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8" /><Relationship Type="http://schemas.openxmlformats.org/officeDocument/2006/relationships/slide" Target="slides/slide2.xml" Id="rId7" /><Relationship Type="http://schemas.microsoft.com/office/2016/11/relationships/changesInfo" Target="changesInfos/changesInfo1.xml" Id="rId12" /><Relationship Type="http://schemas.openxmlformats.org/officeDocument/2006/relationships/slide" Target="slides/slide1.xml" Id="rId6" /><Relationship Type="http://schemas.openxmlformats.org/officeDocument/2006/relationships/tableStyles" Target="tableStyles.xml" Id="rId11" /><Relationship Type="http://schemas.openxmlformats.org/officeDocument/2006/relationships/slideMaster" Target="slideMasters/slideMaster1.xml" Id="rId5" /><Relationship Type="http://schemas.openxmlformats.org/officeDocument/2006/relationships/theme" Target="theme/theme1.xml" Id="rId10" /><Relationship Type="http://schemas.openxmlformats.org/officeDocument/2006/relationships/viewProps" Target="viewProps.xml" Id="rId9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nna Hansenäs" userId="c1d25c43-f432-4d38-8b5d-fde174985ae2" providerId="ADAL" clId="{4B7F3E78-2948-4FF4-A1B0-E7E3B8F26B6E}"/>
    <pc:docChg chg="modSld">
      <pc:chgData name="Rosanna Hansenäs" userId="c1d25c43-f432-4d38-8b5d-fde174985ae2" providerId="ADAL" clId="{4B7F3E78-2948-4FF4-A1B0-E7E3B8F26B6E}" dt="2023-07-07T12:25:43.575" v="14" actId="34135"/>
      <pc:docMkLst>
        <pc:docMk/>
      </pc:docMkLst>
      <pc:sldChg chg="modSp mod">
        <pc:chgData name="Rosanna Hansenäs" userId="c1d25c43-f432-4d38-8b5d-fde174985ae2" providerId="ADAL" clId="{4B7F3E78-2948-4FF4-A1B0-E7E3B8F26B6E}" dt="2023-07-07T12:25:43.575" v="14" actId="34135"/>
        <pc:sldMkLst>
          <pc:docMk/>
          <pc:sldMk cId="252440612" sldId="257"/>
        </pc:sldMkLst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6" creationId="{AE5E362C-3401-0326-C35A-9375940BEE1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7" creationId="{6DC2FFD7-0196-BB7B-D8C5-5C59A3EE6252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8" creationId="{7F34E40A-F6F8-1EF3-B06F-4614C39712A3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9" creationId="{A254F1F4-7A3E-D32A-465E-B6C00D9F0FE4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0" creationId="{004A1123-A2DC-3F9E-9815-87C389703D3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1" creationId="{11E0010F-DC63-89D3-6354-12C24609E9B6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2" creationId="{02720FA5-FD04-F04F-B8B8-AA1F8F1317B5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3" creationId="{C7072862-EAA8-40DD-E393-6ED1C0D172C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4" creationId="{F3ACC95F-B09A-A9B0-47AE-B85C05B08E59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5" creationId="{9D3A7318-2E67-1255-7E2E-910663778830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6" creationId="{2D426703-0805-F991-4D2C-E19497F576E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7" creationId="{EBDF4E7B-F903-D515-B66E-27EEEA0A6A18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8" creationId="{0C2ABCBC-E265-B8E5-1225-3C4BF6D412C1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7" creationId="{2DC5B32D-D7A5-B86B-4BF6-60BAE348666A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8" creationId="{A3D6D9E6-3D72-1C33-9AFB-CE2C4510CD9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9" creationId="{95478D87-CF39-14D7-1772-400ACE05E90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30" creationId="{C96D76A1-D680-CF6A-4B9E-D88A53AE111E}"/>
          </ac:spMkLst>
        </pc:sp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3" creationId="{87538B94-3EC5-7719-D9C7-7BBBB36D7119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5" creationId="{A551DDC3-B32A-A327-EF0E-FCB27BA10105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0" creationId="{E2AD8FD1-CBEE-88E9-6902-8158D8A430C2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2" creationId="{65D31760-5E38-E862-FAF7-D9DE3FABB05E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4" creationId="{8D598D2A-92DA-06FA-84CA-1BE0A1DB3BE5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6" creationId="{28FA5F42-CC31-C06F-A012-1EFF2730EB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DC9358-F01C-4582-0877-EDD3E6E0E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E31F0F1-1844-18CD-5201-3696B712A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6876A2C-8EC1-C090-194A-B910B076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932E19A-A556-8157-C390-B6956702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6AE2B95-F8E4-2DB0-CA34-2D1B9D18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066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A5D8404-7E9B-1F24-DE41-F79A0AB5D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B63FA02-F92E-E68A-D726-040E2B4E2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5B92FC0-45D5-F8B9-692D-2A6AAA59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5A08AA2-54B9-0563-39A2-FCB64835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86D71F2-B175-FA0C-A042-DA0D3C22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399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45B80B25-6647-115C-8F52-38A828E64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58F6013-B48F-6877-4A68-D1E353651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2CF29CE-59F7-AE7B-8628-D7AB171B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ACAD2E1-49B3-0781-5C7A-19466AEE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A87800-0D8D-C1C9-1523-55EF4D89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4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4FAE03-C3DD-67EA-7CAB-C91E583C0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647942-FD17-A8A4-827C-3877290D1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DCD425A-F96C-A432-83D3-74DFB2639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2EA8136-5FAA-CA3D-5023-4E5725575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546FDA3-CAE3-058A-A261-7BF82F84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240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0D4C0D-9D43-4543-18CC-B8B22EC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EB18802-C031-DADD-A04F-7FE202BF9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1599ED1-D250-9FAB-65FF-9F7B1498A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7E2A780-53B9-1628-FBD5-D3B13594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63F4168-8DDB-9942-4682-BA66A964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71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D3B4A60-86BB-17B1-E48C-D30A3054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73EBB38-24BC-D6BB-8868-AC35FB0A9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6BC3C6E-0B7E-5D2C-E357-A06FFC9F2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FCE08F-AADE-321E-B5CD-AA9F7798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2178B84-7514-6F5A-351E-CE73593EE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3E29D15-DF7C-7931-F882-083110371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1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C5F95F-74D7-4484-8610-9AB81C6AB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02749E-687E-3EDC-EBC4-D2D390687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256F4BE-A3C3-D98F-6D7F-26F21EA6E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FFF00C21-AD32-2748-F606-62DBB7D00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AF6FEC6-37EA-3C03-5FC4-08565A6B62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E4B49C27-11FE-E63A-E63E-F89D9E411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7E589F7-0B2B-28CC-FA84-64156AB2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80A23F4D-9157-3ECC-ADE7-F84DB80D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105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9657EE-312A-2578-19EE-0363854FF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87AE002-4F5D-6B91-40B8-95CCC3A4A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5D87F11-E7BD-C6E7-11BA-37039060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9CEBA24-DE38-FD07-A22F-37FAEFDD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316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1301C42-8A22-56BA-1344-80958FA88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D51745D-7240-2896-A8B6-4999F424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F6C0846-8C52-34CD-939A-EFA9A81A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79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01D581-579F-3BFF-6A77-CC44AD915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302BE2-AC1D-26C9-D585-D60758104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A458DF7-279E-D28D-0770-741C5131A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EA6A805-05D9-5A78-9425-FD14C24E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ED89562-777E-E0B1-BB4A-15DEC3AE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5DF7C36-6374-107C-B73D-C76339FC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681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891DFB-8C9E-9F50-0101-8CEF93C16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F9279A9-FF8F-814D-CDE3-8AC65737E9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26F62BF-0E7C-3022-1D98-115B62CF8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6071BBE4-6B2C-C097-6A84-AF8684FE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E0F1A0B-E100-3634-CC08-AB384D7E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C99B119-9F5E-2129-D785-9A93A96F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832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B45ECACA-369A-C9DB-47E5-8F288D2BE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77C3025-B7D8-6C63-5D05-6E5DC24DD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6FE04F8-AF59-C946-0CD6-C17E08F566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A0E435-9AE1-EC1E-1E39-2E8108105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02C5773-2074-AE5F-893B-E334A7A0B8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172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AE5E362C-3401-0326-C35A-9375940BEE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DC2FFD7-0196-BB7B-D8C5-5C59A3EE6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F34E40A-F6F8-1EF3-B06F-4614C39712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825622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254F1F4-7A3E-D32A-465E-B6C00D9F0F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04A1123-A2DC-3F9E-9815-87C389703D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1E0010F-DC63-89D3-6354-12C24609E9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352591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2720FA5-FD04-F04F-B8B8-AA1F8F1317B5}"/>
              </a:ext>
            </a:extLst>
          </p:cNvPr>
          <p:cNvSpPr/>
          <p:nvPr/>
        </p:nvSpPr>
        <p:spPr>
          <a:xfrm>
            <a:off x="648070" y="82562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7072862-EAA8-40DD-E393-6ED1C0D172CF}"/>
              </a:ext>
            </a:extLst>
          </p:cNvPr>
          <p:cNvSpPr/>
          <p:nvPr/>
        </p:nvSpPr>
        <p:spPr>
          <a:xfrm>
            <a:off x="4307148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F3ACC95F-B09A-A9B0-47AE-B85C05B08E59}"/>
              </a:ext>
            </a:extLst>
          </p:cNvPr>
          <p:cNvSpPr/>
          <p:nvPr/>
        </p:nvSpPr>
        <p:spPr>
          <a:xfrm>
            <a:off x="7966225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D3A7318-2E67-1255-7E2E-910663778830}"/>
              </a:ext>
            </a:extLst>
          </p:cNvPr>
          <p:cNvSpPr/>
          <p:nvPr/>
        </p:nvSpPr>
        <p:spPr>
          <a:xfrm>
            <a:off x="648070" y="3525913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2D426703-0805-F991-4D2C-E19497F576ED}"/>
              </a:ext>
            </a:extLst>
          </p:cNvPr>
          <p:cNvSpPr/>
          <p:nvPr/>
        </p:nvSpPr>
        <p:spPr>
          <a:xfrm>
            <a:off x="4307148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EBDF4E7B-F903-D515-B66E-27EEEA0A6A18}"/>
              </a:ext>
            </a:extLst>
          </p:cNvPr>
          <p:cNvSpPr/>
          <p:nvPr/>
        </p:nvSpPr>
        <p:spPr>
          <a:xfrm>
            <a:off x="7966225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0C2ABCBC-E265-B8E5-1225-3C4BF6D412C1}"/>
              </a:ext>
            </a:extLst>
          </p:cNvPr>
          <p:cNvSpPr txBox="1"/>
          <p:nvPr/>
        </p:nvSpPr>
        <p:spPr>
          <a:xfrm>
            <a:off x="284085" y="239812"/>
            <a:ext cx="23969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/>
              <a:t>Mall storyboard</a:t>
            </a:r>
          </a:p>
        </p:txBody>
      </p:sp>
    </p:spTree>
    <p:extLst>
      <p:ext uri="{BB962C8B-B14F-4D97-AF65-F5344CB8AC3E}">
        <p14:creationId xmlns:p14="http://schemas.microsoft.com/office/powerpoint/2010/main" val="36741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AE5E362C-3401-0326-C35A-9375940BEE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DC2FFD7-0196-BB7B-D8C5-5C59A3EE6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F34E40A-F6F8-1EF3-B06F-4614C39712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825622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254F1F4-7A3E-D32A-465E-B6C00D9F0F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04A1123-A2DC-3F9E-9815-87C389703D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1E0010F-DC63-89D3-6354-12C24609E9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352591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2720FA5-FD04-F04F-B8B8-AA1F8F1317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1. Patient anländer till mottagning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7072862-EAA8-40DD-E393-6ED1C0D172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8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2. Checkar in i stationen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F3ACC95F-B09A-A9B0-47AE-B85C05B08E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5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3. Sätter sig i väntrummet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D3A7318-2E67-1255-7E2E-9106637788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3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4. Ropas in till besök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2D426703-0805-F991-4D2C-E19497F576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8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5. Vårdbesök, träffar läkare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EBDF4E7B-F903-D515-B66E-27EEEA0A6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5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6. Betalar i stationen vid utgången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0C2ABCBC-E265-B8E5-1225-3C4BF6D412C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2219" y="271624"/>
            <a:ext cx="23969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/>
              <a:t>Exempel storyboard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87538B94-3EC5-7719-D9C7-7BBBB36D71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352" y="1766656"/>
            <a:ext cx="2026838" cy="1494363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A551DDC3-B32A-A327-EF0E-FCB27BA101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6161" y="1766656"/>
            <a:ext cx="1819678" cy="1412288"/>
          </a:xfrm>
          <a:prstGeom prst="rect">
            <a:avLst/>
          </a:prstGeom>
        </p:spPr>
      </p:pic>
      <p:pic>
        <p:nvPicPr>
          <p:cNvPr id="20" name="Bild 19">
            <a:extLst>
              <a:ext uri="{FF2B5EF4-FFF2-40B4-BE49-F238E27FC236}">
                <a16:creationId xmlns:a16="http://schemas.microsoft.com/office/drawing/2014/main" id="{E2AD8FD1-CBEE-88E9-6902-8158D8A430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26691" y="1720693"/>
            <a:ext cx="1449464" cy="1543411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65D31760-5E38-E862-FAF7-D9DE3FABB0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39886" y="4351564"/>
            <a:ext cx="2007001" cy="1591759"/>
          </a:xfrm>
          <a:prstGeom prst="rect">
            <a:avLst/>
          </a:prstGeom>
        </p:spPr>
      </p:pic>
      <p:pic>
        <p:nvPicPr>
          <p:cNvPr id="24" name="Bild 23">
            <a:extLst>
              <a:ext uri="{FF2B5EF4-FFF2-40B4-BE49-F238E27FC236}">
                <a16:creationId xmlns:a16="http://schemas.microsoft.com/office/drawing/2014/main" id="{8D598D2A-92DA-06FA-84CA-1BE0A1DB3B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86161" y="4699779"/>
            <a:ext cx="1519360" cy="1103535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28FA5F42-CC31-C06F-A012-1EFF2730EB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62615" y="4598759"/>
            <a:ext cx="2410288" cy="1305573"/>
          </a:xfrm>
          <a:prstGeom prst="rect">
            <a:avLst/>
          </a:prstGeom>
        </p:spPr>
      </p:pic>
      <p:sp>
        <p:nvSpPr>
          <p:cNvPr id="27" name="textruta 26">
            <a:extLst>
              <a:ext uri="{FF2B5EF4-FFF2-40B4-BE49-F238E27FC236}">
                <a16:creationId xmlns:a16="http://schemas.microsoft.com/office/drawing/2014/main" id="{2DC5B32D-D7A5-B86B-4BF6-60BAE34866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20692486">
            <a:off x="5344090" y="1855965"/>
            <a:ext cx="69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Skriv dit ID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A3D6D9E6-3D72-1C33-9AFB-CE2C4510CD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20406436">
            <a:off x="8654485" y="1823800"/>
            <a:ext cx="87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Å trevligt här låg en tidning!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95478D87-CF39-14D7-1772-400ACE05E9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697464" y="4429291"/>
            <a:ext cx="1058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Välkommen!</a:t>
            </a:r>
          </a:p>
        </p:txBody>
      </p:sp>
      <p:sp>
        <p:nvSpPr>
          <p:cNvPr id="30" name="Pratbubbla: oval 29">
            <a:extLst>
              <a:ext uri="{FF2B5EF4-FFF2-40B4-BE49-F238E27FC236}">
                <a16:creationId xmlns:a16="http://schemas.microsoft.com/office/drawing/2014/main" id="{C96D76A1-D680-CF6A-4B9E-D88A53AE11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95030" y="239812"/>
            <a:ext cx="2225336" cy="1654697"/>
          </a:xfrm>
          <a:prstGeom prst="wedgeEllipseCallou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/>
              <a:t>Är rita inte din grej..? Hitta en bild på nätet, ikoner etc. allt är tillåtet!</a:t>
            </a:r>
          </a:p>
        </p:txBody>
      </p:sp>
    </p:spTree>
    <p:extLst>
      <p:ext uri="{BB962C8B-B14F-4D97-AF65-F5344CB8AC3E}">
        <p14:creationId xmlns:p14="http://schemas.microsoft.com/office/powerpoint/2010/main" val="25244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92</Words>
  <Application>Microsoft Office PowerPoint</Application>
  <PresentationFormat>Bredbild</PresentationFormat>
  <Paragraphs>18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storyboard </dc:title>
  <dc:creator>Rosanna Hansenäs</dc:creator>
  <keywords/>
  <lastModifiedBy>Rosanna Hansenäs</lastModifiedBy>
  <revision>2</revision>
  <dcterms:created xsi:type="dcterms:W3CDTF">2023-07-07T11:36:09.0000000Z</dcterms:created>
  <dcterms:modified xsi:type="dcterms:W3CDTF">2023-07-31T14:14:49.0000000Z</dcterms:modified>
</coreProperties>
</file>