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2.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&#65279;<?xml version="1.0" encoding="utf-8"?><Relationships xmlns="http://schemas.openxmlformats.org/package/2006/relationships"><Relationship Type="http://schemas.openxmlformats.org/package/2006/relationships/metadata/core-properties" Target="docProps/core.xml" Id="rId3" /><Relationship Type="http://schemas.openxmlformats.org/package/2006/relationships/metadata/thumbnail" Target="docProps/thumbnail.jpeg" Id="rId2" /><Relationship Type="http://schemas.openxmlformats.org/officeDocument/2006/relationships/officeDocument" Target="ppt/presentation.xml" Id="rId1" /><Relationship Type="http://schemas.openxmlformats.org/officeDocument/2006/relationships/extended-properties" Target="docProps/app.xml" Id="rId4"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 id="2147483662" r:id="rId6"/>
    <p:sldMasterId id="2147483690" r:id="rId7"/>
  </p:sldMasterIdLst>
  <p:notesMasterIdLst>
    <p:notesMasterId r:id="rId51"/>
  </p:notesMasterIdLst>
  <p:handoutMasterIdLst>
    <p:handoutMasterId r:id="rId52"/>
  </p:handoutMasterIdLst>
  <p:sldIdLst>
    <p:sldId id="284" r:id="rId8"/>
    <p:sldId id="2202" r:id="rId9"/>
    <p:sldId id="1928" r:id="rId10"/>
    <p:sldId id="2204" r:id="rId11"/>
    <p:sldId id="2205" r:id="rId12"/>
    <p:sldId id="2207" r:id="rId13"/>
    <p:sldId id="2125" r:id="rId14"/>
    <p:sldId id="2183" r:id="rId15"/>
    <p:sldId id="2196" r:id="rId16"/>
    <p:sldId id="2197" r:id="rId17"/>
    <p:sldId id="2198" r:id="rId18"/>
    <p:sldId id="2199" r:id="rId19"/>
    <p:sldId id="2200" r:id="rId20"/>
    <p:sldId id="2201" r:id="rId21"/>
    <p:sldId id="2208" r:id="rId22"/>
    <p:sldId id="2211" r:id="rId23"/>
    <p:sldId id="2126" r:id="rId24"/>
    <p:sldId id="2195" r:id="rId25"/>
    <p:sldId id="2188" r:id="rId26"/>
    <p:sldId id="2189" r:id="rId27"/>
    <p:sldId id="2190" r:id="rId28"/>
    <p:sldId id="2191" r:id="rId29"/>
    <p:sldId id="2192" r:id="rId30"/>
    <p:sldId id="2193" r:id="rId31"/>
    <p:sldId id="2194" r:id="rId32"/>
    <p:sldId id="2213" r:id="rId33"/>
    <p:sldId id="2210" r:id="rId34"/>
    <p:sldId id="2127" r:id="rId35"/>
    <p:sldId id="2185" r:id="rId36"/>
    <p:sldId id="2186" r:id="rId37"/>
    <p:sldId id="2214" r:id="rId38"/>
    <p:sldId id="2212" r:id="rId39"/>
    <p:sldId id="2128" r:id="rId40"/>
    <p:sldId id="2184" r:id="rId41"/>
    <p:sldId id="2177" r:id="rId42"/>
    <p:sldId id="2181" r:id="rId43"/>
    <p:sldId id="2182" r:id="rId44"/>
    <p:sldId id="2215" r:id="rId45"/>
    <p:sldId id="2209" r:id="rId46"/>
    <p:sldId id="2129" r:id="rId47"/>
    <p:sldId id="2180" r:id="rId48"/>
    <p:sldId id="2179" r:id="rId49"/>
    <p:sldId id="290" r:id="rId50"/>
  </p:sldIdLst>
  <p:sldSz cx="12192000" cy="6858000"/>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humbnail" id="{6E6E6ECD-356C-4D49-9D22-22C3E7AF66C1}">
          <p14:sldIdLst>
            <p14:sldId id="284"/>
            <p14:sldId id="2202"/>
            <p14:sldId id="1928"/>
            <p14:sldId id="2204"/>
            <p14:sldId id="2205"/>
            <p14:sldId id="2207"/>
            <p14:sldId id="2125"/>
            <p14:sldId id="2183"/>
            <p14:sldId id="2196"/>
            <p14:sldId id="2197"/>
            <p14:sldId id="2198"/>
            <p14:sldId id="2199"/>
            <p14:sldId id="2200"/>
            <p14:sldId id="2201"/>
            <p14:sldId id="2208"/>
            <p14:sldId id="2211"/>
            <p14:sldId id="2126"/>
            <p14:sldId id="2195"/>
            <p14:sldId id="2188"/>
            <p14:sldId id="2189"/>
            <p14:sldId id="2190"/>
            <p14:sldId id="2191"/>
            <p14:sldId id="2192"/>
            <p14:sldId id="2193"/>
            <p14:sldId id="2194"/>
            <p14:sldId id="2213"/>
            <p14:sldId id="2210"/>
            <p14:sldId id="2127"/>
            <p14:sldId id="2185"/>
            <p14:sldId id="2186"/>
            <p14:sldId id="2214"/>
            <p14:sldId id="2212"/>
            <p14:sldId id="2128"/>
            <p14:sldId id="2184"/>
            <p14:sldId id="2177"/>
            <p14:sldId id="2181"/>
            <p14:sldId id="2182"/>
            <p14:sldId id="2215"/>
            <p14:sldId id="2209"/>
            <p14:sldId id="2129"/>
            <p14:sldId id="2180"/>
            <p14:sldId id="2179"/>
          </p14:sldIdLst>
        </p14:section>
        <p14:section name="Presentation" id="{B972C155-D5BF-46A7-B591-A42909CFC1FA}">
          <p14:sldIdLst>
            <p14:sldId id="290"/>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3B4B98B0-60AC-42C2-AFA5-B58CD77FA1E5}">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just format 1 - Dekorfärg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648" autoAdjust="0"/>
    <p:restoredTop sz="94660"/>
  </p:normalViewPr>
  <p:slideViewPr>
    <p:cSldViewPr snapToGrid="0">
      <p:cViewPr varScale="1">
        <p:scale>
          <a:sx n="162" d="100"/>
          <a:sy n="162" d="100"/>
        </p:scale>
        <p:origin x="2544" y="144"/>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91" d="100"/>
          <a:sy n="91" d="100"/>
        </p:scale>
        <p:origin x="2820" y="78"/>
      </p:cViewPr>
      <p:guideLst/>
    </p:cSldViewPr>
  </p:notesViewPr>
  <p:gridSpacing cx="72008" cy="72008"/>
</p:viewPr>
</file>

<file path=ppt/_rels/presentation.xml.rels>&#65279;<?xml version="1.0" encoding="utf-8"?><Relationships xmlns="http://schemas.openxmlformats.org/package/2006/relationships"><Relationship Type="http://schemas.openxmlformats.org/officeDocument/2006/relationships/slide" Target="slides/slide6.xml" Id="rId13" /><Relationship Type="http://schemas.openxmlformats.org/officeDocument/2006/relationships/slide" Target="slides/slide11.xml" Id="rId18" /><Relationship Type="http://schemas.openxmlformats.org/officeDocument/2006/relationships/slide" Target="slides/slide19.xml" Id="rId26" /><Relationship Type="http://schemas.openxmlformats.org/officeDocument/2006/relationships/slide" Target="slides/slide32.xml" Id="rId39" /><Relationship Type="http://schemas.openxmlformats.org/officeDocument/2006/relationships/slide" Target="slides/slide14.xml" Id="rId21" /><Relationship Type="http://schemas.openxmlformats.org/officeDocument/2006/relationships/slide" Target="slides/slide27.xml" Id="rId34" /><Relationship Type="http://schemas.openxmlformats.org/officeDocument/2006/relationships/slide" Target="slides/slide35.xml" Id="rId42" /><Relationship Type="http://schemas.openxmlformats.org/officeDocument/2006/relationships/slide" Target="slides/slide40.xml" Id="rId47" /><Relationship Type="http://schemas.openxmlformats.org/officeDocument/2006/relationships/slide" Target="slides/slide43.xml" Id="rId50" /><Relationship Type="http://schemas.openxmlformats.org/officeDocument/2006/relationships/theme" Target="theme/theme1.xml" Id="rId55" /><Relationship Type="http://schemas.openxmlformats.org/officeDocument/2006/relationships/slideMaster" Target="slideMasters/slideMaster3.xml" Id="rId7" /><Relationship Type="http://schemas.openxmlformats.org/officeDocument/2006/relationships/slide" Target="slides/slide5.xml" Id="rId12" /><Relationship Type="http://schemas.openxmlformats.org/officeDocument/2006/relationships/slide" Target="slides/slide10.xml" Id="rId17" /><Relationship Type="http://schemas.openxmlformats.org/officeDocument/2006/relationships/slide" Target="slides/slide18.xml" Id="rId25" /><Relationship Type="http://schemas.openxmlformats.org/officeDocument/2006/relationships/slide" Target="slides/slide26.xml" Id="rId33" /><Relationship Type="http://schemas.openxmlformats.org/officeDocument/2006/relationships/slide" Target="slides/slide31.xml" Id="rId38" /><Relationship Type="http://schemas.openxmlformats.org/officeDocument/2006/relationships/slide" Target="slides/slide39.xml" Id="rId46" /><Relationship Type="http://schemas.openxmlformats.org/officeDocument/2006/relationships/slide" Target="slides/slide9.xml" Id="rId16" /><Relationship Type="http://schemas.openxmlformats.org/officeDocument/2006/relationships/slide" Target="slides/slide13.xml" Id="rId20" /><Relationship Type="http://schemas.openxmlformats.org/officeDocument/2006/relationships/slide" Target="slides/slide22.xml" Id="rId29" /><Relationship Type="http://schemas.openxmlformats.org/officeDocument/2006/relationships/slide" Target="slides/slide34.xml" Id="rId41" /><Relationship Type="http://schemas.openxmlformats.org/officeDocument/2006/relationships/viewProps" Target="viewProps.xml" Id="rId54" /><Relationship Type="http://schemas.openxmlformats.org/officeDocument/2006/relationships/slideMaster" Target="slideMasters/slideMaster2.xml" Id="rId6" /><Relationship Type="http://schemas.openxmlformats.org/officeDocument/2006/relationships/slide" Target="slides/slide4.xml" Id="rId11" /><Relationship Type="http://schemas.openxmlformats.org/officeDocument/2006/relationships/slide" Target="slides/slide17.xml" Id="rId24" /><Relationship Type="http://schemas.openxmlformats.org/officeDocument/2006/relationships/slide" Target="slides/slide25.xml" Id="rId32" /><Relationship Type="http://schemas.openxmlformats.org/officeDocument/2006/relationships/slide" Target="slides/slide30.xml" Id="rId37" /><Relationship Type="http://schemas.openxmlformats.org/officeDocument/2006/relationships/slide" Target="slides/slide33.xml" Id="rId40" /><Relationship Type="http://schemas.openxmlformats.org/officeDocument/2006/relationships/slide" Target="slides/slide38.xml" Id="rId45" /><Relationship Type="http://schemas.openxmlformats.org/officeDocument/2006/relationships/presProps" Target="presProps.xml" Id="rId53" /><Relationship Type="http://schemas.openxmlformats.org/officeDocument/2006/relationships/slideMaster" Target="slideMasters/slideMaster1.xml" Id="rId5" /><Relationship Type="http://schemas.openxmlformats.org/officeDocument/2006/relationships/slide" Target="slides/slide8.xml" Id="rId15" /><Relationship Type="http://schemas.openxmlformats.org/officeDocument/2006/relationships/slide" Target="slides/slide16.xml" Id="rId23" /><Relationship Type="http://schemas.openxmlformats.org/officeDocument/2006/relationships/slide" Target="slides/slide21.xml" Id="rId28" /><Relationship Type="http://schemas.openxmlformats.org/officeDocument/2006/relationships/slide" Target="slides/slide29.xml" Id="rId36" /><Relationship Type="http://schemas.openxmlformats.org/officeDocument/2006/relationships/slide" Target="slides/slide42.xml" Id="rId49" /><Relationship Type="http://schemas.openxmlformats.org/officeDocument/2006/relationships/slide" Target="slides/slide3.xml" Id="rId10" /><Relationship Type="http://schemas.openxmlformats.org/officeDocument/2006/relationships/slide" Target="slides/slide12.xml" Id="rId19" /><Relationship Type="http://schemas.openxmlformats.org/officeDocument/2006/relationships/slide" Target="slides/slide24.xml" Id="rId31" /><Relationship Type="http://schemas.openxmlformats.org/officeDocument/2006/relationships/slide" Target="slides/slide37.xml" Id="rId44" /><Relationship Type="http://schemas.openxmlformats.org/officeDocument/2006/relationships/handoutMaster" Target="handoutMasters/handoutMaster1.xml" Id="rId52" /><Relationship Type="http://schemas.openxmlformats.org/officeDocument/2006/relationships/slide" Target="slides/slide2.xml" Id="rId9" /><Relationship Type="http://schemas.openxmlformats.org/officeDocument/2006/relationships/slide" Target="slides/slide7.xml" Id="rId14" /><Relationship Type="http://schemas.openxmlformats.org/officeDocument/2006/relationships/slide" Target="slides/slide15.xml" Id="rId22" /><Relationship Type="http://schemas.openxmlformats.org/officeDocument/2006/relationships/slide" Target="slides/slide20.xml" Id="rId27" /><Relationship Type="http://schemas.openxmlformats.org/officeDocument/2006/relationships/slide" Target="slides/slide23.xml" Id="rId30" /><Relationship Type="http://schemas.openxmlformats.org/officeDocument/2006/relationships/slide" Target="slides/slide28.xml" Id="rId35" /><Relationship Type="http://schemas.openxmlformats.org/officeDocument/2006/relationships/slide" Target="slides/slide36.xml" Id="rId43" /><Relationship Type="http://schemas.openxmlformats.org/officeDocument/2006/relationships/slide" Target="slides/slide41.xml" Id="rId48" /><Relationship Type="http://schemas.openxmlformats.org/officeDocument/2006/relationships/tableStyles" Target="tableStyles.xml" Id="rId56" /><Relationship Type="http://schemas.openxmlformats.org/officeDocument/2006/relationships/slide" Target="slides/slide1.xml" Id="rId8" /><Relationship Type="http://schemas.openxmlformats.org/officeDocument/2006/relationships/notesMaster" Target="notesMasters/notesMaster1.xml" Id="rId51" /></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a:extLst>
              <a:ext uri="{FF2B5EF4-FFF2-40B4-BE49-F238E27FC236}">
                <a16:creationId xmlns:a16="http://schemas.microsoft.com/office/drawing/2014/main" id="{EA9C0E35-84B6-7F5A-0DF4-954D903BFE7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a:extLst>
              <a:ext uri="{FF2B5EF4-FFF2-40B4-BE49-F238E27FC236}">
                <a16:creationId xmlns:a16="http://schemas.microsoft.com/office/drawing/2014/main" id="{59C67742-94E7-A406-2FD2-37F9B6E3C97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5195CB1-8D9E-4D39-BD5A-3714F899CBAC}" type="datetimeFigureOut">
              <a:rPr lang="sv-SE" smtClean="0"/>
              <a:t>2023-06-02</a:t>
            </a:fld>
            <a:endParaRPr lang="sv-SE"/>
          </a:p>
        </p:txBody>
      </p:sp>
      <p:sp>
        <p:nvSpPr>
          <p:cNvPr id="4" name="Platshållare för sidfot 3">
            <a:extLst>
              <a:ext uri="{FF2B5EF4-FFF2-40B4-BE49-F238E27FC236}">
                <a16:creationId xmlns:a16="http://schemas.microsoft.com/office/drawing/2014/main" id="{BEA470E6-6438-A282-EB64-049EBCB70A9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5" name="Platshållare för bildnummer 4">
            <a:extLst>
              <a:ext uri="{FF2B5EF4-FFF2-40B4-BE49-F238E27FC236}">
                <a16:creationId xmlns:a16="http://schemas.microsoft.com/office/drawing/2014/main" id="{F6DED696-253C-AAC0-DB7E-65090849E05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3B10E5F-6630-4A69-9755-6CD736F11B39}" type="slidenum">
              <a:rPr lang="sv-SE" smtClean="0"/>
              <a:t>‹#›</a:t>
            </a:fld>
            <a:endParaRPr lang="sv-SE"/>
          </a:p>
        </p:txBody>
      </p:sp>
    </p:spTree>
    <p:extLst>
      <p:ext uri="{BB962C8B-B14F-4D97-AF65-F5344CB8AC3E}">
        <p14:creationId xmlns:p14="http://schemas.microsoft.com/office/powerpoint/2010/main" val="4105902991"/>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D69FF5E-32DB-4A63-9882-8F301C111A15}" type="datetimeFigureOut">
              <a:rPr lang="sv-SE" smtClean="0"/>
              <a:t>2023-06-02</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55BFA82-BD73-4185-B828-63168F0B5499}" type="slidenum">
              <a:rPr lang="sv-SE" smtClean="0"/>
              <a:t>‹#›</a:t>
            </a:fld>
            <a:endParaRPr lang="sv-SE"/>
          </a:p>
        </p:txBody>
      </p:sp>
    </p:spTree>
    <p:extLst>
      <p:ext uri="{BB962C8B-B14F-4D97-AF65-F5344CB8AC3E}">
        <p14:creationId xmlns:p14="http://schemas.microsoft.com/office/powerpoint/2010/main" val="21394257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2880" userDrawn="1">
          <p15:clr>
            <a:srgbClr val="F26B43"/>
          </p15:clr>
        </p15:guide>
        <p15:guide id="2" pos="2160"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1</a:t>
            </a:fld>
            <a:endParaRPr lang="sv-SE" dirty="0"/>
          </a:p>
        </p:txBody>
      </p:sp>
    </p:spTree>
    <p:extLst>
      <p:ext uri="{BB962C8B-B14F-4D97-AF65-F5344CB8AC3E}">
        <p14:creationId xmlns:p14="http://schemas.microsoft.com/office/powerpoint/2010/main" val="10908151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A77224C-E308-4C5F-BB01-7AAFDCD21F9F}"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14</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8269107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A77224C-E308-4C5F-BB01-7AAFDCD21F9F}"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17</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840161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A77224C-E308-4C5F-BB01-7AAFDCD21F9F}"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18</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5375269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A77224C-E308-4C5F-BB01-7AAFDCD21F9F}"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19</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185157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A77224C-E308-4C5F-BB01-7AAFDCD21F9F}"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20</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0017702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A77224C-E308-4C5F-BB01-7AAFDCD21F9F}"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21</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17044687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A77224C-E308-4C5F-BB01-7AAFDCD21F9F}"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22</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8622749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A77224C-E308-4C5F-BB01-7AAFDCD21F9F}"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23</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79121159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A77224C-E308-4C5F-BB01-7AAFDCD21F9F}"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24</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9892827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A77224C-E308-4C5F-BB01-7AAFDCD21F9F}"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25</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192156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A77224C-E308-4C5F-BB01-7AAFDCD21F9F}"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3</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50264228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A77224C-E308-4C5F-BB01-7AAFDCD21F9F}"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28</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79193954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A77224C-E308-4C5F-BB01-7AAFDCD21F9F}"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29</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9126667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A77224C-E308-4C5F-BB01-7AAFDCD21F9F}"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30</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3112643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A77224C-E308-4C5F-BB01-7AAFDCD21F9F}"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33</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90231582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A77224C-E308-4C5F-BB01-7AAFDCD21F9F}"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34</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7310484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A77224C-E308-4C5F-BB01-7AAFDCD21F9F}"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35</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80097042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A77224C-E308-4C5F-BB01-7AAFDCD21F9F}"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36</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78592395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A77224C-E308-4C5F-BB01-7AAFDCD21F9F}"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37</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30367153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A77224C-E308-4C5F-BB01-7AAFDCD21F9F}"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40</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54478030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A77224C-E308-4C5F-BB01-7AAFDCD21F9F}"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41</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9858847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A77224C-E308-4C5F-BB01-7AAFDCD21F9F}"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7</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79479057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A77224C-E308-4C5F-BB01-7AAFDCD21F9F}"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42</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50113212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055BFA82-BD73-4185-B828-63168F0B5499}" type="slidenum">
              <a:rPr lang="sv-SE" smtClean="0"/>
              <a:t>43</a:t>
            </a:fld>
            <a:endParaRPr lang="sv-SE" dirty="0"/>
          </a:p>
        </p:txBody>
      </p:sp>
    </p:spTree>
    <p:extLst>
      <p:ext uri="{BB962C8B-B14F-4D97-AF65-F5344CB8AC3E}">
        <p14:creationId xmlns:p14="http://schemas.microsoft.com/office/powerpoint/2010/main" val="4211449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A77224C-E308-4C5F-BB01-7AAFDCD21F9F}"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8</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2564191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A77224C-E308-4C5F-BB01-7AAFDCD21F9F}"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9</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2034486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A77224C-E308-4C5F-BB01-7AAFDCD21F9F}"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10</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6093289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A77224C-E308-4C5F-BB01-7AAFDCD21F9F}"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11</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567484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A77224C-E308-4C5F-BB01-7AAFDCD21F9F}"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12</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9099306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A77224C-E308-4C5F-BB01-7AAFDCD21F9F}" type="slidenum">
              <a:rPr kumimoji="0" lang="sv-S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13</a:t>
            </a:fld>
            <a:endParaRPr kumimoji="0" lang="sv-S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76121119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2.xml"/><Relationship Id="rId6" Type="http://schemas.openxmlformats.org/officeDocument/2006/relationships/image" Target="../media/image11.jpg"/><Relationship Id="rId5" Type="http://schemas.openxmlformats.org/officeDocument/2006/relationships/image" Target="../media/image10.jpg"/><Relationship Id="rId4" Type="http://schemas.openxmlformats.org/officeDocument/2006/relationships/image" Target="../media/image9.jp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7.jpeg"/><Relationship Id="rId1" Type="http://schemas.openxmlformats.org/officeDocument/2006/relationships/slideMaster" Target="../slideMasters/slideMaster2.xml"/><Relationship Id="rId5" Type="http://schemas.openxmlformats.org/officeDocument/2006/relationships/image" Target="../media/image11.jpg"/><Relationship Id="rId4" Type="http://schemas.openxmlformats.org/officeDocument/2006/relationships/image" Target="../media/image10.jp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13.png"/><Relationship Id="rId1" Type="http://schemas.openxmlformats.org/officeDocument/2006/relationships/slideMaster" Target="../slideMasters/slideMaster2.xml"/><Relationship Id="rId5" Type="http://schemas.openxmlformats.org/officeDocument/2006/relationships/image" Target="../media/image11.jpg"/><Relationship Id="rId4" Type="http://schemas.openxmlformats.org/officeDocument/2006/relationships/image" Target="../media/image14.jpg"/></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15.pn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16.png"/><Relationship Id="rId1" Type="http://schemas.openxmlformats.org/officeDocument/2006/relationships/slideMaster" Target="../slideMasters/slideMaster3.xml"/><Relationship Id="rId5" Type="http://schemas.openxmlformats.org/officeDocument/2006/relationships/image" Target="../media/image11.jpg"/><Relationship Id="rId4" Type="http://schemas.openxmlformats.org/officeDocument/2006/relationships/image" Target="../media/image14.jp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16.png"/><Relationship Id="rId1" Type="http://schemas.openxmlformats.org/officeDocument/2006/relationships/slideMaster" Target="../slideMasters/slideMaster3.xml"/><Relationship Id="rId6" Type="http://schemas.openxmlformats.org/officeDocument/2006/relationships/image" Target="../media/image10.jpg"/><Relationship Id="rId5" Type="http://schemas.openxmlformats.org/officeDocument/2006/relationships/image" Target="../media/image11.jpg"/><Relationship Id="rId4" Type="http://schemas.openxmlformats.org/officeDocument/2006/relationships/image" Target="../media/image14.jpg"/></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9.jpg"/><Relationship Id="rId1" Type="http://schemas.openxmlformats.org/officeDocument/2006/relationships/slideMaster" Target="../slideMasters/slideMaster3.xml"/><Relationship Id="rId5" Type="http://schemas.openxmlformats.org/officeDocument/2006/relationships/image" Target="../media/image10.jpg"/><Relationship Id="rId4" Type="http://schemas.openxmlformats.org/officeDocument/2006/relationships/image" Target="../media/image11.jpg"/></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Master" Target="../slideMasters/slideMaster3.xml"/><Relationship Id="rId6" Type="http://schemas.openxmlformats.org/officeDocument/2006/relationships/image" Target="../media/image18.jpg"/><Relationship Id="rId5" Type="http://schemas.openxmlformats.org/officeDocument/2006/relationships/image" Target="../media/image14.jpg"/><Relationship Id="rId4" Type="http://schemas.openxmlformats.org/officeDocument/2006/relationships/image" Target="../media/image11.jpg"/></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Master" Target="../slideMasters/slideMaster3.xml"/><Relationship Id="rId4" Type="http://schemas.openxmlformats.org/officeDocument/2006/relationships/image" Target="../media/image11.jpg"/></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Master" Target="../slideMasters/slideMaster3.xml"/><Relationship Id="rId4" Type="http://schemas.openxmlformats.org/officeDocument/2006/relationships/image" Target="../media/image11.jp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Master" Target="../slideMasters/slideMaster3.xml"/><Relationship Id="rId5" Type="http://schemas.openxmlformats.org/officeDocument/2006/relationships/image" Target="../media/image14.jpg"/><Relationship Id="rId4" Type="http://schemas.openxmlformats.org/officeDocument/2006/relationships/image" Target="../media/image11.jpg"/></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Rubrik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91539" y="1076643"/>
            <a:ext cx="5737195" cy="2387600"/>
          </a:xfrm>
        </p:spPr>
        <p:txBody>
          <a:bodyPr anchor="b"/>
          <a:lstStyle>
            <a:lvl1pPr algn="l">
              <a:lnSpc>
                <a:spcPct val="100000"/>
              </a:lnSpc>
              <a:defRPr sz="3500" b="1"/>
            </a:lvl1pPr>
          </a:lstStyle>
          <a:p>
            <a:r>
              <a:rPr lang="sv-SE" dirty="0"/>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85371" y="3761691"/>
            <a:ext cx="5743363"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dirty="0"/>
              <a:t>Klicka för att lägga till underrubrik</a:t>
            </a:r>
          </a:p>
        </p:txBody>
      </p:sp>
      <p:pic>
        <p:nvPicPr>
          <p:cNvPr id="8" name="Logo" descr="Västra Götalandsregionen, logo">
            <a:extLst>
              <a:ext uri="{FF2B5EF4-FFF2-40B4-BE49-F238E27FC236}">
                <a16:creationId xmlns:a16="http://schemas.microsoft.com/office/drawing/2014/main" id="{DF4C8F7D-7A28-CB63-79C6-C812735D651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26234" y="6030915"/>
            <a:ext cx="2147886" cy="435093"/>
          </a:xfrm>
          <a:prstGeom prst="rect">
            <a:avLst/>
          </a:prstGeom>
        </p:spPr>
      </p:pic>
      <p:sp>
        <p:nvSpPr>
          <p:cNvPr id="10" name="Rektangel: ett hörn rundat 9">
            <a:extLst>
              <a:ext uri="{FF2B5EF4-FFF2-40B4-BE49-F238E27FC236}">
                <a16:creationId xmlns:a16="http://schemas.microsoft.com/office/drawing/2014/main" id="{7E61D836-2BE6-1C11-FBD1-3BB4D68DD0CA}"/>
              </a:ext>
              <a:ext uri="{C183D7F6-B498-43B3-948B-1728B52AA6E4}">
                <adec:decorative xmlns:adec="http://schemas.microsoft.com/office/drawing/2017/decorative" val="1"/>
              </a:ext>
            </a:extLst>
          </p:cNvPr>
          <p:cNvSpPr>
            <a:spLocks/>
          </p:cNvSpPr>
          <p:nvPr userDrawn="1"/>
        </p:nvSpPr>
        <p:spPr>
          <a:xfrm>
            <a:off x="7517606" y="1400174"/>
            <a:ext cx="1422400" cy="2028821"/>
          </a:xfrm>
          <a:prstGeom prst="round1Rect">
            <a:avLst>
              <a:gd name="adj" fmla="val 3832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1" name="Rektangel: ett hörn rundat 10">
            <a:extLst>
              <a:ext uri="{FF2B5EF4-FFF2-40B4-BE49-F238E27FC236}">
                <a16:creationId xmlns:a16="http://schemas.microsoft.com/office/drawing/2014/main" id="{D021E843-F0CA-3668-937E-991E960076AB}"/>
              </a:ext>
              <a:ext uri="{C183D7F6-B498-43B3-948B-1728B52AA6E4}">
                <adec:decorative xmlns:adec="http://schemas.microsoft.com/office/drawing/2017/decorative" val="1"/>
              </a:ext>
            </a:extLst>
          </p:cNvPr>
          <p:cNvSpPr>
            <a:spLocks/>
          </p:cNvSpPr>
          <p:nvPr userDrawn="1"/>
        </p:nvSpPr>
        <p:spPr>
          <a:xfrm rot="10800000" flipH="1">
            <a:off x="7517606" y="380998"/>
            <a:ext cx="1422400" cy="1019175"/>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1" name="Rektangel: ett hörn rundat 20">
            <a:extLst>
              <a:ext uri="{FF2B5EF4-FFF2-40B4-BE49-F238E27FC236}">
                <a16:creationId xmlns:a16="http://schemas.microsoft.com/office/drawing/2014/main" id="{2779E0F7-FC36-DC8B-F70D-E1EB4B4317B7}"/>
              </a:ext>
              <a:ext uri="{C183D7F6-B498-43B3-948B-1728B52AA6E4}">
                <adec:decorative xmlns:adec="http://schemas.microsoft.com/office/drawing/2017/decorative" val="1"/>
              </a:ext>
            </a:extLst>
          </p:cNvPr>
          <p:cNvSpPr>
            <a:spLocks/>
          </p:cNvSpPr>
          <p:nvPr userDrawn="1"/>
        </p:nvSpPr>
        <p:spPr>
          <a:xfrm rot="10800000" flipH="1">
            <a:off x="8940005" y="3428996"/>
            <a:ext cx="1439467" cy="2036754"/>
          </a:xfrm>
          <a:prstGeom prst="round1Rect">
            <a:avLst>
              <a:gd name="adj" fmla="val 3733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2" name="Rektangel: ett hörn rundat 21">
            <a:extLst>
              <a:ext uri="{FF2B5EF4-FFF2-40B4-BE49-F238E27FC236}">
                <a16:creationId xmlns:a16="http://schemas.microsoft.com/office/drawing/2014/main" id="{9DC97AAD-37E8-82F9-3999-4634B50843D1}"/>
              </a:ext>
              <a:ext uri="{C183D7F6-B498-43B3-948B-1728B52AA6E4}">
                <adec:decorative xmlns:adec="http://schemas.microsoft.com/office/drawing/2017/decorative" val="1"/>
              </a:ext>
            </a:extLst>
          </p:cNvPr>
          <p:cNvSpPr>
            <a:spLocks/>
          </p:cNvSpPr>
          <p:nvPr userDrawn="1"/>
        </p:nvSpPr>
        <p:spPr>
          <a:xfrm rot="10800000" flipH="1" flipV="1">
            <a:off x="10350074" y="5465756"/>
            <a:ext cx="1419222" cy="1020766"/>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3" name="Rektangel: ett hörn rundat 22">
            <a:extLst>
              <a:ext uri="{FF2B5EF4-FFF2-40B4-BE49-F238E27FC236}">
                <a16:creationId xmlns:a16="http://schemas.microsoft.com/office/drawing/2014/main" id="{262A45B3-FC56-5A48-E32E-99E82C5AB24A}"/>
              </a:ext>
              <a:ext uri="{C183D7F6-B498-43B3-948B-1728B52AA6E4}">
                <adec:decorative xmlns:adec="http://schemas.microsoft.com/office/drawing/2017/decorative" val="1"/>
              </a:ext>
            </a:extLst>
          </p:cNvPr>
          <p:cNvSpPr>
            <a:spLocks/>
          </p:cNvSpPr>
          <p:nvPr userDrawn="1"/>
        </p:nvSpPr>
        <p:spPr>
          <a:xfrm rot="10800000" flipH="1">
            <a:off x="7517606" y="3428997"/>
            <a:ext cx="1422400" cy="1019175"/>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4" name="Rektangel: ett hörn rundat 23">
            <a:extLst>
              <a:ext uri="{FF2B5EF4-FFF2-40B4-BE49-F238E27FC236}">
                <a16:creationId xmlns:a16="http://schemas.microsoft.com/office/drawing/2014/main" id="{5BD28DEE-ADA6-15DB-766D-492D1DE78EF9}"/>
              </a:ext>
              <a:ext uri="{C183D7F6-B498-43B3-948B-1728B52AA6E4}">
                <adec:decorative xmlns:adec="http://schemas.microsoft.com/office/drawing/2017/decorative" val="1"/>
              </a:ext>
            </a:extLst>
          </p:cNvPr>
          <p:cNvSpPr>
            <a:spLocks/>
          </p:cNvSpPr>
          <p:nvPr userDrawn="1"/>
        </p:nvSpPr>
        <p:spPr>
          <a:xfrm rot="10800000" flipH="1">
            <a:off x="7517606" y="4448166"/>
            <a:ext cx="1422400" cy="2038355"/>
          </a:xfrm>
          <a:prstGeom prst="round1Rect">
            <a:avLst>
              <a:gd name="adj" fmla="val 3996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5" name="Rektangel: ett hörn rundat 24">
            <a:extLst>
              <a:ext uri="{FF2B5EF4-FFF2-40B4-BE49-F238E27FC236}">
                <a16:creationId xmlns:a16="http://schemas.microsoft.com/office/drawing/2014/main" id="{5A1DBF60-A901-55C1-FAE0-9D2BFA62C83E}"/>
              </a:ext>
              <a:ext uri="{C183D7F6-B498-43B3-948B-1728B52AA6E4}">
                <adec:decorative xmlns:adec="http://schemas.microsoft.com/office/drawing/2017/decorative" val="1"/>
              </a:ext>
            </a:extLst>
          </p:cNvPr>
          <p:cNvSpPr>
            <a:spLocks/>
          </p:cNvSpPr>
          <p:nvPr userDrawn="1"/>
        </p:nvSpPr>
        <p:spPr>
          <a:xfrm flipH="1">
            <a:off x="10379475" y="3428999"/>
            <a:ext cx="1422000" cy="2036754"/>
          </a:xfrm>
          <a:prstGeom prst="round1Rect">
            <a:avLst>
              <a:gd name="adj" fmla="val 3832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6" name="Rektangel: ett hörn rundat 25">
            <a:extLst>
              <a:ext uri="{FF2B5EF4-FFF2-40B4-BE49-F238E27FC236}">
                <a16:creationId xmlns:a16="http://schemas.microsoft.com/office/drawing/2014/main" id="{21E11914-6E9E-9412-96FA-D0BE87BBB319}"/>
              </a:ext>
              <a:ext uri="{C183D7F6-B498-43B3-948B-1728B52AA6E4}">
                <adec:decorative xmlns:adec="http://schemas.microsoft.com/office/drawing/2017/decorative" val="1"/>
              </a:ext>
            </a:extLst>
          </p:cNvPr>
          <p:cNvSpPr>
            <a:spLocks/>
          </p:cNvSpPr>
          <p:nvPr userDrawn="1"/>
        </p:nvSpPr>
        <p:spPr>
          <a:xfrm rot="10800000" flipV="1">
            <a:off x="8936830" y="5465754"/>
            <a:ext cx="1442643" cy="1020767"/>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8" name="Frihandsfigur: Form 27">
            <a:extLst>
              <a:ext uri="{FF2B5EF4-FFF2-40B4-BE49-F238E27FC236}">
                <a16:creationId xmlns:a16="http://schemas.microsoft.com/office/drawing/2014/main" id="{068474CD-0AF3-5001-F209-6782DA68FC1B}"/>
              </a:ext>
              <a:ext uri="{C183D7F6-B498-43B3-948B-1728B52AA6E4}">
                <adec:decorative xmlns:adec="http://schemas.microsoft.com/office/drawing/2017/decorative" val="1"/>
              </a:ext>
            </a:extLst>
          </p:cNvPr>
          <p:cNvSpPr/>
          <p:nvPr userDrawn="1"/>
        </p:nvSpPr>
        <p:spPr>
          <a:xfrm>
            <a:off x="8936831" y="380997"/>
            <a:ext cx="2867819" cy="3048000"/>
          </a:xfrm>
          <a:custGeom>
            <a:avLst/>
            <a:gdLst>
              <a:gd name="connsiteX0" fmla="*/ 0 w 2867819"/>
              <a:gd name="connsiteY0" fmla="*/ 0 h 3048000"/>
              <a:gd name="connsiteX1" fmla="*/ 2867819 w 2867819"/>
              <a:gd name="connsiteY1" fmla="*/ 0 h 3048000"/>
              <a:gd name="connsiteX2" fmla="*/ 2867819 w 2867819"/>
              <a:gd name="connsiteY2" fmla="*/ 3048000 h 3048000"/>
              <a:gd name="connsiteX3" fmla="*/ 567857 w 2867819"/>
              <a:gd name="connsiteY3" fmla="*/ 3048000 h 3048000"/>
              <a:gd name="connsiteX4" fmla="*/ 0 w 2867819"/>
              <a:gd name="connsiteY4" fmla="*/ 2480143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819" h="3048000">
                <a:moveTo>
                  <a:pt x="0" y="0"/>
                </a:moveTo>
                <a:lnTo>
                  <a:pt x="2867819" y="0"/>
                </a:lnTo>
                <a:lnTo>
                  <a:pt x="2867819" y="3048000"/>
                </a:lnTo>
                <a:lnTo>
                  <a:pt x="567857" y="3048000"/>
                </a:lnTo>
                <a:cubicBezTo>
                  <a:pt x="254238" y="3048000"/>
                  <a:pt x="0" y="2793762"/>
                  <a:pt x="0" y="2480143"/>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sv-SE" dirty="0"/>
          </a:p>
        </p:txBody>
      </p:sp>
      <p:sp>
        <p:nvSpPr>
          <p:cNvPr id="6" name="Platshållare för datum 5">
            <a:extLst>
              <a:ext uri="{FF2B5EF4-FFF2-40B4-BE49-F238E27FC236}">
                <a16:creationId xmlns:a16="http://schemas.microsoft.com/office/drawing/2014/main" id="{30EAE83A-8325-0375-6F9F-906487EE9F55}"/>
              </a:ext>
            </a:extLst>
          </p:cNvPr>
          <p:cNvSpPr>
            <a:spLocks noGrp="1"/>
          </p:cNvSpPr>
          <p:nvPr>
            <p:ph type="dt" sz="half" idx="10"/>
          </p:nvPr>
        </p:nvSpPr>
        <p:spPr/>
        <p:txBody>
          <a:bodyPr/>
          <a:lstStyle/>
          <a:p>
            <a:fld id="{5A1A9ECC-DD52-4BAE-8436-3D4B0CE1438D}" type="datetime1">
              <a:rPr lang="sv-SE" smtClean="0"/>
              <a:t>2023-06-02</a:t>
            </a:fld>
            <a:endParaRPr lang="sv-SE"/>
          </a:p>
        </p:txBody>
      </p:sp>
      <p:sp>
        <p:nvSpPr>
          <p:cNvPr id="7" name="Platshållare för sidfot 6">
            <a:extLst>
              <a:ext uri="{FF2B5EF4-FFF2-40B4-BE49-F238E27FC236}">
                <a16:creationId xmlns:a16="http://schemas.microsoft.com/office/drawing/2014/main" id="{8810085F-04AE-F66F-8FEC-4C6A10935D99}"/>
              </a:ext>
            </a:extLst>
          </p:cNvPr>
          <p:cNvSpPr>
            <a:spLocks noGrp="1"/>
          </p:cNvSpPr>
          <p:nvPr>
            <p:ph type="ftr" sz="quarter" idx="11"/>
          </p:nvPr>
        </p:nvSpPr>
        <p:spPr/>
        <p:txBody>
          <a:bodyPr/>
          <a:lstStyle/>
          <a:p>
            <a:endParaRPr lang="sv-SE" dirty="0"/>
          </a:p>
        </p:txBody>
      </p:sp>
    </p:spTree>
    <p:extLst>
      <p:ext uri="{BB962C8B-B14F-4D97-AF65-F5344CB8AC3E}">
        <p14:creationId xmlns:p14="http://schemas.microsoft.com/office/powerpoint/2010/main" val="16679568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Vit logo/Blå bakgrund">
    <p:spTree>
      <p:nvGrpSpPr>
        <p:cNvPr id="1" name=""/>
        <p:cNvGrpSpPr/>
        <p:nvPr/>
      </p:nvGrpSpPr>
      <p:grpSpPr>
        <a:xfrm>
          <a:off x="0" y="0"/>
          <a:ext cx="0" cy="0"/>
          <a:chOff x="0" y="0"/>
          <a:chExt cx="0" cy="0"/>
        </a:xfrm>
      </p:grpSpPr>
      <p:sp>
        <p:nvSpPr>
          <p:cNvPr id="5" name="Rektangel: ett hörn rundat 4">
            <a:extLst>
              <a:ext uri="{FF2B5EF4-FFF2-40B4-BE49-F238E27FC236}">
                <a16:creationId xmlns:a16="http://schemas.microsoft.com/office/drawing/2014/main" id="{0F7839DA-DC58-9FD4-5DB7-077F9CCAC083}"/>
              </a:ext>
              <a:ext uri="{C183D7F6-B498-43B3-948B-1728B52AA6E4}">
                <adec:decorative xmlns:adec="http://schemas.microsoft.com/office/drawing/2017/decorative" val="1"/>
              </a:ext>
            </a:extLst>
          </p:cNvPr>
          <p:cNvSpPr/>
          <p:nvPr userDrawn="1"/>
        </p:nvSpPr>
        <p:spPr bwMode="black">
          <a:xfrm flipV="1">
            <a:off x="389466" y="380999"/>
            <a:ext cx="11413068" cy="6099176"/>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pic>
        <p:nvPicPr>
          <p:cNvPr id="6" name="Logo" descr="Logo: Västra Götalandsregionen">
            <a:extLst>
              <a:ext uri="{FF2B5EF4-FFF2-40B4-BE49-F238E27FC236}">
                <a16:creationId xmlns:a16="http://schemas.microsoft.com/office/drawing/2014/main" id="{F028FC9A-549E-C173-F6EE-DD2DADAFA6B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234210" y="2915466"/>
            <a:ext cx="5732564" cy="1161234"/>
          </a:xfrm>
          <a:prstGeom prst="rect">
            <a:avLst/>
          </a:prstGeom>
        </p:spPr>
      </p:pic>
      <p:sp>
        <p:nvSpPr>
          <p:cNvPr id="2" name="Platshållare för datum 1">
            <a:extLst>
              <a:ext uri="{FF2B5EF4-FFF2-40B4-BE49-F238E27FC236}">
                <a16:creationId xmlns:a16="http://schemas.microsoft.com/office/drawing/2014/main" id="{E455D0BA-9A24-0B1E-5104-31F55378AAA2}"/>
              </a:ext>
            </a:extLst>
          </p:cNvPr>
          <p:cNvSpPr>
            <a:spLocks noGrp="1"/>
          </p:cNvSpPr>
          <p:nvPr>
            <p:ph type="dt" sz="half" idx="10"/>
          </p:nvPr>
        </p:nvSpPr>
        <p:spPr/>
        <p:txBody>
          <a:bodyPr/>
          <a:lstStyle/>
          <a:p>
            <a:fld id="{4D03C71D-D98B-401F-B2CF-6FD4D048E9D2}" type="datetime1">
              <a:rPr lang="sv-SE" smtClean="0"/>
              <a:t>2023-06-02</a:t>
            </a:fld>
            <a:endParaRPr lang="sv-SE"/>
          </a:p>
        </p:txBody>
      </p:sp>
      <p:sp>
        <p:nvSpPr>
          <p:cNvPr id="7" name="Platshållare för sidfot 6">
            <a:extLst>
              <a:ext uri="{FF2B5EF4-FFF2-40B4-BE49-F238E27FC236}">
                <a16:creationId xmlns:a16="http://schemas.microsoft.com/office/drawing/2014/main" id="{4E6AFD7C-DEA7-9A46-2513-5293C0535394}"/>
              </a:ext>
            </a:extLst>
          </p:cNvPr>
          <p:cNvSpPr>
            <a:spLocks noGrp="1"/>
          </p:cNvSpPr>
          <p:nvPr>
            <p:ph type="ftr" sz="quarter" idx="11"/>
          </p:nvPr>
        </p:nvSpPr>
        <p:spPr/>
        <p:txBody>
          <a:bodyPr/>
          <a:lstStyle/>
          <a:p>
            <a:endParaRPr lang="sv-SE" dirty="0"/>
          </a:p>
        </p:txBody>
      </p:sp>
      <p:sp>
        <p:nvSpPr>
          <p:cNvPr id="3" name="Title 2">
            <a:extLst>
              <a:ext uri="{FF2B5EF4-FFF2-40B4-BE49-F238E27FC236}">
                <a16:creationId xmlns:a16="http://schemas.microsoft.com/office/drawing/2014/main" id="{C71987B4-A1C4-C717-553B-70AFEBCBFD71}"/>
              </a:ext>
            </a:extLst>
          </p:cNvPr>
          <p:cNvSpPr>
            <a:spLocks noGrp="1"/>
          </p:cNvSpPr>
          <p:nvPr>
            <p:ph type="title" hasCustomPrompt="1"/>
          </p:nvPr>
        </p:nvSpPr>
        <p:spPr>
          <a:xfrm>
            <a:off x="1100667" y="-1410109"/>
            <a:ext cx="8642350" cy="1047750"/>
          </a:xfrm>
        </p:spPr>
        <p:txBody>
          <a:bodyPr/>
          <a:lstStyle/>
          <a:p>
            <a:r>
              <a:rPr lang="sv-SE" noProof="0"/>
              <a:t>Skriv en rubrik för tillgänglighetsanpassning</a:t>
            </a:r>
          </a:p>
        </p:txBody>
      </p:sp>
    </p:spTree>
    <p:extLst>
      <p:ext uri="{BB962C8B-B14F-4D97-AF65-F5344CB8AC3E}">
        <p14:creationId xmlns:p14="http://schemas.microsoft.com/office/powerpoint/2010/main" val="42527265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Anpassad layout">
    <p:spTree>
      <p:nvGrpSpPr>
        <p:cNvPr id="1" name=""/>
        <p:cNvGrpSpPr/>
        <p:nvPr/>
      </p:nvGrpSpPr>
      <p:grpSpPr>
        <a:xfrm>
          <a:off x="0" y="0"/>
          <a:ext cx="0" cy="0"/>
          <a:chOff x="0" y="0"/>
          <a:chExt cx="0" cy="0"/>
        </a:xfrm>
      </p:grpSpPr>
      <p:pic>
        <p:nvPicPr>
          <p:cNvPr id="8" name="Bildobjekt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806" y="0"/>
            <a:ext cx="12188391" cy="6858000"/>
          </a:xfrm>
          <a:prstGeom prst="rect">
            <a:avLst/>
          </a:prstGeom>
        </p:spPr>
      </p:pic>
      <p:sp>
        <p:nvSpPr>
          <p:cNvPr id="4" name="Rubrik 1"/>
          <p:cNvSpPr>
            <a:spLocks noGrp="1"/>
          </p:cNvSpPr>
          <p:nvPr>
            <p:ph type="title" hasCustomPrompt="1"/>
          </p:nvPr>
        </p:nvSpPr>
        <p:spPr>
          <a:xfrm>
            <a:off x="3215680" y="2948947"/>
            <a:ext cx="5760640" cy="480055"/>
          </a:xfrm>
          <a:prstGeom prst="rect">
            <a:avLst/>
          </a:prstGeom>
        </p:spPr>
        <p:txBody>
          <a:bodyPr lIns="0" tIns="0" rIns="0" bIns="0" anchor="ctr"/>
          <a:lstStyle>
            <a:lvl1pPr algn="ctr">
              <a:defRPr sz="4800" b="0" i="0" spc="0">
                <a:solidFill>
                  <a:schemeClr val="bg1"/>
                </a:solidFill>
                <a:latin typeface="Frutiger LT Pro 55 Roman" panose="020B0602020204020204" pitchFamily="34" charset="0"/>
              </a:defRPr>
            </a:lvl1pPr>
          </a:lstStyle>
          <a:p>
            <a:r>
              <a:rPr lang="sv-SE"/>
              <a:t>Presentationstitel</a:t>
            </a:r>
          </a:p>
        </p:txBody>
      </p:sp>
      <p:pic>
        <p:nvPicPr>
          <p:cNvPr id="9" name="Bildobjekt 8"/>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9648395" y="6213309"/>
            <a:ext cx="2028936" cy="411427"/>
          </a:xfrm>
          <a:prstGeom prst="rect">
            <a:avLst/>
          </a:prstGeom>
        </p:spPr>
      </p:pic>
      <p:sp>
        <p:nvSpPr>
          <p:cNvPr id="12" name="Platshållare för datum 2"/>
          <p:cNvSpPr txBox="1">
            <a:spLocks/>
          </p:cNvSpPr>
          <p:nvPr userDrawn="1"/>
        </p:nvSpPr>
        <p:spPr>
          <a:xfrm>
            <a:off x="527381" y="6307488"/>
            <a:ext cx="1440160" cy="192021"/>
          </a:xfrm>
          <a:prstGeom prst="rect">
            <a:avLst/>
          </a:prstGeom>
        </p:spPr>
        <p:txBody>
          <a:bodyPr vert="horz" lIns="24000" tIns="0" rIns="0" bIns="0" rtlCol="0" anchor="ctr" anchorCtr="0"/>
          <a:lstStyle>
            <a:defPPr>
              <a:defRPr lang="sv-SE"/>
            </a:defPPr>
            <a:lvl1pPr marL="0" algn="l" defTabSz="685800" rtl="0" eaLnBrk="1" latinLnBrk="0" hangingPunct="1">
              <a:defRPr sz="120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l"/>
            <a:fld id="{E82650AE-06A9-2D4E-84FA-95DA3038D778}" type="datetime1">
              <a:rPr lang="sv-SE" sz="1200" spc="400" smtClean="0">
                <a:solidFill>
                  <a:schemeClr val="bg1">
                    <a:lumMod val="95000"/>
                  </a:schemeClr>
                </a:solidFill>
                <a:latin typeface="+mj-lt"/>
              </a:rPr>
              <a:pPr algn="l"/>
              <a:t>2023-06-02</a:t>
            </a:fld>
            <a:endParaRPr lang="sv-SE" sz="1200" spc="400">
              <a:solidFill>
                <a:schemeClr val="bg1">
                  <a:lumMod val="95000"/>
                </a:schemeClr>
              </a:solidFill>
              <a:latin typeface="+mj-lt"/>
            </a:endParaRPr>
          </a:p>
        </p:txBody>
      </p:sp>
      <p:sp>
        <p:nvSpPr>
          <p:cNvPr id="13" name="Platshållare för sidfot 3"/>
          <p:cNvSpPr txBox="1">
            <a:spLocks/>
          </p:cNvSpPr>
          <p:nvPr userDrawn="1"/>
        </p:nvSpPr>
        <p:spPr>
          <a:xfrm>
            <a:off x="4175788" y="6310184"/>
            <a:ext cx="3840427" cy="192021"/>
          </a:xfrm>
          <a:prstGeom prst="rect">
            <a:avLst/>
          </a:prstGeom>
        </p:spPr>
        <p:txBody>
          <a:bodyPr vert="horz" lIns="0" tIns="0" rIns="0" bIns="0" rtlCol="0" anchor="ctr"/>
          <a:lstStyle>
            <a:defPPr>
              <a:defRPr lang="sv-SE"/>
            </a:defPPr>
            <a:lvl1pPr marL="0" algn="l" defTabSz="685800" rtl="0" eaLnBrk="1" latinLnBrk="0" hangingPunct="1">
              <a:defRPr sz="1200" kern="1200">
                <a:solidFill>
                  <a:srgbClr val="000000"/>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sv-SE" sz="1200" spc="400" baseline="0">
                <a:solidFill>
                  <a:schemeClr val="bg1"/>
                </a:solidFill>
                <a:latin typeface="+mj-lt"/>
              </a:rPr>
              <a:t>Innovationsplattformen</a:t>
            </a:r>
          </a:p>
        </p:txBody>
      </p:sp>
      <p:sp>
        <p:nvSpPr>
          <p:cNvPr id="11" name="Platshållare för text 3">
            <a:extLst>
              <a:ext uri="{FF2B5EF4-FFF2-40B4-BE49-F238E27FC236}">
                <a16:creationId xmlns:a16="http://schemas.microsoft.com/office/drawing/2014/main" id="{FEA32DDA-B0DF-4E28-A5D2-48BCDD616EF4}"/>
              </a:ext>
            </a:extLst>
          </p:cNvPr>
          <p:cNvSpPr>
            <a:spLocks noGrp="1"/>
          </p:cNvSpPr>
          <p:nvPr>
            <p:ph type="body" sz="quarter" idx="14" hasCustomPrompt="1"/>
          </p:nvPr>
        </p:nvSpPr>
        <p:spPr>
          <a:xfrm>
            <a:off x="3215680" y="3813044"/>
            <a:ext cx="5760640" cy="590931"/>
          </a:xfrm>
          <a:prstGeom prst="rect">
            <a:avLst/>
          </a:prstGeom>
        </p:spPr>
        <p:txBody>
          <a:bodyPr wrap="square" lIns="0" tIns="0" rIns="0" bIns="0" anchor="t">
            <a:spAutoFit/>
          </a:bodyPr>
          <a:lstStyle>
            <a:lvl1pPr marL="0" indent="0" algn="ctr">
              <a:spcBef>
                <a:spcPts val="0"/>
              </a:spcBef>
              <a:buNone/>
              <a:defRPr sz="2133" b="0" i="0" baseline="0">
                <a:solidFill>
                  <a:schemeClr val="bg1"/>
                </a:solidFill>
                <a:latin typeface="+mj-lt"/>
              </a:defRPr>
            </a:lvl1pPr>
          </a:lstStyle>
          <a:p>
            <a:pPr lvl="0"/>
            <a:r>
              <a:rPr lang="sv-SE"/>
              <a:t>Eventuell underrubrik</a:t>
            </a:r>
          </a:p>
          <a:p>
            <a:pPr lvl="0"/>
            <a:r>
              <a:rPr lang="sv-SE"/>
              <a:t>Ex. Aktör och/eller Aktivitet..</a:t>
            </a:r>
          </a:p>
        </p:txBody>
      </p:sp>
    </p:spTree>
    <p:extLst>
      <p:ext uri="{BB962C8B-B14F-4D97-AF65-F5344CB8AC3E}">
        <p14:creationId xmlns:p14="http://schemas.microsoft.com/office/powerpoint/2010/main" val="23734471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_Anpassad layout">
    <p:bg>
      <p:bgPr>
        <a:solidFill>
          <a:schemeClr val="bg1">
            <a:alpha val="53000"/>
          </a:schemeClr>
        </a:solidFill>
        <a:effectLst/>
      </p:bgPr>
    </p:bg>
    <p:spTree>
      <p:nvGrpSpPr>
        <p:cNvPr id="1" name=""/>
        <p:cNvGrpSpPr/>
        <p:nvPr/>
      </p:nvGrpSpPr>
      <p:grpSpPr>
        <a:xfrm>
          <a:off x="0" y="0"/>
          <a:ext cx="0" cy="0"/>
          <a:chOff x="0" y="0"/>
          <a:chExt cx="0" cy="0"/>
        </a:xfrm>
      </p:grpSpPr>
      <p:pic>
        <p:nvPicPr>
          <p:cNvPr id="8" name="Bildobjekt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806" y="0"/>
            <a:ext cx="12188391" cy="6858000"/>
          </a:xfrm>
          <a:prstGeom prst="rect">
            <a:avLst/>
          </a:prstGeom>
          <a:solidFill>
            <a:srgbClr val="006298"/>
          </a:solidFill>
        </p:spPr>
      </p:pic>
      <p:sp>
        <p:nvSpPr>
          <p:cNvPr id="2" name="Rektangel 1"/>
          <p:cNvSpPr/>
          <p:nvPr userDrawn="1"/>
        </p:nvSpPr>
        <p:spPr>
          <a:xfrm>
            <a:off x="0" y="0"/>
            <a:ext cx="12192000" cy="6858000"/>
          </a:xfrm>
          <a:prstGeom prst="rect">
            <a:avLst/>
          </a:prstGeom>
          <a:solidFill>
            <a:srgbClr val="00629E">
              <a:alpha val="7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2400"/>
          </a:p>
        </p:txBody>
      </p:sp>
      <p:sp>
        <p:nvSpPr>
          <p:cNvPr id="6" name="Rubrik 1">
            <a:extLst>
              <a:ext uri="{FF2B5EF4-FFF2-40B4-BE49-F238E27FC236}">
                <a16:creationId xmlns:a16="http://schemas.microsoft.com/office/drawing/2014/main" id="{3B4C4913-6549-4625-8913-DCB94DD32910}"/>
              </a:ext>
            </a:extLst>
          </p:cNvPr>
          <p:cNvSpPr txBox="1">
            <a:spLocks/>
          </p:cNvSpPr>
          <p:nvPr userDrawn="1"/>
        </p:nvSpPr>
        <p:spPr>
          <a:xfrm>
            <a:off x="3311693" y="2948947"/>
            <a:ext cx="5567857" cy="480055"/>
          </a:xfrm>
          <a:prstGeom prst="rect">
            <a:avLst/>
          </a:prstGeom>
        </p:spPr>
        <p:txBody>
          <a:bodyPr lIns="0" tIns="0" rIns="0" bIns="0" anchor="ctr"/>
          <a:lstStyle>
            <a:lvl1pPr algn="ctr" defTabSz="685800" rtl="0" eaLnBrk="1" latinLnBrk="0" hangingPunct="1">
              <a:lnSpc>
                <a:spcPct val="90000"/>
              </a:lnSpc>
              <a:spcBef>
                <a:spcPct val="0"/>
              </a:spcBef>
              <a:buNone/>
              <a:defRPr sz="2400" b="0" i="0" kern="1200" spc="0">
                <a:solidFill>
                  <a:schemeClr val="bg1"/>
                </a:solidFill>
                <a:latin typeface="Frutiger LT Pro 45 Light" panose="020B0403030504020204" pitchFamily="34" charset="0"/>
                <a:ea typeface="+mj-ea"/>
                <a:cs typeface="+mj-cs"/>
              </a:defRPr>
            </a:lvl1pPr>
          </a:lstStyle>
          <a:p>
            <a:endParaRPr lang="sv-SE" sz="4800">
              <a:latin typeface="Frutiger LT Pro 55 Roman" panose="020B0602020204020204" pitchFamily="34" charset="0"/>
            </a:endParaRPr>
          </a:p>
        </p:txBody>
      </p:sp>
      <p:sp>
        <p:nvSpPr>
          <p:cNvPr id="15" name="Platshållare för sidfot 3">
            <a:extLst>
              <a:ext uri="{FF2B5EF4-FFF2-40B4-BE49-F238E27FC236}">
                <a16:creationId xmlns:a16="http://schemas.microsoft.com/office/drawing/2014/main" id="{4DA595A9-6257-40E9-AB31-36BA482AC916}"/>
              </a:ext>
            </a:extLst>
          </p:cNvPr>
          <p:cNvSpPr txBox="1">
            <a:spLocks/>
          </p:cNvSpPr>
          <p:nvPr userDrawn="1"/>
        </p:nvSpPr>
        <p:spPr>
          <a:xfrm>
            <a:off x="527381" y="6310184"/>
            <a:ext cx="3840427" cy="192021"/>
          </a:xfrm>
          <a:prstGeom prst="rect">
            <a:avLst/>
          </a:prstGeom>
        </p:spPr>
        <p:txBody>
          <a:bodyPr vert="horz" lIns="0" tIns="0" rIns="0" bIns="0" rtlCol="0" anchor="ctr"/>
          <a:lstStyle>
            <a:defPPr>
              <a:defRPr lang="sv-SE"/>
            </a:defPPr>
            <a:lvl1pPr marL="0" algn="l" defTabSz="685800" rtl="0" eaLnBrk="1" latinLnBrk="0" hangingPunct="1">
              <a:defRPr sz="1200" kern="1200">
                <a:solidFill>
                  <a:srgbClr val="000000"/>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l"/>
            <a:r>
              <a:rPr lang="sv-SE" sz="1200" spc="400" baseline="0">
                <a:solidFill>
                  <a:schemeClr val="bg1"/>
                </a:solidFill>
                <a:latin typeface="+mj-lt"/>
              </a:rPr>
              <a:t>Kapitel 1</a:t>
            </a:r>
          </a:p>
        </p:txBody>
      </p:sp>
      <p:sp>
        <p:nvSpPr>
          <p:cNvPr id="19" name="Rubrik 1">
            <a:extLst>
              <a:ext uri="{FF2B5EF4-FFF2-40B4-BE49-F238E27FC236}">
                <a16:creationId xmlns:a16="http://schemas.microsoft.com/office/drawing/2014/main" id="{3E418D7E-3563-41CC-AEDD-480A0662209A}"/>
              </a:ext>
            </a:extLst>
          </p:cNvPr>
          <p:cNvSpPr>
            <a:spLocks noGrp="1"/>
          </p:cNvSpPr>
          <p:nvPr>
            <p:ph type="title" hasCustomPrompt="1"/>
          </p:nvPr>
        </p:nvSpPr>
        <p:spPr>
          <a:xfrm>
            <a:off x="3215682" y="2948949"/>
            <a:ext cx="5760639" cy="480055"/>
          </a:xfrm>
          <a:prstGeom prst="rect">
            <a:avLst/>
          </a:prstGeom>
        </p:spPr>
        <p:txBody>
          <a:bodyPr lIns="0" tIns="0" rIns="0" bIns="0" anchor="ctr"/>
          <a:lstStyle>
            <a:lvl1pPr algn="ctr">
              <a:defRPr sz="4800" b="0" i="0" spc="0">
                <a:solidFill>
                  <a:schemeClr val="bg1"/>
                </a:solidFill>
                <a:latin typeface="Frutiger LT Pro 55 Roman" panose="020B0602020204020204" pitchFamily="34" charset="0"/>
              </a:defRPr>
            </a:lvl1pPr>
          </a:lstStyle>
          <a:p>
            <a:r>
              <a:rPr lang="sv-SE"/>
              <a:t>Presentationstitel</a:t>
            </a:r>
          </a:p>
        </p:txBody>
      </p:sp>
      <p:sp>
        <p:nvSpPr>
          <p:cNvPr id="5" name="Platshållare för text 3"/>
          <p:cNvSpPr>
            <a:spLocks noGrp="1"/>
          </p:cNvSpPr>
          <p:nvPr>
            <p:ph type="body" sz="quarter" idx="14" hasCustomPrompt="1"/>
          </p:nvPr>
        </p:nvSpPr>
        <p:spPr>
          <a:xfrm>
            <a:off x="3215680" y="3813044"/>
            <a:ext cx="5760640" cy="590931"/>
          </a:xfrm>
          <a:prstGeom prst="rect">
            <a:avLst/>
          </a:prstGeom>
        </p:spPr>
        <p:txBody>
          <a:bodyPr wrap="square" lIns="0" tIns="0" rIns="0" bIns="0" anchor="t">
            <a:spAutoFit/>
          </a:bodyPr>
          <a:lstStyle>
            <a:lvl1pPr marL="0" indent="0" algn="ctr">
              <a:spcBef>
                <a:spcPts val="0"/>
              </a:spcBef>
              <a:buNone/>
              <a:defRPr sz="2133" b="0" i="0" baseline="0">
                <a:solidFill>
                  <a:schemeClr val="bg1"/>
                </a:solidFill>
                <a:latin typeface="+mj-lt"/>
              </a:defRPr>
            </a:lvl1pPr>
          </a:lstStyle>
          <a:p>
            <a:pPr lvl="0"/>
            <a:r>
              <a:rPr lang="sv-SE"/>
              <a:t>Eventuell underrubrik</a:t>
            </a:r>
          </a:p>
          <a:p>
            <a:pPr lvl="0"/>
            <a:r>
              <a:rPr lang="sv-SE"/>
              <a:t>Ex. Aktör och/eller Aktivitet..</a:t>
            </a:r>
          </a:p>
        </p:txBody>
      </p:sp>
    </p:spTree>
    <p:extLst>
      <p:ext uri="{BB962C8B-B14F-4D97-AF65-F5344CB8AC3E}">
        <p14:creationId xmlns:p14="http://schemas.microsoft.com/office/powerpoint/2010/main" val="12085881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5_Anpassad layout">
    <p:bg>
      <p:bgPr>
        <a:solidFill>
          <a:schemeClr val="bg1">
            <a:alpha val="53000"/>
          </a:schemeClr>
        </a:solidFill>
        <a:effectLst/>
      </p:bgPr>
    </p:bg>
    <p:spTree>
      <p:nvGrpSpPr>
        <p:cNvPr id="1" name=""/>
        <p:cNvGrpSpPr/>
        <p:nvPr/>
      </p:nvGrpSpPr>
      <p:grpSpPr>
        <a:xfrm>
          <a:off x="0" y="0"/>
          <a:ext cx="0" cy="0"/>
          <a:chOff x="0" y="0"/>
          <a:chExt cx="0" cy="0"/>
        </a:xfrm>
      </p:grpSpPr>
      <p:pic>
        <p:nvPicPr>
          <p:cNvPr id="8" name="Bildobjekt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806" y="0"/>
            <a:ext cx="12188391" cy="6858000"/>
          </a:xfrm>
          <a:prstGeom prst="rect">
            <a:avLst/>
          </a:prstGeom>
          <a:solidFill>
            <a:srgbClr val="006298"/>
          </a:solidFill>
        </p:spPr>
      </p:pic>
      <p:sp>
        <p:nvSpPr>
          <p:cNvPr id="2" name="Rektangel 1"/>
          <p:cNvSpPr/>
          <p:nvPr userDrawn="1"/>
        </p:nvSpPr>
        <p:spPr>
          <a:xfrm>
            <a:off x="0" y="0"/>
            <a:ext cx="12192000" cy="6858000"/>
          </a:xfrm>
          <a:prstGeom prst="rect">
            <a:avLst/>
          </a:prstGeom>
          <a:solidFill>
            <a:srgbClr val="00629E">
              <a:alpha val="7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2400"/>
              <a:t> </a:t>
            </a:r>
          </a:p>
        </p:txBody>
      </p:sp>
      <p:sp>
        <p:nvSpPr>
          <p:cNvPr id="12" name="Platshållare för bild 2">
            <a:extLst>
              <a:ext uri="{FF2B5EF4-FFF2-40B4-BE49-F238E27FC236}">
                <a16:creationId xmlns:a16="http://schemas.microsoft.com/office/drawing/2014/main" id="{BEAB21AF-1D66-4CB4-B84A-2A8F573530D9}"/>
              </a:ext>
            </a:extLst>
          </p:cNvPr>
          <p:cNvSpPr>
            <a:spLocks noGrp="1"/>
          </p:cNvSpPr>
          <p:nvPr>
            <p:ph type="pic" idx="1" hasCustomPrompt="1"/>
          </p:nvPr>
        </p:nvSpPr>
        <p:spPr>
          <a:xfrm>
            <a:off x="527382" y="548680"/>
            <a:ext cx="11137239" cy="5761504"/>
          </a:xfrm>
          <a:prstGeom prst="rect">
            <a:avLst/>
          </a:prstGeom>
        </p:spPr>
        <p:txBody>
          <a:bodyPr/>
          <a:lstStyle>
            <a:lvl1pPr marL="0" indent="0">
              <a:buNone/>
              <a:defRPr sz="4267" baseline="0"/>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sv-SE"/>
              <a:t>OBS! använd endast vid Ljus bakgrundsbild</a:t>
            </a:r>
          </a:p>
        </p:txBody>
      </p:sp>
      <p:sp>
        <p:nvSpPr>
          <p:cNvPr id="5" name="Platshållare för text 3"/>
          <p:cNvSpPr>
            <a:spLocks noGrp="1"/>
          </p:cNvSpPr>
          <p:nvPr>
            <p:ph type="body" sz="quarter" idx="14" hasCustomPrompt="1"/>
          </p:nvPr>
        </p:nvSpPr>
        <p:spPr>
          <a:xfrm>
            <a:off x="3215680" y="3813044"/>
            <a:ext cx="5760640" cy="590931"/>
          </a:xfrm>
          <a:prstGeom prst="rect">
            <a:avLst/>
          </a:prstGeom>
        </p:spPr>
        <p:txBody>
          <a:bodyPr wrap="square" lIns="0" tIns="0" rIns="0" bIns="0" anchor="t">
            <a:spAutoFit/>
          </a:bodyPr>
          <a:lstStyle>
            <a:lvl1pPr marL="0" indent="0" algn="ctr">
              <a:spcBef>
                <a:spcPts val="0"/>
              </a:spcBef>
              <a:buNone/>
              <a:defRPr sz="2133" b="0" i="0" baseline="0">
                <a:solidFill>
                  <a:schemeClr val="bg1"/>
                </a:solidFill>
                <a:latin typeface="+mj-lt"/>
              </a:defRPr>
            </a:lvl1pPr>
          </a:lstStyle>
          <a:p>
            <a:pPr lvl="0"/>
            <a:r>
              <a:rPr lang="sv-SE"/>
              <a:t>Eventuell underrubrik</a:t>
            </a:r>
          </a:p>
          <a:p>
            <a:pPr lvl="0"/>
            <a:r>
              <a:rPr lang="sv-SE"/>
              <a:t>Ex. Aktör och/eller Aktivitet..</a:t>
            </a:r>
          </a:p>
        </p:txBody>
      </p:sp>
      <p:sp>
        <p:nvSpPr>
          <p:cNvPr id="11" name="Rubrik 1">
            <a:extLst>
              <a:ext uri="{FF2B5EF4-FFF2-40B4-BE49-F238E27FC236}">
                <a16:creationId xmlns:a16="http://schemas.microsoft.com/office/drawing/2014/main" id="{695258F0-97C2-4C75-9C3D-FEFA251A7E31}"/>
              </a:ext>
            </a:extLst>
          </p:cNvPr>
          <p:cNvSpPr>
            <a:spLocks noGrp="1"/>
          </p:cNvSpPr>
          <p:nvPr>
            <p:ph type="title" hasCustomPrompt="1"/>
          </p:nvPr>
        </p:nvSpPr>
        <p:spPr>
          <a:xfrm>
            <a:off x="3215681" y="2948949"/>
            <a:ext cx="5760640" cy="480055"/>
          </a:xfrm>
          <a:prstGeom prst="rect">
            <a:avLst/>
          </a:prstGeom>
        </p:spPr>
        <p:txBody>
          <a:bodyPr lIns="0" tIns="0" rIns="0" bIns="0" anchor="ctr"/>
          <a:lstStyle>
            <a:lvl1pPr algn="ctr">
              <a:defRPr sz="4800" b="0" i="0" spc="0">
                <a:solidFill>
                  <a:schemeClr val="bg1"/>
                </a:solidFill>
                <a:latin typeface="Frutiger LT Pro 55 Roman" panose="020B0602020204020204" pitchFamily="34" charset="0"/>
              </a:defRPr>
            </a:lvl1pPr>
          </a:lstStyle>
          <a:p>
            <a:r>
              <a:rPr lang="sv-SE"/>
              <a:t>Presentationstitel</a:t>
            </a:r>
          </a:p>
        </p:txBody>
      </p:sp>
      <p:sp>
        <p:nvSpPr>
          <p:cNvPr id="16" name="Platshållare för text 3">
            <a:extLst>
              <a:ext uri="{FF2B5EF4-FFF2-40B4-BE49-F238E27FC236}">
                <a16:creationId xmlns:a16="http://schemas.microsoft.com/office/drawing/2014/main" id="{4F5A763A-281B-413D-B7FA-01B7CD03F67D}"/>
              </a:ext>
            </a:extLst>
          </p:cNvPr>
          <p:cNvSpPr>
            <a:spLocks noGrp="1"/>
          </p:cNvSpPr>
          <p:nvPr>
            <p:ph type="body" sz="quarter" idx="20" hasCustomPrompt="1"/>
          </p:nvPr>
        </p:nvSpPr>
        <p:spPr>
          <a:xfrm>
            <a:off x="529936" y="6309320"/>
            <a:ext cx="2685744" cy="192021"/>
          </a:xfrm>
          <a:prstGeom prst="rect">
            <a:avLst/>
          </a:prstGeom>
        </p:spPr>
        <p:txBody>
          <a:bodyPr lIns="0" tIns="0" rIns="0" bIns="0" anchor="ctr"/>
          <a:lstStyle>
            <a:lvl1pPr marL="0" indent="0">
              <a:buNone/>
              <a:defRPr sz="1333" b="0" spc="400">
                <a:solidFill>
                  <a:schemeClr val="bg1"/>
                </a:solidFill>
                <a:latin typeface="+mj-lt"/>
              </a:defRPr>
            </a:lvl1pPr>
          </a:lstStyle>
          <a:p>
            <a:pPr lvl="0"/>
            <a:r>
              <a:rPr lang="sv-SE"/>
              <a:t>Kapitel … eller </a:t>
            </a:r>
            <a:r>
              <a:rPr lang="sv-SE" err="1"/>
              <a:t>sidnr</a:t>
            </a:r>
            <a:endParaRPr lang="sv-SE"/>
          </a:p>
        </p:txBody>
      </p:sp>
    </p:spTree>
    <p:extLst>
      <p:ext uri="{BB962C8B-B14F-4D97-AF65-F5344CB8AC3E}">
        <p14:creationId xmlns:p14="http://schemas.microsoft.com/office/powerpoint/2010/main" val="24520378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_Anpassad layout">
    <p:bg>
      <p:bgPr>
        <a:solidFill>
          <a:schemeClr val="bg1">
            <a:alpha val="53000"/>
          </a:schemeClr>
        </a:solidFill>
        <a:effectLst/>
      </p:bgPr>
    </p:bg>
    <p:spTree>
      <p:nvGrpSpPr>
        <p:cNvPr id="1" name=""/>
        <p:cNvGrpSpPr/>
        <p:nvPr/>
      </p:nvGrpSpPr>
      <p:grpSpPr>
        <a:xfrm>
          <a:off x="0" y="0"/>
          <a:ext cx="0" cy="0"/>
          <a:chOff x="0" y="0"/>
          <a:chExt cx="0" cy="0"/>
        </a:xfrm>
      </p:grpSpPr>
      <p:sp>
        <p:nvSpPr>
          <p:cNvPr id="3" name="Rektangel 2">
            <a:extLst>
              <a:ext uri="{FF2B5EF4-FFF2-40B4-BE49-F238E27FC236}">
                <a16:creationId xmlns:a16="http://schemas.microsoft.com/office/drawing/2014/main" id="{4E696F74-1565-4533-9A15-EB2BC9D54488}"/>
              </a:ext>
            </a:extLst>
          </p:cNvPr>
          <p:cNvSpPr/>
          <p:nvPr userDrawn="1"/>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2400"/>
          </a:p>
        </p:txBody>
      </p:sp>
      <p:sp>
        <p:nvSpPr>
          <p:cNvPr id="5" name="Platshållare för text 3"/>
          <p:cNvSpPr>
            <a:spLocks noGrp="1"/>
          </p:cNvSpPr>
          <p:nvPr>
            <p:ph type="body" sz="quarter" idx="14" hasCustomPrompt="1"/>
          </p:nvPr>
        </p:nvSpPr>
        <p:spPr>
          <a:xfrm>
            <a:off x="3215680" y="3813043"/>
            <a:ext cx="5760640" cy="295465"/>
          </a:xfrm>
          <a:prstGeom prst="rect">
            <a:avLst/>
          </a:prstGeom>
        </p:spPr>
        <p:txBody>
          <a:bodyPr wrap="square" lIns="0" tIns="0" rIns="0" bIns="0" anchor="t">
            <a:spAutoFit/>
          </a:bodyPr>
          <a:lstStyle>
            <a:lvl1pPr marL="0" indent="0" algn="ctr">
              <a:spcBef>
                <a:spcPts val="0"/>
              </a:spcBef>
              <a:buNone/>
              <a:defRPr lang="sv-SE" sz="2133" b="0" i="0" u="none" strike="noStrike" smtClean="0">
                <a:effectLst/>
                <a:latin typeface="Frutiger LT Pro 45 Light" panose="020B0403030504020204" pitchFamily="34" charset="0"/>
              </a:defRPr>
            </a:lvl1pPr>
          </a:lstStyle>
          <a:p>
            <a:pPr lvl="0"/>
            <a:r>
              <a:rPr lang="sv-SE"/>
              <a:t>Beskrivning, info eller citat</a:t>
            </a:r>
          </a:p>
        </p:txBody>
      </p:sp>
      <p:sp>
        <p:nvSpPr>
          <p:cNvPr id="11" name="Rubrik 1">
            <a:extLst>
              <a:ext uri="{FF2B5EF4-FFF2-40B4-BE49-F238E27FC236}">
                <a16:creationId xmlns:a16="http://schemas.microsoft.com/office/drawing/2014/main" id="{695258F0-97C2-4C75-9C3D-FEFA251A7E31}"/>
              </a:ext>
            </a:extLst>
          </p:cNvPr>
          <p:cNvSpPr>
            <a:spLocks noGrp="1"/>
          </p:cNvSpPr>
          <p:nvPr>
            <p:ph type="title" hasCustomPrompt="1"/>
          </p:nvPr>
        </p:nvSpPr>
        <p:spPr>
          <a:xfrm>
            <a:off x="2255575" y="2372885"/>
            <a:ext cx="7680852" cy="1056119"/>
          </a:xfrm>
          <a:prstGeom prst="rect">
            <a:avLst/>
          </a:prstGeom>
        </p:spPr>
        <p:txBody>
          <a:bodyPr lIns="0" tIns="0" rIns="0" bIns="0" anchor="ctr"/>
          <a:lstStyle>
            <a:lvl1pPr algn="ctr">
              <a:defRPr sz="4800" b="0" i="0" spc="0">
                <a:solidFill>
                  <a:schemeClr val="bg1"/>
                </a:solidFill>
                <a:latin typeface="Frutiger LT Pro 55 Roman" panose="020B0602020204020204" pitchFamily="34" charset="0"/>
              </a:defRPr>
            </a:lvl1pPr>
          </a:lstStyle>
          <a:p>
            <a:r>
              <a:rPr lang="sv-SE"/>
              <a:t>Huvudrubrik</a:t>
            </a:r>
          </a:p>
        </p:txBody>
      </p:sp>
      <p:sp>
        <p:nvSpPr>
          <p:cNvPr id="16" name="Platshållare för text 3">
            <a:extLst>
              <a:ext uri="{FF2B5EF4-FFF2-40B4-BE49-F238E27FC236}">
                <a16:creationId xmlns:a16="http://schemas.microsoft.com/office/drawing/2014/main" id="{4F5A763A-281B-413D-B7FA-01B7CD03F67D}"/>
              </a:ext>
            </a:extLst>
          </p:cNvPr>
          <p:cNvSpPr>
            <a:spLocks noGrp="1"/>
          </p:cNvSpPr>
          <p:nvPr>
            <p:ph type="body" sz="quarter" idx="20" hasCustomPrompt="1"/>
          </p:nvPr>
        </p:nvSpPr>
        <p:spPr>
          <a:xfrm>
            <a:off x="529936" y="6309320"/>
            <a:ext cx="3645851" cy="192021"/>
          </a:xfrm>
          <a:prstGeom prst="rect">
            <a:avLst/>
          </a:prstGeom>
        </p:spPr>
        <p:txBody>
          <a:bodyPr lIns="0" tIns="0" rIns="0" bIns="0" anchor="ctr"/>
          <a:lstStyle>
            <a:lvl1pPr marL="0" indent="0">
              <a:buNone/>
              <a:defRPr sz="1333" b="0" spc="400">
                <a:solidFill>
                  <a:schemeClr val="bg1"/>
                </a:solidFill>
                <a:latin typeface="+mj-lt"/>
              </a:defRPr>
            </a:lvl1pPr>
          </a:lstStyle>
          <a:p>
            <a:pPr lvl="0"/>
            <a:r>
              <a:rPr lang="sv-SE"/>
              <a:t>Kapitel … eller </a:t>
            </a:r>
            <a:r>
              <a:rPr lang="sv-SE" err="1"/>
              <a:t>sidnrw</a:t>
            </a:r>
            <a:endParaRPr lang="sv-SE"/>
          </a:p>
        </p:txBody>
      </p:sp>
    </p:spTree>
    <p:extLst>
      <p:ext uri="{BB962C8B-B14F-4D97-AF65-F5344CB8AC3E}">
        <p14:creationId xmlns:p14="http://schemas.microsoft.com/office/powerpoint/2010/main" val="30770971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7_Anpassad layout">
    <p:bg>
      <p:bgPr>
        <a:solidFill>
          <a:schemeClr val="bg1">
            <a:alpha val="53000"/>
          </a:schemeClr>
        </a:solidFill>
        <a:effectLst/>
      </p:bgPr>
    </p:bg>
    <p:spTree>
      <p:nvGrpSpPr>
        <p:cNvPr id="1" name=""/>
        <p:cNvGrpSpPr/>
        <p:nvPr/>
      </p:nvGrpSpPr>
      <p:grpSpPr>
        <a:xfrm>
          <a:off x="0" y="0"/>
          <a:ext cx="0" cy="0"/>
          <a:chOff x="0" y="0"/>
          <a:chExt cx="0" cy="0"/>
        </a:xfrm>
      </p:grpSpPr>
      <p:sp>
        <p:nvSpPr>
          <p:cNvPr id="3" name="Rektangel 2">
            <a:extLst>
              <a:ext uri="{FF2B5EF4-FFF2-40B4-BE49-F238E27FC236}">
                <a16:creationId xmlns:a16="http://schemas.microsoft.com/office/drawing/2014/main" id="{4E696F74-1565-4533-9A15-EB2BC9D54488}"/>
              </a:ext>
            </a:extLst>
          </p:cNvPr>
          <p:cNvSpPr/>
          <p:nvPr userDrawn="1"/>
        </p:nvSpPr>
        <p:spPr>
          <a:xfrm>
            <a:off x="0" y="0"/>
            <a:ext cx="12192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2400"/>
          </a:p>
        </p:txBody>
      </p:sp>
      <p:sp>
        <p:nvSpPr>
          <p:cNvPr id="5" name="Platshållare för text 3"/>
          <p:cNvSpPr>
            <a:spLocks noGrp="1"/>
          </p:cNvSpPr>
          <p:nvPr>
            <p:ph type="body" sz="quarter" idx="14" hasCustomPrompt="1"/>
          </p:nvPr>
        </p:nvSpPr>
        <p:spPr>
          <a:xfrm>
            <a:off x="3215680" y="3813043"/>
            <a:ext cx="5760640" cy="295465"/>
          </a:xfrm>
          <a:prstGeom prst="rect">
            <a:avLst/>
          </a:prstGeom>
        </p:spPr>
        <p:txBody>
          <a:bodyPr wrap="square" lIns="0" tIns="0" rIns="0" bIns="0" anchor="t">
            <a:spAutoFit/>
          </a:bodyPr>
          <a:lstStyle>
            <a:lvl1pPr marL="0" indent="0" algn="ctr">
              <a:spcBef>
                <a:spcPts val="0"/>
              </a:spcBef>
              <a:buNone/>
              <a:defRPr lang="sv-SE" sz="2133" b="0" i="0" u="none" strike="noStrike" smtClean="0">
                <a:solidFill>
                  <a:schemeClr val="bg1"/>
                </a:solidFill>
                <a:effectLst/>
                <a:latin typeface="Frutiger LT Pro 45 Light" panose="020B0403030504020204" pitchFamily="34" charset="0"/>
              </a:defRPr>
            </a:lvl1pPr>
          </a:lstStyle>
          <a:p>
            <a:pPr lvl="0"/>
            <a:r>
              <a:rPr lang="sv-SE"/>
              <a:t>Beskrivning, info eller citat</a:t>
            </a:r>
          </a:p>
        </p:txBody>
      </p:sp>
      <p:sp>
        <p:nvSpPr>
          <p:cNvPr id="11" name="Rubrik 1">
            <a:extLst>
              <a:ext uri="{FF2B5EF4-FFF2-40B4-BE49-F238E27FC236}">
                <a16:creationId xmlns:a16="http://schemas.microsoft.com/office/drawing/2014/main" id="{695258F0-97C2-4C75-9C3D-FEFA251A7E31}"/>
              </a:ext>
            </a:extLst>
          </p:cNvPr>
          <p:cNvSpPr>
            <a:spLocks noGrp="1"/>
          </p:cNvSpPr>
          <p:nvPr>
            <p:ph type="title" hasCustomPrompt="1"/>
          </p:nvPr>
        </p:nvSpPr>
        <p:spPr>
          <a:xfrm>
            <a:off x="2255575" y="2372885"/>
            <a:ext cx="7680852" cy="1056119"/>
          </a:xfrm>
          <a:prstGeom prst="rect">
            <a:avLst/>
          </a:prstGeom>
        </p:spPr>
        <p:txBody>
          <a:bodyPr lIns="0" tIns="0" rIns="0" bIns="0" anchor="ctr"/>
          <a:lstStyle>
            <a:lvl1pPr algn="ctr">
              <a:defRPr sz="4800" b="0" i="0" spc="0">
                <a:solidFill>
                  <a:schemeClr val="bg1"/>
                </a:solidFill>
                <a:latin typeface="Frutiger LT Pro 55 Roman" panose="020B0602020204020204" pitchFamily="34" charset="0"/>
              </a:defRPr>
            </a:lvl1pPr>
          </a:lstStyle>
          <a:p>
            <a:r>
              <a:rPr lang="sv-SE"/>
              <a:t>Huvudrubrik</a:t>
            </a:r>
          </a:p>
        </p:txBody>
      </p:sp>
      <p:sp>
        <p:nvSpPr>
          <p:cNvPr id="16" name="Platshållare för text 3">
            <a:extLst>
              <a:ext uri="{FF2B5EF4-FFF2-40B4-BE49-F238E27FC236}">
                <a16:creationId xmlns:a16="http://schemas.microsoft.com/office/drawing/2014/main" id="{4F5A763A-281B-413D-B7FA-01B7CD03F67D}"/>
              </a:ext>
            </a:extLst>
          </p:cNvPr>
          <p:cNvSpPr>
            <a:spLocks noGrp="1"/>
          </p:cNvSpPr>
          <p:nvPr>
            <p:ph type="body" sz="quarter" idx="20" hasCustomPrompt="1"/>
          </p:nvPr>
        </p:nvSpPr>
        <p:spPr>
          <a:xfrm>
            <a:off x="529936" y="6309320"/>
            <a:ext cx="3645851" cy="192021"/>
          </a:xfrm>
          <a:prstGeom prst="rect">
            <a:avLst/>
          </a:prstGeom>
        </p:spPr>
        <p:txBody>
          <a:bodyPr lIns="0" tIns="0" rIns="0" bIns="0" anchor="ctr"/>
          <a:lstStyle>
            <a:lvl1pPr marL="0" indent="0">
              <a:buNone/>
              <a:defRPr sz="1333" b="0" spc="400">
                <a:solidFill>
                  <a:schemeClr val="bg1"/>
                </a:solidFill>
                <a:latin typeface="+mj-lt"/>
              </a:defRPr>
            </a:lvl1pPr>
          </a:lstStyle>
          <a:p>
            <a:pPr lvl="0"/>
            <a:r>
              <a:rPr lang="sv-SE"/>
              <a:t>Kapitel … eller </a:t>
            </a:r>
            <a:r>
              <a:rPr lang="sv-SE" err="1"/>
              <a:t>sidnrw</a:t>
            </a:r>
            <a:endParaRPr lang="sv-SE"/>
          </a:p>
        </p:txBody>
      </p:sp>
    </p:spTree>
    <p:extLst>
      <p:ext uri="{BB962C8B-B14F-4D97-AF65-F5344CB8AC3E}">
        <p14:creationId xmlns:p14="http://schemas.microsoft.com/office/powerpoint/2010/main" val="40394744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UNKTLISTA Dubbel + BOTTENDEKOR">
    <p:spTree>
      <p:nvGrpSpPr>
        <p:cNvPr id="1" name=""/>
        <p:cNvGrpSpPr/>
        <p:nvPr/>
      </p:nvGrpSpPr>
      <p:grpSpPr>
        <a:xfrm>
          <a:off x="0" y="0"/>
          <a:ext cx="0" cy="0"/>
          <a:chOff x="0" y="0"/>
          <a:chExt cx="0" cy="0"/>
        </a:xfrm>
      </p:grpSpPr>
      <p:pic>
        <p:nvPicPr>
          <p:cNvPr id="9" name="Bildobjekt 8">
            <a:extLst>
              <a:ext uri="{FF2B5EF4-FFF2-40B4-BE49-F238E27FC236}">
                <a16:creationId xmlns:a16="http://schemas.microsoft.com/office/drawing/2014/main" id="{EBB774ED-C47E-40CE-A031-AF2A45126A1E}"/>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9651011" y="548682"/>
            <a:ext cx="2023704" cy="411425"/>
          </a:xfrm>
          <a:prstGeom prst="rect">
            <a:avLst/>
          </a:prstGeom>
          <a:solidFill>
            <a:schemeClr val="accent1"/>
          </a:solidFill>
          <a:ln>
            <a:noFill/>
          </a:ln>
        </p:spPr>
      </p:pic>
      <p:sp>
        <p:nvSpPr>
          <p:cNvPr id="4" name="Rubrik 1"/>
          <p:cNvSpPr>
            <a:spLocks noGrp="1"/>
          </p:cNvSpPr>
          <p:nvPr>
            <p:ph type="title" hasCustomPrompt="1"/>
          </p:nvPr>
        </p:nvSpPr>
        <p:spPr>
          <a:xfrm>
            <a:off x="527381" y="550647"/>
            <a:ext cx="11137235" cy="382077"/>
          </a:xfrm>
          <a:prstGeom prst="rect">
            <a:avLst/>
          </a:prstGeom>
        </p:spPr>
        <p:txBody>
          <a:bodyPr lIns="0" tIns="0" rIns="0" bIns="0" anchor="t"/>
          <a:lstStyle>
            <a:lvl1pPr algn="l">
              <a:defRPr sz="3200" b="0" spc="0">
                <a:solidFill>
                  <a:schemeClr val="tx1">
                    <a:lumMod val="75000"/>
                  </a:schemeClr>
                </a:solidFill>
                <a:latin typeface="Frutiger LT Pro 55 Roman" panose="020B0602020204020204" pitchFamily="34" charset="0"/>
              </a:defRPr>
            </a:lvl1pPr>
          </a:lstStyle>
          <a:p>
            <a:r>
              <a:rPr lang="sv-SE"/>
              <a:t>Rubrik</a:t>
            </a:r>
          </a:p>
        </p:txBody>
      </p:sp>
      <p:sp>
        <p:nvSpPr>
          <p:cNvPr id="5" name="Platshållare för text 3"/>
          <p:cNvSpPr>
            <a:spLocks noGrp="1"/>
          </p:cNvSpPr>
          <p:nvPr>
            <p:ph type="body" sz="quarter" idx="14" hasCustomPrompt="1"/>
          </p:nvPr>
        </p:nvSpPr>
        <p:spPr>
          <a:xfrm>
            <a:off x="527383" y="1124744"/>
            <a:ext cx="5376592" cy="288032"/>
          </a:xfrm>
          <a:prstGeom prst="rect">
            <a:avLst/>
          </a:prstGeom>
        </p:spPr>
        <p:txBody>
          <a:bodyPr lIns="18000" tIns="0" rIns="0" bIns="0" anchor="ctr"/>
          <a:lstStyle>
            <a:lvl1pPr marL="0" indent="0">
              <a:buNone/>
              <a:defRPr sz="2133" b="0">
                <a:solidFill>
                  <a:schemeClr val="tx1">
                    <a:lumMod val="75000"/>
                  </a:schemeClr>
                </a:solidFill>
                <a:latin typeface="+mj-lt"/>
              </a:defRPr>
            </a:lvl1pPr>
          </a:lstStyle>
          <a:p>
            <a:pPr lvl="0"/>
            <a:r>
              <a:rPr lang="sv-SE"/>
              <a:t>Ev. Underrubrik</a:t>
            </a:r>
          </a:p>
        </p:txBody>
      </p:sp>
      <p:sp>
        <p:nvSpPr>
          <p:cNvPr id="11" name="Platshållare för text 11"/>
          <p:cNvSpPr>
            <a:spLocks noGrp="1"/>
          </p:cNvSpPr>
          <p:nvPr>
            <p:ph type="body" sz="quarter" idx="18" hasCustomPrompt="1"/>
          </p:nvPr>
        </p:nvSpPr>
        <p:spPr>
          <a:xfrm>
            <a:off x="6288025" y="1124746"/>
            <a:ext cx="5376593" cy="289999"/>
          </a:xfrm>
          <a:prstGeom prst="rect">
            <a:avLst/>
          </a:prstGeom>
        </p:spPr>
        <p:txBody>
          <a:bodyPr lIns="18000" tIns="0" rIns="0" bIns="0" anchor="ctr"/>
          <a:lstStyle>
            <a:lvl1pPr marL="0" indent="0">
              <a:buNone/>
              <a:defRPr sz="2133" b="0" baseline="0">
                <a:solidFill>
                  <a:schemeClr val="tx1">
                    <a:lumMod val="75000"/>
                  </a:schemeClr>
                </a:solidFill>
                <a:latin typeface="+mj-lt"/>
              </a:defRPr>
            </a:lvl1pPr>
          </a:lstStyle>
          <a:p>
            <a:pPr lvl="0"/>
            <a:r>
              <a:rPr lang="sv-SE"/>
              <a:t>Ev. Jämförelse, el. forts.</a:t>
            </a:r>
          </a:p>
        </p:txBody>
      </p:sp>
      <p:pic>
        <p:nvPicPr>
          <p:cNvPr id="7" name="Bildobjekt 6"/>
          <p:cNvPicPr>
            <a:picLocks noChangeAspect="1"/>
          </p:cNvPicPr>
          <p:nvPr userDrawn="1"/>
        </p:nvPicPr>
        <p:blipFill rotWithShape="1">
          <a:blip r:embed="rId3" cstate="hqprint">
            <a:extLst>
              <a:ext uri="{28A0092B-C50C-407E-A947-70E740481C1C}">
                <a14:useLocalDpi xmlns:a14="http://schemas.microsoft.com/office/drawing/2010/main"/>
              </a:ext>
            </a:extLst>
          </a:blip>
          <a:srcRect/>
          <a:stretch/>
        </p:blipFill>
        <p:spPr>
          <a:xfrm>
            <a:off x="1" y="6693364"/>
            <a:ext cx="12192000" cy="192021"/>
          </a:xfrm>
          <a:prstGeom prst="rect">
            <a:avLst/>
          </a:prstGeom>
        </p:spPr>
      </p:pic>
      <p:sp>
        <p:nvSpPr>
          <p:cNvPr id="10" name="Platshållare för text 10"/>
          <p:cNvSpPr>
            <a:spLocks noGrp="1"/>
          </p:cNvSpPr>
          <p:nvPr>
            <p:ph type="body" sz="quarter" idx="15" hasCustomPrompt="1"/>
          </p:nvPr>
        </p:nvSpPr>
        <p:spPr>
          <a:xfrm>
            <a:off x="527382" y="1698844"/>
            <a:ext cx="5376596" cy="4322445"/>
          </a:xfrm>
          <a:prstGeom prst="rect">
            <a:avLst/>
          </a:prstGeom>
        </p:spPr>
        <p:txBody>
          <a:bodyPr lIns="18000" tIns="0" rIns="0" bIns="0" anchor="t"/>
          <a:lstStyle>
            <a:lvl1pPr marL="228589" indent="-228589">
              <a:buFontTx/>
              <a:buBlip>
                <a:blip r:embed="rId4"/>
              </a:buBlip>
              <a:defRPr sz="1867">
                <a:solidFill>
                  <a:schemeClr val="tx1">
                    <a:lumMod val="75000"/>
                  </a:schemeClr>
                </a:solidFill>
                <a:latin typeface="+mj-lt"/>
              </a:defRPr>
            </a:lvl1pPr>
            <a:lvl2pPr marL="685766" indent="-228589">
              <a:buFontTx/>
              <a:buBlip>
                <a:blip r:embed="rId5"/>
              </a:buBlip>
              <a:defRPr sz="1600">
                <a:solidFill>
                  <a:schemeClr val="tx1">
                    <a:lumMod val="75000"/>
                  </a:schemeClr>
                </a:solidFill>
                <a:latin typeface="+mj-lt"/>
              </a:defRPr>
            </a:lvl2pPr>
            <a:lvl3pPr marL="1142942" indent="-228589">
              <a:buFontTx/>
              <a:buBlip>
                <a:blip r:embed="rId6"/>
              </a:buBlip>
              <a:defRPr sz="1600">
                <a:solidFill>
                  <a:schemeClr val="tx1">
                    <a:lumMod val="75000"/>
                  </a:schemeClr>
                </a:solidFill>
                <a:latin typeface="+mj-lt"/>
              </a:defRPr>
            </a:lvl3pPr>
          </a:lstStyle>
          <a:p>
            <a:pPr lvl="0"/>
            <a:r>
              <a:rPr lang="sv-SE"/>
              <a:t>Punktlista</a:t>
            </a:r>
          </a:p>
          <a:p>
            <a:pPr lvl="1"/>
            <a:r>
              <a:rPr lang="sv-SE"/>
              <a:t>Underkategori</a:t>
            </a:r>
          </a:p>
          <a:p>
            <a:pPr lvl="2"/>
            <a:r>
              <a:rPr lang="sv-SE"/>
              <a:t>Underkategori 2</a:t>
            </a:r>
          </a:p>
          <a:p>
            <a:pPr lvl="1"/>
            <a:endParaRPr lang="sv-SE"/>
          </a:p>
          <a:p>
            <a:pPr lvl="0"/>
            <a:endParaRPr lang="sv-SE"/>
          </a:p>
        </p:txBody>
      </p:sp>
      <p:sp>
        <p:nvSpPr>
          <p:cNvPr id="12" name="Platshållare för text 10"/>
          <p:cNvSpPr>
            <a:spLocks noGrp="1"/>
          </p:cNvSpPr>
          <p:nvPr>
            <p:ph type="body" sz="quarter" idx="19" hasCustomPrompt="1"/>
          </p:nvPr>
        </p:nvSpPr>
        <p:spPr>
          <a:xfrm>
            <a:off x="6288025" y="1698844"/>
            <a:ext cx="5376595" cy="4322445"/>
          </a:xfrm>
          <a:prstGeom prst="rect">
            <a:avLst/>
          </a:prstGeom>
        </p:spPr>
        <p:txBody>
          <a:bodyPr lIns="18000" tIns="0" rIns="0" bIns="0" anchor="t"/>
          <a:lstStyle>
            <a:lvl1pPr marL="228589" indent="-228589">
              <a:buFontTx/>
              <a:buBlip>
                <a:blip r:embed="rId4"/>
              </a:buBlip>
              <a:defRPr sz="1867">
                <a:solidFill>
                  <a:schemeClr val="tx1">
                    <a:lumMod val="75000"/>
                  </a:schemeClr>
                </a:solidFill>
                <a:latin typeface="+mj-lt"/>
              </a:defRPr>
            </a:lvl1pPr>
            <a:lvl2pPr marL="685766" indent="-228589">
              <a:buFontTx/>
              <a:buBlip>
                <a:blip r:embed="rId5"/>
              </a:buBlip>
              <a:defRPr sz="1600">
                <a:solidFill>
                  <a:schemeClr val="tx1">
                    <a:lumMod val="75000"/>
                  </a:schemeClr>
                </a:solidFill>
                <a:latin typeface="+mj-lt"/>
              </a:defRPr>
            </a:lvl2pPr>
            <a:lvl3pPr marL="1142942" indent="-228589">
              <a:buFontTx/>
              <a:buBlip>
                <a:blip r:embed="rId6"/>
              </a:buBlip>
              <a:defRPr sz="1600">
                <a:solidFill>
                  <a:schemeClr val="tx1">
                    <a:lumMod val="75000"/>
                  </a:schemeClr>
                </a:solidFill>
                <a:latin typeface="+mj-lt"/>
              </a:defRPr>
            </a:lvl3pPr>
          </a:lstStyle>
          <a:p>
            <a:pPr lvl="0"/>
            <a:r>
              <a:rPr lang="sv-SE"/>
              <a:t>Punktlista</a:t>
            </a:r>
          </a:p>
          <a:p>
            <a:pPr lvl="1"/>
            <a:r>
              <a:rPr lang="sv-SE"/>
              <a:t>Underkategori</a:t>
            </a:r>
          </a:p>
          <a:p>
            <a:pPr lvl="2"/>
            <a:r>
              <a:rPr lang="sv-SE"/>
              <a:t>Underkategori 2</a:t>
            </a:r>
          </a:p>
        </p:txBody>
      </p:sp>
      <p:sp>
        <p:nvSpPr>
          <p:cNvPr id="17" name="Platshållare för text 3">
            <a:extLst>
              <a:ext uri="{FF2B5EF4-FFF2-40B4-BE49-F238E27FC236}">
                <a16:creationId xmlns:a16="http://schemas.microsoft.com/office/drawing/2014/main" id="{07ABB468-FCBC-4779-B4D8-950982C956EE}"/>
              </a:ext>
            </a:extLst>
          </p:cNvPr>
          <p:cNvSpPr>
            <a:spLocks noGrp="1"/>
          </p:cNvSpPr>
          <p:nvPr>
            <p:ph type="body" sz="quarter" idx="20" hasCustomPrompt="1"/>
          </p:nvPr>
        </p:nvSpPr>
        <p:spPr>
          <a:xfrm>
            <a:off x="529936" y="6309320"/>
            <a:ext cx="2685744" cy="192021"/>
          </a:xfrm>
          <a:prstGeom prst="rect">
            <a:avLst/>
          </a:prstGeom>
        </p:spPr>
        <p:txBody>
          <a:bodyPr lIns="0" tIns="0" rIns="0" bIns="0" anchor="ctr"/>
          <a:lstStyle>
            <a:lvl1pPr marL="0" indent="0">
              <a:buNone/>
              <a:defRPr sz="1333" b="0" spc="400">
                <a:solidFill>
                  <a:schemeClr val="bg1">
                    <a:lumMod val="50000"/>
                  </a:schemeClr>
                </a:solidFill>
                <a:latin typeface="+mj-lt"/>
              </a:defRPr>
            </a:lvl1pPr>
          </a:lstStyle>
          <a:p>
            <a:pPr lvl="0"/>
            <a:r>
              <a:rPr lang="sv-SE"/>
              <a:t>Kapitel … eller </a:t>
            </a:r>
            <a:r>
              <a:rPr lang="sv-SE" err="1"/>
              <a:t>sidnr</a:t>
            </a:r>
            <a:endParaRPr lang="sv-SE"/>
          </a:p>
        </p:txBody>
      </p:sp>
    </p:spTree>
    <p:extLst>
      <p:ext uri="{BB962C8B-B14F-4D97-AF65-F5344CB8AC3E}">
        <p14:creationId xmlns:p14="http://schemas.microsoft.com/office/powerpoint/2010/main" val="22914265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PUNKTLISTA Dubbel + BOTTENDEKOR">
    <p:spTree>
      <p:nvGrpSpPr>
        <p:cNvPr id="1" name=""/>
        <p:cNvGrpSpPr/>
        <p:nvPr/>
      </p:nvGrpSpPr>
      <p:grpSpPr>
        <a:xfrm>
          <a:off x="0" y="0"/>
          <a:ext cx="0" cy="0"/>
          <a:chOff x="0" y="0"/>
          <a:chExt cx="0" cy="0"/>
        </a:xfrm>
      </p:grpSpPr>
      <p:pic>
        <p:nvPicPr>
          <p:cNvPr id="27" name="Bildobjekt 26">
            <a:extLst>
              <a:ext uri="{FF2B5EF4-FFF2-40B4-BE49-F238E27FC236}">
                <a16:creationId xmlns:a16="http://schemas.microsoft.com/office/drawing/2014/main" id="{6D8735D4-FB18-4CF4-A6B1-57940C6C6434}"/>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9651011" y="548682"/>
            <a:ext cx="2023704" cy="411425"/>
          </a:xfrm>
          <a:prstGeom prst="rect">
            <a:avLst/>
          </a:prstGeom>
          <a:solidFill>
            <a:schemeClr val="accent1"/>
          </a:solidFill>
          <a:ln>
            <a:noFill/>
          </a:ln>
        </p:spPr>
      </p:pic>
      <p:sp>
        <p:nvSpPr>
          <p:cNvPr id="20" name="Rubrik 1">
            <a:extLst>
              <a:ext uri="{FF2B5EF4-FFF2-40B4-BE49-F238E27FC236}">
                <a16:creationId xmlns:a16="http://schemas.microsoft.com/office/drawing/2014/main" id="{A78514A7-79C9-4FB8-8826-C75486730BFD}"/>
              </a:ext>
            </a:extLst>
          </p:cNvPr>
          <p:cNvSpPr>
            <a:spLocks noGrp="1"/>
          </p:cNvSpPr>
          <p:nvPr>
            <p:ph type="title" hasCustomPrompt="1"/>
          </p:nvPr>
        </p:nvSpPr>
        <p:spPr>
          <a:xfrm>
            <a:off x="527381" y="550647"/>
            <a:ext cx="11137235" cy="382077"/>
          </a:xfrm>
          <a:prstGeom prst="rect">
            <a:avLst/>
          </a:prstGeom>
        </p:spPr>
        <p:txBody>
          <a:bodyPr lIns="0" tIns="0" rIns="0" bIns="0" anchor="t"/>
          <a:lstStyle>
            <a:lvl1pPr algn="l">
              <a:defRPr sz="3200" b="0" spc="0">
                <a:solidFill>
                  <a:schemeClr val="tx1">
                    <a:lumMod val="75000"/>
                  </a:schemeClr>
                </a:solidFill>
                <a:latin typeface="Frutiger LT Pro 55 Roman" panose="020B0602020204020204" pitchFamily="34" charset="0"/>
              </a:defRPr>
            </a:lvl1pPr>
          </a:lstStyle>
          <a:p>
            <a:r>
              <a:rPr lang="sv-SE"/>
              <a:t>Rubrik</a:t>
            </a:r>
          </a:p>
        </p:txBody>
      </p:sp>
      <p:sp>
        <p:nvSpPr>
          <p:cNvPr id="21" name="Platshållare för text 3">
            <a:extLst>
              <a:ext uri="{FF2B5EF4-FFF2-40B4-BE49-F238E27FC236}">
                <a16:creationId xmlns:a16="http://schemas.microsoft.com/office/drawing/2014/main" id="{CAC22DBF-3D65-4F88-AE87-2A0A05A5DC4F}"/>
              </a:ext>
            </a:extLst>
          </p:cNvPr>
          <p:cNvSpPr>
            <a:spLocks noGrp="1"/>
          </p:cNvSpPr>
          <p:nvPr>
            <p:ph type="body" sz="quarter" idx="14" hasCustomPrompt="1"/>
          </p:nvPr>
        </p:nvSpPr>
        <p:spPr>
          <a:xfrm>
            <a:off x="527383" y="1124744"/>
            <a:ext cx="5376592" cy="288032"/>
          </a:xfrm>
          <a:prstGeom prst="rect">
            <a:avLst/>
          </a:prstGeom>
        </p:spPr>
        <p:txBody>
          <a:bodyPr lIns="18000" tIns="0" rIns="0" bIns="0" anchor="ctr"/>
          <a:lstStyle>
            <a:lvl1pPr marL="0" indent="0">
              <a:buNone/>
              <a:defRPr sz="2133" b="0">
                <a:solidFill>
                  <a:schemeClr val="tx1">
                    <a:lumMod val="75000"/>
                  </a:schemeClr>
                </a:solidFill>
                <a:latin typeface="+mj-lt"/>
              </a:defRPr>
            </a:lvl1pPr>
          </a:lstStyle>
          <a:p>
            <a:pPr lvl="0"/>
            <a:r>
              <a:rPr lang="sv-SE"/>
              <a:t>Ev. Underrubrik</a:t>
            </a:r>
          </a:p>
        </p:txBody>
      </p:sp>
      <p:sp>
        <p:nvSpPr>
          <p:cNvPr id="22" name="Platshållare för text 11">
            <a:extLst>
              <a:ext uri="{FF2B5EF4-FFF2-40B4-BE49-F238E27FC236}">
                <a16:creationId xmlns:a16="http://schemas.microsoft.com/office/drawing/2014/main" id="{AA39EEF1-AAEF-4B28-A779-EEE93D22C0A0}"/>
              </a:ext>
            </a:extLst>
          </p:cNvPr>
          <p:cNvSpPr>
            <a:spLocks noGrp="1"/>
          </p:cNvSpPr>
          <p:nvPr>
            <p:ph type="body" sz="quarter" idx="18" hasCustomPrompt="1"/>
          </p:nvPr>
        </p:nvSpPr>
        <p:spPr>
          <a:xfrm>
            <a:off x="6288025" y="1124746"/>
            <a:ext cx="5376593" cy="289999"/>
          </a:xfrm>
          <a:prstGeom prst="rect">
            <a:avLst/>
          </a:prstGeom>
        </p:spPr>
        <p:txBody>
          <a:bodyPr lIns="18000" tIns="0" rIns="0" bIns="0" anchor="ctr"/>
          <a:lstStyle>
            <a:lvl1pPr marL="0" indent="0">
              <a:buNone/>
              <a:defRPr sz="2133" b="0" baseline="0">
                <a:solidFill>
                  <a:schemeClr val="tx1">
                    <a:lumMod val="75000"/>
                  </a:schemeClr>
                </a:solidFill>
                <a:latin typeface="+mj-lt"/>
              </a:defRPr>
            </a:lvl1pPr>
          </a:lstStyle>
          <a:p>
            <a:pPr lvl="0"/>
            <a:r>
              <a:rPr lang="sv-SE"/>
              <a:t>Ev. Jämförelse, el. forts.</a:t>
            </a:r>
          </a:p>
        </p:txBody>
      </p:sp>
      <p:sp>
        <p:nvSpPr>
          <p:cNvPr id="23" name="Platshållare för text 10">
            <a:extLst>
              <a:ext uri="{FF2B5EF4-FFF2-40B4-BE49-F238E27FC236}">
                <a16:creationId xmlns:a16="http://schemas.microsoft.com/office/drawing/2014/main" id="{D60C0172-AA11-4A12-A077-799C7E730BF0}"/>
              </a:ext>
            </a:extLst>
          </p:cNvPr>
          <p:cNvSpPr>
            <a:spLocks noGrp="1"/>
          </p:cNvSpPr>
          <p:nvPr>
            <p:ph type="body" sz="quarter" idx="15" hasCustomPrompt="1"/>
          </p:nvPr>
        </p:nvSpPr>
        <p:spPr>
          <a:xfrm>
            <a:off x="527382" y="1698844"/>
            <a:ext cx="5376596" cy="4322445"/>
          </a:xfrm>
          <a:prstGeom prst="rect">
            <a:avLst/>
          </a:prstGeom>
        </p:spPr>
        <p:txBody>
          <a:bodyPr lIns="18000" tIns="0" rIns="0" bIns="0" anchor="t"/>
          <a:lstStyle>
            <a:lvl1pPr marL="228589" indent="-228589">
              <a:buFontTx/>
              <a:buBlip>
                <a:blip r:embed="rId3"/>
              </a:buBlip>
              <a:defRPr sz="1867">
                <a:solidFill>
                  <a:schemeClr val="tx1">
                    <a:lumMod val="75000"/>
                  </a:schemeClr>
                </a:solidFill>
                <a:latin typeface="+mj-lt"/>
              </a:defRPr>
            </a:lvl1pPr>
            <a:lvl2pPr marL="685766" indent="-228589">
              <a:buFontTx/>
              <a:buBlip>
                <a:blip r:embed="rId4"/>
              </a:buBlip>
              <a:defRPr sz="1600">
                <a:solidFill>
                  <a:schemeClr val="tx1">
                    <a:lumMod val="75000"/>
                  </a:schemeClr>
                </a:solidFill>
                <a:latin typeface="+mj-lt"/>
              </a:defRPr>
            </a:lvl2pPr>
            <a:lvl3pPr marL="1142942" indent="-228589">
              <a:buFontTx/>
              <a:buBlip>
                <a:blip r:embed="rId5"/>
              </a:buBlip>
              <a:defRPr sz="1600">
                <a:solidFill>
                  <a:schemeClr val="tx1">
                    <a:lumMod val="75000"/>
                  </a:schemeClr>
                </a:solidFill>
                <a:latin typeface="+mj-lt"/>
              </a:defRPr>
            </a:lvl3pPr>
          </a:lstStyle>
          <a:p>
            <a:pPr lvl="0"/>
            <a:r>
              <a:rPr lang="sv-SE"/>
              <a:t>Punktlista</a:t>
            </a:r>
          </a:p>
          <a:p>
            <a:pPr lvl="1"/>
            <a:r>
              <a:rPr lang="sv-SE"/>
              <a:t>Underkategori</a:t>
            </a:r>
          </a:p>
          <a:p>
            <a:pPr lvl="2"/>
            <a:r>
              <a:rPr lang="sv-SE"/>
              <a:t>Underkategori 2</a:t>
            </a:r>
          </a:p>
          <a:p>
            <a:pPr lvl="1"/>
            <a:endParaRPr lang="sv-SE"/>
          </a:p>
          <a:p>
            <a:pPr lvl="0"/>
            <a:endParaRPr lang="sv-SE"/>
          </a:p>
        </p:txBody>
      </p:sp>
      <p:sp>
        <p:nvSpPr>
          <p:cNvPr id="24" name="Platshållare för text 10">
            <a:extLst>
              <a:ext uri="{FF2B5EF4-FFF2-40B4-BE49-F238E27FC236}">
                <a16:creationId xmlns:a16="http://schemas.microsoft.com/office/drawing/2014/main" id="{6A972271-1FFE-462A-A6A0-353557D002E2}"/>
              </a:ext>
            </a:extLst>
          </p:cNvPr>
          <p:cNvSpPr>
            <a:spLocks noGrp="1"/>
          </p:cNvSpPr>
          <p:nvPr>
            <p:ph type="body" sz="quarter" idx="19" hasCustomPrompt="1"/>
          </p:nvPr>
        </p:nvSpPr>
        <p:spPr>
          <a:xfrm>
            <a:off x="6288025" y="1698844"/>
            <a:ext cx="5376595" cy="4322445"/>
          </a:xfrm>
          <a:prstGeom prst="rect">
            <a:avLst/>
          </a:prstGeom>
        </p:spPr>
        <p:txBody>
          <a:bodyPr lIns="18000" tIns="0" rIns="0" bIns="0" anchor="t"/>
          <a:lstStyle>
            <a:lvl1pPr marL="228589" indent="-228589">
              <a:buFontTx/>
              <a:buBlip>
                <a:blip r:embed="rId3"/>
              </a:buBlip>
              <a:defRPr sz="1867">
                <a:solidFill>
                  <a:schemeClr val="tx1">
                    <a:lumMod val="75000"/>
                  </a:schemeClr>
                </a:solidFill>
                <a:latin typeface="+mj-lt"/>
              </a:defRPr>
            </a:lvl1pPr>
            <a:lvl2pPr marL="685766" indent="-228589">
              <a:buFontTx/>
              <a:buBlip>
                <a:blip r:embed="rId4"/>
              </a:buBlip>
              <a:defRPr sz="1600">
                <a:solidFill>
                  <a:schemeClr val="tx1">
                    <a:lumMod val="75000"/>
                  </a:schemeClr>
                </a:solidFill>
                <a:latin typeface="+mj-lt"/>
              </a:defRPr>
            </a:lvl2pPr>
            <a:lvl3pPr marL="1142942" indent="-228589">
              <a:buFontTx/>
              <a:buBlip>
                <a:blip r:embed="rId5"/>
              </a:buBlip>
              <a:defRPr sz="1600">
                <a:solidFill>
                  <a:schemeClr val="tx1">
                    <a:lumMod val="75000"/>
                  </a:schemeClr>
                </a:solidFill>
                <a:latin typeface="+mj-lt"/>
              </a:defRPr>
            </a:lvl3pPr>
          </a:lstStyle>
          <a:p>
            <a:pPr lvl="0"/>
            <a:r>
              <a:rPr lang="sv-SE"/>
              <a:t>Punktlista</a:t>
            </a:r>
          </a:p>
          <a:p>
            <a:pPr lvl="1"/>
            <a:r>
              <a:rPr lang="sv-SE"/>
              <a:t>Underkategori</a:t>
            </a:r>
          </a:p>
          <a:p>
            <a:pPr lvl="2"/>
            <a:r>
              <a:rPr lang="sv-SE"/>
              <a:t>Underkategori 2</a:t>
            </a:r>
          </a:p>
        </p:txBody>
      </p:sp>
      <p:sp>
        <p:nvSpPr>
          <p:cNvPr id="30" name="Platshållare för text 3">
            <a:extLst>
              <a:ext uri="{FF2B5EF4-FFF2-40B4-BE49-F238E27FC236}">
                <a16:creationId xmlns:a16="http://schemas.microsoft.com/office/drawing/2014/main" id="{805A8A7A-B16D-4FB0-8B82-F000E74CE732}"/>
              </a:ext>
            </a:extLst>
          </p:cNvPr>
          <p:cNvSpPr>
            <a:spLocks noGrp="1"/>
          </p:cNvSpPr>
          <p:nvPr>
            <p:ph type="body" sz="quarter" idx="20" hasCustomPrompt="1"/>
          </p:nvPr>
        </p:nvSpPr>
        <p:spPr>
          <a:xfrm>
            <a:off x="529936" y="6309320"/>
            <a:ext cx="2685744" cy="192021"/>
          </a:xfrm>
          <a:prstGeom prst="rect">
            <a:avLst/>
          </a:prstGeom>
        </p:spPr>
        <p:txBody>
          <a:bodyPr lIns="0" tIns="0" rIns="0" bIns="0" anchor="ctr"/>
          <a:lstStyle>
            <a:lvl1pPr marL="0" indent="0">
              <a:buNone/>
              <a:defRPr sz="1333" b="0" spc="400">
                <a:solidFill>
                  <a:schemeClr val="bg1"/>
                </a:solidFill>
                <a:latin typeface="+mj-lt"/>
              </a:defRPr>
            </a:lvl1pPr>
          </a:lstStyle>
          <a:p>
            <a:pPr lvl="0"/>
            <a:r>
              <a:rPr lang="sv-SE"/>
              <a:t>Kapitel … eller </a:t>
            </a:r>
            <a:r>
              <a:rPr lang="sv-SE" err="1"/>
              <a:t>sidnr</a:t>
            </a:r>
            <a:endParaRPr lang="sv-SE"/>
          </a:p>
        </p:txBody>
      </p:sp>
    </p:spTree>
    <p:extLst>
      <p:ext uri="{BB962C8B-B14F-4D97-AF65-F5344CB8AC3E}">
        <p14:creationId xmlns:p14="http://schemas.microsoft.com/office/powerpoint/2010/main" val="30529103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EXT + BILD Högercentrerad + TOPPDEKOR">
    <p:spTree>
      <p:nvGrpSpPr>
        <p:cNvPr id="1" name=""/>
        <p:cNvGrpSpPr/>
        <p:nvPr/>
      </p:nvGrpSpPr>
      <p:grpSpPr>
        <a:xfrm>
          <a:off x="0" y="0"/>
          <a:ext cx="0" cy="0"/>
          <a:chOff x="0" y="0"/>
          <a:chExt cx="0" cy="0"/>
        </a:xfrm>
      </p:grpSpPr>
      <p:pic>
        <p:nvPicPr>
          <p:cNvPr id="19" name="Bildobjekt 18">
            <a:extLst>
              <a:ext uri="{FF2B5EF4-FFF2-40B4-BE49-F238E27FC236}">
                <a16:creationId xmlns:a16="http://schemas.microsoft.com/office/drawing/2014/main" id="{6C75580A-5967-48E1-8BDF-5C5CD5259D52}"/>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9651011" y="548682"/>
            <a:ext cx="2023704" cy="411425"/>
          </a:xfrm>
          <a:prstGeom prst="rect">
            <a:avLst/>
          </a:prstGeom>
          <a:solidFill>
            <a:schemeClr val="accent1"/>
          </a:solidFill>
          <a:ln>
            <a:noFill/>
          </a:ln>
        </p:spPr>
      </p:pic>
      <p:pic>
        <p:nvPicPr>
          <p:cNvPr id="8" name="Bildobjekt 7"/>
          <p:cNvPicPr>
            <a:picLocks noChangeAspect="1"/>
          </p:cNvPicPr>
          <p:nvPr userDrawn="1"/>
        </p:nvPicPr>
        <p:blipFill rotWithShape="1">
          <a:blip r:embed="rId3" cstate="hqprint">
            <a:extLst>
              <a:ext uri="{28A0092B-C50C-407E-A947-70E740481C1C}">
                <a14:useLocalDpi xmlns:a14="http://schemas.microsoft.com/office/drawing/2010/main"/>
              </a:ext>
            </a:extLst>
          </a:blip>
          <a:srcRect r="-12"/>
          <a:stretch/>
        </p:blipFill>
        <p:spPr>
          <a:xfrm>
            <a:off x="1" y="-27384"/>
            <a:ext cx="12193355" cy="288032"/>
          </a:xfrm>
          <a:prstGeom prst="rect">
            <a:avLst/>
          </a:prstGeom>
        </p:spPr>
      </p:pic>
      <p:sp>
        <p:nvSpPr>
          <p:cNvPr id="10" name="Platshållare för bild 7"/>
          <p:cNvSpPr>
            <a:spLocks noGrp="1"/>
          </p:cNvSpPr>
          <p:nvPr>
            <p:ph type="pic" sz="quarter" idx="13"/>
          </p:nvPr>
        </p:nvSpPr>
        <p:spPr>
          <a:xfrm>
            <a:off x="6288000" y="1704000"/>
            <a:ext cx="5904000" cy="4317288"/>
          </a:xfrm>
          <a:prstGeom prst="rect">
            <a:avLst/>
          </a:prstGeom>
        </p:spPr>
        <p:txBody>
          <a:bodyPr/>
          <a:lstStyle>
            <a:lvl1pPr marL="0" indent="0">
              <a:buFontTx/>
              <a:buNone/>
              <a:defRPr/>
            </a:lvl1pPr>
          </a:lstStyle>
          <a:p>
            <a:endParaRPr lang="sv-SE"/>
          </a:p>
        </p:txBody>
      </p:sp>
      <p:sp>
        <p:nvSpPr>
          <p:cNvPr id="13" name="Platshållare för text 3">
            <a:extLst>
              <a:ext uri="{FF2B5EF4-FFF2-40B4-BE49-F238E27FC236}">
                <a16:creationId xmlns:a16="http://schemas.microsoft.com/office/drawing/2014/main" id="{12DF9AE3-1653-437C-8557-EFC086633156}"/>
              </a:ext>
            </a:extLst>
          </p:cNvPr>
          <p:cNvSpPr>
            <a:spLocks noGrp="1"/>
          </p:cNvSpPr>
          <p:nvPr>
            <p:ph type="body" sz="quarter" idx="16" hasCustomPrompt="1"/>
          </p:nvPr>
        </p:nvSpPr>
        <p:spPr>
          <a:xfrm>
            <a:off x="527383" y="1704000"/>
            <a:ext cx="5376592" cy="288032"/>
          </a:xfrm>
          <a:prstGeom prst="rect">
            <a:avLst/>
          </a:prstGeom>
        </p:spPr>
        <p:txBody>
          <a:bodyPr lIns="18000" tIns="0" rIns="0" bIns="0" anchor="ctr"/>
          <a:lstStyle>
            <a:lvl1pPr marL="0" indent="0">
              <a:buNone/>
              <a:defRPr sz="2133" b="0">
                <a:solidFill>
                  <a:schemeClr val="tx1">
                    <a:lumMod val="75000"/>
                  </a:schemeClr>
                </a:solidFill>
                <a:latin typeface="+mj-lt"/>
              </a:defRPr>
            </a:lvl1pPr>
          </a:lstStyle>
          <a:p>
            <a:pPr lvl="0"/>
            <a:r>
              <a:rPr lang="sv-SE"/>
              <a:t>Ev. Underrubrik</a:t>
            </a:r>
          </a:p>
        </p:txBody>
      </p:sp>
      <p:sp>
        <p:nvSpPr>
          <p:cNvPr id="17" name="Platshållare för text 3">
            <a:extLst>
              <a:ext uri="{FF2B5EF4-FFF2-40B4-BE49-F238E27FC236}">
                <a16:creationId xmlns:a16="http://schemas.microsoft.com/office/drawing/2014/main" id="{57D0CA2E-C872-418F-B285-56089ADA1EB9}"/>
              </a:ext>
            </a:extLst>
          </p:cNvPr>
          <p:cNvSpPr>
            <a:spLocks noGrp="1"/>
          </p:cNvSpPr>
          <p:nvPr>
            <p:ph type="body" sz="quarter" idx="15" hasCustomPrompt="1"/>
          </p:nvPr>
        </p:nvSpPr>
        <p:spPr>
          <a:xfrm>
            <a:off x="527390" y="2180861"/>
            <a:ext cx="5376591" cy="3837235"/>
          </a:xfrm>
          <a:prstGeom prst="rect">
            <a:avLst/>
          </a:prstGeom>
        </p:spPr>
        <p:txBody>
          <a:bodyPr lIns="0" tIns="0" rIns="0" bIns="0" anchor="t"/>
          <a:lstStyle>
            <a:lvl1pPr marL="0" indent="0">
              <a:buNone/>
              <a:defRPr sz="1600" b="0">
                <a:solidFill>
                  <a:schemeClr val="tx1">
                    <a:lumMod val="75000"/>
                  </a:schemeClr>
                </a:solidFill>
                <a:latin typeface="+mj-lt"/>
              </a:defRPr>
            </a:lvl1pPr>
          </a:lstStyle>
          <a:p>
            <a:pPr lvl="0"/>
            <a:r>
              <a:rPr lang="sv-SE"/>
              <a:t>Brödtext</a:t>
            </a:r>
          </a:p>
        </p:txBody>
      </p:sp>
      <p:sp>
        <p:nvSpPr>
          <p:cNvPr id="20" name="Rubrik 1">
            <a:extLst>
              <a:ext uri="{FF2B5EF4-FFF2-40B4-BE49-F238E27FC236}">
                <a16:creationId xmlns:a16="http://schemas.microsoft.com/office/drawing/2014/main" id="{D77FD5E2-160E-4E1A-B091-349C112AE4F8}"/>
              </a:ext>
            </a:extLst>
          </p:cNvPr>
          <p:cNvSpPr>
            <a:spLocks noGrp="1"/>
          </p:cNvSpPr>
          <p:nvPr>
            <p:ph type="title" hasCustomPrompt="1"/>
          </p:nvPr>
        </p:nvSpPr>
        <p:spPr>
          <a:xfrm>
            <a:off x="527381" y="548680"/>
            <a:ext cx="11137235" cy="382077"/>
          </a:xfrm>
          <a:prstGeom prst="rect">
            <a:avLst/>
          </a:prstGeom>
        </p:spPr>
        <p:txBody>
          <a:bodyPr lIns="0" tIns="0" rIns="0" bIns="0" anchor="t"/>
          <a:lstStyle>
            <a:lvl1pPr algn="l">
              <a:defRPr sz="3200" b="0" spc="0">
                <a:solidFill>
                  <a:schemeClr val="tx1">
                    <a:lumMod val="75000"/>
                  </a:schemeClr>
                </a:solidFill>
                <a:latin typeface="Frutiger LT Pro 55 Roman" panose="020B0602020204020204" pitchFamily="34" charset="0"/>
              </a:defRPr>
            </a:lvl1pPr>
          </a:lstStyle>
          <a:p>
            <a:r>
              <a:rPr lang="sv-SE"/>
              <a:t>Rubrik</a:t>
            </a:r>
          </a:p>
        </p:txBody>
      </p:sp>
      <p:sp>
        <p:nvSpPr>
          <p:cNvPr id="22" name="Platshållare för text 3">
            <a:extLst>
              <a:ext uri="{FF2B5EF4-FFF2-40B4-BE49-F238E27FC236}">
                <a16:creationId xmlns:a16="http://schemas.microsoft.com/office/drawing/2014/main" id="{04F431FB-D0D7-40E4-8C45-1FCF7A8E49E1}"/>
              </a:ext>
            </a:extLst>
          </p:cNvPr>
          <p:cNvSpPr>
            <a:spLocks noGrp="1"/>
          </p:cNvSpPr>
          <p:nvPr>
            <p:ph type="body" sz="quarter" idx="20" hasCustomPrompt="1"/>
          </p:nvPr>
        </p:nvSpPr>
        <p:spPr>
          <a:xfrm>
            <a:off x="529936" y="6309320"/>
            <a:ext cx="2685744" cy="192021"/>
          </a:xfrm>
          <a:prstGeom prst="rect">
            <a:avLst/>
          </a:prstGeom>
        </p:spPr>
        <p:txBody>
          <a:bodyPr lIns="0" tIns="0" rIns="0" bIns="0" anchor="ctr"/>
          <a:lstStyle>
            <a:lvl1pPr marL="0" indent="0">
              <a:buNone/>
              <a:defRPr sz="1333" b="0" spc="400">
                <a:solidFill>
                  <a:schemeClr val="bg1">
                    <a:lumMod val="50000"/>
                  </a:schemeClr>
                </a:solidFill>
                <a:latin typeface="+mj-lt"/>
              </a:defRPr>
            </a:lvl1pPr>
          </a:lstStyle>
          <a:p>
            <a:pPr lvl="0"/>
            <a:r>
              <a:rPr lang="sv-SE"/>
              <a:t>Kapitel … eller </a:t>
            </a:r>
            <a:r>
              <a:rPr lang="sv-SE" err="1"/>
              <a:t>sidnr</a:t>
            </a:r>
            <a:endParaRPr lang="sv-SE"/>
          </a:p>
        </p:txBody>
      </p:sp>
    </p:spTree>
    <p:extLst>
      <p:ext uri="{BB962C8B-B14F-4D97-AF65-F5344CB8AC3E}">
        <p14:creationId xmlns:p14="http://schemas.microsoft.com/office/powerpoint/2010/main" val="10115740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_TEXT + BILD Högercentrerad + TOPPDEKOR">
    <p:spTree>
      <p:nvGrpSpPr>
        <p:cNvPr id="1" name=""/>
        <p:cNvGrpSpPr/>
        <p:nvPr/>
      </p:nvGrpSpPr>
      <p:grpSpPr>
        <a:xfrm>
          <a:off x="0" y="0"/>
          <a:ext cx="0" cy="0"/>
          <a:chOff x="0" y="0"/>
          <a:chExt cx="0" cy="0"/>
        </a:xfrm>
      </p:grpSpPr>
      <p:pic>
        <p:nvPicPr>
          <p:cNvPr id="15" name="Bildobjekt 14">
            <a:extLst>
              <a:ext uri="{FF2B5EF4-FFF2-40B4-BE49-F238E27FC236}">
                <a16:creationId xmlns:a16="http://schemas.microsoft.com/office/drawing/2014/main" id="{26509357-8A4D-4E81-9946-D651B077FDAA}"/>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9651011" y="548682"/>
            <a:ext cx="2023704" cy="411425"/>
          </a:xfrm>
          <a:prstGeom prst="rect">
            <a:avLst/>
          </a:prstGeom>
          <a:solidFill>
            <a:schemeClr val="accent1"/>
          </a:solidFill>
          <a:ln>
            <a:noFill/>
          </a:ln>
        </p:spPr>
      </p:pic>
      <p:sp>
        <p:nvSpPr>
          <p:cNvPr id="6" name="Platshållare för bild 7">
            <a:extLst>
              <a:ext uri="{FF2B5EF4-FFF2-40B4-BE49-F238E27FC236}">
                <a16:creationId xmlns:a16="http://schemas.microsoft.com/office/drawing/2014/main" id="{9CCB8F11-F882-43EB-B500-2FC7469FCD84}"/>
              </a:ext>
            </a:extLst>
          </p:cNvPr>
          <p:cNvSpPr>
            <a:spLocks noGrp="1"/>
          </p:cNvSpPr>
          <p:nvPr>
            <p:ph type="pic" sz="quarter" idx="13"/>
          </p:nvPr>
        </p:nvSpPr>
        <p:spPr>
          <a:xfrm>
            <a:off x="6288000" y="1704000"/>
            <a:ext cx="5904000" cy="4317288"/>
          </a:xfrm>
          <a:prstGeom prst="rect">
            <a:avLst/>
          </a:prstGeom>
        </p:spPr>
        <p:txBody>
          <a:bodyPr/>
          <a:lstStyle>
            <a:lvl1pPr marL="0" indent="0">
              <a:buFontTx/>
              <a:buNone/>
              <a:defRPr/>
            </a:lvl1pPr>
          </a:lstStyle>
          <a:p>
            <a:endParaRPr lang="sv-SE"/>
          </a:p>
        </p:txBody>
      </p:sp>
      <p:sp>
        <p:nvSpPr>
          <p:cNvPr id="12" name="Platshållare för text 3">
            <a:extLst>
              <a:ext uri="{FF2B5EF4-FFF2-40B4-BE49-F238E27FC236}">
                <a16:creationId xmlns:a16="http://schemas.microsoft.com/office/drawing/2014/main" id="{136E1446-9CF4-4229-82CD-E7F9F5FF49C8}"/>
              </a:ext>
            </a:extLst>
          </p:cNvPr>
          <p:cNvSpPr>
            <a:spLocks noGrp="1"/>
          </p:cNvSpPr>
          <p:nvPr>
            <p:ph type="body" sz="quarter" idx="16" hasCustomPrompt="1"/>
          </p:nvPr>
        </p:nvSpPr>
        <p:spPr>
          <a:xfrm>
            <a:off x="527383" y="1704000"/>
            <a:ext cx="5376592" cy="288032"/>
          </a:xfrm>
          <a:prstGeom prst="rect">
            <a:avLst/>
          </a:prstGeom>
        </p:spPr>
        <p:txBody>
          <a:bodyPr lIns="18000" tIns="0" rIns="0" bIns="0" anchor="ctr"/>
          <a:lstStyle>
            <a:lvl1pPr marL="0" indent="0">
              <a:buNone/>
              <a:defRPr sz="2133" b="0">
                <a:solidFill>
                  <a:schemeClr val="tx1">
                    <a:lumMod val="75000"/>
                  </a:schemeClr>
                </a:solidFill>
                <a:latin typeface="+mj-lt"/>
              </a:defRPr>
            </a:lvl1pPr>
          </a:lstStyle>
          <a:p>
            <a:pPr lvl="0"/>
            <a:r>
              <a:rPr lang="sv-SE"/>
              <a:t>Ev. Underrubrik</a:t>
            </a:r>
          </a:p>
        </p:txBody>
      </p:sp>
      <p:sp>
        <p:nvSpPr>
          <p:cNvPr id="13" name="Platshållare för text 3">
            <a:extLst>
              <a:ext uri="{FF2B5EF4-FFF2-40B4-BE49-F238E27FC236}">
                <a16:creationId xmlns:a16="http://schemas.microsoft.com/office/drawing/2014/main" id="{7CB65D89-4762-4C08-AA9E-287A208AA1B8}"/>
              </a:ext>
            </a:extLst>
          </p:cNvPr>
          <p:cNvSpPr>
            <a:spLocks noGrp="1"/>
          </p:cNvSpPr>
          <p:nvPr>
            <p:ph type="body" sz="quarter" idx="15" hasCustomPrompt="1"/>
          </p:nvPr>
        </p:nvSpPr>
        <p:spPr>
          <a:xfrm>
            <a:off x="527390" y="2180861"/>
            <a:ext cx="5376591" cy="3837235"/>
          </a:xfrm>
          <a:prstGeom prst="rect">
            <a:avLst/>
          </a:prstGeom>
        </p:spPr>
        <p:txBody>
          <a:bodyPr lIns="0" tIns="0" rIns="0" bIns="0" anchor="t"/>
          <a:lstStyle>
            <a:lvl1pPr marL="0" indent="0">
              <a:buNone/>
              <a:defRPr sz="1600" b="0">
                <a:solidFill>
                  <a:schemeClr val="tx1">
                    <a:lumMod val="75000"/>
                  </a:schemeClr>
                </a:solidFill>
                <a:latin typeface="+mj-lt"/>
              </a:defRPr>
            </a:lvl1pPr>
          </a:lstStyle>
          <a:p>
            <a:pPr lvl="0"/>
            <a:r>
              <a:rPr lang="sv-SE"/>
              <a:t>Brödtext</a:t>
            </a:r>
          </a:p>
        </p:txBody>
      </p:sp>
      <p:sp>
        <p:nvSpPr>
          <p:cNvPr id="16" name="Rubrik 1">
            <a:extLst>
              <a:ext uri="{FF2B5EF4-FFF2-40B4-BE49-F238E27FC236}">
                <a16:creationId xmlns:a16="http://schemas.microsoft.com/office/drawing/2014/main" id="{D239415B-6434-4B92-BC2D-07F1EF5F1FA2}"/>
              </a:ext>
            </a:extLst>
          </p:cNvPr>
          <p:cNvSpPr>
            <a:spLocks noGrp="1"/>
          </p:cNvSpPr>
          <p:nvPr>
            <p:ph type="title" hasCustomPrompt="1"/>
          </p:nvPr>
        </p:nvSpPr>
        <p:spPr>
          <a:xfrm>
            <a:off x="527381" y="548680"/>
            <a:ext cx="11137235" cy="382077"/>
          </a:xfrm>
          <a:prstGeom prst="rect">
            <a:avLst/>
          </a:prstGeom>
        </p:spPr>
        <p:txBody>
          <a:bodyPr lIns="0" tIns="0" rIns="0" bIns="0" anchor="t"/>
          <a:lstStyle>
            <a:lvl1pPr algn="l">
              <a:defRPr sz="3200" b="0" spc="0">
                <a:solidFill>
                  <a:schemeClr val="tx1">
                    <a:lumMod val="75000"/>
                  </a:schemeClr>
                </a:solidFill>
                <a:latin typeface="Frutiger LT Pro 55 Roman" panose="020B0602020204020204" pitchFamily="34" charset="0"/>
              </a:defRPr>
            </a:lvl1pPr>
          </a:lstStyle>
          <a:p>
            <a:r>
              <a:rPr lang="sv-SE"/>
              <a:t>Rubrik</a:t>
            </a:r>
          </a:p>
        </p:txBody>
      </p:sp>
      <p:sp>
        <p:nvSpPr>
          <p:cNvPr id="17" name="Platshållare för text 3">
            <a:extLst>
              <a:ext uri="{FF2B5EF4-FFF2-40B4-BE49-F238E27FC236}">
                <a16:creationId xmlns:a16="http://schemas.microsoft.com/office/drawing/2014/main" id="{11BA535A-050B-489C-8888-EFDD6334DEFE}"/>
              </a:ext>
            </a:extLst>
          </p:cNvPr>
          <p:cNvSpPr>
            <a:spLocks noGrp="1"/>
          </p:cNvSpPr>
          <p:nvPr>
            <p:ph type="body" sz="quarter" idx="20" hasCustomPrompt="1"/>
          </p:nvPr>
        </p:nvSpPr>
        <p:spPr>
          <a:xfrm>
            <a:off x="529936" y="6309320"/>
            <a:ext cx="2685744" cy="192021"/>
          </a:xfrm>
          <a:prstGeom prst="rect">
            <a:avLst/>
          </a:prstGeom>
        </p:spPr>
        <p:txBody>
          <a:bodyPr lIns="0" tIns="0" rIns="0" bIns="0" anchor="ctr"/>
          <a:lstStyle>
            <a:lvl1pPr marL="0" indent="0">
              <a:buNone/>
              <a:defRPr sz="1333" b="0" spc="400">
                <a:solidFill>
                  <a:schemeClr val="bg1">
                    <a:lumMod val="50000"/>
                  </a:schemeClr>
                </a:solidFill>
                <a:latin typeface="+mj-lt"/>
              </a:defRPr>
            </a:lvl1pPr>
          </a:lstStyle>
          <a:p>
            <a:pPr lvl="0"/>
            <a:r>
              <a:rPr lang="sv-SE"/>
              <a:t>Kapitel … eller </a:t>
            </a:r>
            <a:r>
              <a:rPr lang="sv-SE" err="1"/>
              <a:t>sidnr</a:t>
            </a:r>
            <a:endParaRPr lang="sv-SE"/>
          </a:p>
        </p:txBody>
      </p:sp>
    </p:spTree>
    <p:extLst>
      <p:ext uri="{BB962C8B-B14F-4D97-AF65-F5344CB8AC3E}">
        <p14:creationId xmlns:p14="http://schemas.microsoft.com/office/powerpoint/2010/main" val="21515307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Rubrikbild med 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58EC79-F416-4E3D-A67E-4A13E8004581}"/>
              </a:ext>
            </a:extLst>
          </p:cNvPr>
          <p:cNvSpPr>
            <a:spLocks noGrp="1"/>
          </p:cNvSpPr>
          <p:nvPr>
            <p:ph type="ctrTitle" hasCustomPrompt="1"/>
          </p:nvPr>
        </p:nvSpPr>
        <p:spPr>
          <a:xfrm>
            <a:off x="891539" y="1076643"/>
            <a:ext cx="5737196" cy="2387600"/>
          </a:xfrm>
        </p:spPr>
        <p:txBody>
          <a:bodyPr anchor="b"/>
          <a:lstStyle>
            <a:lvl1pPr algn="l">
              <a:lnSpc>
                <a:spcPct val="100000"/>
              </a:lnSpc>
              <a:defRPr sz="3500" b="1"/>
            </a:lvl1pPr>
          </a:lstStyle>
          <a:p>
            <a:r>
              <a:rPr lang="sv-SE" dirty="0"/>
              <a:t>Klicka för att lägga till rubrik</a:t>
            </a:r>
          </a:p>
        </p:txBody>
      </p:sp>
      <p:sp>
        <p:nvSpPr>
          <p:cNvPr id="3" name="Underrubrik 2">
            <a:extLst>
              <a:ext uri="{FF2B5EF4-FFF2-40B4-BE49-F238E27FC236}">
                <a16:creationId xmlns:a16="http://schemas.microsoft.com/office/drawing/2014/main" id="{0B04F11C-8931-4F2C-862F-B58C9926FB12}"/>
              </a:ext>
            </a:extLst>
          </p:cNvPr>
          <p:cNvSpPr>
            <a:spLocks noGrp="1"/>
          </p:cNvSpPr>
          <p:nvPr>
            <p:ph type="subTitle" idx="1" hasCustomPrompt="1"/>
          </p:nvPr>
        </p:nvSpPr>
        <p:spPr>
          <a:xfrm>
            <a:off x="885372" y="3761691"/>
            <a:ext cx="5737196" cy="1683433"/>
          </a:xfrm>
        </p:spPr>
        <p:txBody>
          <a:bodyPr/>
          <a:lstStyle>
            <a:lvl1pPr marL="0" indent="0" algn="l">
              <a:buNone/>
              <a:defRPr sz="2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dirty="0"/>
              <a:t>Klicka för att lägga till underrubrik</a:t>
            </a:r>
          </a:p>
        </p:txBody>
      </p:sp>
      <p:sp>
        <p:nvSpPr>
          <p:cNvPr id="27" name="Platshållare för bild 26">
            <a:extLst>
              <a:ext uri="{FF2B5EF4-FFF2-40B4-BE49-F238E27FC236}">
                <a16:creationId xmlns:a16="http://schemas.microsoft.com/office/drawing/2014/main" id="{B7586333-1D24-C4E6-41D4-F849486C4252}"/>
              </a:ext>
            </a:extLst>
          </p:cNvPr>
          <p:cNvSpPr>
            <a:spLocks noGrp="1"/>
          </p:cNvSpPr>
          <p:nvPr>
            <p:ph type="pic" sz="quarter" idx="13"/>
          </p:nvPr>
        </p:nvSpPr>
        <p:spPr>
          <a:xfrm>
            <a:off x="8936831" y="380998"/>
            <a:ext cx="2867819" cy="3048000"/>
          </a:xfrm>
          <a:custGeom>
            <a:avLst/>
            <a:gdLst>
              <a:gd name="connsiteX0" fmla="*/ 0 w 2867819"/>
              <a:gd name="connsiteY0" fmla="*/ 0 h 3048000"/>
              <a:gd name="connsiteX1" fmla="*/ 2867819 w 2867819"/>
              <a:gd name="connsiteY1" fmla="*/ 0 h 3048000"/>
              <a:gd name="connsiteX2" fmla="*/ 2867819 w 2867819"/>
              <a:gd name="connsiteY2" fmla="*/ 3048000 h 3048000"/>
              <a:gd name="connsiteX3" fmla="*/ 567857 w 2867819"/>
              <a:gd name="connsiteY3" fmla="*/ 3048000 h 3048000"/>
              <a:gd name="connsiteX4" fmla="*/ 0 w 2867819"/>
              <a:gd name="connsiteY4" fmla="*/ 2480143 h 304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819" h="3048000">
                <a:moveTo>
                  <a:pt x="0" y="0"/>
                </a:moveTo>
                <a:lnTo>
                  <a:pt x="2867819" y="0"/>
                </a:lnTo>
                <a:lnTo>
                  <a:pt x="2867819" y="3048000"/>
                </a:lnTo>
                <a:lnTo>
                  <a:pt x="567857" y="3048000"/>
                </a:lnTo>
                <a:cubicBezTo>
                  <a:pt x="254238" y="3048000"/>
                  <a:pt x="0" y="2793762"/>
                  <a:pt x="0" y="2480143"/>
                </a:cubicBezTo>
                <a:close/>
              </a:path>
            </a:pathLst>
          </a:custGeom>
          <a:solidFill>
            <a:schemeClr val="accent2"/>
          </a:solidFill>
        </p:spPr>
        <p:txBody>
          <a:bodyPr wrap="square">
            <a:noAutofit/>
          </a:bodyPr>
          <a:lstStyle>
            <a:lvl1pPr marL="0" indent="0">
              <a:buNone/>
              <a:defRPr/>
            </a:lvl1pPr>
          </a:lstStyle>
          <a:p>
            <a:r>
              <a:rPr lang="en-US"/>
              <a:t>Click icon to add picture</a:t>
            </a:r>
            <a:endParaRPr lang="sv-SE" dirty="0"/>
          </a:p>
        </p:txBody>
      </p:sp>
      <p:pic>
        <p:nvPicPr>
          <p:cNvPr id="28" name="Logo" descr="Västra Götalandsregionen, logo">
            <a:extLst>
              <a:ext uri="{FF2B5EF4-FFF2-40B4-BE49-F238E27FC236}">
                <a16:creationId xmlns:a16="http://schemas.microsoft.com/office/drawing/2014/main" id="{6A0989A0-7A4A-9CD0-D751-D56C294A584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26234" y="6030915"/>
            <a:ext cx="2147886" cy="435093"/>
          </a:xfrm>
          <a:prstGeom prst="rect">
            <a:avLst/>
          </a:prstGeom>
        </p:spPr>
      </p:pic>
      <p:sp>
        <p:nvSpPr>
          <p:cNvPr id="12" name="Rektangel: ett hörn rundat 11">
            <a:extLst>
              <a:ext uri="{FF2B5EF4-FFF2-40B4-BE49-F238E27FC236}">
                <a16:creationId xmlns:a16="http://schemas.microsoft.com/office/drawing/2014/main" id="{C20FB8AD-B642-E1E6-AC0D-E4A862F9B55D}"/>
              </a:ext>
              <a:ext uri="{C183D7F6-B498-43B3-948B-1728B52AA6E4}">
                <adec:decorative xmlns:adec="http://schemas.microsoft.com/office/drawing/2017/decorative" val="1"/>
              </a:ext>
            </a:extLst>
          </p:cNvPr>
          <p:cNvSpPr>
            <a:spLocks/>
          </p:cNvSpPr>
          <p:nvPr userDrawn="1"/>
        </p:nvSpPr>
        <p:spPr>
          <a:xfrm>
            <a:off x="7517606" y="1400174"/>
            <a:ext cx="1422400" cy="2028821"/>
          </a:xfrm>
          <a:prstGeom prst="round1Rect">
            <a:avLst>
              <a:gd name="adj" fmla="val 3832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3" name="Rektangel: ett hörn rundat 12">
            <a:extLst>
              <a:ext uri="{FF2B5EF4-FFF2-40B4-BE49-F238E27FC236}">
                <a16:creationId xmlns:a16="http://schemas.microsoft.com/office/drawing/2014/main" id="{B1925CA5-50D6-AB2F-5E1C-EACB82AD2605}"/>
              </a:ext>
              <a:ext uri="{C183D7F6-B498-43B3-948B-1728B52AA6E4}">
                <adec:decorative xmlns:adec="http://schemas.microsoft.com/office/drawing/2017/decorative" val="1"/>
              </a:ext>
            </a:extLst>
          </p:cNvPr>
          <p:cNvSpPr>
            <a:spLocks/>
          </p:cNvSpPr>
          <p:nvPr userDrawn="1"/>
        </p:nvSpPr>
        <p:spPr>
          <a:xfrm rot="10800000" flipH="1">
            <a:off x="7517606" y="380998"/>
            <a:ext cx="1422400" cy="1019175"/>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4" name="Rektangel: ett hörn rundat 13">
            <a:extLst>
              <a:ext uri="{FF2B5EF4-FFF2-40B4-BE49-F238E27FC236}">
                <a16:creationId xmlns:a16="http://schemas.microsoft.com/office/drawing/2014/main" id="{369C8F7C-E029-246E-DEFE-A2F38501997B}"/>
              </a:ext>
              <a:ext uri="{C183D7F6-B498-43B3-948B-1728B52AA6E4}">
                <adec:decorative xmlns:adec="http://schemas.microsoft.com/office/drawing/2017/decorative" val="1"/>
              </a:ext>
            </a:extLst>
          </p:cNvPr>
          <p:cNvSpPr>
            <a:spLocks/>
          </p:cNvSpPr>
          <p:nvPr userDrawn="1"/>
        </p:nvSpPr>
        <p:spPr>
          <a:xfrm rot="10800000" flipH="1">
            <a:off x="8940005" y="3428996"/>
            <a:ext cx="1439467" cy="2036754"/>
          </a:xfrm>
          <a:prstGeom prst="round1Rect">
            <a:avLst>
              <a:gd name="adj" fmla="val 3733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5" name="Rektangel: ett hörn rundat 14">
            <a:extLst>
              <a:ext uri="{FF2B5EF4-FFF2-40B4-BE49-F238E27FC236}">
                <a16:creationId xmlns:a16="http://schemas.microsoft.com/office/drawing/2014/main" id="{6A1C4870-0798-1888-787F-386EAC4D3723}"/>
              </a:ext>
              <a:ext uri="{C183D7F6-B498-43B3-948B-1728B52AA6E4}">
                <adec:decorative xmlns:adec="http://schemas.microsoft.com/office/drawing/2017/decorative" val="1"/>
              </a:ext>
            </a:extLst>
          </p:cNvPr>
          <p:cNvSpPr>
            <a:spLocks/>
          </p:cNvSpPr>
          <p:nvPr userDrawn="1"/>
        </p:nvSpPr>
        <p:spPr>
          <a:xfrm rot="10800000" flipH="1" flipV="1">
            <a:off x="10382253" y="5465755"/>
            <a:ext cx="1419222" cy="1020766"/>
          </a:xfrm>
          <a:prstGeom prst="round1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6" name="Rektangel: ett hörn rundat 15">
            <a:extLst>
              <a:ext uri="{FF2B5EF4-FFF2-40B4-BE49-F238E27FC236}">
                <a16:creationId xmlns:a16="http://schemas.microsoft.com/office/drawing/2014/main" id="{FD86D645-4C70-7686-CEDC-C3F7E248E0F4}"/>
              </a:ext>
              <a:ext uri="{C183D7F6-B498-43B3-948B-1728B52AA6E4}">
                <adec:decorative xmlns:adec="http://schemas.microsoft.com/office/drawing/2017/decorative" val="1"/>
              </a:ext>
            </a:extLst>
          </p:cNvPr>
          <p:cNvSpPr>
            <a:spLocks/>
          </p:cNvSpPr>
          <p:nvPr userDrawn="1"/>
        </p:nvSpPr>
        <p:spPr>
          <a:xfrm rot="10800000" flipH="1">
            <a:off x="7517606" y="3428997"/>
            <a:ext cx="1422400" cy="1019175"/>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7" name="Rektangel: ett hörn rundat 16">
            <a:extLst>
              <a:ext uri="{FF2B5EF4-FFF2-40B4-BE49-F238E27FC236}">
                <a16:creationId xmlns:a16="http://schemas.microsoft.com/office/drawing/2014/main" id="{31C76949-D02B-332F-5982-22F450E45AEB}"/>
              </a:ext>
              <a:ext uri="{C183D7F6-B498-43B3-948B-1728B52AA6E4}">
                <adec:decorative xmlns:adec="http://schemas.microsoft.com/office/drawing/2017/decorative" val="1"/>
              </a:ext>
            </a:extLst>
          </p:cNvPr>
          <p:cNvSpPr>
            <a:spLocks/>
          </p:cNvSpPr>
          <p:nvPr userDrawn="1"/>
        </p:nvSpPr>
        <p:spPr>
          <a:xfrm rot="10800000" flipH="1">
            <a:off x="7517606" y="4448166"/>
            <a:ext cx="1422400" cy="2038355"/>
          </a:xfrm>
          <a:prstGeom prst="round1Rect">
            <a:avLst>
              <a:gd name="adj" fmla="val 3996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8" name="Rektangel: ett hörn rundat 17">
            <a:extLst>
              <a:ext uri="{FF2B5EF4-FFF2-40B4-BE49-F238E27FC236}">
                <a16:creationId xmlns:a16="http://schemas.microsoft.com/office/drawing/2014/main" id="{322ACDAC-1D12-98AB-7D77-C6C8ED0E6BB3}"/>
              </a:ext>
              <a:ext uri="{C183D7F6-B498-43B3-948B-1728B52AA6E4}">
                <adec:decorative xmlns:adec="http://schemas.microsoft.com/office/drawing/2017/decorative" val="1"/>
              </a:ext>
            </a:extLst>
          </p:cNvPr>
          <p:cNvSpPr>
            <a:spLocks/>
          </p:cNvSpPr>
          <p:nvPr userDrawn="1"/>
        </p:nvSpPr>
        <p:spPr>
          <a:xfrm flipH="1">
            <a:off x="10379475" y="3428999"/>
            <a:ext cx="1422000" cy="2036754"/>
          </a:xfrm>
          <a:prstGeom prst="round1Rect">
            <a:avLst>
              <a:gd name="adj" fmla="val 3832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9" name="Rektangel: ett hörn rundat 18">
            <a:extLst>
              <a:ext uri="{FF2B5EF4-FFF2-40B4-BE49-F238E27FC236}">
                <a16:creationId xmlns:a16="http://schemas.microsoft.com/office/drawing/2014/main" id="{078779E6-AB64-0FE7-3DCA-5727138EC16E}"/>
              </a:ext>
              <a:ext uri="{C183D7F6-B498-43B3-948B-1728B52AA6E4}">
                <adec:decorative xmlns:adec="http://schemas.microsoft.com/office/drawing/2017/decorative" val="1"/>
              </a:ext>
            </a:extLst>
          </p:cNvPr>
          <p:cNvSpPr>
            <a:spLocks/>
          </p:cNvSpPr>
          <p:nvPr userDrawn="1"/>
        </p:nvSpPr>
        <p:spPr>
          <a:xfrm rot="10800000" flipV="1">
            <a:off x="8936830" y="5465754"/>
            <a:ext cx="1442643" cy="1020767"/>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6" name="textruta 5">
            <a:extLst>
              <a:ext uri="{FF2B5EF4-FFF2-40B4-BE49-F238E27FC236}">
                <a16:creationId xmlns:a16="http://schemas.microsoft.com/office/drawing/2014/main" id="{AA71F2BA-C943-46F6-00FD-63E44941990B}"/>
              </a:ext>
            </a:extLst>
          </p:cNvPr>
          <p:cNvSpPr txBox="1"/>
          <p:nvPr userDrawn="1"/>
        </p:nvSpPr>
        <p:spPr>
          <a:xfrm>
            <a:off x="704895" y="6466008"/>
            <a:ext cx="695282" cy="276999"/>
          </a:xfrm>
          <a:prstGeom prst="rect">
            <a:avLst/>
          </a:prstGeom>
          <a:noFill/>
        </p:spPr>
        <p:txBody>
          <a:bodyPr wrap="square" lIns="0" tIns="0" rIns="0" bIns="0" rtlCol="0">
            <a:spAutoFit/>
          </a:bodyPr>
          <a:lstStyle/>
          <a:p>
            <a:pPr algn="l"/>
            <a:r>
              <a:rPr lang="sv-SE">
                <a:solidFill>
                  <a:schemeClr val="bg1"/>
                </a:solidFill>
              </a:rPr>
              <a:t>TEst</a:t>
            </a:r>
            <a:endParaRPr lang="sv-SE" dirty="0">
              <a:solidFill>
                <a:schemeClr val="bg1"/>
              </a:solidFill>
            </a:endParaRPr>
          </a:p>
        </p:txBody>
      </p:sp>
      <p:sp>
        <p:nvSpPr>
          <p:cNvPr id="7" name="Platshållare för datum 6">
            <a:extLst>
              <a:ext uri="{FF2B5EF4-FFF2-40B4-BE49-F238E27FC236}">
                <a16:creationId xmlns:a16="http://schemas.microsoft.com/office/drawing/2014/main" id="{C4CBFC51-E299-C1C6-C259-2EC78776D974}"/>
              </a:ext>
            </a:extLst>
          </p:cNvPr>
          <p:cNvSpPr>
            <a:spLocks noGrp="1"/>
          </p:cNvSpPr>
          <p:nvPr>
            <p:ph type="dt" sz="half" idx="14"/>
          </p:nvPr>
        </p:nvSpPr>
        <p:spPr/>
        <p:txBody>
          <a:bodyPr/>
          <a:lstStyle/>
          <a:p>
            <a:fld id="{19E49B6E-96DA-4186-8F39-3AB022B7993C}" type="datetime1">
              <a:rPr lang="sv-SE" smtClean="0"/>
              <a:t>2023-06-02</a:t>
            </a:fld>
            <a:endParaRPr lang="sv-SE"/>
          </a:p>
        </p:txBody>
      </p:sp>
      <p:sp>
        <p:nvSpPr>
          <p:cNvPr id="8" name="Platshållare för sidfot 7">
            <a:extLst>
              <a:ext uri="{FF2B5EF4-FFF2-40B4-BE49-F238E27FC236}">
                <a16:creationId xmlns:a16="http://schemas.microsoft.com/office/drawing/2014/main" id="{DAF13055-4269-7909-D2F6-610F622CD5BE}"/>
              </a:ext>
            </a:extLst>
          </p:cNvPr>
          <p:cNvSpPr>
            <a:spLocks noGrp="1"/>
          </p:cNvSpPr>
          <p:nvPr>
            <p:ph type="ftr" sz="quarter" idx="15"/>
          </p:nvPr>
        </p:nvSpPr>
        <p:spPr/>
        <p:txBody>
          <a:bodyPr/>
          <a:lstStyle/>
          <a:p>
            <a:endParaRPr lang="sv-SE" dirty="0"/>
          </a:p>
        </p:txBody>
      </p:sp>
    </p:spTree>
    <p:extLst>
      <p:ext uri="{BB962C8B-B14F-4D97-AF65-F5344CB8AC3E}">
        <p14:creationId xmlns:p14="http://schemas.microsoft.com/office/powerpoint/2010/main" val="317769262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5_TEXT + BILD Högercentrerad + TOPPDEKOR">
    <p:spTree>
      <p:nvGrpSpPr>
        <p:cNvPr id="1" name=""/>
        <p:cNvGrpSpPr/>
        <p:nvPr/>
      </p:nvGrpSpPr>
      <p:grpSpPr>
        <a:xfrm>
          <a:off x="0" y="0"/>
          <a:ext cx="0" cy="0"/>
          <a:chOff x="0" y="0"/>
          <a:chExt cx="0" cy="0"/>
        </a:xfrm>
      </p:grpSpPr>
      <p:sp>
        <p:nvSpPr>
          <p:cNvPr id="6" name="Platshållare för bild 7">
            <a:extLst>
              <a:ext uri="{FF2B5EF4-FFF2-40B4-BE49-F238E27FC236}">
                <a16:creationId xmlns:a16="http://schemas.microsoft.com/office/drawing/2014/main" id="{9CCB8F11-F882-43EB-B500-2FC7469FCD84}"/>
              </a:ext>
            </a:extLst>
          </p:cNvPr>
          <p:cNvSpPr>
            <a:spLocks noGrp="1"/>
          </p:cNvSpPr>
          <p:nvPr>
            <p:ph type="pic" sz="quarter" idx="13"/>
          </p:nvPr>
        </p:nvSpPr>
        <p:spPr>
          <a:xfrm>
            <a:off x="6288000" y="1704000"/>
            <a:ext cx="5904000" cy="4317288"/>
          </a:xfrm>
          <a:prstGeom prst="rect">
            <a:avLst/>
          </a:prstGeom>
        </p:spPr>
        <p:txBody>
          <a:bodyPr/>
          <a:lstStyle>
            <a:lvl1pPr marL="0" indent="0">
              <a:buFontTx/>
              <a:buNone/>
              <a:defRPr/>
            </a:lvl1pPr>
          </a:lstStyle>
          <a:p>
            <a:endParaRPr lang="sv-SE"/>
          </a:p>
        </p:txBody>
      </p:sp>
      <p:sp>
        <p:nvSpPr>
          <p:cNvPr id="12" name="Platshållare för text 3">
            <a:extLst>
              <a:ext uri="{FF2B5EF4-FFF2-40B4-BE49-F238E27FC236}">
                <a16:creationId xmlns:a16="http://schemas.microsoft.com/office/drawing/2014/main" id="{136E1446-9CF4-4229-82CD-E7F9F5FF49C8}"/>
              </a:ext>
            </a:extLst>
          </p:cNvPr>
          <p:cNvSpPr>
            <a:spLocks noGrp="1"/>
          </p:cNvSpPr>
          <p:nvPr>
            <p:ph type="body" sz="quarter" idx="16" hasCustomPrompt="1"/>
          </p:nvPr>
        </p:nvSpPr>
        <p:spPr>
          <a:xfrm>
            <a:off x="527383" y="1704000"/>
            <a:ext cx="5376592" cy="288032"/>
          </a:xfrm>
          <a:prstGeom prst="rect">
            <a:avLst/>
          </a:prstGeom>
        </p:spPr>
        <p:txBody>
          <a:bodyPr lIns="18000" tIns="0" rIns="0" bIns="0" anchor="ctr"/>
          <a:lstStyle>
            <a:lvl1pPr marL="0" indent="0">
              <a:buNone/>
              <a:defRPr sz="2133" b="0">
                <a:solidFill>
                  <a:schemeClr val="tx1">
                    <a:lumMod val="75000"/>
                  </a:schemeClr>
                </a:solidFill>
                <a:latin typeface="+mj-lt"/>
              </a:defRPr>
            </a:lvl1pPr>
          </a:lstStyle>
          <a:p>
            <a:pPr lvl="0"/>
            <a:r>
              <a:rPr lang="sv-SE"/>
              <a:t>Ev. Underrubrik</a:t>
            </a:r>
          </a:p>
        </p:txBody>
      </p:sp>
      <p:sp>
        <p:nvSpPr>
          <p:cNvPr id="13" name="Platshållare för text 3">
            <a:extLst>
              <a:ext uri="{FF2B5EF4-FFF2-40B4-BE49-F238E27FC236}">
                <a16:creationId xmlns:a16="http://schemas.microsoft.com/office/drawing/2014/main" id="{7CB65D89-4762-4C08-AA9E-287A208AA1B8}"/>
              </a:ext>
            </a:extLst>
          </p:cNvPr>
          <p:cNvSpPr>
            <a:spLocks noGrp="1"/>
          </p:cNvSpPr>
          <p:nvPr>
            <p:ph type="body" sz="quarter" idx="15" hasCustomPrompt="1"/>
          </p:nvPr>
        </p:nvSpPr>
        <p:spPr>
          <a:xfrm>
            <a:off x="527390" y="2180861"/>
            <a:ext cx="5376591" cy="3837235"/>
          </a:xfrm>
          <a:prstGeom prst="rect">
            <a:avLst/>
          </a:prstGeom>
        </p:spPr>
        <p:txBody>
          <a:bodyPr lIns="0" tIns="0" rIns="0" bIns="0" anchor="t"/>
          <a:lstStyle>
            <a:lvl1pPr marL="0" indent="0">
              <a:buNone/>
              <a:defRPr sz="1600" b="0">
                <a:solidFill>
                  <a:schemeClr val="tx1">
                    <a:lumMod val="75000"/>
                  </a:schemeClr>
                </a:solidFill>
                <a:latin typeface="+mj-lt"/>
              </a:defRPr>
            </a:lvl1pPr>
          </a:lstStyle>
          <a:p>
            <a:pPr lvl="0"/>
            <a:r>
              <a:rPr lang="sv-SE"/>
              <a:t>Brödtext</a:t>
            </a:r>
          </a:p>
        </p:txBody>
      </p:sp>
      <p:sp>
        <p:nvSpPr>
          <p:cNvPr id="16" name="Rubrik 1">
            <a:extLst>
              <a:ext uri="{FF2B5EF4-FFF2-40B4-BE49-F238E27FC236}">
                <a16:creationId xmlns:a16="http://schemas.microsoft.com/office/drawing/2014/main" id="{D239415B-6434-4B92-BC2D-07F1EF5F1FA2}"/>
              </a:ext>
            </a:extLst>
          </p:cNvPr>
          <p:cNvSpPr>
            <a:spLocks noGrp="1"/>
          </p:cNvSpPr>
          <p:nvPr>
            <p:ph type="title" hasCustomPrompt="1"/>
          </p:nvPr>
        </p:nvSpPr>
        <p:spPr>
          <a:xfrm>
            <a:off x="527381" y="548680"/>
            <a:ext cx="11137235" cy="382077"/>
          </a:xfrm>
          <a:prstGeom prst="rect">
            <a:avLst/>
          </a:prstGeom>
        </p:spPr>
        <p:txBody>
          <a:bodyPr lIns="0" tIns="0" rIns="0" bIns="0" anchor="t"/>
          <a:lstStyle>
            <a:lvl1pPr algn="l">
              <a:defRPr sz="3200" b="0" spc="0">
                <a:solidFill>
                  <a:schemeClr val="tx1">
                    <a:lumMod val="75000"/>
                  </a:schemeClr>
                </a:solidFill>
                <a:latin typeface="Frutiger LT Pro 55 Roman" panose="020B0602020204020204" pitchFamily="34" charset="0"/>
              </a:defRPr>
            </a:lvl1pPr>
          </a:lstStyle>
          <a:p>
            <a:r>
              <a:rPr lang="sv-SE"/>
              <a:t>Rubrik</a:t>
            </a:r>
          </a:p>
        </p:txBody>
      </p:sp>
      <p:sp>
        <p:nvSpPr>
          <p:cNvPr id="17" name="Platshållare för text 3">
            <a:extLst>
              <a:ext uri="{FF2B5EF4-FFF2-40B4-BE49-F238E27FC236}">
                <a16:creationId xmlns:a16="http://schemas.microsoft.com/office/drawing/2014/main" id="{11BA535A-050B-489C-8888-EFDD6334DEFE}"/>
              </a:ext>
            </a:extLst>
          </p:cNvPr>
          <p:cNvSpPr>
            <a:spLocks noGrp="1"/>
          </p:cNvSpPr>
          <p:nvPr>
            <p:ph type="body" sz="quarter" idx="20" hasCustomPrompt="1"/>
          </p:nvPr>
        </p:nvSpPr>
        <p:spPr>
          <a:xfrm>
            <a:off x="529936" y="6309320"/>
            <a:ext cx="2685744" cy="192021"/>
          </a:xfrm>
          <a:prstGeom prst="rect">
            <a:avLst/>
          </a:prstGeom>
        </p:spPr>
        <p:txBody>
          <a:bodyPr lIns="0" tIns="0" rIns="0" bIns="0" anchor="ctr"/>
          <a:lstStyle>
            <a:lvl1pPr marL="0" indent="0">
              <a:buNone/>
              <a:defRPr sz="1333" b="0" spc="400">
                <a:solidFill>
                  <a:schemeClr val="bg1">
                    <a:lumMod val="50000"/>
                  </a:schemeClr>
                </a:solidFill>
                <a:latin typeface="+mj-lt"/>
              </a:defRPr>
            </a:lvl1pPr>
          </a:lstStyle>
          <a:p>
            <a:pPr lvl="0"/>
            <a:r>
              <a:rPr lang="sv-SE"/>
              <a:t>Kapitel … eller </a:t>
            </a:r>
            <a:r>
              <a:rPr lang="sv-SE" err="1"/>
              <a:t>sidnr</a:t>
            </a:r>
            <a:endParaRPr lang="sv-SE"/>
          </a:p>
        </p:txBody>
      </p:sp>
    </p:spTree>
    <p:extLst>
      <p:ext uri="{BB962C8B-B14F-4D97-AF65-F5344CB8AC3E}">
        <p14:creationId xmlns:p14="http://schemas.microsoft.com/office/powerpoint/2010/main" val="22237499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4_TEXT + BILD Högercentrerad + TOPPDEKOR">
    <p:spTree>
      <p:nvGrpSpPr>
        <p:cNvPr id="1" name=""/>
        <p:cNvGrpSpPr/>
        <p:nvPr/>
      </p:nvGrpSpPr>
      <p:grpSpPr>
        <a:xfrm>
          <a:off x="0" y="0"/>
          <a:ext cx="0" cy="0"/>
          <a:chOff x="0" y="0"/>
          <a:chExt cx="0" cy="0"/>
        </a:xfrm>
      </p:grpSpPr>
      <p:pic>
        <p:nvPicPr>
          <p:cNvPr id="10" name="Bildobjekt 9">
            <a:extLst>
              <a:ext uri="{FF2B5EF4-FFF2-40B4-BE49-F238E27FC236}">
                <a16:creationId xmlns:a16="http://schemas.microsoft.com/office/drawing/2014/main" id="{DBD14293-FF9A-462B-81F2-C0026C425107}"/>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9651011" y="548682"/>
            <a:ext cx="2023704" cy="411425"/>
          </a:xfrm>
          <a:prstGeom prst="rect">
            <a:avLst/>
          </a:prstGeom>
          <a:solidFill>
            <a:schemeClr val="accent1"/>
          </a:solidFill>
          <a:ln>
            <a:noFill/>
          </a:ln>
        </p:spPr>
      </p:pic>
      <p:sp>
        <p:nvSpPr>
          <p:cNvPr id="6" name="Platshållare för bild 7">
            <a:extLst>
              <a:ext uri="{FF2B5EF4-FFF2-40B4-BE49-F238E27FC236}">
                <a16:creationId xmlns:a16="http://schemas.microsoft.com/office/drawing/2014/main" id="{9CCB8F11-F882-43EB-B500-2FC7469FCD84}"/>
              </a:ext>
            </a:extLst>
          </p:cNvPr>
          <p:cNvSpPr>
            <a:spLocks noGrp="1"/>
          </p:cNvSpPr>
          <p:nvPr>
            <p:ph type="pic" sz="quarter" idx="13"/>
          </p:nvPr>
        </p:nvSpPr>
        <p:spPr>
          <a:xfrm>
            <a:off x="6288000" y="1700808"/>
            <a:ext cx="5904000" cy="4320480"/>
          </a:xfrm>
          <a:prstGeom prst="rect">
            <a:avLst/>
          </a:prstGeom>
        </p:spPr>
        <p:txBody>
          <a:bodyPr/>
          <a:lstStyle>
            <a:lvl1pPr marL="0" indent="0">
              <a:buFontTx/>
              <a:buNone/>
              <a:defRPr/>
            </a:lvl1pPr>
          </a:lstStyle>
          <a:p>
            <a:endParaRPr lang="sv-SE"/>
          </a:p>
        </p:txBody>
      </p:sp>
      <p:sp>
        <p:nvSpPr>
          <p:cNvPr id="12" name="Platshållare för text 3">
            <a:extLst>
              <a:ext uri="{FF2B5EF4-FFF2-40B4-BE49-F238E27FC236}">
                <a16:creationId xmlns:a16="http://schemas.microsoft.com/office/drawing/2014/main" id="{136E1446-9CF4-4229-82CD-E7F9F5FF49C8}"/>
              </a:ext>
            </a:extLst>
          </p:cNvPr>
          <p:cNvSpPr>
            <a:spLocks noGrp="1"/>
          </p:cNvSpPr>
          <p:nvPr>
            <p:ph type="body" sz="quarter" idx="16" hasCustomPrompt="1"/>
          </p:nvPr>
        </p:nvSpPr>
        <p:spPr>
          <a:xfrm>
            <a:off x="527383" y="1124744"/>
            <a:ext cx="5376592" cy="288032"/>
          </a:xfrm>
          <a:prstGeom prst="rect">
            <a:avLst/>
          </a:prstGeom>
        </p:spPr>
        <p:txBody>
          <a:bodyPr lIns="18000" tIns="0" rIns="0" bIns="0" anchor="ctr"/>
          <a:lstStyle>
            <a:lvl1pPr marL="0" indent="0">
              <a:buNone/>
              <a:defRPr sz="2133" b="0">
                <a:solidFill>
                  <a:schemeClr val="tx1">
                    <a:lumMod val="75000"/>
                  </a:schemeClr>
                </a:solidFill>
                <a:latin typeface="+mj-lt"/>
              </a:defRPr>
            </a:lvl1pPr>
          </a:lstStyle>
          <a:p>
            <a:pPr lvl="0"/>
            <a:r>
              <a:rPr lang="sv-SE"/>
              <a:t>Ev. Underrubrik</a:t>
            </a:r>
          </a:p>
        </p:txBody>
      </p:sp>
      <p:sp>
        <p:nvSpPr>
          <p:cNvPr id="13" name="Platshållare för text 3">
            <a:extLst>
              <a:ext uri="{FF2B5EF4-FFF2-40B4-BE49-F238E27FC236}">
                <a16:creationId xmlns:a16="http://schemas.microsoft.com/office/drawing/2014/main" id="{7CB65D89-4762-4C08-AA9E-287A208AA1B8}"/>
              </a:ext>
            </a:extLst>
          </p:cNvPr>
          <p:cNvSpPr>
            <a:spLocks noGrp="1"/>
          </p:cNvSpPr>
          <p:nvPr>
            <p:ph type="body" sz="quarter" idx="15" hasCustomPrompt="1"/>
          </p:nvPr>
        </p:nvSpPr>
        <p:spPr>
          <a:xfrm>
            <a:off x="527390" y="1697616"/>
            <a:ext cx="5376591" cy="4320480"/>
          </a:xfrm>
          <a:prstGeom prst="rect">
            <a:avLst/>
          </a:prstGeom>
        </p:spPr>
        <p:txBody>
          <a:bodyPr lIns="0" tIns="0" rIns="0" bIns="0" anchor="t"/>
          <a:lstStyle>
            <a:lvl1pPr marL="0" indent="0">
              <a:buNone/>
              <a:defRPr sz="1600" b="0">
                <a:solidFill>
                  <a:schemeClr val="tx1">
                    <a:lumMod val="75000"/>
                  </a:schemeClr>
                </a:solidFill>
                <a:latin typeface="+mj-lt"/>
              </a:defRPr>
            </a:lvl1pPr>
          </a:lstStyle>
          <a:p>
            <a:pPr lvl="0"/>
            <a:r>
              <a:rPr lang="sv-SE"/>
              <a:t>Brödtext</a:t>
            </a:r>
          </a:p>
        </p:txBody>
      </p:sp>
      <p:sp>
        <p:nvSpPr>
          <p:cNvPr id="11" name="Rubrik 1">
            <a:extLst>
              <a:ext uri="{FF2B5EF4-FFF2-40B4-BE49-F238E27FC236}">
                <a16:creationId xmlns:a16="http://schemas.microsoft.com/office/drawing/2014/main" id="{C1E92877-AE75-4FA8-82E6-1950E5E14D4A}"/>
              </a:ext>
            </a:extLst>
          </p:cNvPr>
          <p:cNvSpPr>
            <a:spLocks noGrp="1"/>
          </p:cNvSpPr>
          <p:nvPr>
            <p:ph type="title" hasCustomPrompt="1"/>
          </p:nvPr>
        </p:nvSpPr>
        <p:spPr>
          <a:xfrm>
            <a:off x="527381" y="548680"/>
            <a:ext cx="11137235" cy="382077"/>
          </a:xfrm>
          <a:prstGeom prst="rect">
            <a:avLst/>
          </a:prstGeom>
        </p:spPr>
        <p:txBody>
          <a:bodyPr lIns="0" tIns="0" rIns="0" bIns="0" anchor="t"/>
          <a:lstStyle>
            <a:lvl1pPr algn="l">
              <a:defRPr sz="3200" b="0" spc="0">
                <a:solidFill>
                  <a:schemeClr val="tx1">
                    <a:lumMod val="75000"/>
                  </a:schemeClr>
                </a:solidFill>
                <a:latin typeface="Frutiger LT Pro 55 Roman" panose="020B0602020204020204" pitchFamily="34" charset="0"/>
              </a:defRPr>
            </a:lvl1pPr>
          </a:lstStyle>
          <a:p>
            <a:r>
              <a:rPr lang="sv-SE"/>
              <a:t>Rubrik</a:t>
            </a:r>
          </a:p>
        </p:txBody>
      </p:sp>
      <p:sp>
        <p:nvSpPr>
          <p:cNvPr id="14" name="Platshållare för text 3">
            <a:extLst>
              <a:ext uri="{FF2B5EF4-FFF2-40B4-BE49-F238E27FC236}">
                <a16:creationId xmlns:a16="http://schemas.microsoft.com/office/drawing/2014/main" id="{3E0E0497-4E25-4F55-B38A-F779A976FC57}"/>
              </a:ext>
            </a:extLst>
          </p:cNvPr>
          <p:cNvSpPr>
            <a:spLocks noGrp="1"/>
          </p:cNvSpPr>
          <p:nvPr>
            <p:ph type="body" sz="quarter" idx="20" hasCustomPrompt="1"/>
          </p:nvPr>
        </p:nvSpPr>
        <p:spPr>
          <a:xfrm>
            <a:off x="529936" y="6309320"/>
            <a:ext cx="2685744" cy="192021"/>
          </a:xfrm>
          <a:prstGeom prst="rect">
            <a:avLst/>
          </a:prstGeom>
        </p:spPr>
        <p:txBody>
          <a:bodyPr lIns="0" tIns="0" rIns="0" bIns="0" anchor="ctr"/>
          <a:lstStyle>
            <a:lvl1pPr marL="0" indent="0">
              <a:buNone/>
              <a:defRPr sz="1333" b="0" spc="400">
                <a:solidFill>
                  <a:schemeClr val="bg1">
                    <a:lumMod val="50000"/>
                  </a:schemeClr>
                </a:solidFill>
                <a:latin typeface="+mj-lt"/>
              </a:defRPr>
            </a:lvl1pPr>
          </a:lstStyle>
          <a:p>
            <a:pPr lvl="0"/>
            <a:r>
              <a:rPr lang="sv-SE"/>
              <a:t>Kapitel … eller </a:t>
            </a:r>
            <a:r>
              <a:rPr lang="sv-SE" err="1"/>
              <a:t>sidnr</a:t>
            </a:r>
            <a:endParaRPr lang="sv-SE"/>
          </a:p>
        </p:txBody>
      </p:sp>
    </p:spTree>
    <p:extLst>
      <p:ext uri="{BB962C8B-B14F-4D97-AF65-F5344CB8AC3E}">
        <p14:creationId xmlns:p14="http://schemas.microsoft.com/office/powerpoint/2010/main" val="2357565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6_TEXT + BILD Högercentrerad + TOPPDEKOR">
    <p:spTree>
      <p:nvGrpSpPr>
        <p:cNvPr id="1" name=""/>
        <p:cNvGrpSpPr/>
        <p:nvPr/>
      </p:nvGrpSpPr>
      <p:grpSpPr>
        <a:xfrm>
          <a:off x="0" y="0"/>
          <a:ext cx="0" cy="0"/>
          <a:chOff x="0" y="0"/>
          <a:chExt cx="0" cy="0"/>
        </a:xfrm>
      </p:grpSpPr>
      <p:sp>
        <p:nvSpPr>
          <p:cNvPr id="6" name="Platshållare för bild 7">
            <a:extLst>
              <a:ext uri="{FF2B5EF4-FFF2-40B4-BE49-F238E27FC236}">
                <a16:creationId xmlns:a16="http://schemas.microsoft.com/office/drawing/2014/main" id="{9CCB8F11-F882-43EB-B500-2FC7469FCD84}"/>
              </a:ext>
            </a:extLst>
          </p:cNvPr>
          <p:cNvSpPr>
            <a:spLocks noGrp="1"/>
          </p:cNvSpPr>
          <p:nvPr>
            <p:ph type="pic" sz="quarter" idx="13"/>
          </p:nvPr>
        </p:nvSpPr>
        <p:spPr>
          <a:xfrm>
            <a:off x="6288000" y="1700808"/>
            <a:ext cx="5904000" cy="4320480"/>
          </a:xfrm>
          <a:prstGeom prst="rect">
            <a:avLst/>
          </a:prstGeom>
        </p:spPr>
        <p:txBody>
          <a:bodyPr/>
          <a:lstStyle>
            <a:lvl1pPr marL="0" indent="0">
              <a:buFontTx/>
              <a:buNone/>
              <a:defRPr/>
            </a:lvl1pPr>
          </a:lstStyle>
          <a:p>
            <a:endParaRPr lang="sv-SE"/>
          </a:p>
        </p:txBody>
      </p:sp>
      <p:sp>
        <p:nvSpPr>
          <p:cNvPr id="12" name="Platshållare för text 3">
            <a:extLst>
              <a:ext uri="{FF2B5EF4-FFF2-40B4-BE49-F238E27FC236}">
                <a16:creationId xmlns:a16="http://schemas.microsoft.com/office/drawing/2014/main" id="{136E1446-9CF4-4229-82CD-E7F9F5FF49C8}"/>
              </a:ext>
            </a:extLst>
          </p:cNvPr>
          <p:cNvSpPr>
            <a:spLocks noGrp="1"/>
          </p:cNvSpPr>
          <p:nvPr>
            <p:ph type="body" sz="quarter" idx="16" hasCustomPrompt="1"/>
          </p:nvPr>
        </p:nvSpPr>
        <p:spPr>
          <a:xfrm>
            <a:off x="527383" y="1124744"/>
            <a:ext cx="5376592" cy="288032"/>
          </a:xfrm>
          <a:prstGeom prst="rect">
            <a:avLst/>
          </a:prstGeom>
        </p:spPr>
        <p:txBody>
          <a:bodyPr lIns="18000" tIns="0" rIns="0" bIns="0" anchor="ctr"/>
          <a:lstStyle>
            <a:lvl1pPr marL="0" indent="0">
              <a:buNone/>
              <a:defRPr sz="2133" b="0">
                <a:solidFill>
                  <a:schemeClr val="tx1">
                    <a:lumMod val="75000"/>
                  </a:schemeClr>
                </a:solidFill>
                <a:latin typeface="+mj-lt"/>
              </a:defRPr>
            </a:lvl1pPr>
          </a:lstStyle>
          <a:p>
            <a:pPr lvl="0"/>
            <a:r>
              <a:rPr lang="sv-SE"/>
              <a:t>Ev. Underrubrik</a:t>
            </a:r>
          </a:p>
        </p:txBody>
      </p:sp>
      <p:sp>
        <p:nvSpPr>
          <p:cNvPr id="13" name="Platshållare för text 3">
            <a:extLst>
              <a:ext uri="{FF2B5EF4-FFF2-40B4-BE49-F238E27FC236}">
                <a16:creationId xmlns:a16="http://schemas.microsoft.com/office/drawing/2014/main" id="{7CB65D89-4762-4C08-AA9E-287A208AA1B8}"/>
              </a:ext>
            </a:extLst>
          </p:cNvPr>
          <p:cNvSpPr>
            <a:spLocks noGrp="1"/>
          </p:cNvSpPr>
          <p:nvPr>
            <p:ph type="body" sz="quarter" idx="15" hasCustomPrompt="1"/>
          </p:nvPr>
        </p:nvSpPr>
        <p:spPr>
          <a:xfrm>
            <a:off x="527390" y="1697616"/>
            <a:ext cx="5376591" cy="4320480"/>
          </a:xfrm>
          <a:prstGeom prst="rect">
            <a:avLst/>
          </a:prstGeom>
        </p:spPr>
        <p:txBody>
          <a:bodyPr lIns="0" tIns="0" rIns="0" bIns="0" anchor="t"/>
          <a:lstStyle>
            <a:lvl1pPr marL="0" indent="0">
              <a:buNone/>
              <a:defRPr sz="1600" b="0">
                <a:solidFill>
                  <a:schemeClr val="tx1">
                    <a:lumMod val="75000"/>
                  </a:schemeClr>
                </a:solidFill>
                <a:latin typeface="+mj-lt"/>
              </a:defRPr>
            </a:lvl1pPr>
          </a:lstStyle>
          <a:p>
            <a:pPr lvl="0"/>
            <a:r>
              <a:rPr lang="sv-SE"/>
              <a:t>Brödtext</a:t>
            </a:r>
          </a:p>
        </p:txBody>
      </p:sp>
      <p:sp>
        <p:nvSpPr>
          <p:cNvPr id="11" name="Rubrik 1">
            <a:extLst>
              <a:ext uri="{FF2B5EF4-FFF2-40B4-BE49-F238E27FC236}">
                <a16:creationId xmlns:a16="http://schemas.microsoft.com/office/drawing/2014/main" id="{C1E92877-AE75-4FA8-82E6-1950E5E14D4A}"/>
              </a:ext>
            </a:extLst>
          </p:cNvPr>
          <p:cNvSpPr>
            <a:spLocks noGrp="1"/>
          </p:cNvSpPr>
          <p:nvPr>
            <p:ph type="title" hasCustomPrompt="1"/>
          </p:nvPr>
        </p:nvSpPr>
        <p:spPr>
          <a:xfrm>
            <a:off x="527381" y="548680"/>
            <a:ext cx="11137235" cy="382077"/>
          </a:xfrm>
          <a:prstGeom prst="rect">
            <a:avLst/>
          </a:prstGeom>
        </p:spPr>
        <p:txBody>
          <a:bodyPr lIns="0" tIns="0" rIns="0" bIns="0" anchor="t"/>
          <a:lstStyle>
            <a:lvl1pPr algn="l">
              <a:defRPr sz="3200" b="0" spc="0">
                <a:solidFill>
                  <a:schemeClr val="tx1">
                    <a:lumMod val="75000"/>
                  </a:schemeClr>
                </a:solidFill>
                <a:latin typeface="Frutiger LT Pro 55 Roman" panose="020B0602020204020204" pitchFamily="34" charset="0"/>
              </a:defRPr>
            </a:lvl1pPr>
          </a:lstStyle>
          <a:p>
            <a:r>
              <a:rPr lang="sv-SE"/>
              <a:t>Rubrik</a:t>
            </a:r>
          </a:p>
        </p:txBody>
      </p:sp>
      <p:sp>
        <p:nvSpPr>
          <p:cNvPr id="14" name="Platshållare för text 3">
            <a:extLst>
              <a:ext uri="{FF2B5EF4-FFF2-40B4-BE49-F238E27FC236}">
                <a16:creationId xmlns:a16="http://schemas.microsoft.com/office/drawing/2014/main" id="{3E0E0497-4E25-4F55-B38A-F779A976FC57}"/>
              </a:ext>
            </a:extLst>
          </p:cNvPr>
          <p:cNvSpPr>
            <a:spLocks noGrp="1"/>
          </p:cNvSpPr>
          <p:nvPr>
            <p:ph type="body" sz="quarter" idx="20" hasCustomPrompt="1"/>
          </p:nvPr>
        </p:nvSpPr>
        <p:spPr>
          <a:xfrm>
            <a:off x="529936" y="6309320"/>
            <a:ext cx="2685744" cy="192021"/>
          </a:xfrm>
          <a:prstGeom prst="rect">
            <a:avLst/>
          </a:prstGeom>
        </p:spPr>
        <p:txBody>
          <a:bodyPr lIns="0" tIns="0" rIns="0" bIns="0" anchor="ctr"/>
          <a:lstStyle>
            <a:lvl1pPr marL="0" indent="0">
              <a:buNone/>
              <a:defRPr sz="1333" b="0" spc="400">
                <a:solidFill>
                  <a:schemeClr val="bg1">
                    <a:lumMod val="50000"/>
                  </a:schemeClr>
                </a:solidFill>
                <a:latin typeface="+mj-lt"/>
              </a:defRPr>
            </a:lvl1pPr>
          </a:lstStyle>
          <a:p>
            <a:pPr lvl="0"/>
            <a:r>
              <a:rPr lang="sv-SE"/>
              <a:t>Kapitel … eller </a:t>
            </a:r>
            <a:r>
              <a:rPr lang="sv-SE" err="1"/>
              <a:t>sidnr</a:t>
            </a:r>
            <a:endParaRPr lang="sv-SE"/>
          </a:p>
        </p:txBody>
      </p:sp>
    </p:spTree>
    <p:extLst>
      <p:ext uri="{BB962C8B-B14F-4D97-AF65-F5344CB8AC3E}">
        <p14:creationId xmlns:p14="http://schemas.microsoft.com/office/powerpoint/2010/main" val="42451041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TEXT + BILD Högercentrerad + TOPPDEKOR">
    <p:spTree>
      <p:nvGrpSpPr>
        <p:cNvPr id="1" name=""/>
        <p:cNvGrpSpPr/>
        <p:nvPr/>
      </p:nvGrpSpPr>
      <p:grpSpPr>
        <a:xfrm>
          <a:off x="0" y="0"/>
          <a:ext cx="0" cy="0"/>
          <a:chOff x="0" y="0"/>
          <a:chExt cx="0" cy="0"/>
        </a:xfrm>
      </p:grpSpPr>
      <p:pic>
        <p:nvPicPr>
          <p:cNvPr id="17" name="Bildobjekt 16">
            <a:extLst>
              <a:ext uri="{FF2B5EF4-FFF2-40B4-BE49-F238E27FC236}">
                <a16:creationId xmlns:a16="http://schemas.microsoft.com/office/drawing/2014/main" id="{33039266-4111-4928-B7FA-03C7DE866E03}"/>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9651011" y="548682"/>
            <a:ext cx="2023704" cy="411425"/>
          </a:xfrm>
          <a:prstGeom prst="rect">
            <a:avLst/>
          </a:prstGeom>
          <a:solidFill>
            <a:schemeClr val="accent1"/>
          </a:solidFill>
          <a:ln>
            <a:noFill/>
          </a:ln>
        </p:spPr>
      </p:pic>
      <p:pic>
        <p:nvPicPr>
          <p:cNvPr id="9" name="Bildobjekt 8"/>
          <p:cNvPicPr>
            <a:picLocks noChangeAspect="1"/>
          </p:cNvPicPr>
          <p:nvPr userDrawn="1"/>
        </p:nvPicPr>
        <p:blipFill rotWithShape="1">
          <a:blip r:embed="rId3" cstate="hqprint">
            <a:extLst>
              <a:ext uri="{28A0092B-C50C-407E-A947-70E740481C1C}">
                <a14:useLocalDpi xmlns:a14="http://schemas.microsoft.com/office/drawing/2010/main"/>
              </a:ext>
            </a:extLst>
          </a:blip>
          <a:srcRect/>
          <a:stretch/>
        </p:blipFill>
        <p:spPr>
          <a:xfrm>
            <a:off x="1" y="6693364"/>
            <a:ext cx="12192000" cy="192021"/>
          </a:xfrm>
          <a:prstGeom prst="rect">
            <a:avLst/>
          </a:prstGeom>
        </p:spPr>
      </p:pic>
      <p:sp>
        <p:nvSpPr>
          <p:cNvPr id="7" name="Platshållare för bild 7">
            <a:extLst>
              <a:ext uri="{FF2B5EF4-FFF2-40B4-BE49-F238E27FC236}">
                <a16:creationId xmlns:a16="http://schemas.microsoft.com/office/drawing/2014/main" id="{0BB297D4-B38B-4F08-89D3-37AF73F6B4E0}"/>
              </a:ext>
            </a:extLst>
          </p:cNvPr>
          <p:cNvSpPr>
            <a:spLocks noGrp="1"/>
          </p:cNvSpPr>
          <p:nvPr>
            <p:ph type="pic" sz="quarter" idx="13"/>
          </p:nvPr>
        </p:nvSpPr>
        <p:spPr>
          <a:xfrm>
            <a:off x="6288000" y="1704000"/>
            <a:ext cx="5904000" cy="4317288"/>
          </a:xfrm>
          <a:prstGeom prst="rect">
            <a:avLst/>
          </a:prstGeom>
        </p:spPr>
        <p:txBody>
          <a:bodyPr/>
          <a:lstStyle>
            <a:lvl1pPr marL="0" indent="0">
              <a:buFontTx/>
              <a:buNone/>
              <a:defRPr/>
            </a:lvl1pPr>
          </a:lstStyle>
          <a:p>
            <a:endParaRPr lang="sv-SE"/>
          </a:p>
        </p:txBody>
      </p:sp>
      <p:sp>
        <p:nvSpPr>
          <p:cNvPr id="12" name="Platshållare för sidfot 3">
            <a:extLst>
              <a:ext uri="{FF2B5EF4-FFF2-40B4-BE49-F238E27FC236}">
                <a16:creationId xmlns:a16="http://schemas.microsoft.com/office/drawing/2014/main" id="{42AC7E4D-5F17-4C47-BF57-7681EBE85F83}"/>
              </a:ext>
            </a:extLst>
          </p:cNvPr>
          <p:cNvSpPr txBox="1">
            <a:spLocks/>
          </p:cNvSpPr>
          <p:nvPr userDrawn="1"/>
        </p:nvSpPr>
        <p:spPr>
          <a:xfrm>
            <a:off x="527381" y="6310184"/>
            <a:ext cx="3840427" cy="192021"/>
          </a:xfrm>
          <a:prstGeom prst="rect">
            <a:avLst/>
          </a:prstGeom>
        </p:spPr>
        <p:txBody>
          <a:bodyPr vert="horz" lIns="0" tIns="0" rIns="0" bIns="0" rtlCol="0" anchor="ctr"/>
          <a:lstStyle>
            <a:defPPr>
              <a:defRPr lang="sv-SE"/>
            </a:defPPr>
            <a:lvl1pPr marL="0" algn="l" defTabSz="685800" rtl="0" eaLnBrk="1" latinLnBrk="0" hangingPunct="1">
              <a:defRPr sz="1200" kern="1200">
                <a:solidFill>
                  <a:srgbClr val="000000"/>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l"/>
            <a:r>
              <a:rPr lang="sv-SE" sz="1200" spc="400" baseline="0">
                <a:solidFill>
                  <a:schemeClr val="bg1">
                    <a:lumMod val="50000"/>
                  </a:schemeClr>
                </a:solidFill>
                <a:latin typeface="+mj-lt"/>
              </a:rPr>
              <a:t>Kapitel 1</a:t>
            </a:r>
          </a:p>
        </p:txBody>
      </p:sp>
      <p:sp>
        <p:nvSpPr>
          <p:cNvPr id="14" name="Platshållare för text 3">
            <a:extLst>
              <a:ext uri="{FF2B5EF4-FFF2-40B4-BE49-F238E27FC236}">
                <a16:creationId xmlns:a16="http://schemas.microsoft.com/office/drawing/2014/main" id="{7CE88484-13D8-4D1B-8DA4-805BC19A4199}"/>
              </a:ext>
            </a:extLst>
          </p:cNvPr>
          <p:cNvSpPr>
            <a:spLocks noGrp="1"/>
          </p:cNvSpPr>
          <p:nvPr>
            <p:ph type="body" sz="quarter" idx="16" hasCustomPrompt="1"/>
          </p:nvPr>
        </p:nvSpPr>
        <p:spPr>
          <a:xfrm>
            <a:off x="527383" y="1704000"/>
            <a:ext cx="5376592" cy="288032"/>
          </a:xfrm>
          <a:prstGeom prst="rect">
            <a:avLst/>
          </a:prstGeom>
        </p:spPr>
        <p:txBody>
          <a:bodyPr lIns="18000" tIns="0" rIns="0" bIns="0" anchor="ctr"/>
          <a:lstStyle>
            <a:lvl1pPr marL="0" indent="0">
              <a:buNone/>
              <a:defRPr sz="2133" b="0">
                <a:solidFill>
                  <a:schemeClr val="tx1">
                    <a:lumMod val="75000"/>
                  </a:schemeClr>
                </a:solidFill>
                <a:latin typeface="+mj-lt"/>
              </a:defRPr>
            </a:lvl1pPr>
          </a:lstStyle>
          <a:p>
            <a:pPr lvl="0"/>
            <a:r>
              <a:rPr lang="sv-SE"/>
              <a:t>Ev. Underrubrik</a:t>
            </a:r>
          </a:p>
        </p:txBody>
      </p:sp>
      <p:sp>
        <p:nvSpPr>
          <p:cNvPr id="15" name="Platshållare för text 3">
            <a:extLst>
              <a:ext uri="{FF2B5EF4-FFF2-40B4-BE49-F238E27FC236}">
                <a16:creationId xmlns:a16="http://schemas.microsoft.com/office/drawing/2014/main" id="{236AF3B1-639D-431F-92C0-404E4DEFEEE5}"/>
              </a:ext>
            </a:extLst>
          </p:cNvPr>
          <p:cNvSpPr>
            <a:spLocks noGrp="1"/>
          </p:cNvSpPr>
          <p:nvPr>
            <p:ph type="body" sz="quarter" idx="15" hasCustomPrompt="1"/>
          </p:nvPr>
        </p:nvSpPr>
        <p:spPr>
          <a:xfrm>
            <a:off x="527390" y="2180861"/>
            <a:ext cx="5376591" cy="3837235"/>
          </a:xfrm>
          <a:prstGeom prst="rect">
            <a:avLst/>
          </a:prstGeom>
        </p:spPr>
        <p:txBody>
          <a:bodyPr lIns="0" tIns="0" rIns="0" bIns="0" anchor="t"/>
          <a:lstStyle>
            <a:lvl1pPr marL="0" indent="0">
              <a:buNone/>
              <a:defRPr sz="1600" b="0">
                <a:solidFill>
                  <a:schemeClr val="tx1">
                    <a:lumMod val="75000"/>
                  </a:schemeClr>
                </a:solidFill>
                <a:latin typeface="+mj-lt"/>
              </a:defRPr>
            </a:lvl1pPr>
          </a:lstStyle>
          <a:p>
            <a:pPr lvl="0"/>
            <a:r>
              <a:rPr lang="sv-SE"/>
              <a:t>Brödtext</a:t>
            </a:r>
          </a:p>
        </p:txBody>
      </p:sp>
      <p:sp>
        <p:nvSpPr>
          <p:cNvPr id="18" name="Rubrik 1">
            <a:extLst>
              <a:ext uri="{FF2B5EF4-FFF2-40B4-BE49-F238E27FC236}">
                <a16:creationId xmlns:a16="http://schemas.microsoft.com/office/drawing/2014/main" id="{76DFF6B3-BBF5-439D-9267-A762A31BBC4B}"/>
              </a:ext>
            </a:extLst>
          </p:cNvPr>
          <p:cNvSpPr>
            <a:spLocks noGrp="1"/>
          </p:cNvSpPr>
          <p:nvPr>
            <p:ph type="title" hasCustomPrompt="1"/>
          </p:nvPr>
        </p:nvSpPr>
        <p:spPr>
          <a:xfrm>
            <a:off x="527381" y="548680"/>
            <a:ext cx="11137235" cy="382077"/>
          </a:xfrm>
          <a:prstGeom prst="rect">
            <a:avLst/>
          </a:prstGeom>
        </p:spPr>
        <p:txBody>
          <a:bodyPr lIns="0" tIns="0" rIns="0" bIns="0" anchor="t"/>
          <a:lstStyle>
            <a:lvl1pPr algn="l">
              <a:defRPr sz="3200" b="0" spc="0">
                <a:solidFill>
                  <a:schemeClr val="tx1">
                    <a:lumMod val="75000"/>
                  </a:schemeClr>
                </a:solidFill>
                <a:latin typeface="Frutiger LT Pro 55 Roman" panose="020B0602020204020204" pitchFamily="34" charset="0"/>
              </a:defRPr>
            </a:lvl1pPr>
          </a:lstStyle>
          <a:p>
            <a:r>
              <a:rPr lang="sv-SE"/>
              <a:t>Rubrik</a:t>
            </a:r>
          </a:p>
        </p:txBody>
      </p:sp>
    </p:spTree>
    <p:extLst>
      <p:ext uri="{BB962C8B-B14F-4D97-AF65-F5344CB8AC3E}">
        <p14:creationId xmlns:p14="http://schemas.microsoft.com/office/powerpoint/2010/main" val="22111115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TEXT + BILD Högercentrerad + TOPPDEKOR">
    <p:spTree>
      <p:nvGrpSpPr>
        <p:cNvPr id="1" name=""/>
        <p:cNvGrpSpPr/>
        <p:nvPr/>
      </p:nvGrpSpPr>
      <p:grpSpPr>
        <a:xfrm>
          <a:off x="0" y="0"/>
          <a:ext cx="0" cy="0"/>
          <a:chOff x="0" y="0"/>
          <a:chExt cx="0" cy="0"/>
        </a:xfrm>
      </p:grpSpPr>
      <p:pic>
        <p:nvPicPr>
          <p:cNvPr id="14" name="Bildobjekt 13">
            <a:extLst>
              <a:ext uri="{FF2B5EF4-FFF2-40B4-BE49-F238E27FC236}">
                <a16:creationId xmlns:a16="http://schemas.microsoft.com/office/drawing/2014/main" id="{7B9DECB9-C11E-443B-B4B4-0A5400A4AB7F}"/>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9651011" y="548682"/>
            <a:ext cx="2023704" cy="411425"/>
          </a:xfrm>
          <a:prstGeom prst="rect">
            <a:avLst/>
          </a:prstGeom>
          <a:solidFill>
            <a:schemeClr val="accent1"/>
          </a:solidFill>
          <a:ln>
            <a:noFill/>
          </a:ln>
        </p:spPr>
      </p:pic>
      <p:sp>
        <p:nvSpPr>
          <p:cNvPr id="7" name="Platshållare för bild 7">
            <a:extLst>
              <a:ext uri="{FF2B5EF4-FFF2-40B4-BE49-F238E27FC236}">
                <a16:creationId xmlns:a16="http://schemas.microsoft.com/office/drawing/2014/main" id="{A97B7EDA-4194-464C-91D6-61B850FC61E0}"/>
              </a:ext>
            </a:extLst>
          </p:cNvPr>
          <p:cNvSpPr>
            <a:spLocks noGrp="1"/>
          </p:cNvSpPr>
          <p:nvPr>
            <p:ph type="pic" sz="quarter" idx="13"/>
          </p:nvPr>
        </p:nvSpPr>
        <p:spPr>
          <a:xfrm>
            <a:off x="6288000" y="1704000"/>
            <a:ext cx="5904000" cy="4317288"/>
          </a:xfrm>
          <a:prstGeom prst="rect">
            <a:avLst/>
          </a:prstGeom>
        </p:spPr>
        <p:txBody>
          <a:bodyPr/>
          <a:lstStyle>
            <a:lvl1pPr marL="0" indent="0">
              <a:buFontTx/>
              <a:buNone/>
              <a:defRPr/>
            </a:lvl1pPr>
          </a:lstStyle>
          <a:p>
            <a:endParaRPr lang="sv-SE"/>
          </a:p>
        </p:txBody>
      </p:sp>
      <p:sp>
        <p:nvSpPr>
          <p:cNvPr id="8" name="Platshållare för sidfot 3">
            <a:extLst>
              <a:ext uri="{FF2B5EF4-FFF2-40B4-BE49-F238E27FC236}">
                <a16:creationId xmlns:a16="http://schemas.microsoft.com/office/drawing/2014/main" id="{1B40EFB3-93F8-4371-BCE9-CB7E5311D047}"/>
              </a:ext>
            </a:extLst>
          </p:cNvPr>
          <p:cNvSpPr txBox="1">
            <a:spLocks/>
          </p:cNvSpPr>
          <p:nvPr userDrawn="1"/>
        </p:nvSpPr>
        <p:spPr>
          <a:xfrm>
            <a:off x="527381" y="6310184"/>
            <a:ext cx="3840427" cy="192021"/>
          </a:xfrm>
          <a:prstGeom prst="rect">
            <a:avLst/>
          </a:prstGeom>
        </p:spPr>
        <p:txBody>
          <a:bodyPr vert="horz" lIns="0" tIns="0" rIns="0" bIns="0" rtlCol="0" anchor="ctr"/>
          <a:lstStyle>
            <a:defPPr>
              <a:defRPr lang="sv-SE"/>
            </a:defPPr>
            <a:lvl1pPr marL="0" algn="l" defTabSz="685800" rtl="0" eaLnBrk="1" latinLnBrk="0" hangingPunct="1">
              <a:defRPr sz="1200" kern="1200">
                <a:solidFill>
                  <a:srgbClr val="000000"/>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l"/>
            <a:r>
              <a:rPr lang="sv-SE" sz="1200" spc="400" baseline="0">
                <a:solidFill>
                  <a:schemeClr val="bg1">
                    <a:lumMod val="50000"/>
                  </a:schemeClr>
                </a:solidFill>
                <a:latin typeface="+mj-lt"/>
              </a:rPr>
              <a:t>Kapitel 1</a:t>
            </a:r>
          </a:p>
        </p:txBody>
      </p:sp>
      <p:sp>
        <p:nvSpPr>
          <p:cNvPr id="10" name="Platshållare för text 3">
            <a:extLst>
              <a:ext uri="{FF2B5EF4-FFF2-40B4-BE49-F238E27FC236}">
                <a16:creationId xmlns:a16="http://schemas.microsoft.com/office/drawing/2014/main" id="{11680B9A-79CE-4E55-83B3-8D89A92DB0A6}"/>
              </a:ext>
            </a:extLst>
          </p:cNvPr>
          <p:cNvSpPr>
            <a:spLocks noGrp="1"/>
          </p:cNvSpPr>
          <p:nvPr>
            <p:ph type="body" sz="quarter" idx="16" hasCustomPrompt="1"/>
          </p:nvPr>
        </p:nvSpPr>
        <p:spPr>
          <a:xfrm>
            <a:off x="527383" y="1704000"/>
            <a:ext cx="5376592" cy="288032"/>
          </a:xfrm>
          <a:prstGeom prst="rect">
            <a:avLst/>
          </a:prstGeom>
        </p:spPr>
        <p:txBody>
          <a:bodyPr lIns="18000" tIns="0" rIns="0" bIns="0" anchor="ctr"/>
          <a:lstStyle>
            <a:lvl1pPr marL="0" indent="0">
              <a:buNone/>
              <a:defRPr sz="2133" b="0">
                <a:solidFill>
                  <a:schemeClr val="tx1">
                    <a:lumMod val="75000"/>
                  </a:schemeClr>
                </a:solidFill>
                <a:latin typeface="+mj-lt"/>
              </a:defRPr>
            </a:lvl1pPr>
          </a:lstStyle>
          <a:p>
            <a:pPr lvl="0"/>
            <a:r>
              <a:rPr lang="sv-SE"/>
              <a:t>Ev. Underrubrik</a:t>
            </a:r>
          </a:p>
        </p:txBody>
      </p:sp>
      <p:sp>
        <p:nvSpPr>
          <p:cNvPr id="12" name="Platshållare för text 3">
            <a:extLst>
              <a:ext uri="{FF2B5EF4-FFF2-40B4-BE49-F238E27FC236}">
                <a16:creationId xmlns:a16="http://schemas.microsoft.com/office/drawing/2014/main" id="{1ED8611A-1534-4FEF-9B82-7F8177E13218}"/>
              </a:ext>
            </a:extLst>
          </p:cNvPr>
          <p:cNvSpPr>
            <a:spLocks noGrp="1"/>
          </p:cNvSpPr>
          <p:nvPr>
            <p:ph type="body" sz="quarter" idx="15" hasCustomPrompt="1"/>
          </p:nvPr>
        </p:nvSpPr>
        <p:spPr>
          <a:xfrm>
            <a:off x="527390" y="2180861"/>
            <a:ext cx="5376591" cy="3837235"/>
          </a:xfrm>
          <a:prstGeom prst="rect">
            <a:avLst/>
          </a:prstGeom>
        </p:spPr>
        <p:txBody>
          <a:bodyPr lIns="0" tIns="0" rIns="0" bIns="0" anchor="t"/>
          <a:lstStyle>
            <a:lvl1pPr marL="0" indent="0">
              <a:buNone/>
              <a:defRPr sz="1600" b="0">
                <a:solidFill>
                  <a:schemeClr val="tx1">
                    <a:lumMod val="75000"/>
                  </a:schemeClr>
                </a:solidFill>
                <a:latin typeface="+mj-lt"/>
              </a:defRPr>
            </a:lvl1pPr>
          </a:lstStyle>
          <a:p>
            <a:pPr lvl="0"/>
            <a:r>
              <a:rPr lang="sv-SE"/>
              <a:t>Brödtext</a:t>
            </a:r>
          </a:p>
        </p:txBody>
      </p:sp>
      <p:sp>
        <p:nvSpPr>
          <p:cNvPr id="15" name="Rubrik 1">
            <a:extLst>
              <a:ext uri="{FF2B5EF4-FFF2-40B4-BE49-F238E27FC236}">
                <a16:creationId xmlns:a16="http://schemas.microsoft.com/office/drawing/2014/main" id="{1B41ABC4-17BC-4A0B-8400-4A14C9974861}"/>
              </a:ext>
            </a:extLst>
          </p:cNvPr>
          <p:cNvSpPr>
            <a:spLocks noGrp="1"/>
          </p:cNvSpPr>
          <p:nvPr>
            <p:ph type="title" hasCustomPrompt="1"/>
          </p:nvPr>
        </p:nvSpPr>
        <p:spPr>
          <a:xfrm>
            <a:off x="527381" y="548680"/>
            <a:ext cx="11137235" cy="382077"/>
          </a:xfrm>
          <a:prstGeom prst="rect">
            <a:avLst/>
          </a:prstGeom>
        </p:spPr>
        <p:txBody>
          <a:bodyPr lIns="0" tIns="0" rIns="0" bIns="0" anchor="t"/>
          <a:lstStyle>
            <a:lvl1pPr algn="l">
              <a:defRPr sz="3200" b="0" spc="0">
                <a:solidFill>
                  <a:schemeClr val="tx1">
                    <a:lumMod val="75000"/>
                  </a:schemeClr>
                </a:solidFill>
                <a:latin typeface="Frutiger LT Pro 55 Roman" panose="020B0602020204020204" pitchFamily="34" charset="0"/>
              </a:defRPr>
            </a:lvl1pPr>
          </a:lstStyle>
          <a:p>
            <a:r>
              <a:rPr lang="sv-SE"/>
              <a:t>Rubrik</a:t>
            </a:r>
          </a:p>
        </p:txBody>
      </p:sp>
    </p:spTree>
    <p:extLst>
      <p:ext uri="{BB962C8B-B14F-4D97-AF65-F5344CB8AC3E}">
        <p14:creationId xmlns:p14="http://schemas.microsoft.com/office/powerpoint/2010/main" val="21231764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EXT + BILDSERIE högercentrerat">
    <p:spTree>
      <p:nvGrpSpPr>
        <p:cNvPr id="1" name=""/>
        <p:cNvGrpSpPr/>
        <p:nvPr/>
      </p:nvGrpSpPr>
      <p:grpSpPr>
        <a:xfrm>
          <a:off x="0" y="0"/>
          <a:ext cx="0" cy="0"/>
          <a:chOff x="0" y="0"/>
          <a:chExt cx="0" cy="0"/>
        </a:xfrm>
      </p:grpSpPr>
      <p:pic>
        <p:nvPicPr>
          <p:cNvPr id="20" name="Bildobjekt 19">
            <a:extLst>
              <a:ext uri="{FF2B5EF4-FFF2-40B4-BE49-F238E27FC236}">
                <a16:creationId xmlns:a16="http://schemas.microsoft.com/office/drawing/2014/main" id="{7A957236-92F1-4931-A91A-CEAA15C02D04}"/>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9651011" y="548682"/>
            <a:ext cx="2023704" cy="411425"/>
          </a:xfrm>
          <a:prstGeom prst="rect">
            <a:avLst/>
          </a:prstGeom>
          <a:solidFill>
            <a:schemeClr val="accent1"/>
          </a:solidFill>
          <a:ln>
            <a:noFill/>
          </a:ln>
        </p:spPr>
      </p:pic>
      <p:sp>
        <p:nvSpPr>
          <p:cNvPr id="13" name="Platshållare för bild 7"/>
          <p:cNvSpPr>
            <a:spLocks noGrp="1"/>
          </p:cNvSpPr>
          <p:nvPr>
            <p:ph type="pic" sz="quarter" idx="18" hasCustomPrompt="1"/>
          </p:nvPr>
        </p:nvSpPr>
        <p:spPr>
          <a:xfrm>
            <a:off x="6288024" y="1704076"/>
            <a:ext cx="2689512" cy="1916947"/>
          </a:xfrm>
          <a:prstGeom prst="rect">
            <a:avLst/>
          </a:prstGeom>
        </p:spPr>
        <p:txBody>
          <a:bodyPr/>
          <a:lstStyle>
            <a:lvl1pPr marL="0" indent="0">
              <a:buFontTx/>
              <a:buNone/>
              <a:defRPr/>
            </a:lvl1pPr>
          </a:lstStyle>
          <a:p>
            <a:r>
              <a:rPr lang="sv-SE"/>
              <a:t>Bild 1</a:t>
            </a:r>
          </a:p>
        </p:txBody>
      </p:sp>
      <p:pic>
        <p:nvPicPr>
          <p:cNvPr id="6" name="Bildobjekt 5"/>
          <p:cNvPicPr>
            <a:picLocks noChangeAspect="1"/>
          </p:cNvPicPr>
          <p:nvPr userDrawn="1"/>
        </p:nvPicPr>
        <p:blipFill rotWithShape="1">
          <a:blip r:embed="rId3" cstate="hqprint">
            <a:extLst>
              <a:ext uri="{28A0092B-C50C-407E-A947-70E740481C1C}">
                <a14:useLocalDpi xmlns:a14="http://schemas.microsoft.com/office/drawing/2010/main"/>
              </a:ext>
            </a:extLst>
          </a:blip>
          <a:srcRect/>
          <a:stretch/>
        </p:blipFill>
        <p:spPr>
          <a:xfrm>
            <a:off x="1" y="6693364"/>
            <a:ext cx="12192000" cy="192021"/>
          </a:xfrm>
          <a:prstGeom prst="rect">
            <a:avLst/>
          </a:prstGeom>
        </p:spPr>
      </p:pic>
      <p:sp>
        <p:nvSpPr>
          <p:cNvPr id="10" name="Platshållare för bild 7"/>
          <p:cNvSpPr>
            <a:spLocks noGrp="1"/>
          </p:cNvSpPr>
          <p:nvPr>
            <p:ph type="pic" sz="quarter" idx="16" hasCustomPrompt="1"/>
          </p:nvPr>
        </p:nvSpPr>
        <p:spPr>
          <a:xfrm>
            <a:off x="6288024" y="3813044"/>
            <a:ext cx="2689512" cy="1920213"/>
          </a:xfrm>
          <a:prstGeom prst="rect">
            <a:avLst/>
          </a:prstGeom>
        </p:spPr>
        <p:txBody>
          <a:bodyPr/>
          <a:lstStyle>
            <a:lvl1pPr marL="0" indent="0">
              <a:buFontTx/>
              <a:buNone/>
              <a:defRPr/>
            </a:lvl1pPr>
          </a:lstStyle>
          <a:p>
            <a:r>
              <a:rPr lang="sv-SE"/>
              <a:t>Bild 2</a:t>
            </a:r>
          </a:p>
        </p:txBody>
      </p:sp>
      <p:sp>
        <p:nvSpPr>
          <p:cNvPr id="11" name="Platshållare för bild 7"/>
          <p:cNvSpPr>
            <a:spLocks noGrp="1"/>
          </p:cNvSpPr>
          <p:nvPr>
            <p:ph type="pic" sz="quarter" idx="17" hasCustomPrompt="1"/>
          </p:nvPr>
        </p:nvSpPr>
        <p:spPr>
          <a:xfrm>
            <a:off x="9169559" y="1703999"/>
            <a:ext cx="2495061" cy="4029257"/>
          </a:xfrm>
          <a:prstGeom prst="rect">
            <a:avLst/>
          </a:prstGeom>
        </p:spPr>
        <p:txBody>
          <a:bodyPr/>
          <a:lstStyle>
            <a:lvl1pPr marL="0" indent="0">
              <a:buFontTx/>
              <a:buNone/>
              <a:defRPr/>
            </a:lvl1pPr>
          </a:lstStyle>
          <a:p>
            <a:r>
              <a:rPr lang="sv-SE"/>
              <a:t>Bild 3</a:t>
            </a:r>
          </a:p>
        </p:txBody>
      </p:sp>
      <p:sp>
        <p:nvSpPr>
          <p:cNvPr id="12" name="Platshållare för sidfot 3">
            <a:extLst>
              <a:ext uri="{FF2B5EF4-FFF2-40B4-BE49-F238E27FC236}">
                <a16:creationId xmlns:a16="http://schemas.microsoft.com/office/drawing/2014/main" id="{661609D4-6FEA-41F8-951F-110E7087A109}"/>
              </a:ext>
            </a:extLst>
          </p:cNvPr>
          <p:cNvSpPr txBox="1">
            <a:spLocks/>
          </p:cNvSpPr>
          <p:nvPr userDrawn="1"/>
        </p:nvSpPr>
        <p:spPr>
          <a:xfrm>
            <a:off x="527381" y="6310184"/>
            <a:ext cx="3840427" cy="192021"/>
          </a:xfrm>
          <a:prstGeom prst="rect">
            <a:avLst/>
          </a:prstGeom>
        </p:spPr>
        <p:txBody>
          <a:bodyPr vert="horz" lIns="0" tIns="0" rIns="0" bIns="0" rtlCol="0" anchor="ctr"/>
          <a:lstStyle>
            <a:defPPr>
              <a:defRPr lang="sv-SE"/>
            </a:defPPr>
            <a:lvl1pPr marL="0" algn="l" defTabSz="685800" rtl="0" eaLnBrk="1" latinLnBrk="0" hangingPunct="1">
              <a:defRPr sz="1200" kern="1200">
                <a:solidFill>
                  <a:srgbClr val="000000"/>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l"/>
            <a:r>
              <a:rPr lang="sv-SE" sz="1200" spc="400" baseline="0">
                <a:solidFill>
                  <a:schemeClr val="bg1">
                    <a:lumMod val="50000"/>
                  </a:schemeClr>
                </a:solidFill>
                <a:latin typeface="+mj-lt"/>
              </a:rPr>
              <a:t>Kapitel 1</a:t>
            </a:r>
          </a:p>
        </p:txBody>
      </p:sp>
      <p:sp>
        <p:nvSpPr>
          <p:cNvPr id="17" name="Platshållare för text 3">
            <a:extLst>
              <a:ext uri="{FF2B5EF4-FFF2-40B4-BE49-F238E27FC236}">
                <a16:creationId xmlns:a16="http://schemas.microsoft.com/office/drawing/2014/main" id="{34484649-8F6E-43A7-A87E-760BD5489006}"/>
              </a:ext>
            </a:extLst>
          </p:cNvPr>
          <p:cNvSpPr>
            <a:spLocks noGrp="1"/>
          </p:cNvSpPr>
          <p:nvPr>
            <p:ph type="body" sz="quarter" idx="19" hasCustomPrompt="1"/>
          </p:nvPr>
        </p:nvSpPr>
        <p:spPr>
          <a:xfrm>
            <a:off x="527383" y="1124744"/>
            <a:ext cx="5376592" cy="288032"/>
          </a:xfrm>
          <a:prstGeom prst="rect">
            <a:avLst/>
          </a:prstGeom>
        </p:spPr>
        <p:txBody>
          <a:bodyPr lIns="18000" tIns="0" rIns="0" bIns="0" anchor="ctr"/>
          <a:lstStyle>
            <a:lvl1pPr marL="0" indent="0">
              <a:buNone/>
              <a:defRPr sz="2133" b="0">
                <a:solidFill>
                  <a:schemeClr val="tx1">
                    <a:lumMod val="75000"/>
                  </a:schemeClr>
                </a:solidFill>
                <a:latin typeface="+mj-lt"/>
              </a:defRPr>
            </a:lvl1pPr>
          </a:lstStyle>
          <a:p>
            <a:pPr lvl="0"/>
            <a:r>
              <a:rPr lang="sv-SE"/>
              <a:t>Ev. Underrubrik</a:t>
            </a:r>
          </a:p>
        </p:txBody>
      </p:sp>
      <p:sp>
        <p:nvSpPr>
          <p:cNvPr id="18" name="Platshållare för text 3">
            <a:extLst>
              <a:ext uri="{FF2B5EF4-FFF2-40B4-BE49-F238E27FC236}">
                <a16:creationId xmlns:a16="http://schemas.microsoft.com/office/drawing/2014/main" id="{DCB493EF-FDCE-412D-96AA-EA3C8BCFBF78}"/>
              </a:ext>
            </a:extLst>
          </p:cNvPr>
          <p:cNvSpPr>
            <a:spLocks noGrp="1"/>
          </p:cNvSpPr>
          <p:nvPr>
            <p:ph type="body" sz="quarter" idx="15" hasCustomPrompt="1"/>
          </p:nvPr>
        </p:nvSpPr>
        <p:spPr>
          <a:xfrm>
            <a:off x="527390" y="1700808"/>
            <a:ext cx="5376591" cy="4029256"/>
          </a:xfrm>
          <a:prstGeom prst="rect">
            <a:avLst/>
          </a:prstGeom>
        </p:spPr>
        <p:txBody>
          <a:bodyPr lIns="0" tIns="0" rIns="0" bIns="0" anchor="t"/>
          <a:lstStyle>
            <a:lvl1pPr marL="0" indent="0">
              <a:buNone/>
              <a:defRPr sz="1600" b="0">
                <a:solidFill>
                  <a:schemeClr val="tx1">
                    <a:lumMod val="75000"/>
                  </a:schemeClr>
                </a:solidFill>
                <a:latin typeface="+mj-lt"/>
              </a:defRPr>
            </a:lvl1pPr>
          </a:lstStyle>
          <a:p>
            <a:pPr lvl="0"/>
            <a:r>
              <a:rPr lang="sv-SE"/>
              <a:t>Brödtext</a:t>
            </a:r>
          </a:p>
        </p:txBody>
      </p:sp>
      <p:sp>
        <p:nvSpPr>
          <p:cNvPr id="21" name="Rubrik 1">
            <a:extLst>
              <a:ext uri="{FF2B5EF4-FFF2-40B4-BE49-F238E27FC236}">
                <a16:creationId xmlns:a16="http://schemas.microsoft.com/office/drawing/2014/main" id="{A0F48368-9F6C-409E-9BFA-A989C28B066E}"/>
              </a:ext>
            </a:extLst>
          </p:cNvPr>
          <p:cNvSpPr>
            <a:spLocks noGrp="1"/>
          </p:cNvSpPr>
          <p:nvPr>
            <p:ph type="title" hasCustomPrompt="1"/>
          </p:nvPr>
        </p:nvSpPr>
        <p:spPr>
          <a:xfrm>
            <a:off x="527381" y="548680"/>
            <a:ext cx="11137235" cy="382077"/>
          </a:xfrm>
          <a:prstGeom prst="rect">
            <a:avLst/>
          </a:prstGeom>
        </p:spPr>
        <p:txBody>
          <a:bodyPr lIns="0" tIns="0" rIns="0" bIns="0" anchor="t"/>
          <a:lstStyle>
            <a:lvl1pPr algn="l">
              <a:defRPr sz="3200" b="0" spc="0">
                <a:solidFill>
                  <a:schemeClr val="tx1">
                    <a:lumMod val="75000"/>
                  </a:schemeClr>
                </a:solidFill>
                <a:latin typeface="Frutiger LT Pro 55 Roman" panose="020B0602020204020204" pitchFamily="34" charset="0"/>
              </a:defRPr>
            </a:lvl1pPr>
          </a:lstStyle>
          <a:p>
            <a:r>
              <a:rPr lang="sv-SE"/>
              <a:t>Rubrik</a:t>
            </a:r>
          </a:p>
        </p:txBody>
      </p:sp>
    </p:spTree>
    <p:extLst>
      <p:ext uri="{BB962C8B-B14F-4D97-AF65-F5344CB8AC3E}">
        <p14:creationId xmlns:p14="http://schemas.microsoft.com/office/powerpoint/2010/main" val="10966062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Anpassad layout">
    <p:spTree>
      <p:nvGrpSpPr>
        <p:cNvPr id="1" name=""/>
        <p:cNvGrpSpPr/>
        <p:nvPr/>
      </p:nvGrpSpPr>
      <p:grpSpPr>
        <a:xfrm>
          <a:off x="0" y="0"/>
          <a:ext cx="0" cy="0"/>
          <a:chOff x="0" y="0"/>
          <a:chExt cx="0" cy="0"/>
        </a:xfrm>
      </p:grpSpPr>
      <p:sp>
        <p:nvSpPr>
          <p:cNvPr id="3" name="Platshållare för text 3">
            <a:extLst>
              <a:ext uri="{FF2B5EF4-FFF2-40B4-BE49-F238E27FC236}">
                <a16:creationId xmlns:a16="http://schemas.microsoft.com/office/drawing/2014/main" id="{3A58F90A-B0E2-487D-8D81-7752B31817A7}"/>
              </a:ext>
            </a:extLst>
          </p:cNvPr>
          <p:cNvSpPr>
            <a:spLocks noGrp="1"/>
          </p:cNvSpPr>
          <p:nvPr>
            <p:ph type="body" sz="quarter" idx="19" hasCustomPrompt="1"/>
          </p:nvPr>
        </p:nvSpPr>
        <p:spPr>
          <a:xfrm>
            <a:off x="527383" y="1124744"/>
            <a:ext cx="5376592" cy="288032"/>
          </a:xfrm>
          <a:prstGeom prst="rect">
            <a:avLst/>
          </a:prstGeom>
        </p:spPr>
        <p:txBody>
          <a:bodyPr lIns="18000" tIns="0" rIns="0" bIns="0" anchor="ctr"/>
          <a:lstStyle>
            <a:lvl1pPr marL="0" indent="0">
              <a:buNone/>
              <a:defRPr sz="2133" b="0">
                <a:solidFill>
                  <a:schemeClr val="tx1">
                    <a:lumMod val="75000"/>
                  </a:schemeClr>
                </a:solidFill>
                <a:latin typeface="+mj-lt"/>
              </a:defRPr>
            </a:lvl1pPr>
          </a:lstStyle>
          <a:p>
            <a:pPr lvl="0"/>
            <a:r>
              <a:rPr lang="sv-SE"/>
              <a:t>Ev. Underrubrik</a:t>
            </a:r>
          </a:p>
        </p:txBody>
      </p:sp>
      <p:sp>
        <p:nvSpPr>
          <p:cNvPr id="4" name="Rubrik 1">
            <a:extLst>
              <a:ext uri="{FF2B5EF4-FFF2-40B4-BE49-F238E27FC236}">
                <a16:creationId xmlns:a16="http://schemas.microsoft.com/office/drawing/2014/main" id="{5EE1BB4F-1952-4F4A-9A6F-16AA268118E4}"/>
              </a:ext>
            </a:extLst>
          </p:cNvPr>
          <p:cNvSpPr>
            <a:spLocks noGrp="1"/>
          </p:cNvSpPr>
          <p:nvPr>
            <p:ph type="title" hasCustomPrompt="1"/>
          </p:nvPr>
        </p:nvSpPr>
        <p:spPr>
          <a:xfrm>
            <a:off x="527381" y="548680"/>
            <a:ext cx="11137235" cy="382077"/>
          </a:xfrm>
          <a:prstGeom prst="rect">
            <a:avLst/>
          </a:prstGeom>
        </p:spPr>
        <p:txBody>
          <a:bodyPr lIns="0" tIns="0" rIns="0" bIns="0" anchor="t"/>
          <a:lstStyle>
            <a:lvl1pPr algn="l">
              <a:defRPr sz="3200" b="0" spc="0">
                <a:solidFill>
                  <a:schemeClr val="tx1">
                    <a:lumMod val="75000"/>
                  </a:schemeClr>
                </a:solidFill>
                <a:latin typeface="Frutiger LT Pro 55 Roman" panose="020B0602020204020204" pitchFamily="34" charset="0"/>
              </a:defRPr>
            </a:lvl1pPr>
          </a:lstStyle>
          <a:p>
            <a:r>
              <a:rPr lang="sv-SE"/>
              <a:t>Rubrik</a:t>
            </a:r>
          </a:p>
        </p:txBody>
      </p:sp>
    </p:spTree>
    <p:extLst>
      <p:ext uri="{BB962C8B-B14F-4D97-AF65-F5344CB8AC3E}">
        <p14:creationId xmlns:p14="http://schemas.microsoft.com/office/powerpoint/2010/main" val="32102420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Endast vid MÖRK BAKRGRUNDSBILD Helsida MELLANBLAD">
    <p:spTree>
      <p:nvGrpSpPr>
        <p:cNvPr id="1" name=""/>
        <p:cNvGrpSpPr/>
        <p:nvPr/>
      </p:nvGrpSpPr>
      <p:grpSpPr>
        <a:xfrm>
          <a:off x="0" y="0"/>
          <a:ext cx="0" cy="0"/>
          <a:chOff x="0" y="0"/>
          <a:chExt cx="0" cy="0"/>
        </a:xfrm>
      </p:grpSpPr>
      <p:sp>
        <p:nvSpPr>
          <p:cNvPr id="7" name="Platshållare för bild 2"/>
          <p:cNvSpPr>
            <a:spLocks noGrp="1"/>
          </p:cNvSpPr>
          <p:nvPr>
            <p:ph type="pic" idx="1" hasCustomPrompt="1"/>
          </p:nvPr>
        </p:nvSpPr>
        <p:spPr>
          <a:xfrm>
            <a:off x="1" y="0"/>
            <a:ext cx="12192000" cy="6858000"/>
          </a:xfrm>
          <a:prstGeom prst="rect">
            <a:avLst/>
          </a:prstGeom>
        </p:spPr>
        <p:txBody>
          <a:bodyPr/>
          <a:lstStyle>
            <a:lvl1pPr marL="0" indent="0">
              <a:buNone/>
              <a:defRPr sz="4267" baseline="0">
                <a:solidFill>
                  <a:schemeClr val="tx1"/>
                </a:solidFill>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sv-SE"/>
              <a:t>OBS! använd endast vid mörk bakgrundsbild</a:t>
            </a:r>
          </a:p>
        </p:txBody>
      </p:sp>
      <p:sp>
        <p:nvSpPr>
          <p:cNvPr id="8" name="Platshållare för datum 2"/>
          <p:cNvSpPr txBox="1">
            <a:spLocks/>
          </p:cNvSpPr>
          <p:nvPr userDrawn="1"/>
        </p:nvSpPr>
        <p:spPr>
          <a:xfrm>
            <a:off x="13968875" y="6309320"/>
            <a:ext cx="1440160" cy="192021"/>
          </a:xfrm>
          <a:prstGeom prst="rect">
            <a:avLst/>
          </a:prstGeom>
        </p:spPr>
        <p:txBody>
          <a:bodyPr vert="horz" lIns="24000" tIns="0" rIns="0" bIns="0" rtlCol="0" anchor="ctr" anchorCtr="0"/>
          <a:lstStyle>
            <a:defPPr>
              <a:defRPr lang="sv-SE"/>
            </a:defPPr>
            <a:lvl1pPr marL="0" algn="l" defTabSz="685800" rtl="0" eaLnBrk="1" latinLnBrk="0" hangingPunct="1">
              <a:defRPr sz="120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fld id="{E82650AE-06A9-2D4E-84FA-95DA3038D778}" type="datetime1">
              <a:rPr lang="sv-SE" sz="1200" spc="400" smtClean="0">
                <a:solidFill>
                  <a:schemeClr val="bg1">
                    <a:lumMod val="95000"/>
                  </a:schemeClr>
                </a:solidFill>
                <a:latin typeface="+mj-lt"/>
              </a:rPr>
              <a:pPr algn="r"/>
              <a:t>2023-06-02</a:t>
            </a:fld>
            <a:endParaRPr lang="sv-SE" sz="1200" spc="400">
              <a:solidFill>
                <a:schemeClr val="bg1">
                  <a:lumMod val="95000"/>
                </a:schemeClr>
              </a:solidFill>
              <a:latin typeface="+mj-lt"/>
            </a:endParaRPr>
          </a:p>
        </p:txBody>
      </p:sp>
      <p:sp>
        <p:nvSpPr>
          <p:cNvPr id="11" name="Platshållare för text 3">
            <a:extLst>
              <a:ext uri="{FF2B5EF4-FFF2-40B4-BE49-F238E27FC236}">
                <a16:creationId xmlns:a16="http://schemas.microsoft.com/office/drawing/2014/main" id="{0C59A059-FB27-47DF-AB4B-F31CA1672BFA}"/>
              </a:ext>
            </a:extLst>
          </p:cNvPr>
          <p:cNvSpPr>
            <a:spLocks noGrp="1"/>
          </p:cNvSpPr>
          <p:nvPr>
            <p:ph type="body" sz="quarter" idx="19" hasCustomPrompt="1"/>
          </p:nvPr>
        </p:nvSpPr>
        <p:spPr>
          <a:xfrm>
            <a:off x="527383" y="1124744"/>
            <a:ext cx="5376592" cy="288032"/>
          </a:xfrm>
          <a:prstGeom prst="rect">
            <a:avLst/>
          </a:prstGeom>
        </p:spPr>
        <p:txBody>
          <a:bodyPr lIns="18000" tIns="0" rIns="0" bIns="0" anchor="ctr"/>
          <a:lstStyle>
            <a:lvl1pPr marL="0" indent="0">
              <a:buNone/>
              <a:defRPr sz="2133" b="0">
                <a:solidFill>
                  <a:schemeClr val="bg1"/>
                </a:solidFill>
                <a:latin typeface="+mj-lt"/>
              </a:defRPr>
            </a:lvl1pPr>
          </a:lstStyle>
          <a:p>
            <a:pPr lvl="0"/>
            <a:r>
              <a:rPr lang="sv-SE"/>
              <a:t>Ev. medverkande</a:t>
            </a:r>
          </a:p>
        </p:txBody>
      </p:sp>
      <p:sp>
        <p:nvSpPr>
          <p:cNvPr id="13" name="Platshållare för datum 2">
            <a:extLst>
              <a:ext uri="{FF2B5EF4-FFF2-40B4-BE49-F238E27FC236}">
                <a16:creationId xmlns:a16="http://schemas.microsoft.com/office/drawing/2014/main" id="{B4B77243-1B34-4166-AC24-DC39441CF536}"/>
              </a:ext>
            </a:extLst>
          </p:cNvPr>
          <p:cNvSpPr txBox="1">
            <a:spLocks/>
          </p:cNvSpPr>
          <p:nvPr userDrawn="1"/>
        </p:nvSpPr>
        <p:spPr>
          <a:xfrm>
            <a:off x="527381" y="6307488"/>
            <a:ext cx="1440160" cy="192021"/>
          </a:xfrm>
          <a:prstGeom prst="rect">
            <a:avLst/>
          </a:prstGeom>
        </p:spPr>
        <p:txBody>
          <a:bodyPr vert="horz" lIns="24000" tIns="0" rIns="0" bIns="0" rtlCol="0" anchor="ctr" anchorCtr="0"/>
          <a:lstStyle>
            <a:defPPr>
              <a:defRPr lang="sv-SE"/>
            </a:defPPr>
            <a:lvl1pPr marL="0" algn="l" defTabSz="685800" rtl="0" eaLnBrk="1" latinLnBrk="0" hangingPunct="1">
              <a:defRPr sz="120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l"/>
            <a:fld id="{E82650AE-06A9-2D4E-84FA-95DA3038D778}" type="datetime1">
              <a:rPr lang="sv-SE" sz="1200" spc="400" smtClean="0">
                <a:solidFill>
                  <a:schemeClr val="bg1"/>
                </a:solidFill>
                <a:latin typeface="+mj-lt"/>
              </a:rPr>
              <a:pPr algn="l"/>
              <a:t>2023-06-02</a:t>
            </a:fld>
            <a:endParaRPr lang="sv-SE" sz="1200" spc="400">
              <a:solidFill>
                <a:schemeClr val="bg1"/>
              </a:solidFill>
              <a:latin typeface="+mj-lt"/>
            </a:endParaRPr>
          </a:p>
        </p:txBody>
      </p:sp>
      <p:sp>
        <p:nvSpPr>
          <p:cNvPr id="14" name="Platshållare för sidfot 3">
            <a:extLst>
              <a:ext uri="{FF2B5EF4-FFF2-40B4-BE49-F238E27FC236}">
                <a16:creationId xmlns:a16="http://schemas.microsoft.com/office/drawing/2014/main" id="{6B7AB1C6-9D6C-4211-B6E3-1DF4D7B91276}"/>
              </a:ext>
            </a:extLst>
          </p:cNvPr>
          <p:cNvSpPr txBox="1">
            <a:spLocks/>
          </p:cNvSpPr>
          <p:nvPr userDrawn="1"/>
        </p:nvSpPr>
        <p:spPr>
          <a:xfrm>
            <a:off x="4175788" y="6310184"/>
            <a:ext cx="3840427" cy="192021"/>
          </a:xfrm>
          <a:prstGeom prst="rect">
            <a:avLst/>
          </a:prstGeom>
        </p:spPr>
        <p:txBody>
          <a:bodyPr vert="horz" lIns="0" tIns="0" rIns="0" bIns="0" rtlCol="0" anchor="ctr"/>
          <a:lstStyle>
            <a:defPPr>
              <a:defRPr lang="sv-SE"/>
            </a:defPPr>
            <a:lvl1pPr marL="0" algn="l" defTabSz="685800" rtl="0" eaLnBrk="1" latinLnBrk="0" hangingPunct="1">
              <a:defRPr sz="1200" kern="1200">
                <a:solidFill>
                  <a:srgbClr val="000000"/>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sv-SE" sz="1200" spc="400" baseline="0">
                <a:solidFill>
                  <a:schemeClr val="bg1"/>
                </a:solidFill>
                <a:latin typeface="+mj-lt"/>
              </a:rPr>
              <a:t>Innovationsplattformen</a:t>
            </a:r>
          </a:p>
        </p:txBody>
      </p:sp>
      <p:sp>
        <p:nvSpPr>
          <p:cNvPr id="15" name="Rubrik 1">
            <a:extLst>
              <a:ext uri="{FF2B5EF4-FFF2-40B4-BE49-F238E27FC236}">
                <a16:creationId xmlns:a16="http://schemas.microsoft.com/office/drawing/2014/main" id="{7D8CCB22-64B1-4B16-9D70-3F698D283F5B}"/>
              </a:ext>
            </a:extLst>
          </p:cNvPr>
          <p:cNvSpPr>
            <a:spLocks noGrp="1"/>
          </p:cNvSpPr>
          <p:nvPr>
            <p:ph type="title" hasCustomPrompt="1"/>
          </p:nvPr>
        </p:nvSpPr>
        <p:spPr>
          <a:xfrm>
            <a:off x="527381" y="548680"/>
            <a:ext cx="11137235" cy="382077"/>
          </a:xfrm>
          <a:prstGeom prst="rect">
            <a:avLst/>
          </a:prstGeom>
        </p:spPr>
        <p:txBody>
          <a:bodyPr lIns="0" tIns="0" rIns="0" bIns="0" anchor="t"/>
          <a:lstStyle>
            <a:lvl1pPr algn="l">
              <a:defRPr sz="3200" b="0" spc="0">
                <a:solidFill>
                  <a:schemeClr val="bg1"/>
                </a:solidFill>
                <a:latin typeface="Frutiger LT Pro 55 Roman" panose="020B0602020204020204" pitchFamily="34" charset="0"/>
              </a:defRPr>
            </a:lvl1pPr>
          </a:lstStyle>
          <a:p>
            <a:r>
              <a:rPr lang="sv-SE"/>
              <a:t>Tack</a:t>
            </a:r>
          </a:p>
        </p:txBody>
      </p:sp>
      <p:pic>
        <p:nvPicPr>
          <p:cNvPr id="16" name="Bildobjekt 15">
            <a:extLst>
              <a:ext uri="{FF2B5EF4-FFF2-40B4-BE49-F238E27FC236}">
                <a16:creationId xmlns:a16="http://schemas.microsoft.com/office/drawing/2014/main" id="{8BFE1345-A051-4F0B-802E-07F2D4D0CE9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651011" y="6198503"/>
            <a:ext cx="2023704" cy="409989"/>
          </a:xfrm>
          <a:prstGeom prst="rect">
            <a:avLst/>
          </a:prstGeom>
          <a:noFill/>
          <a:ln>
            <a:noFill/>
          </a:ln>
        </p:spPr>
      </p:pic>
    </p:spTree>
    <p:extLst>
      <p:ext uri="{BB962C8B-B14F-4D97-AF65-F5344CB8AC3E}">
        <p14:creationId xmlns:p14="http://schemas.microsoft.com/office/powerpoint/2010/main" val="30176360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Endast vid LJUS BAKGRUNDSBILD Helsida MELLANBLAD">
    <p:spTree>
      <p:nvGrpSpPr>
        <p:cNvPr id="1" name=""/>
        <p:cNvGrpSpPr/>
        <p:nvPr/>
      </p:nvGrpSpPr>
      <p:grpSpPr>
        <a:xfrm>
          <a:off x="0" y="0"/>
          <a:ext cx="0" cy="0"/>
          <a:chOff x="0" y="0"/>
          <a:chExt cx="0" cy="0"/>
        </a:xfrm>
      </p:grpSpPr>
      <p:sp>
        <p:nvSpPr>
          <p:cNvPr id="7" name="Platshållare för bild 2"/>
          <p:cNvSpPr>
            <a:spLocks noGrp="1"/>
          </p:cNvSpPr>
          <p:nvPr>
            <p:ph type="pic" idx="1" hasCustomPrompt="1"/>
          </p:nvPr>
        </p:nvSpPr>
        <p:spPr>
          <a:xfrm>
            <a:off x="1" y="0"/>
            <a:ext cx="12192000" cy="6858000"/>
          </a:xfrm>
          <a:prstGeom prst="rect">
            <a:avLst/>
          </a:prstGeom>
        </p:spPr>
        <p:txBody>
          <a:bodyPr/>
          <a:lstStyle>
            <a:lvl1pPr marL="0" indent="0">
              <a:buNone/>
              <a:defRPr sz="4267" baseline="0"/>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sv-SE"/>
              <a:t>OBS! använd endast vid Ljus bakgrundsbild</a:t>
            </a:r>
          </a:p>
        </p:txBody>
      </p:sp>
      <p:sp>
        <p:nvSpPr>
          <p:cNvPr id="12" name="Platshållare för text 3">
            <a:extLst>
              <a:ext uri="{FF2B5EF4-FFF2-40B4-BE49-F238E27FC236}">
                <a16:creationId xmlns:a16="http://schemas.microsoft.com/office/drawing/2014/main" id="{715EA1C6-6F82-4DBD-9A35-D89B38010CB1}"/>
              </a:ext>
            </a:extLst>
          </p:cNvPr>
          <p:cNvSpPr>
            <a:spLocks noGrp="1"/>
          </p:cNvSpPr>
          <p:nvPr>
            <p:ph type="body" sz="quarter" idx="19" hasCustomPrompt="1"/>
          </p:nvPr>
        </p:nvSpPr>
        <p:spPr>
          <a:xfrm>
            <a:off x="527383" y="1124744"/>
            <a:ext cx="5376592" cy="288032"/>
          </a:xfrm>
          <a:prstGeom prst="rect">
            <a:avLst/>
          </a:prstGeom>
        </p:spPr>
        <p:txBody>
          <a:bodyPr lIns="18000" tIns="0" rIns="0" bIns="0" anchor="ctr"/>
          <a:lstStyle>
            <a:lvl1pPr marL="0" indent="0">
              <a:buNone/>
              <a:defRPr sz="2133" b="0">
                <a:solidFill>
                  <a:schemeClr val="tx1">
                    <a:lumMod val="75000"/>
                  </a:schemeClr>
                </a:solidFill>
                <a:latin typeface="+mj-lt"/>
              </a:defRPr>
            </a:lvl1pPr>
          </a:lstStyle>
          <a:p>
            <a:pPr lvl="0"/>
            <a:r>
              <a:rPr lang="sv-SE" err="1"/>
              <a:t>ev</a:t>
            </a:r>
            <a:r>
              <a:rPr lang="sv-SE"/>
              <a:t>-. medverkande</a:t>
            </a:r>
          </a:p>
        </p:txBody>
      </p:sp>
      <p:sp>
        <p:nvSpPr>
          <p:cNvPr id="17" name="Platshållare för datum 2">
            <a:extLst>
              <a:ext uri="{FF2B5EF4-FFF2-40B4-BE49-F238E27FC236}">
                <a16:creationId xmlns:a16="http://schemas.microsoft.com/office/drawing/2014/main" id="{C7A08492-2BA3-4609-808F-216F0BDC3AE1}"/>
              </a:ext>
            </a:extLst>
          </p:cNvPr>
          <p:cNvSpPr txBox="1">
            <a:spLocks/>
          </p:cNvSpPr>
          <p:nvPr userDrawn="1"/>
        </p:nvSpPr>
        <p:spPr>
          <a:xfrm>
            <a:off x="527381" y="6307488"/>
            <a:ext cx="1440160" cy="192021"/>
          </a:xfrm>
          <a:prstGeom prst="rect">
            <a:avLst/>
          </a:prstGeom>
        </p:spPr>
        <p:txBody>
          <a:bodyPr vert="horz" lIns="24000" tIns="0" rIns="0" bIns="0" rtlCol="0" anchor="ctr" anchorCtr="0"/>
          <a:lstStyle>
            <a:defPPr>
              <a:defRPr lang="sv-SE"/>
            </a:defPPr>
            <a:lvl1pPr marL="0" algn="l" defTabSz="685800" rtl="0" eaLnBrk="1" latinLnBrk="0" hangingPunct="1">
              <a:defRPr sz="120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l"/>
            <a:fld id="{E82650AE-06A9-2D4E-84FA-95DA3038D778}" type="datetime1">
              <a:rPr lang="sv-SE" sz="1200" spc="400" smtClean="0">
                <a:solidFill>
                  <a:schemeClr val="bg1">
                    <a:lumMod val="50000"/>
                  </a:schemeClr>
                </a:solidFill>
                <a:latin typeface="+mj-lt"/>
              </a:rPr>
              <a:pPr algn="l"/>
              <a:t>2023-06-02</a:t>
            </a:fld>
            <a:endParaRPr lang="sv-SE" sz="1200" spc="400">
              <a:solidFill>
                <a:schemeClr val="bg1">
                  <a:lumMod val="50000"/>
                </a:schemeClr>
              </a:solidFill>
              <a:latin typeface="+mj-lt"/>
            </a:endParaRPr>
          </a:p>
        </p:txBody>
      </p:sp>
      <p:sp>
        <p:nvSpPr>
          <p:cNvPr id="18" name="Platshållare för sidfot 3">
            <a:extLst>
              <a:ext uri="{FF2B5EF4-FFF2-40B4-BE49-F238E27FC236}">
                <a16:creationId xmlns:a16="http://schemas.microsoft.com/office/drawing/2014/main" id="{2C0AF95D-4C26-4772-9497-BBA349853AF2}"/>
              </a:ext>
            </a:extLst>
          </p:cNvPr>
          <p:cNvSpPr txBox="1">
            <a:spLocks/>
          </p:cNvSpPr>
          <p:nvPr userDrawn="1"/>
        </p:nvSpPr>
        <p:spPr>
          <a:xfrm>
            <a:off x="4175788" y="6310184"/>
            <a:ext cx="3840427" cy="192021"/>
          </a:xfrm>
          <a:prstGeom prst="rect">
            <a:avLst/>
          </a:prstGeom>
        </p:spPr>
        <p:txBody>
          <a:bodyPr vert="horz" lIns="0" tIns="0" rIns="0" bIns="0" rtlCol="0" anchor="ctr"/>
          <a:lstStyle>
            <a:defPPr>
              <a:defRPr lang="sv-SE"/>
            </a:defPPr>
            <a:lvl1pPr marL="0" algn="l" defTabSz="685800" rtl="0" eaLnBrk="1" latinLnBrk="0" hangingPunct="1">
              <a:defRPr sz="1200" kern="1200">
                <a:solidFill>
                  <a:srgbClr val="000000"/>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sv-SE" sz="1200" spc="400" baseline="0">
                <a:solidFill>
                  <a:schemeClr val="bg1">
                    <a:lumMod val="50000"/>
                  </a:schemeClr>
                </a:solidFill>
                <a:latin typeface="+mj-lt"/>
              </a:rPr>
              <a:t>Innovationsplattformen</a:t>
            </a:r>
          </a:p>
        </p:txBody>
      </p:sp>
      <p:sp>
        <p:nvSpPr>
          <p:cNvPr id="20" name="Rubrik 1">
            <a:extLst>
              <a:ext uri="{FF2B5EF4-FFF2-40B4-BE49-F238E27FC236}">
                <a16:creationId xmlns:a16="http://schemas.microsoft.com/office/drawing/2014/main" id="{A40284E4-834E-4F69-8562-52D1F0D78142}"/>
              </a:ext>
            </a:extLst>
          </p:cNvPr>
          <p:cNvSpPr>
            <a:spLocks noGrp="1"/>
          </p:cNvSpPr>
          <p:nvPr>
            <p:ph type="title" hasCustomPrompt="1"/>
          </p:nvPr>
        </p:nvSpPr>
        <p:spPr>
          <a:xfrm>
            <a:off x="527381" y="548680"/>
            <a:ext cx="11137235" cy="382077"/>
          </a:xfrm>
          <a:prstGeom prst="rect">
            <a:avLst/>
          </a:prstGeom>
        </p:spPr>
        <p:txBody>
          <a:bodyPr lIns="0" tIns="0" rIns="0" bIns="0" anchor="t"/>
          <a:lstStyle>
            <a:lvl1pPr algn="l">
              <a:defRPr sz="3200" b="0" spc="0">
                <a:solidFill>
                  <a:schemeClr val="tx1">
                    <a:lumMod val="75000"/>
                  </a:schemeClr>
                </a:solidFill>
                <a:latin typeface="Frutiger LT Pro 55 Roman" panose="020B0602020204020204" pitchFamily="34" charset="0"/>
              </a:defRPr>
            </a:lvl1pPr>
          </a:lstStyle>
          <a:p>
            <a:r>
              <a:rPr lang="sv-SE"/>
              <a:t>Tack</a:t>
            </a:r>
          </a:p>
        </p:txBody>
      </p:sp>
      <p:pic>
        <p:nvPicPr>
          <p:cNvPr id="21" name="Bildobjekt 20">
            <a:extLst>
              <a:ext uri="{FF2B5EF4-FFF2-40B4-BE49-F238E27FC236}">
                <a16:creationId xmlns:a16="http://schemas.microsoft.com/office/drawing/2014/main" id="{C04FAFB9-F343-40F6-A32D-F0C75D7A4316}"/>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9651011" y="6197786"/>
            <a:ext cx="2023704" cy="411425"/>
          </a:xfrm>
          <a:prstGeom prst="rect">
            <a:avLst/>
          </a:prstGeom>
          <a:solidFill>
            <a:schemeClr val="accent1"/>
          </a:solidFill>
          <a:ln>
            <a:noFill/>
          </a:ln>
        </p:spPr>
      </p:pic>
    </p:spTree>
    <p:extLst>
      <p:ext uri="{BB962C8B-B14F-4D97-AF65-F5344CB8AC3E}">
        <p14:creationId xmlns:p14="http://schemas.microsoft.com/office/powerpoint/2010/main" val="27248477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BILDSERIE HELSIDA mellanblad">
    <p:spTree>
      <p:nvGrpSpPr>
        <p:cNvPr id="1" name=""/>
        <p:cNvGrpSpPr/>
        <p:nvPr/>
      </p:nvGrpSpPr>
      <p:grpSpPr>
        <a:xfrm>
          <a:off x="0" y="0"/>
          <a:ext cx="0" cy="0"/>
          <a:chOff x="0" y="0"/>
          <a:chExt cx="0" cy="0"/>
        </a:xfrm>
      </p:grpSpPr>
      <p:pic>
        <p:nvPicPr>
          <p:cNvPr id="14" name="Bildobjekt 1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806" y="0"/>
            <a:ext cx="12188391" cy="6858000"/>
          </a:xfrm>
          <a:prstGeom prst="rect">
            <a:avLst/>
          </a:prstGeom>
        </p:spPr>
      </p:pic>
      <p:sp>
        <p:nvSpPr>
          <p:cNvPr id="13" name="Rektangel 12"/>
          <p:cNvSpPr/>
          <p:nvPr userDrawn="1"/>
        </p:nvSpPr>
        <p:spPr>
          <a:xfrm>
            <a:off x="0" y="0"/>
            <a:ext cx="12192000" cy="6858000"/>
          </a:xfrm>
          <a:prstGeom prst="rect">
            <a:avLst/>
          </a:prstGeom>
          <a:solidFill>
            <a:srgbClr val="00629E">
              <a:alpha val="7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2400"/>
          </a:p>
        </p:txBody>
      </p:sp>
      <p:sp>
        <p:nvSpPr>
          <p:cNvPr id="7" name="Platshållare för bild 2"/>
          <p:cNvSpPr>
            <a:spLocks noGrp="1"/>
          </p:cNvSpPr>
          <p:nvPr>
            <p:ph type="pic" idx="1" hasCustomPrompt="1"/>
          </p:nvPr>
        </p:nvSpPr>
        <p:spPr>
          <a:xfrm>
            <a:off x="1" y="2180862"/>
            <a:ext cx="3887755" cy="2400268"/>
          </a:xfrm>
          <a:prstGeom prst="rect">
            <a:avLst/>
          </a:prstGeom>
        </p:spPr>
        <p:txBody>
          <a:bodyPr/>
          <a:lstStyle>
            <a:lvl1pPr marL="0" indent="0">
              <a:buNone/>
              <a:defRPr sz="4267" baseline="0">
                <a:solidFill>
                  <a:schemeClr val="bg1"/>
                </a:solidFill>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sv-SE"/>
              <a:t>Bild 1</a:t>
            </a:r>
          </a:p>
        </p:txBody>
      </p:sp>
      <p:sp>
        <p:nvSpPr>
          <p:cNvPr id="8" name="Platshållare för datum 2"/>
          <p:cNvSpPr txBox="1">
            <a:spLocks/>
          </p:cNvSpPr>
          <p:nvPr userDrawn="1"/>
        </p:nvSpPr>
        <p:spPr>
          <a:xfrm>
            <a:off x="527381" y="6309320"/>
            <a:ext cx="1440160" cy="192021"/>
          </a:xfrm>
          <a:prstGeom prst="rect">
            <a:avLst/>
          </a:prstGeom>
        </p:spPr>
        <p:txBody>
          <a:bodyPr vert="horz" lIns="24000" tIns="0" rIns="0" bIns="0" rtlCol="0" anchor="ctr" anchorCtr="0"/>
          <a:lstStyle>
            <a:defPPr>
              <a:defRPr lang="sv-SE"/>
            </a:defPPr>
            <a:lvl1pPr marL="0" algn="l" defTabSz="685800" rtl="0" eaLnBrk="1" latinLnBrk="0" hangingPunct="1">
              <a:defRPr sz="120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l"/>
            <a:fld id="{E82650AE-06A9-2D4E-84FA-95DA3038D778}" type="datetime1">
              <a:rPr lang="sv-SE" sz="1200" spc="400" smtClean="0">
                <a:solidFill>
                  <a:schemeClr val="bg1"/>
                </a:solidFill>
                <a:latin typeface="+mj-lt"/>
              </a:rPr>
              <a:pPr algn="l"/>
              <a:t>2023-06-02</a:t>
            </a:fld>
            <a:endParaRPr lang="sv-SE" sz="1200" spc="400">
              <a:solidFill>
                <a:schemeClr val="bg1"/>
              </a:solidFill>
              <a:latin typeface="+mj-lt"/>
            </a:endParaRPr>
          </a:p>
        </p:txBody>
      </p:sp>
      <p:sp>
        <p:nvSpPr>
          <p:cNvPr id="9" name="Platshållare för sidfot 3"/>
          <p:cNvSpPr txBox="1">
            <a:spLocks/>
          </p:cNvSpPr>
          <p:nvPr userDrawn="1"/>
        </p:nvSpPr>
        <p:spPr>
          <a:xfrm>
            <a:off x="4175785" y="6307356"/>
            <a:ext cx="3840427" cy="192021"/>
          </a:xfrm>
          <a:prstGeom prst="rect">
            <a:avLst/>
          </a:prstGeom>
        </p:spPr>
        <p:txBody>
          <a:bodyPr vert="horz" lIns="0" tIns="0" rIns="0" bIns="0" rtlCol="0" anchor="ctr"/>
          <a:lstStyle>
            <a:defPPr>
              <a:defRPr lang="sv-SE"/>
            </a:defPPr>
            <a:lvl1pPr marL="0" algn="l" defTabSz="685800" rtl="0" eaLnBrk="1" latinLnBrk="0" hangingPunct="1">
              <a:defRPr sz="1200" kern="1200">
                <a:solidFill>
                  <a:srgbClr val="000000"/>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sv-SE" sz="1200" spc="400" baseline="0">
                <a:solidFill>
                  <a:schemeClr val="bg1"/>
                </a:solidFill>
                <a:latin typeface="+mj-lt"/>
              </a:rPr>
              <a:t>Innovationsplattformen</a:t>
            </a:r>
          </a:p>
        </p:txBody>
      </p:sp>
      <p:sp>
        <p:nvSpPr>
          <p:cNvPr id="11" name="Platshållare för bild 2"/>
          <p:cNvSpPr>
            <a:spLocks noGrp="1"/>
          </p:cNvSpPr>
          <p:nvPr>
            <p:ph type="pic" idx="15" hasCustomPrompt="1"/>
          </p:nvPr>
        </p:nvSpPr>
        <p:spPr>
          <a:xfrm>
            <a:off x="4079776" y="2180862"/>
            <a:ext cx="4032448" cy="2400268"/>
          </a:xfrm>
          <a:prstGeom prst="rect">
            <a:avLst/>
          </a:prstGeom>
        </p:spPr>
        <p:txBody>
          <a:bodyPr/>
          <a:lstStyle>
            <a:lvl1pPr marL="0" indent="0">
              <a:buNone/>
              <a:defRPr sz="4267" baseline="0">
                <a:solidFill>
                  <a:schemeClr val="bg1"/>
                </a:solidFill>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sv-SE"/>
              <a:t>Bild 2</a:t>
            </a:r>
          </a:p>
        </p:txBody>
      </p:sp>
      <p:sp>
        <p:nvSpPr>
          <p:cNvPr id="12" name="Platshållare för bild 2"/>
          <p:cNvSpPr>
            <a:spLocks noGrp="1"/>
          </p:cNvSpPr>
          <p:nvPr>
            <p:ph type="pic" idx="16" hasCustomPrompt="1"/>
          </p:nvPr>
        </p:nvSpPr>
        <p:spPr>
          <a:xfrm>
            <a:off x="8304247" y="2180862"/>
            <a:ext cx="3885949" cy="2400268"/>
          </a:xfrm>
          <a:prstGeom prst="rect">
            <a:avLst/>
          </a:prstGeom>
        </p:spPr>
        <p:txBody>
          <a:bodyPr/>
          <a:lstStyle>
            <a:lvl1pPr marL="0" indent="0">
              <a:buNone/>
              <a:defRPr sz="4267" baseline="0">
                <a:solidFill>
                  <a:schemeClr val="bg1"/>
                </a:solidFill>
              </a:defRPr>
            </a:lvl1pPr>
            <a:lvl2pPr marL="609570" indent="0">
              <a:buNone/>
              <a:defRPr sz="3733"/>
            </a:lvl2pPr>
            <a:lvl3pPr marL="1219140" indent="0">
              <a:buNone/>
              <a:defRPr sz="3200"/>
            </a:lvl3pPr>
            <a:lvl4pPr marL="1828709" indent="0">
              <a:buNone/>
              <a:defRPr sz="2667"/>
            </a:lvl4pPr>
            <a:lvl5pPr marL="2438278" indent="0">
              <a:buNone/>
              <a:defRPr sz="2667"/>
            </a:lvl5pPr>
            <a:lvl6pPr marL="3047848" indent="0">
              <a:buNone/>
              <a:defRPr sz="2667"/>
            </a:lvl6pPr>
            <a:lvl7pPr marL="3657418" indent="0">
              <a:buNone/>
              <a:defRPr sz="2667"/>
            </a:lvl7pPr>
            <a:lvl8pPr marL="4266987" indent="0">
              <a:buNone/>
              <a:defRPr sz="2667"/>
            </a:lvl8pPr>
            <a:lvl9pPr marL="4876557" indent="0">
              <a:buNone/>
              <a:defRPr sz="2667"/>
            </a:lvl9pPr>
          </a:lstStyle>
          <a:p>
            <a:r>
              <a:rPr lang="sv-SE"/>
              <a:t>Bild 3</a:t>
            </a:r>
          </a:p>
        </p:txBody>
      </p:sp>
      <p:sp>
        <p:nvSpPr>
          <p:cNvPr id="16" name="Platshållare för text 3">
            <a:extLst>
              <a:ext uri="{FF2B5EF4-FFF2-40B4-BE49-F238E27FC236}">
                <a16:creationId xmlns:a16="http://schemas.microsoft.com/office/drawing/2014/main" id="{28FF5DC6-0903-4D49-B909-184A989B7E19}"/>
              </a:ext>
            </a:extLst>
          </p:cNvPr>
          <p:cNvSpPr>
            <a:spLocks noGrp="1"/>
          </p:cNvSpPr>
          <p:nvPr>
            <p:ph type="body" sz="quarter" idx="19" hasCustomPrompt="1"/>
          </p:nvPr>
        </p:nvSpPr>
        <p:spPr>
          <a:xfrm>
            <a:off x="527383" y="1124744"/>
            <a:ext cx="5376592" cy="288032"/>
          </a:xfrm>
          <a:prstGeom prst="rect">
            <a:avLst/>
          </a:prstGeom>
        </p:spPr>
        <p:txBody>
          <a:bodyPr lIns="18000" tIns="0" rIns="0" bIns="0" anchor="ctr"/>
          <a:lstStyle>
            <a:lvl1pPr marL="0" indent="0">
              <a:buNone/>
              <a:defRPr sz="2133" b="0">
                <a:solidFill>
                  <a:schemeClr val="bg1"/>
                </a:solidFill>
                <a:latin typeface="+mj-lt"/>
              </a:defRPr>
            </a:lvl1pPr>
          </a:lstStyle>
          <a:p>
            <a:pPr lvl="0"/>
            <a:r>
              <a:rPr lang="sv-SE"/>
              <a:t>Ev. Underrubrik</a:t>
            </a:r>
          </a:p>
        </p:txBody>
      </p:sp>
      <p:pic>
        <p:nvPicPr>
          <p:cNvPr id="17" name="Bildobjekt 16">
            <a:extLst>
              <a:ext uri="{FF2B5EF4-FFF2-40B4-BE49-F238E27FC236}">
                <a16:creationId xmlns:a16="http://schemas.microsoft.com/office/drawing/2014/main" id="{E6737545-BD5E-482D-8791-9916732A8F7F}"/>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9648395" y="6213309"/>
            <a:ext cx="2028936" cy="411427"/>
          </a:xfrm>
          <a:prstGeom prst="rect">
            <a:avLst/>
          </a:prstGeom>
        </p:spPr>
      </p:pic>
      <p:sp>
        <p:nvSpPr>
          <p:cNvPr id="18" name="Rubrik 1">
            <a:extLst>
              <a:ext uri="{FF2B5EF4-FFF2-40B4-BE49-F238E27FC236}">
                <a16:creationId xmlns:a16="http://schemas.microsoft.com/office/drawing/2014/main" id="{2843A12F-4862-4C68-B880-517CFAE3AB02}"/>
              </a:ext>
            </a:extLst>
          </p:cNvPr>
          <p:cNvSpPr>
            <a:spLocks noGrp="1"/>
          </p:cNvSpPr>
          <p:nvPr>
            <p:ph type="title" hasCustomPrompt="1"/>
          </p:nvPr>
        </p:nvSpPr>
        <p:spPr>
          <a:xfrm>
            <a:off x="527381" y="548680"/>
            <a:ext cx="11137235" cy="382077"/>
          </a:xfrm>
          <a:prstGeom prst="rect">
            <a:avLst/>
          </a:prstGeom>
        </p:spPr>
        <p:txBody>
          <a:bodyPr lIns="0" tIns="0" rIns="0" bIns="0" anchor="t"/>
          <a:lstStyle>
            <a:lvl1pPr algn="l">
              <a:defRPr sz="3200" b="0" spc="0">
                <a:solidFill>
                  <a:schemeClr val="bg1"/>
                </a:solidFill>
                <a:latin typeface="Frutiger LT Pro 55 Roman" panose="020B0602020204020204" pitchFamily="34" charset="0"/>
              </a:defRPr>
            </a:lvl1pPr>
          </a:lstStyle>
          <a:p>
            <a:r>
              <a:rPr lang="sv-SE"/>
              <a:t>Rubrik</a:t>
            </a:r>
          </a:p>
        </p:txBody>
      </p:sp>
    </p:spTree>
    <p:extLst>
      <p:ext uri="{BB962C8B-B14F-4D97-AF65-F5344CB8AC3E}">
        <p14:creationId xmlns:p14="http://schemas.microsoft.com/office/powerpoint/2010/main" val="11314804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6B25631-0701-40C3-A2E5-991715C6245C}"/>
              </a:ext>
            </a:extLst>
          </p:cNvPr>
          <p:cNvSpPr>
            <a:spLocks noGrp="1"/>
          </p:cNvSpPr>
          <p:nvPr>
            <p:ph type="title" hasCustomPrompt="1"/>
          </p:nvPr>
        </p:nvSpPr>
        <p:spPr/>
        <p:txBody>
          <a:bodyPr/>
          <a:lstStyle>
            <a:lvl1pPr>
              <a:defRPr/>
            </a:lvl1pPr>
          </a:lstStyle>
          <a:p>
            <a:r>
              <a:rPr lang="sv-SE" dirty="0"/>
              <a:t>Klicka för att lägga till rubrik</a:t>
            </a:r>
          </a:p>
        </p:txBody>
      </p:sp>
      <p:sp>
        <p:nvSpPr>
          <p:cNvPr id="14" name="Platshållare för innehåll 13">
            <a:extLst>
              <a:ext uri="{FF2B5EF4-FFF2-40B4-BE49-F238E27FC236}">
                <a16:creationId xmlns:a16="http://schemas.microsoft.com/office/drawing/2014/main" id="{A9936CC4-BC31-7B4D-38E0-EC836B72C571}"/>
              </a:ext>
            </a:extLst>
          </p:cNvPr>
          <p:cNvSpPr>
            <a:spLocks noGrp="1"/>
          </p:cNvSpPr>
          <p:nvPr>
            <p:ph sz="quarter" idx="13"/>
          </p:nvPr>
        </p:nvSpPr>
        <p:spPr>
          <a:xfrm>
            <a:off x="1092200" y="2113722"/>
            <a:ext cx="8650817" cy="331152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dirty="0"/>
          </a:p>
        </p:txBody>
      </p:sp>
      <p:sp>
        <p:nvSpPr>
          <p:cNvPr id="3" name="Platshållare för datum 2">
            <a:extLst>
              <a:ext uri="{FF2B5EF4-FFF2-40B4-BE49-F238E27FC236}">
                <a16:creationId xmlns:a16="http://schemas.microsoft.com/office/drawing/2014/main" id="{F168E8F4-CCAB-9D62-770E-18594C9FC9F7}"/>
              </a:ext>
            </a:extLst>
          </p:cNvPr>
          <p:cNvSpPr>
            <a:spLocks noGrp="1"/>
          </p:cNvSpPr>
          <p:nvPr>
            <p:ph type="dt" sz="half" idx="14"/>
          </p:nvPr>
        </p:nvSpPr>
        <p:spPr/>
        <p:txBody>
          <a:bodyPr/>
          <a:lstStyle/>
          <a:p>
            <a:fld id="{094EC4B8-68CD-44A3-B172-19A87347D395}" type="datetime1">
              <a:rPr lang="sv-SE" smtClean="0"/>
              <a:t>2023-06-02</a:t>
            </a:fld>
            <a:endParaRPr lang="sv-SE"/>
          </a:p>
        </p:txBody>
      </p:sp>
      <p:sp>
        <p:nvSpPr>
          <p:cNvPr id="6" name="Platshållare för sidfot 5">
            <a:extLst>
              <a:ext uri="{FF2B5EF4-FFF2-40B4-BE49-F238E27FC236}">
                <a16:creationId xmlns:a16="http://schemas.microsoft.com/office/drawing/2014/main" id="{161B6ECD-BDF0-7F15-B856-12CA1DBAC087}"/>
              </a:ext>
            </a:extLst>
          </p:cNvPr>
          <p:cNvSpPr>
            <a:spLocks noGrp="1"/>
          </p:cNvSpPr>
          <p:nvPr>
            <p:ph type="ftr" sz="quarter" idx="15"/>
          </p:nvPr>
        </p:nvSpPr>
        <p:spPr/>
        <p:txBody>
          <a:bodyPr/>
          <a:lstStyle/>
          <a:p>
            <a:endParaRPr lang="sv-SE" dirty="0"/>
          </a:p>
        </p:txBody>
      </p:sp>
      <p:sp>
        <p:nvSpPr>
          <p:cNvPr id="7" name="Rektangel: ett hörn rundat 6">
            <a:extLst>
              <a:ext uri="{FF2B5EF4-FFF2-40B4-BE49-F238E27FC236}">
                <a16:creationId xmlns:a16="http://schemas.microsoft.com/office/drawing/2014/main" id="{73A585E4-AFD9-73B3-6228-5EC2E00562BE}"/>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H="1" flipV="1">
            <a:off x="10371138" y="380999"/>
            <a:ext cx="1433512" cy="1019173"/>
          </a:xfrm>
          <a:prstGeom prst="round1Rect">
            <a:avLst>
              <a:gd name="adj" fmla="val 4890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8" name="Rektangel: ett hörn rundat 7">
            <a:extLst>
              <a:ext uri="{FF2B5EF4-FFF2-40B4-BE49-F238E27FC236}">
                <a16:creationId xmlns:a16="http://schemas.microsoft.com/office/drawing/2014/main" id="{B5372248-D21F-8D52-3DB3-51A7B660569B}"/>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1400173"/>
            <a:ext cx="1433512" cy="2032001"/>
          </a:xfrm>
          <a:prstGeom prst="round1Rect">
            <a:avLst>
              <a:gd name="adj" fmla="val 4026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9" name="Rektangel: ett hörn rundat 8">
            <a:extLst>
              <a:ext uri="{FF2B5EF4-FFF2-40B4-BE49-F238E27FC236}">
                <a16:creationId xmlns:a16="http://schemas.microsoft.com/office/drawing/2014/main" id="{10FBF7AD-460F-553E-5C7C-F85B1FC5BAEB}"/>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3439316"/>
            <a:ext cx="1433512" cy="3056098"/>
          </a:xfrm>
          <a:prstGeom prst="round1Rect">
            <a:avLst>
              <a:gd name="adj" fmla="val 402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Tree>
    <p:extLst>
      <p:ext uri="{BB962C8B-B14F-4D97-AF65-F5344CB8AC3E}">
        <p14:creationId xmlns:p14="http://schemas.microsoft.com/office/powerpoint/2010/main" val="205451186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7_TEXT + BILD Högercentrerad + TOPPDEKOR">
    <p:spTree>
      <p:nvGrpSpPr>
        <p:cNvPr id="1" name=""/>
        <p:cNvGrpSpPr/>
        <p:nvPr/>
      </p:nvGrpSpPr>
      <p:grpSpPr>
        <a:xfrm>
          <a:off x="0" y="0"/>
          <a:ext cx="0" cy="0"/>
          <a:chOff x="0" y="0"/>
          <a:chExt cx="0" cy="0"/>
        </a:xfrm>
      </p:grpSpPr>
      <p:pic>
        <p:nvPicPr>
          <p:cNvPr id="9" name="Bildobjekt 8"/>
          <p:cNvPicPr>
            <a:picLocks noChangeAspect="1"/>
          </p:cNvPicPr>
          <p:nvPr userDrawn="1"/>
        </p:nvPicPr>
        <p:blipFill rotWithShape="1">
          <a:blip r:embed="rId2" cstate="email">
            <a:extLst>
              <a:ext uri="{28A0092B-C50C-407E-A947-70E740481C1C}">
                <a14:useLocalDpi xmlns:a14="http://schemas.microsoft.com/office/drawing/2010/main" val="0"/>
              </a:ext>
            </a:extLst>
          </a:blip>
          <a:srcRect t="33333"/>
          <a:stretch/>
        </p:blipFill>
        <p:spPr>
          <a:xfrm>
            <a:off x="1" y="6693364"/>
            <a:ext cx="12192000" cy="192021"/>
          </a:xfrm>
          <a:prstGeom prst="rect">
            <a:avLst/>
          </a:prstGeom>
        </p:spPr>
      </p:pic>
      <p:sp>
        <p:nvSpPr>
          <p:cNvPr id="7" name="Platshållare för bild 7">
            <a:extLst>
              <a:ext uri="{FF2B5EF4-FFF2-40B4-BE49-F238E27FC236}">
                <a16:creationId xmlns:a16="http://schemas.microsoft.com/office/drawing/2014/main" id="{3AE65B8B-45B5-4024-A3C7-3BE912FA4040}"/>
              </a:ext>
            </a:extLst>
          </p:cNvPr>
          <p:cNvSpPr>
            <a:spLocks noGrp="1"/>
          </p:cNvSpPr>
          <p:nvPr>
            <p:ph type="pic" sz="quarter" idx="13"/>
          </p:nvPr>
        </p:nvSpPr>
        <p:spPr>
          <a:xfrm>
            <a:off x="6288000" y="1316767"/>
            <a:ext cx="5904000" cy="4800533"/>
          </a:xfrm>
          <a:prstGeom prst="rect">
            <a:avLst/>
          </a:prstGeom>
        </p:spPr>
        <p:txBody>
          <a:bodyPr/>
          <a:lstStyle>
            <a:lvl1pPr marL="0" indent="0">
              <a:buFontTx/>
              <a:buNone/>
              <a:defRPr/>
            </a:lvl1pPr>
          </a:lstStyle>
          <a:p>
            <a:endParaRPr lang="sv-SE"/>
          </a:p>
        </p:txBody>
      </p:sp>
      <p:sp>
        <p:nvSpPr>
          <p:cNvPr id="13" name="Rubrik 1">
            <a:extLst>
              <a:ext uri="{FF2B5EF4-FFF2-40B4-BE49-F238E27FC236}">
                <a16:creationId xmlns:a16="http://schemas.microsoft.com/office/drawing/2014/main" id="{C3C49F4C-8E57-475C-9B8A-4E3A8BC0BC80}"/>
              </a:ext>
            </a:extLst>
          </p:cNvPr>
          <p:cNvSpPr>
            <a:spLocks noGrp="1"/>
          </p:cNvSpPr>
          <p:nvPr>
            <p:ph type="title" hasCustomPrompt="1"/>
          </p:nvPr>
        </p:nvSpPr>
        <p:spPr>
          <a:xfrm>
            <a:off x="527383" y="548682"/>
            <a:ext cx="5376599" cy="480055"/>
          </a:xfrm>
          <a:prstGeom prst="rect">
            <a:avLst/>
          </a:prstGeom>
        </p:spPr>
        <p:txBody>
          <a:bodyPr lIns="0" tIns="0" rIns="0" bIns="0" anchor="t"/>
          <a:lstStyle>
            <a:lvl1pPr algn="l">
              <a:defRPr sz="3733" b="0">
                <a:solidFill>
                  <a:schemeClr val="tx1">
                    <a:lumMod val="75000"/>
                  </a:schemeClr>
                </a:solidFill>
                <a:latin typeface="+mn-lt"/>
              </a:defRPr>
            </a:lvl1pPr>
          </a:lstStyle>
          <a:p>
            <a:r>
              <a:rPr lang="sv-SE"/>
              <a:t>Rubrik</a:t>
            </a:r>
          </a:p>
        </p:txBody>
      </p:sp>
      <p:sp>
        <p:nvSpPr>
          <p:cNvPr id="15" name="Platshållare för text 3">
            <a:extLst>
              <a:ext uri="{FF2B5EF4-FFF2-40B4-BE49-F238E27FC236}">
                <a16:creationId xmlns:a16="http://schemas.microsoft.com/office/drawing/2014/main" id="{46677749-10DD-46A2-A926-796CB424D451}"/>
              </a:ext>
            </a:extLst>
          </p:cNvPr>
          <p:cNvSpPr>
            <a:spLocks noGrp="1"/>
          </p:cNvSpPr>
          <p:nvPr>
            <p:ph type="body" sz="quarter" idx="15" hasCustomPrompt="1"/>
          </p:nvPr>
        </p:nvSpPr>
        <p:spPr>
          <a:xfrm>
            <a:off x="527383" y="1316767"/>
            <a:ext cx="5376599" cy="4800533"/>
          </a:xfrm>
          <a:prstGeom prst="rect">
            <a:avLst/>
          </a:prstGeom>
        </p:spPr>
        <p:txBody>
          <a:bodyPr lIns="18000" tIns="0" rIns="0" bIns="0" anchor="ctr"/>
          <a:lstStyle>
            <a:lvl1pPr marL="0" indent="0">
              <a:lnSpc>
                <a:spcPct val="110000"/>
              </a:lnSpc>
              <a:buNone/>
              <a:defRPr sz="2133" b="0" spc="40" baseline="0">
                <a:solidFill>
                  <a:schemeClr val="tx1">
                    <a:lumMod val="75000"/>
                  </a:schemeClr>
                </a:solidFill>
                <a:latin typeface="+mj-lt"/>
              </a:defRPr>
            </a:lvl1pPr>
          </a:lstStyle>
          <a:p>
            <a:pPr lvl="0"/>
            <a:r>
              <a:rPr lang="sv-SE"/>
              <a:t>Brödtext</a:t>
            </a:r>
          </a:p>
        </p:txBody>
      </p:sp>
    </p:spTree>
    <p:extLst>
      <p:ext uri="{BB962C8B-B14F-4D97-AF65-F5344CB8AC3E}">
        <p14:creationId xmlns:p14="http://schemas.microsoft.com/office/powerpoint/2010/main" val="10251539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12_TEXT + BILD Högercentrerad + TOPPDEKOR">
    <p:spTree>
      <p:nvGrpSpPr>
        <p:cNvPr id="1" name=""/>
        <p:cNvGrpSpPr/>
        <p:nvPr/>
      </p:nvGrpSpPr>
      <p:grpSpPr>
        <a:xfrm>
          <a:off x="0" y="0"/>
          <a:ext cx="0" cy="0"/>
          <a:chOff x="0" y="0"/>
          <a:chExt cx="0" cy="0"/>
        </a:xfrm>
      </p:grpSpPr>
      <p:pic>
        <p:nvPicPr>
          <p:cNvPr id="9" name="Bildobjekt 8"/>
          <p:cNvPicPr>
            <a:picLocks noChangeAspect="1"/>
          </p:cNvPicPr>
          <p:nvPr userDrawn="1"/>
        </p:nvPicPr>
        <p:blipFill rotWithShape="1">
          <a:blip r:embed="rId2" cstate="email">
            <a:extLst>
              <a:ext uri="{28A0092B-C50C-407E-A947-70E740481C1C}">
                <a14:useLocalDpi xmlns:a14="http://schemas.microsoft.com/office/drawing/2010/main" val="0"/>
              </a:ext>
            </a:extLst>
          </a:blip>
          <a:srcRect t="33333"/>
          <a:stretch/>
        </p:blipFill>
        <p:spPr>
          <a:xfrm>
            <a:off x="1" y="6693364"/>
            <a:ext cx="12192000" cy="192021"/>
          </a:xfrm>
          <a:prstGeom prst="rect">
            <a:avLst/>
          </a:prstGeom>
        </p:spPr>
      </p:pic>
      <p:sp>
        <p:nvSpPr>
          <p:cNvPr id="7" name="Platshållare för bild 7">
            <a:extLst>
              <a:ext uri="{FF2B5EF4-FFF2-40B4-BE49-F238E27FC236}">
                <a16:creationId xmlns:a16="http://schemas.microsoft.com/office/drawing/2014/main" id="{3AE65B8B-45B5-4024-A3C7-3BE912FA4040}"/>
              </a:ext>
            </a:extLst>
          </p:cNvPr>
          <p:cNvSpPr>
            <a:spLocks noGrp="1"/>
          </p:cNvSpPr>
          <p:nvPr>
            <p:ph type="pic" sz="quarter" idx="13"/>
          </p:nvPr>
        </p:nvSpPr>
        <p:spPr>
          <a:xfrm>
            <a:off x="6288000" y="1316767"/>
            <a:ext cx="5904000" cy="4800533"/>
          </a:xfrm>
          <a:prstGeom prst="rect">
            <a:avLst/>
          </a:prstGeom>
        </p:spPr>
        <p:txBody>
          <a:bodyPr/>
          <a:lstStyle>
            <a:lvl1pPr marL="0" indent="0">
              <a:buFontTx/>
              <a:buNone/>
              <a:defRPr/>
            </a:lvl1pPr>
          </a:lstStyle>
          <a:p>
            <a:endParaRPr lang="sv-SE"/>
          </a:p>
        </p:txBody>
      </p:sp>
      <p:sp>
        <p:nvSpPr>
          <p:cNvPr id="13" name="Rubrik 1">
            <a:extLst>
              <a:ext uri="{FF2B5EF4-FFF2-40B4-BE49-F238E27FC236}">
                <a16:creationId xmlns:a16="http://schemas.microsoft.com/office/drawing/2014/main" id="{C3C49F4C-8E57-475C-9B8A-4E3A8BC0BC80}"/>
              </a:ext>
            </a:extLst>
          </p:cNvPr>
          <p:cNvSpPr>
            <a:spLocks noGrp="1"/>
          </p:cNvSpPr>
          <p:nvPr>
            <p:ph type="title" hasCustomPrompt="1"/>
          </p:nvPr>
        </p:nvSpPr>
        <p:spPr>
          <a:xfrm>
            <a:off x="527383" y="548682"/>
            <a:ext cx="5376599" cy="480055"/>
          </a:xfrm>
          <a:prstGeom prst="rect">
            <a:avLst/>
          </a:prstGeom>
        </p:spPr>
        <p:txBody>
          <a:bodyPr lIns="0" tIns="0" rIns="0" bIns="0" anchor="t"/>
          <a:lstStyle>
            <a:lvl1pPr algn="l">
              <a:defRPr sz="3733" b="0">
                <a:solidFill>
                  <a:schemeClr val="tx1">
                    <a:lumMod val="75000"/>
                  </a:schemeClr>
                </a:solidFill>
                <a:latin typeface="+mn-lt"/>
              </a:defRPr>
            </a:lvl1pPr>
          </a:lstStyle>
          <a:p>
            <a:r>
              <a:rPr lang="sv-SE"/>
              <a:t>Rubrik</a:t>
            </a:r>
          </a:p>
        </p:txBody>
      </p:sp>
      <p:sp>
        <p:nvSpPr>
          <p:cNvPr id="15" name="Platshållare för text 3">
            <a:extLst>
              <a:ext uri="{FF2B5EF4-FFF2-40B4-BE49-F238E27FC236}">
                <a16:creationId xmlns:a16="http://schemas.microsoft.com/office/drawing/2014/main" id="{46677749-10DD-46A2-A926-796CB424D451}"/>
              </a:ext>
            </a:extLst>
          </p:cNvPr>
          <p:cNvSpPr>
            <a:spLocks noGrp="1"/>
          </p:cNvSpPr>
          <p:nvPr>
            <p:ph type="body" sz="quarter" idx="15" hasCustomPrompt="1"/>
          </p:nvPr>
        </p:nvSpPr>
        <p:spPr>
          <a:xfrm>
            <a:off x="527383" y="1316767"/>
            <a:ext cx="5376599" cy="4800533"/>
          </a:xfrm>
          <a:prstGeom prst="rect">
            <a:avLst/>
          </a:prstGeom>
        </p:spPr>
        <p:txBody>
          <a:bodyPr lIns="18000" tIns="0" rIns="0" bIns="0" anchor="ctr"/>
          <a:lstStyle>
            <a:lvl1pPr marL="0" indent="0">
              <a:lnSpc>
                <a:spcPct val="110000"/>
              </a:lnSpc>
              <a:buNone/>
              <a:defRPr sz="2133" b="0" spc="40" baseline="0">
                <a:solidFill>
                  <a:schemeClr val="tx1">
                    <a:lumMod val="75000"/>
                  </a:schemeClr>
                </a:solidFill>
                <a:latin typeface="+mj-lt"/>
              </a:defRPr>
            </a:lvl1pPr>
          </a:lstStyle>
          <a:p>
            <a:pPr lvl="0"/>
            <a:r>
              <a:rPr lang="sv-SE"/>
              <a:t>Brödtext</a:t>
            </a:r>
          </a:p>
        </p:txBody>
      </p:sp>
    </p:spTree>
    <p:extLst>
      <p:ext uri="{BB962C8B-B14F-4D97-AF65-F5344CB8AC3E}">
        <p14:creationId xmlns:p14="http://schemas.microsoft.com/office/powerpoint/2010/main" val="2343916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14_TEXT + BILD Högercentrerad + TOPPDEKOR">
    <p:spTree>
      <p:nvGrpSpPr>
        <p:cNvPr id="1" name=""/>
        <p:cNvGrpSpPr/>
        <p:nvPr/>
      </p:nvGrpSpPr>
      <p:grpSpPr>
        <a:xfrm>
          <a:off x="0" y="0"/>
          <a:ext cx="0" cy="0"/>
          <a:chOff x="0" y="0"/>
          <a:chExt cx="0" cy="0"/>
        </a:xfrm>
      </p:grpSpPr>
      <p:pic>
        <p:nvPicPr>
          <p:cNvPr id="9" name="Bildobjekt 8"/>
          <p:cNvPicPr>
            <a:picLocks noChangeAspect="1"/>
          </p:cNvPicPr>
          <p:nvPr userDrawn="1"/>
        </p:nvPicPr>
        <p:blipFill rotWithShape="1">
          <a:blip r:embed="rId2" cstate="email">
            <a:extLst>
              <a:ext uri="{28A0092B-C50C-407E-A947-70E740481C1C}">
                <a14:useLocalDpi xmlns:a14="http://schemas.microsoft.com/office/drawing/2010/main" val="0"/>
              </a:ext>
            </a:extLst>
          </a:blip>
          <a:srcRect t="33333"/>
          <a:stretch/>
        </p:blipFill>
        <p:spPr>
          <a:xfrm>
            <a:off x="1" y="6693364"/>
            <a:ext cx="12192000" cy="192021"/>
          </a:xfrm>
          <a:prstGeom prst="rect">
            <a:avLst/>
          </a:prstGeom>
        </p:spPr>
      </p:pic>
      <p:sp>
        <p:nvSpPr>
          <p:cNvPr id="7" name="Platshållare för bild 7">
            <a:extLst>
              <a:ext uri="{FF2B5EF4-FFF2-40B4-BE49-F238E27FC236}">
                <a16:creationId xmlns:a16="http://schemas.microsoft.com/office/drawing/2014/main" id="{3AE65B8B-45B5-4024-A3C7-3BE912FA4040}"/>
              </a:ext>
            </a:extLst>
          </p:cNvPr>
          <p:cNvSpPr>
            <a:spLocks noGrp="1"/>
          </p:cNvSpPr>
          <p:nvPr>
            <p:ph type="pic" sz="quarter" idx="13"/>
          </p:nvPr>
        </p:nvSpPr>
        <p:spPr>
          <a:xfrm>
            <a:off x="6288000" y="1316767"/>
            <a:ext cx="5904000" cy="4800533"/>
          </a:xfrm>
          <a:prstGeom prst="rect">
            <a:avLst/>
          </a:prstGeom>
        </p:spPr>
        <p:txBody>
          <a:bodyPr/>
          <a:lstStyle>
            <a:lvl1pPr marL="0" indent="0">
              <a:buFontTx/>
              <a:buNone/>
              <a:defRPr/>
            </a:lvl1pPr>
          </a:lstStyle>
          <a:p>
            <a:endParaRPr lang="sv-SE"/>
          </a:p>
        </p:txBody>
      </p:sp>
      <p:sp>
        <p:nvSpPr>
          <p:cNvPr id="13" name="Rubrik 1">
            <a:extLst>
              <a:ext uri="{FF2B5EF4-FFF2-40B4-BE49-F238E27FC236}">
                <a16:creationId xmlns:a16="http://schemas.microsoft.com/office/drawing/2014/main" id="{C3C49F4C-8E57-475C-9B8A-4E3A8BC0BC80}"/>
              </a:ext>
            </a:extLst>
          </p:cNvPr>
          <p:cNvSpPr>
            <a:spLocks noGrp="1"/>
          </p:cNvSpPr>
          <p:nvPr>
            <p:ph type="title" hasCustomPrompt="1"/>
          </p:nvPr>
        </p:nvSpPr>
        <p:spPr>
          <a:xfrm>
            <a:off x="527383" y="548682"/>
            <a:ext cx="5376599" cy="480055"/>
          </a:xfrm>
          <a:prstGeom prst="rect">
            <a:avLst/>
          </a:prstGeom>
        </p:spPr>
        <p:txBody>
          <a:bodyPr lIns="0" tIns="0" rIns="0" bIns="0" anchor="t"/>
          <a:lstStyle>
            <a:lvl1pPr algn="l">
              <a:defRPr sz="3733" b="0">
                <a:solidFill>
                  <a:schemeClr val="tx1">
                    <a:lumMod val="75000"/>
                  </a:schemeClr>
                </a:solidFill>
                <a:latin typeface="+mn-lt"/>
              </a:defRPr>
            </a:lvl1pPr>
          </a:lstStyle>
          <a:p>
            <a:r>
              <a:rPr lang="sv-SE"/>
              <a:t>Rubrik</a:t>
            </a:r>
          </a:p>
        </p:txBody>
      </p:sp>
      <p:sp>
        <p:nvSpPr>
          <p:cNvPr id="15" name="Platshållare för text 3">
            <a:extLst>
              <a:ext uri="{FF2B5EF4-FFF2-40B4-BE49-F238E27FC236}">
                <a16:creationId xmlns:a16="http://schemas.microsoft.com/office/drawing/2014/main" id="{46677749-10DD-46A2-A926-796CB424D451}"/>
              </a:ext>
            </a:extLst>
          </p:cNvPr>
          <p:cNvSpPr>
            <a:spLocks noGrp="1"/>
          </p:cNvSpPr>
          <p:nvPr>
            <p:ph type="body" sz="quarter" idx="15" hasCustomPrompt="1"/>
          </p:nvPr>
        </p:nvSpPr>
        <p:spPr>
          <a:xfrm>
            <a:off x="527383" y="1316767"/>
            <a:ext cx="5376599" cy="4800533"/>
          </a:xfrm>
          <a:prstGeom prst="rect">
            <a:avLst/>
          </a:prstGeom>
        </p:spPr>
        <p:txBody>
          <a:bodyPr lIns="18000" tIns="0" rIns="0" bIns="0" anchor="ctr"/>
          <a:lstStyle>
            <a:lvl1pPr marL="0" indent="0">
              <a:lnSpc>
                <a:spcPct val="110000"/>
              </a:lnSpc>
              <a:buNone/>
              <a:defRPr sz="2133" b="0" spc="40" baseline="0">
                <a:solidFill>
                  <a:schemeClr val="tx1">
                    <a:lumMod val="75000"/>
                  </a:schemeClr>
                </a:solidFill>
                <a:latin typeface="+mj-lt"/>
              </a:defRPr>
            </a:lvl1pPr>
          </a:lstStyle>
          <a:p>
            <a:pPr lvl="0"/>
            <a:r>
              <a:rPr lang="sv-SE"/>
              <a:t>Brödtext</a:t>
            </a:r>
          </a:p>
        </p:txBody>
      </p:sp>
    </p:spTree>
    <p:extLst>
      <p:ext uri="{BB962C8B-B14F-4D97-AF65-F5344CB8AC3E}">
        <p14:creationId xmlns:p14="http://schemas.microsoft.com/office/powerpoint/2010/main" val="34581048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15_TEXT + BILD Högercentrerad + TOPPDEKOR">
    <p:spTree>
      <p:nvGrpSpPr>
        <p:cNvPr id="1" name=""/>
        <p:cNvGrpSpPr/>
        <p:nvPr/>
      </p:nvGrpSpPr>
      <p:grpSpPr>
        <a:xfrm>
          <a:off x="0" y="0"/>
          <a:ext cx="0" cy="0"/>
          <a:chOff x="0" y="0"/>
          <a:chExt cx="0" cy="0"/>
        </a:xfrm>
      </p:grpSpPr>
      <p:pic>
        <p:nvPicPr>
          <p:cNvPr id="9" name="Bildobjekt 8"/>
          <p:cNvPicPr>
            <a:picLocks noChangeAspect="1"/>
          </p:cNvPicPr>
          <p:nvPr userDrawn="1"/>
        </p:nvPicPr>
        <p:blipFill rotWithShape="1">
          <a:blip r:embed="rId2" cstate="email">
            <a:extLst>
              <a:ext uri="{28A0092B-C50C-407E-A947-70E740481C1C}">
                <a14:useLocalDpi xmlns:a14="http://schemas.microsoft.com/office/drawing/2010/main" val="0"/>
              </a:ext>
            </a:extLst>
          </a:blip>
          <a:srcRect t="33333"/>
          <a:stretch/>
        </p:blipFill>
        <p:spPr>
          <a:xfrm>
            <a:off x="1" y="6693364"/>
            <a:ext cx="12192000" cy="192021"/>
          </a:xfrm>
          <a:prstGeom prst="rect">
            <a:avLst/>
          </a:prstGeom>
        </p:spPr>
      </p:pic>
      <p:sp>
        <p:nvSpPr>
          <p:cNvPr id="7" name="Platshållare för bild 7">
            <a:extLst>
              <a:ext uri="{FF2B5EF4-FFF2-40B4-BE49-F238E27FC236}">
                <a16:creationId xmlns:a16="http://schemas.microsoft.com/office/drawing/2014/main" id="{3AE65B8B-45B5-4024-A3C7-3BE912FA4040}"/>
              </a:ext>
            </a:extLst>
          </p:cNvPr>
          <p:cNvSpPr>
            <a:spLocks noGrp="1"/>
          </p:cNvSpPr>
          <p:nvPr>
            <p:ph type="pic" sz="quarter" idx="13"/>
          </p:nvPr>
        </p:nvSpPr>
        <p:spPr>
          <a:xfrm>
            <a:off x="6288000" y="1316767"/>
            <a:ext cx="5904000" cy="4800533"/>
          </a:xfrm>
          <a:prstGeom prst="rect">
            <a:avLst/>
          </a:prstGeom>
        </p:spPr>
        <p:txBody>
          <a:bodyPr/>
          <a:lstStyle>
            <a:lvl1pPr marL="0" indent="0">
              <a:buFontTx/>
              <a:buNone/>
              <a:defRPr/>
            </a:lvl1pPr>
          </a:lstStyle>
          <a:p>
            <a:endParaRPr lang="sv-SE"/>
          </a:p>
        </p:txBody>
      </p:sp>
      <p:sp>
        <p:nvSpPr>
          <p:cNvPr id="13" name="Rubrik 1">
            <a:extLst>
              <a:ext uri="{FF2B5EF4-FFF2-40B4-BE49-F238E27FC236}">
                <a16:creationId xmlns:a16="http://schemas.microsoft.com/office/drawing/2014/main" id="{C3C49F4C-8E57-475C-9B8A-4E3A8BC0BC80}"/>
              </a:ext>
            </a:extLst>
          </p:cNvPr>
          <p:cNvSpPr>
            <a:spLocks noGrp="1"/>
          </p:cNvSpPr>
          <p:nvPr>
            <p:ph type="title" hasCustomPrompt="1"/>
          </p:nvPr>
        </p:nvSpPr>
        <p:spPr>
          <a:xfrm>
            <a:off x="527383" y="548682"/>
            <a:ext cx="5376599" cy="480055"/>
          </a:xfrm>
          <a:prstGeom prst="rect">
            <a:avLst/>
          </a:prstGeom>
        </p:spPr>
        <p:txBody>
          <a:bodyPr lIns="0" tIns="0" rIns="0" bIns="0" anchor="t"/>
          <a:lstStyle>
            <a:lvl1pPr algn="l">
              <a:defRPr sz="3733" b="0">
                <a:solidFill>
                  <a:schemeClr val="tx1">
                    <a:lumMod val="75000"/>
                  </a:schemeClr>
                </a:solidFill>
                <a:latin typeface="+mn-lt"/>
              </a:defRPr>
            </a:lvl1pPr>
          </a:lstStyle>
          <a:p>
            <a:r>
              <a:rPr lang="sv-SE"/>
              <a:t>Rubrik</a:t>
            </a:r>
          </a:p>
        </p:txBody>
      </p:sp>
      <p:sp>
        <p:nvSpPr>
          <p:cNvPr id="15" name="Platshållare för text 3">
            <a:extLst>
              <a:ext uri="{FF2B5EF4-FFF2-40B4-BE49-F238E27FC236}">
                <a16:creationId xmlns:a16="http://schemas.microsoft.com/office/drawing/2014/main" id="{46677749-10DD-46A2-A926-796CB424D451}"/>
              </a:ext>
            </a:extLst>
          </p:cNvPr>
          <p:cNvSpPr>
            <a:spLocks noGrp="1"/>
          </p:cNvSpPr>
          <p:nvPr>
            <p:ph type="body" sz="quarter" idx="15" hasCustomPrompt="1"/>
          </p:nvPr>
        </p:nvSpPr>
        <p:spPr>
          <a:xfrm>
            <a:off x="527383" y="1316767"/>
            <a:ext cx="5376599" cy="4800533"/>
          </a:xfrm>
          <a:prstGeom prst="rect">
            <a:avLst/>
          </a:prstGeom>
        </p:spPr>
        <p:txBody>
          <a:bodyPr lIns="18000" tIns="0" rIns="0" bIns="0" anchor="ctr"/>
          <a:lstStyle>
            <a:lvl1pPr marL="0" indent="0">
              <a:lnSpc>
                <a:spcPct val="110000"/>
              </a:lnSpc>
              <a:buNone/>
              <a:defRPr sz="2133" b="0" spc="40" baseline="0">
                <a:solidFill>
                  <a:schemeClr val="tx1">
                    <a:lumMod val="75000"/>
                  </a:schemeClr>
                </a:solidFill>
                <a:latin typeface="+mj-lt"/>
              </a:defRPr>
            </a:lvl1pPr>
          </a:lstStyle>
          <a:p>
            <a:pPr lvl="0"/>
            <a:r>
              <a:rPr lang="sv-SE"/>
              <a:t>Brödtext</a:t>
            </a:r>
          </a:p>
        </p:txBody>
      </p:sp>
    </p:spTree>
    <p:extLst>
      <p:ext uri="{BB962C8B-B14F-4D97-AF65-F5344CB8AC3E}">
        <p14:creationId xmlns:p14="http://schemas.microsoft.com/office/powerpoint/2010/main" val="16958363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3_PUNKTLISTA Dubbel + BOTTENDEKOR">
    <p:spTree>
      <p:nvGrpSpPr>
        <p:cNvPr id="1" name=""/>
        <p:cNvGrpSpPr/>
        <p:nvPr/>
      </p:nvGrpSpPr>
      <p:grpSpPr>
        <a:xfrm>
          <a:off x="0" y="0"/>
          <a:ext cx="0" cy="0"/>
          <a:chOff x="0" y="0"/>
          <a:chExt cx="0" cy="0"/>
        </a:xfrm>
      </p:grpSpPr>
      <p:sp>
        <p:nvSpPr>
          <p:cNvPr id="4" name="Rubrik 1"/>
          <p:cNvSpPr>
            <a:spLocks noGrp="1"/>
          </p:cNvSpPr>
          <p:nvPr>
            <p:ph type="title" hasCustomPrompt="1"/>
          </p:nvPr>
        </p:nvSpPr>
        <p:spPr>
          <a:xfrm>
            <a:off x="527381" y="548682"/>
            <a:ext cx="8448939" cy="480055"/>
          </a:xfrm>
          <a:prstGeom prst="rect">
            <a:avLst/>
          </a:prstGeom>
        </p:spPr>
        <p:txBody>
          <a:bodyPr lIns="0" tIns="0" rIns="0" bIns="0" anchor="ctr"/>
          <a:lstStyle>
            <a:lvl1pPr algn="l">
              <a:defRPr sz="3733" b="0">
                <a:solidFill>
                  <a:schemeClr val="tx1">
                    <a:lumMod val="75000"/>
                  </a:schemeClr>
                </a:solidFill>
                <a:latin typeface="+mn-lt"/>
              </a:defRPr>
            </a:lvl1pPr>
          </a:lstStyle>
          <a:p>
            <a:r>
              <a:rPr lang="sv-SE"/>
              <a:t>Agenda</a:t>
            </a:r>
          </a:p>
        </p:txBody>
      </p:sp>
      <p:pic>
        <p:nvPicPr>
          <p:cNvPr id="7" name="Bildobjekt 6"/>
          <p:cNvPicPr>
            <a:picLocks noChangeAspect="1"/>
          </p:cNvPicPr>
          <p:nvPr userDrawn="1"/>
        </p:nvPicPr>
        <p:blipFill rotWithShape="1">
          <a:blip r:embed="rId2" cstate="email">
            <a:extLst>
              <a:ext uri="{28A0092B-C50C-407E-A947-70E740481C1C}">
                <a14:useLocalDpi xmlns:a14="http://schemas.microsoft.com/office/drawing/2010/main" val="0"/>
              </a:ext>
            </a:extLst>
          </a:blip>
          <a:srcRect t="33333"/>
          <a:stretch/>
        </p:blipFill>
        <p:spPr>
          <a:xfrm>
            <a:off x="1" y="6693364"/>
            <a:ext cx="12192000" cy="192021"/>
          </a:xfrm>
          <a:prstGeom prst="rect">
            <a:avLst/>
          </a:prstGeom>
        </p:spPr>
      </p:pic>
      <p:sp>
        <p:nvSpPr>
          <p:cNvPr id="10" name="Platshållare för text 10"/>
          <p:cNvSpPr>
            <a:spLocks noGrp="1"/>
          </p:cNvSpPr>
          <p:nvPr>
            <p:ph type="body" sz="quarter" idx="15" hasCustomPrompt="1"/>
          </p:nvPr>
        </p:nvSpPr>
        <p:spPr>
          <a:xfrm>
            <a:off x="527381" y="1508787"/>
            <a:ext cx="5376595" cy="4608512"/>
          </a:xfrm>
          <a:prstGeom prst="rect">
            <a:avLst/>
          </a:prstGeom>
        </p:spPr>
        <p:txBody>
          <a:bodyPr lIns="18000" tIns="0" rIns="0" bIns="0" anchor="ctr"/>
          <a:lstStyle>
            <a:lvl1pPr marL="380981" indent="-380981">
              <a:lnSpc>
                <a:spcPct val="110000"/>
              </a:lnSpc>
              <a:buFontTx/>
              <a:buBlip>
                <a:blip r:embed="rId3"/>
              </a:buBlip>
              <a:defRPr sz="2133" spc="40" baseline="0">
                <a:solidFill>
                  <a:schemeClr val="tx1">
                    <a:lumMod val="75000"/>
                  </a:schemeClr>
                </a:solidFill>
                <a:latin typeface="+mj-lt"/>
              </a:defRPr>
            </a:lvl1pPr>
            <a:lvl2pPr marL="588571" indent="-228589">
              <a:lnSpc>
                <a:spcPct val="110000"/>
              </a:lnSpc>
              <a:buFontTx/>
              <a:buBlip>
                <a:blip r:embed="rId4"/>
              </a:buBlip>
              <a:defRPr sz="1867" spc="40" baseline="0">
                <a:solidFill>
                  <a:schemeClr val="tx1">
                    <a:lumMod val="75000"/>
                  </a:schemeClr>
                </a:solidFill>
                <a:latin typeface="+mj-lt"/>
              </a:defRPr>
            </a:lvl2pPr>
            <a:lvl3pPr marL="1079946" indent="-359982">
              <a:lnSpc>
                <a:spcPct val="110000"/>
              </a:lnSpc>
              <a:buFontTx/>
              <a:buBlip>
                <a:blip r:embed="rId5"/>
              </a:buBlip>
              <a:defRPr sz="1867" spc="40" baseline="0">
                <a:latin typeface="+mj-lt"/>
              </a:defRPr>
            </a:lvl3pPr>
          </a:lstStyle>
          <a:p>
            <a:pPr lvl="0"/>
            <a:r>
              <a:rPr lang="sv-SE"/>
              <a:t>Punktlista</a:t>
            </a:r>
          </a:p>
          <a:p>
            <a:pPr lvl="1"/>
            <a:r>
              <a:rPr lang="sv-SE"/>
              <a:t>Underkategori</a:t>
            </a:r>
          </a:p>
          <a:p>
            <a:pPr lvl="2"/>
            <a:r>
              <a:rPr lang="sv-SE"/>
              <a:t>Underkategori 2</a:t>
            </a:r>
          </a:p>
        </p:txBody>
      </p:sp>
      <p:sp>
        <p:nvSpPr>
          <p:cNvPr id="13" name="Platshållare för bild 7">
            <a:extLst>
              <a:ext uri="{FF2B5EF4-FFF2-40B4-BE49-F238E27FC236}">
                <a16:creationId xmlns:a16="http://schemas.microsoft.com/office/drawing/2014/main" id="{0A06B274-2E0B-4555-8CA6-93BBF873F36F}"/>
              </a:ext>
            </a:extLst>
          </p:cNvPr>
          <p:cNvSpPr>
            <a:spLocks noGrp="1"/>
          </p:cNvSpPr>
          <p:nvPr>
            <p:ph type="pic" sz="quarter" idx="13"/>
          </p:nvPr>
        </p:nvSpPr>
        <p:spPr>
          <a:xfrm>
            <a:off x="6288000" y="1508787"/>
            <a:ext cx="5904000" cy="4608512"/>
          </a:xfrm>
          <a:prstGeom prst="rect">
            <a:avLst/>
          </a:prstGeom>
        </p:spPr>
        <p:txBody>
          <a:bodyPr/>
          <a:lstStyle>
            <a:lvl1pPr marL="0" indent="0">
              <a:buFontTx/>
              <a:buNone/>
              <a:defRPr/>
            </a:lvl1pPr>
          </a:lstStyle>
          <a:p>
            <a:endParaRPr lang="sv-SE"/>
          </a:p>
        </p:txBody>
      </p:sp>
    </p:spTree>
    <p:extLst>
      <p:ext uri="{BB962C8B-B14F-4D97-AF65-F5344CB8AC3E}">
        <p14:creationId xmlns:p14="http://schemas.microsoft.com/office/powerpoint/2010/main" val="1876202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8_TEXT + BILD Högercentrerad + TOPPDEKOR">
    <p:spTree>
      <p:nvGrpSpPr>
        <p:cNvPr id="1" name=""/>
        <p:cNvGrpSpPr/>
        <p:nvPr/>
      </p:nvGrpSpPr>
      <p:grpSpPr>
        <a:xfrm>
          <a:off x="0" y="0"/>
          <a:ext cx="0" cy="0"/>
          <a:chOff x="0" y="0"/>
          <a:chExt cx="0" cy="0"/>
        </a:xfrm>
      </p:grpSpPr>
      <p:pic>
        <p:nvPicPr>
          <p:cNvPr id="9" name="Bildobjekt 8"/>
          <p:cNvPicPr>
            <a:picLocks noChangeAspect="1"/>
          </p:cNvPicPr>
          <p:nvPr userDrawn="1"/>
        </p:nvPicPr>
        <p:blipFill rotWithShape="1">
          <a:blip r:embed="rId2" cstate="email">
            <a:extLst>
              <a:ext uri="{28A0092B-C50C-407E-A947-70E740481C1C}">
                <a14:useLocalDpi xmlns:a14="http://schemas.microsoft.com/office/drawing/2010/main" val="0"/>
              </a:ext>
            </a:extLst>
          </a:blip>
          <a:srcRect t="33333"/>
          <a:stretch/>
        </p:blipFill>
        <p:spPr>
          <a:xfrm>
            <a:off x="1" y="6693364"/>
            <a:ext cx="12192000" cy="192021"/>
          </a:xfrm>
          <a:prstGeom prst="rect">
            <a:avLst/>
          </a:prstGeom>
        </p:spPr>
      </p:pic>
      <p:sp>
        <p:nvSpPr>
          <p:cNvPr id="7" name="Platshållare för bild 7">
            <a:extLst>
              <a:ext uri="{FF2B5EF4-FFF2-40B4-BE49-F238E27FC236}">
                <a16:creationId xmlns:a16="http://schemas.microsoft.com/office/drawing/2014/main" id="{3AE65B8B-45B5-4024-A3C7-3BE912FA4040}"/>
              </a:ext>
            </a:extLst>
          </p:cNvPr>
          <p:cNvSpPr>
            <a:spLocks noGrp="1"/>
          </p:cNvSpPr>
          <p:nvPr>
            <p:ph type="pic" sz="quarter" idx="13"/>
          </p:nvPr>
        </p:nvSpPr>
        <p:spPr>
          <a:xfrm>
            <a:off x="6288000" y="1316767"/>
            <a:ext cx="5904000" cy="4800533"/>
          </a:xfrm>
          <a:prstGeom prst="rect">
            <a:avLst/>
          </a:prstGeom>
        </p:spPr>
        <p:txBody>
          <a:bodyPr/>
          <a:lstStyle>
            <a:lvl1pPr marL="0" indent="0">
              <a:buFontTx/>
              <a:buNone/>
              <a:defRPr/>
            </a:lvl1pPr>
          </a:lstStyle>
          <a:p>
            <a:endParaRPr lang="sv-SE"/>
          </a:p>
        </p:txBody>
      </p:sp>
      <p:sp>
        <p:nvSpPr>
          <p:cNvPr id="13" name="Rubrik 1">
            <a:extLst>
              <a:ext uri="{FF2B5EF4-FFF2-40B4-BE49-F238E27FC236}">
                <a16:creationId xmlns:a16="http://schemas.microsoft.com/office/drawing/2014/main" id="{C3C49F4C-8E57-475C-9B8A-4E3A8BC0BC80}"/>
              </a:ext>
            </a:extLst>
          </p:cNvPr>
          <p:cNvSpPr>
            <a:spLocks noGrp="1"/>
          </p:cNvSpPr>
          <p:nvPr>
            <p:ph type="title" hasCustomPrompt="1"/>
          </p:nvPr>
        </p:nvSpPr>
        <p:spPr>
          <a:xfrm>
            <a:off x="527383" y="548682"/>
            <a:ext cx="5376599" cy="480055"/>
          </a:xfrm>
          <a:prstGeom prst="rect">
            <a:avLst/>
          </a:prstGeom>
        </p:spPr>
        <p:txBody>
          <a:bodyPr lIns="0" tIns="0" rIns="0" bIns="0" anchor="t"/>
          <a:lstStyle>
            <a:lvl1pPr algn="l">
              <a:defRPr sz="3733" b="0">
                <a:solidFill>
                  <a:schemeClr val="tx1">
                    <a:lumMod val="75000"/>
                  </a:schemeClr>
                </a:solidFill>
                <a:latin typeface="+mn-lt"/>
              </a:defRPr>
            </a:lvl1pPr>
          </a:lstStyle>
          <a:p>
            <a:r>
              <a:rPr lang="sv-SE"/>
              <a:t>Rubrik</a:t>
            </a:r>
          </a:p>
        </p:txBody>
      </p:sp>
      <p:sp>
        <p:nvSpPr>
          <p:cNvPr id="15" name="Platshållare för text 3">
            <a:extLst>
              <a:ext uri="{FF2B5EF4-FFF2-40B4-BE49-F238E27FC236}">
                <a16:creationId xmlns:a16="http://schemas.microsoft.com/office/drawing/2014/main" id="{46677749-10DD-46A2-A926-796CB424D451}"/>
              </a:ext>
            </a:extLst>
          </p:cNvPr>
          <p:cNvSpPr>
            <a:spLocks noGrp="1"/>
          </p:cNvSpPr>
          <p:nvPr>
            <p:ph type="body" sz="quarter" idx="15" hasCustomPrompt="1"/>
          </p:nvPr>
        </p:nvSpPr>
        <p:spPr>
          <a:xfrm>
            <a:off x="527383" y="1316767"/>
            <a:ext cx="5376599" cy="4800533"/>
          </a:xfrm>
          <a:prstGeom prst="rect">
            <a:avLst/>
          </a:prstGeom>
        </p:spPr>
        <p:txBody>
          <a:bodyPr lIns="18000" tIns="0" rIns="0" bIns="0" anchor="ctr"/>
          <a:lstStyle>
            <a:lvl1pPr marL="0" indent="0">
              <a:lnSpc>
                <a:spcPct val="110000"/>
              </a:lnSpc>
              <a:buNone/>
              <a:defRPr sz="2133" b="0" spc="40" baseline="0">
                <a:solidFill>
                  <a:schemeClr val="tx1">
                    <a:lumMod val="75000"/>
                  </a:schemeClr>
                </a:solidFill>
                <a:latin typeface="+mj-lt"/>
              </a:defRPr>
            </a:lvl1pPr>
          </a:lstStyle>
          <a:p>
            <a:pPr lvl="0"/>
            <a:r>
              <a:rPr lang="sv-SE"/>
              <a:t>Brödtext</a:t>
            </a:r>
          </a:p>
        </p:txBody>
      </p:sp>
    </p:spTree>
    <p:extLst>
      <p:ext uri="{BB962C8B-B14F-4D97-AF65-F5344CB8AC3E}">
        <p14:creationId xmlns:p14="http://schemas.microsoft.com/office/powerpoint/2010/main" val="10880857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9_TEXT + BILD Högercentrerad + TOPPDEKOR">
    <p:spTree>
      <p:nvGrpSpPr>
        <p:cNvPr id="1" name=""/>
        <p:cNvGrpSpPr/>
        <p:nvPr/>
      </p:nvGrpSpPr>
      <p:grpSpPr>
        <a:xfrm>
          <a:off x="0" y="0"/>
          <a:ext cx="0" cy="0"/>
          <a:chOff x="0" y="0"/>
          <a:chExt cx="0" cy="0"/>
        </a:xfrm>
      </p:grpSpPr>
      <p:pic>
        <p:nvPicPr>
          <p:cNvPr id="9" name="Bildobjekt 8"/>
          <p:cNvPicPr>
            <a:picLocks noChangeAspect="1"/>
          </p:cNvPicPr>
          <p:nvPr userDrawn="1"/>
        </p:nvPicPr>
        <p:blipFill rotWithShape="1">
          <a:blip r:embed="rId2" cstate="email">
            <a:extLst>
              <a:ext uri="{28A0092B-C50C-407E-A947-70E740481C1C}">
                <a14:useLocalDpi xmlns:a14="http://schemas.microsoft.com/office/drawing/2010/main" val="0"/>
              </a:ext>
            </a:extLst>
          </a:blip>
          <a:srcRect t="33333"/>
          <a:stretch/>
        </p:blipFill>
        <p:spPr>
          <a:xfrm>
            <a:off x="1" y="6693364"/>
            <a:ext cx="12192000" cy="192021"/>
          </a:xfrm>
          <a:prstGeom prst="rect">
            <a:avLst/>
          </a:prstGeom>
        </p:spPr>
      </p:pic>
      <p:sp>
        <p:nvSpPr>
          <p:cNvPr id="7" name="Platshållare för bild 7">
            <a:extLst>
              <a:ext uri="{FF2B5EF4-FFF2-40B4-BE49-F238E27FC236}">
                <a16:creationId xmlns:a16="http://schemas.microsoft.com/office/drawing/2014/main" id="{3AE65B8B-45B5-4024-A3C7-3BE912FA4040}"/>
              </a:ext>
            </a:extLst>
          </p:cNvPr>
          <p:cNvSpPr>
            <a:spLocks noGrp="1"/>
          </p:cNvSpPr>
          <p:nvPr>
            <p:ph type="pic" sz="quarter" idx="13"/>
          </p:nvPr>
        </p:nvSpPr>
        <p:spPr>
          <a:xfrm>
            <a:off x="6288000" y="1316767"/>
            <a:ext cx="5904000" cy="4800533"/>
          </a:xfrm>
          <a:prstGeom prst="rect">
            <a:avLst/>
          </a:prstGeom>
        </p:spPr>
        <p:txBody>
          <a:bodyPr/>
          <a:lstStyle>
            <a:lvl1pPr marL="0" indent="0">
              <a:buFontTx/>
              <a:buNone/>
              <a:defRPr/>
            </a:lvl1pPr>
          </a:lstStyle>
          <a:p>
            <a:endParaRPr lang="sv-SE"/>
          </a:p>
        </p:txBody>
      </p:sp>
      <p:sp>
        <p:nvSpPr>
          <p:cNvPr id="13" name="Rubrik 1">
            <a:extLst>
              <a:ext uri="{FF2B5EF4-FFF2-40B4-BE49-F238E27FC236}">
                <a16:creationId xmlns:a16="http://schemas.microsoft.com/office/drawing/2014/main" id="{C3C49F4C-8E57-475C-9B8A-4E3A8BC0BC80}"/>
              </a:ext>
            </a:extLst>
          </p:cNvPr>
          <p:cNvSpPr>
            <a:spLocks noGrp="1"/>
          </p:cNvSpPr>
          <p:nvPr>
            <p:ph type="title" hasCustomPrompt="1"/>
          </p:nvPr>
        </p:nvSpPr>
        <p:spPr>
          <a:xfrm>
            <a:off x="527383" y="548682"/>
            <a:ext cx="5376599" cy="480055"/>
          </a:xfrm>
          <a:prstGeom prst="rect">
            <a:avLst/>
          </a:prstGeom>
        </p:spPr>
        <p:txBody>
          <a:bodyPr lIns="0" tIns="0" rIns="0" bIns="0" anchor="t"/>
          <a:lstStyle>
            <a:lvl1pPr algn="l">
              <a:defRPr sz="3733" b="0">
                <a:solidFill>
                  <a:schemeClr val="tx1">
                    <a:lumMod val="75000"/>
                  </a:schemeClr>
                </a:solidFill>
                <a:latin typeface="+mn-lt"/>
              </a:defRPr>
            </a:lvl1pPr>
          </a:lstStyle>
          <a:p>
            <a:r>
              <a:rPr lang="sv-SE"/>
              <a:t>Rubrik</a:t>
            </a:r>
          </a:p>
        </p:txBody>
      </p:sp>
      <p:sp>
        <p:nvSpPr>
          <p:cNvPr id="15" name="Platshållare för text 3">
            <a:extLst>
              <a:ext uri="{FF2B5EF4-FFF2-40B4-BE49-F238E27FC236}">
                <a16:creationId xmlns:a16="http://schemas.microsoft.com/office/drawing/2014/main" id="{46677749-10DD-46A2-A926-796CB424D451}"/>
              </a:ext>
            </a:extLst>
          </p:cNvPr>
          <p:cNvSpPr>
            <a:spLocks noGrp="1"/>
          </p:cNvSpPr>
          <p:nvPr>
            <p:ph type="body" sz="quarter" idx="15" hasCustomPrompt="1"/>
          </p:nvPr>
        </p:nvSpPr>
        <p:spPr>
          <a:xfrm>
            <a:off x="527383" y="1316767"/>
            <a:ext cx="5376599" cy="4800533"/>
          </a:xfrm>
          <a:prstGeom prst="rect">
            <a:avLst/>
          </a:prstGeom>
        </p:spPr>
        <p:txBody>
          <a:bodyPr lIns="18000" tIns="0" rIns="0" bIns="0" anchor="ctr"/>
          <a:lstStyle>
            <a:lvl1pPr marL="0" indent="0">
              <a:lnSpc>
                <a:spcPct val="110000"/>
              </a:lnSpc>
              <a:buNone/>
              <a:defRPr sz="2133" b="0" spc="40" baseline="0">
                <a:solidFill>
                  <a:schemeClr val="tx1">
                    <a:lumMod val="75000"/>
                  </a:schemeClr>
                </a:solidFill>
                <a:latin typeface="+mj-lt"/>
              </a:defRPr>
            </a:lvl1pPr>
          </a:lstStyle>
          <a:p>
            <a:pPr lvl="0"/>
            <a:r>
              <a:rPr lang="sv-SE"/>
              <a:t>Brödtext</a:t>
            </a:r>
          </a:p>
        </p:txBody>
      </p:sp>
    </p:spTree>
    <p:extLst>
      <p:ext uri="{BB962C8B-B14F-4D97-AF65-F5344CB8AC3E}">
        <p14:creationId xmlns:p14="http://schemas.microsoft.com/office/powerpoint/2010/main" val="4346286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Anpassad layout">
    <p:spTree>
      <p:nvGrpSpPr>
        <p:cNvPr id="1" name=""/>
        <p:cNvGrpSpPr/>
        <p:nvPr/>
      </p:nvGrpSpPr>
      <p:grpSpPr>
        <a:xfrm>
          <a:off x="0" y="0"/>
          <a:ext cx="0" cy="0"/>
          <a:chOff x="0" y="0"/>
          <a:chExt cx="0" cy="0"/>
        </a:xfrm>
      </p:grpSpPr>
      <p:pic>
        <p:nvPicPr>
          <p:cNvPr id="8" name="Bildobjekt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805" y="0"/>
            <a:ext cx="12188391" cy="6858000"/>
          </a:xfrm>
          <a:prstGeom prst="rect">
            <a:avLst/>
          </a:prstGeom>
        </p:spPr>
      </p:pic>
      <p:sp>
        <p:nvSpPr>
          <p:cNvPr id="4" name="Rubrik 1"/>
          <p:cNvSpPr>
            <a:spLocks noGrp="1"/>
          </p:cNvSpPr>
          <p:nvPr>
            <p:ph type="title" hasCustomPrompt="1"/>
          </p:nvPr>
        </p:nvSpPr>
        <p:spPr>
          <a:xfrm>
            <a:off x="527382" y="548681"/>
            <a:ext cx="5377359" cy="480055"/>
          </a:xfrm>
          <a:prstGeom prst="rect">
            <a:avLst/>
          </a:prstGeom>
        </p:spPr>
        <p:txBody>
          <a:bodyPr lIns="0" tIns="0" rIns="0" bIns="0" anchor="t"/>
          <a:lstStyle>
            <a:lvl1pPr algn="l">
              <a:defRPr sz="3733" b="0">
                <a:solidFill>
                  <a:schemeClr val="bg1"/>
                </a:solidFill>
                <a:latin typeface="+mn-lt"/>
              </a:defRPr>
            </a:lvl1pPr>
          </a:lstStyle>
          <a:p>
            <a:r>
              <a:rPr lang="sv-SE" dirty="0"/>
              <a:t>Presentationstitel</a:t>
            </a:r>
          </a:p>
        </p:txBody>
      </p:sp>
      <p:sp>
        <p:nvSpPr>
          <p:cNvPr id="5" name="Platshållare för text 3"/>
          <p:cNvSpPr>
            <a:spLocks noGrp="1"/>
          </p:cNvSpPr>
          <p:nvPr>
            <p:ph type="body" sz="quarter" idx="14" hasCustomPrompt="1"/>
          </p:nvPr>
        </p:nvSpPr>
        <p:spPr>
          <a:xfrm>
            <a:off x="527382" y="1700808"/>
            <a:ext cx="5377359" cy="1248139"/>
          </a:xfrm>
          <a:prstGeom prst="rect">
            <a:avLst/>
          </a:prstGeom>
        </p:spPr>
        <p:txBody>
          <a:bodyPr lIns="18000" tIns="0" rIns="0" bIns="0" anchor="t" anchorCtr="0">
            <a:noAutofit/>
          </a:bodyPr>
          <a:lstStyle>
            <a:lvl1pPr marL="0" indent="0">
              <a:lnSpc>
                <a:spcPct val="110000"/>
              </a:lnSpc>
              <a:spcBef>
                <a:spcPts val="0"/>
              </a:spcBef>
              <a:buNone/>
              <a:defRPr sz="2133" b="0" spc="40" baseline="0">
                <a:solidFill>
                  <a:schemeClr val="bg1"/>
                </a:solidFill>
                <a:latin typeface="+mj-lt"/>
              </a:defRPr>
            </a:lvl1pPr>
          </a:lstStyle>
          <a:p>
            <a:pPr lvl="0"/>
            <a:r>
              <a:rPr lang="sv-SE" dirty="0"/>
              <a:t>Projektnamn, </a:t>
            </a:r>
          </a:p>
          <a:p>
            <a:pPr lvl="0"/>
            <a:r>
              <a:rPr lang="sv-SE" dirty="0"/>
              <a:t>el. enhet, </a:t>
            </a:r>
          </a:p>
          <a:p>
            <a:pPr lvl="0"/>
            <a:r>
              <a:rPr lang="sv-SE" dirty="0"/>
              <a:t>el. namn…</a:t>
            </a:r>
            <a:r>
              <a:rPr lang="sv-SE" dirty="0" err="1"/>
              <a:t>etc</a:t>
            </a:r>
            <a:endParaRPr lang="sv-SE" dirty="0"/>
          </a:p>
        </p:txBody>
      </p:sp>
      <p:pic>
        <p:nvPicPr>
          <p:cNvPr id="9" name="Bildobjekt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456374" y="644691"/>
            <a:ext cx="2112241" cy="428320"/>
          </a:xfrm>
          <a:prstGeom prst="rect">
            <a:avLst/>
          </a:prstGeom>
        </p:spPr>
      </p:pic>
      <p:sp>
        <p:nvSpPr>
          <p:cNvPr id="12" name="Platshållare för datum 2"/>
          <p:cNvSpPr txBox="1">
            <a:spLocks/>
          </p:cNvSpPr>
          <p:nvPr userDrawn="1"/>
        </p:nvSpPr>
        <p:spPr>
          <a:xfrm>
            <a:off x="10224459" y="6309320"/>
            <a:ext cx="1440160" cy="192021"/>
          </a:xfrm>
          <a:prstGeom prst="rect">
            <a:avLst/>
          </a:prstGeom>
        </p:spPr>
        <p:txBody>
          <a:bodyPr vert="horz" lIns="24000" tIns="0" rIns="0" bIns="0" rtlCol="0" anchor="ctr" anchorCtr="0"/>
          <a:lstStyle>
            <a:defPPr>
              <a:defRPr lang="sv-SE"/>
            </a:defPPr>
            <a:lvl1pPr marL="0" algn="l" defTabSz="685800" rtl="0" eaLnBrk="1" latinLnBrk="0" hangingPunct="1">
              <a:defRPr sz="120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fld id="{E82650AE-06A9-2D4E-84FA-95DA3038D778}" type="datetime1">
              <a:rPr lang="sv-SE" sz="1200" spc="400" smtClean="0">
                <a:solidFill>
                  <a:schemeClr val="bg1">
                    <a:lumMod val="95000"/>
                  </a:schemeClr>
                </a:solidFill>
                <a:latin typeface="+mj-lt"/>
              </a:rPr>
              <a:pPr algn="r"/>
              <a:t>2023-06-02</a:t>
            </a:fld>
            <a:endParaRPr lang="sv-SE" sz="1200" spc="400" dirty="0">
              <a:solidFill>
                <a:schemeClr val="bg1">
                  <a:lumMod val="95000"/>
                </a:schemeClr>
              </a:solidFill>
              <a:latin typeface="+mj-lt"/>
            </a:endParaRPr>
          </a:p>
        </p:txBody>
      </p:sp>
      <p:sp>
        <p:nvSpPr>
          <p:cNvPr id="13" name="Platshållare för sidfot 3"/>
          <p:cNvSpPr txBox="1">
            <a:spLocks/>
          </p:cNvSpPr>
          <p:nvPr userDrawn="1"/>
        </p:nvSpPr>
        <p:spPr>
          <a:xfrm>
            <a:off x="527381" y="6309320"/>
            <a:ext cx="3840427" cy="192021"/>
          </a:xfrm>
          <a:prstGeom prst="rect">
            <a:avLst/>
          </a:prstGeom>
        </p:spPr>
        <p:txBody>
          <a:bodyPr vert="horz" lIns="0" tIns="0" rIns="0" bIns="0" rtlCol="0" anchor="ctr"/>
          <a:lstStyle>
            <a:defPPr>
              <a:defRPr lang="sv-SE"/>
            </a:defPPr>
            <a:lvl1pPr marL="0" algn="l" defTabSz="685800" rtl="0" eaLnBrk="1" latinLnBrk="0" hangingPunct="1">
              <a:defRPr sz="1200" kern="1200">
                <a:solidFill>
                  <a:srgbClr val="000000"/>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l"/>
            <a:r>
              <a:rPr lang="sv-SE" sz="1200" spc="400" baseline="0" dirty="0">
                <a:solidFill>
                  <a:schemeClr val="bg1"/>
                </a:solidFill>
                <a:latin typeface="+mj-lt"/>
              </a:rPr>
              <a:t>Innovationsplattformen</a:t>
            </a:r>
          </a:p>
        </p:txBody>
      </p:sp>
    </p:spTree>
    <p:extLst>
      <p:ext uri="{BB962C8B-B14F-4D97-AF65-F5344CB8AC3E}">
        <p14:creationId xmlns:p14="http://schemas.microsoft.com/office/powerpoint/2010/main" val="27796826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4_Anpassad layout">
    <p:bg>
      <p:bgPr>
        <a:solidFill>
          <a:schemeClr val="bg1">
            <a:alpha val="53000"/>
          </a:schemeClr>
        </a:solidFill>
        <a:effectLst/>
      </p:bgPr>
    </p:bg>
    <p:spTree>
      <p:nvGrpSpPr>
        <p:cNvPr id="1" name=""/>
        <p:cNvGrpSpPr/>
        <p:nvPr/>
      </p:nvGrpSpPr>
      <p:grpSpPr>
        <a:xfrm>
          <a:off x="0" y="0"/>
          <a:ext cx="0" cy="0"/>
          <a:chOff x="0" y="0"/>
          <a:chExt cx="0" cy="0"/>
        </a:xfrm>
      </p:grpSpPr>
      <p:pic>
        <p:nvPicPr>
          <p:cNvPr id="8" name="Bildobjekt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805" y="0"/>
            <a:ext cx="12188391" cy="6858000"/>
          </a:xfrm>
          <a:prstGeom prst="rect">
            <a:avLst/>
          </a:prstGeom>
          <a:solidFill>
            <a:srgbClr val="006298"/>
          </a:solidFill>
        </p:spPr>
      </p:pic>
      <p:sp>
        <p:nvSpPr>
          <p:cNvPr id="4" name="Rubrik 1"/>
          <p:cNvSpPr>
            <a:spLocks noGrp="1"/>
          </p:cNvSpPr>
          <p:nvPr>
            <p:ph type="title" hasCustomPrompt="1"/>
          </p:nvPr>
        </p:nvSpPr>
        <p:spPr>
          <a:xfrm>
            <a:off x="2255572" y="2852936"/>
            <a:ext cx="7680853" cy="576064"/>
          </a:xfrm>
          <a:prstGeom prst="rect">
            <a:avLst/>
          </a:prstGeom>
        </p:spPr>
        <p:txBody>
          <a:bodyPr lIns="0" tIns="0" rIns="0" bIns="0" anchor="t"/>
          <a:lstStyle>
            <a:lvl1pPr algn="ctr">
              <a:defRPr sz="3733" b="0" baseline="0">
                <a:solidFill>
                  <a:schemeClr val="bg1"/>
                </a:solidFill>
                <a:latin typeface="+mn-lt"/>
              </a:defRPr>
            </a:lvl1pPr>
          </a:lstStyle>
          <a:p>
            <a:r>
              <a:rPr lang="sv-SE" dirty="0"/>
              <a:t>Nytt avsnitt, ämnesområde..</a:t>
            </a:r>
          </a:p>
        </p:txBody>
      </p:sp>
      <p:sp>
        <p:nvSpPr>
          <p:cNvPr id="5" name="Platshållare för text 3"/>
          <p:cNvSpPr>
            <a:spLocks noGrp="1"/>
          </p:cNvSpPr>
          <p:nvPr>
            <p:ph type="body" sz="quarter" idx="14" hasCustomPrompt="1"/>
          </p:nvPr>
        </p:nvSpPr>
        <p:spPr>
          <a:xfrm>
            <a:off x="3215680" y="3813043"/>
            <a:ext cx="5760640" cy="590931"/>
          </a:xfrm>
          <a:prstGeom prst="rect">
            <a:avLst/>
          </a:prstGeom>
        </p:spPr>
        <p:txBody>
          <a:bodyPr wrap="square" lIns="0" tIns="0" rIns="0" bIns="0" anchor="t">
            <a:spAutoFit/>
          </a:bodyPr>
          <a:lstStyle>
            <a:lvl1pPr marL="0" indent="0" algn="ctr">
              <a:spcBef>
                <a:spcPts val="0"/>
              </a:spcBef>
              <a:buNone/>
              <a:defRPr sz="2133" b="0" i="0" baseline="0">
                <a:solidFill>
                  <a:schemeClr val="bg1"/>
                </a:solidFill>
                <a:latin typeface="+mj-lt"/>
              </a:defRPr>
            </a:lvl1pPr>
          </a:lstStyle>
          <a:p>
            <a:pPr lvl="0"/>
            <a:r>
              <a:rPr lang="sv-SE" dirty="0"/>
              <a:t>Eventuell underrubrik</a:t>
            </a:r>
          </a:p>
          <a:p>
            <a:pPr lvl="0"/>
            <a:r>
              <a:rPr lang="sv-SE" dirty="0"/>
              <a:t>Exempelvis Aktör och/eller Aktivitet..</a:t>
            </a:r>
          </a:p>
        </p:txBody>
      </p:sp>
    </p:spTree>
    <p:extLst>
      <p:ext uri="{BB962C8B-B14F-4D97-AF65-F5344CB8AC3E}">
        <p14:creationId xmlns:p14="http://schemas.microsoft.com/office/powerpoint/2010/main" val="3487654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PUNKTLISTA Dubbel + BOTTENDEKOR">
    <p:spTree>
      <p:nvGrpSpPr>
        <p:cNvPr id="1" name=""/>
        <p:cNvGrpSpPr/>
        <p:nvPr/>
      </p:nvGrpSpPr>
      <p:grpSpPr>
        <a:xfrm>
          <a:off x="0" y="0"/>
          <a:ext cx="0" cy="0"/>
          <a:chOff x="0" y="0"/>
          <a:chExt cx="0" cy="0"/>
        </a:xfrm>
      </p:grpSpPr>
      <p:sp>
        <p:nvSpPr>
          <p:cNvPr id="4" name="Rubrik 1"/>
          <p:cNvSpPr>
            <a:spLocks noGrp="1"/>
          </p:cNvSpPr>
          <p:nvPr>
            <p:ph type="title" hasCustomPrompt="1"/>
          </p:nvPr>
        </p:nvSpPr>
        <p:spPr>
          <a:xfrm>
            <a:off x="527381" y="548681"/>
            <a:ext cx="8448939" cy="480055"/>
          </a:xfrm>
          <a:prstGeom prst="rect">
            <a:avLst/>
          </a:prstGeom>
        </p:spPr>
        <p:txBody>
          <a:bodyPr lIns="0" tIns="0" rIns="0" bIns="0" anchor="ctr"/>
          <a:lstStyle>
            <a:lvl1pPr algn="l">
              <a:defRPr sz="3733" b="0">
                <a:solidFill>
                  <a:schemeClr val="tx1">
                    <a:lumMod val="75000"/>
                  </a:schemeClr>
                </a:solidFill>
                <a:latin typeface="+mn-lt"/>
              </a:defRPr>
            </a:lvl1pPr>
          </a:lstStyle>
          <a:p>
            <a:r>
              <a:rPr lang="sv-SE" dirty="0"/>
              <a:t>Agenda</a:t>
            </a:r>
          </a:p>
        </p:txBody>
      </p:sp>
      <p:pic>
        <p:nvPicPr>
          <p:cNvPr id="7" name="Bildobjekt 6"/>
          <p:cNvPicPr>
            <a:picLocks noChangeAspect="1"/>
          </p:cNvPicPr>
          <p:nvPr userDrawn="1"/>
        </p:nvPicPr>
        <p:blipFill rotWithShape="1">
          <a:blip r:embed="rId2" cstate="print">
            <a:extLst>
              <a:ext uri="{28A0092B-C50C-407E-A947-70E740481C1C}">
                <a14:useLocalDpi xmlns:a14="http://schemas.microsoft.com/office/drawing/2010/main" val="0"/>
              </a:ext>
            </a:extLst>
          </a:blip>
          <a:srcRect t="33333"/>
          <a:stretch/>
        </p:blipFill>
        <p:spPr>
          <a:xfrm>
            <a:off x="1" y="6693363"/>
            <a:ext cx="12192000" cy="192021"/>
          </a:xfrm>
          <a:prstGeom prst="rect">
            <a:avLst/>
          </a:prstGeom>
        </p:spPr>
      </p:pic>
      <p:sp>
        <p:nvSpPr>
          <p:cNvPr id="10" name="Platshållare för text 10"/>
          <p:cNvSpPr>
            <a:spLocks noGrp="1"/>
          </p:cNvSpPr>
          <p:nvPr>
            <p:ph type="body" sz="quarter" idx="15" hasCustomPrompt="1"/>
          </p:nvPr>
        </p:nvSpPr>
        <p:spPr>
          <a:xfrm>
            <a:off x="527381" y="1508787"/>
            <a:ext cx="5376595" cy="4608512"/>
          </a:xfrm>
          <a:prstGeom prst="rect">
            <a:avLst/>
          </a:prstGeom>
        </p:spPr>
        <p:txBody>
          <a:bodyPr lIns="18000" tIns="0" rIns="0" bIns="0" anchor="ctr"/>
          <a:lstStyle>
            <a:lvl1pPr marL="380990" indent="-380990">
              <a:lnSpc>
                <a:spcPct val="110000"/>
              </a:lnSpc>
              <a:buFontTx/>
              <a:buBlip>
                <a:blip r:embed="rId3"/>
              </a:buBlip>
              <a:defRPr sz="2133" spc="40" baseline="0">
                <a:solidFill>
                  <a:schemeClr val="tx1">
                    <a:lumMod val="75000"/>
                  </a:schemeClr>
                </a:solidFill>
                <a:latin typeface="+mj-lt"/>
              </a:defRPr>
            </a:lvl1pPr>
            <a:lvl2pPr marL="588585" indent="-228594">
              <a:lnSpc>
                <a:spcPct val="110000"/>
              </a:lnSpc>
              <a:buFontTx/>
              <a:buBlip>
                <a:blip r:embed="rId4"/>
              </a:buBlip>
              <a:defRPr sz="1867" spc="40" baseline="0">
                <a:solidFill>
                  <a:schemeClr val="tx1">
                    <a:lumMod val="75000"/>
                  </a:schemeClr>
                </a:solidFill>
                <a:latin typeface="+mj-lt"/>
              </a:defRPr>
            </a:lvl2pPr>
            <a:lvl3pPr marL="1079973" indent="-359991">
              <a:lnSpc>
                <a:spcPct val="110000"/>
              </a:lnSpc>
              <a:buFontTx/>
              <a:buBlip>
                <a:blip r:embed="rId5"/>
              </a:buBlip>
              <a:defRPr sz="1867" spc="40" baseline="0">
                <a:latin typeface="+mj-lt"/>
              </a:defRPr>
            </a:lvl3pPr>
          </a:lstStyle>
          <a:p>
            <a:pPr lvl="0"/>
            <a:r>
              <a:rPr lang="sv-SE" dirty="0"/>
              <a:t>Punktlista</a:t>
            </a:r>
          </a:p>
          <a:p>
            <a:pPr lvl="1"/>
            <a:r>
              <a:rPr lang="sv-SE" dirty="0"/>
              <a:t>Underkategori</a:t>
            </a:r>
          </a:p>
          <a:p>
            <a:pPr lvl="2"/>
            <a:r>
              <a:rPr lang="sv-SE" dirty="0"/>
              <a:t>Underkategori 2</a:t>
            </a:r>
          </a:p>
        </p:txBody>
      </p:sp>
      <p:sp>
        <p:nvSpPr>
          <p:cNvPr id="13" name="Platshållare för bild 7">
            <a:extLst>
              <a:ext uri="{FF2B5EF4-FFF2-40B4-BE49-F238E27FC236}">
                <a16:creationId xmlns:a16="http://schemas.microsoft.com/office/drawing/2014/main" id="{0A06B274-2E0B-4555-8CA6-93BBF873F36F}"/>
              </a:ext>
            </a:extLst>
          </p:cNvPr>
          <p:cNvSpPr>
            <a:spLocks noGrp="1"/>
          </p:cNvSpPr>
          <p:nvPr>
            <p:ph type="pic" sz="quarter" idx="13"/>
          </p:nvPr>
        </p:nvSpPr>
        <p:spPr>
          <a:xfrm>
            <a:off x="6288000" y="1508787"/>
            <a:ext cx="5904000" cy="4608512"/>
          </a:xfrm>
          <a:prstGeom prst="rect">
            <a:avLst/>
          </a:prstGeom>
        </p:spPr>
        <p:txBody>
          <a:bodyPr/>
          <a:lstStyle>
            <a:lvl1pPr marL="0" indent="0">
              <a:buFontTx/>
              <a:buNone/>
              <a:defRPr/>
            </a:lvl1pPr>
          </a:lstStyle>
          <a:p>
            <a:endParaRPr lang="sv-SE" dirty="0"/>
          </a:p>
        </p:txBody>
      </p:sp>
    </p:spTree>
    <p:extLst>
      <p:ext uri="{BB962C8B-B14F-4D97-AF65-F5344CB8AC3E}">
        <p14:creationId xmlns:p14="http://schemas.microsoft.com/office/powerpoint/2010/main" val="36968737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tartbild">
    <p:spTree>
      <p:nvGrpSpPr>
        <p:cNvPr id="1" name=""/>
        <p:cNvGrpSpPr/>
        <p:nvPr/>
      </p:nvGrpSpPr>
      <p:grpSpPr>
        <a:xfrm>
          <a:off x="0" y="0"/>
          <a:ext cx="0" cy="0"/>
          <a:chOff x="0" y="0"/>
          <a:chExt cx="0" cy="0"/>
        </a:xfrm>
      </p:grpSpPr>
      <p:sp>
        <p:nvSpPr>
          <p:cNvPr id="9" name="Rektangel: ett hörn rundat 8">
            <a:extLst>
              <a:ext uri="{FF2B5EF4-FFF2-40B4-BE49-F238E27FC236}">
                <a16:creationId xmlns:a16="http://schemas.microsoft.com/office/drawing/2014/main" id="{0BA287CB-7B49-DD6D-11A1-EE0677F3EDC5}"/>
              </a:ext>
              <a:ext uri="{C183D7F6-B498-43B3-948B-1728B52AA6E4}">
                <adec:decorative xmlns:adec="http://schemas.microsoft.com/office/drawing/2017/decorative" val="1"/>
              </a:ext>
            </a:extLst>
          </p:cNvPr>
          <p:cNvSpPr/>
          <p:nvPr userDrawn="1"/>
        </p:nvSpPr>
        <p:spPr bwMode="black">
          <a:xfrm flipV="1">
            <a:off x="389466" y="380999"/>
            <a:ext cx="11413068" cy="6099176"/>
          </a:xfrm>
          <a:prstGeom prst="round1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2" name="Rubrik 1">
            <a:extLst>
              <a:ext uri="{FF2B5EF4-FFF2-40B4-BE49-F238E27FC236}">
                <a16:creationId xmlns:a16="http://schemas.microsoft.com/office/drawing/2014/main" id="{2D6EA362-9137-45DF-BEE4-B691A8719BDE}"/>
              </a:ext>
            </a:extLst>
          </p:cNvPr>
          <p:cNvSpPr>
            <a:spLocks noGrp="1"/>
          </p:cNvSpPr>
          <p:nvPr>
            <p:ph type="title" hasCustomPrompt="1"/>
          </p:nvPr>
        </p:nvSpPr>
        <p:spPr bwMode="white">
          <a:xfrm>
            <a:off x="1092200" y="1752600"/>
            <a:ext cx="10007600" cy="1614312"/>
          </a:xfrm>
        </p:spPr>
        <p:txBody>
          <a:bodyPr anchor="b"/>
          <a:lstStyle>
            <a:lvl1pPr algn="ctr">
              <a:defRPr sz="3500" b="1">
                <a:solidFill>
                  <a:schemeClr val="bg1"/>
                </a:solidFill>
              </a:defRPr>
            </a:lvl1pPr>
          </a:lstStyle>
          <a:p>
            <a:r>
              <a:rPr lang="sv-SE" dirty="0"/>
              <a:t>Klicka för att lägga till rubrik</a:t>
            </a:r>
          </a:p>
        </p:txBody>
      </p:sp>
      <p:sp>
        <p:nvSpPr>
          <p:cNvPr id="3" name="Platshållare för text 2">
            <a:extLst>
              <a:ext uri="{FF2B5EF4-FFF2-40B4-BE49-F238E27FC236}">
                <a16:creationId xmlns:a16="http://schemas.microsoft.com/office/drawing/2014/main" id="{81D78077-8D23-4A9C-AD57-B41C92D6A8D4}"/>
              </a:ext>
            </a:extLst>
          </p:cNvPr>
          <p:cNvSpPr>
            <a:spLocks noGrp="1"/>
          </p:cNvSpPr>
          <p:nvPr>
            <p:ph type="body" idx="1" hasCustomPrompt="1"/>
          </p:nvPr>
        </p:nvSpPr>
        <p:spPr bwMode="white">
          <a:xfrm>
            <a:off x="1092200" y="3612268"/>
            <a:ext cx="10024267" cy="1500187"/>
          </a:xfrm>
        </p:spPr>
        <p:txBody>
          <a:bodyPr/>
          <a:lstStyle>
            <a:lvl1pPr marL="0" indent="0" algn="ctr">
              <a:buNone/>
              <a:defRPr sz="22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v-SE" dirty="0"/>
              <a:t>Klicka för att lägga till underrubrik</a:t>
            </a:r>
          </a:p>
        </p:txBody>
      </p:sp>
      <p:sp>
        <p:nvSpPr>
          <p:cNvPr id="6" name="Platshållare för datum 5">
            <a:extLst>
              <a:ext uri="{FF2B5EF4-FFF2-40B4-BE49-F238E27FC236}">
                <a16:creationId xmlns:a16="http://schemas.microsoft.com/office/drawing/2014/main" id="{DBF08389-4E2E-AF65-054E-C982BA7B587E}"/>
              </a:ext>
            </a:extLst>
          </p:cNvPr>
          <p:cNvSpPr>
            <a:spLocks noGrp="1"/>
          </p:cNvSpPr>
          <p:nvPr>
            <p:ph type="dt" sz="half" idx="10"/>
          </p:nvPr>
        </p:nvSpPr>
        <p:spPr/>
        <p:txBody>
          <a:bodyPr/>
          <a:lstStyle/>
          <a:p>
            <a:fld id="{3A473BDF-6C18-456D-B2F3-58DD8CBD1759}" type="datetime1">
              <a:rPr lang="sv-SE" smtClean="0"/>
              <a:t>2023-06-02</a:t>
            </a:fld>
            <a:endParaRPr lang="sv-SE"/>
          </a:p>
        </p:txBody>
      </p:sp>
      <p:sp>
        <p:nvSpPr>
          <p:cNvPr id="7" name="Platshållare för sidfot 6">
            <a:extLst>
              <a:ext uri="{FF2B5EF4-FFF2-40B4-BE49-F238E27FC236}">
                <a16:creationId xmlns:a16="http://schemas.microsoft.com/office/drawing/2014/main" id="{0A5E5F6E-C97D-A4DC-263A-27783D57B08B}"/>
              </a:ext>
            </a:extLst>
          </p:cNvPr>
          <p:cNvSpPr>
            <a:spLocks noGrp="1"/>
          </p:cNvSpPr>
          <p:nvPr>
            <p:ph type="ftr" sz="quarter" idx="11"/>
          </p:nvPr>
        </p:nvSpPr>
        <p:spPr/>
        <p:txBody>
          <a:bodyPr/>
          <a:lstStyle/>
          <a:p>
            <a:endParaRPr lang="sv-SE" dirty="0"/>
          </a:p>
        </p:txBody>
      </p:sp>
    </p:spTree>
    <p:extLst>
      <p:ext uri="{BB962C8B-B14F-4D97-AF65-F5344CB8AC3E}">
        <p14:creationId xmlns:p14="http://schemas.microsoft.com/office/powerpoint/2010/main" val="360185842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2_PUNKTLISTA Dubbel + BOTTENDEKOR">
    <p:spTree>
      <p:nvGrpSpPr>
        <p:cNvPr id="1" name=""/>
        <p:cNvGrpSpPr/>
        <p:nvPr/>
      </p:nvGrpSpPr>
      <p:grpSpPr>
        <a:xfrm>
          <a:off x="0" y="0"/>
          <a:ext cx="0" cy="0"/>
          <a:chOff x="0" y="0"/>
          <a:chExt cx="0" cy="0"/>
        </a:xfrm>
      </p:grpSpPr>
      <p:sp>
        <p:nvSpPr>
          <p:cNvPr id="4" name="Rubrik 1"/>
          <p:cNvSpPr>
            <a:spLocks noGrp="1"/>
          </p:cNvSpPr>
          <p:nvPr>
            <p:ph type="title" hasCustomPrompt="1"/>
          </p:nvPr>
        </p:nvSpPr>
        <p:spPr>
          <a:xfrm>
            <a:off x="527381" y="548681"/>
            <a:ext cx="5376595" cy="480055"/>
          </a:xfrm>
          <a:prstGeom prst="rect">
            <a:avLst/>
          </a:prstGeom>
        </p:spPr>
        <p:txBody>
          <a:bodyPr lIns="0" tIns="0" rIns="0" bIns="0" anchor="ctr"/>
          <a:lstStyle>
            <a:lvl1pPr algn="l">
              <a:defRPr sz="3733" b="0">
                <a:solidFill>
                  <a:schemeClr val="tx1">
                    <a:lumMod val="75000"/>
                  </a:schemeClr>
                </a:solidFill>
                <a:latin typeface="+mn-lt"/>
              </a:defRPr>
            </a:lvl1pPr>
          </a:lstStyle>
          <a:p>
            <a:r>
              <a:rPr lang="sv-SE" dirty="0"/>
              <a:t>Rubrik</a:t>
            </a:r>
          </a:p>
        </p:txBody>
      </p:sp>
      <p:sp>
        <p:nvSpPr>
          <p:cNvPr id="5" name="Platshållare för text 3"/>
          <p:cNvSpPr>
            <a:spLocks noGrp="1"/>
          </p:cNvSpPr>
          <p:nvPr>
            <p:ph type="body" sz="quarter" idx="14" hasCustomPrompt="1"/>
          </p:nvPr>
        </p:nvSpPr>
        <p:spPr>
          <a:xfrm>
            <a:off x="527381" y="1218789"/>
            <a:ext cx="5376595" cy="289999"/>
          </a:xfrm>
          <a:prstGeom prst="rect">
            <a:avLst/>
          </a:prstGeom>
        </p:spPr>
        <p:txBody>
          <a:bodyPr lIns="18000" tIns="0" rIns="0" bIns="0" anchor="ctr"/>
          <a:lstStyle>
            <a:lvl1pPr marL="0" indent="0">
              <a:buNone/>
              <a:defRPr sz="2400" b="0">
                <a:solidFill>
                  <a:schemeClr val="tx1">
                    <a:lumMod val="75000"/>
                  </a:schemeClr>
                </a:solidFill>
                <a:latin typeface="+mj-lt"/>
              </a:defRPr>
            </a:lvl1pPr>
          </a:lstStyle>
          <a:p>
            <a:pPr lvl="0"/>
            <a:r>
              <a:rPr lang="sv-SE" dirty="0"/>
              <a:t>Underrubrik</a:t>
            </a:r>
          </a:p>
        </p:txBody>
      </p:sp>
      <p:sp>
        <p:nvSpPr>
          <p:cNvPr id="11" name="Platshållare för text 11"/>
          <p:cNvSpPr>
            <a:spLocks noGrp="1"/>
          </p:cNvSpPr>
          <p:nvPr>
            <p:ph type="body" sz="quarter" idx="18" hasCustomPrompt="1"/>
          </p:nvPr>
        </p:nvSpPr>
        <p:spPr>
          <a:xfrm>
            <a:off x="6288024" y="1218787"/>
            <a:ext cx="5376595" cy="289999"/>
          </a:xfrm>
          <a:prstGeom prst="rect">
            <a:avLst/>
          </a:prstGeom>
        </p:spPr>
        <p:txBody>
          <a:bodyPr lIns="18000" tIns="0" rIns="0" bIns="0" anchor="ctr"/>
          <a:lstStyle>
            <a:lvl1pPr marL="0" indent="0">
              <a:buNone/>
              <a:defRPr sz="2400" b="0" baseline="0">
                <a:solidFill>
                  <a:schemeClr val="tx1">
                    <a:lumMod val="75000"/>
                  </a:schemeClr>
                </a:solidFill>
                <a:latin typeface="+mj-lt"/>
              </a:defRPr>
            </a:lvl1pPr>
          </a:lstStyle>
          <a:p>
            <a:pPr lvl="0"/>
            <a:r>
              <a:rPr lang="sv-SE" dirty="0"/>
              <a:t>Jämförelse, el. forts.</a:t>
            </a:r>
          </a:p>
        </p:txBody>
      </p:sp>
      <p:pic>
        <p:nvPicPr>
          <p:cNvPr id="7" name="Bildobjekt 6"/>
          <p:cNvPicPr>
            <a:picLocks noChangeAspect="1"/>
          </p:cNvPicPr>
          <p:nvPr userDrawn="1"/>
        </p:nvPicPr>
        <p:blipFill rotWithShape="1">
          <a:blip r:embed="rId2" cstate="print">
            <a:extLst>
              <a:ext uri="{28A0092B-C50C-407E-A947-70E740481C1C}">
                <a14:useLocalDpi xmlns:a14="http://schemas.microsoft.com/office/drawing/2010/main" val="0"/>
              </a:ext>
            </a:extLst>
          </a:blip>
          <a:srcRect t="33333"/>
          <a:stretch/>
        </p:blipFill>
        <p:spPr>
          <a:xfrm>
            <a:off x="1" y="6693363"/>
            <a:ext cx="12192000" cy="192021"/>
          </a:xfrm>
          <a:prstGeom prst="rect">
            <a:avLst/>
          </a:prstGeom>
        </p:spPr>
      </p:pic>
      <p:sp>
        <p:nvSpPr>
          <p:cNvPr id="10" name="Platshållare för text 10"/>
          <p:cNvSpPr>
            <a:spLocks noGrp="1"/>
          </p:cNvSpPr>
          <p:nvPr>
            <p:ph type="body" sz="quarter" idx="15" hasCustomPrompt="1"/>
          </p:nvPr>
        </p:nvSpPr>
        <p:spPr>
          <a:xfrm>
            <a:off x="527381" y="1698840"/>
            <a:ext cx="5376595" cy="4418459"/>
          </a:xfrm>
          <a:prstGeom prst="rect">
            <a:avLst/>
          </a:prstGeom>
        </p:spPr>
        <p:txBody>
          <a:bodyPr lIns="18000" tIns="0" rIns="0" bIns="0" anchor="ctr"/>
          <a:lstStyle>
            <a:lvl1pPr marL="380990" indent="-380990">
              <a:lnSpc>
                <a:spcPct val="110000"/>
              </a:lnSpc>
              <a:buFontTx/>
              <a:buBlip>
                <a:blip r:embed="rId3"/>
              </a:buBlip>
              <a:defRPr sz="2133" spc="40" baseline="0">
                <a:solidFill>
                  <a:schemeClr val="tx1">
                    <a:lumMod val="75000"/>
                  </a:schemeClr>
                </a:solidFill>
                <a:latin typeface="+mj-lt"/>
              </a:defRPr>
            </a:lvl1pPr>
            <a:lvl2pPr marL="588585" indent="-228594">
              <a:lnSpc>
                <a:spcPct val="110000"/>
              </a:lnSpc>
              <a:buFontTx/>
              <a:buBlip>
                <a:blip r:embed="rId4"/>
              </a:buBlip>
              <a:defRPr sz="1867" spc="40" baseline="0">
                <a:solidFill>
                  <a:schemeClr val="tx1">
                    <a:lumMod val="75000"/>
                  </a:schemeClr>
                </a:solidFill>
                <a:latin typeface="+mj-lt"/>
              </a:defRPr>
            </a:lvl2pPr>
            <a:lvl3pPr marL="1079973" indent="-359991">
              <a:lnSpc>
                <a:spcPct val="110000"/>
              </a:lnSpc>
              <a:buFontTx/>
              <a:buBlip>
                <a:blip r:embed="rId5"/>
              </a:buBlip>
              <a:defRPr sz="1867" spc="40" baseline="0">
                <a:latin typeface="+mj-lt"/>
              </a:defRPr>
            </a:lvl3pPr>
          </a:lstStyle>
          <a:p>
            <a:pPr lvl="0"/>
            <a:r>
              <a:rPr lang="sv-SE" dirty="0"/>
              <a:t>Punktlista</a:t>
            </a:r>
          </a:p>
          <a:p>
            <a:pPr lvl="1"/>
            <a:r>
              <a:rPr lang="sv-SE" dirty="0"/>
              <a:t>Underkategori</a:t>
            </a:r>
          </a:p>
          <a:p>
            <a:pPr lvl="2"/>
            <a:r>
              <a:rPr lang="sv-SE" dirty="0"/>
              <a:t>Underkategori 2</a:t>
            </a:r>
          </a:p>
        </p:txBody>
      </p:sp>
      <p:sp>
        <p:nvSpPr>
          <p:cNvPr id="8" name="Platshållare för text 10">
            <a:extLst>
              <a:ext uri="{FF2B5EF4-FFF2-40B4-BE49-F238E27FC236}">
                <a16:creationId xmlns:a16="http://schemas.microsoft.com/office/drawing/2014/main" id="{CE672BB1-7D1D-4EF3-AFB9-EC8E3F2BE6A2}"/>
              </a:ext>
            </a:extLst>
          </p:cNvPr>
          <p:cNvSpPr>
            <a:spLocks noGrp="1"/>
          </p:cNvSpPr>
          <p:nvPr>
            <p:ph type="body" sz="quarter" idx="19" hasCustomPrompt="1"/>
          </p:nvPr>
        </p:nvSpPr>
        <p:spPr>
          <a:xfrm>
            <a:off x="6288024" y="1698840"/>
            <a:ext cx="5376595" cy="4418459"/>
          </a:xfrm>
          <a:prstGeom prst="rect">
            <a:avLst/>
          </a:prstGeom>
        </p:spPr>
        <p:txBody>
          <a:bodyPr lIns="18000" tIns="0" rIns="0" bIns="0" anchor="ctr"/>
          <a:lstStyle>
            <a:lvl1pPr marL="359991" indent="-359991">
              <a:lnSpc>
                <a:spcPct val="110000"/>
              </a:lnSpc>
              <a:buFontTx/>
              <a:buBlip>
                <a:blip r:embed="rId3"/>
              </a:buBlip>
              <a:defRPr sz="2133" spc="40" baseline="0">
                <a:solidFill>
                  <a:schemeClr val="tx1">
                    <a:lumMod val="75000"/>
                  </a:schemeClr>
                </a:solidFill>
                <a:latin typeface="+mj-lt"/>
              </a:defRPr>
            </a:lvl1pPr>
            <a:lvl2pPr marL="719982" indent="-359991">
              <a:lnSpc>
                <a:spcPct val="110000"/>
              </a:lnSpc>
              <a:buFontTx/>
              <a:buBlip>
                <a:blip r:embed="rId6"/>
              </a:buBlip>
              <a:defRPr sz="1867" spc="40" baseline="0">
                <a:solidFill>
                  <a:schemeClr val="tx1">
                    <a:lumMod val="75000"/>
                  </a:schemeClr>
                </a:solidFill>
                <a:latin typeface="+mj-lt"/>
              </a:defRPr>
            </a:lvl2pPr>
            <a:lvl3pPr marL="1079973" indent="-359991">
              <a:lnSpc>
                <a:spcPct val="110000"/>
              </a:lnSpc>
              <a:buFontTx/>
              <a:buBlip>
                <a:blip r:embed="rId5"/>
              </a:buBlip>
              <a:defRPr sz="1867" spc="40" baseline="0">
                <a:latin typeface="+mj-lt"/>
              </a:defRPr>
            </a:lvl3pPr>
          </a:lstStyle>
          <a:p>
            <a:pPr lvl="0"/>
            <a:r>
              <a:rPr lang="sv-SE" dirty="0"/>
              <a:t>Punktlista</a:t>
            </a:r>
          </a:p>
          <a:p>
            <a:pPr lvl="1"/>
            <a:r>
              <a:rPr lang="sv-SE" dirty="0"/>
              <a:t>Underkategori</a:t>
            </a:r>
          </a:p>
          <a:p>
            <a:pPr lvl="2"/>
            <a:r>
              <a:rPr lang="sv-SE" dirty="0"/>
              <a:t>Underkategori 2</a:t>
            </a:r>
          </a:p>
        </p:txBody>
      </p:sp>
    </p:spTree>
    <p:extLst>
      <p:ext uri="{BB962C8B-B14F-4D97-AF65-F5344CB8AC3E}">
        <p14:creationId xmlns:p14="http://schemas.microsoft.com/office/powerpoint/2010/main" val="39175677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PUNKTLISTA Dubbel + BOTTENDEKOR">
    <p:spTree>
      <p:nvGrpSpPr>
        <p:cNvPr id="1" name=""/>
        <p:cNvGrpSpPr/>
        <p:nvPr/>
      </p:nvGrpSpPr>
      <p:grpSpPr>
        <a:xfrm>
          <a:off x="0" y="0"/>
          <a:ext cx="0" cy="0"/>
          <a:chOff x="0" y="0"/>
          <a:chExt cx="0" cy="0"/>
        </a:xfrm>
      </p:grpSpPr>
      <p:sp>
        <p:nvSpPr>
          <p:cNvPr id="7" name="Rubrik 1">
            <a:extLst>
              <a:ext uri="{FF2B5EF4-FFF2-40B4-BE49-F238E27FC236}">
                <a16:creationId xmlns:a16="http://schemas.microsoft.com/office/drawing/2014/main" id="{0635B282-CE9D-4645-932A-33E0184E24E8}"/>
              </a:ext>
            </a:extLst>
          </p:cNvPr>
          <p:cNvSpPr>
            <a:spLocks noGrp="1"/>
          </p:cNvSpPr>
          <p:nvPr>
            <p:ph type="title" hasCustomPrompt="1"/>
          </p:nvPr>
        </p:nvSpPr>
        <p:spPr>
          <a:xfrm>
            <a:off x="527381" y="548681"/>
            <a:ext cx="5376595" cy="480055"/>
          </a:xfrm>
          <a:prstGeom prst="rect">
            <a:avLst/>
          </a:prstGeom>
        </p:spPr>
        <p:txBody>
          <a:bodyPr lIns="0" tIns="0" rIns="0" bIns="0" anchor="ctr"/>
          <a:lstStyle>
            <a:lvl1pPr algn="l">
              <a:defRPr sz="3733" b="0">
                <a:solidFill>
                  <a:schemeClr val="tx1">
                    <a:lumMod val="75000"/>
                  </a:schemeClr>
                </a:solidFill>
                <a:latin typeface="+mn-lt"/>
              </a:defRPr>
            </a:lvl1pPr>
          </a:lstStyle>
          <a:p>
            <a:r>
              <a:rPr lang="sv-SE" dirty="0"/>
              <a:t>Rubrik</a:t>
            </a:r>
          </a:p>
        </p:txBody>
      </p:sp>
      <p:sp>
        <p:nvSpPr>
          <p:cNvPr id="10" name="Platshållare för text 3">
            <a:extLst>
              <a:ext uri="{FF2B5EF4-FFF2-40B4-BE49-F238E27FC236}">
                <a16:creationId xmlns:a16="http://schemas.microsoft.com/office/drawing/2014/main" id="{B3401379-E399-4697-A38F-50EF94F77742}"/>
              </a:ext>
            </a:extLst>
          </p:cNvPr>
          <p:cNvSpPr>
            <a:spLocks noGrp="1"/>
          </p:cNvSpPr>
          <p:nvPr>
            <p:ph type="body" sz="quarter" idx="20" hasCustomPrompt="1"/>
          </p:nvPr>
        </p:nvSpPr>
        <p:spPr>
          <a:xfrm>
            <a:off x="527381" y="1218789"/>
            <a:ext cx="5376595" cy="289999"/>
          </a:xfrm>
          <a:prstGeom prst="rect">
            <a:avLst/>
          </a:prstGeom>
        </p:spPr>
        <p:txBody>
          <a:bodyPr lIns="18000" tIns="0" rIns="0" bIns="0" anchor="ctr"/>
          <a:lstStyle>
            <a:lvl1pPr marL="0" indent="0">
              <a:buNone/>
              <a:defRPr sz="2400" b="0">
                <a:solidFill>
                  <a:schemeClr val="tx1">
                    <a:lumMod val="75000"/>
                  </a:schemeClr>
                </a:solidFill>
                <a:latin typeface="+mj-lt"/>
              </a:defRPr>
            </a:lvl1pPr>
          </a:lstStyle>
          <a:p>
            <a:pPr lvl="0"/>
            <a:r>
              <a:rPr lang="sv-SE" dirty="0"/>
              <a:t>Underrubrik</a:t>
            </a:r>
          </a:p>
        </p:txBody>
      </p:sp>
      <p:sp>
        <p:nvSpPr>
          <p:cNvPr id="12" name="Platshållare för text 10">
            <a:extLst>
              <a:ext uri="{FF2B5EF4-FFF2-40B4-BE49-F238E27FC236}">
                <a16:creationId xmlns:a16="http://schemas.microsoft.com/office/drawing/2014/main" id="{9E14B42E-E909-474C-AE05-EF1C0EC9076D}"/>
              </a:ext>
            </a:extLst>
          </p:cNvPr>
          <p:cNvSpPr>
            <a:spLocks noGrp="1"/>
          </p:cNvSpPr>
          <p:nvPr>
            <p:ph type="body" sz="quarter" idx="15" hasCustomPrompt="1"/>
          </p:nvPr>
        </p:nvSpPr>
        <p:spPr>
          <a:xfrm>
            <a:off x="527381" y="1698840"/>
            <a:ext cx="5376595" cy="4418459"/>
          </a:xfrm>
          <a:prstGeom prst="rect">
            <a:avLst/>
          </a:prstGeom>
        </p:spPr>
        <p:txBody>
          <a:bodyPr lIns="18000" tIns="0" rIns="0" bIns="0" anchor="ctr"/>
          <a:lstStyle>
            <a:lvl1pPr marL="0" indent="-380990">
              <a:lnSpc>
                <a:spcPct val="110000"/>
              </a:lnSpc>
              <a:buFontTx/>
              <a:buBlip>
                <a:blip r:embed="rId2"/>
              </a:buBlip>
              <a:defRPr sz="2133" spc="40" baseline="0">
                <a:solidFill>
                  <a:schemeClr val="tx1">
                    <a:lumMod val="75000"/>
                  </a:schemeClr>
                </a:solidFill>
                <a:latin typeface="+mj-lt"/>
              </a:defRPr>
            </a:lvl1pPr>
            <a:lvl2pPr marL="719982" indent="-359991">
              <a:lnSpc>
                <a:spcPct val="110000"/>
              </a:lnSpc>
              <a:buFontTx/>
              <a:buBlip>
                <a:blip r:embed="rId3"/>
              </a:buBlip>
              <a:defRPr sz="1867" spc="40" baseline="0">
                <a:solidFill>
                  <a:schemeClr val="tx1">
                    <a:lumMod val="75000"/>
                  </a:schemeClr>
                </a:solidFill>
                <a:latin typeface="+mj-lt"/>
              </a:defRPr>
            </a:lvl2pPr>
            <a:lvl3pPr marL="1079973" indent="-359991">
              <a:lnSpc>
                <a:spcPct val="110000"/>
              </a:lnSpc>
              <a:buFontTx/>
              <a:buBlip>
                <a:blip r:embed="rId4"/>
              </a:buBlip>
              <a:defRPr sz="1867" spc="40" baseline="0">
                <a:latin typeface="+mj-lt"/>
              </a:defRPr>
            </a:lvl3pPr>
          </a:lstStyle>
          <a:p>
            <a:pPr lvl="0"/>
            <a:r>
              <a:rPr lang="sv-SE" dirty="0"/>
              <a:t>Punktlista</a:t>
            </a:r>
          </a:p>
          <a:p>
            <a:pPr lvl="1"/>
            <a:r>
              <a:rPr lang="sv-SE" dirty="0"/>
              <a:t>Underkategori</a:t>
            </a:r>
          </a:p>
          <a:p>
            <a:pPr lvl="2"/>
            <a:r>
              <a:rPr lang="sv-SE" dirty="0"/>
              <a:t>Underkategori 2</a:t>
            </a:r>
          </a:p>
        </p:txBody>
      </p:sp>
      <p:sp>
        <p:nvSpPr>
          <p:cNvPr id="13" name="Platshållare för text 10">
            <a:extLst>
              <a:ext uri="{FF2B5EF4-FFF2-40B4-BE49-F238E27FC236}">
                <a16:creationId xmlns:a16="http://schemas.microsoft.com/office/drawing/2014/main" id="{371B97B8-12EB-41C2-B981-17B858154936}"/>
              </a:ext>
            </a:extLst>
          </p:cNvPr>
          <p:cNvSpPr>
            <a:spLocks noGrp="1"/>
          </p:cNvSpPr>
          <p:nvPr>
            <p:ph type="body" sz="quarter" idx="19" hasCustomPrompt="1"/>
          </p:nvPr>
        </p:nvSpPr>
        <p:spPr>
          <a:xfrm>
            <a:off x="6288024" y="1698840"/>
            <a:ext cx="5376595" cy="4418459"/>
          </a:xfrm>
          <a:prstGeom prst="rect">
            <a:avLst/>
          </a:prstGeom>
        </p:spPr>
        <p:txBody>
          <a:bodyPr lIns="18000" tIns="0" rIns="0" bIns="0" anchor="ctr"/>
          <a:lstStyle>
            <a:lvl1pPr marL="0" indent="-359991">
              <a:lnSpc>
                <a:spcPct val="110000"/>
              </a:lnSpc>
              <a:buFontTx/>
              <a:buBlip>
                <a:blip r:embed="rId2"/>
              </a:buBlip>
              <a:defRPr sz="2133" spc="40" baseline="0">
                <a:solidFill>
                  <a:schemeClr val="tx1">
                    <a:lumMod val="75000"/>
                  </a:schemeClr>
                </a:solidFill>
                <a:latin typeface="+mj-lt"/>
              </a:defRPr>
            </a:lvl1pPr>
            <a:lvl2pPr marL="719982" indent="-359991">
              <a:lnSpc>
                <a:spcPct val="110000"/>
              </a:lnSpc>
              <a:buFontTx/>
              <a:buBlip>
                <a:blip r:embed="rId5"/>
              </a:buBlip>
              <a:defRPr sz="1867" spc="40" baseline="0">
                <a:solidFill>
                  <a:schemeClr val="tx1">
                    <a:lumMod val="75000"/>
                  </a:schemeClr>
                </a:solidFill>
                <a:latin typeface="+mj-lt"/>
              </a:defRPr>
            </a:lvl2pPr>
            <a:lvl3pPr marL="1079973" indent="-359991">
              <a:lnSpc>
                <a:spcPct val="110000"/>
              </a:lnSpc>
              <a:buFontTx/>
              <a:buBlip>
                <a:blip r:embed="rId4"/>
              </a:buBlip>
              <a:defRPr sz="1867" spc="40" baseline="0">
                <a:latin typeface="+mj-lt"/>
              </a:defRPr>
            </a:lvl3pPr>
          </a:lstStyle>
          <a:p>
            <a:pPr lvl="0"/>
            <a:r>
              <a:rPr lang="sv-SE" dirty="0"/>
              <a:t>Punktlista</a:t>
            </a:r>
          </a:p>
          <a:p>
            <a:pPr lvl="1"/>
            <a:r>
              <a:rPr lang="sv-SE" dirty="0"/>
              <a:t>Underkategori</a:t>
            </a:r>
          </a:p>
          <a:p>
            <a:pPr lvl="2"/>
            <a:r>
              <a:rPr lang="sv-SE" dirty="0"/>
              <a:t>Underkategori 2</a:t>
            </a:r>
          </a:p>
        </p:txBody>
      </p:sp>
      <p:sp>
        <p:nvSpPr>
          <p:cNvPr id="16" name="Platshållare för text 11">
            <a:extLst>
              <a:ext uri="{FF2B5EF4-FFF2-40B4-BE49-F238E27FC236}">
                <a16:creationId xmlns:a16="http://schemas.microsoft.com/office/drawing/2014/main" id="{B7E2BC97-F240-4DAB-8636-CA4EC32AA529}"/>
              </a:ext>
            </a:extLst>
          </p:cNvPr>
          <p:cNvSpPr>
            <a:spLocks noGrp="1"/>
          </p:cNvSpPr>
          <p:nvPr>
            <p:ph type="body" sz="quarter" idx="18" hasCustomPrompt="1"/>
          </p:nvPr>
        </p:nvSpPr>
        <p:spPr>
          <a:xfrm>
            <a:off x="6288024" y="1218787"/>
            <a:ext cx="5376595" cy="289999"/>
          </a:xfrm>
          <a:prstGeom prst="rect">
            <a:avLst/>
          </a:prstGeom>
        </p:spPr>
        <p:txBody>
          <a:bodyPr lIns="18000" tIns="0" rIns="0" bIns="0" anchor="ctr"/>
          <a:lstStyle>
            <a:lvl1pPr marL="0" indent="0">
              <a:buNone/>
              <a:defRPr sz="2400" b="0" baseline="0">
                <a:solidFill>
                  <a:schemeClr val="tx1">
                    <a:lumMod val="75000"/>
                  </a:schemeClr>
                </a:solidFill>
                <a:latin typeface="+mj-lt"/>
              </a:defRPr>
            </a:lvl1pPr>
          </a:lstStyle>
          <a:p>
            <a:pPr lvl="0"/>
            <a:r>
              <a:rPr lang="sv-SE" dirty="0"/>
              <a:t>Jämförelse, el. forts.</a:t>
            </a:r>
          </a:p>
        </p:txBody>
      </p:sp>
    </p:spTree>
    <p:extLst>
      <p:ext uri="{BB962C8B-B14F-4D97-AF65-F5344CB8AC3E}">
        <p14:creationId xmlns:p14="http://schemas.microsoft.com/office/powerpoint/2010/main" val="11044220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EXT + BILD Högercentrerad + TOPPDEKOR">
    <p:spTree>
      <p:nvGrpSpPr>
        <p:cNvPr id="1" name=""/>
        <p:cNvGrpSpPr/>
        <p:nvPr/>
      </p:nvGrpSpPr>
      <p:grpSpPr>
        <a:xfrm>
          <a:off x="0" y="0"/>
          <a:ext cx="0" cy="0"/>
          <a:chOff x="0" y="0"/>
          <a:chExt cx="0" cy="0"/>
        </a:xfrm>
      </p:grpSpPr>
      <p:pic>
        <p:nvPicPr>
          <p:cNvPr id="8" name="Bildobjekt 7"/>
          <p:cNvPicPr>
            <a:picLocks noChangeAspect="1"/>
          </p:cNvPicPr>
          <p:nvPr userDrawn="1"/>
        </p:nvPicPr>
        <p:blipFill rotWithShape="1">
          <a:blip r:embed="rId2" cstate="print">
            <a:extLst>
              <a:ext uri="{28A0092B-C50C-407E-A947-70E740481C1C}">
                <a14:useLocalDpi xmlns:a14="http://schemas.microsoft.com/office/drawing/2010/main" val="0"/>
              </a:ext>
            </a:extLst>
          </a:blip>
          <a:srcRect l="1" r="-12" b="88967"/>
          <a:stretch/>
        </p:blipFill>
        <p:spPr>
          <a:xfrm>
            <a:off x="0" y="-27384"/>
            <a:ext cx="12193355" cy="288032"/>
          </a:xfrm>
          <a:prstGeom prst="rect">
            <a:avLst/>
          </a:prstGeom>
        </p:spPr>
      </p:pic>
      <p:sp>
        <p:nvSpPr>
          <p:cNvPr id="10" name="Platshållare för bild 7"/>
          <p:cNvSpPr>
            <a:spLocks noGrp="1"/>
          </p:cNvSpPr>
          <p:nvPr>
            <p:ph type="pic" sz="quarter" idx="13"/>
          </p:nvPr>
        </p:nvSpPr>
        <p:spPr>
          <a:xfrm>
            <a:off x="6288000" y="1698840"/>
            <a:ext cx="5904000" cy="4418459"/>
          </a:xfrm>
          <a:prstGeom prst="rect">
            <a:avLst/>
          </a:prstGeom>
        </p:spPr>
        <p:txBody>
          <a:bodyPr/>
          <a:lstStyle>
            <a:lvl1pPr marL="0" indent="0">
              <a:buFontTx/>
              <a:buNone/>
              <a:defRPr/>
            </a:lvl1pPr>
          </a:lstStyle>
          <a:p>
            <a:endParaRPr lang="sv-SE" dirty="0"/>
          </a:p>
        </p:txBody>
      </p:sp>
      <p:sp>
        <p:nvSpPr>
          <p:cNvPr id="11" name="Platshållare för text 3"/>
          <p:cNvSpPr>
            <a:spLocks noGrp="1"/>
          </p:cNvSpPr>
          <p:nvPr>
            <p:ph type="body" sz="quarter" idx="15" hasCustomPrompt="1"/>
          </p:nvPr>
        </p:nvSpPr>
        <p:spPr>
          <a:xfrm>
            <a:off x="527382" y="1698840"/>
            <a:ext cx="5376599" cy="4418459"/>
          </a:xfrm>
          <a:prstGeom prst="rect">
            <a:avLst/>
          </a:prstGeom>
        </p:spPr>
        <p:txBody>
          <a:bodyPr lIns="18000" tIns="0" rIns="0" bIns="0" anchor="ctr"/>
          <a:lstStyle>
            <a:lvl1pPr marL="0" indent="0">
              <a:lnSpc>
                <a:spcPct val="110000"/>
              </a:lnSpc>
              <a:buNone/>
              <a:defRPr sz="2133" b="0" spc="40" baseline="0">
                <a:solidFill>
                  <a:schemeClr val="tx1">
                    <a:lumMod val="75000"/>
                  </a:schemeClr>
                </a:solidFill>
                <a:latin typeface="+mj-lt"/>
              </a:defRPr>
            </a:lvl1pPr>
          </a:lstStyle>
          <a:p>
            <a:pPr lvl="0"/>
            <a:r>
              <a:rPr lang="sv-SE" dirty="0"/>
              <a:t>Brödtext</a:t>
            </a:r>
          </a:p>
        </p:txBody>
      </p:sp>
      <p:sp>
        <p:nvSpPr>
          <p:cNvPr id="7" name="Rubrik 1">
            <a:extLst>
              <a:ext uri="{FF2B5EF4-FFF2-40B4-BE49-F238E27FC236}">
                <a16:creationId xmlns:a16="http://schemas.microsoft.com/office/drawing/2014/main" id="{B21DD54E-AEA6-448F-BE9E-1C18BD116C7B}"/>
              </a:ext>
            </a:extLst>
          </p:cNvPr>
          <p:cNvSpPr>
            <a:spLocks noGrp="1"/>
          </p:cNvSpPr>
          <p:nvPr>
            <p:ph type="title" hasCustomPrompt="1"/>
          </p:nvPr>
        </p:nvSpPr>
        <p:spPr>
          <a:xfrm>
            <a:off x="527382" y="548681"/>
            <a:ext cx="5376599" cy="480055"/>
          </a:xfrm>
          <a:prstGeom prst="rect">
            <a:avLst/>
          </a:prstGeom>
        </p:spPr>
        <p:txBody>
          <a:bodyPr lIns="0" tIns="0" rIns="0" bIns="0" anchor="ctr"/>
          <a:lstStyle>
            <a:lvl1pPr algn="l">
              <a:defRPr sz="3733" b="0">
                <a:solidFill>
                  <a:schemeClr val="tx1">
                    <a:lumMod val="75000"/>
                  </a:schemeClr>
                </a:solidFill>
                <a:latin typeface="+mn-lt"/>
              </a:defRPr>
            </a:lvl1pPr>
          </a:lstStyle>
          <a:p>
            <a:r>
              <a:rPr lang="sv-SE" dirty="0"/>
              <a:t>Rubrik</a:t>
            </a:r>
          </a:p>
        </p:txBody>
      </p:sp>
      <p:sp>
        <p:nvSpPr>
          <p:cNvPr id="12" name="Platshållare för text 3">
            <a:extLst>
              <a:ext uri="{FF2B5EF4-FFF2-40B4-BE49-F238E27FC236}">
                <a16:creationId xmlns:a16="http://schemas.microsoft.com/office/drawing/2014/main" id="{E6EBB0C6-8075-4FE7-8369-C312BA2A69D1}"/>
              </a:ext>
            </a:extLst>
          </p:cNvPr>
          <p:cNvSpPr>
            <a:spLocks noGrp="1"/>
          </p:cNvSpPr>
          <p:nvPr>
            <p:ph type="body" sz="quarter" idx="20" hasCustomPrompt="1"/>
          </p:nvPr>
        </p:nvSpPr>
        <p:spPr>
          <a:xfrm>
            <a:off x="527382" y="1218789"/>
            <a:ext cx="5376599" cy="289999"/>
          </a:xfrm>
          <a:prstGeom prst="rect">
            <a:avLst/>
          </a:prstGeom>
        </p:spPr>
        <p:txBody>
          <a:bodyPr lIns="18000" tIns="0" rIns="0" bIns="0" anchor="ctr"/>
          <a:lstStyle>
            <a:lvl1pPr marL="0" indent="0">
              <a:buNone/>
              <a:defRPr sz="2400" b="0">
                <a:solidFill>
                  <a:schemeClr val="tx1">
                    <a:lumMod val="75000"/>
                  </a:schemeClr>
                </a:solidFill>
                <a:latin typeface="+mj-lt"/>
              </a:defRPr>
            </a:lvl1pPr>
          </a:lstStyle>
          <a:p>
            <a:pPr lvl="0"/>
            <a:r>
              <a:rPr lang="sv-SE" dirty="0"/>
              <a:t>Underrubrik</a:t>
            </a:r>
          </a:p>
        </p:txBody>
      </p:sp>
    </p:spTree>
    <p:extLst>
      <p:ext uri="{BB962C8B-B14F-4D97-AF65-F5344CB8AC3E}">
        <p14:creationId xmlns:p14="http://schemas.microsoft.com/office/powerpoint/2010/main" val="26541957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1_TEXT + BILD Högercentrerad + TOPPDEKOR">
    <p:spTree>
      <p:nvGrpSpPr>
        <p:cNvPr id="1" name=""/>
        <p:cNvGrpSpPr/>
        <p:nvPr/>
      </p:nvGrpSpPr>
      <p:grpSpPr>
        <a:xfrm>
          <a:off x="0" y="0"/>
          <a:ext cx="0" cy="0"/>
          <a:chOff x="0" y="0"/>
          <a:chExt cx="0" cy="0"/>
        </a:xfrm>
      </p:grpSpPr>
      <p:pic>
        <p:nvPicPr>
          <p:cNvPr id="9" name="Bildobjekt 8"/>
          <p:cNvPicPr>
            <a:picLocks noChangeAspect="1"/>
          </p:cNvPicPr>
          <p:nvPr userDrawn="1"/>
        </p:nvPicPr>
        <p:blipFill rotWithShape="1">
          <a:blip r:embed="rId2" cstate="print">
            <a:extLst>
              <a:ext uri="{28A0092B-C50C-407E-A947-70E740481C1C}">
                <a14:useLocalDpi xmlns:a14="http://schemas.microsoft.com/office/drawing/2010/main" val="0"/>
              </a:ext>
            </a:extLst>
          </a:blip>
          <a:srcRect t="33333"/>
          <a:stretch/>
        </p:blipFill>
        <p:spPr>
          <a:xfrm>
            <a:off x="1" y="6693363"/>
            <a:ext cx="12192000" cy="192021"/>
          </a:xfrm>
          <a:prstGeom prst="rect">
            <a:avLst/>
          </a:prstGeom>
        </p:spPr>
      </p:pic>
      <p:sp>
        <p:nvSpPr>
          <p:cNvPr id="7" name="Platshållare för bild 7">
            <a:extLst>
              <a:ext uri="{FF2B5EF4-FFF2-40B4-BE49-F238E27FC236}">
                <a16:creationId xmlns:a16="http://schemas.microsoft.com/office/drawing/2014/main" id="{3AE65B8B-45B5-4024-A3C7-3BE912FA4040}"/>
              </a:ext>
            </a:extLst>
          </p:cNvPr>
          <p:cNvSpPr>
            <a:spLocks noGrp="1"/>
          </p:cNvSpPr>
          <p:nvPr>
            <p:ph type="pic" sz="quarter" idx="13"/>
          </p:nvPr>
        </p:nvSpPr>
        <p:spPr>
          <a:xfrm>
            <a:off x="6288000" y="1698840"/>
            <a:ext cx="5904000" cy="4418459"/>
          </a:xfrm>
          <a:prstGeom prst="rect">
            <a:avLst/>
          </a:prstGeom>
        </p:spPr>
        <p:txBody>
          <a:bodyPr/>
          <a:lstStyle>
            <a:lvl1pPr marL="0" indent="0">
              <a:buFontTx/>
              <a:buNone/>
              <a:defRPr/>
            </a:lvl1pPr>
          </a:lstStyle>
          <a:p>
            <a:endParaRPr lang="sv-SE" dirty="0"/>
          </a:p>
        </p:txBody>
      </p:sp>
      <p:sp>
        <p:nvSpPr>
          <p:cNvPr id="13" name="Rubrik 1">
            <a:extLst>
              <a:ext uri="{FF2B5EF4-FFF2-40B4-BE49-F238E27FC236}">
                <a16:creationId xmlns:a16="http://schemas.microsoft.com/office/drawing/2014/main" id="{C3C49F4C-8E57-475C-9B8A-4E3A8BC0BC80}"/>
              </a:ext>
            </a:extLst>
          </p:cNvPr>
          <p:cNvSpPr>
            <a:spLocks noGrp="1"/>
          </p:cNvSpPr>
          <p:nvPr>
            <p:ph type="title" hasCustomPrompt="1"/>
          </p:nvPr>
        </p:nvSpPr>
        <p:spPr>
          <a:xfrm>
            <a:off x="527382" y="548681"/>
            <a:ext cx="5376599" cy="480055"/>
          </a:xfrm>
          <a:prstGeom prst="rect">
            <a:avLst/>
          </a:prstGeom>
        </p:spPr>
        <p:txBody>
          <a:bodyPr lIns="0" tIns="0" rIns="0" bIns="0" anchor="t"/>
          <a:lstStyle>
            <a:lvl1pPr algn="l">
              <a:defRPr sz="3733" b="0">
                <a:solidFill>
                  <a:schemeClr val="tx1">
                    <a:lumMod val="75000"/>
                  </a:schemeClr>
                </a:solidFill>
                <a:latin typeface="+mn-lt"/>
              </a:defRPr>
            </a:lvl1pPr>
          </a:lstStyle>
          <a:p>
            <a:r>
              <a:rPr lang="sv-SE" dirty="0"/>
              <a:t>Rubrik</a:t>
            </a:r>
          </a:p>
        </p:txBody>
      </p:sp>
      <p:sp>
        <p:nvSpPr>
          <p:cNvPr id="14" name="Platshållare för text 3">
            <a:extLst>
              <a:ext uri="{FF2B5EF4-FFF2-40B4-BE49-F238E27FC236}">
                <a16:creationId xmlns:a16="http://schemas.microsoft.com/office/drawing/2014/main" id="{AD1A97DD-7ECA-432A-BFD9-7078E279C247}"/>
              </a:ext>
            </a:extLst>
          </p:cNvPr>
          <p:cNvSpPr>
            <a:spLocks noGrp="1"/>
          </p:cNvSpPr>
          <p:nvPr>
            <p:ph type="body" sz="quarter" idx="20" hasCustomPrompt="1"/>
          </p:nvPr>
        </p:nvSpPr>
        <p:spPr>
          <a:xfrm>
            <a:off x="527382" y="1218789"/>
            <a:ext cx="5376599" cy="289999"/>
          </a:xfrm>
          <a:prstGeom prst="rect">
            <a:avLst/>
          </a:prstGeom>
        </p:spPr>
        <p:txBody>
          <a:bodyPr lIns="18000" tIns="0" rIns="0" bIns="0" anchor="ctr"/>
          <a:lstStyle>
            <a:lvl1pPr marL="0" indent="0">
              <a:buNone/>
              <a:defRPr sz="2400" b="0">
                <a:solidFill>
                  <a:schemeClr val="tx1">
                    <a:lumMod val="75000"/>
                  </a:schemeClr>
                </a:solidFill>
                <a:latin typeface="+mj-lt"/>
              </a:defRPr>
            </a:lvl1pPr>
          </a:lstStyle>
          <a:p>
            <a:pPr lvl="0"/>
            <a:r>
              <a:rPr lang="sv-SE" dirty="0"/>
              <a:t>Underrubrik</a:t>
            </a:r>
          </a:p>
        </p:txBody>
      </p:sp>
      <p:sp>
        <p:nvSpPr>
          <p:cNvPr id="15" name="Platshållare för text 3">
            <a:extLst>
              <a:ext uri="{FF2B5EF4-FFF2-40B4-BE49-F238E27FC236}">
                <a16:creationId xmlns:a16="http://schemas.microsoft.com/office/drawing/2014/main" id="{46677749-10DD-46A2-A926-796CB424D451}"/>
              </a:ext>
            </a:extLst>
          </p:cNvPr>
          <p:cNvSpPr>
            <a:spLocks noGrp="1"/>
          </p:cNvSpPr>
          <p:nvPr>
            <p:ph type="body" sz="quarter" idx="15" hasCustomPrompt="1"/>
          </p:nvPr>
        </p:nvSpPr>
        <p:spPr>
          <a:xfrm>
            <a:off x="527382" y="1698840"/>
            <a:ext cx="5376599" cy="4418459"/>
          </a:xfrm>
          <a:prstGeom prst="rect">
            <a:avLst/>
          </a:prstGeom>
        </p:spPr>
        <p:txBody>
          <a:bodyPr lIns="18000" tIns="0" rIns="0" bIns="0" anchor="ctr"/>
          <a:lstStyle>
            <a:lvl1pPr marL="0" indent="0">
              <a:lnSpc>
                <a:spcPct val="110000"/>
              </a:lnSpc>
              <a:buNone/>
              <a:defRPr sz="2133" b="0" spc="40" baseline="0">
                <a:solidFill>
                  <a:schemeClr val="tx1">
                    <a:lumMod val="75000"/>
                  </a:schemeClr>
                </a:solidFill>
                <a:latin typeface="+mj-lt"/>
              </a:defRPr>
            </a:lvl1pPr>
          </a:lstStyle>
          <a:p>
            <a:pPr lvl="0"/>
            <a:r>
              <a:rPr lang="sv-SE" dirty="0"/>
              <a:t>Brödtext</a:t>
            </a:r>
          </a:p>
        </p:txBody>
      </p:sp>
    </p:spTree>
    <p:extLst>
      <p:ext uri="{BB962C8B-B14F-4D97-AF65-F5344CB8AC3E}">
        <p14:creationId xmlns:p14="http://schemas.microsoft.com/office/powerpoint/2010/main" val="12230341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3_TEXT + BILD Högercentrerad + TOPPDEKOR">
    <p:spTree>
      <p:nvGrpSpPr>
        <p:cNvPr id="1" name=""/>
        <p:cNvGrpSpPr/>
        <p:nvPr/>
      </p:nvGrpSpPr>
      <p:grpSpPr>
        <a:xfrm>
          <a:off x="0" y="0"/>
          <a:ext cx="0" cy="0"/>
          <a:chOff x="0" y="0"/>
          <a:chExt cx="0" cy="0"/>
        </a:xfrm>
      </p:grpSpPr>
      <p:pic>
        <p:nvPicPr>
          <p:cNvPr id="9" name="Bildobjekt 8"/>
          <p:cNvPicPr>
            <a:picLocks noChangeAspect="1"/>
          </p:cNvPicPr>
          <p:nvPr userDrawn="1"/>
        </p:nvPicPr>
        <p:blipFill rotWithShape="1">
          <a:blip r:embed="rId2" cstate="print">
            <a:extLst>
              <a:ext uri="{28A0092B-C50C-407E-A947-70E740481C1C}">
                <a14:useLocalDpi xmlns:a14="http://schemas.microsoft.com/office/drawing/2010/main" val="0"/>
              </a:ext>
            </a:extLst>
          </a:blip>
          <a:srcRect t="33333"/>
          <a:stretch/>
        </p:blipFill>
        <p:spPr>
          <a:xfrm>
            <a:off x="1" y="6693363"/>
            <a:ext cx="12192000" cy="192021"/>
          </a:xfrm>
          <a:prstGeom prst="rect">
            <a:avLst/>
          </a:prstGeom>
        </p:spPr>
      </p:pic>
      <p:sp>
        <p:nvSpPr>
          <p:cNvPr id="7" name="Platshållare för bild 7">
            <a:extLst>
              <a:ext uri="{FF2B5EF4-FFF2-40B4-BE49-F238E27FC236}">
                <a16:creationId xmlns:a16="http://schemas.microsoft.com/office/drawing/2014/main" id="{3AE65B8B-45B5-4024-A3C7-3BE912FA4040}"/>
              </a:ext>
            </a:extLst>
          </p:cNvPr>
          <p:cNvSpPr>
            <a:spLocks noGrp="1"/>
          </p:cNvSpPr>
          <p:nvPr>
            <p:ph type="pic" sz="quarter" idx="13"/>
          </p:nvPr>
        </p:nvSpPr>
        <p:spPr>
          <a:xfrm>
            <a:off x="6288000" y="1316766"/>
            <a:ext cx="5904000" cy="4800533"/>
          </a:xfrm>
          <a:prstGeom prst="rect">
            <a:avLst/>
          </a:prstGeom>
        </p:spPr>
        <p:txBody>
          <a:bodyPr/>
          <a:lstStyle>
            <a:lvl1pPr marL="0" indent="0">
              <a:buFontTx/>
              <a:buNone/>
              <a:defRPr/>
            </a:lvl1pPr>
          </a:lstStyle>
          <a:p>
            <a:endParaRPr lang="sv-SE" dirty="0"/>
          </a:p>
        </p:txBody>
      </p:sp>
      <p:sp>
        <p:nvSpPr>
          <p:cNvPr id="13" name="Rubrik 1">
            <a:extLst>
              <a:ext uri="{FF2B5EF4-FFF2-40B4-BE49-F238E27FC236}">
                <a16:creationId xmlns:a16="http://schemas.microsoft.com/office/drawing/2014/main" id="{C3C49F4C-8E57-475C-9B8A-4E3A8BC0BC80}"/>
              </a:ext>
            </a:extLst>
          </p:cNvPr>
          <p:cNvSpPr>
            <a:spLocks noGrp="1"/>
          </p:cNvSpPr>
          <p:nvPr>
            <p:ph type="title" hasCustomPrompt="1"/>
          </p:nvPr>
        </p:nvSpPr>
        <p:spPr>
          <a:xfrm>
            <a:off x="527382" y="548681"/>
            <a:ext cx="5376599" cy="480055"/>
          </a:xfrm>
          <a:prstGeom prst="rect">
            <a:avLst/>
          </a:prstGeom>
        </p:spPr>
        <p:txBody>
          <a:bodyPr lIns="0" tIns="0" rIns="0" bIns="0" anchor="t"/>
          <a:lstStyle>
            <a:lvl1pPr algn="l">
              <a:defRPr sz="3733" b="0">
                <a:solidFill>
                  <a:schemeClr val="tx1">
                    <a:lumMod val="75000"/>
                  </a:schemeClr>
                </a:solidFill>
                <a:latin typeface="+mn-lt"/>
              </a:defRPr>
            </a:lvl1pPr>
          </a:lstStyle>
          <a:p>
            <a:r>
              <a:rPr lang="sv-SE" dirty="0"/>
              <a:t>Rubrik</a:t>
            </a:r>
          </a:p>
        </p:txBody>
      </p:sp>
      <p:sp>
        <p:nvSpPr>
          <p:cNvPr id="15" name="Platshållare för text 3">
            <a:extLst>
              <a:ext uri="{FF2B5EF4-FFF2-40B4-BE49-F238E27FC236}">
                <a16:creationId xmlns:a16="http://schemas.microsoft.com/office/drawing/2014/main" id="{46677749-10DD-46A2-A926-796CB424D451}"/>
              </a:ext>
            </a:extLst>
          </p:cNvPr>
          <p:cNvSpPr>
            <a:spLocks noGrp="1"/>
          </p:cNvSpPr>
          <p:nvPr>
            <p:ph type="body" sz="quarter" idx="15" hasCustomPrompt="1"/>
          </p:nvPr>
        </p:nvSpPr>
        <p:spPr>
          <a:xfrm>
            <a:off x="527382" y="1316766"/>
            <a:ext cx="5376599" cy="4800533"/>
          </a:xfrm>
          <a:prstGeom prst="rect">
            <a:avLst/>
          </a:prstGeom>
        </p:spPr>
        <p:txBody>
          <a:bodyPr lIns="18000" tIns="0" rIns="0" bIns="0" anchor="ctr"/>
          <a:lstStyle>
            <a:lvl1pPr marL="0" indent="0">
              <a:lnSpc>
                <a:spcPct val="110000"/>
              </a:lnSpc>
              <a:buNone/>
              <a:defRPr sz="2133" b="0" spc="40" baseline="0">
                <a:solidFill>
                  <a:schemeClr val="tx1">
                    <a:lumMod val="75000"/>
                  </a:schemeClr>
                </a:solidFill>
                <a:latin typeface="+mj-lt"/>
              </a:defRPr>
            </a:lvl1pPr>
          </a:lstStyle>
          <a:p>
            <a:pPr lvl="0"/>
            <a:r>
              <a:rPr lang="sv-SE" dirty="0"/>
              <a:t>Brödtext</a:t>
            </a:r>
          </a:p>
        </p:txBody>
      </p:sp>
    </p:spTree>
    <p:extLst>
      <p:ext uri="{BB962C8B-B14F-4D97-AF65-F5344CB8AC3E}">
        <p14:creationId xmlns:p14="http://schemas.microsoft.com/office/powerpoint/2010/main" val="26963117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4_TEXT + BILD Högercentrerad + TOPPDEKOR">
    <p:spTree>
      <p:nvGrpSpPr>
        <p:cNvPr id="1" name=""/>
        <p:cNvGrpSpPr/>
        <p:nvPr/>
      </p:nvGrpSpPr>
      <p:grpSpPr>
        <a:xfrm>
          <a:off x="0" y="0"/>
          <a:ext cx="0" cy="0"/>
          <a:chOff x="0" y="0"/>
          <a:chExt cx="0" cy="0"/>
        </a:xfrm>
      </p:grpSpPr>
      <p:sp>
        <p:nvSpPr>
          <p:cNvPr id="6" name="Platshållare för bild 7"/>
          <p:cNvSpPr>
            <a:spLocks noGrp="1"/>
          </p:cNvSpPr>
          <p:nvPr>
            <p:ph type="pic" sz="quarter" idx="13"/>
          </p:nvPr>
        </p:nvSpPr>
        <p:spPr>
          <a:xfrm>
            <a:off x="6288000" y="1316766"/>
            <a:ext cx="5904000" cy="4800533"/>
          </a:xfrm>
          <a:prstGeom prst="rect">
            <a:avLst/>
          </a:prstGeom>
        </p:spPr>
        <p:txBody>
          <a:bodyPr/>
          <a:lstStyle>
            <a:lvl1pPr marL="0" indent="0">
              <a:buFontTx/>
              <a:buNone/>
              <a:defRPr/>
            </a:lvl1pPr>
          </a:lstStyle>
          <a:p>
            <a:endParaRPr lang="sv-SE" dirty="0"/>
          </a:p>
        </p:txBody>
      </p:sp>
      <p:sp>
        <p:nvSpPr>
          <p:cNvPr id="7" name="Rubrik 1">
            <a:extLst>
              <a:ext uri="{FF2B5EF4-FFF2-40B4-BE49-F238E27FC236}">
                <a16:creationId xmlns:a16="http://schemas.microsoft.com/office/drawing/2014/main" id="{C82F0F48-9511-4C1A-BE10-7E51F4ADEE41}"/>
              </a:ext>
            </a:extLst>
          </p:cNvPr>
          <p:cNvSpPr>
            <a:spLocks noGrp="1"/>
          </p:cNvSpPr>
          <p:nvPr>
            <p:ph type="title" hasCustomPrompt="1"/>
          </p:nvPr>
        </p:nvSpPr>
        <p:spPr>
          <a:xfrm>
            <a:off x="527382" y="548681"/>
            <a:ext cx="5376599" cy="480055"/>
          </a:xfrm>
          <a:prstGeom prst="rect">
            <a:avLst/>
          </a:prstGeom>
        </p:spPr>
        <p:txBody>
          <a:bodyPr lIns="0" tIns="0" rIns="0" bIns="0" anchor="t"/>
          <a:lstStyle>
            <a:lvl1pPr algn="l">
              <a:defRPr sz="3733" b="0">
                <a:solidFill>
                  <a:schemeClr val="tx1">
                    <a:lumMod val="75000"/>
                  </a:schemeClr>
                </a:solidFill>
                <a:latin typeface="+mn-lt"/>
              </a:defRPr>
            </a:lvl1pPr>
          </a:lstStyle>
          <a:p>
            <a:r>
              <a:rPr lang="sv-SE" dirty="0"/>
              <a:t>Rubrik</a:t>
            </a:r>
          </a:p>
        </p:txBody>
      </p:sp>
      <p:sp>
        <p:nvSpPr>
          <p:cNvPr id="9" name="Platshållare för text 3">
            <a:extLst>
              <a:ext uri="{FF2B5EF4-FFF2-40B4-BE49-F238E27FC236}">
                <a16:creationId xmlns:a16="http://schemas.microsoft.com/office/drawing/2014/main" id="{4F5785DE-9BBE-454B-87ED-CF60D6DB8FAB}"/>
              </a:ext>
            </a:extLst>
          </p:cNvPr>
          <p:cNvSpPr>
            <a:spLocks noGrp="1"/>
          </p:cNvSpPr>
          <p:nvPr>
            <p:ph type="body" sz="quarter" idx="15" hasCustomPrompt="1"/>
          </p:nvPr>
        </p:nvSpPr>
        <p:spPr>
          <a:xfrm>
            <a:off x="527382" y="1316766"/>
            <a:ext cx="5376599" cy="4800533"/>
          </a:xfrm>
          <a:prstGeom prst="rect">
            <a:avLst/>
          </a:prstGeom>
        </p:spPr>
        <p:txBody>
          <a:bodyPr lIns="18000" tIns="0" rIns="0" bIns="0" anchor="ctr"/>
          <a:lstStyle>
            <a:lvl1pPr marL="0" indent="0">
              <a:lnSpc>
                <a:spcPct val="110000"/>
              </a:lnSpc>
              <a:buNone/>
              <a:defRPr sz="2133" b="0" spc="40" baseline="0">
                <a:solidFill>
                  <a:schemeClr val="tx1">
                    <a:lumMod val="75000"/>
                  </a:schemeClr>
                </a:solidFill>
                <a:latin typeface="+mj-lt"/>
              </a:defRPr>
            </a:lvl1pPr>
          </a:lstStyle>
          <a:p>
            <a:pPr lvl="0"/>
            <a:r>
              <a:rPr lang="sv-SE" dirty="0"/>
              <a:t>Brödtext</a:t>
            </a:r>
          </a:p>
        </p:txBody>
      </p:sp>
    </p:spTree>
    <p:extLst>
      <p:ext uri="{BB962C8B-B14F-4D97-AF65-F5344CB8AC3E}">
        <p14:creationId xmlns:p14="http://schemas.microsoft.com/office/powerpoint/2010/main" val="25542324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2_TEXT + BILD Högercentrerad + TOPPDEKOR">
    <p:spTree>
      <p:nvGrpSpPr>
        <p:cNvPr id="1" name=""/>
        <p:cNvGrpSpPr/>
        <p:nvPr/>
      </p:nvGrpSpPr>
      <p:grpSpPr>
        <a:xfrm>
          <a:off x="0" y="0"/>
          <a:ext cx="0" cy="0"/>
          <a:chOff x="0" y="0"/>
          <a:chExt cx="0" cy="0"/>
        </a:xfrm>
      </p:grpSpPr>
      <p:sp>
        <p:nvSpPr>
          <p:cNvPr id="6" name="Platshållare för bild 7"/>
          <p:cNvSpPr>
            <a:spLocks noGrp="1"/>
          </p:cNvSpPr>
          <p:nvPr>
            <p:ph type="pic" sz="quarter" idx="13"/>
          </p:nvPr>
        </p:nvSpPr>
        <p:spPr>
          <a:xfrm>
            <a:off x="6288000" y="1704000"/>
            <a:ext cx="5904000" cy="4413299"/>
          </a:xfrm>
          <a:prstGeom prst="rect">
            <a:avLst/>
          </a:prstGeom>
        </p:spPr>
        <p:txBody>
          <a:bodyPr/>
          <a:lstStyle>
            <a:lvl1pPr marL="0" indent="0">
              <a:buFontTx/>
              <a:buNone/>
              <a:defRPr/>
            </a:lvl1pPr>
          </a:lstStyle>
          <a:p>
            <a:endParaRPr lang="sv-SE" dirty="0"/>
          </a:p>
        </p:txBody>
      </p:sp>
      <p:sp>
        <p:nvSpPr>
          <p:cNvPr id="7" name="Rubrik 1">
            <a:extLst>
              <a:ext uri="{FF2B5EF4-FFF2-40B4-BE49-F238E27FC236}">
                <a16:creationId xmlns:a16="http://schemas.microsoft.com/office/drawing/2014/main" id="{C82F0F48-9511-4C1A-BE10-7E51F4ADEE41}"/>
              </a:ext>
            </a:extLst>
          </p:cNvPr>
          <p:cNvSpPr>
            <a:spLocks noGrp="1"/>
          </p:cNvSpPr>
          <p:nvPr>
            <p:ph type="title" hasCustomPrompt="1"/>
          </p:nvPr>
        </p:nvSpPr>
        <p:spPr>
          <a:xfrm>
            <a:off x="527382" y="548681"/>
            <a:ext cx="5376599" cy="480055"/>
          </a:xfrm>
          <a:prstGeom prst="rect">
            <a:avLst/>
          </a:prstGeom>
        </p:spPr>
        <p:txBody>
          <a:bodyPr lIns="0" tIns="0" rIns="0" bIns="0" anchor="t"/>
          <a:lstStyle>
            <a:lvl1pPr algn="l">
              <a:defRPr sz="3733" b="0">
                <a:solidFill>
                  <a:schemeClr val="tx1">
                    <a:lumMod val="75000"/>
                  </a:schemeClr>
                </a:solidFill>
                <a:latin typeface="+mn-lt"/>
              </a:defRPr>
            </a:lvl1pPr>
          </a:lstStyle>
          <a:p>
            <a:r>
              <a:rPr lang="sv-SE" dirty="0"/>
              <a:t>Rubrik</a:t>
            </a:r>
          </a:p>
        </p:txBody>
      </p:sp>
      <p:sp>
        <p:nvSpPr>
          <p:cNvPr id="8" name="Platshållare för text 3">
            <a:extLst>
              <a:ext uri="{FF2B5EF4-FFF2-40B4-BE49-F238E27FC236}">
                <a16:creationId xmlns:a16="http://schemas.microsoft.com/office/drawing/2014/main" id="{6BF89C33-7907-403B-A2D9-5EF29A492819}"/>
              </a:ext>
            </a:extLst>
          </p:cNvPr>
          <p:cNvSpPr>
            <a:spLocks noGrp="1"/>
          </p:cNvSpPr>
          <p:nvPr>
            <p:ph type="body" sz="quarter" idx="20" hasCustomPrompt="1"/>
          </p:nvPr>
        </p:nvSpPr>
        <p:spPr>
          <a:xfrm>
            <a:off x="527382" y="1218789"/>
            <a:ext cx="5376599" cy="289999"/>
          </a:xfrm>
          <a:prstGeom prst="rect">
            <a:avLst/>
          </a:prstGeom>
        </p:spPr>
        <p:txBody>
          <a:bodyPr lIns="18000" tIns="0" rIns="0" bIns="0" anchor="ctr"/>
          <a:lstStyle>
            <a:lvl1pPr marL="0" indent="0">
              <a:buNone/>
              <a:defRPr sz="2400" b="0">
                <a:solidFill>
                  <a:schemeClr val="tx1">
                    <a:lumMod val="75000"/>
                  </a:schemeClr>
                </a:solidFill>
                <a:latin typeface="+mj-lt"/>
              </a:defRPr>
            </a:lvl1pPr>
          </a:lstStyle>
          <a:p>
            <a:pPr lvl="0"/>
            <a:r>
              <a:rPr lang="sv-SE" dirty="0"/>
              <a:t>Underrubrik</a:t>
            </a:r>
          </a:p>
        </p:txBody>
      </p:sp>
      <p:sp>
        <p:nvSpPr>
          <p:cNvPr id="9" name="Platshållare för text 3">
            <a:extLst>
              <a:ext uri="{FF2B5EF4-FFF2-40B4-BE49-F238E27FC236}">
                <a16:creationId xmlns:a16="http://schemas.microsoft.com/office/drawing/2014/main" id="{4F5785DE-9BBE-454B-87ED-CF60D6DB8FAB}"/>
              </a:ext>
            </a:extLst>
          </p:cNvPr>
          <p:cNvSpPr>
            <a:spLocks noGrp="1"/>
          </p:cNvSpPr>
          <p:nvPr>
            <p:ph type="body" sz="quarter" idx="15" hasCustomPrompt="1"/>
          </p:nvPr>
        </p:nvSpPr>
        <p:spPr>
          <a:xfrm>
            <a:off x="527382" y="1698840"/>
            <a:ext cx="5376599" cy="4418459"/>
          </a:xfrm>
          <a:prstGeom prst="rect">
            <a:avLst/>
          </a:prstGeom>
        </p:spPr>
        <p:txBody>
          <a:bodyPr lIns="18000" tIns="0" rIns="0" bIns="0" anchor="ctr"/>
          <a:lstStyle>
            <a:lvl1pPr marL="0" indent="0">
              <a:lnSpc>
                <a:spcPct val="110000"/>
              </a:lnSpc>
              <a:buNone/>
              <a:defRPr sz="2133" b="0" spc="40" baseline="0">
                <a:solidFill>
                  <a:schemeClr val="tx1">
                    <a:lumMod val="75000"/>
                  </a:schemeClr>
                </a:solidFill>
                <a:latin typeface="+mj-lt"/>
              </a:defRPr>
            </a:lvl1pPr>
          </a:lstStyle>
          <a:p>
            <a:pPr lvl="0"/>
            <a:r>
              <a:rPr lang="sv-SE" dirty="0"/>
              <a:t>Brödtext</a:t>
            </a:r>
          </a:p>
        </p:txBody>
      </p:sp>
    </p:spTree>
    <p:extLst>
      <p:ext uri="{BB962C8B-B14F-4D97-AF65-F5344CB8AC3E}">
        <p14:creationId xmlns:p14="http://schemas.microsoft.com/office/powerpoint/2010/main" val="8683326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7_TEXT + BILD Högercentrerad + TOPPDEKOR">
    <p:spTree>
      <p:nvGrpSpPr>
        <p:cNvPr id="1" name=""/>
        <p:cNvGrpSpPr/>
        <p:nvPr/>
      </p:nvGrpSpPr>
      <p:grpSpPr>
        <a:xfrm>
          <a:off x="0" y="0"/>
          <a:ext cx="0" cy="0"/>
          <a:chOff x="0" y="0"/>
          <a:chExt cx="0" cy="0"/>
        </a:xfrm>
      </p:grpSpPr>
      <p:sp>
        <p:nvSpPr>
          <p:cNvPr id="8" name="Platshållare för text 3">
            <a:extLst>
              <a:ext uri="{FF2B5EF4-FFF2-40B4-BE49-F238E27FC236}">
                <a16:creationId xmlns:a16="http://schemas.microsoft.com/office/drawing/2014/main" id="{8A88DC46-E793-4825-B86C-617CEC956284}"/>
              </a:ext>
            </a:extLst>
          </p:cNvPr>
          <p:cNvSpPr txBox="1">
            <a:spLocks/>
          </p:cNvSpPr>
          <p:nvPr userDrawn="1"/>
        </p:nvSpPr>
        <p:spPr>
          <a:xfrm rot="120000">
            <a:off x="-390803" y="1515770"/>
            <a:ext cx="12891728" cy="1817545"/>
          </a:xfrm>
          <a:prstGeom prst="rect">
            <a:avLst/>
          </a:prstGeom>
          <a:solidFill>
            <a:srgbClr val="71B2C9">
              <a:alpha val="10000"/>
            </a:srgbClr>
          </a:solidFill>
        </p:spPr>
        <p:txBody>
          <a:bodyPr lIns="144000" tIns="144000" rIns="0" bIns="0" anchor="t"/>
          <a:lstStyle>
            <a:lvl1pPr marL="171450" indent="-171450" algn="l" defTabSz="685800" rtl="0" eaLnBrk="1" latinLnBrk="0" hangingPunct="1">
              <a:lnSpc>
                <a:spcPct val="90000"/>
              </a:lnSpc>
              <a:spcBef>
                <a:spcPts val="750"/>
              </a:spcBef>
              <a:buFontTx/>
              <a:buBlip>
                <a:blip r:embed="rId2"/>
              </a:buBlip>
              <a:defRPr sz="1400" kern="1200">
                <a:solidFill>
                  <a:schemeClr val="tx1">
                    <a:lumMod val="75000"/>
                  </a:schemeClr>
                </a:solidFill>
                <a:latin typeface="+mj-lt"/>
                <a:ea typeface="+mn-ea"/>
                <a:cs typeface="+mn-cs"/>
              </a:defRPr>
            </a:lvl1pPr>
            <a:lvl2pPr marL="514350" indent="-171450" algn="l" defTabSz="685800" rtl="0" eaLnBrk="1" latinLnBrk="0" hangingPunct="1">
              <a:lnSpc>
                <a:spcPct val="90000"/>
              </a:lnSpc>
              <a:spcBef>
                <a:spcPts val="375"/>
              </a:spcBef>
              <a:buFontTx/>
              <a:buBlip>
                <a:blip r:embed="rId3"/>
              </a:buBlip>
              <a:defRPr sz="1200" kern="1200">
                <a:solidFill>
                  <a:schemeClr val="tx1">
                    <a:lumMod val="75000"/>
                  </a:schemeClr>
                </a:solidFill>
                <a:latin typeface="+mj-lt"/>
                <a:ea typeface="+mn-ea"/>
                <a:cs typeface="+mn-cs"/>
              </a:defRPr>
            </a:lvl2pPr>
            <a:lvl3pPr marL="857250" indent="-171450" algn="l" defTabSz="685800" rtl="0" eaLnBrk="1" latinLnBrk="0" hangingPunct="1">
              <a:lnSpc>
                <a:spcPct val="90000"/>
              </a:lnSpc>
              <a:spcBef>
                <a:spcPts val="375"/>
              </a:spcBef>
              <a:buFontTx/>
              <a:buBlip>
                <a:blip r:embed="rId4"/>
              </a:buBlip>
              <a:defRPr sz="1200" kern="1200">
                <a:solidFill>
                  <a:schemeClr val="tx1"/>
                </a:solidFill>
                <a:latin typeface="+mj-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FontTx/>
              <a:buNone/>
            </a:pPr>
            <a:endParaRPr lang="sv-SE" sz="1867" dirty="0"/>
          </a:p>
        </p:txBody>
      </p:sp>
      <p:sp>
        <p:nvSpPr>
          <p:cNvPr id="7" name="Platshållare för bild 7">
            <a:extLst>
              <a:ext uri="{FF2B5EF4-FFF2-40B4-BE49-F238E27FC236}">
                <a16:creationId xmlns:a16="http://schemas.microsoft.com/office/drawing/2014/main" id="{3AE65B8B-45B5-4024-A3C7-3BE912FA4040}"/>
              </a:ext>
            </a:extLst>
          </p:cNvPr>
          <p:cNvSpPr>
            <a:spLocks noGrp="1"/>
          </p:cNvSpPr>
          <p:nvPr>
            <p:ph type="pic" sz="quarter" idx="13" hasCustomPrompt="1"/>
          </p:nvPr>
        </p:nvSpPr>
        <p:spPr>
          <a:xfrm>
            <a:off x="6288001" y="1698840"/>
            <a:ext cx="5376599" cy="4418459"/>
          </a:xfrm>
          <a:prstGeom prst="rect">
            <a:avLst/>
          </a:prstGeom>
        </p:spPr>
        <p:txBody>
          <a:bodyPr/>
          <a:lstStyle>
            <a:lvl1pPr marL="0" indent="0">
              <a:buFontTx/>
              <a:buNone/>
              <a:defRPr/>
            </a:lvl1pPr>
          </a:lstStyle>
          <a:p>
            <a:r>
              <a:rPr lang="sv-SE" dirty="0"/>
              <a:t>Använd enbart för bilder med transparant bakgrund (.</a:t>
            </a:r>
            <a:r>
              <a:rPr lang="sv-SE" dirty="0" err="1"/>
              <a:t>png</a:t>
            </a:r>
            <a:r>
              <a:rPr lang="sv-SE" dirty="0"/>
              <a:t> format)</a:t>
            </a:r>
          </a:p>
        </p:txBody>
      </p:sp>
      <p:sp>
        <p:nvSpPr>
          <p:cNvPr id="13" name="Rubrik 1">
            <a:extLst>
              <a:ext uri="{FF2B5EF4-FFF2-40B4-BE49-F238E27FC236}">
                <a16:creationId xmlns:a16="http://schemas.microsoft.com/office/drawing/2014/main" id="{C3C49F4C-8E57-475C-9B8A-4E3A8BC0BC80}"/>
              </a:ext>
            </a:extLst>
          </p:cNvPr>
          <p:cNvSpPr>
            <a:spLocks noGrp="1"/>
          </p:cNvSpPr>
          <p:nvPr>
            <p:ph type="title" hasCustomPrompt="1"/>
          </p:nvPr>
        </p:nvSpPr>
        <p:spPr>
          <a:xfrm>
            <a:off x="527382" y="548681"/>
            <a:ext cx="5376599" cy="480055"/>
          </a:xfrm>
          <a:prstGeom prst="rect">
            <a:avLst/>
          </a:prstGeom>
        </p:spPr>
        <p:txBody>
          <a:bodyPr lIns="0" tIns="0" rIns="0" bIns="0" anchor="t"/>
          <a:lstStyle>
            <a:lvl1pPr algn="l">
              <a:defRPr sz="3733" b="0">
                <a:solidFill>
                  <a:schemeClr val="tx1">
                    <a:lumMod val="75000"/>
                  </a:schemeClr>
                </a:solidFill>
                <a:latin typeface="+mn-lt"/>
              </a:defRPr>
            </a:lvl1pPr>
          </a:lstStyle>
          <a:p>
            <a:r>
              <a:rPr lang="sv-SE" dirty="0"/>
              <a:t>Rubrik</a:t>
            </a:r>
          </a:p>
        </p:txBody>
      </p:sp>
      <p:sp>
        <p:nvSpPr>
          <p:cNvPr id="15" name="Platshållare för text 3">
            <a:extLst>
              <a:ext uri="{FF2B5EF4-FFF2-40B4-BE49-F238E27FC236}">
                <a16:creationId xmlns:a16="http://schemas.microsoft.com/office/drawing/2014/main" id="{46677749-10DD-46A2-A926-796CB424D451}"/>
              </a:ext>
            </a:extLst>
          </p:cNvPr>
          <p:cNvSpPr>
            <a:spLocks noGrp="1"/>
          </p:cNvSpPr>
          <p:nvPr>
            <p:ph type="body" sz="quarter" idx="15" hasCustomPrompt="1"/>
          </p:nvPr>
        </p:nvSpPr>
        <p:spPr>
          <a:xfrm>
            <a:off x="527382" y="1698840"/>
            <a:ext cx="5376599" cy="1250107"/>
          </a:xfrm>
          <a:prstGeom prst="rect">
            <a:avLst/>
          </a:prstGeom>
        </p:spPr>
        <p:txBody>
          <a:bodyPr lIns="18000" tIns="0" rIns="0" bIns="0" anchor="ctr"/>
          <a:lstStyle>
            <a:lvl1pPr marL="0" indent="0">
              <a:lnSpc>
                <a:spcPct val="110000"/>
              </a:lnSpc>
              <a:buNone/>
              <a:defRPr sz="2133" b="0" spc="40" baseline="0">
                <a:solidFill>
                  <a:schemeClr val="tx1">
                    <a:lumMod val="75000"/>
                  </a:schemeClr>
                </a:solidFill>
                <a:latin typeface="+mj-lt"/>
              </a:defRPr>
            </a:lvl1pPr>
          </a:lstStyle>
          <a:p>
            <a:pPr lvl="0"/>
            <a:r>
              <a:rPr lang="sv-SE" dirty="0"/>
              <a:t>Brödtext</a:t>
            </a:r>
          </a:p>
        </p:txBody>
      </p:sp>
      <p:sp>
        <p:nvSpPr>
          <p:cNvPr id="9" name="Platshållare för text 3">
            <a:extLst>
              <a:ext uri="{FF2B5EF4-FFF2-40B4-BE49-F238E27FC236}">
                <a16:creationId xmlns:a16="http://schemas.microsoft.com/office/drawing/2014/main" id="{221A2233-318C-464A-AA26-1D704E9B29F3}"/>
              </a:ext>
            </a:extLst>
          </p:cNvPr>
          <p:cNvSpPr>
            <a:spLocks noGrp="1"/>
          </p:cNvSpPr>
          <p:nvPr>
            <p:ph type="body" sz="quarter" idx="16" hasCustomPrompt="1"/>
          </p:nvPr>
        </p:nvSpPr>
        <p:spPr>
          <a:xfrm>
            <a:off x="527381" y="3621022"/>
            <a:ext cx="5376599" cy="2463569"/>
          </a:xfrm>
          <a:prstGeom prst="rect">
            <a:avLst/>
          </a:prstGeom>
        </p:spPr>
        <p:txBody>
          <a:bodyPr lIns="18000" tIns="0" rIns="0" bIns="0" anchor="ctr"/>
          <a:lstStyle>
            <a:lvl1pPr marL="380990" indent="-380990">
              <a:lnSpc>
                <a:spcPct val="110000"/>
              </a:lnSpc>
              <a:spcBef>
                <a:spcPts val="500"/>
              </a:spcBef>
              <a:buFontTx/>
              <a:buBlip>
                <a:blip r:embed="rId2"/>
              </a:buBlip>
              <a:defRPr sz="2133" b="0" spc="40" baseline="0">
                <a:solidFill>
                  <a:schemeClr val="tx1">
                    <a:lumMod val="75000"/>
                  </a:schemeClr>
                </a:solidFill>
                <a:latin typeface="+mj-lt"/>
              </a:defRPr>
            </a:lvl1pPr>
            <a:lvl2pPr marL="719982" indent="-359991">
              <a:lnSpc>
                <a:spcPct val="110000"/>
              </a:lnSpc>
              <a:spcBef>
                <a:spcPts val="500"/>
              </a:spcBef>
              <a:buFontTx/>
              <a:buBlip>
                <a:blip r:embed="rId5"/>
              </a:buBlip>
              <a:defRPr sz="1867">
                <a:latin typeface="+mj-lt"/>
              </a:defRPr>
            </a:lvl2pPr>
            <a:lvl3pPr marL="1079973" indent="-359991">
              <a:lnSpc>
                <a:spcPct val="110000"/>
              </a:lnSpc>
              <a:spcBef>
                <a:spcPts val="500"/>
              </a:spcBef>
              <a:buFontTx/>
              <a:buBlip>
                <a:blip r:embed="rId6"/>
              </a:buBlip>
              <a:defRPr sz="1867">
                <a:latin typeface="+mj-lt"/>
              </a:defRPr>
            </a:lvl3pPr>
          </a:lstStyle>
          <a:p>
            <a:pPr lvl="0"/>
            <a:r>
              <a:rPr lang="sv-SE" dirty="0"/>
              <a:t>Punktlista</a:t>
            </a:r>
          </a:p>
          <a:p>
            <a:pPr lvl="1"/>
            <a:r>
              <a:rPr lang="sv-SE" dirty="0"/>
              <a:t>Underkategori</a:t>
            </a:r>
          </a:p>
          <a:p>
            <a:pPr lvl="2"/>
            <a:r>
              <a:rPr lang="sv-SE" dirty="0"/>
              <a:t>Underkategori 2</a:t>
            </a:r>
          </a:p>
        </p:txBody>
      </p:sp>
    </p:spTree>
    <p:extLst>
      <p:ext uri="{BB962C8B-B14F-4D97-AF65-F5344CB8AC3E}">
        <p14:creationId xmlns:p14="http://schemas.microsoft.com/office/powerpoint/2010/main" val="41349546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6_TEXT + BILD Högercentrerad + TOPPDEKOR">
    <p:spTree>
      <p:nvGrpSpPr>
        <p:cNvPr id="1" name=""/>
        <p:cNvGrpSpPr/>
        <p:nvPr/>
      </p:nvGrpSpPr>
      <p:grpSpPr>
        <a:xfrm>
          <a:off x="0" y="0"/>
          <a:ext cx="0" cy="0"/>
          <a:chOff x="0" y="0"/>
          <a:chExt cx="0" cy="0"/>
        </a:xfrm>
      </p:grpSpPr>
      <p:sp>
        <p:nvSpPr>
          <p:cNvPr id="7" name="Rubrik 1">
            <a:extLst>
              <a:ext uri="{FF2B5EF4-FFF2-40B4-BE49-F238E27FC236}">
                <a16:creationId xmlns:a16="http://schemas.microsoft.com/office/drawing/2014/main" id="{C82F0F48-9511-4C1A-BE10-7E51F4ADEE41}"/>
              </a:ext>
            </a:extLst>
          </p:cNvPr>
          <p:cNvSpPr>
            <a:spLocks noGrp="1"/>
          </p:cNvSpPr>
          <p:nvPr>
            <p:ph type="title" hasCustomPrompt="1"/>
          </p:nvPr>
        </p:nvSpPr>
        <p:spPr>
          <a:xfrm>
            <a:off x="527382" y="548681"/>
            <a:ext cx="5376599" cy="480055"/>
          </a:xfrm>
          <a:prstGeom prst="rect">
            <a:avLst/>
          </a:prstGeom>
        </p:spPr>
        <p:txBody>
          <a:bodyPr lIns="0" tIns="0" rIns="0" bIns="0" anchor="t"/>
          <a:lstStyle>
            <a:lvl1pPr algn="l">
              <a:defRPr sz="3733" b="0">
                <a:solidFill>
                  <a:schemeClr val="tx1">
                    <a:lumMod val="75000"/>
                  </a:schemeClr>
                </a:solidFill>
                <a:latin typeface="+mn-lt"/>
              </a:defRPr>
            </a:lvl1pPr>
          </a:lstStyle>
          <a:p>
            <a:r>
              <a:rPr lang="sv-SE" dirty="0"/>
              <a:t>Rubrik</a:t>
            </a:r>
          </a:p>
        </p:txBody>
      </p:sp>
      <p:sp>
        <p:nvSpPr>
          <p:cNvPr id="9" name="Platshållare för text 3">
            <a:extLst>
              <a:ext uri="{FF2B5EF4-FFF2-40B4-BE49-F238E27FC236}">
                <a16:creationId xmlns:a16="http://schemas.microsoft.com/office/drawing/2014/main" id="{4F5785DE-9BBE-454B-87ED-CF60D6DB8FAB}"/>
              </a:ext>
            </a:extLst>
          </p:cNvPr>
          <p:cNvSpPr>
            <a:spLocks noGrp="1"/>
          </p:cNvSpPr>
          <p:nvPr>
            <p:ph type="body" sz="quarter" idx="15" hasCustomPrompt="1"/>
          </p:nvPr>
        </p:nvSpPr>
        <p:spPr>
          <a:xfrm>
            <a:off x="527382" y="1698840"/>
            <a:ext cx="5376599" cy="3170320"/>
          </a:xfrm>
          <a:prstGeom prst="rect">
            <a:avLst/>
          </a:prstGeom>
        </p:spPr>
        <p:txBody>
          <a:bodyPr lIns="18000" tIns="0" rIns="0" bIns="0" anchor="ctr"/>
          <a:lstStyle>
            <a:lvl1pPr marL="0" indent="0">
              <a:lnSpc>
                <a:spcPct val="110000"/>
              </a:lnSpc>
              <a:buNone/>
              <a:defRPr sz="2133" b="0" spc="40" baseline="0">
                <a:solidFill>
                  <a:schemeClr val="tx1">
                    <a:lumMod val="75000"/>
                  </a:schemeClr>
                </a:solidFill>
                <a:latin typeface="+mj-lt"/>
              </a:defRPr>
            </a:lvl1pPr>
          </a:lstStyle>
          <a:p>
            <a:pPr lvl="0"/>
            <a:r>
              <a:rPr lang="sv-SE" dirty="0"/>
              <a:t>Brödtext</a:t>
            </a:r>
          </a:p>
        </p:txBody>
      </p:sp>
      <p:sp>
        <p:nvSpPr>
          <p:cNvPr id="10" name="Platshållare för text 3">
            <a:extLst>
              <a:ext uri="{FF2B5EF4-FFF2-40B4-BE49-F238E27FC236}">
                <a16:creationId xmlns:a16="http://schemas.microsoft.com/office/drawing/2014/main" id="{D0EAD310-8587-4814-A46E-5A2C691E02AD}"/>
              </a:ext>
            </a:extLst>
          </p:cNvPr>
          <p:cNvSpPr txBox="1">
            <a:spLocks/>
          </p:cNvSpPr>
          <p:nvPr userDrawn="1"/>
        </p:nvSpPr>
        <p:spPr>
          <a:xfrm rot="120000">
            <a:off x="-410811" y="1521342"/>
            <a:ext cx="12891728" cy="3691957"/>
          </a:xfrm>
          <a:prstGeom prst="rect">
            <a:avLst/>
          </a:prstGeom>
          <a:solidFill>
            <a:srgbClr val="71B2C9">
              <a:alpha val="10000"/>
            </a:srgbClr>
          </a:solidFill>
        </p:spPr>
        <p:txBody>
          <a:bodyPr lIns="144000" tIns="144000" rIns="0" bIns="0" anchor="t"/>
          <a:lstStyle>
            <a:lvl1pPr marL="171450" indent="-171450" algn="l" defTabSz="685800" rtl="0" eaLnBrk="1" latinLnBrk="0" hangingPunct="1">
              <a:lnSpc>
                <a:spcPct val="90000"/>
              </a:lnSpc>
              <a:spcBef>
                <a:spcPts val="750"/>
              </a:spcBef>
              <a:buFontTx/>
              <a:buBlip>
                <a:blip r:embed="rId2"/>
              </a:buBlip>
              <a:defRPr sz="1400" kern="1200">
                <a:solidFill>
                  <a:schemeClr val="tx1">
                    <a:lumMod val="75000"/>
                  </a:schemeClr>
                </a:solidFill>
                <a:latin typeface="+mj-lt"/>
                <a:ea typeface="+mn-ea"/>
                <a:cs typeface="+mn-cs"/>
              </a:defRPr>
            </a:lvl1pPr>
            <a:lvl2pPr marL="514350" indent="-171450" algn="l" defTabSz="685800" rtl="0" eaLnBrk="1" latinLnBrk="0" hangingPunct="1">
              <a:lnSpc>
                <a:spcPct val="90000"/>
              </a:lnSpc>
              <a:spcBef>
                <a:spcPts val="375"/>
              </a:spcBef>
              <a:buFontTx/>
              <a:buBlip>
                <a:blip r:embed="rId3"/>
              </a:buBlip>
              <a:defRPr sz="1200" kern="1200">
                <a:solidFill>
                  <a:schemeClr val="tx1">
                    <a:lumMod val="75000"/>
                  </a:schemeClr>
                </a:solidFill>
                <a:latin typeface="+mj-lt"/>
                <a:ea typeface="+mn-ea"/>
                <a:cs typeface="+mn-cs"/>
              </a:defRPr>
            </a:lvl2pPr>
            <a:lvl3pPr marL="857250" indent="-171450" algn="l" defTabSz="685800" rtl="0" eaLnBrk="1" latinLnBrk="0" hangingPunct="1">
              <a:lnSpc>
                <a:spcPct val="90000"/>
              </a:lnSpc>
              <a:spcBef>
                <a:spcPts val="375"/>
              </a:spcBef>
              <a:buFontTx/>
              <a:buBlip>
                <a:blip r:embed="rId4"/>
              </a:buBlip>
              <a:defRPr sz="1200" kern="1200">
                <a:solidFill>
                  <a:schemeClr val="tx1"/>
                </a:solidFill>
                <a:latin typeface="+mj-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FontTx/>
              <a:buNone/>
            </a:pPr>
            <a:endParaRPr lang="sv-SE" sz="1867" dirty="0"/>
          </a:p>
        </p:txBody>
      </p:sp>
      <p:sp>
        <p:nvSpPr>
          <p:cNvPr id="6" name="Platshållare för bild 7"/>
          <p:cNvSpPr>
            <a:spLocks noGrp="1"/>
          </p:cNvSpPr>
          <p:nvPr>
            <p:ph type="pic" sz="quarter" idx="13" hasCustomPrompt="1"/>
          </p:nvPr>
        </p:nvSpPr>
        <p:spPr>
          <a:xfrm>
            <a:off x="6288001" y="1704000"/>
            <a:ext cx="5376599" cy="4413299"/>
          </a:xfrm>
          <a:prstGeom prst="rect">
            <a:avLst/>
          </a:prstGeom>
        </p:spPr>
        <p:txBody>
          <a:bodyPr/>
          <a:lstStyle>
            <a:lvl1pPr marL="0" indent="0">
              <a:buFontTx/>
              <a:buNone/>
              <a:defRPr/>
            </a:lvl1pPr>
          </a:lstStyle>
          <a:p>
            <a:r>
              <a:rPr lang="sv-SE" dirty="0"/>
              <a:t>Använd enbart för bilder med transparant bakgrund (.</a:t>
            </a:r>
            <a:r>
              <a:rPr lang="sv-SE" dirty="0" err="1"/>
              <a:t>png</a:t>
            </a:r>
            <a:r>
              <a:rPr lang="sv-SE" dirty="0"/>
              <a:t> format)</a:t>
            </a:r>
          </a:p>
        </p:txBody>
      </p:sp>
    </p:spTree>
    <p:extLst>
      <p:ext uri="{BB962C8B-B14F-4D97-AF65-F5344CB8AC3E}">
        <p14:creationId xmlns:p14="http://schemas.microsoft.com/office/powerpoint/2010/main" val="10017785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8_TEXT + BILD Högercentrerad + TOPPDEKOR">
    <p:spTree>
      <p:nvGrpSpPr>
        <p:cNvPr id="1" name=""/>
        <p:cNvGrpSpPr/>
        <p:nvPr/>
      </p:nvGrpSpPr>
      <p:grpSpPr>
        <a:xfrm>
          <a:off x="0" y="0"/>
          <a:ext cx="0" cy="0"/>
          <a:chOff x="0" y="0"/>
          <a:chExt cx="0" cy="0"/>
        </a:xfrm>
      </p:grpSpPr>
      <p:sp>
        <p:nvSpPr>
          <p:cNvPr id="8" name="Platshållare för text 3">
            <a:extLst>
              <a:ext uri="{FF2B5EF4-FFF2-40B4-BE49-F238E27FC236}">
                <a16:creationId xmlns:a16="http://schemas.microsoft.com/office/drawing/2014/main" id="{AD6D3AA1-E9D9-4E11-A5A3-1A140DCB7185}"/>
              </a:ext>
            </a:extLst>
          </p:cNvPr>
          <p:cNvSpPr txBox="1">
            <a:spLocks/>
          </p:cNvSpPr>
          <p:nvPr userDrawn="1"/>
        </p:nvSpPr>
        <p:spPr>
          <a:xfrm rot="120000">
            <a:off x="-457981" y="1514597"/>
            <a:ext cx="12891728" cy="5667423"/>
          </a:xfrm>
          <a:prstGeom prst="rect">
            <a:avLst/>
          </a:prstGeom>
          <a:solidFill>
            <a:srgbClr val="71B2C9">
              <a:alpha val="10000"/>
            </a:srgbClr>
          </a:solidFill>
        </p:spPr>
        <p:txBody>
          <a:bodyPr lIns="144000" tIns="144000" rIns="0" bIns="0" anchor="t"/>
          <a:lstStyle>
            <a:lvl1pPr marL="171450" indent="-171450" algn="l" defTabSz="685800" rtl="0" eaLnBrk="1" latinLnBrk="0" hangingPunct="1">
              <a:lnSpc>
                <a:spcPct val="90000"/>
              </a:lnSpc>
              <a:spcBef>
                <a:spcPts val="750"/>
              </a:spcBef>
              <a:buFontTx/>
              <a:buBlip>
                <a:blip r:embed="rId2"/>
              </a:buBlip>
              <a:defRPr sz="1400" kern="1200">
                <a:solidFill>
                  <a:schemeClr val="tx1">
                    <a:lumMod val="75000"/>
                  </a:schemeClr>
                </a:solidFill>
                <a:latin typeface="+mj-lt"/>
                <a:ea typeface="+mn-ea"/>
                <a:cs typeface="+mn-cs"/>
              </a:defRPr>
            </a:lvl1pPr>
            <a:lvl2pPr marL="514350" indent="-171450" algn="l" defTabSz="685800" rtl="0" eaLnBrk="1" latinLnBrk="0" hangingPunct="1">
              <a:lnSpc>
                <a:spcPct val="90000"/>
              </a:lnSpc>
              <a:spcBef>
                <a:spcPts val="375"/>
              </a:spcBef>
              <a:buFontTx/>
              <a:buBlip>
                <a:blip r:embed="rId3"/>
              </a:buBlip>
              <a:defRPr sz="1200" kern="1200">
                <a:solidFill>
                  <a:schemeClr val="tx1">
                    <a:lumMod val="75000"/>
                  </a:schemeClr>
                </a:solidFill>
                <a:latin typeface="+mj-lt"/>
                <a:ea typeface="+mn-ea"/>
                <a:cs typeface="+mn-cs"/>
              </a:defRPr>
            </a:lvl2pPr>
            <a:lvl3pPr marL="857250" indent="-171450" algn="l" defTabSz="685800" rtl="0" eaLnBrk="1" latinLnBrk="0" hangingPunct="1">
              <a:lnSpc>
                <a:spcPct val="90000"/>
              </a:lnSpc>
              <a:spcBef>
                <a:spcPts val="375"/>
              </a:spcBef>
              <a:buFontTx/>
              <a:buBlip>
                <a:blip r:embed="rId4"/>
              </a:buBlip>
              <a:defRPr sz="1200" kern="1200">
                <a:solidFill>
                  <a:schemeClr val="tx1"/>
                </a:solidFill>
                <a:latin typeface="+mj-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FontTx/>
              <a:buNone/>
            </a:pPr>
            <a:endParaRPr lang="sv-SE" sz="1867" dirty="0"/>
          </a:p>
        </p:txBody>
      </p:sp>
      <p:sp>
        <p:nvSpPr>
          <p:cNvPr id="6" name="Platshållare för bild 7"/>
          <p:cNvSpPr>
            <a:spLocks noGrp="1"/>
          </p:cNvSpPr>
          <p:nvPr>
            <p:ph type="pic" sz="quarter" idx="13" hasCustomPrompt="1"/>
          </p:nvPr>
        </p:nvSpPr>
        <p:spPr>
          <a:xfrm>
            <a:off x="6288001" y="1704000"/>
            <a:ext cx="5376599" cy="4413299"/>
          </a:xfrm>
          <a:prstGeom prst="rect">
            <a:avLst/>
          </a:prstGeom>
        </p:spPr>
        <p:txBody>
          <a:bodyPr/>
          <a:lstStyle>
            <a:lvl1pPr marL="0" indent="0">
              <a:buFontTx/>
              <a:buNone/>
              <a:defRPr/>
            </a:lvl1pPr>
          </a:lstStyle>
          <a:p>
            <a:r>
              <a:rPr lang="sv-SE" dirty="0"/>
              <a:t>Använd enbart för bilder med transparant bakgrund (.</a:t>
            </a:r>
            <a:r>
              <a:rPr lang="sv-SE" dirty="0" err="1"/>
              <a:t>png</a:t>
            </a:r>
            <a:r>
              <a:rPr lang="sv-SE" dirty="0"/>
              <a:t> format)</a:t>
            </a:r>
          </a:p>
        </p:txBody>
      </p:sp>
      <p:sp>
        <p:nvSpPr>
          <p:cNvPr id="7" name="Rubrik 1">
            <a:extLst>
              <a:ext uri="{FF2B5EF4-FFF2-40B4-BE49-F238E27FC236}">
                <a16:creationId xmlns:a16="http://schemas.microsoft.com/office/drawing/2014/main" id="{C82F0F48-9511-4C1A-BE10-7E51F4ADEE41}"/>
              </a:ext>
            </a:extLst>
          </p:cNvPr>
          <p:cNvSpPr>
            <a:spLocks noGrp="1"/>
          </p:cNvSpPr>
          <p:nvPr>
            <p:ph type="title" hasCustomPrompt="1"/>
          </p:nvPr>
        </p:nvSpPr>
        <p:spPr>
          <a:xfrm>
            <a:off x="527382" y="548681"/>
            <a:ext cx="5376599" cy="480055"/>
          </a:xfrm>
          <a:prstGeom prst="rect">
            <a:avLst/>
          </a:prstGeom>
        </p:spPr>
        <p:txBody>
          <a:bodyPr lIns="0" tIns="0" rIns="0" bIns="0" anchor="t"/>
          <a:lstStyle>
            <a:lvl1pPr algn="l">
              <a:defRPr sz="3733" b="0">
                <a:solidFill>
                  <a:schemeClr val="tx1">
                    <a:lumMod val="75000"/>
                  </a:schemeClr>
                </a:solidFill>
                <a:latin typeface="+mn-lt"/>
              </a:defRPr>
            </a:lvl1pPr>
          </a:lstStyle>
          <a:p>
            <a:r>
              <a:rPr lang="sv-SE" dirty="0"/>
              <a:t>Rubrik</a:t>
            </a:r>
          </a:p>
        </p:txBody>
      </p:sp>
      <p:sp>
        <p:nvSpPr>
          <p:cNvPr id="9" name="Platshållare för text 3">
            <a:extLst>
              <a:ext uri="{FF2B5EF4-FFF2-40B4-BE49-F238E27FC236}">
                <a16:creationId xmlns:a16="http://schemas.microsoft.com/office/drawing/2014/main" id="{4F5785DE-9BBE-454B-87ED-CF60D6DB8FAB}"/>
              </a:ext>
            </a:extLst>
          </p:cNvPr>
          <p:cNvSpPr>
            <a:spLocks noGrp="1"/>
          </p:cNvSpPr>
          <p:nvPr>
            <p:ph type="body" sz="quarter" idx="15" hasCustomPrompt="1"/>
          </p:nvPr>
        </p:nvSpPr>
        <p:spPr>
          <a:xfrm>
            <a:off x="527382" y="1698840"/>
            <a:ext cx="5376599" cy="4413299"/>
          </a:xfrm>
          <a:prstGeom prst="rect">
            <a:avLst/>
          </a:prstGeom>
        </p:spPr>
        <p:txBody>
          <a:bodyPr lIns="18000" tIns="0" rIns="0" bIns="0" anchor="ctr"/>
          <a:lstStyle>
            <a:lvl1pPr marL="0" indent="0">
              <a:lnSpc>
                <a:spcPct val="110000"/>
              </a:lnSpc>
              <a:buNone/>
              <a:defRPr sz="2133" b="0" spc="40" baseline="0">
                <a:solidFill>
                  <a:schemeClr val="tx1">
                    <a:lumMod val="75000"/>
                  </a:schemeClr>
                </a:solidFill>
                <a:latin typeface="+mj-lt"/>
              </a:defRPr>
            </a:lvl1pPr>
          </a:lstStyle>
          <a:p>
            <a:pPr lvl="0"/>
            <a:r>
              <a:rPr lang="sv-SE" dirty="0"/>
              <a:t>Brödtext</a:t>
            </a:r>
          </a:p>
        </p:txBody>
      </p:sp>
    </p:spTree>
    <p:extLst>
      <p:ext uri="{BB962C8B-B14F-4D97-AF65-F5344CB8AC3E}">
        <p14:creationId xmlns:p14="http://schemas.microsoft.com/office/powerpoint/2010/main" val="10576909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ubrik, innehåll och bi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77B3524-D6C4-8016-A0B9-76DB7A408CF7}"/>
              </a:ext>
            </a:extLst>
          </p:cNvPr>
          <p:cNvSpPr>
            <a:spLocks noGrp="1"/>
          </p:cNvSpPr>
          <p:nvPr>
            <p:ph type="title" hasCustomPrompt="1"/>
          </p:nvPr>
        </p:nvSpPr>
        <p:spPr>
          <a:xfrm>
            <a:off x="1100667" y="425716"/>
            <a:ext cx="4995333" cy="1047750"/>
          </a:xfrm>
        </p:spPr>
        <p:txBody>
          <a:bodyPr/>
          <a:lstStyle>
            <a:lvl1pPr>
              <a:defRPr/>
            </a:lvl1pPr>
          </a:lstStyle>
          <a:p>
            <a:r>
              <a:rPr lang="sv-SE"/>
              <a:t>Rubrik</a:t>
            </a:r>
            <a:endParaRPr lang="sv-SE" dirty="0"/>
          </a:p>
        </p:txBody>
      </p:sp>
      <p:sp>
        <p:nvSpPr>
          <p:cNvPr id="9" name="Platshållare för innehåll 8">
            <a:extLst>
              <a:ext uri="{FF2B5EF4-FFF2-40B4-BE49-F238E27FC236}">
                <a16:creationId xmlns:a16="http://schemas.microsoft.com/office/drawing/2014/main" id="{D5FF0E6C-D325-C355-90B1-214F162C31D1}"/>
              </a:ext>
            </a:extLst>
          </p:cNvPr>
          <p:cNvSpPr>
            <a:spLocks noGrp="1"/>
          </p:cNvSpPr>
          <p:nvPr>
            <p:ph sz="quarter" idx="14"/>
          </p:nvPr>
        </p:nvSpPr>
        <p:spPr>
          <a:xfrm>
            <a:off x="1092200" y="2113722"/>
            <a:ext cx="5003800" cy="3756990"/>
          </a:xfrm>
          <a:custGeom>
            <a:avLst/>
            <a:gdLst>
              <a:gd name="connsiteX0" fmla="*/ 0 w 4919133"/>
              <a:gd name="connsiteY0" fmla="*/ 0 h 3756990"/>
              <a:gd name="connsiteX1" fmla="*/ 4919133 w 4919133"/>
              <a:gd name="connsiteY1" fmla="*/ 0 h 3756990"/>
              <a:gd name="connsiteX2" fmla="*/ 4919133 w 4919133"/>
              <a:gd name="connsiteY2" fmla="*/ 3756990 h 3756990"/>
              <a:gd name="connsiteX3" fmla="*/ 0 w 4919133"/>
              <a:gd name="connsiteY3" fmla="*/ 3756990 h 3756990"/>
            </a:gdLst>
            <a:ahLst/>
            <a:cxnLst>
              <a:cxn ang="0">
                <a:pos x="connsiteX0" y="connsiteY0"/>
              </a:cxn>
              <a:cxn ang="0">
                <a:pos x="connsiteX1" y="connsiteY1"/>
              </a:cxn>
              <a:cxn ang="0">
                <a:pos x="connsiteX2" y="connsiteY2"/>
              </a:cxn>
              <a:cxn ang="0">
                <a:pos x="connsiteX3" y="connsiteY3"/>
              </a:cxn>
            </a:cxnLst>
            <a:rect l="l" t="t" r="r" b="b"/>
            <a:pathLst>
              <a:path w="4919133" h="3756990">
                <a:moveTo>
                  <a:pt x="0" y="0"/>
                </a:moveTo>
                <a:lnTo>
                  <a:pt x="4919133" y="0"/>
                </a:lnTo>
                <a:lnTo>
                  <a:pt x="4919133" y="3756990"/>
                </a:lnTo>
                <a:lnTo>
                  <a:pt x="0" y="3756990"/>
                </a:lnTo>
                <a:close/>
              </a:path>
            </a:pathLst>
          </a:custGeom>
        </p:spPr>
        <p:txBody>
          <a:bodyPr wrap="square">
            <a:noAutofit/>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dirty="0"/>
          </a:p>
        </p:txBody>
      </p:sp>
      <p:sp>
        <p:nvSpPr>
          <p:cNvPr id="12" name="Platshållare för bild 11">
            <a:extLst>
              <a:ext uri="{FF2B5EF4-FFF2-40B4-BE49-F238E27FC236}">
                <a16:creationId xmlns:a16="http://schemas.microsoft.com/office/drawing/2014/main" id="{1703F1CD-4B7B-907E-729A-4E87F6ADB81A}"/>
              </a:ext>
            </a:extLst>
          </p:cNvPr>
          <p:cNvSpPr>
            <a:spLocks noGrp="1"/>
          </p:cNvSpPr>
          <p:nvPr>
            <p:ph type="pic" sz="quarter" idx="13"/>
          </p:nvPr>
        </p:nvSpPr>
        <p:spPr>
          <a:xfrm>
            <a:off x="6801696" y="380998"/>
            <a:ext cx="5002954" cy="6071396"/>
          </a:xfrm>
          <a:custGeom>
            <a:avLst/>
            <a:gdLst>
              <a:gd name="connsiteX0" fmla="*/ 0 w 5002954"/>
              <a:gd name="connsiteY0" fmla="*/ 0 h 6071396"/>
              <a:gd name="connsiteX1" fmla="*/ 5002954 w 5002954"/>
              <a:gd name="connsiteY1" fmla="*/ 0 h 6071396"/>
              <a:gd name="connsiteX2" fmla="*/ 5002954 w 5002954"/>
              <a:gd name="connsiteY2" fmla="*/ 5059476 h 6071396"/>
              <a:gd name="connsiteX3" fmla="*/ 3991034 w 5002954"/>
              <a:gd name="connsiteY3" fmla="*/ 6071396 h 6071396"/>
              <a:gd name="connsiteX4" fmla="*/ 0 w 5002954"/>
              <a:gd name="connsiteY4" fmla="*/ 6071396 h 6071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2954" h="6071396">
                <a:moveTo>
                  <a:pt x="0" y="0"/>
                </a:moveTo>
                <a:lnTo>
                  <a:pt x="5002954" y="0"/>
                </a:lnTo>
                <a:lnTo>
                  <a:pt x="5002954" y="5059476"/>
                </a:lnTo>
                <a:cubicBezTo>
                  <a:pt x="5002954" y="5618344"/>
                  <a:pt x="4549902" y="6071396"/>
                  <a:pt x="3991034" y="6071396"/>
                </a:cubicBezTo>
                <a:lnTo>
                  <a:pt x="0" y="6071396"/>
                </a:lnTo>
                <a:close/>
              </a:path>
            </a:pathLst>
          </a:custGeom>
          <a:solidFill>
            <a:schemeClr val="bg1">
              <a:lumMod val="95000"/>
            </a:schemeClr>
          </a:solidFill>
        </p:spPr>
        <p:txBody>
          <a:bodyPr wrap="square">
            <a:noAutofit/>
          </a:bodyPr>
          <a:lstStyle>
            <a:lvl1pPr marL="0" indent="0">
              <a:buNone/>
              <a:defRPr/>
            </a:lvl1pPr>
          </a:lstStyle>
          <a:p>
            <a:r>
              <a:rPr lang="en-US"/>
              <a:t>Click icon to add picture</a:t>
            </a:r>
            <a:endParaRPr lang="sv-SE" dirty="0"/>
          </a:p>
        </p:txBody>
      </p:sp>
      <p:sp>
        <p:nvSpPr>
          <p:cNvPr id="2" name="Platshållare för datum 1">
            <a:extLst>
              <a:ext uri="{FF2B5EF4-FFF2-40B4-BE49-F238E27FC236}">
                <a16:creationId xmlns:a16="http://schemas.microsoft.com/office/drawing/2014/main" id="{625E6907-50BC-FFF4-F6B9-BF2B7373C4A2}"/>
              </a:ext>
            </a:extLst>
          </p:cNvPr>
          <p:cNvSpPr>
            <a:spLocks noGrp="1"/>
          </p:cNvSpPr>
          <p:nvPr>
            <p:ph type="dt" sz="half" idx="15"/>
          </p:nvPr>
        </p:nvSpPr>
        <p:spPr/>
        <p:txBody>
          <a:bodyPr/>
          <a:lstStyle/>
          <a:p>
            <a:fld id="{B0743B6B-FC1D-4E5C-878B-68715B5874CD}" type="datetime1">
              <a:rPr lang="sv-SE" smtClean="0"/>
              <a:t>2023-06-02</a:t>
            </a:fld>
            <a:endParaRPr lang="sv-SE"/>
          </a:p>
        </p:txBody>
      </p:sp>
      <p:sp>
        <p:nvSpPr>
          <p:cNvPr id="4" name="Platshållare för sidfot 3">
            <a:extLst>
              <a:ext uri="{FF2B5EF4-FFF2-40B4-BE49-F238E27FC236}">
                <a16:creationId xmlns:a16="http://schemas.microsoft.com/office/drawing/2014/main" id="{2F1EC206-E47A-5E7F-9581-B76ADE31A8FE}"/>
              </a:ext>
            </a:extLst>
          </p:cNvPr>
          <p:cNvSpPr>
            <a:spLocks noGrp="1"/>
          </p:cNvSpPr>
          <p:nvPr>
            <p:ph type="ftr" sz="quarter" idx="16"/>
          </p:nvPr>
        </p:nvSpPr>
        <p:spPr/>
        <p:txBody>
          <a:bodyPr/>
          <a:lstStyle/>
          <a:p>
            <a:endParaRPr lang="sv-SE" dirty="0"/>
          </a:p>
        </p:txBody>
      </p:sp>
    </p:spTree>
    <p:extLst>
      <p:ext uri="{BB962C8B-B14F-4D97-AF65-F5344CB8AC3E}">
        <p14:creationId xmlns:p14="http://schemas.microsoft.com/office/powerpoint/2010/main" val="3143030760"/>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3_PUNKTLISTA Dubbel + BOTTENDEKOR">
    <p:spTree>
      <p:nvGrpSpPr>
        <p:cNvPr id="1" name=""/>
        <p:cNvGrpSpPr/>
        <p:nvPr/>
      </p:nvGrpSpPr>
      <p:grpSpPr>
        <a:xfrm>
          <a:off x="0" y="0"/>
          <a:ext cx="0" cy="0"/>
          <a:chOff x="0" y="0"/>
          <a:chExt cx="0" cy="0"/>
        </a:xfrm>
      </p:grpSpPr>
      <p:sp>
        <p:nvSpPr>
          <p:cNvPr id="13" name="Platshållare för text 10">
            <a:extLst>
              <a:ext uri="{FF2B5EF4-FFF2-40B4-BE49-F238E27FC236}">
                <a16:creationId xmlns:a16="http://schemas.microsoft.com/office/drawing/2014/main" id="{371B97B8-12EB-41C2-B981-17B858154936}"/>
              </a:ext>
            </a:extLst>
          </p:cNvPr>
          <p:cNvSpPr>
            <a:spLocks noGrp="1"/>
          </p:cNvSpPr>
          <p:nvPr>
            <p:ph type="body" sz="quarter" idx="19" hasCustomPrompt="1"/>
          </p:nvPr>
        </p:nvSpPr>
        <p:spPr>
          <a:xfrm>
            <a:off x="6384032" y="2276872"/>
            <a:ext cx="5184576" cy="3552395"/>
          </a:xfrm>
          <a:prstGeom prst="rect">
            <a:avLst/>
          </a:prstGeom>
        </p:spPr>
        <p:txBody>
          <a:bodyPr lIns="18000" tIns="0" rIns="0" bIns="0" anchor="ctr"/>
          <a:lstStyle>
            <a:lvl1pPr marL="359991" indent="-359991">
              <a:lnSpc>
                <a:spcPct val="110000"/>
              </a:lnSpc>
              <a:buFontTx/>
              <a:buBlip>
                <a:blip r:embed="rId2"/>
              </a:buBlip>
              <a:defRPr sz="2133" spc="40" baseline="0">
                <a:solidFill>
                  <a:schemeClr val="tx1">
                    <a:lumMod val="75000"/>
                  </a:schemeClr>
                </a:solidFill>
                <a:latin typeface="+mj-lt"/>
              </a:defRPr>
            </a:lvl1pPr>
            <a:lvl2pPr marL="719982" indent="-359991">
              <a:lnSpc>
                <a:spcPct val="110000"/>
              </a:lnSpc>
              <a:buFontTx/>
              <a:buBlip>
                <a:blip r:embed="rId3"/>
              </a:buBlip>
              <a:defRPr sz="1867" spc="40" baseline="0">
                <a:solidFill>
                  <a:schemeClr val="tx1">
                    <a:lumMod val="75000"/>
                  </a:schemeClr>
                </a:solidFill>
                <a:latin typeface="+mj-lt"/>
              </a:defRPr>
            </a:lvl2pPr>
            <a:lvl3pPr marL="1079973" indent="-359991">
              <a:lnSpc>
                <a:spcPct val="110000"/>
              </a:lnSpc>
              <a:buFontTx/>
              <a:buBlip>
                <a:blip r:embed="rId4"/>
              </a:buBlip>
              <a:defRPr sz="1867" spc="40" baseline="0">
                <a:latin typeface="+mj-lt"/>
              </a:defRPr>
            </a:lvl3pPr>
          </a:lstStyle>
          <a:p>
            <a:pPr lvl="0"/>
            <a:r>
              <a:rPr lang="sv-SE" dirty="0"/>
              <a:t>Punktlista</a:t>
            </a:r>
          </a:p>
          <a:p>
            <a:pPr lvl="1"/>
            <a:r>
              <a:rPr lang="sv-SE" dirty="0"/>
              <a:t>Underkategori</a:t>
            </a:r>
          </a:p>
          <a:p>
            <a:pPr lvl="2"/>
            <a:r>
              <a:rPr lang="sv-SE" dirty="0"/>
              <a:t>Underkategori 2</a:t>
            </a:r>
          </a:p>
        </p:txBody>
      </p:sp>
      <p:sp>
        <p:nvSpPr>
          <p:cNvPr id="12" name="Platshållare för text 10">
            <a:extLst>
              <a:ext uri="{FF2B5EF4-FFF2-40B4-BE49-F238E27FC236}">
                <a16:creationId xmlns:a16="http://schemas.microsoft.com/office/drawing/2014/main" id="{9E14B42E-E909-474C-AE05-EF1C0EC9076D}"/>
              </a:ext>
            </a:extLst>
          </p:cNvPr>
          <p:cNvSpPr>
            <a:spLocks noGrp="1"/>
          </p:cNvSpPr>
          <p:nvPr>
            <p:ph type="body" sz="quarter" idx="15" hasCustomPrompt="1"/>
          </p:nvPr>
        </p:nvSpPr>
        <p:spPr>
          <a:xfrm>
            <a:off x="623392" y="2084851"/>
            <a:ext cx="5192335" cy="3648405"/>
          </a:xfrm>
          <a:prstGeom prst="rect">
            <a:avLst/>
          </a:prstGeom>
        </p:spPr>
        <p:txBody>
          <a:bodyPr lIns="18000" tIns="0" rIns="0" bIns="0" anchor="ctr"/>
          <a:lstStyle>
            <a:lvl1pPr marL="380990" indent="-380990">
              <a:lnSpc>
                <a:spcPct val="110000"/>
              </a:lnSpc>
              <a:buFontTx/>
              <a:buBlip>
                <a:blip r:embed="rId2"/>
              </a:buBlip>
              <a:defRPr sz="2133" spc="40" baseline="0">
                <a:solidFill>
                  <a:schemeClr val="tx1">
                    <a:lumMod val="75000"/>
                  </a:schemeClr>
                </a:solidFill>
                <a:latin typeface="+mj-lt"/>
              </a:defRPr>
            </a:lvl1pPr>
            <a:lvl2pPr marL="588585" indent="-228594">
              <a:lnSpc>
                <a:spcPct val="110000"/>
              </a:lnSpc>
              <a:buFontTx/>
              <a:buBlip>
                <a:blip r:embed="rId5"/>
              </a:buBlip>
              <a:defRPr sz="1867" spc="40" baseline="0">
                <a:solidFill>
                  <a:schemeClr val="tx1">
                    <a:lumMod val="75000"/>
                  </a:schemeClr>
                </a:solidFill>
                <a:latin typeface="+mj-lt"/>
              </a:defRPr>
            </a:lvl2pPr>
            <a:lvl3pPr marL="1079973" indent="-359991">
              <a:lnSpc>
                <a:spcPct val="110000"/>
              </a:lnSpc>
              <a:buFontTx/>
              <a:buBlip>
                <a:blip r:embed="rId4"/>
              </a:buBlip>
              <a:defRPr sz="1867" spc="40" baseline="0">
                <a:latin typeface="+mj-lt"/>
              </a:defRPr>
            </a:lvl3pPr>
          </a:lstStyle>
          <a:p>
            <a:pPr lvl="0"/>
            <a:r>
              <a:rPr lang="sv-SE" dirty="0"/>
              <a:t>Punktlista</a:t>
            </a:r>
          </a:p>
          <a:p>
            <a:pPr lvl="1"/>
            <a:r>
              <a:rPr lang="sv-SE" dirty="0"/>
              <a:t>Underkategori</a:t>
            </a:r>
          </a:p>
          <a:p>
            <a:pPr lvl="2"/>
            <a:r>
              <a:rPr lang="sv-SE" dirty="0"/>
              <a:t>Underkategori 2</a:t>
            </a:r>
          </a:p>
        </p:txBody>
      </p:sp>
      <p:sp>
        <p:nvSpPr>
          <p:cNvPr id="9" name="Rektangel 8">
            <a:extLst>
              <a:ext uri="{FF2B5EF4-FFF2-40B4-BE49-F238E27FC236}">
                <a16:creationId xmlns:a16="http://schemas.microsoft.com/office/drawing/2014/main" id="{664880BB-2B4A-446F-9EBE-451466FE19D5}"/>
              </a:ext>
            </a:extLst>
          </p:cNvPr>
          <p:cNvSpPr/>
          <p:nvPr userDrawn="1"/>
        </p:nvSpPr>
        <p:spPr>
          <a:xfrm rot="60000">
            <a:off x="-442753" y="1835991"/>
            <a:ext cx="6542896" cy="4080000"/>
          </a:xfrm>
          <a:prstGeom prst="rect">
            <a:avLst/>
          </a:prstGeom>
          <a:solidFill>
            <a:srgbClr val="A8AD0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2400" dirty="0"/>
          </a:p>
        </p:txBody>
      </p:sp>
      <p:sp>
        <p:nvSpPr>
          <p:cNvPr id="8" name="Rektangel 7">
            <a:extLst>
              <a:ext uri="{FF2B5EF4-FFF2-40B4-BE49-F238E27FC236}">
                <a16:creationId xmlns:a16="http://schemas.microsoft.com/office/drawing/2014/main" id="{C771AB39-AA9B-4B36-B6C5-46C9A181BA1A}"/>
              </a:ext>
            </a:extLst>
          </p:cNvPr>
          <p:cNvSpPr/>
          <p:nvPr userDrawn="1"/>
        </p:nvSpPr>
        <p:spPr>
          <a:xfrm rot="60000">
            <a:off x="6099632" y="2043843"/>
            <a:ext cx="6338619" cy="4080000"/>
          </a:xfrm>
          <a:prstGeom prst="rect">
            <a:avLst/>
          </a:prstGeom>
          <a:solidFill>
            <a:srgbClr val="C8102E">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2400" dirty="0"/>
          </a:p>
        </p:txBody>
      </p:sp>
      <p:sp>
        <p:nvSpPr>
          <p:cNvPr id="7" name="Rubrik 1">
            <a:extLst>
              <a:ext uri="{FF2B5EF4-FFF2-40B4-BE49-F238E27FC236}">
                <a16:creationId xmlns:a16="http://schemas.microsoft.com/office/drawing/2014/main" id="{0635B282-CE9D-4645-932A-33E0184E24E8}"/>
              </a:ext>
            </a:extLst>
          </p:cNvPr>
          <p:cNvSpPr>
            <a:spLocks noGrp="1"/>
          </p:cNvSpPr>
          <p:nvPr>
            <p:ph type="title" hasCustomPrompt="1"/>
          </p:nvPr>
        </p:nvSpPr>
        <p:spPr>
          <a:xfrm>
            <a:off x="527381" y="548681"/>
            <a:ext cx="5376595" cy="480055"/>
          </a:xfrm>
          <a:prstGeom prst="rect">
            <a:avLst/>
          </a:prstGeom>
        </p:spPr>
        <p:txBody>
          <a:bodyPr lIns="0" tIns="0" rIns="0" bIns="0" anchor="ctr"/>
          <a:lstStyle>
            <a:lvl1pPr algn="l">
              <a:defRPr sz="3733" b="0">
                <a:solidFill>
                  <a:schemeClr val="tx1">
                    <a:lumMod val="75000"/>
                  </a:schemeClr>
                </a:solidFill>
                <a:latin typeface="+mn-lt"/>
              </a:defRPr>
            </a:lvl1pPr>
          </a:lstStyle>
          <a:p>
            <a:r>
              <a:rPr lang="sv-SE" dirty="0"/>
              <a:t>Rubrik</a:t>
            </a:r>
          </a:p>
        </p:txBody>
      </p:sp>
      <p:sp>
        <p:nvSpPr>
          <p:cNvPr id="10" name="Platshållare för text 3">
            <a:extLst>
              <a:ext uri="{FF2B5EF4-FFF2-40B4-BE49-F238E27FC236}">
                <a16:creationId xmlns:a16="http://schemas.microsoft.com/office/drawing/2014/main" id="{B3401379-E399-4697-A38F-50EF94F77742}"/>
              </a:ext>
            </a:extLst>
          </p:cNvPr>
          <p:cNvSpPr>
            <a:spLocks noGrp="1"/>
          </p:cNvSpPr>
          <p:nvPr>
            <p:ph type="body" sz="quarter" idx="20" hasCustomPrompt="1"/>
          </p:nvPr>
        </p:nvSpPr>
        <p:spPr>
          <a:xfrm>
            <a:off x="527381" y="1218789"/>
            <a:ext cx="5376595" cy="289999"/>
          </a:xfrm>
          <a:prstGeom prst="rect">
            <a:avLst/>
          </a:prstGeom>
        </p:spPr>
        <p:txBody>
          <a:bodyPr lIns="18000" tIns="0" rIns="0" bIns="0" anchor="ctr"/>
          <a:lstStyle>
            <a:lvl1pPr marL="0" indent="0">
              <a:buNone/>
              <a:defRPr sz="2400" b="0">
                <a:solidFill>
                  <a:schemeClr val="tx1">
                    <a:lumMod val="75000"/>
                  </a:schemeClr>
                </a:solidFill>
                <a:latin typeface="+mj-lt"/>
              </a:defRPr>
            </a:lvl1pPr>
          </a:lstStyle>
          <a:p>
            <a:pPr lvl="0"/>
            <a:r>
              <a:rPr lang="sv-SE" dirty="0"/>
              <a:t>Underrubrik</a:t>
            </a:r>
          </a:p>
        </p:txBody>
      </p:sp>
      <p:sp>
        <p:nvSpPr>
          <p:cNvPr id="16" name="Platshållare för text 11">
            <a:extLst>
              <a:ext uri="{FF2B5EF4-FFF2-40B4-BE49-F238E27FC236}">
                <a16:creationId xmlns:a16="http://schemas.microsoft.com/office/drawing/2014/main" id="{B7E2BC97-F240-4DAB-8636-CA4EC32AA529}"/>
              </a:ext>
            </a:extLst>
          </p:cNvPr>
          <p:cNvSpPr>
            <a:spLocks noGrp="1"/>
          </p:cNvSpPr>
          <p:nvPr>
            <p:ph type="body" sz="quarter" idx="18" hasCustomPrompt="1"/>
          </p:nvPr>
        </p:nvSpPr>
        <p:spPr>
          <a:xfrm>
            <a:off x="6288024" y="1218787"/>
            <a:ext cx="5376595" cy="289999"/>
          </a:xfrm>
          <a:prstGeom prst="rect">
            <a:avLst/>
          </a:prstGeom>
        </p:spPr>
        <p:txBody>
          <a:bodyPr lIns="18000" tIns="0" rIns="0" bIns="0" anchor="ctr"/>
          <a:lstStyle>
            <a:lvl1pPr marL="0" indent="0">
              <a:buNone/>
              <a:defRPr sz="2400" b="0" baseline="0">
                <a:solidFill>
                  <a:schemeClr val="tx1">
                    <a:lumMod val="75000"/>
                  </a:schemeClr>
                </a:solidFill>
                <a:latin typeface="+mj-lt"/>
              </a:defRPr>
            </a:lvl1pPr>
          </a:lstStyle>
          <a:p>
            <a:pPr lvl="0"/>
            <a:r>
              <a:rPr lang="sv-SE" dirty="0"/>
              <a:t>Jämförelse, el. forts.</a:t>
            </a:r>
          </a:p>
        </p:txBody>
      </p:sp>
    </p:spTree>
    <p:extLst>
      <p:ext uri="{BB962C8B-B14F-4D97-AF65-F5344CB8AC3E}">
        <p14:creationId xmlns:p14="http://schemas.microsoft.com/office/powerpoint/2010/main" val="42901674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EXT + BILDSERIE högercentrerat">
    <p:spTree>
      <p:nvGrpSpPr>
        <p:cNvPr id="1" name=""/>
        <p:cNvGrpSpPr/>
        <p:nvPr/>
      </p:nvGrpSpPr>
      <p:grpSpPr>
        <a:xfrm>
          <a:off x="0" y="0"/>
          <a:ext cx="0" cy="0"/>
          <a:chOff x="0" y="0"/>
          <a:chExt cx="0" cy="0"/>
        </a:xfrm>
      </p:grpSpPr>
      <p:sp>
        <p:nvSpPr>
          <p:cNvPr id="13" name="Platshållare för bild 7"/>
          <p:cNvSpPr>
            <a:spLocks noGrp="1"/>
          </p:cNvSpPr>
          <p:nvPr>
            <p:ph type="pic" sz="quarter" idx="18" hasCustomPrompt="1"/>
          </p:nvPr>
        </p:nvSpPr>
        <p:spPr>
          <a:xfrm>
            <a:off x="6288021" y="1704075"/>
            <a:ext cx="2592288" cy="2108968"/>
          </a:xfrm>
          <a:prstGeom prst="rect">
            <a:avLst/>
          </a:prstGeom>
        </p:spPr>
        <p:txBody>
          <a:bodyPr/>
          <a:lstStyle>
            <a:lvl1pPr marL="0" indent="0">
              <a:buFontTx/>
              <a:buNone/>
              <a:defRPr/>
            </a:lvl1pPr>
          </a:lstStyle>
          <a:p>
            <a:r>
              <a:rPr lang="sv-SE" dirty="0"/>
              <a:t>Bild 1</a:t>
            </a:r>
          </a:p>
        </p:txBody>
      </p:sp>
      <p:pic>
        <p:nvPicPr>
          <p:cNvPr id="6" name="Bildobjekt 5"/>
          <p:cNvPicPr>
            <a:picLocks noChangeAspect="1"/>
          </p:cNvPicPr>
          <p:nvPr userDrawn="1"/>
        </p:nvPicPr>
        <p:blipFill rotWithShape="1">
          <a:blip r:embed="rId2" cstate="print">
            <a:extLst>
              <a:ext uri="{28A0092B-C50C-407E-A947-70E740481C1C}">
                <a14:useLocalDpi xmlns:a14="http://schemas.microsoft.com/office/drawing/2010/main" val="0"/>
              </a:ext>
            </a:extLst>
          </a:blip>
          <a:srcRect t="33333"/>
          <a:stretch/>
        </p:blipFill>
        <p:spPr>
          <a:xfrm>
            <a:off x="1" y="6693363"/>
            <a:ext cx="12192000" cy="192021"/>
          </a:xfrm>
          <a:prstGeom prst="rect">
            <a:avLst/>
          </a:prstGeom>
        </p:spPr>
      </p:pic>
      <p:sp>
        <p:nvSpPr>
          <p:cNvPr id="10" name="Platshållare för bild 7"/>
          <p:cNvSpPr>
            <a:spLocks noGrp="1"/>
          </p:cNvSpPr>
          <p:nvPr>
            <p:ph type="pic" sz="quarter" idx="16" hasCustomPrompt="1"/>
          </p:nvPr>
        </p:nvSpPr>
        <p:spPr>
          <a:xfrm>
            <a:off x="6288021" y="4005064"/>
            <a:ext cx="2592288" cy="2108968"/>
          </a:xfrm>
          <a:prstGeom prst="rect">
            <a:avLst/>
          </a:prstGeom>
        </p:spPr>
        <p:txBody>
          <a:bodyPr/>
          <a:lstStyle>
            <a:lvl1pPr marL="0" indent="0">
              <a:buFontTx/>
              <a:buNone/>
              <a:defRPr/>
            </a:lvl1pPr>
          </a:lstStyle>
          <a:p>
            <a:r>
              <a:rPr lang="sv-SE" dirty="0"/>
              <a:t>Bild 2</a:t>
            </a:r>
          </a:p>
        </p:txBody>
      </p:sp>
      <p:sp>
        <p:nvSpPr>
          <p:cNvPr id="11" name="Platshållare för bild 7"/>
          <p:cNvSpPr>
            <a:spLocks noGrp="1"/>
          </p:cNvSpPr>
          <p:nvPr>
            <p:ph type="pic" sz="quarter" idx="17" hasCustomPrompt="1"/>
          </p:nvPr>
        </p:nvSpPr>
        <p:spPr>
          <a:xfrm>
            <a:off x="9072330" y="1700035"/>
            <a:ext cx="2592287" cy="4413996"/>
          </a:xfrm>
          <a:prstGeom prst="rect">
            <a:avLst/>
          </a:prstGeom>
        </p:spPr>
        <p:txBody>
          <a:bodyPr/>
          <a:lstStyle>
            <a:lvl1pPr marL="0" indent="0">
              <a:buFontTx/>
              <a:buNone/>
              <a:defRPr/>
            </a:lvl1pPr>
          </a:lstStyle>
          <a:p>
            <a:r>
              <a:rPr lang="sv-SE" dirty="0"/>
              <a:t>Bild 3</a:t>
            </a:r>
          </a:p>
        </p:txBody>
      </p:sp>
      <p:sp>
        <p:nvSpPr>
          <p:cNvPr id="9" name="Rubrik 1">
            <a:extLst>
              <a:ext uri="{FF2B5EF4-FFF2-40B4-BE49-F238E27FC236}">
                <a16:creationId xmlns:a16="http://schemas.microsoft.com/office/drawing/2014/main" id="{FE3BC328-038A-4A28-9983-042A7187B55C}"/>
              </a:ext>
            </a:extLst>
          </p:cNvPr>
          <p:cNvSpPr>
            <a:spLocks noGrp="1"/>
          </p:cNvSpPr>
          <p:nvPr>
            <p:ph type="title" hasCustomPrompt="1"/>
          </p:nvPr>
        </p:nvSpPr>
        <p:spPr>
          <a:xfrm>
            <a:off x="527382" y="548681"/>
            <a:ext cx="5376599" cy="480055"/>
          </a:xfrm>
          <a:prstGeom prst="rect">
            <a:avLst/>
          </a:prstGeom>
        </p:spPr>
        <p:txBody>
          <a:bodyPr lIns="0" tIns="0" rIns="0" bIns="0" anchor="t"/>
          <a:lstStyle>
            <a:lvl1pPr algn="l">
              <a:defRPr sz="3733" b="0">
                <a:solidFill>
                  <a:schemeClr val="tx1">
                    <a:lumMod val="75000"/>
                  </a:schemeClr>
                </a:solidFill>
                <a:latin typeface="+mn-lt"/>
              </a:defRPr>
            </a:lvl1pPr>
          </a:lstStyle>
          <a:p>
            <a:r>
              <a:rPr lang="sv-SE" dirty="0"/>
              <a:t>Rubrik</a:t>
            </a:r>
          </a:p>
        </p:txBody>
      </p:sp>
      <p:sp>
        <p:nvSpPr>
          <p:cNvPr id="12" name="Platshållare för text 3">
            <a:extLst>
              <a:ext uri="{FF2B5EF4-FFF2-40B4-BE49-F238E27FC236}">
                <a16:creationId xmlns:a16="http://schemas.microsoft.com/office/drawing/2014/main" id="{7F984574-28A6-401F-843B-82704EB9D294}"/>
              </a:ext>
            </a:extLst>
          </p:cNvPr>
          <p:cNvSpPr>
            <a:spLocks noGrp="1"/>
          </p:cNvSpPr>
          <p:nvPr>
            <p:ph type="body" sz="quarter" idx="20" hasCustomPrompt="1"/>
          </p:nvPr>
        </p:nvSpPr>
        <p:spPr>
          <a:xfrm>
            <a:off x="527382" y="1218789"/>
            <a:ext cx="5376599" cy="289999"/>
          </a:xfrm>
          <a:prstGeom prst="rect">
            <a:avLst/>
          </a:prstGeom>
        </p:spPr>
        <p:txBody>
          <a:bodyPr lIns="18000" tIns="0" rIns="0" bIns="0" anchor="ctr"/>
          <a:lstStyle>
            <a:lvl1pPr marL="0" indent="0">
              <a:buNone/>
              <a:defRPr sz="2400" b="0">
                <a:solidFill>
                  <a:schemeClr val="tx1">
                    <a:lumMod val="75000"/>
                  </a:schemeClr>
                </a:solidFill>
                <a:latin typeface="+mj-lt"/>
              </a:defRPr>
            </a:lvl1pPr>
          </a:lstStyle>
          <a:p>
            <a:pPr lvl="0"/>
            <a:r>
              <a:rPr lang="sv-SE" dirty="0"/>
              <a:t>Underrubrik</a:t>
            </a:r>
          </a:p>
        </p:txBody>
      </p:sp>
      <p:sp>
        <p:nvSpPr>
          <p:cNvPr id="16" name="Platshållare för text 3">
            <a:extLst>
              <a:ext uri="{FF2B5EF4-FFF2-40B4-BE49-F238E27FC236}">
                <a16:creationId xmlns:a16="http://schemas.microsoft.com/office/drawing/2014/main" id="{76D22260-83F5-4592-ABCF-BF21E83A22E5}"/>
              </a:ext>
            </a:extLst>
          </p:cNvPr>
          <p:cNvSpPr>
            <a:spLocks noGrp="1"/>
          </p:cNvSpPr>
          <p:nvPr>
            <p:ph type="body" sz="quarter" idx="15" hasCustomPrompt="1"/>
          </p:nvPr>
        </p:nvSpPr>
        <p:spPr>
          <a:xfrm>
            <a:off x="527382" y="1698840"/>
            <a:ext cx="5376599" cy="4418459"/>
          </a:xfrm>
          <a:prstGeom prst="rect">
            <a:avLst/>
          </a:prstGeom>
        </p:spPr>
        <p:txBody>
          <a:bodyPr lIns="18000" tIns="0" rIns="0" bIns="0" anchor="ctr"/>
          <a:lstStyle>
            <a:lvl1pPr marL="0" indent="0">
              <a:lnSpc>
                <a:spcPct val="110000"/>
              </a:lnSpc>
              <a:buNone/>
              <a:defRPr sz="2133" b="0" spc="40" baseline="0">
                <a:solidFill>
                  <a:schemeClr val="tx1">
                    <a:lumMod val="75000"/>
                  </a:schemeClr>
                </a:solidFill>
                <a:latin typeface="+mj-lt"/>
              </a:defRPr>
            </a:lvl1pPr>
          </a:lstStyle>
          <a:p>
            <a:pPr lvl="0"/>
            <a:r>
              <a:rPr lang="sv-SE" dirty="0"/>
              <a:t>Brödtext</a:t>
            </a:r>
          </a:p>
        </p:txBody>
      </p:sp>
    </p:spTree>
    <p:extLst>
      <p:ext uri="{BB962C8B-B14F-4D97-AF65-F5344CB8AC3E}">
        <p14:creationId xmlns:p14="http://schemas.microsoft.com/office/powerpoint/2010/main" val="21308045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Endast vid MÖRK BAKRGRUNDSBILD Helsida MELLANBLAD">
    <p:spTree>
      <p:nvGrpSpPr>
        <p:cNvPr id="1" name=""/>
        <p:cNvGrpSpPr/>
        <p:nvPr/>
      </p:nvGrpSpPr>
      <p:grpSpPr>
        <a:xfrm>
          <a:off x="0" y="0"/>
          <a:ext cx="0" cy="0"/>
          <a:chOff x="0" y="0"/>
          <a:chExt cx="0" cy="0"/>
        </a:xfrm>
      </p:grpSpPr>
      <p:sp>
        <p:nvSpPr>
          <p:cNvPr id="2" name="Rektangel 1">
            <a:extLst>
              <a:ext uri="{FF2B5EF4-FFF2-40B4-BE49-F238E27FC236}">
                <a16:creationId xmlns:a16="http://schemas.microsoft.com/office/drawing/2014/main" id="{45D093F7-1F98-49B0-AF00-E54D82606241}"/>
              </a:ext>
            </a:extLst>
          </p:cNvPr>
          <p:cNvSpPr/>
          <p:nvPr userDrawn="1"/>
        </p:nvSpPr>
        <p:spPr>
          <a:xfrm>
            <a:off x="0" y="6309320"/>
            <a:ext cx="12192000" cy="5486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2400"/>
          </a:p>
        </p:txBody>
      </p:sp>
      <p:sp>
        <p:nvSpPr>
          <p:cNvPr id="7" name="Platshållare för bild 2"/>
          <p:cNvSpPr>
            <a:spLocks noGrp="1"/>
          </p:cNvSpPr>
          <p:nvPr>
            <p:ph type="pic" idx="1" hasCustomPrompt="1"/>
          </p:nvPr>
        </p:nvSpPr>
        <p:spPr>
          <a:xfrm>
            <a:off x="1" y="0"/>
            <a:ext cx="12192000" cy="6858000"/>
          </a:xfrm>
          <a:prstGeom prst="rect">
            <a:avLst/>
          </a:prstGeom>
        </p:spPr>
        <p:txBody>
          <a:bodyPr/>
          <a:lstStyle>
            <a:lvl1pPr marL="0" indent="0">
              <a:buNone/>
              <a:defRPr sz="4267" baseline="0">
                <a:solidFill>
                  <a:schemeClr val="bg1">
                    <a:lumMod val="95000"/>
                  </a:schemeClr>
                </a:solidFill>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sv-SE" dirty="0"/>
              <a:t>OBS! använd endast vid mörk bakgrundsbild</a:t>
            </a:r>
          </a:p>
        </p:txBody>
      </p:sp>
      <p:sp>
        <p:nvSpPr>
          <p:cNvPr id="5" name="Rubrik 1"/>
          <p:cNvSpPr>
            <a:spLocks noGrp="1"/>
          </p:cNvSpPr>
          <p:nvPr>
            <p:ph type="title" hasCustomPrompt="1"/>
          </p:nvPr>
        </p:nvSpPr>
        <p:spPr>
          <a:xfrm>
            <a:off x="527382" y="4869160"/>
            <a:ext cx="5376597" cy="480053"/>
          </a:xfrm>
          <a:prstGeom prst="rect">
            <a:avLst/>
          </a:prstGeom>
        </p:spPr>
        <p:txBody>
          <a:bodyPr lIns="0" tIns="0" rIns="0" bIns="0" anchor="t" anchorCtr="0"/>
          <a:lstStyle>
            <a:lvl1pPr>
              <a:defRPr sz="3733" b="1" baseline="0">
                <a:solidFill>
                  <a:schemeClr val="bg1"/>
                </a:solidFill>
                <a:latin typeface="+mn-lt"/>
              </a:defRPr>
            </a:lvl1pPr>
          </a:lstStyle>
          <a:p>
            <a:r>
              <a:rPr lang="sv-SE" dirty="0"/>
              <a:t>Rubrik</a:t>
            </a:r>
          </a:p>
        </p:txBody>
      </p:sp>
      <p:sp>
        <p:nvSpPr>
          <p:cNvPr id="6" name="Platshållare för text 3"/>
          <p:cNvSpPr>
            <a:spLocks noGrp="1"/>
          </p:cNvSpPr>
          <p:nvPr>
            <p:ph type="body" sz="quarter" idx="14" hasCustomPrompt="1"/>
          </p:nvPr>
        </p:nvSpPr>
        <p:spPr>
          <a:xfrm>
            <a:off x="527382" y="5440898"/>
            <a:ext cx="5376597" cy="292359"/>
          </a:xfrm>
          <a:prstGeom prst="rect">
            <a:avLst/>
          </a:prstGeom>
        </p:spPr>
        <p:txBody>
          <a:bodyPr lIns="18000" tIns="0" rIns="0" bIns="0" anchor="ctr"/>
          <a:lstStyle>
            <a:lvl1pPr marL="0" indent="0">
              <a:buNone/>
              <a:defRPr sz="2400" b="0" spc="40" baseline="0">
                <a:solidFill>
                  <a:schemeClr val="bg1"/>
                </a:solidFill>
                <a:latin typeface="+mj-lt"/>
              </a:defRPr>
            </a:lvl1pPr>
          </a:lstStyle>
          <a:p>
            <a:pPr lvl="0"/>
            <a:r>
              <a:rPr lang="sv-SE" dirty="0"/>
              <a:t>Underrubrik</a:t>
            </a:r>
          </a:p>
        </p:txBody>
      </p:sp>
      <p:sp>
        <p:nvSpPr>
          <p:cNvPr id="8" name="Platshållare för datum 2"/>
          <p:cNvSpPr txBox="1">
            <a:spLocks/>
          </p:cNvSpPr>
          <p:nvPr userDrawn="1"/>
        </p:nvSpPr>
        <p:spPr>
          <a:xfrm>
            <a:off x="10128448" y="6309320"/>
            <a:ext cx="1440160" cy="192021"/>
          </a:xfrm>
          <a:prstGeom prst="rect">
            <a:avLst/>
          </a:prstGeom>
        </p:spPr>
        <p:txBody>
          <a:bodyPr vert="horz" lIns="24000" tIns="0" rIns="0" bIns="0" rtlCol="0" anchor="ctr" anchorCtr="0"/>
          <a:lstStyle>
            <a:defPPr>
              <a:defRPr lang="sv-SE"/>
            </a:defPPr>
            <a:lvl1pPr marL="0" algn="l" defTabSz="685800" rtl="0" eaLnBrk="1" latinLnBrk="0" hangingPunct="1">
              <a:defRPr sz="120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fld id="{E82650AE-06A9-2D4E-84FA-95DA3038D778}" type="datetime1">
              <a:rPr lang="sv-SE" sz="1200" spc="400" smtClean="0">
                <a:solidFill>
                  <a:schemeClr val="bg1">
                    <a:lumMod val="95000"/>
                  </a:schemeClr>
                </a:solidFill>
                <a:latin typeface="+mj-lt"/>
              </a:rPr>
              <a:pPr algn="r"/>
              <a:t>2023-06-02</a:t>
            </a:fld>
            <a:endParaRPr lang="sv-SE" sz="1200" spc="400" dirty="0">
              <a:solidFill>
                <a:schemeClr val="bg1">
                  <a:lumMod val="95000"/>
                </a:schemeClr>
              </a:solidFill>
              <a:latin typeface="+mj-lt"/>
            </a:endParaRPr>
          </a:p>
        </p:txBody>
      </p:sp>
      <p:sp>
        <p:nvSpPr>
          <p:cNvPr id="9" name="Platshållare för sidfot 3"/>
          <p:cNvSpPr txBox="1">
            <a:spLocks/>
          </p:cNvSpPr>
          <p:nvPr userDrawn="1"/>
        </p:nvSpPr>
        <p:spPr>
          <a:xfrm>
            <a:off x="527381" y="6309320"/>
            <a:ext cx="3840427" cy="192021"/>
          </a:xfrm>
          <a:prstGeom prst="rect">
            <a:avLst/>
          </a:prstGeom>
        </p:spPr>
        <p:txBody>
          <a:bodyPr vert="horz" lIns="0" tIns="0" rIns="0" bIns="0" rtlCol="0" anchor="ctr"/>
          <a:lstStyle>
            <a:defPPr>
              <a:defRPr lang="sv-SE"/>
            </a:defPPr>
            <a:lvl1pPr marL="0" algn="l" defTabSz="685800" rtl="0" eaLnBrk="1" latinLnBrk="0" hangingPunct="1">
              <a:defRPr sz="1200" kern="1200">
                <a:solidFill>
                  <a:srgbClr val="000000"/>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l"/>
            <a:r>
              <a:rPr lang="sv-SE" sz="1200" spc="400" baseline="0" dirty="0">
                <a:solidFill>
                  <a:schemeClr val="bg1">
                    <a:lumMod val="95000"/>
                  </a:schemeClr>
                </a:solidFill>
                <a:latin typeface="+mj-lt"/>
              </a:rPr>
              <a:t>Innovationsplattformen</a:t>
            </a:r>
          </a:p>
        </p:txBody>
      </p:sp>
    </p:spTree>
    <p:extLst>
      <p:ext uri="{BB962C8B-B14F-4D97-AF65-F5344CB8AC3E}">
        <p14:creationId xmlns:p14="http://schemas.microsoft.com/office/powerpoint/2010/main" val="2804590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Endast vid LJUS BAKGRUNDSBILD Helsida MELLANBLAD">
    <p:spTree>
      <p:nvGrpSpPr>
        <p:cNvPr id="1" name=""/>
        <p:cNvGrpSpPr/>
        <p:nvPr/>
      </p:nvGrpSpPr>
      <p:grpSpPr>
        <a:xfrm>
          <a:off x="0" y="0"/>
          <a:ext cx="0" cy="0"/>
          <a:chOff x="0" y="0"/>
          <a:chExt cx="0" cy="0"/>
        </a:xfrm>
      </p:grpSpPr>
      <p:sp>
        <p:nvSpPr>
          <p:cNvPr id="7" name="Platshållare för bild 2"/>
          <p:cNvSpPr>
            <a:spLocks noGrp="1"/>
          </p:cNvSpPr>
          <p:nvPr>
            <p:ph type="pic" idx="1" hasCustomPrompt="1"/>
          </p:nvPr>
        </p:nvSpPr>
        <p:spPr>
          <a:xfrm>
            <a:off x="1" y="0"/>
            <a:ext cx="12192000" cy="6858000"/>
          </a:xfrm>
          <a:prstGeom prst="rect">
            <a:avLst/>
          </a:prstGeom>
        </p:spPr>
        <p:txBody>
          <a:bodyPr/>
          <a:lstStyle>
            <a:lvl1pPr marL="0" indent="0">
              <a:buNone/>
              <a:defRPr sz="4267" baseline="0"/>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sv-SE" dirty="0"/>
              <a:t>OBS! använd endast vid Ljus bakgrundsbild</a:t>
            </a:r>
          </a:p>
        </p:txBody>
      </p:sp>
      <p:sp>
        <p:nvSpPr>
          <p:cNvPr id="5" name="Rubrik 1"/>
          <p:cNvSpPr>
            <a:spLocks noGrp="1"/>
          </p:cNvSpPr>
          <p:nvPr>
            <p:ph type="title" hasCustomPrompt="1"/>
          </p:nvPr>
        </p:nvSpPr>
        <p:spPr>
          <a:xfrm>
            <a:off x="527382" y="4869160"/>
            <a:ext cx="5376597" cy="480053"/>
          </a:xfrm>
          <a:prstGeom prst="rect">
            <a:avLst/>
          </a:prstGeom>
        </p:spPr>
        <p:txBody>
          <a:bodyPr lIns="0" tIns="0" rIns="0" bIns="0" anchor="t" anchorCtr="0"/>
          <a:lstStyle>
            <a:lvl1pPr>
              <a:defRPr sz="3733" b="0" baseline="0">
                <a:solidFill>
                  <a:schemeClr val="tx1">
                    <a:lumMod val="75000"/>
                  </a:schemeClr>
                </a:solidFill>
                <a:latin typeface="+mn-lt"/>
              </a:defRPr>
            </a:lvl1pPr>
          </a:lstStyle>
          <a:p>
            <a:r>
              <a:rPr lang="sv-SE" dirty="0"/>
              <a:t>Rubrik</a:t>
            </a:r>
          </a:p>
        </p:txBody>
      </p:sp>
      <p:sp>
        <p:nvSpPr>
          <p:cNvPr id="6" name="Platshållare för text 3"/>
          <p:cNvSpPr>
            <a:spLocks noGrp="1"/>
          </p:cNvSpPr>
          <p:nvPr>
            <p:ph type="body" sz="quarter" idx="14" hasCustomPrompt="1"/>
          </p:nvPr>
        </p:nvSpPr>
        <p:spPr>
          <a:xfrm>
            <a:off x="527382" y="5445224"/>
            <a:ext cx="5376597" cy="288032"/>
          </a:xfrm>
          <a:prstGeom prst="rect">
            <a:avLst/>
          </a:prstGeom>
        </p:spPr>
        <p:txBody>
          <a:bodyPr lIns="18000" tIns="0" rIns="0" bIns="0" anchor="ctr"/>
          <a:lstStyle>
            <a:lvl1pPr marL="0" indent="0">
              <a:buNone/>
              <a:defRPr sz="2400" b="0" baseline="0">
                <a:solidFill>
                  <a:schemeClr val="tx1">
                    <a:lumMod val="75000"/>
                  </a:schemeClr>
                </a:solidFill>
                <a:latin typeface="+mj-lt"/>
              </a:defRPr>
            </a:lvl1pPr>
          </a:lstStyle>
          <a:p>
            <a:pPr lvl="0"/>
            <a:r>
              <a:rPr lang="sv-SE" dirty="0"/>
              <a:t>Underrubrik</a:t>
            </a:r>
          </a:p>
        </p:txBody>
      </p:sp>
    </p:spTree>
    <p:extLst>
      <p:ext uri="{BB962C8B-B14F-4D97-AF65-F5344CB8AC3E}">
        <p14:creationId xmlns:p14="http://schemas.microsoft.com/office/powerpoint/2010/main" val="15228451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BILDSERIE HELSIDA mellanblad">
    <p:spTree>
      <p:nvGrpSpPr>
        <p:cNvPr id="1" name=""/>
        <p:cNvGrpSpPr/>
        <p:nvPr/>
      </p:nvGrpSpPr>
      <p:grpSpPr>
        <a:xfrm>
          <a:off x="0" y="0"/>
          <a:ext cx="0" cy="0"/>
          <a:chOff x="0" y="0"/>
          <a:chExt cx="0" cy="0"/>
        </a:xfrm>
      </p:grpSpPr>
      <p:pic>
        <p:nvPicPr>
          <p:cNvPr id="14" name="Bildobjekt 1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805" y="0"/>
            <a:ext cx="12188391" cy="6858000"/>
          </a:xfrm>
          <a:prstGeom prst="rect">
            <a:avLst/>
          </a:prstGeom>
        </p:spPr>
      </p:pic>
      <p:sp>
        <p:nvSpPr>
          <p:cNvPr id="7" name="Platshållare för bild 2"/>
          <p:cNvSpPr>
            <a:spLocks noGrp="1"/>
          </p:cNvSpPr>
          <p:nvPr>
            <p:ph type="pic" idx="1" hasCustomPrompt="1"/>
          </p:nvPr>
        </p:nvSpPr>
        <p:spPr>
          <a:xfrm>
            <a:off x="0" y="1512000"/>
            <a:ext cx="3887755" cy="3168352"/>
          </a:xfrm>
          <a:prstGeom prst="rect">
            <a:avLst/>
          </a:prstGeom>
        </p:spPr>
        <p:txBody>
          <a:bodyPr/>
          <a:lstStyle>
            <a:lvl1pPr marL="0" indent="0">
              <a:buNone/>
              <a:defRPr sz="4267" baseline="0">
                <a:solidFill>
                  <a:schemeClr val="bg1"/>
                </a:solidFill>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sv-SE" dirty="0"/>
              <a:t>Bild 1</a:t>
            </a:r>
          </a:p>
        </p:txBody>
      </p:sp>
      <p:sp>
        <p:nvSpPr>
          <p:cNvPr id="8" name="Platshållare för datum 2"/>
          <p:cNvSpPr txBox="1">
            <a:spLocks/>
          </p:cNvSpPr>
          <p:nvPr userDrawn="1"/>
        </p:nvSpPr>
        <p:spPr>
          <a:xfrm>
            <a:off x="10224459" y="6117299"/>
            <a:ext cx="1440160" cy="192021"/>
          </a:xfrm>
          <a:prstGeom prst="rect">
            <a:avLst/>
          </a:prstGeom>
        </p:spPr>
        <p:txBody>
          <a:bodyPr vert="horz" lIns="24000" tIns="0" rIns="0" bIns="0" rtlCol="0" anchor="ctr" anchorCtr="0"/>
          <a:lstStyle>
            <a:defPPr>
              <a:defRPr lang="sv-SE"/>
            </a:defPPr>
            <a:lvl1pPr marL="0" algn="l" defTabSz="685800" rtl="0" eaLnBrk="1" latinLnBrk="0" hangingPunct="1">
              <a:defRPr sz="120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fld id="{E82650AE-06A9-2D4E-84FA-95DA3038D778}" type="datetime1">
              <a:rPr lang="sv-SE" sz="1200" spc="400" smtClean="0">
                <a:solidFill>
                  <a:schemeClr val="bg1"/>
                </a:solidFill>
                <a:latin typeface="+mj-lt"/>
              </a:rPr>
              <a:pPr algn="r"/>
              <a:t>2023-06-02</a:t>
            </a:fld>
            <a:endParaRPr lang="sv-SE" sz="1200" spc="400" dirty="0">
              <a:solidFill>
                <a:schemeClr val="bg1"/>
              </a:solidFill>
              <a:latin typeface="+mj-lt"/>
            </a:endParaRPr>
          </a:p>
        </p:txBody>
      </p:sp>
      <p:sp>
        <p:nvSpPr>
          <p:cNvPr id="9" name="Platshållare för sidfot 3"/>
          <p:cNvSpPr txBox="1">
            <a:spLocks/>
          </p:cNvSpPr>
          <p:nvPr userDrawn="1"/>
        </p:nvSpPr>
        <p:spPr>
          <a:xfrm>
            <a:off x="527381" y="6117299"/>
            <a:ext cx="3840427" cy="192021"/>
          </a:xfrm>
          <a:prstGeom prst="rect">
            <a:avLst/>
          </a:prstGeom>
        </p:spPr>
        <p:txBody>
          <a:bodyPr vert="horz" lIns="0" tIns="0" rIns="0" bIns="0" rtlCol="0" anchor="ctr"/>
          <a:lstStyle>
            <a:defPPr>
              <a:defRPr lang="sv-SE"/>
            </a:defPPr>
            <a:lvl1pPr marL="0" algn="l" defTabSz="685800" rtl="0" eaLnBrk="1" latinLnBrk="0" hangingPunct="1">
              <a:defRPr sz="1200" kern="1200">
                <a:solidFill>
                  <a:srgbClr val="000000"/>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l"/>
            <a:r>
              <a:rPr lang="sv-SE" sz="1200" spc="400" baseline="0" dirty="0">
                <a:solidFill>
                  <a:schemeClr val="bg1"/>
                </a:solidFill>
                <a:latin typeface="+mj-lt"/>
              </a:rPr>
              <a:t>Innovationsplattformen</a:t>
            </a:r>
          </a:p>
        </p:txBody>
      </p:sp>
      <p:sp>
        <p:nvSpPr>
          <p:cNvPr id="11" name="Platshållare för bild 2"/>
          <p:cNvSpPr>
            <a:spLocks noGrp="1"/>
          </p:cNvSpPr>
          <p:nvPr>
            <p:ph type="pic" idx="15" hasCustomPrompt="1"/>
          </p:nvPr>
        </p:nvSpPr>
        <p:spPr>
          <a:xfrm>
            <a:off x="4079776" y="1512000"/>
            <a:ext cx="4032448" cy="3168352"/>
          </a:xfrm>
          <a:prstGeom prst="rect">
            <a:avLst/>
          </a:prstGeom>
        </p:spPr>
        <p:txBody>
          <a:bodyPr/>
          <a:lstStyle>
            <a:lvl1pPr marL="0" indent="0">
              <a:buNone/>
              <a:defRPr sz="4267" baseline="0">
                <a:solidFill>
                  <a:schemeClr val="bg1"/>
                </a:solidFill>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sv-SE" dirty="0"/>
              <a:t>Bild 2</a:t>
            </a:r>
          </a:p>
        </p:txBody>
      </p:sp>
      <p:sp>
        <p:nvSpPr>
          <p:cNvPr id="12" name="Platshållare för bild 2"/>
          <p:cNvSpPr>
            <a:spLocks noGrp="1"/>
          </p:cNvSpPr>
          <p:nvPr>
            <p:ph type="pic" idx="16" hasCustomPrompt="1"/>
          </p:nvPr>
        </p:nvSpPr>
        <p:spPr>
          <a:xfrm>
            <a:off x="8304245" y="1512000"/>
            <a:ext cx="3887755" cy="3168352"/>
          </a:xfrm>
          <a:prstGeom prst="rect">
            <a:avLst/>
          </a:prstGeom>
        </p:spPr>
        <p:txBody>
          <a:bodyPr/>
          <a:lstStyle>
            <a:lvl1pPr marL="0" indent="0">
              <a:buNone/>
              <a:defRPr sz="4267" baseline="0">
                <a:solidFill>
                  <a:schemeClr val="bg1"/>
                </a:solidFill>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sv-SE" dirty="0"/>
              <a:t>Bild 3</a:t>
            </a:r>
          </a:p>
        </p:txBody>
      </p:sp>
      <p:sp>
        <p:nvSpPr>
          <p:cNvPr id="13" name="Platshållare för text 3">
            <a:extLst>
              <a:ext uri="{FF2B5EF4-FFF2-40B4-BE49-F238E27FC236}">
                <a16:creationId xmlns:a16="http://schemas.microsoft.com/office/drawing/2014/main" id="{5CFC4F78-A745-44AC-B006-A235C54AEDEA}"/>
              </a:ext>
            </a:extLst>
          </p:cNvPr>
          <p:cNvSpPr>
            <a:spLocks noGrp="1"/>
          </p:cNvSpPr>
          <p:nvPr>
            <p:ph type="body" sz="quarter" idx="20" hasCustomPrompt="1"/>
          </p:nvPr>
        </p:nvSpPr>
        <p:spPr>
          <a:xfrm>
            <a:off x="527382" y="5445225"/>
            <a:ext cx="5376599" cy="289999"/>
          </a:xfrm>
          <a:prstGeom prst="rect">
            <a:avLst/>
          </a:prstGeom>
        </p:spPr>
        <p:txBody>
          <a:bodyPr lIns="18000" tIns="0" rIns="0" bIns="0" anchor="ctr"/>
          <a:lstStyle>
            <a:lvl1pPr marL="0" indent="0">
              <a:buNone/>
              <a:defRPr sz="2400" b="0">
                <a:solidFill>
                  <a:schemeClr val="bg1"/>
                </a:solidFill>
                <a:latin typeface="+mj-lt"/>
              </a:defRPr>
            </a:lvl1pPr>
          </a:lstStyle>
          <a:p>
            <a:pPr lvl="0"/>
            <a:r>
              <a:rPr lang="sv-SE" dirty="0"/>
              <a:t>Underrubrik</a:t>
            </a:r>
          </a:p>
        </p:txBody>
      </p:sp>
      <p:sp>
        <p:nvSpPr>
          <p:cNvPr id="15" name="Rubrik 1">
            <a:extLst>
              <a:ext uri="{FF2B5EF4-FFF2-40B4-BE49-F238E27FC236}">
                <a16:creationId xmlns:a16="http://schemas.microsoft.com/office/drawing/2014/main" id="{84930433-3481-44FA-BB44-F68D50C36228}"/>
              </a:ext>
            </a:extLst>
          </p:cNvPr>
          <p:cNvSpPr>
            <a:spLocks noGrp="1"/>
          </p:cNvSpPr>
          <p:nvPr>
            <p:ph type="title" hasCustomPrompt="1"/>
          </p:nvPr>
        </p:nvSpPr>
        <p:spPr>
          <a:xfrm>
            <a:off x="527382" y="4869160"/>
            <a:ext cx="5376597" cy="480053"/>
          </a:xfrm>
          <a:prstGeom prst="rect">
            <a:avLst/>
          </a:prstGeom>
        </p:spPr>
        <p:txBody>
          <a:bodyPr lIns="0" tIns="0" rIns="0" bIns="0" anchor="t" anchorCtr="0"/>
          <a:lstStyle>
            <a:lvl1pPr>
              <a:defRPr sz="3733" b="0" baseline="0">
                <a:solidFill>
                  <a:schemeClr val="bg1"/>
                </a:solidFill>
                <a:latin typeface="+mn-lt"/>
              </a:defRPr>
            </a:lvl1pPr>
          </a:lstStyle>
          <a:p>
            <a:r>
              <a:rPr lang="sv-SE" dirty="0"/>
              <a:t>Rubrik</a:t>
            </a:r>
          </a:p>
        </p:txBody>
      </p:sp>
    </p:spTree>
    <p:extLst>
      <p:ext uri="{BB962C8B-B14F-4D97-AF65-F5344CB8AC3E}">
        <p14:creationId xmlns:p14="http://schemas.microsoft.com/office/powerpoint/2010/main" val="33755965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5571902-9019-4326-9DA4-70B9743B49ED}"/>
              </a:ext>
            </a:extLst>
          </p:cNvPr>
          <p:cNvSpPr>
            <a:spLocks noGrp="1"/>
          </p:cNvSpPr>
          <p:nvPr>
            <p:ph type="title" hasCustomPrompt="1"/>
          </p:nvPr>
        </p:nvSpPr>
        <p:spPr>
          <a:xfrm>
            <a:off x="881395" y="1424752"/>
            <a:ext cx="8872205" cy="1047750"/>
          </a:xfrm>
        </p:spPr>
        <p:txBody>
          <a:bodyPr/>
          <a:lstStyle>
            <a:lvl1pPr>
              <a:defRPr b="1"/>
            </a:lvl1pPr>
          </a:lstStyle>
          <a:p>
            <a:r>
              <a:rPr lang="sv-SE" dirty="0"/>
              <a:t>Klicka för att lägga till rubrik</a:t>
            </a:r>
          </a:p>
        </p:txBody>
      </p:sp>
      <p:sp>
        <p:nvSpPr>
          <p:cNvPr id="8" name="Rektangel: ett hörn rundat 7">
            <a:extLst>
              <a:ext uri="{FF2B5EF4-FFF2-40B4-BE49-F238E27FC236}">
                <a16:creationId xmlns:a16="http://schemas.microsoft.com/office/drawing/2014/main" id="{ED91DB15-F1E1-BAE7-F15A-075740D02714}"/>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H="1" flipV="1">
            <a:off x="10371138" y="380999"/>
            <a:ext cx="1433512" cy="1019173"/>
          </a:xfrm>
          <a:prstGeom prst="round1Rect">
            <a:avLst>
              <a:gd name="adj" fmla="val 4890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9" name="Rektangel: ett hörn rundat 8">
            <a:extLst>
              <a:ext uri="{FF2B5EF4-FFF2-40B4-BE49-F238E27FC236}">
                <a16:creationId xmlns:a16="http://schemas.microsoft.com/office/drawing/2014/main" id="{DDC94793-D876-E072-C4EC-34D17FFA5E6D}"/>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1400173"/>
            <a:ext cx="1433512" cy="2032001"/>
          </a:xfrm>
          <a:prstGeom prst="round1Rect">
            <a:avLst>
              <a:gd name="adj" fmla="val 4026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10" name="Rektangel: ett hörn rundat 9">
            <a:extLst>
              <a:ext uri="{FF2B5EF4-FFF2-40B4-BE49-F238E27FC236}">
                <a16:creationId xmlns:a16="http://schemas.microsoft.com/office/drawing/2014/main" id="{ACDB7998-57D8-C839-2FED-BCA4D5257D96}"/>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userDrawn="1"/>
        </p:nvSpPr>
        <p:spPr>
          <a:xfrm flipV="1">
            <a:off x="10371138" y="3439316"/>
            <a:ext cx="1433512" cy="3056098"/>
          </a:xfrm>
          <a:prstGeom prst="round1Rect">
            <a:avLst>
              <a:gd name="adj" fmla="val 4026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5" name="Platshållare för datum 4">
            <a:extLst>
              <a:ext uri="{FF2B5EF4-FFF2-40B4-BE49-F238E27FC236}">
                <a16:creationId xmlns:a16="http://schemas.microsoft.com/office/drawing/2014/main" id="{3E0629D0-D830-BA3B-8258-4D3944A151FE}"/>
              </a:ext>
            </a:extLst>
          </p:cNvPr>
          <p:cNvSpPr>
            <a:spLocks noGrp="1"/>
          </p:cNvSpPr>
          <p:nvPr>
            <p:ph type="dt" sz="half" idx="10"/>
          </p:nvPr>
        </p:nvSpPr>
        <p:spPr/>
        <p:txBody>
          <a:bodyPr/>
          <a:lstStyle/>
          <a:p>
            <a:fld id="{F7FC82E9-E70A-41D0-BC52-9CE4D8B0E8A6}" type="datetime1">
              <a:rPr lang="sv-SE" smtClean="0"/>
              <a:t>2023-06-02</a:t>
            </a:fld>
            <a:endParaRPr lang="sv-SE"/>
          </a:p>
        </p:txBody>
      </p:sp>
      <p:sp>
        <p:nvSpPr>
          <p:cNvPr id="6" name="Platshållare för sidfot 5">
            <a:extLst>
              <a:ext uri="{FF2B5EF4-FFF2-40B4-BE49-F238E27FC236}">
                <a16:creationId xmlns:a16="http://schemas.microsoft.com/office/drawing/2014/main" id="{F61AD9AB-C85B-9888-3B59-C1F8A75F1D3A}"/>
              </a:ext>
            </a:extLst>
          </p:cNvPr>
          <p:cNvSpPr>
            <a:spLocks noGrp="1"/>
          </p:cNvSpPr>
          <p:nvPr>
            <p:ph type="ftr" sz="quarter" idx="11"/>
          </p:nvPr>
        </p:nvSpPr>
        <p:spPr/>
        <p:txBody>
          <a:bodyPr/>
          <a:lstStyle/>
          <a:p>
            <a:endParaRPr lang="sv-SE" dirty="0"/>
          </a:p>
        </p:txBody>
      </p:sp>
    </p:spTree>
    <p:extLst>
      <p:ext uri="{BB962C8B-B14F-4D97-AF65-F5344CB8AC3E}">
        <p14:creationId xmlns:p14="http://schemas.microsoft.com/office/powerpoint/2010/main" val="219321272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Endast helbild">
    <p:spTree>
      <p:nvGrpSpPr>
        <p:cNvPr id="1" name=""/>
        <p:cNvGrpSpPr/>
        <p:nvPr/>
      </p:nvGrpSpPr>
      <p:grpSpPr>
        <a:xfrm>
          <a:off x="0" y="0"/>
          <a:ext cx="0" cy="0"/>
          <a:chOff x="0" y="0"/>
          <a:chExt cx="0" cy="0"/>
        </a:xfrm>
      </p:grpSpPr>
      <p:sp>
        <p:nvSpPr>
          <p:cNvPr id="5" name="Platshållare för bild 4">
            <a:extLst>
              <a:ext uri="{FF2B5EF4-FFF2-40B4-BE49-F238E27FC236}">
                <a16:creationId xmlns:a16="http://schemas.microsoft.com/office/drawing/2014/main" id="{BA959C0A-3CC4-CB74-4993-5594A5630A2F}"/>
              </a:ext>
            </a:extLst>
          </p:cNvPr>
          <p:cNvSpPr>
            <a:spLocks noGrp="1"/>
          </p:cNvSpPr>
          <p:nvPr>
            <p:ph type="pic" sz="quarter" idx="13"/>
          </p:nvPr>
        </p:nvSpPr>
        <p:spPr>
          <a:xfrm>
            <a:off x="389466" y="380999"/>
            <a:ext cx="11413068" cy="6099176"/>
          </a:xfrm>
          <a:custGeom>
            <a:avLst/>
            <a:gdLst>
              <a:gd name="connsiteX0" fmla="*/ 0 w 11413068"/>
              <a:gd name="connsiteY0" fmla="*/ 0 h 6099176"/>
              <a:gd name="connsiteX1" fmla="*/ 11413068 w 11413068"/>
              <a:gd name="connsiteY1" fmla="*/ 0 h 6099176"/>
              <a:gd name="connsiteX2" fmla="*/ 11413068 w 11413068"/>
              <a:gd name="connsiteY2" fmla="*/ 27780 h 6099176"/>
              <a:gd name="connsiteX3" fmla="*/ 11413068 w 11413068"/>
              <a:gd name="connsiteY3" fmla="*/ 5082626 h 6099176"/>
              <a:gd name="connsiteX4" fmla="*/ 11413068 w 11413068"/>
              <a:gd name="connsiteY4" fmla="*/ 5087256 h 6099176"/>
              <a:gd name="connsiteX5" fmla="*/ 10401148 w 11413068"/>
              <a:gd name="connsiteY5" fmla="*/ 6099176 h 6099176"/>
              <a:gd name="connsiteX6" fmla="*/ 10396518 w 11413068"/>
              <a:gd name="connsiteY6" fmla="*/ 6099176 h 6099176"/>
              <a:gd name="connsiteX7" fmla="*/ 0 w 11413068"/>
              <a:gd name="connsiteY7" fmla="*/ 6099176 h 6099176"/>
              <a:gd name="connsiteX8" fmla="*/ 0 w 11413068"/>
              <a:gd name="connsiteY8" fmla="*/ 27780 h 6099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13068" h="6099176">
                <a:moveTo>
                  <a:pt x="0" y="0"/>
                </a:moveTo>
                <a:lnTo>
                  <a:pt x="11413068" y="0"/>
                </a:lnTo>
                <a:lnTo>
                  <a:pt x="11413068" y="27780"/>
                </a:lnTo>
                <a:lnTo>
                  <a:pt x="11413068" y="5082626"/>
                </a:lnTo>
                <a:lnTo>
                  <a:pt x="11413068" y="5087256"/>
                </a:lnTo>
                <a:cubicBezTo>
                  <a:pt x="11413068" y="5646124"/>
                  <a:pt x="10960016" y="6099176"/>
                  <a:pt x="10401148" y="6099176"/>
                </a:cubicBezTo>
                <a:lnTo>
                  <a:pt x="10396518" y="6099176"/>
                </a:lnTo>
                <a:lnTo>
                  <a:pt x="0" y="6099176"/>
                </a:lnTo>
                <a:lnTo>
                  <a:pt x="0" y="27780"/>
                </a:lnTo>
                <a:close/>
              </a:path>
            </a:pathLst>
          </a:custGeom>
          <a:solidFill>
            <a:schemeClr val="bg1">
              <a:lumMod val="95000"/>
            </a:schemeClr>
          </a:solidFill>
        </p:spPr>
        <p:txBody>
          <a:bodyPr wrap="square">
            <a:noAutofit/>
          </a:bodyPr>
          <a:lstStyle>
            <a:lvl1pPr marL="0" indent="0">
              <a:buNone/>
              <a:defRPr/>
            </a:lvl1pPr>
          </a:lstStyle>
          <a:p>
            <a:r>
              <a:rPr lang="en-US"/>
              <a:t>Click icon to add picture</a:t>
            </a:r>
            <a:endParaRPr lang="sv-SE" dirty="0"/>
          </a:p>
        </p:txBody>
      </p:sp>
      <p:sp>
        <p:nvSpPr>
          <p:cNvPr id="4" name="Platshållare för datum 3">
            <a:extLst>
              <a:ext uri="{FF2B5EF4-FFF2-40B4-BE49-F238E27FC236}">
                <a16:creationId xmlns:a16="http://schemas.microsoft.com/office/drawing/2014/main" id="{A100F903-3478-7793-DE93-655C7E1A353D}"/>
              </a:ext>
            </a:extLst>
          </p:cNvPr>
          <p:cNvSpPr>
            <a:spLocks noGrp="1"/>
          </p:cNvSpPr>
          <p:nvPr>
            <p:ph type="dt" sz="half" idx="14"/>
          </p:nvPr>
        </p:nvSpPr>
        <p:spPr/>
        <p:txBody>
          <a:bodyPr/>
          <a:lstStyle/>
          <a:p>
            <a:fld id="{21A4A846-428D-495E-A55C-A66F11C8B8FF}" type="datetime1">
              <a:rPr lang="sv-SE" smtClean="0"/>
              <a:t>2023-06-02</a:t>
            </a:fld>
            <a:endParaRPr lang="sv-SE"/>
          </a:p>
        </p:txBody>
      </p:sp>
      <p:sp>
        <p:nvSpPr>
          <p:cNvPr id="6" name="Platshållare för sidfot 5">
            <a:extLst>
              <a:ext uri="{FF2B5EF4-FFF2-40B4-BE49-F238E27FC236}">
                <a16:creationId xmlns:a16="http://schemas.microsoft.com/office/drawing/2014/main" id="{3CF62D2F-E5FD-F410-EE14-94871D7A62B1}"/>
              </a:ext>
            </a:extLst>
          </p:cNvPr>
          <p:cNvSpPr>
            <a:spLocks noGrp="1"/>
          </p:cNvSpPr>
          <p:nvPr>
            <p:ph type="ftr" sz="quarter" idx="15"/>
          </p:nvPr>
        </p:nvSpPr>
        <p:spPr/>
        <p:txBody>
          <a:bodyPr/>
          <a:lstStyle/>
          <a:p>
            <a:endParaRPr lang="sv-SE" dirty="0"/>
          </a:p>
        </p:txBody>
      </p:sp>
    </p:spTree>
    <p:extLst>
      <p:ext uri="{BB962C8B-B14F-4D97-AF65-F5344CB8AC3E}">
        <p14:creationId xmlns:p14="http://schemas.microsoft.com/office/powerpoint/2010/main" val="35482316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4" name="Platshållare för datum 3">
            <a:extLst>
              <a:ext uri="{FF2B5EF4-FFF2-40B4-BE49-F238E27FC236}">
                <a16:creationId xmlns:a16="http://schemas.microsoft.com/office/drawing/2014/main" id="{3AB1CC7E-5066-B2D6-C273-8806FB859F9B}"/>
              </a:ext>
            </a:extLst>
          </p:cNvPr>
          <p:cNvSpPr>
            <a:spLocks noGrp="1"/>
          </p:cNvSpPr>
          <p:nvPr>
            <p:ph type="dt" sz="half" idx="10"/>
          </p:nvPr>
        </p:nvSpPr>
        <p:spPr/>
        <p:txBody>
          <a:bodyPr/>
          <a:lstStyle/>
          <a:p>
            <a:fld id="{DA185498-67B0-4A0B-8455-9A803E3F2EDA}" type="datetime1">
              <a:rPr lang="sv-SE" smtClean="0"/>
              <a:t>2023-06-02</a:t>
            </a:fld>
            <a:endParaRPr lang="sv-SE"/>
          </a:p>
        </p:txBody>
      </p:sp>
      <p:sp>
        <p:nvSpPr>
          <p:cNvPr id="5" name="Platshållare för sidfot 4">
            <a:extLst>
              <a:ext uri="{FF2B5EF4-FFF2-40B4-BE49-F238E27FC236}">
                <a16:creationId xmlns:a16="http://schemas.microsoft.com/office/drawing/2014/main" id="{12B0C1A2-56EF-E81F-53A9-CC77AD52554C}"/>
              </a:ext>
            </a:extLst>
          </p:cNvPr>
          <p:cNvSpPr>
            <a:spLocks noGrp="1"/>
          </p:cNvSpPr>
          <p:nvPr>
            <p:ph type="ftr" sz="quarter" idx="11"/>
          </p:nvPr>
        </p:nvSpPr>
        <p:spPr/>
        <p:txBody>
          <a:bodyPr/>
          <a:lstStyle/>
          <a:p>
            <a:endParaRPr lang="sv-SE" dirty="0"/>
          </a:p>
        </p:txBody>
      </p:sp>
    </p:spTree>
    <p:extLst>
      <p:ext uri="{BB962C8B-B14F-4D97-AF65-F5344CB8AC3E}">
        <p14:creationId xmlns:p14="http://schemas.microsoft.com/office/powerpoint/2010/main" val="18004220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vart logo/Vit bakgrund">
    <p:spTree>
      <p:nvGrpSpPr>
        <p:cNvPr id="1" name=""/>
        <p:cNvGrpSpPr/>
        <p:nvPr/>
      </p:nvGrpSpPr>
      <p:grpSpPr>
        <a:xfrm>
          <a:off x="0" y="0"/>
          <a:ext cx="0" cy="0"/>
          <a:chOff x="0" y="0"/>
          <a:chExt cx="0" cy="0"/>
        </a:xfrm>
      </p:grpSpPr>
      <p:pic>
        <p:nvPicPr>
          <p:cNvPr id="6" name="Logo" descr="Logo: Västra Götalandsregionen">
            <a:extLst>
              <a:ext uri="{FF2B5EF4-FFF2-40B4-BE49-F238E27FC236}">
                <a16:creationId xmlns:a16="http://schemas.microsoft.com/office/drawing/2014/main" id="{F028FC9A-549E-C173-F6EE-DD2DADAFA6B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234210" y="2915466"/>
            <a:ext cx="5732564" cy="1161234"/>
          </a:xfrm>
          <a:prstGeom prst="rect">
            <a:avLst/>
          </a:prstGeom>
        </p:spPr>
      </p:pic>
      <p:sp>
        <p:nvSpPr>
          <p:cNvPr id="2" name="Platshållare för datum 1">
            <a:extLst>
              <a:ext uri="{FF2B5EF4-FFF2-40B4-BE49-F238E27FC236}">
                <a16:creationId xmlns:a16="http://schemas.microsoft.com/office/drawing/2014/main" id="{29CA8175-3DF2-53F0-BACA-67AB9A313412}"/>
              </a:ext>
            </a:extLst>
          </p:cNvPr>
          <p:cNvSpPr>
            <a:spLocks noGrp="1"/>
          </p:cNvSpPr>
          <p:nvPr>
            <p:ph type="dt" sz="half" idx="10"/>
          </p:nvPr>
        </p:nvSpPr>
        <p:spPr/>
        <p:txBody>
          <a:bodyPr/>
          <a:lstStyle/>
          <a:p>
            <a:fld id="{F6BD57B1-FF3A-4A75-8128-4AFE16604E80}" type="datetime1">
              <a:rPr lang="sv-SE" smtClean="0"/>
              <a:t>2023-06-02</a:t>
            </a:fld>
            <a:endParaRPr lang="sv-SE"/>
          </a:p>
        </p:txBody>
      </p:sp>
      <p:sp>
        <p:nvSpPr>
          <p:cNvPr id="5" name="Platshållare för sidfot 4">
            <a:extLst>
              <a:ext uri="{FF2B5EF4-FFF2-40B4-BE49-F238E27FC236}">
                <a16:creationId xmlns:a16="http://schemas.microsoft.com/office/drawing/2014/main" id="{6E1E6669-4CF8-70B7-0D3D-C4533A8CE1F4}"/>
              </a:ext>
            </a:extLst>
          </p:cNvPr>
          <p:cNvSpPr>
            <a:spLocks noGrp="1"/>
          </p:cNvSpPr>
          <p:nvPr>
            <p:ph type="ftr" sz="quarter" idx="11"/>
          </p:nvPr>
        </p:nvSpPr>
        <p:spPr/>
        <p:txBody>
          <a:bodyPr/>
          <a:lstStyle/>
          <a:p>
            <a:endParaRPr lang="sv-SE" dirty="0"/>
          </a:p>
        </p:txBody>
      </p:sp>
      <p:sp>
        <p:nvSpPr>
          <p:cNvPr id="3" name="Title 2">
            <a:extLst>
              <a:ext uri="{FF2B5EF4-FFF2-40B4-BE49-F238E27FC236}">
                <a16:creationId xmlns:a16="http://schemas.microsoft.com/office/drawing/2014/main" id="{3B23554D-627D-914B-C979-86E23DE8C83A}"/>
              </a:ext>
            </a:extLst>
          </p:cNvPr>
          <p:cNvSpPr>
            <a:spLocks noGrp="1"/>
          </p:cNvSpPr>
          <p:nvPr>
            <p:ph type="title" hasCustomPrompt="1"/>
          </p:nvPr>
        </p:nvSpPr>
        <p:spPr>
          <a:xfrm>
            <a:off x="1100667" y="-1301484"/>
            <a:ext cx="8642350" cy="1047750"/>
          </a:xfrm>
        </p:spPr>
        <p:txBody>
          <a:bodyPr/>
          <a:lstStyle>
            <a:lvl1pPr>
              <a:defRPr/>
            </a:lvl1pPr>
          </a:lstStyle>
          <a:p>
            <a:r>
              <a:rPr lang="sv-SE" noProof="0"/>
              <a:t>Skriv en rubrik för tillgänglighetsanpassning</a:t>
            </a:r>
          </a:p>
        </p:txBody>
      </p:sp>
    </p:spTree>
    <p:extLst>
      <p:ext uri="{BB962C8B-B14F-4D97-AF65-F5344CB8AC3E}">
        <p14:creationId xmlns:p14="http://schemas.microsoft.com/office/powerpoint/2010/main" val="4924050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slideLayout" Target="../slideLayouts/slideLayout23.xml"/><Relationship Id="rId18" Type="http://schemas.openxmlformats.org/officeDocument/2006/relationships/slideLayout" Target="../slideLayouts/slideLayout28.xml"/><Relationship Id="rId26" Type="http://schemas.openxmlformats.org/officeDocument/2006/relationships/slideLayout" Target="../slideLayouts/slideLayout36.xml"/><Relationship Id="rId3" Type="http://schemas.openxmlformats.org/officeDocument/2006/relationships/slideLayout" Target="../slideLayouts/slideLayout13.xml"/><Relationship Id="rId21" Type="http://schemas.openxmlformats.org/officeDocument/2006/relationships/slideLayout" Target="../slideLayouts/slideLayout31.xml"/><Relationship Id="rId7" Type="http://schemas.openxmlformats.org/officeDocument/2006/relationships/slideLayout" Target="../slideLayouts/slideLayout17.xml"/><Relationship Id="rId12" Type="http://schemas.openxmlformats.org/officeDocument/2006/relationships/slideLayout" Target="../slideLayouts/slideLayout22.xml"/><Relationship Id="rId17" Type="http://schemas.openxmlformats.org/officeDocument/2006/relationships/slideLayout" Target="../slideLayouts/slideLayout27.xml"/><Relationship Id="rId25" Type="http://schemas.openxmlformats.org/officeDocument/2006/relationships/slideLayout" Target="../slideLayouts/slideLayout35.xml"/><Relationship Id="rId2" Type="http://schemas.openxmlformats.org/officeDocument/2006/relationships/slideLayout" Target="../slideLayouts/slideLayout12.xml"/><Relationship Id="rId16" Type="http://schemas.openxmlformats.org/officeDocument/2006/relationships/slideLayout" Target="../slideLayouts/slideLayout26.xml"/><Relationship Id="rId20" Type="http://schemas.openxmlformats.org/officeDocument/2006/relationships/slideLayout" Target="../slideLayouts/slideLayout30.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24" Type="http://schemas.openxmlformats.org/officeDocument/2006/relationships/slideLayout" Target="../slideLayouts/slideLayout34.xml"/><Relationship Id="rId5" Type="http://schemas.openxmlformats.org/officeDocument/2006/relationships/slideLayout" Target="../slideLayouts/slideLayout15.xml"/><Relationship Id="rId15" Type="http://schemas.openxmlformats.org/officeDocument/2006/relationships/slideLayout" Target="../slideLayouts/slideLayout25.xml"/><Relationship Id="rId23" Type="http://schemas.openxmlformats.org/officeDocument/2006/relationships/slideLayout" Target="../slideLayouts/slideLayout33.xml"/><Relationship Id="rId10" Type="http://schemas.openxmlformats.org/officeDocument/2006/relationships/slideLayout" Target="../slideLayouts/slideLayout20.xml"/><Relationship Id="rId19" Type="http://schemas.openxmlformats.org/officeDocument/2006/relationships/slideLayout" Target="../slideLayouts/slideLayout29.xml"/><Relationship Id="rId4" Type="http://schemas.openxmlformats.org/officeDocument/2006/relationships/slideLayout" Target="../slideLayouts/slideLayout14.xml"/><Relationship Id="rId9" Type="http://schemas.openxmlformats.org/officeDocument/2006/relationships/slideLayout" Target="../slideLayouts/slideLayout19.xml"/><Relationship Id="rId14" Type="http://schemas.openxmlformats.org/officeDocument/2006/relationships/slideLayout" Target="../slideLayouts/slideLayout24.xml"/><Relationship Id="rId22" Type="http://schemas.openxmlformats.org/officeDocument/2006/relationships/slideLayout" Target="../slideLayouts/slideLayout32.xml"/><Relationship Id="rId27"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slideLayout" Target="../slideLayouts/slideLayout49.xml"/><Relationship Id="rId18" Type="http://schemas.openxmlformats.org/officeDocument/2006/relationships/slideLayout" Target="../slideLayouts/slideLayout5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17" Type="http://schemas.openxmlformats.org/officeDocument/2006/relationships/slideLayout" Target="../slideLayouts/slideLayout53.xml"/><Relationship Id="rId2" Type="http://schemas.openxmlformats.org/officeDocument/2006/relationships/slideLayout" Target="../slideLayouts/slideLayout38.xml"/><Relationship Id="rId16" Type="http://schemas.openxmlformats.org/officeDocument/2006/relationships/slideLayout" Target="../slideLayouts/slideLayout52.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5" Type="http://schemas.openxmlformats.org/officeDocument/2006/relationships/slideLayout" Target="../slideLayouts/slideLayout51.xml"/><Relationship Id="rId10" Type="http://schemas.openxmlformats.org/officeDocument/2006/relationships/slideLayout" Target="../slideLayouts/slideLayout46.xml"/><Relationship Id="rId19" Type="http://schemas.openxmlformats.org/officeDocument/2006/relationships/theme" Target="../theme/theme3.xml"/><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slideLayout" Target="../slideLayouts/slideLayout5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152683E2-9A31-4B47-ACFE-390B6E0AF714}"/>
              </a:ext>
            </a:extLst>
          </p:cNvPr>
          <p:cNvSpPr>
            <a:spLocks noGrp="1"/>
          </p:cNvSpPr>
          <p:nvPr>
            <p:ph type="title"/>
          </p:nvPr>
        </p:nvSpPr>
        <p:spPr>
          <a:xfrm>
            <a:off x="1100667" y="425716"/>
            <a:ext cx="8642350" cy="1047750"/>
          </a:xfrm>
          <a:prstGeom prst="rect">
            <a:avLst/>
          </a:prstGeom>
        </p:spPr>
        <p:txBody>
          <a:bodyPr vert="horz" lIns="0" tIns="0" rIns="0" bIns="0" rtlCol="0" anchor="b">
            <a:noAutofit/>
          </a:bodyPr>
          <a:lstStyle/>
          <a:p>
            <a:r>
              <a:rPr lang="sv-SE" dirty="0"/>
              <a:t>Klicka för att lägga till rubrik</a:t>
            </a:r>
          </a:p>
        </p:txBody>
      </p:sp>
      <p:sp>
        <p:nvSpPr>
          <p:cNvPr id="3" name="Platshållare för text 2">
            <a:extLst>
              <a:ext uri="{FF2B5EF4-FFF2-40B4-BE49-F238E27FC236}">
                <a16:creationId xmlns:a16="http://schemas.microsoft.com/office/drawing/2014/main" id="{81C0710F-3CB3-4F01-9977-A1A69928F1E2}"/>
              </a:ext>
            </a:extLst>
          </p:cNvPr>
          <p:cNvSpPr>
            <a:spLocks noGrp="1"/>
          </p:cNvSpPr>
          <p:nvPr>
            <p:ph type="body" idx="1"/>
          </p:nvPr>
        </p:nvSpPr>
        <p:spPr>
          <a:xfrm>
            <a:off x="1111250" y="2044700"/>
            <a:ext cx="8642350" cy="3311526"/>
          </a:xfrm>
          <a:prstGeom prst="rect">
            <a:avLst/>
          </a:prstGeom>
        </p:spPr>
        <p:txBody>
          <a:bodyPr vert="horz" lIns="0" tIns="0" rIns="0" bIns="0" rtlCol="0">
            <a:noAutofit/>
          </a:bodyPr>
          <a:lstStyle/>
          <a:p>
            <a:pPr lvl="0"/>
            <a:r>
              <a:rPr lang="sv-SE" dirty="0"/>
              <a:t>Skriv text här</a:t>
            </a:r>
          </a:p>
          <a:p>
            <a:pPr lvl="1"/>
            <a:r>
              <a:rPr lang="sv-SE" dirty="0"/>
              <a:t>Skriv text här</a:t>
            </a:r>
          </a:p>
          <a:p>
            <a:pPr lvl="2"/>
            <a:r>
              <a:rPr lang="sv-SE" dirty="0"/>
              <a:t>Nivå tre</a:t>
            </a:r>
          </a:p>
          <a:p>
            <a:pPr lvl="3"/>
            <a:r>
              <a:rPr lang="sv-SE" dirty="0"/>
              <a:t>Nivå fyra</a:t>
            </a:r>
          </a:p>
          <a:p>
            <a:pPr lvl="4"/>
            <a:r>
              <a:rPr lang="sv-SE" dirty="0"/>
              <a:t>Nivå fem</a:t>
            </a:r>
          </a:p>
        </p:txBody>
      </p:sp>
      <p:sp>
        <p:nvSpPr>
          <p:cNvPr id="9" name="Platshållare för datum 8">
            <a:extLst>
              <a:ext uri="{FF2B5EF4-FFF2-40B4-BE49-F238E27FC236}">
                <a16:creationId xmlns:a16="http://schemas.microsoft.com/office/drawing/2014/main" id="{94798039-E5C4-7804-7509-501B9DE7B0C6}"/>
              </a:ext>
            </a:extLst>
          </p:cNvPr>
          <p:cNvSpPr>
            <a:spLocks noGrp="1"/>
          </p:cNvSpPr>
          <p:nvPr>
            <p:ph type="dt" sz="half" idx="2"/>
          </p:nvPr>
        </p:nvSpPr>
        <p:spPr>
          <a:xfrm>
            <a:off x="10901363" y="136525"/>
            <a:ext cx="908050" cy="141687"/>
          </a:xfrm>
          <a:prstGeom prst="rect">
            <a:avLst/>
          </a:prstGeom>
        </p:spPr>
        <p:txBody>
          <a:bodyPr vert="horz" lIns="0" tIns="0" rIns="0" bIns="0" rtlCol="0" anchor="ctr"/>
          <a:lstStyle>
            <a:lvl1pPr algn="r">
              <a:defRPr sz="900">
                <a:solidFill>
                  <a:schemeClr val="tx1"/>
                </a:solidFill>
              </a:defRPr>
            </a:lvl1pPr>
          </a:lstStyle>
          <a:p>
            <a:fld id="{8BA77866-C1B2-4993-AE7F-F082A0E998CD}" type="datetime1">
              <a:rPr lang="sv-SE" smtClean="0"/>
              <a:t>2023-06-02</a:t>
            </a:fld>
            <a:endParaRPr lang="sv-SE"/>
          </a:p>
        </p:txBody>
      </p:sp>
      <p:sp>
        <p:nvSpPr>
          <p:cNvPr id="10" name="Platshållare för sidfot 9">
            <a:extLst>
              <a:ext uri="{FF2B5EF4-FFF2-40B4-BE49-F238E27FC236}">
                <a16:creationId xmlns:a16="http://schemas.microsoft.com/office/drawing/2014/main" id="{2F44A19D-54A3-346E-3AA1-C94C6D945439}"/>
              </a:ext>
            </a:extLst>
          </p:cNvPr>
          <p:cNvSpPr>
            <a:spLocks noGrp="1"/>
          </p:cNvSpPr>
          <p:nvPr>
            <p:ph type="ftr" sz="quarter" idx="3"/>
          </p:nvPr>
        </p:nvSpPr>
        <p:spPr>
          <a:xfrm>
            <a:off x="389466" y="136525"/>
            <a:ext cx="4125383" cy="141687"/>
          </a:xfrm>
          <a:prstGeom prst="rect">
            <a:avLst/>
          </a:prstGeom>
        </p:spPr>
        <p:txBody>
          <a:bodyPr vert="horz" lIns="0" tIns="0" rIns="0" bIns="0" rtlCol="0" anchor="ctr"/>
          <a:lstStyle>
            <a:lvl1pPr algn="l">
              <a:defRPr sz="900">
                <a:solidFill>
                  <a:schemeClr val="tx1"/>
                </a:solidFill>
              </a:defRPr>
            </a:lvl1pPr>
          </a:lstStyle>
          <a:p>
            <a:endParaRPr lang="sv-SE" dirty="0"/>
          </a:p>
        </p:txBody>
      </p:sp>
    </p:spTree>
    <p:extLst>
      <p:ext uri="{BB962C8B-B14F-4D97-AF65-F5344CB8AC3E}">
        <p14:creationId xmlns:p14="http://schemas.microsoft.com/office/powerpoint/2010/main" val="149138282"/>
      </p:ext>
    </p:extLst>
  </p:cSld>
  <p:clrMap bg1="lt1" tx1="dk1" bg2="lt2" tx2="dk2" accent1="accent1" accent2="accent2" accent3="accent3" accent4="accent4" accent5="accent5" accent6="accent6" hlink="hlink" folHlink="folHlink"/>
  <p:sldLayoutIdLst>
    <p:sldLayoutId id="2147483658" r:id="rId1"/>
    <p:sldLayoutId id="2147483649" r:id="rId2"/>
    <p:sldLayoutId id="2147483650" r:id="rId3"/>
    <p:sldLayoutId id="2147483651" r:id="rId4"/>
    <p:sldLayoutId id="2147483652" r:id="rId5"/>
    <p:sldLayoutId id="2147483654" r:id="rId6"/>
    <p:sldLayoutId id="2147483661" r:id="rId7"/>
    <p:sldLayoutId id="2147483655" r:id="rId8"/>
    <p:sldLayoutId id="2147483659" r:id="rId9"/>
    <p:sldLayoutId id="2147483660" r:id="rId10"/>
  </p:sldLayoutIdLst>
  <p:hf sldNum="0" hdr="0" ftr="0"/>
  <p:txStyles>
    <p:titleStyle>
      <a:lvl1pPr algn="l" defTabSz="914400" rtl="0" eaLnBrk="1" latinLnBrk="0" hangingPunct="1">
        <a:lnSpc>
          <a:spcPct val="100000"/>
        </a:lnSpc>
        <a:spcBef>
          <a:spcPct val="0"/>
        </a:spcBef>
        <a:buNone/>
        <a:defRPr sz="3300" kern="1200">
          <a:solidFill>
            <a:schemeClr val="tx1"/>
          </a:solidFill>
          <a:latin typeface="+mj-lt"/>
          <a:ea typeface="+mj-ea"/>
          <a:cs typeface="+mj-cs"/>
        </a:defRPr>
      </a:lvl1pPr>
    </p:titleStyle>
    <p:body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guide id="3" pos="234" userDrawn="1">
          <p15:clr>
            <a:srgbClr val="F26B43"/>
          </p15:clr>
        </p15:guide>
        <p15:guide id="8" orient="horz" pos="164" userDrawn="1">
          <p15:clr>
            <a:srgbClr val="F26B43"/>
          </p15:clr>
        </p15:guide>
        <p15:guide id="13" orient="horz" pos="3793" userDrawn="1">
          <p15:clr>
            <a:srgbClr val="F26B43"/>
          </p15:clr>
        </p15:guide>
        <p15:guide id="14" pos="7439"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25710222"/>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 id="2147483676" r:id="rId14"/>
    <p:sldLayoutId id="2147483677" r:id="rId15"/>
    <p:sldLayoutId id="2147483678" r:id="rId16"/>
    <p:sldLayoutId id="2147483679" r:id="rId17"/>
    <p:sldLayoutId id="2147483680" r:id="rId18"/>
    <p:sldLayoutId id="2147483681" r:id="rId19"/>
    <p:sldLayoutId id="2147483683" r:id="rId20"/>
    <p:sldLayoutId id="2147483684" r:id="rId21"/>
    <p:sldLayoutId id="2147483685" r:id="rId22"/>
    <p:sldLayoutId id="2147483686" r:id="rId23"/>
    <p:sldLayoutId id="2147483687" r:id="rId24"/>
    <p:sldLayoutId id="2147483688" r:id="rId25"/>
    <p:sldLayoutId id="2147483689" r:id="rId26"/>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354" rtl="0" eaLnBrk="1" latinLnBrk="0" hangingPunct="1">
        <a:lnSpc>
          <a:spcPct val="90000"/>
        </a:lnSpc>
        <a:spcBef>
          <a:spcPct val="0"/>
        </a:spcBef>
        <a:buNone/>
        <a:defRPr sz="4800" b="1" kern="1200">
          <a:solidFill>
            <a:schemeClr val="tx1">
              <a:lumMod val="65000"/>
              <a:lumOff val="35000"/>
            </a:schemeClr>
          </a:solidFill>
          <a:latin typeface="+mn-lt"/>
          <a:ea typeface="+mj-ea"/>
          <a:cs typeface="+mj-cs"/>
        </a:defRPr>
      </a:lvl1pPr>
    </p:titleStyle>
    <p:bodyStyle>
      <a:lvl1pPr marL="228589" indent="-228589" algn="l" defTabSz="914354"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66" indent="-228589" algn="l" defTabSz="914354"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42" indent="-228589" algn="l" defTabSz="914354"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20"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98"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2"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2" name="Platshållare för datum 2"/>
          <p:cNvSpPr txBox="1">
            <a:spLocks/>
          </p:cNvSpPr>
          <p:nvPr userDrawn="1"/>
        </p:nvSpPr>
        <p:spPr>
          <a:xfrm>
            <a:off x="10128448" y="6309320"/>
            <a:ext cx="1440160" cy="192021"/>
          </a:xfrm>
          <a:prstGeom prst="rect">
            <a:avLst/>
          </a:prstGeom>
        </p:spPr>
        <p:txBody>
          <a:bodyPr vert="horz" lIns="24000" tIns="0" rIns="0" bIns="0" rtlCol="0" anchor="ctr" anchorCtr="0"/>
          <a:lstStyle>
            <a:defPPr>
              <a:defRPr lang="sv-SE"/>
            </a:defPPr>
            <a:lvl1pPr marL="0" algn="l" defTabSz="685800" rtl="0" eaLnBrk="1" latinLnBrk="0" hangingPunct="1">
              <a:defRPr sz="120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fld id="{E82650AE-06A9-2D4E-84FA-95DA3038D778}" type="datetime1">
              <a:rPr lang="sv-SE" sz="1200" spc="400" smtClean="0">
                <a:solidFill>
                  <a:schemeClr val="bg1">
                    <a:lumMod val="50000"/>
                  </a:schemeClr>
                </a:solidFill>
                <a:latin typeface="+mj-lt"/>
              </a:rPr>
              <a:pPr algn="r"/>
              <a:t>2023-06-02</a:t>
            </a:fld>
            <a:endParaRPr lang="sv-SE" sz="1200" spc="400" dirty="0">
              <a:solidFill>
                <a:schemeClr val="bg1">
                  <a:lumMod val="50000"/>
                </a:schemeClr>
              </a:solidFill>
              <a:latin typeface="+mj-lt"/>
            </a:endParaRPr>
          </a:p>
        </p:txBody>
      </p:sp>
      <p:sp>
        <p:nvSpPr>
          <p:cNvPr id="6" name="Platshållare för sidfot 3"/>
          <p:cNvSpPr txBox="1">
            <a:spLocks/>
          </p:cNvSpPr>
          <p:nvPr userDrawn="1"/>
        </p:nvSpPr>
        <p:spPr>
          <a:xfrm>
            <a:off x="527382" y="6309320"/>
            <a:ext cx="3648405" cy="192021"/>
          </a:xfrm>
          <a:prstGeom prst="rect">
            <a:avLst/>
          </a:prstGeom>
        </p:spPr>
        <p:txBody>
          <a:bodyPr vert="horz" lIns="0" tIns="0" rIns="0" bIns="0" rtlCol="0" anchor="ctr"/>
          <a:lstStyle>
            <a:defPPr>
              <a:defRPr lang="sv-SE"/>
            </a:defPPr>
            <a:lvl1pPr marL="0" algn="l" defTabSz="685800" rtl="0" eaLnBrk="1" latinLnBrk="0" hangingPunct="1">
              <a:defRPr sz="1200" kern="1200">
                <a:solidFill>
                  <a:srgbClr val="000000"/>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l"/>
            <a:r>
              <a:rPr lang="sv-SE" sz="1200" spc="400" baseline="0" dirty="0">
                <a:solidFill>
                  <a:schemeClr val="bg1">
                    <a:lumMod val="50000"/>
                  </a:schemeClr>
                </a:solidFill>
                <a:latin typeface="+mj-lt"/>
              </a:rPr>
              <a:t>Innovationsplattformen</a:t>
            </a:r>
          </a:p>
        </p:txBody>
      </p:sp>
    </p:spTree>
    <p:extLst>
      <p:ext uri="{BB962C8B-B14F-4D97-AF65-F5344CB8AC3E}">
        <p14:creationId xmlns:p14="http://schemas.microsoft.com/office/powerpoint/2010/main" val="1376307211"/>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 id="2147483702" r:id="rId12"/>
    <p:sldLayoutId id="2147483703" r:id="rId13"/>
    <p:sldLayoutId id="2147483704" r:id="rId14"/>
    <p:sldLayoutId id="2147483705" r:id="rId15"/>
    <p:sldLayoutId id="2147483706" r:id="rId16"/>
    <p:sldLayoutId id="2147483707" r:id="rId17"/>
    <p:sldLayoutId id="2147483708" r:id="rId18"/>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377" rtl="0" eaLnBrk="1" latinLnBrk="0" hangingPunct="1">
        <a:lnSpc>
          <a:spcPct val="90000"/>
        </a:lnSpc>
        <a:spcBef>
          <a:spcPct val="0"/>
        </a:spcBef>
        <a:buNone/>
        <a:defRPr sz="4800" b="1" kern="1200">
          <a:solidFill>
            <a:schemeClr val="tx1">
              <a:lumMod val="65000"/>
              <a:lumOff val="35000"/>
            </a:schemeClr>
          </a:solidFill>
          <a:latin typeface="+mn-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19.png"/><Relationship Id="rId4" Type="http://schemas.openxmlformats.org/officeDocument/2006/relationships/image" Target="../media/image2.svg"/></Relationships>
</file>

<file path=ppt/slides/_rels/slide10.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6.xml"/><Relationship Id="rId1" Type="http://schemas.openxmlformats.org/officeDocument/2006/relationships/slideLayout" Target="../slideLayouts/slideLayout53.xml"/></Relationships>
</file>

<file path=ppt/slides/_rels/slide11.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7.xml"/><Relationship Id="rId1" Type="http://schemas.openxmlformats.org/officeDocument/2006/relationships/slideLayout" Target="../slideLayouts/slideLayout53.xml"/></Relationships>
</file>

<file path=ppt/slides/_rels/slide12.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8.xml"/><Relationship Id="rId1" Type="http://schemas.openxmlformats.org/officeDocument/2006/relationships/slideLayout" Target="../slideLayouts/slideLayout53.xml"/></Relationships>
</file>

<file path=ppt/slides/_rels/slide13.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9.xml"/><Relationship Id="rId1" Type="http://schemas.openxmlformats.org/officeDocument/2006/relationships/slideLayout" Target="../slideLayouts/slideLayout53.xml"/></Relationships>
</file>

<file path=ppt/slides/_rels/slide14.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10.xml"/><Relationship Id="rId1" Type="http://schemas.openxmlformats.org/officeDocument/2006/relationships/slideLayout" Target="../slideLayouts/slideLayout53.xml"/></Relationships>
</file>

<file path=ppt/slides/_rels/slide1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8" Type="http://schemas.openxmlformats.org/officeDocument/2006/relationships/image" Target="../media/image62.png"/><Relationship Id="rId3" Type="http://schemas.openxmlformats.org/officeDocument/2006/relationships/image" Target="../media/image21.png"/><Relationship Id="rId7" Type="http://schemas.openxmlformats.org/officeDocument/2006/relationships/image" Target="../media/image61.png"/><Relationship Id="rId12" Type="http://schemas.openxmlformats.org/officeDocument/2006/relationships/image" Target="../media/image66.png"/><Relationship Id="rId2" Type="http://schemas.openxmlformats.org/officeDocument/2006/relationships/notesSlide" Target="../notesSlides/notesSlide11.xml"/><Relationship Id="rId1" Type="http://schemas.openxmlformats.org/officeDocument/2006/relationships/slideLayout" Target="../slideLayouts/slideLayout53.xml"/><Relationship Id="rId6" Type="http://schemas.openxmlformats.org/officeDocument/2006/relationships/image" Target="../media/image60.png"/><Relationship Id="rId11" Type="http://schemas.openxmlformats.org/officeDocument/2006/relationships/image" Target="../media/image65.png"/><Relationship Id="rId5" Type="http://schemas.openxmlformats.org/officeDocument/2006/relationships/image" Target="../media/image59.png"/><Relationship Id="rId10" Type="http://schemas.openxmlformats.org/officeDocument/2006/relationships/image" Target="../media/image64.png"/><Relationship Id="rId4" Type="http://schemas.openxmlformats.org/officeDocument/2006/relationships/image" Target="../media/image22.svg"/><Relationship Id="rId9" Type="http://schemas.openxmlformats.org/officeDocument/2006/relationships/image" Target="../media/image63.png"/></Relationships>
</file>

<file path=ppt/slides/_rels/slide18.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12.xml"/><Relationship Id="rId1" Type="http://schemas.openxmlformats.org/officeDocument/2006/relationships/slideLayout" Target="../slideLayouts/slideLayout53.xml"/></Relationships>
</file>

<file path=ppt/slides/_rels/slide19.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13.xml"/><Relationship Id="rId1" Type="http://schemas.openxmlformats.org/officeDocument/2006/relationships/slideLayout" Target="../slideLayouts/slideLayout5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14.xml"/><Relationship Id="rId1" Type="http://schemas.openxmlformats.org/officeDocument/2006/relationships/slideLayout" Target="../slideLayouts/slideLayout53.xml"/></Relationships>
</file>

<file path=ppt/slides/_rels/slide21.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15.xml"/><Relationship Id="rId1" Type="http://schemas.openxmlformats.org/officeDocument/2006/relationships/slideLayout" Target="../slideLayouts/slideLayout53.xml"/></Relationships>
</file>

<file path=ppt/slides/_rels/slide22.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16.xml"/><Relationship Id="rId1" Type="http://schemas.openxmlformats.org/officeDocument/2006/relationships/slideLayout" Target="../slideLayouts/slideLayout53.xml"/></Relationships>
</file>

<file path=ppt/slides/_rels/slide23.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17.xml"/><Relationship Id="rId1" Type="http://schemas.openxmlformats.org/officeDocument/2006/relationships/slideLayout" Target="../slideLayouts/slideLayout53.xml"/></Relationships>
</file>

<file path=ppt/slides/_rels/slide24.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18.xml"/><Relationship Id="rId1" Type="http://schemas.openxmlformats.org/officeDocument/2006/relationships/slideLayout" Target="../slideLayouts/slideLayout53.xml"/></Relationships>
</file>

<file path=ppt/slides/_rels/slide25.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19.xml"/><Relationship Id="rId1" Type="http://schemas.openxmlformats.org/officeDocument/2006/relationships/slideLayout" Target="../slideLayouts/slideLayout53.xml"/></Relationships>
</file>

<file path=ppt/slides/_rels/slide2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20.xml"/><Relationship Id="rId1" Type="http://schemas.openxmlformats.org/officeDocument/2006/relationships/slideLayout" Target="../slideLayouts/slideLayout53.xml"/><Relationship Id="rId6" Type="http://schemas.openxmlformats.org/officeDocument/2006/relationships/image" Target="../media/image22.svg"/><Relationship Id="rId5" Type="http://schemas.openxmlformats.org/officeDocument/2006/relationships/image" Target="../media/image21.png"/><Relationship Id="rId4" Type="http://schemas.openxmlformats.org/officeDocument/2006/relationships/image" Target="../media/image69.png"/></Relationships>
</file>

<file path=ppt/slides/_rels/slide29.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21.xml"/><Relationship Id="rId1" Type="http://schemas.openxmlformats.org/officeDocument/2006/relationships/slideLayout" Target="../slideLayouts/slideLayout53.xml"/></Relationships>
</file>

<file path=ppt/slides/_rels/slide3.xml.rels><?xml version="1.0" encoding="UTF-8" standalone="yes"?>
<Relationships xmlns="http://schemas.openxmlformats.org/package/2006/relationships"><Relationship Id="rId8" Type="http://schemas.openxmlformats.org/officeDocument/2006/relationships/image" Target="../media/image25.png"/><Relationship Id="rId13" Type="http://schemas.openxmlformats.org/officeDocument/2006/relationships/image" Target="../media/image30.png"/><Relationship Id="rId18" Type="http://schemas.openxmlformats.org/officeDocument/2006/relationships/image" Target="../media/image35.png"/><Relationship Id="rId26" Type="http://schemas.openxmlformats.org/officeDocument/2006/relationships/image" Target="../media/image43.png"/><Relationship Id="rId3" Type="http://schemas.openxmlformats.org/officeDocument/2006/relationships/image" Target="../media/image20.png"/><Relationship Id="rId21" Type="http://schemas.openxmlformats.org/officeDocument/2006/relationships/image" Target="../media/image38.png"/><Relationship Id="rId7" Type="http://schemas.openxmlformats.org/officeDocument/2006/relationships/image" Target="../media/image24.png"/><Relationship Id="rId12" Type="http://schemas.openxmlformats.org/officeDocument/2006/relationships/image" Target="../media/image29.png"/><Relationship Id="rId17" Type="http://schemas.openxmlformats.org/officeDocument/2006/relationships/image" Target="../media/image34.png"/><Relationship Id="rId25" Type="http://schemas.openxmlformats.org/officeDocument/2006/relationships/image" Target="../media/image42.png"/><Relationship Id="rId2" Type="http://schemas.openxmlformats.org/officeDocument/2006/relationships/notesSlide" Target="../notesSlides/notesSlide2.xml"/><Relationship Id="rId16" Type="http://schemas.openxmlformats.org/officeDocument/2006/relationships/image" Target="../media/image33.png"/><Relationship Id="rId20" Type="http://schemas.openxmlformats.org/officeDocument/2006/relationships/image" Target="../media/image37.png"/><Relationship Id="rId1" Type="http://schemas.openxmlformats.org/officeDocument/2006/relationships/slideLayout" Target="../slideLayouts/slideLayout53.xml"/><Relationship Id="rId6" Type="http://schemas.openxmlformats.org/officeDocument/2006/relationships/image" Target="../media/image23.png"/><Relationship Id="rId11" Type="http://schemas.openxmlformats.org/officeDocument/2006/relationships/image" Target="../media/image28.png"/><Relationship Id="rId24" Type="http://schemas.openxmlformats.org/officeDocument/2006/relationships/image" Target="../media/image41.png"/><Relationship Id="rId5" Type="http://schemas.openxmlformats.org/officeDocument/2006/relationships/image" Target="../media/image22.svg"/><Relationship Id="rId15" Type="http://schemas.openxmlformats.org/officeDocument/2006/relationships/image" Target="../media/image32.png"/><Relationship Id="rId23" Type="http://schemas.openxmlformats.org/officeDocument/2006/relationships/image" Target="../media/image40.png"/><Relationship Id="rId28" Type="http://schemas.openxmlformats.org/officeDocument/2006/relationships/image" Target="../media/image45.png"/><Relationship Id="rId10" Type="http://schemas.openxmlformats.org/officeDocument/2006/relationships/image" Target="../media/image27.png"/><Relationship Id="rId19" Type="http://schemas.openxmlformats.org/officeDocument/2006/relationships/image" Target="../media/image36.png"/><Relationship Id="rId4" Type="http://schemas.openxmlformats.org/officeDocument/2006/relationships/image" Target="../media/image21.png"/><Relationship Id="rId9" Type="http://schemas.openxmlformats.org/officeDocument/2006/relationships/image" Target="../media/image26.png"/><Relationship Id="rId14" Type="http://schemas.openxmlformats.org/officeDocument/2006/relationships/image" Target="../media/image31.png"/><Relationship Id="rId22" Type="http://schemas.openxmlformats.org/officeDocument/2006/relationships/image" Target="../media/image39.png"/><Relationship Id="rId27" Type="http://schemas.openxmlformats.org/officeDocument/2006/relationships/image" Target="../media/image44.png"/></Relationships>
</file>

<file path=ppt/slides/_rels/slide30.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22.xml"/><Relationship Id="rId1" Type="http://schemas.openxmlformats.org/officeDocument/2006/relationships/slideLayout" Target="../slideLayouts/slideLayout53.xml"/></Relationships>
</file>

<file path=ppt/slides/_rels/slide3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8" Type="http://schemas.openxmlformats.org/officeDocument/2006/relationships/image" Target="../media/image22.svg"/><Relationship Id="rId3" Type="http://schemas.openxmlformats.org/officeDocument/2006/relationships/image" Target="../media/image71.png"/><Relationship Id="rId7" Type="http://schemas.openxmlformats.org/officeDocument/2006/relationships/image" Target="../media/image21.png"/><Relationship Id="rId2" Type="http://schemas.openxmlformats.org/officeDocument/2006/relationships/notesSlide" Target="../notesSlides/notesSlide23.xml"/><Relationship Id="rId1" Type="http://schemas.openxmlformats.org/officeDocument/2006/relationships/slideLayout" Target="../slideLayouts/slideLayout53.xml"/><Relationship Id="rId6" Type="http://schemas.openxmlformats.org/officeDocument/2006/relationships/image" Target="../media/image74.png"/><Relationship Id="rId5" Type="http://schemas.openxmlformats.org/officeDocument/2006/relationships/image" Target="../media/image73.png"/><Relationship Id="rId4" Type="http://schemas.openxmlformats.org/officeDocument/2006/relationships/image" Target="../media/image72.png"/></Relationships>
</file>

<file path=ppt/slides/_rels/slide34.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24.xml"/><Relationship Id="rId1" Type="http://schemas.openxmlformats.org/officeDocument/2006/relationships/slideLayout" Target="../slideLayouts/slideLayout53.xml"/></Relationships>
</file>

<file path=ppt/slides/_rels/slide35.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25.xml"/><Relationship Id="rId1" Type="http://schemas.openxmlformats.org/officeDocument/2006/relationships/slideLayout" Target="../slideLayouts/slideLayout53.xml"/></Relationships>
</file>

<file path=ppt/slides/_rels/slide36.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26.xml"/><Relationship Id="rId1" Type="http://schemas.openxmlformats.org/officeDocument/2006/relationships/slideLayout" Target="../slideLayouts/slideLayout53.xml"/></Relationships>
</file>

<file path=ppt/slides/_rels/slide37.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27.xml"/><Relationship Id="rId1" Type="http://schemas.openxmlformats.org/officeDocument/2006/relationships/slideLayout" Target="../slideLayouts/slideLayout53.xml"/></Relationships>
</file>

<file path=ppt/slides/_rels/slide3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hyperlink" Target="https://www.vgregion.se/ov/innovationsplattformen/varden/vgrsinnovationsprocess/" TargetMode="External"/><Relationship Id="rId1" Type="http://schemas.openxmlformats.org/officeDocument/2006/relationships/slideLayout" Target="../slideLayouts/slideLayout5.xml"/><Relationship Id="rId5" Type="http://schemas.openxmlformats.org/officeDocument/2006/relationships/image" Target="../media/image48.png"/><Relationship Id="rId4" Type="http://schemas.openxmlformats.org/officeDocument/2006/relationships/image" Target="../media/image47.png"/></Relationships>
</file>

<file path=ppt/slides/_rels/slide40.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28.xml"/><Relationship Id="rId1" Type="http://schemas.openxmlformats.org/officeDocument/2006/relationships/slideLayout" Target="../slideLayouts/slideLayout53.xml"/><Relationship Id="rId6" Type="http://schemas.openxmlformats.org/officeDocument/2006/relationships/image" Target="../media/image22.svg"/><Relationship Id="rId5" Type="http://schemas.openxmlformats.org/officeDocument/2006/relationships/image" Target="../media/image21.png"/><Relationship Id="rId4" Type="http://schemas.openxmlformats.org/officeDocument/2006/relationships/image" Target="../media/image77.png"/></Relationships>
</file>

<file path=ppt/slides/_rels/slide41.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29.xml"/><Relationship Id="rId1" Type="http://schemas.openxmlformats.org/officeDocument/2006/relationships/slideLayout" Target="../slideLayouts/slideLayout53.xml"/></Relationships>
</file>

<file path=ppt/slides/_rels/slide42.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30.xml"/><Relationship Id="rId1" Type="http://schemas.openxmlformats.org/officeDocument/2006/relationships/slideLayout" Target="../slideLayouts/slideLayout5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image" Target="../media/image49.jp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51.png"/><Relationship Id="rId7" Type="http://schemas.openxmlformats.org/officeDocument/2006/relationships/image" Target="../media/image55.png"/><Relationship Id="rId2" Type="http://schemas.openxmlformats.org/officeDocument/2006/relationships/notesSlide" Target="../notesSlides/notesSlide3.xml"/><Relationship Id="rId1" Type="http://schemas.openxmlformats.org/officeDocument/2006/relationships/slideLayout" Target="../slideLayouts/slideLayout53.xml"/><Relationship Id="rId6" Type="http://schemas.openxmlformats.org/officeDocument/2006/relationships/image" Target="../media/image54.png"/><Relationship Id="rId11" Type="http://schemas.openxmlformats.org/officeDocument/2006/relationships/image" Target="../media/image57.png"/><Relationship Id="rId5" Type="http://schemas.openxmlformats.org/officeDocument/2006/relationships/image" Target="../media/image53.png"/><Relationship Id="rId10" Type="http://schemas.openxmlformats.org/officeDocument/2006/relationships/image" Target="../media/image56.png"/><Relationship Id="rId4" Type="http://schemas.openxmlformats.org/officeDocument/2006/relationships/image" Target="../media/image52.png"/><Relationship Id="rId9" Type="http://schemas.openxmlformats.org/officeDocument/2006/relationships/image" Target="../media/image22.svg"/></Relationships>
</file>

<file path=ppt/slides/_rels/slide8.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4.xml"/><Relationship Id="rId1" Type="http://schemas.openxmlformats.org/officeDocument/2006/relationships/slideLayout" Target="../slideLayouts/slideLayout53.xml"/></Relationships>
</file>

<file path=ppt/slides/_rels/slide9.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5.xml"/><Relationship Id="rId1" Type="http://schemas.openxmlformats.org/officeDocument/2006/relationships/slideLayout" Target="../slideLayouts/slideLayout5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ubrik 12">
            <a:extLst>
              <a:ext uri="{FF2B5EF4-FFF2-40B4-BE49-F238E27FC236}">
                <a16:creationId xmlns:a16="http://schemas.microsoft.com/office/drawing/2014/main" id="{330FB508-892D-2BAC-2239-3D28F351C408}"/>
              </a:ext>
            </a:extLst>
          </p:cNvPr>
          <p:cNvSpPr>
            <a:spLocks noGrp="1"/>
          </p:cNvSpPr>
          <p:nvPr>
            <p:ph type="ctrTitle"/>
          </p:nvPr>
        </p:nvSpPr>
        <p:spPr/>
        <p:txBody>
          <a:bodyPr/>
          <a:lstStyle/>
          <a:p>
            <a:pPr defTabSz="914354">
              <a:lnSpc>
                <a:spcPct val="90000"/>
              </a:lnSpc>
              <a:spcBef>
                <a:spcPct val="0"/>
              </a:spcBef>
            </a:pPr>
            <a:r>
              <a:rPr lang="sv-SE" sz="3600" dirty="0">
                <a:solidFill>
                  <a:srgbClr val="4E5151">
                    <a:lumMod val="75000"/>
                  </a:srgbClr>
                </a:solidFill>
                <a:latin typeface="Frutiger LT Pro 55 Roman" panose="020B0602020204020204" pitchFamily="34" charset="0"/>
              </a:rPr>
              <a:t>Innovationsprocess för hälso- och sjukvården VGR</a:t>
            </a:r>
            <a:br>
              <a:rPr lang="sv-SE" sz="3600" dirty="0">
                <a:solidFill>
                  <a:srgbClr val="4E5151">
                    <a:lumMod val="75000"/>
                  </a:srgbClr>
                </a:solidFill>
                <a:latin typeface="Frutiger LT Pro 55 Roman" panose="020B0602020204020204" pitchFamily="34" charset="0"/>
              </a:rPr>
            </a:br>
            <a:r>
              <a:rPr lang="sv-SE" sz="3600" dirty="0">
                <a:solidFill>
                  <a:srgbClr val="4E5151">
                    <a:lumMod val="75000"/>
                  </a:srgbClr>
                </a:solidFill>
                <a:latin typeface="Frutiger LT Pro 55 Roman" panose="020B0602020204020204" pitchFamily="34" charset="0"/>
              </a:rPr>
              <a:t>- Anteckningssidor aktivitet för aktivitet</a:t>
            </a:r>
            <a:br>
              <a:rPr lang="sv-SE" sz="3600" dirty="0">
                <a:solidFill>
                  <a:srgbClr val="4E5151">
                    <a:lumMod val="75000"/>
                  </a:srgbClr>
                </a:solidFill>
                <a:latin typeface="Frutiger LT Pro 55 Roman" panose="020B0602020204020204" pitchFamily="34" charset="0"/>
              </a:rPr>
            </a:br>
            <a:endParaRPr lang="sv-SE" dirty="0"/>
          </a:p>
        </p:txBody>
      </p:sp>
      <p:sp>
        <p:nvSpPr>
          <p:cNvPr id="4" name="Platshållare för datum 3">
            <a:extLst>
              <a:ext uri="{FF2B5EF4-FFF2-40B4-BE49-F238E27FC236}">
                <a16:creationId xmlns:a16="http://schemas.microsoft.com/office/drawing/2014/main" id="{ABFB9D93-765D-9378-3CDE-482FD868FDF9}"/>
              </a:ext>
            </a:extLst>
          </p:cNvPr>
          <p:cNvSpPr>
            <a:spLocks noGrp="1"/>
          </p:cNvSpPr>
          <p:nvPr>
            <p:ph type="dt" sz="half" idx="10"/>
          </p:nvPr>
        </p:nvSpPr>
        <p:spPr/>
        <p:txBody>
          <a:bodyPr/>
          <a:lstStyle/>
          <a:p>
            <a:fld id="{5FA2736A-5A47-45C7-BEAA-C23E1FD1FE5A}" type="datetime1">
              <a:rPr lang="sv-SE" smtClean="0"/>
              <a:t>2023-06-02</a:t>
            </a:fld>
            <a:endParaRPr lang="sv-SE" dirty="0"/>
          </a:p>
        </p:txBody>
      </p:sp>
      <p:pic>
        <p:nvPicPr>
          <p:cNvPr id="2" name="Logo" descr="Logo: Västra Götalandsregionen">
            <a:extLst>
              <a:ext uri="{FF2B5EF4-FFF2-40B4-BE49-F238E27FC236}">
                <a16:creationId xmlns:a16="http://schemas.microsoft.com/office/drawing/2014/main" id="{31C85427-D7BE-65DA-B109-FF8AD498DF4F}"/>
              </a:ext>
            </a:extLst>
          </p:cNvPr>
          <p:cNvPicPr>
            <a:picLocks noGrp="1" noRot="1" noChangeAspect="1" noMove="1" noResize="1" noEditPoints="1" noAdjustHandles="1" noChangeArrowheads="1" noChangeShapeType="1" noCrop="1"/>
          </p:cNvPicPr>
          <p:nvPr/>
        </p:nvPicPr>
        <p:blipFill>
          <a:blip r:embed="rId3">
            <a:extLst>
              <a:ext uri="{96DAC541-7B7A-43D3-8B79-37D633B846F1}">
                <asvg:svgBlip xmlns:asvg="http://schemas.microsoft.com/office/drawing/2016/SVG/main" r:embed="rId4"/>
              </a:ext>
            </a:extLst>
          </a:blip>
          <a:stretch>
            <a:fillRect/>
          </a:stretch>
        </p:blipFill>
        <p:spPr>
          <a:xfrm>
            <a:off x="326234" y="6030915"/>
            <a:ext cx="2147886" cy="435093"/>
          </a:xfrm>
          <a:prstGeom prst="rect">
            <a:avLst/>
          </a:prstGeom>
        </p:spPr>
      </p:pic>
      <p:pic>
        <p:nvPicPr>
          <p:cNvPr id="5" name="Bildobjekt 4">
            <a:extLst>
              <a:ext uri="{FF2B5EF4-FFF2-40B4-BE49-F238E27FC236}">
                <a16:creationId xmlns:a16="http://schemas.microsoft.com/office/drawing/2014/main" id="{AF0F0462-861F-65A3-94B3-38CDDDBF75AA}"/>
              </a:ext>
            </a:extLst>
          </p:cNvPr>
          <p:cNvPicPr>
            <a:picLocks noChangeAspect="1"/>
          </p:cNvPicPr>
          <p:nvPr/>
        </p:nvPicPr>
        <p:blipFill rotWithShape="1">
          <a:blip r:embed="rId5"/>
          <a:srcRect l="5758" t="3559" r="565"/>
          <a:stretch/>
        </p:blipFill>
        <p:spPr>
          <a:xfrm>
            <a:off x="141583" y="3238746"/>
            <a:ext cx="7209418" cy="3362329"/>
          </a:xfrm>
          <a:prstGeom prst="rect">
            <a:avLst/>
          </a:prstGeom>
        </p:spPr>
      </p:pic>
    </p:spTree>
    <p:extLst>
      <p:ext uri="{BB962C8B-B14F-4D97-AF65-F5344CB8AC3E}">
        <p14:creationId xmlns:p14="http://schemas.microsoft.com/office/powerpoint/2010/main" val="38753306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ktangel 9">
            <a:extLst>
              <a:ext uri="{FF2B5EF4-FFF2-40B4-BE49-F238E27FC236}">
                <a16:creationId xmlns:a16="http://schemas.microsoft.com/office/drawing/2014/main" id="{B04E7AA3-0DBC-4E5E-B1B7-F01FF2AB9BCD}"/>
              </a:ext>
            </a:extLst>
          </p:cNvPr>
          <p:cNvSpPr/>
          <p:nvPr/>
        </p:nvSpPr>
        <p:spPr>
          <a:xfrm>
            <a:off x="0" y="-3435"/>
            <a:ext cx="12245197" cy="2098312"/>
          </a:xfrm>
          <a:prstGeom prst="rect">
            <a:avLst/>
          </a:prstGeom>
          <a:solidFill>
            <a:srgbClr val="F5BA33">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dirty="0">
              <a:solidFill>
                <a:srgbClr val="FFFFFF"/>
              </a:solidFill>
              <a:latin typeface="Calibri" panose="020F0502020204030204"/>
            </a:endParaRPr>
          </a:p>
        </p:txBody>
      </p:sp>
      <p:sp>
        <p:nvSpPr>
          <p:cNvPr id="3" name="Rektangel 2">
            <a:extLst>
              <a:ext uri="{FF2B5EF4-FFF2-40B4-BE49-F238E27FC236}">
                <a16:creationId xmlns:a16="http://schemas.microsoft.com/office/drawing/2014/main" id="{96226F74-0539-47BC-BE30-588D786F0684}"/>
              </a:ext>
            </a:extLst>
          </p:cNvPr>
          <p:cNvSpPr/>
          <p:nvPr/>
        </p:nvSpPr>
        <p:spPr>
          <a:xfrm>
            <a:off x="-53197" y="0"/>
            <a:ext cx="12245197" cy="20983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dirty="0">
              <a:solidFill>
                <a:srgbClr val="FFFFFF"/>
              </a:solidFill>
              <a:latin typeface="Calibri" panose="020F0502020204030204"/>
            </a:endParaRPr>
          </a:p>
        </p:txBody>
      </p:sp>
      <p:sp>
        <p:nvSpPr>
          <p:cNvPr id="139" name="textruta 138">
            <a:extLst>
              <a:ext uri="{FF2B5EF4-FFF2-40B4-BE49-F238E27FC236}">
                <a16:creationId xmlns:a16="http://schemas.microsoft.com/office/drawing/2014/main" id="{EFF407EB-3743-4793-8555-975373EA7CF9}"/>
              </a:ext>
            </a:extLst>
          </p:cNvPr>
          <p:cNvSpPr txBox="1"/>
          <p:nvPr/>
        </p:nvSpPr>
        <p:spPr>
          <a:xfrm>
            <a:off x="2415128" y="644692"/>
            <a:ext cx="8890931" cy="461665"/>
          </a:xfrm>
          <a:prstGeom prst="rect">
            <a:avLst/>
          </a:prstGeom>
          <a:noFill/>
        </p:spPr>
        <p:txBody>
          <a:bodyPr wrap="square" rtlCol="0">
            <a:spAutoFit/>
          </a:bodyPr>
          <a:lstStyle/>
          <a:p>
            <a:pPr algn="ctr" defTabSz="914377"/>
            <a:r>
              <a:rPr lang="sv-SE" sz="2400" dirty="0">
                <a:solidFill>
                  <a:srgbClr val="4E5151">
                    <a:lumMod val="50000"/>
                  </a:srgbClr>
                </a:solidFill>
                <a:latin typeface="Calibri Light" panose="020F0302020204030204"/>
              </a:rPr>
              <a:t>Genomför intressentanalys</a:t>
            </a:r>
          </a:p>
        </p:txBody>
      </p:sp>
      <p:sp>
        <p:nvSpPr>
          <p:cNvPr id="2" name="textruta 1">
            <a:extLst>
              <a:ext uri="{FF2B5EF4-FFF2-40B4-BE49-F238E27FC236}">
                <a16:creationId xmlns:a16="http://schemas.microsoft.com/office/drawing/2014/main" id="{7C625EC3-6855-4E30-9FE7-31CC6A4F076A}"/>
              </a:ext>
            </a:extLst>
          </p:cNvPr>
          <p:cNvSpPr txBox="1"/>
          <p:nvPr/>
        </p:nvSpPr>
        <p:spPr>
          <a:xfrm>
            <a:off x="143339" y="2121301"/>
            <a:ext cx="5280587" cy="461665"/>
          </a:xfrm>
          <a:prstGeom prst="rect">
            <a:avLst/>
          </a:prstGeom>
          <a:noFill/>
        </p:spPr>
        <p:txBody>
          <a:bodyPr wrap="square" rtlCol="0">
            <a:spAutoFit/>
          </a:bodyPr>
          <a:lstStyle/>
          <a:p>
            <a:pPr defTabSz="914377"/>
            <a:r>
              <a:rPr lang="sv-SE" sz="2400" dirty="0">
                <a:solidFill>
                  <a:srgbClr val="4E5151"/>
                </a:solidFill>
                <a:latin typeface="Calibri Light" panose="020F0302020204030204"/>
              </a:rPr>
              <a:t>Anteckningar</a:t>
            </a:r>
            <a:endParaRPr lang="en-GB" sz="2400" dirty="0">
              <a:solidFill>
                <a:srgbClr val="4E5151"/>
              </a:solidFill>
              <a:latin typeface="Calibri Light" panose="020F0302020204030204"/>
            </a:endParaRPr>
          </a:p>
        </p:txBody>
      </p:sp>
      <p:pic>
        <p:nvPicPr>
          <p:cNvPr id="8" name="Bildobjekt 7">
            <a:extLst>
              <a:ext uri="{FF2B5EF4-FFF2-40B4-BE49-F238E27FC236}">
                <a16:creationId xmlns:a16="http://schemas.microsoft.com/office/drawing/2014/main" id="{3334C47C-D89F-4218-8E49-4A832B1B9036}"/>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143339" y="80472"/>
            <a:ext cx="1930499" cy="1930499"/>
          </a:xfrm>
          <a:prstGeom prst="rect">
            <a:avLst/>
          </a:prstGeom>
        </p:spPr>
      </p:pic>
    </p:spTree>
    <p:extLst>
      <p:ext uri="{BB962C8B-B14F-4D97-AF65-F5344CB8AC3E}">
        <p14:creationId xmlns:p14="http://schemas.microsoft.com/office/powerpoint/2010/main" val="42002635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ktangel 9">
            <a:extLst>
              <a:ext uri="{FF2B5EF4-FFF2-40B4-BE49-F238E27FC236}">
                <a16:creationId xmlns:a16="http://schemas.microsoft.com/office/drawing/2014/main" id="{B04E7AA3-0DBC-4E5E-B1B7-F01FF2AB9BCD}"/>
              </a:ext>
            </a:extLst>
          </p:cNvPr>
          <p:cNvSpPr/>
          <p:nvPr/>
        </p:nvSpPr>
        <p:spPr>
          <a:xfrm>
            <a:off x="0" y="-3435"/>
            <a:ext cx="12245197" cy="2098312"/>
          </a:xfrm>
          <a:prstGeom prst="rect">
            <a:avLst/>
          </a:prstGeom>
          <a:solidFill>
            <a:srgbClr val="F5BA33">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dirty="0">
              <a:solidFill>
                <a:srgbClr val="FFFFFF"/>
              </a:solidFill>
              <a:latin typeface="Calibri" panose="020F0502020204030204"/>
            </a:endParaRPr>
          </a:p>
        </p:txBody>
      </p:sp>
      <p:sp>
        <p:nvSpPr>
          <p:cNvPr id="3" name="Rektangel 2">
            <a:extLst>
              <a:ext uri="{FF2B5EF4-FFF2-40B4-BE49-F238E27FC236}">
                <a16:creationId xmlns:a16="http://schemas.microsoft.com/office/drawing/2014/main" id="{96226F74-0539-47BC-BE30-588D786F0684}"/>
              </a:ext>
            </a:extLst>
          </p:cNvPr>
          <p:cNvSpPr/>
          <p:nvPr/>
        </p:nvSpPr>
        <p:spPr>
          <a:xfrm>
            <a:off x="-53197" y="0"/>
            <a:ext cx="12245197" cy="20983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dirty="0">
              <a:solidFill>
                <a:srgbClr val="FFFFFF"/>
              </a:solidFill>
              <a:latin typeface="Calibri" panose="020F0502020204030204"/>
            </a:endParaRPr>
          </a:p>
        </p:txBody>
      </p:sp>
      <p:sp>
        <p:nvSpPr>
          <p:cNvPr id="139" name="textruta 138">
            <a:extLst>
              <a:ext uri="{FF2B5EF4-FFF2-40B4-BE49-F238E27FC236}">
                <a16:creationId xmlns:a16="http://schemas.microsoft.com/office/drawing/2014/main" id="{EFF407EB-3743-4793-8555-975373EA7CF9}"/>
              </a:ext>
            </a:extLst>
          </p:cNvPr>
          <p:cNvSpPr txBox="1"/>
          <p:nvPr/>
        </p:nvSpPr>
        <p:spPr>
          <a:xfrm>
            <a:off x="2415128" y="644692"/>
            <a:ext cx="8890931" cy="461665"/>
          </a:xfrm>
          <a:prstGeom prst="rect">
            <a:avLst/>
          </a:prstGeom>
          <a:noFill/>
        </p:spPr>
        <p:txBody>
          <a:bodyPr wrap="square" rtlCol="0">
            <a:spAutoFit/>
          </a:bodyPr>
          <a:lstStyle/>
          <a:p>
            <a:pPr algn="ctr" defTabSz="914377"/>
            <a:r>
              <a:rPr lang="sv-SE" sz="2400" dirty="0">
                <a:solidFill>
                  <a:srgbClr val="4E5151">
                    <a:lumMod val="50000"/>
                  </a:srgbClr>
                </a:solidFill>
                <a:latin typeface="Calibri Light" panose="020F0302020204030204"/>
              </a:rPr>
              <a:t>Genomför behovsanalys</a:t>
            </a:r>
          </a:p>
        </p:txBody>
      </p:sp>
      <p:sp>
        <p:nvSpPr>
          <p:cNvPr id="2" name="textruta 1">
            <a:extLst>
              <a:ext uri="{FF2B5EF4-FFF2-40B4-BE49-F238E27FC236}">
                <a16:creationId xmlns:a16="http://schemas.microsoft.com/office/drawing/2014/main" id="{7C625EC3-6855-4E30-9FE7-31CC6A4F076A}"/>
              </a:ext>
            </a:extLst>
          </p:cNvPr>
          <p:cNvSpPr txBox="1"/>
          <p:nvPr/>
        </p:nvSpPr>
        <p:spPr>
          <a:xfrm>
            <a:off x="143339" y="2121301"/>
            <a:ext cx="5280587" cy="461665"/>
          </a:xfrm>
          <a:prstGeom prst="rect">
            <a:avLst/>
          </a:prstGeom>
          <a:noFill/>
        </p:spPr>
        <p:txBody>
          <a:bodyPr wrap="square" rtlCol="0">
            <a:spAutoFit/>
          </a:bodyPr>
          <a:lstStyle/>
          <a:p>
            <a:pPr defTabSz="914377"/>
            <a:r>
              <a:rPr lang="sv-SE" sz="2400" dirty="0">
                <a:solidFill>
                  <a:srgbClr val="4E5151"/>
                </a:solidFill>
                <a:latin typeface="Calibri Light" panose="020F0302020204030204"/>
              </a:rPr>
              <a:t>Anteckningar</a:t>
            </a:r>
            <a:endParaRPr lang="en-GB" sz="2400" dirty="0">
              <a:solidFill>
                <a:srgbClr val="4E5151"/>
              </a:solidFill>
              <a:latin typeface="Calibri Light" panose="020F0302020204030204"/>
            </a:endParaRPr>
          </a:p>
        </p:txBody>
      </p:sp>
      <p:pic>
        <p:nvPicPr>
          <p:cNvPr id="8" name="Bildobjekt 7">
            <a:extLst>
              <a:ext uri="{FF2B5EF4-FFF2-40B4-BE49-F238E27FC236}">
                <a16:creationId xmlns:a16="http://schemas.microsoft.com/office/drawing/2014/main" id="{A6BBE86C-5124-4719-B434-4F6621EEA8F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3339" y="80472"/>
            <a:ext cx="1933675" cy="1930499"/>
          </a:xfrm>
          <a:prstGeom prst="rect">
            <a:avLst/>
          </a:prstGeom>
        </p:spPr>
      </p:pic>
    </p:spTree>
    <p:extLst>
      <p:ext uri="{BB962C8B-B14F-4D97-AF65-F5344CB8AC3E}">
        <p14:creationId xmlns:p14="http://schemas.microsoft.com/office/powerpoint/2010/main" val="35059538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ktangel 9">
            <a:extLst>
              <a:ext uri="{FF2B5EF4-FFF2-40B4-BE49-F238E27FC236}">
                <a16:creationId xmlns:a16="http://schemas.microsoft.com/office/drawing/2014/main" id="{B04E7AA3-0DBC-4E5E-B1B7-F01FF2AB9BCD}"/>
              </a:ext>
            </a:extLst>
          </p:cNvPr>
          <p:cNvSpPr/>
          <p:nvPr/>
        </p:nvSpPr>
        <p:spPr>
          <a:xfrm>
            <a:off x="0" y="-3435"/>
            <a:ext cx="12245197" cy="2098312"/>
          </a:xfrm>
          <a:prstGeom prst="rect">
            <a:avLst/>
          </a:prstGeom>
          <a:solidFill>
            <a:srgbClr val="F5BA33">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dirty="0">
              <a:solidFill>
                <a:srgbClr val="FFFFFF"/>
              </a:solidFill>
              <a:latin typeface="Calibri" panose="020F0502020204030204"/>
            </a:endParaRPr>
          </a:p>
        </p:txBody>
      </p:sp>
      <p:sp>
        <p:nvSpPr>
          <p:cNvPr id="3" name="Rektangel 2">
            <a:extLst>
              <a:ext uri="{FF2B5EF4-FFF2-40B4-BE49-F238E27FC236}">
                <a16:creationId xmlns:a16="http://schemas.microsoft.com/office/drawing/2014/main" id="{96226F74-0539-47BC-BE30-588D786F0684}"/>
              </a:ext>
            </a:extLst>
          </p:cNvPr>
          <p:cNvSpPr/>
          <p:nvPr/>
        </p:nvSpPr>
        <p:spPr>
          <a:xfrm>
            <a:off x="-53197" y="0"/>
            <a:ext cx="12245197" cy="20983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dirty="0">
              <a:solidFill>
                <a:srgbClr val="FFFFFF"/>
              </a:solidFill>
              <a:latin typeface="Calibri" panose="020F0502020204030204"/>
            </a:endParaRPr>
          </a:p>
        </p:txBody>
      </p:sp>
      <p:sp>
        <p:nvSpPr>
          <p:cNvPr id="139" name="textruta 138">
            <a:extLst>
              <a:ext uri="{FF2B5EF4-FFF2-40B4-BE49-F238E27FC236}">
                <a16:creationId xmlns:a16="http://schemas.microsoft.com/office/drawing/2014/main" id="{EFF407EB-3743-4793-8555-975373EA7CF9}"/>
              </a:ext>
            </a:extLst>
          </p:cNvPr>
          <p:cNvSpPr txBox="1"/>
          <p:nvPr/>
        </p:nvSpPr>
        <p:spPr>
          <a:xfrm>
            <a:off x="2415128" y="644692"/>
            <a:ext cx="8890931" cy="461665"/>
          </a:xfrm>
          <a:prstGeom prst="rect">
            <a:avLst/>
          </a:prstGeom>
          <a:noFill/>
        </p:spPr>
        <p:txBody>
          <a:bodyPr wrap="square" rtlCol="0">
            <a:spAutoFit/>
          </a:bodyPr>
          <a:lstStyle/>
          <a:p>
            <a:pPr algn="ctr" defTabSz="914377"/>
            <a:r>
              <a:rPr lang="sv-SE" sz="2400" dirty="0">
                <a:solidFill>
                  <a:srgbClr val="4E5151">
                    <a:lumMod val="50000"/>
                  </a:srgbClr>
                </a:solidFill>
                <a:latin typeface="Calibri Light" panose="020F0302020204030204"/>
              </a:rPr>
              <a:t>Få kännedom om regulatoriska aspekter</a:t>
            </a:r>
          </a:p>
        </p:txBody>
      </p:sp>
      <p:sp>
        <p:nvSpPr>
          <p:cNvPr id="2" name="textruta 1">
            <a:extLst>
              <a:ext uri="{FF2B5EF4-FFF2-40B4-BE49-F238E27FC236}">
                <a16:creationId xmlns:a16="http://schemas.microsoft.com/office/drawing/2014/main" id="{7C625EC3-6855-4E30-9FE7-31CC6A4F076A}"/>
              </a:ext>
            </a:extLst>
          </p:cNvPr>
          <p:cNvSpPr txBox="1"/>
          <p:nvPr/>
        </p:nvSpPr>
        <p:spPr>
          <a:xfrm>
            <a:off x="143339" y="2121301"/>
            <a:ext cx="5280587" cy="461665"/>
          </a:xfrm>
          <a:prstGeom prst="rect">
            <a:avLst/>
          </a:prstGeom>
          <a:noFill/>
        </p:spPr>
        <p:txBody>
          <a:bodyPr wrap="square" rtlCol="0">
            <a:spAutoFit/>
          </a:bodyPr>
          <a:lstStyle/>
          <a:p>
            <a:pPr defTabSz="914377"/>
            <a:r>
              <a:rPr lang="sv-SE" sz="2400" dirty="0">
                <a:solidFill>
                  <a:srgbClr val="4E5151"/>
                </a:solidFill>
                <a:latin typeface="Calibri Light" panose="020F0302020204030204"/>
              </a:rPr>
              <a:t>Anteckningar</a:t>
            </a:r>
            <a:endParaRPr lang="en-GB" sz="2400" dirty="0">
              <a:solidFill>
                <a:srgbClr val="4E5151"/>
              </a:solidFill>
              <a:latin typeface="Calibri Light" panose="020F0302020204030204"/>
            </a:endParaRPr>
          </a:p>
        </p:txBody>
      </p:sp>
      <p:pic>
        <p:nvPicPr>
          <p:cNvPr id="7" name="Bildobjekt 6">
            <a:extLst>
              <a:ext uri="{FF2B5EF4-FFF2-40B4-BE49-F238E27FC236}">
                <a16:creationId xmlns:a16="http://schemas.microsoft.com/office/drawing/2014/main" id="{D5156C10-FD27-43CB-8A13-4FC30D4388B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3339" y="80472"/>
            <a:ext cx="1930499" cy="1930499"/>
          </a:xfrm>
          <a:prstGeom prst="rect">
            <a:avLst/>
          </a:prstGeom>
        </p:spPr>
      </p:pic>
    </p:spTree>
    <p:extLst>
      <p:ext uri="{BB962C8B-B14F-4D97-AF65-F5344CB8AC3E}">
        <p14:creationId xmlns:p14="http://schemas.microsoft.com/office/powerpoint/2010/main" val="9889965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ktangel 9">
            <a:extLst>
              <a:ext uri="{FF2B5EF4-FFF2-40B4-BE49-F238E27FC236}">
                <a16:creationId xmlns:a16="http://schemas.microsoft.com/office/drawing/2014/main" id="{B04E7AA3-0DBC-4E5E-B1B7-F01FF2AB9BCD}"/>
              </a:ext>
            </a:extLst>
          </p:cNvPr>
          <p:cNvSpPr/>
          <p:nvPr/>
        </p:nvSpPr>
        <p:spPr>
          <a:xfrm>
            <a:off x="0" y="-3435"/>
            <a:ext cx="12245197" cy="2098312"/>
          </a:xfrm>
          <a:prstGeom prst="rect">
            <a:avLst/>
          </a:prstGeom>
          <a:solidFill>
            <a:srgbClr val="F5BA33">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dirty="0">
              <a:solidFill>
                <a:srgbClr val="FFFFFF"/>
              </a:solidFill>
              <a:latin typeface="Calibri" panose="020F0502020204030204"/>
            </a:endParaRPr>
          </a:p>
        </p:txBody>
      </p:sp>
      <p:sp>
        <p:nvSpPr>
          <p:cNvPr id="3" name="Rektangel 2">
            <a:extLst>
              <a:ext uri="{FF2B5EF4-FFF2-40B4-BE49-F238E27FC236}">
                <a16:creationId xmlns:a16="http://schemas.microsoft.com/office/drawing/2014/main" id="{96226F74-0539-47BC-BE30-588D786F0684}"/>
              </a:ext>
            </a:extLst>
          </p:cNvPr>
          <p:cNvSpPr/>
          <p:nvPr/>
        </p:nvSpPr>
        <p:spPr>
          <a:xfrm>
            <a:off x="-53197" y="0"/>
            <a:ext cx="12245197" cy="20983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dirty="0">
              <a:solidFill>
                <a:srgbClr val="FFFFFF"/>
              </a:solidFill>
              <a:latin typeface="Calibri" panose="020F0502020204030204"/>
            </a:endParaRPr>
          </a:p>
        </p:txBody>
      </p:sp>
      <p:sp>
        <p:nvSpPr>
          <p:cNvPr id="139" name="textruta 138">
            <a:extLst>
              <a:ext uri="{FF2B5EF4-FFF2-40B4-BE49-F238E27FC236}">
                <a16:creationId xmlns:a16="http://schemas.microsoft.com/office/drawing/2014/main" id="{EFF407EB-3743-4793-8555-975373EA7CF9}"/>
              </a:ext>
            </a:extLst>
          </p:cNvPr>
          <p:cNvSpPr txBox="1"/>
          <p:nvPr/>
        </p:nvSpPr>
        <p:spPr>
          <a:xfrm>
            <a:off x="2415128" y="644692"/>
            <a:ext cx="8890931" cy="461665"/>
          </a:xfrm>
          <a:prstGeom prst="rect">
            <a:avLst/>
          </a:prstGeom>
          <a:noFill/>
        </p:spPr>
        <p:txBody>
          <a:bodyPr wrap="square" rtlCol="0">
            <a:spAutoFit/>
          </a:bodyPr>
          <a:lstStyle/>
          <a:p>
            <a:pPr algn="ctr" defTabSz="914377"/>
            <a:r>
              <a:rPr lang="sv-SE" sz="2400" dirty="0">
                <a:solidFill>
                  <a:srgbClr val="4E5151">
                    <a:lumMod val="50000"/>
                  </a:srgbClr>
                </a:solidFill>
                <a:latin typeface="Calibri Light" panose="020F0302020204030204"/>
              </a:rPr>
              <a:t>Genomför informationsklassning</a:t>
            </a:r>
          </a:p>
        </p:txBody>
      </p:sp>
      <p:sp>
        <p:nvSpPr>
          <p:cNvPr id="2" name="textruta 1">
            <a:extLst>
              <a:ext uri="{FF2B5EF4-FFF2-40B4-BE49-F238E27FC236}">
                <a16:creationId xmlns:a16="http://schemas.microsoft.com/office/drawing/2014/main" id="{7C625EC3-6855-4E30-9FE7-31CC6A4F076A}"/>
              </a:ext>
            </a:extLst>
          </p:cNvPr>
          <p:cNvSpPr txBox="1"/>
          <p:nvPr/>
        </p:nvSpPr>
        <p:spPr>
          <a:xfrm>
            <a:off x="143339" y="2121301"/>
            <a:ext cx="5280587" cy="461665"/>
          </a:xfrm>
          <a:prstGeom prst="rect">
            <a:avLst/>
          </a:prstGeom>
          <a:noFill/>
        </p:spPr>
        <p:txBody>
          <a:bodyPr wrap="square" rtlCol="0">
            <a:spAutoFit/>
          </a:bodyPr>
          <a:lstStyle/>
          <a:p>
            <a:pPr defTabSz="914377"/>
            <a:r>
              <a:rPr lang="sv-SE" sz="2400" dirty="0">
                <a:solidFill>
                  <a:srgbClr val="4E5151"/>
                </a:solidFill>
                <a:latin typeface="Calibri Light" panose="020F0302020204030204"/>
              </a:rPr>
              <a:t>Anteckningar</a:t>
            </a:r>
            <a:endParaRPr lang="en-GB" sz="2400" dirty="0">
              <a:solidFill>
                <a:srgbClr val="4E5151"/>
              </a:solidFill>
              <a:latin typeface="Calibri Light" panose="020F0302020204030204"/>
            </a:endParaRPr>
          </a:p>
        </p:txBody>
      </p:sp>
      <p:pic>
        <p:nvPicPr>
          <p:cNvPr id="7" name="Bildobjekt 6">
            <a:extLst>
              <a:ext uri="{FF2B5EF4-FFF2-40B4-BE49-F238E27FC236}">
                <a16:creationId xmlns:a16="http://schemas.microsoft.com/office/drawing/2014/main" id="{94AA6850-4469-4F43-8189-4736D420E5F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3339" y="43160"/>
            <a:ext cx="1933675" cy="1930499"/>
          </a:xfrm>
          <a:prstGeom prst="rect">
            <a:avLst/>
          </a:prstGeom>
        </p:spPr>
      </p:pic>
    </p:spTree>
    <p:extLst>
      <p:ext uri="{BB962C8B-B14F-4D97-AF65-F5344CB8AC3E}">
        <p14:creationId xmlns:p14="http://schemas.microsoft.com/office/powerpoint/2010/main" val="40360401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ktangel 9">
            <a:extLst>
              <a:ext uri="{FF2B5EF4-FFF2-40B4-BE49-F238E27FC236}">
                <a16:creationId xmlns:a16="http://schemas.microsoft.com/office/drawing/2014/main" id="{B04E7AA3-0DBC-4E5E-B1B7-F01FF2AB9BCD}"/>
              </a:ext>
            </a:extLst>
          </p:cNvPr>
          <p:cNvSpPr/>
          <p:nvPr/>
        </p:nvSpPr>
        <p:spPr>
          <a:xfrm>
            <a:off x="0" y="-3435"/>
            <a:ext cx="12245197" cy="2098312"/>
          </a:xfrm>
          <a:prstGeom prst="rect">
            <a:avLst/>
          </a:prstGeom>
          <a:solidFill>
            <a:srgbClr val="F5BA33">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dirty="0">
              <a:solidFill>
                <a:srgbClr val="FFFFFF"/>
              </a:solidFill>
              <a:latin typeface="Calibri" panose="020F0502020204030204"/>
            </a:endParaRPr>
          </a:p>
        </p:txBody>
      </p:sp>
      <p:sp>
        <p:nvSpPr>
          <p:cNvPr id="3" name="Rektangel 2">
            <a:extLst>
              <a:ext uri="{FF2B5EF4-FFF2-40B4-BE49-F238E27FC236}">
                <a16:creationId xmlns:a16="http://schemas.microsoft.com/office/drawing/2014/main" id="{96226F74-0539-47BC-BE30-588D786F0684}"/>
              </a:ext>
            </a:extLst>
          </p:cNvPr>
          <p:cNvSpPr/>
          <p:nvPr/>
        </p:nvSpPr>
        <p:spPr>
          <a:xfrm>
            <a:off x="-53197" y="0"/>
            <a:ext cx="12245197" cy="20983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dirty="0">
              <a:solidFill>
                <a:srgbClr val="FFFFFF"/>
              </a:solidFill>
              <a:latin typeface="Calibri" panose="020F0502020204030204"/>
            </a:endParaRPr>
          </a:p>
        </p:txBody>
      </p:sp>
      <p:sp>
        <p:nvSpPr>
          <p:cNvPr id="139" name="textruta 138">
            <a:extLst>
              <a:ext uri="{FF2B5EF4-FFF2-40B4-BE49-F238E27FC236}">
                <a16:creationId xmlns:a16="http://schemas.microsoft.com/office/drawing/2014/main" id="{EFF407EB-3743-4793-8555-975373EA7CF9}"/>
              </a:ext>
            </a:extLst>
          </p:cNvPr>
          <p:cNvSpPr txBox="1"/>
          <p:nvPr/>
        </p:nvSpPr>
        <p:spPr>
          <a:xfrm>
            <a:off x="2415128" y="644692"/>
            <a:ext cx="8890931" cy="461665"/>
          </a:xfrm>
          <a:prstGeom prst="rect">
            <a:avLst/>
          </a:prstGeom>
          <a:noFill/>
        </p:spPr>
        <p:txBody>
          <a:bodyPr wrap="square" rtlCol="0">
            <a:spAutoFit/>
          </a:bodyPr>
          <a:lstStyle/>
          <a:p>
            <a:pPr algn="ctr" defTabSz="914377"/>
            <a:r>
              <a:rPr lang="sv-SE" sz="2400" dirty="0">
                <a:solidFill>
                  <a:srgbClr val="4E5151">
                    <a:lumMod val="50000"/>
                  </a:srgbClr>
                </a:solidFill>
                <a:latin typeface="Calibri Light" panose="020F0302020204030204"/>
              </a:rPr>
              <a:t>Genomför omvärldsanalys</a:t>
            </a:r>
          </a:p>
        </p:txBody>
      </p:sp>
      <p:sp>
        <p:nvSpPr>
          <p:cNvPr id="2" name="textruta 1">
            <a:extLst>
              <a:ext uri="{FF2B5EF4-FFF2-40B4-BE49-F238E27FC236}">
                <a16:creationId xmlns:a16="http://schemas.microsoft.com/office/drawing/2014/main" id="{7C625EC3-6855-4E30-9FE7-31CC6A4F076A}"/>
              </a:ext>
            </a:extLst>
          </p:cNvPr>
          <p:cNvSpPr txBox="1"/>
          <p:nvPr/>
        </p:nvSpPr>
        <p:spPr>
          <a:xfrm>
            <a:off x="143339" y="2121301"/>
            <a:ext cx="5280587" cy="461665"/>
          </a:xfrm>
          <a:prstGeom prst="rect">
            <a:avLst/>
          </a:prstGeom>
          <a:noFill/>
        </p:spPr>
        <p:txBody>
          <a:bodyPr wrap="square" rtlCol="0">
            <a:spAutoFit/>
          </a:bodyPr>
          <a:lstStyle/>
          <a:p>
            <a:pPr defTabSz="914377"/>
            <a:r>
              <a:rPr lang="sv-SE" sz="2400" dirty="0">
                <a:solidFill>
                  <a:srgbClr val="4E5151"/>
                </a:solidFill>
                <a:latin typeface="Calibri Light" panose="020F0302020204030204"/>
              </a:rPr>
              <a:t>Anteckningar</a:t>
            </a:r>
            <a:endParaRPr lang="en-GB" sz="2400" dirty="0">
              <a:solidFill>
                <a:srgbClr val="4E5151"/>
              </a:solidFill>
              <a:latin typeface="Calibri Light" panose="020F0302020204030204"/>
            </a:endParaRPr>
          </a:p>
        </p:txBody>
      </p:sp>
      <p:pic>
        <p:nvPicPr>
          <p:cNvPr id="7" name="Bildobjekt 6">
            <a:extLst>
              <a:ext uri="{FF2B5EF4-FFF2-40B4-BE49-F238E27FC236}">
                <a16:creationId xmlns:a16="http://schemas.microsoft.com/office/drawing/2014/main" id="{24627E3B-9AE0-41D4-874B-5770E4E1F9A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3339" y="80472"/>
            <a:ext cx="1930499" cy="1930499"/>
          </a:xfrm>
          <a:prstGeom prst="rect">
            <a:avLst/>
          </a:prstGeom>
        </p:spPr>
      </p:pic>
    </p:spTree>
    <p:extLst>
      <p:ext uri="{BB962C8B-B14F-4D97-AF65-F5344CB8AC3E}">
        <p14:creationId xmlns:p14="http://schemas.microsoft.com/office/powerpoint/2010/main" val="4847741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601049F9-C573-E10D-1EA6-FF4372ACCFD6}"/>
              </a:ext>
            </a:extLst>
          </p:cNvPr>
          <p:cNvSpPr>
            <a:spLocks noGrp="1"/>
          </p:cNvSpPr>
          <p:nvPr>
            <p:ph type="dt" sz="half" idx="10"/>
          </p:nvPr>
        </p:nvSpPr>
        <p:spPr/>
        <p:txBody>
          <a:bodyPr/>
          <a:lstStyle/>
          <a:p>
            <a:fld id="{DA185498-67B0-4A0B-8455-9A803E3F2EDA}" type="datetime1">
              <a:rPr lang="sv-SE" smtClean="0"/>
              <a:t>2023-06-02</a:t>
            </a:fld>
            <a:endParaRPr lang="sv-SE"/>
          </a:p>
        </p:txBody>
      </p:sp>
      <p:pic>
        <p:nvPicPr>
          <p:cNvPr id="3" name="Bildobjekt 2">
            <a:extLst>
              <a:ext uri="{FF2B5EF4-FFF2-40B4-BE49-F238E27FC236}">
                <a16:creationId xmlns:a16="http://schemas.microsoft.com/office/drawing/2014/main" id="{12296B1A-4AB8-0EF4-5898-A7F4F8A9D70F}"/>
              </a:ext>
            </a:extLst>
          </p:cNvPr>
          <p:cNvPicPr>
            <a:picLocks noChangeAspect="1"/>
          </p:cNvPicPr>
          <p:nvPr/>
        </p:nvPicPr>
        <p:blipFill rotWithShape="1">
          <a:blip r:embed="rId2"/>
          <a:srcRect l="5758" t="3559" r="565"/>
          <a:stretch/>
        </p:blipFill>
        <p:spPr>
          <a:xfrm>
            <a:off x="0" y="476130"/>
            <a:ext cx="3742155" cy="1745267"/>
          </a:xfrm>
          <a:prstGeom prst="rect">
            <a:avLst/>
          </a:prstGeom>
        </p:spPr>
      </p:pic>
      <p:sp>
        <p:nvSpPr>
          <p:cNvPr id="4" name="Rektangel 3">
            <a:extLst>
              <a:ext uri="{FF2B5EF4-FFF2-40B4-BE49-F238E27FC236}">
                <a16:creationId xmlns:a16="http://schemas.microsoft.com/office/drawing/2014/main" id="{DBC7F892-FD15-6070-AD84-E207B8464425}"/>
              </a:ext>
            </a:extLst>
          </p:cNvPr>
          <p:cNvSpPr/>
          <p:nvPr/>
        </p:nvSpPr>
        <p:spPr>
          <a:xfrm>
            <a:off x="0" y="0"/>
            <a:ext cx="12245197" cy="852942"/>
          </a:xfrm>
          <a:prstGeom prst="rect">
            <a:avLst/>
          </a:prstGeom>
          <a:solidFill>
            <a:srgbClr val="F5BA33">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dirty="0">
              <a:solidFill>
                <a:srgbClr val="FFFFFF"/>
              </a:solidFill>
              <a:latin typeface="Calibri" panose="020F0502020204030204"/>
            </a:endParaRPr>
          </a:p>
        </p:txBody>
      </p:sp>
      <p:sp>
        <p:nvSpPr>
          <p:cNvPr id="5" name="textruta 4">
            <a:extLst>
              <a:ext uri="{FF2B5EF4-FFF2-40B4-BE49-F238E27FC236}">
                <a16:creationId xmlns:a16="http://schemas.microsoft.com/office/drawing/2014/main" id="{E6AAB133-A304-00E8-FA73-D8A12721A537}"/>
              </a:ext>
            </a:extLst>
          </p:cNvPr>
          <p:cNvSpPr txBox="1"/>
          <p:nvPr/>
        </p:nvSpPr>
        <p:spPr>
          <a:xfrm>
            <a:off x="3876535" y="337630"/>
            <a:ext cx="3898815" cy="276999"/>
          </a:xfrm>
          <a:prstGeom prst="rect">
            <a:avLst/>
          </a:prstGeom>
          <a:noFill/>
        </p:spPr>
        <p:txBody>
          <a:bodyPr wrap="square" lIns="0" tIns="0" rIns="0" bIns="0" rtlCol="0">
            <a:spAutoFit/>
          </a:bodyPr>
          <a:lstStyle/>
          <a:p>
            <a:pPr algn="l"/>
            <a:r>
              <a:rPr lang="sv-SE" dirty="0"/>
              <a:t>Beslut rörande fas 1 </a:t>
            </a:r>
            <a:endParaRPr lang="en-GB" dirty="0"/>
          </a:p>
        </p:txBody>
      </p:sp>
      <p:sp>
        <p:nvSpPr>
          <p:cNvPr id="6" name="textruta 5">
            <a:extLst>
              <a:ext uri="{FF2B5EF4-FFF2-40B4-BE49-F238E27FC236}">
                <a16:creationId xmlns:a16="http://schemas.microsoft.com/office/drawing/2014/main" id="{F5BE2BDD-ABA7-F7E8-CB25-3953C982A67A}"/>
              </a:ext>
            </a:extLst>
          </p:cNvPr>
          <p:cNvSpPr txBox="1"/>
          <p:nvPr/>
        </p:nvSpPr>
        <p:spPr>
          <a:xfrm>
            <a:off x="223851" y="2371924"/>
            <a:ext cx="10394988" cy="4647426"/>
          </a:xfrm>
          <a:prstGeom prst="rect">
            <a:avLst/>
          </a:prstGeom>
          <a:noFill/>
        </p:spPr>
        <p:txBody>
          <a:bodyPr wrap="square" lIns="0" tIns="0" rIns="0" bIns="0" rtlCol="0">
            <a:spAutoFit/>
          </a:bodyPr>
          <a:lstStyle/>
          <a:p>
            <a:pPr algn="l"/>
            <a:r>
              <a:rPr lang="sv-SE" dirty="0"/>
              <a:t>Beslut kring vägval </a:t>
            </a:r>
            <a:r>
              <a:rPr lang="sv-SE" sz="1000" dirty="0"/>
              <a:t>(vad för beslut, fattade av vem och när)</a:t>
            </a:r>
          </a:p>
          <a:p>
            <a:pPr algn="l"/>
            <a:endParaRPr lang="sv-SE" sz="1000" dirty="0"/>
          </a:p>
          <a:p>
            <a:pPr algn="l"/>
            <a:endParaRPr lang="sv-SE" sz="1000" dirty="0"/>
          </a:p>
          <a:p>
            <a:pPr algn="l"/>
            <a:endParaRPr lang="sv-SE" sz="1000" dirty="0"/>
          </a:p>
          <a:p>
            <a:pPr algn="l"/>
            <a:endParaRPr lang="sv-SE" sz="1000" dirty="0"/>
          </a:p>
          <a:p>
            <a:pPr algn="l"/>
            <a:endParaRPr lang="sv-SE" sz="1000" dirty="0"/>
          </a:p>
          <a:p>
            <a:pPr algn="l"/>
            <a:endParaRPr lang="sv-SE" sz="1000" dirty="0"/>
          </a:p>
          <a:p>
            <a:pPr algn="l"/>
            <a:endParaRPr lang="sv-SE" sz="1000" dirty="0"/>
          </a:p>
          <a:p>
            <a:pPr algn="l"/>
            <a:endParaRPr lang="sv-SE" sz="1000" dirty="0"/>
          </a:p>
          <a:p>
            <a:r>
              <a:rPr lang="sv-SE" dirty="0"/>
              <a:t>Beslut om att fortsätta till nästa fas i innovationsprocessen, eller avsluta projektet </a:t>
            </a:r>
            <a:r>
              <a:rPr lang="sv-SE" sz="1000" dirty="0"/>
              <a:t>(vad för beslut, fattade av vem och när)</a:t>
            </a:r>
          </a:p>
          <a:p>
            <a:pPr algn="l"/>
            <a:endParaRPr lang="sv-SE" dirty="0"/>
          </a:p>
          <a:p>
            <a:pPr algn="l"/>
            <a:endParaRPr lang="sv-SE" sz="1000" dirty="0"/>
          </a:p>
          <a:p>
            <a:pPr algn="l"/>
            <a:endParaRPr lang="sv-SE" sz="1000" dirty="0"/>
          </a:p>
          <a:p>
            <a:pPr algn="l"/>
            <a:endParaRPr lang="sv-SE" sz="1000" dirty="0"/>
          </a:p>
          <a:p>
            <a:pPr algn="l"/>
            <a:endParaRPr lang="sv-SE" sz="1000" dirty="0"/>
          </a:p>
          <a:p>
            <a:pPr algn="l"/>
            <a:endParaRPr lang="sv-SE" sz="1000" dirty="0"/>
          </a:p>
          <a:p>
            <a:pPr algn="l"/>
            <a:endParaRPr lang="sv-SE" dirty="0"/>
          </a:p>
          <a:p>
            <a:pPr algn="l"/>
            <a:endParaRPr lang="sv-SE" dirty="0"/>
          </a:p>
          <a:p>
            <a:pPr algn="l"/>
            <a:endParaRPr lang="sv-SE" dirty="0"/>
          </a:p>
          <a:p>
            <a:pPr algn="l"/>
            <a:endParaRPr lang="sv-SE" dirty="0"/>
          </a:p>
          <a:p>
            <a:pPr algn="l"/>
            <a:endParaRPr lang="sv-SE" dirty="0"/>
          </a:p>
          <a:p>
            <a:pPr algn="l"/>
            <a:endParaRPr lang="en-GB" dirty="0"/>
          </a:p>
        </p:txBody>
      </p:sp>
    </p:spTree>
    <p:extLst>
      <p:ext uri="{BB962C8B-B14F-4D97-AF65-F5344CB8AC3E}">
        <p14:creationId xmlns:p14="http://schemas.microsoft.com/office/powerpoint/2010/main" val="1761467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601049F9-C573-E10D-1EA6-FF4372ACCFD6}"/>
              </a:ext>
            </a:extLst>
          </p:cNvPr>
          <p:cNvSpPr>
            <a:spLocks noGrp="1"/>
          </p:cNvSpPr>
          <p:nvPr>
            <p:ph type="dt" sz="half" idx="10"/>
          </p:nvPr>
        </p:nvSpPr>
        <p:spPr/>
        <p:txBody>
          <a:bodyPr/>
          <a:lstStyle/>
          <a:p>
            <a:fld id="{DA185498-67B0-4A0B-8455-9A803E3F2EDA}" type="datetime1">
              <a:rPr lang="sv-SE" smtClean="0"/>
              <a:t>2023-06-02</a:t>
            </a:fld>
            <a:endParaRPr lang="sv-SE"/>
          </a:p>
        </p:txBody>
      </p:sp>
      <p:sp>
        <p:nvSpPr>
          <p:cNvPr id="3" name="textruta 2">
            <a:extLst>
              <a:ext uri="{FF2B5EF4-FFF2-40B4-BE49-F238E27FC236}">
                <a16:creationId xmlns:a16="http://schemas.microsoft.com/office/drawing/2014/main" id="{04C68100-E03D-41DE-FA7A-612F39BBA431}"/>
              </a:ext>
            </a:extLst>
          </p:cNvPr>
          <p:cNvSpPr txBox="1"/>
          <p:nvPr/>
        </p:nvSpPr>
        <p:spPr>
          <a:xfrm>
            <a:off x="143341" y="2372883"/>
            <a:ext cx="5856649" cy="1846659"/>
          </a:xfrm>
          <a:prstGeom prst="rect">
            <a:avLst/>
          </a:prstGeom>
          <a:noFill/>
        </p:spPr>
        <p:txBody>
          <a:bodyPr wrap="square" rtlCol="0">
            <a:spAutoFit/>
          </a:bodyPr>
          <a:lstStyle/>
          <a:p>
            <a:pPr defTabSz="914377"/>
            <a:r>
              <a:rPr lang="sv-SE" sz="2400" dirty="0">
                <a:solidFill>
                  <a:srgbClr val="4E5151"/>
                </a:solidFill>
                <a:latin typeface="Calibri Light" panose="020F0302020204030204"/>
              </a:rPr>
              <a:t>Anteckningar</a:t>
            </a:r>
          </a:p>
          <a:p>
            <a:pPr defTabSz="914377"/>
            <a:endParaRPr lang="en-GB" dirty="0">
              <a:solidFill>
                <a:srgbClr val="4E5151"/>
              </a:solidFill>
              <a:latin typeface="Calibri" panose="020F0502020204030204"/>
            </a:endParaRPr>
          </a:p>
          <a:p>
            <a:pPr defTabSz="914377"/>
            <a:endParaRPr lang="en-GB" dirty="0">
              <a:solidFill>
                <a:srgbClr val="4E5151"/>
              </a:solidFill>
              <a:latin typeface="Calibri" panose="020F0502020204030204"/>
            </a:endParaRPr>
          </a:p>
          <a:p>
            <a:pPr defTabSz="914377"/>
            <a:endParaRPr lang="en-GB" dirty="0">
              <a:solidFill>
                <a:srgbClr val="4E5151"/>
              </a:solidFill>
              <a:latin typeface="Calibri" panose="020F0502020204030204"/>
            </a:endParaRPr>
          </a:p>
          <a:p>
            <a:pPr defTabSz="914377"/>
            <a:endParaRPr lang="en-GB" dirty="0">
              <a:solidFill>
                <a:srgbClr val="4E5151"/>
              </a:solidFill>
              <a:latin typeface="Calibri" panose="020F0502020204030204"/>
            </a:endParaRPr>
          </a:p>
          <a:p>
            <a:pPr defTabSz="914377"/>
            <a:endParaRPr lang="en-GB" dirty="0">
              <a:solidFill>
                <a:srgbClr val="4E5151"/>
              </a:solidFill>
              <a:latin typeface="Calibri" panose="020F0502020204030204"/>
            </a:endParaRPr>
          </a:p>
        </p:txBody>
      </p:sp>
      <p:sp>
        <p:nvSpPr>
          <p:cNvPr id="4" name="textruta 3">
            <a:extLst>
              <a:ext uri="{FF2B5EF4-FFF2-40B4-BE49-F238E27FC236}">
                <a16:creationId xmlns:a16="http://schemas.microsoft.com/office/drawing/2014/main" id="{78755416-CD19-D3B7-27D4-D037ED178CCA}"/>
              </a:ext>
            </a:extLst>
          </p:cNvPr>
          <p:cNvSpPr txBox="1"/>
          <p:nvPr/>
        </p:nvSpPr>
        <p:spPr>
          <a:xfrm>
            <a:off x="4079776" y="164807"/>
            <a:ext cx="8112224" cy="2062103"/>
          </a:xfrm>
          <a:prstGeom prst="rect">
            <a:avLst/>
          </a:prstGeom>
          <a:noFill/>
        </p:spPr>
        <p:txBody>
          <a:bodyPr wrap="square">
            <a:spAutoFit/>
          </a:bodyPr>
          <a:lstStyle/>
          <a:p>
            <a:pPr defTabSz="914377"/>
            <a:r>
              <a:rPr lang="sv-SE" sz="1600" dirty="0">
                <a:solidFill>
                  <a:srgbClr val="494746"/>
                </a:solidFill>
                <a:latin typeface="Calibri Light" panose="020F0302020204030204"/>
              </a:rPr>
              <a:t>Fokus i processens andra fas är att generera idéer och därifrån utveckla koncept till lösningar på problemet. Här ingår att undersöka, testa och utveckla koncepten så att de har potential att lösa problemet på ett bra sätt. Här kan enkla prototyper användas.</a:t>
            </a:r>
          </a:p>
          <a:p>
            <a:pPr defTabSz="914377"/>
            <a:endParaRPr lang="sv-SE" sz="1600" dirty="0">
              <a:solidFill>
                <a:srgbClr val="494746"/>
              </a:solidFill>
              <a:latin typeface="Calibri Light" panose="020F0302020204030204"/>
            </a:endParaRPr>
          </a:p>
          <a:p>
            <a:pPr defTabSz="914377"/>
            <a:r>
              <a:rPr lang="sv-SE" sz="1600" dirty="0">
                <a:solidFill>
                  <a:srgbClr val="494746"/>
                </a:solidFill>
                <a:latin typeface="Calibri Light" panose="020F0302020204030204"/>
              </a:rPr>
              <a:t>I denna fas behöver man utvärdera de olika lösningsförslagen utifrån olika aspekter så som juridiska, regulatoriska, tekniska, organisatoriska och  ekonomiska. När man tittar på lösningsförslagen från olika perspektiv skapas beslutsunderlag för att välja den lösning man vill gå vidare med. Olika undersökningar och tester av den valda lösningen kan behöva göras.</a:t>
            </a:r>
          </a:p>
        </p:txBody>
      </p:sp>
      <p:cxnSp>
        <p:nvCxnSpPr>
          <p:cNvPr id="5" name="Rak koppling 4">
            <a:extLst>
              <a:ext uri="{FF2B5EF4-FFF2-40B4-BE49-F238E27FC236}">
                <a16:creationId xmlns:a16="http://schemas.microsoft.com/office/drawing/2014/main" id="{F801A294-6A24-74DF-E120-00924C4F42A7}"/>
              </a:ext>
            </a:extLst>
          </p:cNvPr>
          <p:cNvCxnSpPr/>
          <p:nvPr/>
        </p:nvCxnSpPr>
        <p:spPr>
          <a:xfrm flipV="1">
            <a:off x="143340" y="2324877"/>
            <a:ext cx="11905320" cy="96011"/>
          </a:xfrm>
          <a:prstGeom prst="line">
            <a:avLst/>
          </a:prstGeom>
          <a:ln/>
        </p:spPr>
        <p:style>
          <a:lnRef idx="1">
            <a:schemeClr val="dk1"/>
          </a:lnRef>
          <a:fillRef idx="0">
            <a:schemeClr val="dk1"/>
          </a:fillRef>
          <a:effectRef idx="0">
            <a:schemeClr val="dk1"/>
          </a:effectRef>
          <a:fontRef idx="minor">
            <a:schemeClr val="tx1"/>
          </a:fontRef>
        </p:style>
      </p:cxnSp>
      <p:sp>
        <p:nvSpPr>
          <p:cNvPr id="6" name="textruta 5">
            <a:extLst>
              <a:ext uri="{FF2B5EF4-FFF2-40B4-BE49-F238E27FC236}">
                <a16:creationId xmlns:a16="http://schemas.microsoft.com/office/drawing/2014/main" id="{EBFE70AA-5622-DFA5-28B2-EFFBD704D939}"/>
              </a:ext>
            </a:extLst>
          </p:cNvPr>
          <p:cNvSpPr txBox="1"/>
          <p:nvPr/>
        </p:nvSpPr>
        <p:spPr>
          <a:xfrm>
            <a:off x="6480043" y="2372883"/>
            <a:ext cx="5184575" cy="1846659"/>
          </a:xfrm>
          <a:prstGeom prst="rect">
            <a:avLst/>
          </a:prstGeom>
          <a:noFill/>
        </p:spPr>
        <p:txBody>
          <a:bodyPr wrap="square" rtlCol="0">
            <a:spAutoFit/>
          </a:bodyPr>
          <a:lstStyle/>
          <a:p>
            <a:pPr defTabSz="914377"/>
            <a:r>
              <a:rPr lang="sv-SE" sz="2400" dirty="0">
                <a:solidFill>
                  <a:srgbClr val="4E5151"/>
                </a:solidFill>
                <a:latin typeface="Calibri Light" panose="020F0302020204030204"/>
              </a:rPr>
              <a:t>Anteckningar</a:t>
            </a:r>
          </a:p>
          <a:p>
            <a:pPr defTabSz="914377"/>
            <a:endParaRPr lang="en-GB" dirty="0">
              <a:solidFill>
                <a:srgbClr val="4E5151"/>
              </a:solidFill>
              <a:latin typeface="Calibri" panose="020F0502020204030204"/>
            </a:endParaRPr>
          </a:p>
          <a:p>
            <a:pPr defTabSz="914377"/>
            <a:endParaRPr lang="en-GB" dirty="0">
              <a:solidFill>
                <a:srgbClr val="4E5151"/>
              </a:solidFill>
              <a:latin typeface="Calibri" panose="020F0502020204030204"/>
            </a:endParaRPr>
          </a:p>
          <a:p>
            <a:pPr defTabSz="914377"/>
            <a:endParaRPr lang="en-GB" dirty="0">
              <a:solidFill>
                <a:srgbClr val="4E5151"/>
              </a:solidFill>
              <a:latin typeface="Calibri" panose="020F0502020204030204"/>
            </a:endParaRPr>
          </a:p>
          <a:p>
            <a:pPr defTabSz="914377"/>
            <a:endParaRPr lang="en-GB" dirty="0">
              <a:solidFill>
                <a:srgbClr val="4E5151"/>
              </a:solidFill>
              <a:latin typeface="Calibri" panose="020F0502020204030204"/>
            </a:endParaRPr>
          </a:p>
          <a:p>
            <a:pPr defTabSz="914377"/>
            <a:endParaRPr lang="en-GB" dirty="0">
              <a:solidFill>
                <a:srgbClr val="4E5151"/>
              </a:solidFill>
              <a:latin typeface="Calibri" panose="020F0502020204030204"/>
            </a:endParaRPr>
          </a:p>
        </p:txBody>
      </p:sp>
      <p:pic>
        <p:nvPicPr>
          <p:cNvPr id="7" name="Bildobjekt 6">
            <a:extLst>
              <a:ext uri="{FF2B5EF4-FFF2-40B4-BE49-F238E27FC236}">
                <a16:creationId xmlns:a16="http://schemas.microsoft.com/office/drawing/2014/main" id="{8FABAB13-36B3-95EE-176D-2D6213A521CB}"/>
              </a:ext>
            </a:extLst>
          </p:cNvPr>
          <p:cNvPicPr>
            <a:picLocks noChangeAspect="1"/>
          </p:cNvPicPr>
          <p:nvPr/>
        </p:nvPicPr>
        <p:blipFill rotWithShape="1">
          <a:blip r:embed="rId2"/>
          <a:srcRect l="273" t="-331" r="630" b="331"/>
          <a:stretch/>
        </p:blipFill>
        <p:spPr>
          <a:xfrm>
            <a:off x="143340" y="529665"/>
            <a:ext cx="3816189" cy="1728023"/>
          </a:xfrm>
          <a:prstGeom prst="rect">
            <a:avLst/>
          </a:prstGeom>
        </p:spPr>
      </p:pic>
    </p:spTree>
    <p:extLst>
      <p:ext uri="{BB962C8B-B14F-4D97-AF65-F5344CB8AC3E}">
        <p14:creationId xmlns:p14="http://schemas.microsoft.com/office/powerpoint/2010/main" val="32169943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Rektangel 73">
            <a:extLst>
              <a:ext uri="{FF2B5EF4-FFF2-40B4-BE49-F238E27FC236}">
                <a16:creationId xmlns:a16="http://schemas.microsoft.com/office/drawing/2014/main" id="{C6E8CA88-1EB8-4517-B5EB-7D754FFA1CA2}"/>
              </a:ext>
            </a:extLst>
          </p:cNvPr>
          <p:cNvSpPr/>
          <p:nvPr/>
        </p:nvSpPr>
        <p:spPr>
          <a:xfrm>
            <a:off x="10981509" y="304801"/>
            <a:ext cx="1210491" cy="10639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sv-SE" sz="1351">
              <a:solidFill>
                <a:srgbClr val="FFFFFF"/>
              </a:solidFill>
              <a:latin typeface="Calibri" panose="020F0502020204030204"/>
            </a:endParaRPr>
          </a:p>
        </p:txBody>
      </p:sp>
      <p:grpSp>
        <p:nvGrpSpPr>
          <p:cNvPr id="3" name="Grupp 2">
            <a:extLst>
              <a:ext uri="{FF2B5EF4-FFF2-40B4-BE49-F238E27FC236}">
                <a16:creationId xmlns:a16="http://schemas.microsoft.com/office/drawing/2014/main" id="{2CCF9848-11ED-4C06-ACCE-ECDF48D1AF6F}"/>
              </a:ext>
            </a:extLst>
          </p:cNvPr>
          <p:cNvGrpSpPr/>
          <p:nvPr/>
        </p:nvGrpSpPr>
        <p:grpSpPr>
          <a:xfrm>
            <a:off x="3976198" y="-672160"/>
            <a:ext cx="8303879" cy="3186760"/>
            <a:chOff x="1241980" y="1595759"/>
            <a:chExt cx="9639384" cy="3699283"/>
          </a:xfrm>
        </p:grpSpPr>
        <p:grpSp>
          <p:nvGrpSpPr>
            <p:cNvPr id="4" name="Grupp 3">
              <a:extLst>
                <a:ext uri="{FF2B5EF4-FFF2-40B4-BE49-F238E27FC236}">
                  <a16:creationId xmlns:a16="http://schemas.microsoft.com/office/drawing/2014/main" id="{E4919763-8300-4C5D-9950-347BAFD85D1B}"/>
                </a:ext>
              </a:extLst>
            </p:cNvPr>
            <p:cNvGrpSpPr/>
            <p:nvPr/>
          </p:nvGrpSpPr>
          <p:grpSpPr>
            <a:xfrm>
              <a:off x="1241980" y="1595759"/>
              <a:ext cx="9639384" cy="3699283"/>
              <a:chOff x="1241980" y="1595759"/>
              <a:chExt cx="9639384" cy="3699283"/>
            </a:xfrm>
          </p:grpSpPr>
          <p:grpSp>
            <p:nvGrpSpPr>
              <p:cNvPr id="7" name="Grupp 6">
                <a:extLst>
                  <a:ext uri="{FF2B5EF4-FFF2-40B4-BE49-F238E27FC236}">
                    <a16:creationId xmlns:a16="http://schemas.microsoft.com/office/drawing/2014/main" id="{D92D142C-AF2E-487F-B3C7-BDD1038517AE}"/>
                  </a:ext>
                </a:extLst>
              </p:cNvPr>
              <p:cNvGrpSpPr/>
              <p:nvPr/>
            </p:nvGrpSpPr>
            <p:grpSpPr>
              <a:xfrm>
                <a:off x="1241980" y="1595759"/>
                <a:ext cx="9639384" cy="3699283"/>
                <a:chOff x="252001" y="899583"/>
                <a:chExt cx="8730763" cy="3350588"/>
              </a:xfrm>
            </p:grpSpPr>
            <p:sp>
              <p:nvSpPr>
                <p:cNvPr id="16" name="Frihandsfigur: Form 15">
                  <a:extLst>
                    <a:ext uri="{FF2B5EF4-FFF2-40B4-BE49-F238E27FC236}">
                      <a16:creationId xmlns:a16="http://schemas.microsoft.com/office/drawing/2014/main" id="{7A2B865D-878B-4C1A-B0E6-54C8E8059C1F}"/>
                    </a:ext>
                  </a:extLst>
                </p:cNvPr>
                <p:cNvSpPr/>
                <p:nvPr/>
              </p:nvSpPr>
              <p:spPr>
                <a:xfrm>
                  <a:off x="252001" y="899583"/>
                  <a:ext cx="8730763" cy="3350588"/>
                </a:xfrm>
                <a:custGeom>
                  <a:avLst/>
                  <a:gdLst>
                    <a:gd name="connsiteX0" fmla="*/ 1950434 w 8743950"/>
                    <a:gd name="connsiteY0" fmla="*/ 3379867 h 3390900"/>
                    <a:gd name="connsiteX1" fmla="*/ 192881 w 8743950"/>
                    <a:gd name="connsiteY1" fmla="*/ 2483945 h 3390900"/>
                    <a:gd name="connsiteX2" fmla="*/ 0 w 8743950"/>
                    <a:gd name="connsiteY2" fmla="*/ 1698132 h 3390900"/>
                    <a:gd name="connsiteX3" fmla="*/ 192596 w 8743950"/>
                    <a:gd name="connsiteY3" fmla="*/ 912987 h 3390900"/>
                    <a:gd name="connsiteX4" fmla="*/ 1951673 w 8743950"/>
                    <a:gd name="connsiteY4" fmla="*/ 16589 h 3390900"/>
                    <a:gd name="connsiteX5" fmla="*/ 7866317 w 8743950"/>
                    <a:gd name="connsiteY5" fmla="*/ 752586 h 3390900"/>
                    <a:gd name="connsiteX6" fmla="*/ 7906989 w 8743950"/>
                    <a:gd name="connsiteY6" fmla="*/ 758682 h 3390900"/>
                    <a:gd name="connsiteX7" fmla="*/ 8743950 w 8743950"/>
                    <a:gd name="connsiteY7" fmla="*/ 1698132 h 3390900"/>
                    <a:gd name="connsiteX8" fmla="*/ 7961281 w 8743950"/>
                    <a:gd name="connsiteY8" fmla="*/ 2626344 h 3390900"/>
                    <a:gd name="connsiteX9" fmla="*/ 7846981 w 8743950"/>
                    <a:gd name="connsiteY9" fmla="*/ 2645775 h 3390900"/>
                    <a:gd name="connsiteX10" fmla="*/ 1950434 w 8743950"/>
                    <a:gd name="connsiteY10" fmla="*/ 3379867 h 3390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743950" h="3390900">
                      <a:moveTo>
                        <a:pt x="1950434" y="3379867"/>
                      </a:moveTo>
                      <a:cubicBezTo>
                        <a:pt x="1234821" y="3479307"/>
                        <a:pt x="527209" y="3124406"/>
                        <a:pt x="192881" y="2483945"/>
                      </a:cubicBezTo>
                      <a:cubicBezTo>
                        <a:pt x="69818" y="2248011"/>
                        <a:pt x="0" y="1980549"/>
                        <a:pt x="0" y="1698132"/>
                      </a:cubicBezTo>
                      <a:cubicBezTo>
                        <a:pt x="0" y="1416002"/>
                        <a:pt x="69628" y="1148826"/>
                        <a:pt x="192596" y="912987"/>
                      </a:cubicBezTo>
                      <a:cubicBezTo>
                        <a:pt x="526923" y="271668"/>
                        <a:pt x="1235393" y="-82947"/>
                        <a:pt x="1951673" y="16589"/>
                      </a:cubicBezTo>
                      <a:cubicBezTo>
                        <a:pt x="1951673" y="16589"/>
                        <a:pt x="7487412" y="705437"/>
                        <a:pt x="7866317" y="752586"/>
                      </a:cubicBezTo>
                      <a:cubicBezTo>
                        <a:pt x="7879937" y="754300"/>
                        <a:pt x="7893463" y="756205"/>
                        <a:pt x="7906989" y="758682"/>
                      </a:cubicBezTo>
                      <a:cubicBezTo>
                        <a:pt x="8410004" y="851074"/>
                        <a:pt x="8743950" y="1234074"/>
                        <a:pt x="8743950" y="1698132"/>
                      </a:cubicBezTo>
                      <a:cubicBezTo>
                        <a:pt x="8743950" y="2145236"/>
                        <a:pt x="8433911" y="2517092"/>
                        <a:pt x="7961281" y="2626344"/>
                      </a:cubicBezTo>
                      <a:cubicBezTo>
                        <a:pt x="7923562" y="2635011"/>
                        <a:pt x="7885367" y="2641298"/>
                        <a:pt x="7846981" y="2645775"/>
                      </a:cubicBezTo>
                      <a:cubicBezTo>
                        <a:pt x="7428929" y="2694924"/>
                        <a:pt x="3813048" y="3121072"/>
                        <a:pt x="1950434" y="3379867"/>
                      </a:cubicBezTo>
                      <a:close/>
                    </a:path>
                  </a:pathLst>
                </a:custGeom>
                <a:solidFill>
                  <a:srgbClr val="71B2C9">
                    <a:alpha val="58000"/>
                  </a:srgbClr>
                </a:solidFill>
                <a:ln w="9525" cap="flat">
                  <a:noFill/>
                  <a:prstDash val="solid"/>
                  <a:miter/>
                </a:ln>
              </p:spPr>
              <p:txBody>
                <a:bodyPr rtlCol="0" anchor="ctr"/>
                <a:lstStyle/>
                <a:p>
                  <a:pPr defTabSz="914354"/>
                  <a:endParaRPr lang="sv-SE" sz="2400" dirty="0">
                    <a:solidFill>
                      <a:srgbClr val="4E5151"/>
                    </a:solidFill>
                    <a:latin typeface="Calibri" panose="020F0502020204030204"/>
                  </a:endParaRPr>
                </a:p>
              </p:txBody>
            </p:sp>
            <p:sp>
              <p:nvSpPr>
                <p:cNvPr id="17" name="Frihandsfigur: Form 16">
                  <a:extLst>
                    <a:ext uri="{FF2B5EF4-FFF2-40B4-BE49-F238E27FC236}">
                      <a16:creationId xmlns:a16="http://schemas.microsoft.com/office/drawing/2014/main" id="{18B9E97E-3C36-4C26-B716-18A6BCB0CD17}"/>
                    </a:ext>
                  </a:extLst>
                </p:cNvPr>
                <p:cNvSpPr/>
                <p:nvPr/>
              </p:nvSpPr>
              <p:spPr>
                <a:xfrm>
                  <a:off x="1122575" y="1476198"/>
                  <a:ext cx="7026796" cy="2190761"/>
                </a:xfrm>
                <a:custGeom>
                  <a:avLst/>
                  <a:gdLst>
                    <a:gd name="connsiteX0" fmla="*/ 1275891 w 5719732"/>
                    <a:gd name="connsiteY0" fmla="*/ 2210914 h 2217118"/>
                    <a:gd name="connsiteX1" fmla="*/ 126239 w 5719732"/>
                    <a:gd name="connsiteY1" fmla="*/ 1624858 h 2217118"/>
                    <a:gd name="connsiteX2" fmla="*/ 0 w 5719732"/>
                    <a:gd name="connsiteY2" fmla="*/ 1110804 h 2217118"/>
                    <a:gd name="connsiteX3" fmla="*/ 125950 w 5719732"/>
                    <a:gd name="connsiteY3" fmla="*/ 597256 h 2217118"/>
                    <a:gd name="connsiteX4" fmla="*/ 1276685 w 5719732"/>
                    <a:gd name="connsiteY4" fmla="*/ 10839 h 2217118"/>
                    <a:gd name="connsiteX5" fmla="*/ 5145665 w 5719732"/>
                    <a:gd name="connsiteY5" fmla="*/ 492322 h 2217118"/>
                    <a:gd name="connsiteX6" fmla="*/ 5172314 w 5719732"/>
                    <a:gd name="connsiteY6" fmla="*/ 496294 h 2217118"/>
                    <a:gd name="connsiteX7" fmla="*/ 5719805 w 5719732"/>
                    <a:gd name="connsiteY7" fmla="*/ 1110804 h 2217118"/>
                    <a:gd name="connsiteX8" fmla="*/ 5207846 w 5719732"/>
                    <a:gd name="connsiteY8" fmla="*/ 1717948 h 2217118"/>
                    <a:gd name="connsiteX9" fmla="*/ 5133027 w 5719732"/>
                    <a:gd name="connsiteY9" fmla="*/ 1730659 h 2217118"/>
                    <a:gd name="connsiteX10" fmla="*/ 1275891 w 5719732"/>
                    <a:gd name="connsiteY10" fmla="*/ 2210914 h 2217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719732" h="2217118">
                      <a:moveTo>
                        <a:pt x="1275891" y="2210914"/>
                      </a:moveTo>
                      <a:cubicBezTo>
                        <a:pt x="807840" y="2275911"/>
                        <a:pt x="344845" y="2043800"/>
                        <a:pt x="126239" y="1624858"/>
                      </a:cubicBezTo>
                      <a:cubicBezTo>
                        <a:pt x="45642" y="1470526"/>
                        <a:pt x="0" y="1295540"/>
                        <a:pt x="0" y="1110804"/>
                      </a:cubicBezTo>
                      <a:cubicBezTo>
                        <a:pt x="0" y="926213"/>
                        <a:pt x="45570" y="751443"/>
                        <a:pt x="125950" y="597256"/>
                      </a:cubicBezTo>
                      <a:cubicBezTo>
                        <a:pt x="344628" y="177737"/>
                        <a:pt x="808129" y="-54230"/>
                        <a:pt x="1276685" y="10839"/>
                      </a:cubicBezTo>
                      <a:cubicBezTo>
                        <a:pt x="1276685" y="10839"/>
                        <a:pt x="4897810" y="461485"/>
                        <a:pt x="5145665" y="492322"/>
                      </a:cubicBezTo>
                      <a:cubicBezTo>
                        <a:pt x="5154548" y="493405"/>
                        <a:pt x="5163431" y="494705"/>
                        <a:pt x="5172314" y="496294"/>
                      </a:cubicBezTo>
                      <a:cubicBezTo>
                        <a:pt x="5501343" y="556741"/>
                        <a:pt x="5719805" y="807268"/>
                        <a:pt x="5719805" y="1110804"/>
                      </a:cubicBezTo>
                      <a:cubicBezTo>
                        <a:pt x="5719805" y="1403291"/>
                        <a:pt x="5517014" y="1646524"/>
                        <a:pt x="5207846" y="1717948"/>
                      </a:cubicBezTo>
                      <a:cubicBezTo>
                        <a:pt x="5183219" y="1723653"/>
                        <a:pt x="5158231" y="1727698"/>
                        <a:pt x="5133027" y="1730659"/>
                      </a:cubicBezTo>
                      <a:cubicBezTo>
                        <a:pt x="4859534" y="1762868"/>
                        <a:pt x="2494295" y="2041633"/>
                        <a:pt x="1275891" y="2210914"/>
                      </a:cubicBezTo>
                      <a:close/>
                    </a:path>
                  </a:pathLst>
                </a:custGeom>
                <a:solidFill>
                  <a:srgbClr val="71B2C9"/>
                </a:solid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sp>
              <p:nvSpPr>
                <p:cNvPr id="41" name="Frihandsfigur: Form 40">
                  <a:extLst>
                    <a:ext uri="{FF2B5EF4-FFF2-40B4-BE49-F238E27FC236}">
                      <a16:creationId xmlns:a16="http://schemas.microsoft.com/office/drawing/2014/main" id="{B1FAC40C-DE57-4FC5-B0D2-42A350BBE229}"/>
                    </a:ext>
                  </a:extLst>
                </p:cNvPr>
                <p:cNvSpPr/>
                <p:nvPr/>
              </p:nvSpPr>
              <p:spPr>
                <a:xfrm>
                  <a:off x="8232981" y="2293710"/>
                  <a:ext cx="570883" cy="542338"/>
                </a:xfrm>
                <a:custGeom>
                  <a:avLst/>
                  <a:gdLst>
                    <a:gd name="connsiteX0" fmla="*/ 290825 w 577750"/>
                    <a:gd name="connsiteY0" fmla="*/ 114887 h 548863"/>
                    <a:gd name="connsiteX1" fmla="*/ 0 w 577750"/>
                    <a:gd name="connsiteY1" fmla="*/ 149119 h 548863"/>
                    <a:gd name="connsiteX2" fmla="*/ 290825 w 577750"/>
                    <a:gd name="connsiteY2" fmla="*/ 551161 h 548863"/>
                    <a:gd name="connsiteX3" fmla="*/ 581651 w 577750"/>
                    <a:gd name="connsiteY3" fmla="*/ 149119 h 548863"/>
                    <a:gd name="connsiteX4" fmla="*/ 290825 w 577750"/>
                    <a:gd name="connsiteY4" fmla="*/ 114887 h 548863"/>
                    <a:gd name="connsiteX5" fmla="*/ 290825 w 577750"/>
                    <a:gd name="connsiteY5" fmla="*/ 114887 h 548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7750" h="548863">
                      <a:moveTo>
                        <a:pt x="290825" y="114887"/>
                      </a:moveTo>
                      <a:cubicBezTo>
                        <a:pt x="183075" y="-98953"/>
                        <a:pt x="0" y="29380"/>
                        <a:pt x="0" y="149119"/>
                      </a:cubicBezTo>
                      <a:cubicBezTo>
                        <a:pt x="0" y="328727"/>
                        <a:pt x="290825" y="551161"/>
                        <a:pt x="290825" y="551161"/>
                      </a:cubicBezTo>
                      <a:cubicBezTo>
                        <a:pt x="290825" y="551161"/>
                        <a:pt x="581651" y="328799"/>
                        <a:pt x="581651" y="149119"/>
                      </a:cubicBezTo>
                      <a:cubicBezTo>
                        <a:pt x="581579" y="29308"/>
                        <a:pt x="398576" y="-98953"/>
                        <a:pt x="290825" y="114887"/>
                      </a:cubicBezTo>
                      <a:lnTo>
                        <a:pt x="290825" y="114887"/>
                      </a:lnTo>
                      <a:close/>
                    </a:path>
                  </a:pathLst>
                </a:custGeom>
                <a:solidFill>
                  <a:srgbClr val="FFFFFF"/>
                </a:solid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grpSp>
          <p:grpSp>
            <p:nvGrpSpPr>
              <p:cNvPr id="52" name="Grupp 51">
                <a:extLst>
                  <a:ext uri="{FF2B5EF4-FFF2-40B4-BE49-F238E27FC236}">
                    <a16:creationId xmlns:a16="http://schemas.microsoft.com/office/drawing/2014/main" id="{D0C392FB-74B0-4405-AB4E-7301DB358C38}"/>
                  </a:ext>
                </a:extLst>
              </p:cNvPr>
              <p:cNvGrpSpPr/>
              <p:nvPr/>
            </p:nvGrpSpPr>
            <p:grpSpPr>
              <a:xfrm>
                <a:off x="1404770" y="3043655"/>
                <a:ext cx="699549" cy="720582"/>
                <a:chOff x="1781275" y="3080763"/>
                <a:chExt cx="699549" cy="720582"/>
              </a:xfrm>
            </p:grpSpPr>
            <p:sp>
              <p:nvSpPr>
                <p:cNvPr id="56" name="Frihandsfigur: Form 55">
                  <a:extLst>
                    <a:ext uri="{FF2B5EF4-FFF2-40B4-BE49-F238E27FC236}">
                      <a16:creationId xmlns:a16="http://schemas.microsoft.com/office/drawing/2014/main" id="{147BBBAF-4435-4EA7-B2F7-8C83A0E452F7}"/>
                    </a:ext>
                  </a:extLst>
                </p:cNvPr>
                <p:cNvSpPr/>
                <p:nvPr/>
              </p:nvSpPr>
              <p:spPr>
                <a:xfrm>
                  <a:off x="2076963" y="3357462"/>
                  <a:ext cx="110301" cy="23636"/>
                </a:xfrm>
                <a:custGeom>
                  <a:avLst/>
                  <a:gdLst>
                    <a:gd name="connsiteX0" fmla="*/ 91790 w 101106"/>
                    <a:gd name="connsiteY0" fmla="*/ 0 h 21665"/>
                    <a:gd name="connsiteX1" fmla="*/ 13360 w 101106"/>
                    <a:gd name="connsiteY1" fmla="*/ 0 h 21665"/>
                    <a:gd name="connsiteX2" fmla="*/ 0 w 101106"/>
                    <a:gd name="connsiteY2" fmla="*/ 13288 h 21665"/>
                    <a:gd name="connsiteX3" fmla="*/ 13360 w 101106"/>
                    <a:gd name="connsiteY3" fmla="*/ 26577 h 21665"/>
                    <a:gd name="connsiteX4" fmla="*/ 91862 w 101106"/>
                    <a:gd name="connsiteY4" fmla="*/ 26577 h 21665"/>
                    <a:gd name="connsiteX5" fmla="*/ 105223 w 101106"/>
                    <a:gd name="connsiteY5" fmla="*/ 13288 h 21665"/>
                    <a:gd name="connsiteX6" fmla="*/ 91790 w 101106"/>
                    <a:gd name="connsiteY6" fmla="*/ 0 h 21665"/>
                    <a:gd name="connsiteX7" fmla="*/ 91790 w 101106"/>
                    <a:gd name="connsiteY7" fmla="*/ 0 h 216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1106" h="21665">
                      <a:moveTo>
                        <a:pt x="91790" y="0"/>
                      </a:moveTo>
                      <a:lnTo>
                        <a:pt x="13360" y="0"/>
                      </a:lnTo>
                      <a:cubicBezTo>
                        <a:pt x="5994" y="0"/>
                        <a:pt x="0" y="5922"/>
                        <a:pt x="0" y="13288"/>
                      </a:cubicBezTo>
                      <a:cubicBezTo>
                        <a:pt x="0" y="20655"/>
                        <a:pt x="5994" y="26577"/>
                        <a:pt x="13360" y="26577"/>
                      </a:cubicBezTo>
                      <a:lnTo>
                        <a:pt x="91862" y="26577"/>
                      </a:lnTo>
                      <a:cubicBezTo>
                        <a:pt x="99229" y="26577"/>
                        <a:pt x="105223" y="20655"/>
                        <a:pt x="105223" y="13288"/>
                      </a:cubicBezTo>
                      <a:cubicBezTo>
                        <a:pt x="105223" y="5922"/>
                        <a:pt x="99229" y="0"/>
                        <a:pt x="91790" y="0"/>
                      </a:cubicBezTo>
                      <a:lnTo>
                        <a:pt x="91790" y="0"/>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60" name="Frihandsfigur: Form 59">
                  <a:extLst>
                    <a:ext uri="{FF2B5EF4-FFF2-40B4-BE49-F238E27FC236}">
                      <a16:creationId xmlns:a16="http://schemas.microsoft.com/office/drawing/2014/main" id="{0DCC88B2-8BD2-4F25-B577-79ABF834880F}"/>
                    </a:ext>
                  </a:extLst>
                </p:cNvPr>
                <p:cNvSpPr/>
                <p:nvPr/>
              </p:nvSpPr>
              <p:spPr>
                <a:xfrm>
                  <a:off x="2103277" y="3405364"/>
                  <a:ext cx="55150" cy="23636"/>
                </a:xfrm>
                <a:custGeom>
                  <a:avLst/>
                  <a:gdLst>
                    <a:gd name="connsiteX0" fmla="*/ 28382 w 50553"/>
                    <a:gd name="connsiteY0" fmla="*/ 26576 h 21665"/>
                    <a:gd name="connsiteX1" fmla="*/ 56908 w 50553"/>
                    <a:gd name="connsiteY1" fmla="*/ 0 h 21665"/>
                    <a:gd name="connsiteX2" fmla="*/ 0 w 50553"/>
                    <a:gd name="connsiteY2" fmla="*/ 0 h 21665"/>
                    <a:gd name="connsiteX3" fmla="*/ 28382 w 50553"/>
                    <a:gd name="connsiteY3" fmla="*/ 26576 h 21665"/>
                    <a:gd name="connsiteX4" fmla="*/ 28382 w 50553"/>
                    <a:gd name="connsiteY4" fmla="*/ 26576 h 216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553" h="21665">
                      <a:moveTo>
                        <a:pt x="28382" y="26576"/>
                      </a:moveTo>
                      <a:cubicBezTo>
                        <a:pt x="43404" y="26576"/>
                        <a:pt x="55897" y="14949"/>
                        <a:pt x="56908" y="0"/>
                      </a:cubicBezTo>
                      <a:lnTo>
                        <a:pt x="0" y="0"/>
                      </a:lnTo>
                      <a:cubicBezTo>
                        <a:pt x="939" y="14877"/>
                        <a:pt x="13360" y="26504"/>
                        <a:pt x="28382" y="26576"/>
                      </a:cubicBezTo>
                      <a:lnTo>
                        <a:pt x="28382" y="26576"/>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61" name="Frihandsfigur: Form 60">
                  <a:extLst>
                    <a:ext uri="{FF2B5EF4-FFF2-40B4-BE49-F238E27FC236}">
                      <a16:creationId xmlns:a16="http://schemas.microsoft.com/office/drawing/2014/main" id="{9F0A68A3-5BE2-4508-A978-A11E3B1A3B71}"/>
                    </a:ext>
                  </a:extLst>
                </p:cNvPr>
                <p:cNvSpPr/>
                <p:nvPr/>
              </p:nvSpPr>
              <p:spPr>
                <a:xfrm>
                  <a:off x="2010073" y="3080763"/>
                  <a:ext cx="244238" cy="252118"/>
                </a:xfrm>
                <a:custGeom>
                  <a:avLst/>
                  <a:gdLst>
                    <a:gd name="connsiteX0" fmla="*/ 113817 w 223878"/>
                    <a:gd name="connsiteY0" fmla="*/ 0 h 231100"/>
                    <a:gd name="connsiteX1" fmla="*/ 113817 w 223878"/>
                    <a:gd name="connsiteY1" fmla="*/ 0 h 231100"/>
                    <a:gd name="connsiteX2" fmla="*/ 0 w 223878"/>
                    <a:gd name="connsiteY2" fmla="*/ 112084 h 231100"/>
                    <a:gd name="connsiteX3" fmla="*/ 0 w 223878"/>
                    <a:gd name="connsiteY3" fmla="*/ 115983 h 231100"/>
                    <a:gd name="connsiteX4" fmla="*/ 7944 w 223878"/>
                    <a:gd name="connsiteY4" fmla="*/ 155704 h 231100"/>
                    <a:gd name="connsiteX5" fmla="*/ 27732 w 223878"/>
                    <a:gd name="connsiteY5" fmla="*/ 187986 h 231100"/>
                    <a:gd name="connsiteX6" fmla="*/ 54453 w 223878"/>
                    <a:gd name="connsiteY6" fmla="*/ 231100 h 231100"/>
                    <a:gd name="connsiteX7" fmla="*/ 62325 w 223878"/>
                    <a:gd name="connsiteY7" fmla="*/ 236011 h 231100"/>
                    <a:gd name="connsiteX8" fmla="*/ 165670 w 223878"/>
                    <a:gd name="connsiteY8" fmla="*/ 236011 h 231100"/>
                    <a:gd name="connsiteX9" fmla="*/ 173542 w 223878"/>
                    <a:gd name="connsiteY9" fmla="*/ 231100 h 231100"/>
                    <a:gd name="connsiteX10" fmla="*/ 200263 w 223878"/>
                    <a:gd name="connsiteY10" fmla="*/ 187986 h 231100"/>
                    <a:gd name="connsiteX11" fmla="*/ 219979 w 223878"/>
                    <a:gd name="connsiteY11" fmla="*/ 155704 h 231100"/>
                    <a:gd name="connsiteX12" fmla="*/ 227923 w 223878"/>
                    <a:gd name="connsiteY12" fmla="*/ 116417 h 231100"/>
                    <a:gd name="connsiteX13" fmla="*/ 227923 w 223878"/>
                    <a:gd name="connsiteY13" fmla="*/ 112517 h 231100"/>
                    <a:gd name="connsiteX14" fmla="*/ 113817 w 223878"/>
                    <a:gd name="connsiteY14" fmla="*/ 0 h 231100"/>
                    <a:gd name="connsiteX15" fmla="*/ 113817 w 223878"/>
                    <a:gd name="connsiteY15" fmla="*/ 0 h 231100"/>
                    <a:gd name="connsiteX16" fmla="*/ 201491 w 223878"/>
                    <a:gd name="connsiteY16" fmla="*/ 115261 h 231100"/>
                    <a:gd name="connsiteX17" fmla="*/ 195280 w 223878"/>
                    <a:gd name="connsiteY17" fmla="*/ 145810 h 231100"/>
                    <a:gd name="connsiteX18" fmla="*/ 180403 w 223878"/>
                    <a:gd name="connsiteY18" fmla="*/ 169714 h 231100"/>
                    <a:gd name="connsiteX19" fmla="*/ 154837 w 223878"/>
                    <a:gd name="connsiteY19" fmla="*/ 209001 h 231100"/>
                    <a:gd name="connsiteX20" fmla="*/ 72941 w 223878"/>
                    <a:gd name="connsiteY20" fmla="*/ 209001 h 231100"/>
                    <a:gd name="connsiteX21" fmla="*/ 47303 w 223878"/>
                    <a:gd name="connsiteY21" fmla="*/ 169714 h 231100"/>
                    <a:gd name="connsiteX22" fmla="*/ 32498 w 223878"/>
                    <a:gd name="connsiteY22" fmla="*/ 145810 h 231100"/>
                    <a:gd name="connsiteX23" fmla="*/ 26288 w 223878"/>
                    <a:gd name="connsiteY23" fmla="*/ 115261 h 231100"/>
                    <a:gd name="connsiteX24" fmla="*/ 26288 w 223878"/>
                    <a:gd name="connsiteY24" fmla="*/ 112084 h 231100"/>
                    <a:gd name="connsiteX25" fmla="*/ 113817 w 223878"/>
                    <a:gd name="connsiteY25" fmla="*/ 25927 h 231100"/>
                    <a:gd name="connsiteX26" fmla="*/ 113817 w 223878"/>
                    <a:gd name="connsiteY26" fmla="*/ 25927 h 231100"/>
                    <a:gd name="connsiteX27" fmla="*/ 201491 w 223878"/>
                    <a:gd name="connsiteY27" fmla="*/ 112084 h 231100"/>
                    <a:gd name="connsiteX28" fmla="*/ 201491 w 223878"/>
                    <a:gd name="connsiteY28" fmla="*/ 115261 h 231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23878" h="231100">
                      <a:moveTo>
                        <a:pt x="113817" y="0"/>
                      </a:moveTo>
                      <a:lnTo>
                        <a:pt x="113817" y="0"/>
                      </a:lnTo>
                      <a:cubicBezTo>
                        <a:pt x="51636" y="433"/>
                        <a:pt x="1083" y="50120"/>
                        <a:pt x="0" y="112084"/>
                      </a:cubicBezTo>
                      <a:lnTo>
                        <a:pt x="0" y="115983"/>
                      </a:lnTo>
                      <a:cubicBezTo>
                        <a:pt x="289" y="129561"/>
                        <a:pt x="2961" y="142993"/>
                        <a:pt x="7944" y="155704"/>
                      </a:cubicBezTo>
                      <a:cubicBezTo>
                        <a:pt x="12566" y="167548"/>
                        <a:pt x="19210" y="178453"/>
                        <a:pt x="27732" y="187986"/>
                      </a:cubicBezTo>
                      <a:cubicBezTo>
                        <a:pt x="38276" y="201274"/>
                        <a:pt x="47231" y="215718"/>
                        <a:pt x="54453" y="231100"/>
                      </a:cubicBezTo>
                      <a:cubicBezTo>
                        <a:pt x="55970" y="234061"/>
                        <a:pt x="59003" y="235939"/>
                        <a:pt x="62325" y="236011"/>
                      </a:cubicBezTo>
                      <a:lnTo>
                        <a:pt x="165670" y="236011"/>
                      </a:lnTo>
                      <a:cubicBezTo>
                        <a:pt x="168992" y="235939"/>
                        <a:pt x="172025" y="234061"/>
                        <a:pt x="173542" y="231100"/>
                      </a:cubicBezTo>
                      <a:cubicBezTo>
                        <a:pt x="180764" y="215790"/>
                        <a:pt x="189719" y="201274"/>
                        <a:pt x="200263" y="187986"/>
                      </a:cubicBezTo>
                      <a:cubicBezTo>
                        <a:pt x="208712" y="178453"/>
                        <a:pt x="215357" y="167548"/>
                        <a:pt x="219979" y="155704"/>
                      </a:cubicBezTo>
                      <a:cubicBezTo>
                        <a:pt x="224817" y="143138"/>
                        <a:pt x="227489" y="129849"/>
                        <a:pt x="227923" y="116417"/>
                      </a:cubicBezTo>
                      <a:lnTo>
                        <a:pt x="227923" y="112517"/>
                      </a:lnTo>
                      <a:cubicBezTo>
                        <a:pt x="226839" y="50409"/>
                        <a:pt x="176214" y="433"/>
                        <a:pt x="113817" y="0"/>
                      </a:cubicBezTo>
                      <a:lnTo>
                        <a:pt x="113817" y="0"/>
                      </a:lnTo>
                      <a:close/>
                      <a:moveTo>
                        <a:pt x="201491" y="115261"/>
                      </a:moveTo>
                      <a:cubicBezTo>
                        <a:pt x="201130" y="125733"/>
                        <a:pt x="199035" y="136060"/>
                        <a:pt x="195280" y="145810"/>
                      </a:cubicBezTo>
                      <a:cubicBezTo>
                        <a:pt x="191741" y="154621"/>
                        <a:pt x="186758" y="162709"/>
                        <a:pt x="180403" y="169714"/>
                      </a:cubicBezTo>
                      <a:cubicBezTo>
                        <a:pt x="170364" y="181775"/>
                        <a:pt x="161842" y="194991"/>
                        <a:pt x="154837" y="209001"/>
                      </a:cubicBezTo>
                      <a:lnTo>
                        <a:pt x="72941" y="209001"/>
                      </a:lnTo>
                      <a:cubicBezTo>
                        <a:pt x="65936" y="194991"/>
                        <a:pt x="57342" y="181775"/>
                        <a:pt x="47303" y="169714"/>
                      </a:cubicBezTo>
                      <a:cubicBezTo>
                        <a:pt x="41020" y="162637"/>
                        <a:pt x="35965" y="154548"/>
                        <a:pt x="32498" y="145810"/>
                      </a:cubicBezTo>
                      <a:cubicBezTo>
                        <a:pt x="28743" y="136060"/>
                        <a:pt x="26649" y="125661"/>
                        <a:pt x="26288" y="115261"/>
                      </a:cubicBezTo>
                      <a:lnTo>
                        <a:pt x="26288" y="112084"/>
                      </a:lnTo>
                      <a:cubicBezTo>
                        <a:pt x="27082" y="64491"/>
                        <a:pt x="66008" y="26215"/>
                        <a:pt x="113817" y="25927"/>
                      </a:cubicBezTo>
                      <a:lnTo>
                        <a:pt x="113817" y="25927"/>
                      </a:lnTo>
                      <a:cubicBezTo>
                        <a:pt x="161698" y="26215"/>
                        <a:pt x="200624" y="64419"/>
                        <a:pt x="201491" y="112084"/>
                      </a:cubicBezTo>
                      <a:lnTo>
                        <a:pt x="201491" y="115261"/>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62" name="Frihandsfigur: Form 61">
                  <a:extLst>
                    <a:ext uri="{FF2B5EF4-FFF2-40B4-BE49-F238E27FC236}">
                      <a16:creationId xmlns:a16="http://schemas.microsoft.com/office/drawing/2014/main" id="{0D912460-2227-4E92-B9E3-F11A6944A7BE}"/>
                    </a:ext>
                  </a:extLst>
                </p:cNvPr>
                <p:cNvSpPr/>
                <p:nvPr/>
              </p:nvSpPr>
              <p:spPr>
                <a:xfrm>
                  <a:off x="2087441" y="3134496"/>
                  <a:ext cx="102422" cy="141817"/>
                </a:xfrm>
                <a:custGeom>
                  <a:avLst/>
                  <a:gdLst>
                    <a:gd name="connsiteX0" fmla="*/ 0 w 93884"/>
                    <a:gd name="connsiteY0" fmla="*/ 91574 h 129993"/>
                    <a:gd name="connsiteX1" fmla="*/ 47087 w 93884"/>
                    <a:gd name="connsiteY1" fmla="*/ 0 h 129993"/>
                    <a:gd name="connsiteX2" fmla="*/ 47087 w 93884"/>
                    <a:gd name="connsiteY2" fmla="*/ 53009 h 129993"/>
                    <a:gd name="connsiteX3" fmla="*/ 96051 w 93884"/>
                    <a:gd name="connsiteY3" fmla="*/ 43404 h 129993"/>
                    <a:gd name="connsiteX4" fmla="*/ 47087 w 93884"/>
                    <a:gd name="connsiteY4" fmla="*/ 133027 h 129993"/>
                    <a:gd name="connsiteX5" fmla="*/ 47087 w 93884"/>
                    <a:gd name="connsiteY5" fmla="*/ 80957 h 129993"/>
                    <a:gd name="connsiteX6" fmla="*/ 0 w 93884"/>
                    <a:gd name="connsiteY6" fmla="*/ 91574 h 129993"/>
                    <a:gd name="connsiteX7" fmla="*/ 0 w 93884"/>
                    <a:gd name="connsiteY7" fmla="*/ 91574 h 1299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884" h="129993">
                      <a:moveTo>
                        <a:pt x="0" y="91574"/>
                      </a:moveTo>
                      <a:lnTo>
                        <a:pt x="47087" y="0"/>
                      </a:lnTo>
                      <a:lnTo>
                        <a:pt x="47087" y="53009"/>
                      </a:lnTo>
                      <a:lnTo>
                        <a:pt x="96051" y="43404"/>
                      </a:lnTo>
                      <a:lnTo>
                        <a:pt x="47087" y="133027"/>
                      </a:lnTo>
                      <a:lnTo>
                        <a:pt x="47087" y="80957"/>
                      </a:lnTo>
                      <a:lnTo>
                        <a:pt x="0" y="91574"/>
                      </a:lnTo>
                      <a:lnTo>
                        <a:pt x="0" y="91574"/>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63" name="Frihandsfigur: Form 62">
                  <a:extLst>
                    <a:ext uri="{FF2B5EF4-FFF2-40B4-BE49-F238E27FC236}">
                      <a16:creationId xmlns:a16="http://schemas.microsoft.com/office/drawing/2014/main" id="{61AC2278-0EDC-4D90-8486-F96CC537E4B4}"/>
                    </a:ext>
                  </a:extLst>
                </p:cNvPr>
                <p:cNvSpPr/>
                <p:nvPr/>
              </p:nvSpPr>
              <p:spPr>
                <a:xfrm>
                  <a:off x="2259984" y="3422226"/>
                  <a:ext cx="149695" cy="149695"/>
                </a:xfrm>
                <a:custGeom>
                  <a:avLst/>
                  <a:gdLst>
                    <a:gd name="connsiteX0" fmla="*/ 138660 w 137215"/>
                    <a:gd name="connsiteY0" fmla="*/ 68969 h 137215"/>
                    <a:gd name="connsiteX1" fmla="*/ 69330 w 137215"/>
                    <a:gd name="connsiteY1" fmla="*/ 137938 h 137215"/>
                    <a:gd name="connsiteX2" fmla="*/ 0 w 137215"/>
                    <a:gd name="connsiteY2" fmla="*/ 68969 h 137215"/>
                    <a:gd name="connsiteX3" fmla="*/ 69330 w 137215"/>
                    <a:gd name="connsiteY3" fmla="*/ 0 h 137215"/>
                    <a:gd name="connsiteX4" fmla="*/ 138660 w 137215"/>
                    <a:gd name="connsiteY4" fmla="*/ 68969 h 137215"/>
                    <a:gd name="connsiteX5" fmla="*/ 138660 w 137215"/>
                    <a:gd name="connsiteY5" fmla="*/ 68969 h 137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215" h="137215">
                      <a:moveTo>
                        <a:pt x="138660" y="68969"/>
                      </a:moveTo>
                      <a:cubicBezTo>
                        <a:pt x="138660" y="107028"/>
                        <a:pt x="107606" y="137938"/>
                        <a:pt x="69330" y="137938"/>
                      </a:cubicBezTo>
                      <a:cubicBezTo>
                        <a:pt x="31054" y="137938"/>
                        <a:pt x="0" y="107028"/>
                        <a:pt x="0" y="68969"/>
                      </a:cubicBezTo>
                      <a:cubicBezTo>
                        <a:pt x="0" y="30910"/>
                        <a:pt x="31054" y="0"/>
                        <a:pt x="69330" y="0"/>
                      </a:cubicBezTo>
                      <a:cubicBezTo>
                        <a:pt x="107606" y="0"/>
                        <a:pt x="138660" y="30910"/>
                        <a:pt x="138660" y="68969"/>
                      </a:cubicBezTo>
                      <a:lnTo>
                        <a:pt x="138660" y="68969"/>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64" name="Frihandsfigur: Form 63">
                  <a:extLst>
                    <a:ext uri="{FF2B5EF4-FFF2-40B4-BE49-F238E27FC236}">
                      <a16:creationId xmlns:a16="http://schemas.microsoft.com/office/drawing/2014/main" id="{D041FE24-701A-499C-9C1C-14B30F9ECFF3}"/>
                    </a:ext>
                  </a:extLst>
                </p:cNvPr>
                <p:cNvSpPr/>
                <p:nvPr/>
              </p:nvSpPr>
              <p:spPr>
                <a:xfrm>
                  <a:off x="1856675" y="3422226"/>
                  <a:ext cx="149695" cy="149695"/>
                </a:xfrm>
                <a:custGeom>
                  <a:avLst/>
                  <a:gdLst>
                    <a:gd name="connsiteX0" fmla="*/ 138660 w 137215"/>
                    <a:gd name="connsiteY0" fmla="*/ 68969 h 137215"/>
                    <a:gd name="connsiteX1" fmla="*/ 69330 w 137215"/>
                    <a:gd name="connsiteY1" fmla="*/ 137938 h 137215"/>
                    <a:gd name="connsiteX2" fmla="*/ 0 w 137215"/>
                    <a:gd name="connsiteY2" fmla="*/ 68969 h 137215"/>
                    <a:gd name="connsiteX3" fmla="*/ 69330 w 137215"/>
                    <a:gd name="connsiteY3" fmla="*/ 0 h 137215"/>
                    <a:gd name="connsiteX4" fmla="*/ 138660 w 137215"/>
                    <a:gd name="connsiteY4" fmla="*/ 68969 h 137215"/>
                    <a:gd name="connsiteX5" fmla="*/ 138660 w 137215"/>
                    <a:gd name="connsiteY5" fmla="*/ 68969 h 137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215" h="137215">
                      <a:moveTo>
                        <a:pt x="138660" y="68969"/>
                      </a:moveTo>
                      <a:cubicBezTo>
                        <a:pt x="138660" y="107028"/>
                        <a:pt x="107606" y="137938"/>
                        <a:pt x="69330" y="137938"/>
                      </a:cubicBezTo>
                      <a:cubicBezTo>
                        <a:pt x="31054" y="137938"/>
                        <a:pt x="0" y="107028"/>
                        <a:pt x="0" y="68969"/>
                      </a:cubicBezTo>
                      <a:cubicBezTo>
                        <a:pt x="0" y="30910"/>
                        <a:pt x="31054" y="0"/>
                        <a:pt x="69330" y="0"/>
                      </a:cubicBezTo>
                      <a:cubicBezTo>
                        <a:pt x="107606" y="0"/>
                        <a:pt x="138660" y="30910"/>
                        <a:pt x="138660" y="68969"/>
                      </a:cubicBezTo>
                      <a:lnTo>
                        <a:pt x="138660" y="68969"/>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65" name="Frihandsfigur: Form 64">
                  <a:extLst>
                    <a:ext uri="{FF2B5EF4-FFF2-40B4-BE49-F238E27FC236}">
                      <a16:creationId xmlns:a16="http://schemas.microsoft.com/office/drawing/2014/main" id="{FF9C9C21-0D54-4F89-8315-3EED1A2F3EA0}"/>
                    </a:ext>
                  </a:extLst>
                </p:cNvPr>
                <p:cNvSpPr/>
                <p:nvPr/>
              </p:nvSpPr>
              <p:spPr>
                <a:xfrm>
                  <a:off x="2212949" y="3593033"/>
                  <a:ext cx="267875" cy="149695"/>
                </a:xfrm>
                <a:custGeom>
                  <a:avLst/>
                  <a:gdLst>
                    <a:gd name="connsiteX0" fmla="*/ 237167 w 245544"/>
                    <a:gd name="connsiteY0" fmla="*/ 41094 h 137215"/>
                    <a:gd name="connsiteX1" fmla="*/ 169498 w 245544"/>
                    <a:gd name="connsiteY1" fmla="*/ 8884 h 137215"/>
                    <a:gd name="connsiteX2" fmla="*/ 112517 w 245544"/>
                    <a:gd name="connsiteY2" fmla="*/ 1 h 137215"/>
                    <a:gd name="connsiteX3" fmla="*/ 55536 w 245544"/>
                    <a:gd name="connsiteY3" fmla="*/ 8884 h 137215"/>
                    <a:gd name="connsiteX4" fmla="*/ 3178 w 245544"/>
                    <a:gd name="connsiteY4" fmla="*/ 31200 h 137215"/>
                    <a:gd name="connsiteX5" fmla="*/ 0 w 245544"/>
                    <a:gd name="connsiteY5" fmla="*/ 34811 h 137215"/>
                    <a:gd name="connsiteX6" fmla="*/ 71280 w 245544"/>
                    <a:gd name="connsiteY6" fmla="*/ 70270 h 137215"/>
                    <a:gd name="connsiteX7" fmla="*/ 97351 w 245544"/>
                    <a:gd name="connsiteY7" fmla="*/ 122340 h 137215"/>
                    <a:gd name="connsiteX8" fmla="*/ 97351 w 245544"/>
                    <a:gd name="connsiteY8" fmla="*/ 138084 h 137215"/>
                    <a:gd name="connsiteX9" fmla="*/ 251177 w 245544"/>
                    <a:gd name="connsiteY9" fmla="*/ 138084 h 137215"/>
                    <a:gd name="connsiteX10" fmla="*/ 251177 w 245544"/>
                    <a:gd name="connsiteY10" fmla="*/ 68681 h 137215"/>
                    <a:gd name="connsiteX11" fmla="*/ 237167 w 245544"/>
                    <a:gd name="connsiteY11" fmla="*/ 41094 h 137215"/>
                    <a:gd name="connsiteX12" fmla="*/ 237167 w 245544"/>
                    <a:gd name="connsiteY12" fmla="*/ 41094 h 137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45544" h="137215">
                      <a:moveTo>
                        <a:pt x="237167" y="41094"/>
                      </a:moveTo>
                      <a:cubicBezTo>
                        <a:pt x="217234" y="25639"/>
                        <a:pt x="194124" y="14662"/>
                        <a:pt x="169498" y="8884"/>
                      </a:cubicBezTo>
                      <a:cubicBezTo>
                        <a:pt x="150937" y="3468"/>
                        <a:pt x="131799" y="507"/>
                        <a:pt x="112517" y="1"/>
                      </a:cubicBezTo>
                      <a:cubicBezTo>
                        <a:pt x="93162" y="-71"/>
                        <a:pt x="73952" y="2962"/>
                        <a:pt x="55536" y="8884"/>
                      </a:cubicBezTo>
                      <a:cubicBezTo>
                        <a:pt x="37120" y="13795"/>
                        <a:pt x="19427" y="21306"/>
                        <a:pt x="3178" y="31200"/>
                      </a:cubicBezTo>
                      <a:cubicBezTo>
                        <a:pt x="2094" y="32427"/>
                        <a:pt x="1155" y="33655"/>
                        <a:pt x="0" y="34811"/>
                      </a:cubicBezTo>
                      <a:cubicBezTo>
                        <a:pt x="25927" y="41744"/>
                        <a:pt x="50120" y="53804"/>
                        <a:pt x="71280" y="70270"/>
                      </a:cubicBezTo>
                      <a:cubicBezTo>
                        <a:pt x="87963" y="82403"/>
                        <a:pt x="97712" y="101758"/>
                        <a:pt x="97351" y="122340"/>
                      </a:cubicBezTo>
                      <a:lnTo>
                        <a:pt x="97351" y="138084"/>
                      </a:lnTo>
                      <a:lnTo>
                        <a:pt x="251177" y="138084"/>
                      </a:lnTo>
                      <a:lnTo>
                        <a:pt x="251177" y="68681"/>
                      </a:lnTo>
                      <a:cubicBezTo>
                        <a:pt x="251322" y="57849"/>
                        <a:pt x="246122" y="47449"/>
                        <a:pt x="237167" y="41094"/>
                      </a:cubicBezTo>
                      <a:lnTo>
                        <a:pt x="237167" y="41094"/>
                      </a:lnTo>
                      <a:close/>
                    </a:path>
                  </a:pathLst>
                </a:custGeom>
                <a:solidFill>
                  <a:srgbClr val="FFFFFF"/>
                </a:solid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sp>
              <p:nvSpPr>
                <p:cNvPr id="66" name="Frihandsfigur: Form 65">
                  <a:extLst>
                    <a:ext uri="{FF2B5EF4-FFF2-40B4-BE49-F238E27FC236}">
                      <a16:creationId xmlns:a16="http://schemas.microsoft.com/office/drawing/2014/main" id="{53D8C970-27C5-4105-AB50-723B434A8BD5}"/>
                    </a:ext>
                  </a:extLst>
                </p:cNvPr>
                <p:cNvSpPr/>
                <p:nvPr/>
              </p:nvSpPr>
              <p:spPr>
                <a:xfrm>
                  <a:off x="1781275" y="3593111"/>
                  <a:ext cx="267875" cy="149695"/>
                </a:xfrm>
                <a:custGeom>
                  <a:avLst/>
                  <a:gdLst>
                    <a:gd name="connsiteX0" fmla="*/ 153898 w 245544"/>
                    <a:gd name="connsiteY0" fmla="*/ 122340 h 137215"/>
                    <a:gd name="connsiteX1" fmla="*/ 178814 w 245544"/>
                    <a:gd name="connsiteY1" fmla="*/ 71209 h 137215"/>
                    <a:gd name="connsiteX2" fmla="*/ 179897 w 245544"/>
                    <a:gd name="connsiteY2" fmla="*/ 70342 h 137215"/>
                    <a:gd name="connsiteX3" fmla="*/ 181053 w 245544"/>
                    <a:gd name="connsiteY3" fmla="*/ 69548 h 137215"/>
                    <a:gd name="connsiteX4" fmla="*/ 251033 w 245544"/>
                    <a:gd name="connsiteY4" fmla="*/ 34955 h 137215"/>
                    <a:gd name="connsiteX5" fmla="*/ 245977 w 245544"/>
                    <a:gd name="connsiteY5" fmla="*/ 29178 h 137215"/>
                    <a:gd name="connsiteX6" fmla="*/ 195858 w 245544"/>
                    <a:gd name="connsiteY6" fmla="*/ 8884 h 137215"/>
                    <a:gd name="connsiteX7" fmla="*/ 138877 w 245544"/>
                    <a:gd name="connsiteY7" fmla="*/ 1 h 137215"/>
                    <a:gd name="connsiteX8" fmla="*/ 81896 w 245544"/>
                    <a:gd name="connsiteY8" fmla="*/ 8884 h 137215"/>
                    <a:gd name="connsiteX9" fmla="*/ 14227 w 245544"/>
                    <a:gd name="connsiteY9" fmla="*/ 41094 h 137215"/>
                    <a:gd name="connsiteX10" fmla="*/ 0 w 245544"/>
                    <a:gd name="connsiteY10" fmla="*/ 68754 h 137215"/>
                    <a:gd name="connsiteX11" fmla="*/ 0 w 245544"/>
                    <a:gd name="connsiteY11" fmla="*/ 138156 h 137215"/>
                    <a:gd name="connsiteX12" fmla="*/ 154043 w 245544"/>
                    <a:gd name="connsiteY12" fmla="*/ 138156 h 137215"/>
                    <a:gd name="connsiteX13" fmla="*/ 154043 w 245544"/>
                    <a:gd name="connsiteY13" fmla="*/ 122340 h 137215"/>
                    <a:gd name="connsiteX14" fmla="*/ 153898 w 245544"/>
                    <a:gd name="connsiteY14" fmla="*/ 122340 h 137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45544" h="137215">
                      <a:moveTo>
                        <a:pt x="153898" y="122340"/>
                      </a:moveTo>
                      <a:cubicBezTo>
                        <a:pt x="153898" y="102408"/>
                        <a:pt x="163142" y="83558"/>
                        <a:pt x="178814" y="71209"/>
                      </a:cubicBezTo>
                      <a:lnTo>
                        <a:pt x="179897" y="70342"/>
                      </a:lnTo>
                      <a:lnTo>
                        <a:pt x="181053" y="69548"/>
                      </a:lnTo>
                      <a:cubicBezTo>
                        <a:pt x="202429" y="54454"/>
                        <a:pt x="226045" y="42755"/>
                        <a:pt x="251033" y="34955"/>
                      </a:cubicBezTo>
                      <a:cubicBezTo>
                        <a:pt x="249227" y="33078"/>
                        <a:pt x="247638" y="31128"/>
                        <a:pt x="245977" y="29178"/>
                      </a:cubicBezTo>
                      <a:cubicBezTo>
                        <a:pt x="230306" y="20078"/>
                        <a:pt x="213407" y="13217"/>
                        <a:pt x="195858" y="8884"/>
                      </a:cubicBezTo>
                      <a:cubicBezTo>
                        <a:pt x="177297" y="3468"/>
                        <a:pt x="158159" y="507"/>
                        <a:pt x="138877" y="1"/>
                      </a:cubicBezTo>
                      <a:cubicBezTo>
                        <a:pt x="119522" y="-71"/>
                        <a:pt x="100312" y="2962"/>
                        <a:pt x="81896" y="8884"/>
                      </a:cubicBezTo>
                      <a:cubicBezTo>
                        <a:pt x="57631" y="15528"/>
                        <a:pt x="34665" y="26433"/>
                        <a:pt x="14227" y="41094"/>
                      </a:cubicBezTo>
                      <a:cubicBezTo>
                        <a:pt x="5489" y="47666"/>
                        <a:pt x="217" y="57849"/>
                        <a:pt x="0" y="68754"/>
                      </a:cubicBezTo>
                      <a:lnTo>
                        <a:pt x="0" y="138156"/>
                      </a:lnTo>
                      <a:lnTo>
                        <a:pt x="154043" y="138156"/>
                      </a:lnTo>
                      <a:lnTo>
                        <a:pt x="154043" y="122340"/>
                      </a:lnTo>
                      <a:lnTo>
                        <a:pt x="153898" y="122340"/>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67" name="Frihandsfigur: Form 66">
                  <a:extLst>
                    <a:ext uri="{FF2B5EF4-FFF2-40B4-BE49-F238E27FC236}">
                      <a16:creationId xmlns:a16="http://schemas.microsoft.com/office/drawing/2014/main" id="{4BB8454F-7C54-4BB6-8E4E-6482F72368F7}"/>
                    </a:ext>
                  </a:extLst>
                </p:cNvPr>
                <p:cNvSpPr/>
                <p:nvPr/>
              </p:nvSpPr>
              <p:spPr>
                <a:xfrm>
                  <a:off x="1982812" y="3651650"/>
                  <a:ext cx="299389" cy="149695"/>
                </a:xfrm>
                <a:custGeom>
                  <a:avLst/>
                  <a:gdLst>
                    <a:gd name="connsiteX0" fmla="*/ 0 w 274431"/>
                    <a:gd name="connsiteY0" fmla="*/ 137650 h 137215"/>
                    <a:gd name="connsiteX1" fmla="*/ 0 w 274431"/>
                    <a:gd name="connsiteY1" fmla="*/ 68681 h 137215"/>
                    <a:gd name="connsiteX2" fmla="*/ 13866 w 274431"/>
                    <a:gd name="connsiteY2" fmla="*/ 41094 h 137215"/>
                    <a:gd name="connsiteX3" fmla="*/ 81535 w 274431"/>
                    <a:gd name="connsiteY3" fmla="*/ 8884 h 137215"/>
                    <a:gd name="connsiteX4" fmla="*/ 138516 w 274431"/>
                    <a:gd name="connsiteY4" fmla="*/ 1 h 137215"/>
                    <a:gd name="connsiteX5" fmla="*/ 195496 w 274431"/>
                    <a:gd name="connsiteY5" fmla="*/ 8884 h 137215"/>
                    <a:gd name="connsiteX6" fmla="*/ 263310 w 274431"/>
                    <a:gd name="connsiteY6" fmla="*/ 41094 h 137215"/>
                    <a:gd name="connsiteX7" fmla="*/ 277104 w 274431"/>
                    <a:gd name="connsiteY7" fmla="*/ 68681 h 137215"/>
                    <a:gd name="connsiteX8" fmla="*/ 277104 w 274431"/>
                    <a:gd name="connsiteY8" fmla="*/ 137650 h 137215"/>
                    <a:gd name="connsiteX9" fmla="*/ 0 w 274431"/>
                    <a:gd name="connsiteY9" fmla="*/ 137650 h 137215"/>
                    <a:gd name="connsiteX10" fmla="*/ 0 w 274431"/>
                    <a:gd name="connsiteY10" fmla="*/ 137650 h 137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4431" h="137215">
                      <a:moveTo>
                        <a:pt x="0" y="137650"/>
                      </a:moveTo>
                      <a:lnTo>
                        <a:pt x="0" y="68681"/>
                      </a:lnTo>
                      <a:cubicBezTo>
                        <a:pt x="72" y="57849"/>
                        <a:pt x="5200" y="47666"/>
                        <a:pt x="13866" y="41094"/>
                      </a:cubicBezTo>
                      <a:cubicBezTo>
                        <a:pt x="34304" y="26433"/>
                        <a:pt x="57270" y="15528"/>
                        <a:pt x="81535" y="8884"/>
                      </a:cubicBezTo>
                      <a:cubicBezTo>
                        <a:pt x="99951" y="2962"/>
                        <a:pt x="119161" y="-71"/>
                        <a:pt x="138516" y="1"/>
                      </a:cubicBezTo>
                      <a:cubicBezTo>
                        <a:pt x="157798" y="435"/>
                        <a:pt x="177008" y="3468"/>
                        <a:pt x="195496" y="8884"/>
                      </a:cubicBezTo>
                      <a:cubicBezTo>
                        <a:pt x="220195" y="14589"/>
                        <a:pt x="243305" y="25567"/>
                        <a:pt x="263310" y="41094"/>
                      </a:cubicBezTo>
                      <a:cubicBezTo>
                        <a:pt x="272265" y="47449"/>
                        <a:pt x="277393" y="57776"/>
                        <a:pt x="277104" y="68681"/>
                      </a:cubicBezTo>
                      <a:lnTo>
                        <a:pt x="277104" y="137650"/>
                      </a:lnTo>
                      <a:lnTo>
                        <a:pt x="0" y="137650"/>
                      </a:lnTo>
                      <a:lnTo>
                        <a:pt x="0" y="137650"/>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68" name="Frihandsfigur: Form 67">
                  <a:extLst>
                    <a:ext uri="{FF2B5EF4-FFF2-40B4-BE49-F238E27FC236}">
                      <a16:creationId xmlns:a16="http://schemas.microsoft.com/office/drawing/2014/main" id="{FC01418C-F23D-4549-A9CF-334652D87C8C}"/>
                    </a:ext>
                  </a:extLst>
                </p:cNvPr>
                <p:cNvSpPr/>
                <p:nvPr/>
              </p:nvSpPr>
              <p:spPr>
                <a:xfrm>
                  <a:off x="2058291" y="3480764"/>
                  <a:ext cx="149695" cy="149695"/>
                </a:xfrm>
                <a:custGeom>
                  <a:avLst/>
                  <a:gdLst>
                    <a:gd name="connsiteX0" fmla="*/ 138660 w 137215"/>
                    <a:gd name="connsiteY0" fmla="*/ 68969 h 137215"/>
                    <a:gd name="connsiteX1" fmla="*/ 69330 w 137215"/>
                    <a:gd name="connsiteY1" fmla="*/ 137938 h 137215"/>
                    <a:gd name="connsiteX2" fmla="*/ 0 w 137215"/>
                    <a:gd name="connsiteY2" fmla="*/ 68969 h 137215"/>
                    <a:gd name="connsiteX3" fmla="*/ 69330 w 137215"/>
                    <a:gd name="connsiteY3" fmla="*/ 0 h 137215"/>
                    <a:gd name="connsiteX4" fmla="*/ 138660 w 137215"/>
                    <a:gd name="connsiteY4" fmla="*/ 68969 h 137215"/>
                    <a:gd name="connsiteX5" fmla="*/ 138660 w 137215"/>
                    <a:gd name="connsiteY5" fmla="*/ 68969 h 137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215" h="137215">
                      <a:moveTo>
                        <a:pt x="138660" y="68969"/>
                      </a:moveTo>
                      <a:cubicBezTo>
                        <a:pt x="138660" y="107028"/>
                        <a:pt x="107606" y="137938"/>
                        <a:pt x="69330" y="137938"/>
                      </a:cubicBezTo>
                      <a:cubicBezTo>
                        <a:pt x="31054" y="137938"/>
                        <a:pt x="0" y="107028"/>
                        <a:pt x="0" y="68969"/>
                      </a:cubicBezTo>
                      <a:cubicBezTo>
                        <a:pt x="0" y="30910"/>
                        <a:pt x="31054" y="0"/>
                        <a:pt x="69330" y="0"/>
                      </a:cubicBezTo>
                      <a:cubicBezTo>
                        <a:pt x="107678" y="0"/>
                        <a:pt x="138660" y="30837"/>
                        <a:pt x="138660" y="68969"/>
                      </a:cubicBezTo>
                      <a:lnTo>
                        <a:pt x="138660" y="68969"/>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grpSp>
          <p:sp>
            <p:nvSpPr>
              <p:cNvPr id="95" name="Frihandsfigur: Form 94">
                <a:extLst>
                  <a:ext uri="{FF2B5EF4-FFF2-40B4-BE49-F238E27FC236}">
                    <a16:creationId xmlns:a16="http://schemas.microsoft.com/office/drawing/2014/main" id="{FFFBA9EC-5C61-4C30-AB67-3895A34BD536}"/>
                  </a:ext>
                </a:extLst>
              </p:cNvPr>
              <p:cNvSpPr/>
              <p:nvPr/>
            </p:nvSpPr>
            <p:spPr>
              <a:xfrm>
                <a:off x="2659894" y="2941016"/>
                <a:ext cx="1014618" cy="1014618"/>
              </a:xfrm>
              <a:custGeom>
                <a:avLst/>
                <a:gdLst>
                  <a:gd name="connsiteX0" fmla="*/ 0 w 779963"/>
                  <a:gd name="connsiteY0" fmla="*/ 389982 h 779963"/>
                  <a:gd name="connsiteX1" fmla="*/ 389982 w 779963"/>
                  <a:gd name="connsiteY1" fmla="*/ 0 h 779963"/>
                  <a:gd name="connsiteX2" fmla="*/ 779964 w 779963"/>
                  <a:gd name="connsiteY2" fmla="*/ 389982 h 779963"/>
                  <a:gd name="connsiteX3" fmla="*/ 389982 w 779963"/>
                  <a:gd name="connsiteY3" fmla="*/ 779964 h 779963"/>
                  <a:gd name="connsiteX4" fmla="*/ 0 w 779963"/>
                  <a:gd name="connsiteY4" fmla="*/ 389982 h 779963"/>
                  <a:gd name="connsiteX5" fmla="*/ 0 w 779963"/>
                  <a:gd name="connsiteY5" fmla="*/ 389982 h 779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9963" h="779963">
                    <a:moveTo>
                      <a:pt x="0" y="389982"/>
                    </a:moveTo>
                    <a:cubicBezTo>
                      <a:pt x="0" y="174625"/>
                      <a:pt x="174625" y="0"/>
                      <a:pt x="389982" y="0"/>
                    </a:cubicBezTo>
                    <a:cubicBezTo>
                      <a:pt x="605338" y="0"/>
                      <a:pt x="779964" y="174625"/>
                      <a:pt x="779964" y="389982"/>
                    </a:cubicBezTo>
                    <a:cubicBezTo>
                      <a:pt x="779964" y="605338"/>
                      <a:pt x="605338" y="779964"/>
                      <a:pt x="389982" y="779964"/>
                    </a:cubicBezTo>
                    <a:cubicBezTo>
                      <a:pt x="174625" y="779964"/>
                      <a:pt x="0" y="605411"/>
                      <a:pt x="0" y="389982"/>
                    </a:cubicBezTo>
                    <a:lnTo>
                      <a:pt x="0" y="389982"/>
                    </a:lnTo>
                    <a:close/>
                  </a:path>
                </a:pathLst>
              </a:custGeom>
              <a:solidFill>
                <a:srgbClr val="A8CDDB"/>
              </a:solidFill>
              <a:ln w="7217" cap="flat">
                <a:noFill/>
                <a:prstDash val="solid"/>
                <a:miter/>
              </a:ln>
            </p:spPr>
            <p:txBody>
              <a:bodyPr rtlCol="0" anchor="ctr"/>
              <a:lstStyle/>
              <a:p>
                <a:pPr defTabSz="914354"/>
                <a:endParaRPr lang="sv-SE" sz="1351">
                  <a:solidFill>
                    <a:srgbClr val="4E5151"/>
                  </a:solidFill>
                  <a:latin typeface="Calibri" panose="020F0502020204030204"/>
                </a:endParaRPr>
              </a:p>
            </p:txBody>
          </p:sp>
          <p:sp>
            <p:nvSpPr>
              <p:cNvPr id="96" name="Frihandsfigur: Form 95">
                <a:extLst>
                  <a:ext uri="{FF2B5EF4-FFF2-40B4-BE49-F238E27FC236}">
                    <a16:creationId xmlns:a16="http://schemas.microsoft.com/office/drawing/2014/main" id="{D02E8FFF-B730-44A3-821F-CBA1230C93FC}"/>
                  </a:ext>
                </a:extLst>
              </p:cNvPr>
              <p:cNvSpPr/>
              <p:nvPr/>
            </p:nvSpPr>
            <p:spPr>
              <a:xfrm>
                <a:off x="2869924" y="3125543"/>
                <a:ext cx="562553" cy="562552"/>
              </a:xfrm>
              <a:custGeom>
                <a:avLst/>
                <a:gdLst>
                  <a:gd name="connsiteX0" fmla="*/ 390559 w 397203"/>
                  <a:gd name="connsiteY0" fmla="*/ 340656 h 397203"/>
                  <a:gd name="connsiteX1" fmla="*/ 327079 w 397203"/>
                  <a:gd name="connsiteY1" fmla="*/ 277104 h 397203"/>
                  <a:gd name="connsiteX2" fmla="*/ 295592 w 397203"/>
                  <a:gd name="connsiteY2" fmla="*/ 267426 h 397203"/>
                  <a:gd name="connsiteX3" fmla="*/ 273276 w 397203"/>
                  <a:gd name="connsiteY3" fmla="*/ 245038 h 397203"/>
                  <a:gd name="connsiteX4" fmla="*/ 304763 w 397203"/>
                  <a:gd name="connsiteY4" fmla="*/ 152526 h 397203"/>
                  <a:gd name="connsiteX5" fmla="*/ 152382 w 397203"/>
                  <a:gd name="connsiteY5" fmla="*/ 0 h 397203"/>
                  <a:gd name="connsiteX6" fmla="*/ 0 w 397203"/>
                  <a:gd name="connsiteY6" fmla="*/ 152526 h 397203"/>
                  <a:gd name="connsiteX7" fmla="*/ 152382 w 397203"/>
                  <a:gd name="connsiteY7" fmla="*/ 305052 h 397203"/>
                  <a:gd name="connsiteX8" fmla="*/ 244822 w 397203"/>
                  <a:gd name="connsiteY8" fmla="*/ 273565 h 397203"/>
                  <a:gd name="connsiteX9" fmla="*/ 267137 w 397203"/>
                  <a:gd name="connsiteY9" fmla="*/ 295953 h 397203"/>
                  <a:gd name="connsiteX10" fmla="*/ 276815 w 397203"/>
                  <a:gd name="connsiteY10" fmla="*/ 327440 h 397203"/>
                  <a:gd name="connsiteX11" fmla="*/ 340295 w 397203"/>
                  <a:gd name="connsiteY11" fmla="*/ 390993 h 397203"/>
                  <a:gd name="connsiteX12" fmla="*/ 365716 w 397203"/>
                  <a:gd name="connsiteY12" fmla="*/ 401681 h 397203"/>
                  <a:gd name="connsiteX13" fmla="*/ 391137 w 397203"/>
                  <a:gd name="connsiteY13" fmla="*/ 390993 h 397203"/>
                  <a:gd name="connsiteX14" fmla="*/ 390559 w 397203"/>
                  <a:gd name="connsiteY14" fmla="*/ 340656 h 397203"/>
                  <a:gd name="connsiteX15" fmla="*/ 390559 w 397203"/>
                  <a:gd name="connsiteY15" fmla="*/ 340656 h 397203"/>
                  <a:gd name="connsiteX16" fmla="*/ 151876 w 397203"/>
                  <a:gd name="connsiteY16" fmla="*/ 274071 h 397203"/>
                  <a:gd name="connsiteX17" fmla="*/ 29971 w 397203"/>
                  <a:gd name="connsiteY17" fmla="*/ 152021 h 397203"/>
                  <a:gd name="connsiteX18" fmla="*/ 151876 w 397203"/>
                  <a:gd name="connsiteY18" fmla="*/ 29971 h 397203"/>
                  <a:gd name="connsiteX19" fmla="*/ 273782 w 397203"/>
                  <a:gd name="connsiteY19" fmla="*/ 152021 h 397203"/>
                  <a:gd name="connsiteX20" fmla="*/ 151876 w 397203"/>
                  <a:gd name="connsiteY20" fmla="*/ 274071 h 397203"/>
                  <a:gd name="connsiteX21" fmla="*/ 151876 w 397203"/>
                  <a:gd name="connsiteY21" fmla="*/ 274071 h 397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7203" h="397203">
                    <a:moveTo>
                      <a:pt x="390559" y="340656"/>
                    </a:moveTo>
                    <a:lnTo>
                      <a:pt x="327079" y="277104"/>
                    </a:lnTo>
                    <a:cubicBezTo>
                      <a:pt x="318413" y="268437"/>
                      <a:pt x="306786" y="265404"/>
                      <a:pt x="295592" y="267426"/>
                    </a:cubicBezTo>
                    <a:lnTo>
                      <a:pt x="273276" y="245038"/>
                    </a:lnTo>
                    <a:cubicBezTo>
                      <a:pt x="293064" y="219618"/>
                      <a:pt x="304763" y="187047"/>
                      <a:pt x="304763" y="152526"/>
                    </a:cubicBezTo>
                    <a:cubicBezTo>
                      <a:pt x="304763" y="68608"/>
                      <a:pt x="236228" y="0"/>
                      <a:pt x="152382" y="0"/>
                    </a:cubicBezTo>
                    <a:cubicBezTo>
                      <a:pt x="68608" y="0"/>
                      <a:pt x="0" y="68608"/>
                      <a:pt x="0" y="152526"/>
                    </a:cubicBezTo>
                    <a:cubicBezTo>
                      <a:pt x="0" y="236444"/>
                      <a:pt x="68536" y="305052"/>
                      <a:pt x="152382" y="305052"/>
                    </a:cubicBezTo>
                    <a:cubicBezTo>
                      <a:pt x="186902" y="305052"/>
                      <a:pt x="218895" y="293353"/>
                      <a:pt x="244822" y="273565"/>
                    </a:cubicBezTo>
                    <a:lnTo>
                      <a:pt x="267137" y="295953"/>
                    </a:lnTo>
                    <a:cubicBezTo>
                      <a:pt x="265115" y="307147"/>
                      <a:pt x="268149" y="318846"/>
                      <a:pt x="276815" y="327440"/>
                    </a:cubicBezTo>
                    <a:lnTo>
                      <a:pt x="340295" y="390993"/>
                    </a:lnTo>
                    <a:cubicBezTo>
                      <a:pt x="347373" y="398143"/>
                      <a:pt x="356544" y="401681"/>
                      <a:pt x="365716" y="401681"/>
                    </a:cubicBezTo>
                    <a:cubicBezTo>
                      <a:pt x="374888" y="401681"/>
                      <a:pt x="383987" y="398143"/>
                      <a:pt x="391137" y="390993"/>
                    </a:cubicBezTo>
                    <a:cubicBezTo>
                      <a:pt x="404281" y="376766"/>
                      <a:pt x="404281" y="354378"/>
                      <a:pt x="390559" y="340656"/>
                    </a:cubicBezTo>
                    <a:lnTo>
                      <a:pt x="390559" y="340656"/>
                    </a:lnTo>
                    <a:close/>
                    <a:moveTo>
                      <a:pt x="151876" y="274071"/>
                    </a:moveTo>
                    <a:cubicBezTo>
                      <a:pt x="84857" y="274071"/>
                      <a:pt x="29971" y="219184"/>
                      <a:pt x="29971" y="152021"/>
                    </a:cubicBezTo>
                    <a:cubicBezTo>
                      <a:pt x="29971" y="84857"/>
                      <a:pt x="84857" y="29971"/>
                      <a:pt x="151876" y="29971"/>
                    </a:cubicBezTo>
                    <a:cubicBezTo>
                      <a:pt x="218895" y="29971"/>
                      <a:pt x="273782" y="84857"/>
                      <a:pt x="273782" y="152021"/>
                    </a:cubicBezTo>
                    <a:cubicBezTo>
                      <a:pt x="273782" y="219184"/>
                      <a:pt x="218895" y="274071"/>
                      <a:pt x="151876" y="274071"/>
                    </a:cubicBezTo>
                    <a:lnTo>
                      <a:pt x="151876" y="274071"/>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97" name="Frihandsfigur: Form 96">
                <a:extLst>
                  <a:ext uri="{FF2B5EF4-FFF2-40B4-BE49-F238E27FC236}">
                    <a16:creationId xmlns:a16="http://schemas.microsoft.com/office/drawing/2014/main" id="{854CD61E-BDAC-4576-94E6-6455DD8D127D}"/>
                  </a:ext>
                </a:extLst>
              </p:cNvPr>
              <p:cNvSpPr/>
              <p:nvPr/>
            </p:nvSpPr>
            <p:spPr>
              <a:xfrm>
                <a:off x="4173506" y="2951526"/>
                <a:ext cx="1014618" cy="1014618"/>
              </a:xfrm>
              <a:custGeom>
                <a:avLst/>
                <a:gdLst>
                  <a:gd name="connsiteX0" fmla="*/ 0 w 779963"/>
                  <a:gd name="connsiteY0" fmla="*/ 389982 h 779963"/>
                  <a:gd name="connsiteX1" fmla="*/ 389982 w 779963"/>
                  <a:gd name="connsiteY1" fmla="*/ 0 h 779963"/>
                  <a:gd name="connsiteX2" fmla="*/ 779964 w 779963"/>
                  <a:gd name="connsiteY2" fmla="*/ 389982 h 779963"/>
                  <a:gd name="connsiteX3" fmla="*/ 389982 w 779963"/>
                  <a:gd name="connsiteY3" fmla="*/ 779964 h 779963"/>
                  <a:gd name="connsiteX4" fmla="*/ 0 w 779963"/>
                  <a:gd name="connsiteY4" fmla="*/ 389982 h 779963"/>
                  <a:gd name="connsiteX5" fmla="*/ 0 w 779963"/>
                  <a:gd name="connsiteY5" fmla="*/ 389982 h 779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9963" h="779963">
                    <a:moveTo>
                      <a:pt x="0" y="389982"/>
                    </a:moveTo>
                    <a:cubicBezTo>
                      <a:pt x="0" y="174625"/>
                      <a:pt x="174625" y="0"/>
                      <a:pt x="389982" y="0"/>
                    </a:cubicBezTo>
                    <a:cubicBezTo>
                      <a:pt x="605338" y="0"/>
                      <a:pt x="779964" y="174625"/>
                      <a:pt x="779964" y="389982"/>
                    </a:cubicBezTo>
                    <a:cubicBezTo>
                      <a:pt x="779964" y="605338"/>
                      <a:pt x="605338" y="779964"/>
                      <a:pt x="389982" y="779964"/>
                    </a:cubicBezTo>
                    <a:cubicBezTo>
                      <a:pt x="174625" y="779964"/>
                      <a:pt x="0" y="605411"/>
                      <a:pt x="0" y="389982"/>
                    </a:cubicBezTo>
                    <a:lnTo>
                      <a:pt x="0" y="389982"/>
                    </a:lnTo>
                    <a:close/>
                  </a:path>
                </a:pathLst>
              </a:custGeom>
              <a:solidFill>
                <a:srgbClr val="9D2235"/>
              </a:solidFill>
              <a:ln w="7217" cap="flat">
                <a:noFill/>
                <a:prstDash val="solid"/>
                <a:miter/>
              </a:ln>
            </p:spPr>
            <p:txBody>
              <a:bodyPr rtlCol="0" anchor="ctr"/>
              <a:lstStyle/>
              <a:p>
                <a:pPr defTabSz="914354"/>
                <a:endParaRPr lang="sv-SE" sz="1351" dirty="0">
                  <a:solidFill>
                    <a:srgbClr val="4E5151"/>
                  </a:solidFill>
                  <a:latin typeface="Calibri" panose="020F0502020204030204"/>
                </a:endParaRPr>
              </a:p>
            </p:txBody>
          </p:sp>
          <p:grpSp>
            <p:nvGrpSpPr>
              <p:cNvPr id="98" name="Grupp 97">
                <a:extLst>
                  <a:ext uri="{FF2B5EF4-FFF2-40B4-BE49-F238E27FC236}">
                    <a16:creationId xmlns:a16="http://schemas.microsoft.com/office/drawing/2014/main" id="{80020B52-7113-4E2E-8DA9-78D6BF78CE5D}"/>
                  </a:ext>
                </a:extLst>
              </p:cNvPr>
              <p:cNvGrpSpPr/>
              <p:nvPr/>
            </p:nvGrpSpPr>
            <p:grpSpPr>
              <a:xfrm>
                <a:off x="4424759" y="3159300"/>
                <a:ext cx="568322" cy="576555"/>
                <a:chOff x="3823512" y="2362855"/>
                <a:chExt cx="413889" cy="419885"/>
              </a:xfrm>
            </p:grpSpPr>
            <p:sp>
              <p:nvSpPr>
                <p:cNvPr id="99" name="Frihandsfigur: Form 98">
                  <a:extLst>
                    <a:ext uri="{FF2B5EF4-FFF2-40B4-BE49-F238E27FC236}">
                      <a16:creationId xmlns:a16="http://schemas.microsoft.com/office/drawing/2014/main" id="{781D4AF8-0C98-4AD0-9454-227D7E4E21E7}"/>
                    </a:ext>
                  </a:extLst>
                </p:cNvPr>
                <p:cNvSpPr/>
                <p:nvPr/>
              </p:nvSpPr>
              <p:spPr>
                <a:xfrm>
                  <a:off x="3888522" y="2653862"/>
                  <a:ext cx="128449" cy="28545"/>
                </a:xfrm>
                <a:custGeom>
                  <a:avLst/>
                  <a:gdLst>
                    <a:gd name="connsiteX0" fmla="*/ 116706 w 129993"/>
                    <a:gd name="connsiteY0" fmla="*/ 0 h 28887"/>
                    <a:gd name="connsiteX1" fmla="*/ 15238 w 129993"/>
                    <a:gd name="connsiteY1" fmla="*/ 0 h 28887"/>
                    <a:gd name="connsiteX2" fmla="*/ 0 w 129993"/>
                    <a:gd name="connsiteY2" fmla="*/ 15238 h 28887"/>
                    <a:gd name="connsiteX3" fmla="*/ 15238 w 129993"/>
                    <a:gd name="connsiteY3" fmla="*/ 30476 h 28887"/>
                    <a:gd name="connsiteX4" fmla="*/ 116706 w 129993"/>
                    <a:gd name="connsiteY4" fmla="*/ 30476 h 28887"/>
                    <a:gd name="connsiteX5" fmla="*/ 131944 w 129993"/>
                    <a:gd name="connsiteY5" fmla="*/ 15238 h 28887"/>
                    <a:gd name="connsiteX6" fmla="*/ 116706 w 129993"/>
                    <a:gd name="connsiteY6" fmla="*/ 0 h 28887"/>
                    <a:gd name="connsiteX7" fmla="*/ 116706 w 129993"/>
                    <a:gd name="connsiteY7" fmla="*/ 0 h 28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9993" h="28887">
                      <a:moveTo>
                        <a:pt x="116706" y="0"/>
                      </a:moveTo>
                      <a:lnTo>
                        <a:pt x="15238" y="0"/>
                      </a:lnTo>
                      <a:cubicBezTo>
                        <a:pt x="6861" y="0"/>
                        <a:pt x="0" y="6789"/>
                        <a:pt x="0" y="15238"/>
                      </a:cubicBezTo>
                      <a:cubicBezTo>
                        <a:pt x="0" y="23616"/>
                        <a:pt x="6789" y="30476"/>
                        <a:pt x="15238" y="30476"/>
                      </a:cubicBezTo>
                      <a:lnTo>
                        <a:pt x="116706" y="30476"/>
                      </a:lnTo>
                      <a:cubicBezTo>
                        <a:pt x="125083" y="30476"/>
                        <a:pt x="131944" y="23688"/>
                        <a:pt x="131944" y="15238"/>
                      </a:cubicBezTo>
                      <a:cubicBezTo>
                        <a:pt x="131944" y="6789"/>
                        <a:pt x="125155" y="0"/>
                        <a:pt x="116706" y="0"/>
                      </a:cubicBezTo>
                      <a:lnTo>
                        <a:pt x="116706" y="0"/>
                      </a:lnTo>
                      <a:close/>
                    </a:path>
                  </a:pathLst>
                </a:custGeom>
                <a:solidFill>
                  <a:srgbClr val="FFFFFF"/>
                </a:solid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sp>
              <p:nvSpPr>
                <p:cNvPr id="100" name="Frihandsfigur: Form 99">
                  <a:extLst>
                    <a:ext uri="{FF2B5EF4-FFF2-40B4-BE49-F238E27FC236}">
                      <a16:creationId xmlns:a16="http://schemas.microsoft.com/office/drawing/2014/main" id="{FA2B202A-F13D-4E34-990E-E05529E40153}"/>
                    </a:ext>
                  </a:extLst>
                </p:cNvPr>
                <p:cNvSpPr/>
                <p:nvPr/>
              </p:nvSpPr>
              <p:spPr>
                <a:xfrm>
                  <a:off x="3888522" y="2704028"/>
                  <a:ext cx="128449" cy="28545"/>
                </a:xfrm>
                <a:custGeom>
                  <a:avLst/>
                  <a:gdLst>
                    <a:gd name="connsiteX0" fmla="*/ 116706 w 129993"/>
                    <a:gd name="connsiteY0" fmla="*/ 0 h 28887"/>
                    <a:gd name="connsiteX1" fmla="*/ 15238 w 129993"/>
                    <a:gd name="connsiteY1" fmla="*/ 0 h 28887"/>
                    <a:gd name="connsiteX2" fmla="*/ 0 w 129993"/>
                    <a:gd name="connsiteY2" fmla="*/ 15238 h 28887"/>
                    <a:gd name="connsiteX3" fmla="*/ 15238 w 129993"/>
                    <a:gd name="connsiteY3" fmla="*/ 30476 h 28887"/>
                    <a:gd name="connsiteX4" fmla="*/ 116706 w 129993"/>
                    <a:gd name="connsiteY4" fmla="*/ 30476 h 28887"/>
                    <a:gd name="connsiteX5" fmla="*/ 131944 w 129993"/>
                    <a:gd name="connsiteY5" fmla="*/ 15238 h 28887"/>
                    <a:gd name="connsiteX6" fmla="*/ 116706 w 129993"/>
                    <a:gd name="connsiteY6" fmla="*/ 0 h 28887"/>
                    <a:gd name="connsiteX7" fmla="*/ 116706 w 129993"/>
                    <a:gd name="connsiteY7" fmla="*/ 0 h 28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9993" h="28887">
                      <a:moveTo>
                        <a:pt x="116706" y="0"/>
                      </a:moveTo>
                      <a:lnTo>
                        <a:pt x="15238" y="0"/>
                      </a:lnTo>
                      <a:cubicBezTo>
                        <a:pt x="6861" y="0"/>
                        <a:pt x="0" y="6789"/>
                        <a:pt x="0" y="15238"/>
                      </a:cubicBezTo>
                      <a:cubicBezTo>
                        <a:pt x="0" y="23616"/>
                        <a:pt x="6789" y="30476"/>
                        <a:pt x="15238" y="30476"/>
                      </a:cubicBezTo>
                      <a:lnTo>
                        <a:pt x="116706" y="30476"/>
                      </a:lnTo>
                      <a:cubicBezTo>
                        <a:pt x="125083" y="30476"/>
                        <a:pt x="131944" y="23688"/>
                        <a:pt x="131944" y="15238"/>
                      </a:cubicBezTo>
                      <a:cubicBezTo>
                        <a:pt x="131944" y="6789"/>
                        <a:pt x="125155" y="0"/>
                        <a:pt x="116706" y="0"/>
                      </a:cubicBezTo>
                      <a:lnTo>
                        <a:pt x="116706" y="0"/>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101" name="Frihandsfigur: Form 100">
                  <a:extLst>
                    <a:ext uri="{FF2B5EF4-FFF2-40B4-BE49-F238E27FC236}">
                      <a16:creationId xmlns:a16="http://schemas.microsoft.com/office/drawing/2014/main" id="{4BA47B91-353F-45BA-A84C-A207F71003E1}"/>
                    </a:ext>
                  </a:extLst>
                </p:cNvPr>
                <p:cNvSpPr/>
                <p:nvPr/>
              </p:nvSpPr>
              <p:spPr>
                <a:xfrm>
                  <a:off x="3921205" y="2754195"/>
                  <a:ext cx="64224" cy="28545"/>
                </a:xfrm>
                <a:custGeom>
                  <a:avLst/>
                  <a:gdLst>
                    <a:gd name="connsiteX0" fmla="*/ 32932 w 64996"/>
                    <a:gd name="connsiteY0" fmla="*/ 30476 h 28887"/>
                    <a:gd name="connsiteX1" fmla="*/ 65936 w 64996"/>
                    <a:gd name="connsiteY1" fmla="*/ 0 h 28887"/>
                    <a:gd name="connsiteX2" fmla="*/ 0 w 64996"/>
                    <a:gd name="connsiteY2" fmla="*/ 0 h 28887"/>
                    <a:gd name="connsiteX3" fmla="*/ 32932 w 64996"/>
                    <a:gd name="connsiteY3" fmla="*/ 30476 h 28887"/>
                    <a:gd name="connsiteX4" fmla="*/ 32932 w 64996"/>
                    <a:gd name="connsiteY4" fmla="*/ 30476 h 288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996" h="28887">
                      <a:moveTo>
                        <a:pt x="32932" y="30476"/>
                      </a:moveTo>
                      <a:cubicBezTo>
                        <a:pt x="50192" y="30476"/>
                        <a:pt x="64564" y="17260"/>
                        <a:pt x="65936" y="0"/>
                      </a:cubicBezTo>
                      <a:lnTo>
                        <a:pt x="0" y="0"/>
                      </a:lnTo>
                      <a:cubicBezTo>
                        <a:pt x="1372" y="17188"/>
                        <a:pt x="15671" y="30476"/>
                        <a:pt x="32932" y="30476"/>
                      </a:cubicBezTo>
                      <a:lnTo>
                        <a:pt x="32932" y="30476"/>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102" name="Frihandsfigur: Form 101">
                  <a:extLst>
                    <a:ext uri="{FF2B5EF4-FFF2-40B4-BE49-F238E27FC236}">
                      <a16:creationId xmlns:a16="http://schemas.microsoft.com/office/drawing/2014/main" id="{E52A51CC-26AC-43DA-83ED-B075C955071D}"/>
                    </a:ext>
                  </a:extLst>
                </p:cNvPr>
                <p:cNvSpPr/>
                <p:nvPr/>
              </p:nvSpPr>
              <p:spPr>
                <a:xfrm>
                  <a:off x="3823512" y="2362855"/>
                  <a:ext cx="413889" cy="264033"/>
                </a:xfrm>
                <a:custGeom>
                  <a:avLst/>
                  <a:gdLst>
                    <a:gd name="connsiteX0" fmla="*/ 307147 w 418869"/>
                    <a:gd name="connsiteY0" fmla="*/ 142560 h 267209"/>
                    <a:gd name="connsiteX1" fmla="*/ 216368 w 418869"/>
                    <a:gd name="connsiteY1" fmla="*/ 188275 h 267209"/>
                    <a:gd name="connsiteX2" fmla="*/ 216368 w 418869"/>
                    <a:gd name="connsiteY2" fmla="*/ 188275 h 267209"/>
                    <a:gd name="connsiteX3" fmla="*/ 208785 w 418869"/>
                    <a:gd name="connsiteY3" fmla="*/ 198024 h 267209"/>
                    <a:gd name="connsiteX4" fmla="*/ 179103 w 418869"/>
                    <a:gd name="connsiteY4" fmla="*/ 243739 h 267209"/>
                    <a:gd name="connsiteX5" fmla="*/ 84352 w 418869"/>
                    <a:gd name="connsiteY5" fmla="*/ 243739 h 267209"/>
                    <a:gd name="connsiteX6" fmla="*/ 54670 w 418869"/>
                    <a:gd name="connsiteY6" fmla="*/ 198024 h 267209"/>
                    <a:gd name="connsiteX7" fmla="*/ 37554 w 418869"/>
                    <a:gd name="connsiteY7" fmla="*/ 170075 h 267209"/>
                    <a:gd name="connsiteX8" fmla="*/ 30332 w 418869"/>
                    <a:gd name="connsiteY8" fmla="*/ 134544 h 267209"/>
                    <a:gd name="connsiteX9" fmla="*/ 30332 w 418869"/>
                    <a:gd name="connsiteY9" fmla="*/ 130716 h 267209"/>
                    <a:gd name="connsiteX10" fmla="*/ 131799 w 418869"/>
                    <a:gd name="connsiteY10" fmla="*/ 30404 h 267209"/>
                    <a:gd name="connsiteX11" fmla="*/ 131799 w 418869"/>
                    <a:gd name="connsiteY11" fmla="*/ 30404 h 267209"/>
                    <a:gd name="connsiteX12" fmla="*/ 233267 w 418869"/>
                    <a:gd name="connsiteY12" fmla="*/ 130716 h 267209"/>
                    <a:gd name="connsiteX13" fmla="*/ 233267 w 418869"/>
                    <a:gd name="connsiteY13" fmla="*/ 130716 h 267209"/>
                    <a:gd name="connsiteX14" fmla="*/ 233267 w 418869"/>
                    <a:gd name="connsiteY14" fmla="*/ 131655 h 267209"/>
                    <a:gd name="connsiteX15" fmla="*/ 248505 w 418869"/>
                    <a:gd name="connsiteY15" fmla="*/ 146893 h 267209"/>
                    <a:gd name="connsiteX16" fmla="*/ 263743 w 418869"/>
                    <a:gd name="connsiteY16" fmla="*/ 131655 h 267209"/>
                    <a:gd name="connsiteX17" fmla="*/ 263743 w 418869"/>
                    <a:gd name="connsiteY17" fmla="*/ 131655 h 267209"/>
                    <a:gd name="connsiteX18" fmla="*/ 263743 w 418869"/>
                    <a:gd name="connsiteY18" fmla="*/ 131655 h 267209"/>
                    <a:gd name="connsiteX19" fmla="*/ 131872 w 418869"/>
                    <a:gd name="connsiteY19" fmla="*/ 0 h 267209"/>
                    <a:gd name="connsiteX20" fmla="*/ 131872 w 418869"/>
                    <a:gd name="connsiteY20" fmla="*/ 0 h 267209"/>
                    <a:gd name="connsiteX21" fmla="*/ 0 w 418869"/>
                    <a:gd name="connsiteY21" fmla="*/ 130500 h 267209"/>
                    <a:gd name="connsiteX22" fmla="*/ 0 w 418869"/>
                    <a:gd name="connsiteY22" fmla="*/ 135049 h 267209"/>
                    <a:gd name="connsiteX23" fmla="*/ 9172 w 418869"/>
                    <a:gd name="connsiteY23" fmla="*/ 180764 h 267209"/>
                    <a:gd name="connsiteX24" fmla="*/ 32065 w 418869"/>
                    <a:gd name="connsiteY24" fmla="*/ 218318 h 267209"/>
                    <a:gd name="connsiteX25" fmla="*/ 62975 w 418869"/>
                    <a:gd name="connsiteY25" fmla="*/ 268510 h 267209"/>
                    <a:gd name="connsiteX26" fmla="*/ 72074 w 418869"/>
                    <a:gd name="connsiteY26" fmla="*/ 274143 h 267209"/>
                    <a:gd name="connsiteX27" fmla="*/ 191669 w 418869"/>
                    <a:gd name="connsiteY27" fmla="*/ 274143 h 267209"/>
                    <a:gd name="connsiteX28" fmla="*/ 200768 w 418869"/>
                    <a:gd name="connsiteY28" fmla="*/ 268510 h 267209"/>
                    <a:gd name="connsiteX29" fmla="*/ 231678 w 418869"/>
                    <a:gd name="connsiteY29" fmla="*/ 218318 h 267209"/>
                    <a:gd name="connsiteX30" fmla="*/ 243811 w 418869"/>
                    <a:gd name="connsiteY30" fmla="*/ 201996 h 267209"/>
                    <a:gd name="connsiteX31" fmla="*/ 307652 w 418869"/>
                    <a:gd name="connsiteY31" fmla="*/ 234206 h 267209"/>
                    <a:gd name="connsiteX32" fmla="*/ 421108 w 418869"/>
                    <a:gd name="connsiteY32" fmla="*/ 234206 h 267209"/>
                    <a:gd name="connsiteX33" fmla="*/ 421108 w 418869"/>
                    <a:gd name="connsiteY33" fmla="*/ 142199 h 267209"/>
                    <a:gd name="connsiteX34" fmla="*/ 307147 w 418869"/>
                    <a:gd name="connsiteY34" fmla="*/ 142560 h 267209"/>
                    <a:gd name="connsiteX35" fmla="*/ 307147 w 418869"/>
                    <a:gd name="connsiteY35" fmla="*/ 142560 h 267209"/>
                    <a:gd name="connsiteX36" fmla="*/ 312563 w 418869"/>
                    <a:gd name="connsiteY36" fmla="*/ 214057 h 267209"/>
                    <a:gd name="connsiteX37" fmla="*/ 271976 w 418869"/>
                    <a:gd name="connsiteY37" fmla="*/ 193763 h 267209"/>
                    <a:gd name="connsiteX38" fmla="*/ 271976 w 418869"/>
                    <a:gd name="connsiteY38" fmla="*/ 182786 h 267209"/>
                    <a:gd name="connsiteX39" fmla="*/ 312563 w 418869"/>
                    <a:gd name="connsiteY39" fmla="*/ 162492 h 267209"/>
                    <a:gd name="connsiteX40" fmla="*/ 337912 w 418869"/>
                    <a:gd name="connsiteY40" fmla="*/ 188780 h 267209"/>
                    <a:gd name="connsiteX41" fmla="*/ 312563 w 418869"/>
                    <a:gd name="connsiteY41" fmla="*/ 214057 h 267209"/>
                    <a:gd name="connsiteX42" fmla="*/ 312563 w 418869"/>
                    <a:gd name="connsiteY42" fmla="*/ 214057 h 267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18869" h="267209">
                      <a:moveTo>
                        <a:pt x="307147" y="142560"/>
                      </a:moveTo>
                      <a:lnTo>
                        <a:pt x="216368" y="188275"/>
                      </a:lnTo>
                      <a:lnTo>
                        <a:pt x="216368" y="188275"/>
                      </a:lnTo>
                      <a:cubicBezTo>
                        <a:pt x="214057" y="191669"/>
                        <a:pt x="211529" y="194919"/>
                        <a:pt x="208785" y="198024"/>
                      </a:cubicBezTo>
                      <a:cubicBezTo>
                        <a:pt x="197157" y="212035"/>
                        <a:pt x="187191" y="227417"/>
                        <a:pt x="179103" y="243739"/>
                      </a:cubicBezTo>
                      <a:lnTo>
                        <a:pt x="84352" y="243739"/>
                      </a:lnTo>
                      <a:cubicBezTo>
                        <a:pt x="76263" y="227417"/>
                        <a:pt x="66297" y="212035"/>
                        <a:pt x="54670" y="198024"/>
                      </a:cubicBezTo>
                      <a:cubicBezTo>
                        <a:pt x="47376" y="189791"/>
                        <a:pt x="41526" y="180330"/>
                        <a:pt x="37554" y="170075"/>
                      </a:cubicBezTo>
                      <a:cubicBezTo>
                        <a:pt x="33221" y="158737"/>
                        <a:pt x="30765" y="146676"/>
                        <a:pt x="30332" y="134544"/>
                      </a:cubicBezTo>
                      <a:lnTo>
                        <a:pt x="30332" y="130716"/>
                      </a:lnTo>
                      <a:cubicBezTo>
                        <a:pt x="31343" y="75252"/>
                        <a:pt x="76407" y="30765"/>
                        <a:pt x="131799" y="30404"/>
                      </a:cubicBezTo>
                      <a:lnTo>
                        <a:pt x="131799" y="30404"/>
                      </a:lnTo>
                      <a:cubicBezTo>
                        <a:pt x="187191" y="30693"/>
                        <a:pt x="232256" y="75252"/>
                        <a:pt x="233267" y="130716"/>
                      </a:cubicBezTo>
                      <a:lnTo>
                        <a:pt x="233267" y="130716"/>
                      </a:lnTo>
                      <a:cubicBezTo>
                        <a:pt x="233267" y="131005"/>
                        <a:pt x="233267" y="131294"/>
                        <a:pt x="233267" y="131655"/>
                      </a:cubicBezTo>
                      <a:cubicBezTo>
                        <a:pt x="233267" y="140032"/>
                        <a:pt x="240055" y="146893"/>
                        <a:pt x="248505" y="146893"/>
                      </a:cubicBezTo>
                      <a:cubicBezTo>
                        <a:pt x="256955" y="146893"/>
                        <a:pt x="263743" y="140105"/>
                        <a:pt x="263743" y="131655"/>
                      </a:cubicBezTo>
                      <a:lnTo>
                        <a:pt x="263743" y="131655"/>
                      </a:lnTo>
                      <a:lnTo>
                        <a:pt x="263743" y="131655"/>
                      </a:lnTo>
                      <a:cubicBezTo>
                        <a:pt x="262443" y="59364"/>
                        <a:pt x="204091" y="1083"/>
                        <a:pt x="131872" y="0"/>
                      </a:cubicBezTo>
                      <a:lnTo>
                        <a:pt x="131872" y="0"/>
                      </a:lnTo>
                      <a:cubicBezTo>
                        <a:pt x="59869" y="506"/>
                        <a:pt x="1300" y="58425"/>
                        <a:pt x="0" y="130500"/>
                      </a:cubicBezTo>
                      <a:lnTo>
                        <a:pt x="0" y="135049"/>
                      </a:lnTo>
                      <a:cubicBezTo>
                        <a:pt x="506" y="150721"/>
                        <a:pt x="3611" y="166103"/>
                        <a:pt x="9172" y="180764"/>
                      </a:cubicBezTo>
                      <a:cubicBezTo>
                        <a:pt x="14516" y="194558"/>
                        <a:pt x="22316" y="207268"/>
                        <a:pt x="32065" y="218318"/>
                      </a:cubicBezTo>
                      <a:cubicBezTo>
                        <a:pt x="44126" y="231534"/>
                        <a:pt x="57414" y="257171"/>
                        <a:pt x="62975" y="268510"/>
                      </a:cubicBezTo>
                      <a:cubicBezTo>
                        <a:pt x="64708" y="271976"/>
                        <a:pt x="68175" y="274143"/>
                        <a:pt x="72074" y="274143"/>
                      </a:cubicBezTo>
                      <a:lnTo>
                        <a:pt x="191669" y="274143"/>
                      </a:lnTo>
                      <a:cubicBezTo>
                        <a:pt x="195496" y="274143"/>
                        <a:pt x="199035" y="271976"/>
                        <a:pt x="200768" y="268510"/>
                      </a:cubicBezTo>
                      <a:cubicBezTo>
                        <a:pt x="206329" y="257171"/>
                        <a:pt x="219618" y="231461"/>
                        <a:pt x="231678" y="218318"/>
                      </a:cubicBezTo>
                      <a:cubicBezTo>
                        <a:pt x="236156" y="213190"/>
                        <a:pt x="240272" y="207774"/>
                        <a:pt x="243811" y="201996"/>
                      </a:cubicBezTo>
                      <a:lnTo>
                        <a:pt x="307652" y="234206"/>
                      </a:lnTo>
                      <a:lnTo>
                        <a:pt x="421108" y="234206"/>
                      </a:lnTo>
                      <a:lnTo>
                        <a:pt x="421108" y="142199"/>
                      </a:lnTo>
                      <a:lnTo>
                        <a:pt x="307147" y="142560"/>
                      </a:lnTo>
                      <a:lnTo>
                        <a:pt x="307147" y="142560"/>
                      </a:lnTo>
                      <a:close/>
                      <a:moveTo>
                        <a:pt x="312563" y="214057"/>
                      </a:moveTo>
                      <a:lnTo>
                        <a:pt x="271976" y="193763"/>
                      </a:lnTo>
                      <a:lnTo>
                        <a:pt x="271976" y="182786"/>
                      </a:lnTo>
                      <a:lnTo>
                        <a:pt x="312563" y="162492"/>
                      </a:lnTo>
                      <a:cubicBezTo>
                        <a:pt x="326718" y="162926"/>
                        <a:pt x="337912" y="174553"/>
                        <a:pt x="337912" y="188780"/>
                      </a:cubicBezTo>
                      <a:cubicBezTo>
                        <a:pt x="337840" y="202718"/>
                        <a:pt x="326501" y="214057"/>
                        <a:pt x="312563" y="214057"/>
                      </a:cubicBezTo>
                      <a:lnTo>
                        <a:pt x="312563" y="214057"/>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grpSp>
          <p:sp>
            <p:nvSpPr>
              <p:cNvPr id="103" name="Frihandsfigur: Form 102">
                <a:extLst>
                  <a:ext uri="{FF2B5EF4-FFF2-40B4-BE49-F238E27FC236}">
                    <a16:creationId xmlns:a16="http://schemas.microsoft.com/office/drawing/2014/main" id="{F7C0240E-1E6F-472B-A201-6843FC5EE720}"/>
                  </a:ext>
                </a:extLst>
              </p:cNvPr>
              <p:cNvSpPr/>
              <p:nvPr/>
            </p:nvSpPr>
            <p:spPr>
              <a:xfrm>
                <a:off x="5729975" y="2934809"/>
                <a:ext cx="1014618" cy="1014618"/>
              </a:xfrm>
              <a:custGeom>
                <a:avLst/>
                <a:gdLst>
                  <a:gd name="connsiteX0" fmla="*/ 0 w 779963"/>
                  <a:gd name="connsiteY0" fmla="*/ 389982 h 779963"/>
                  <a:gd name="connsiteX1" fmla="*/ 389982 w 779963"/>
                  <a:gd name="connsiteY1" fmla="*/ 0 h 779963"/>
                  <a:gd name="connsiteX2" fmla="*/ 779964 w 779963"/>
                  <a:gd name="connsiteY2" fmla="*/ 389982 h 779963"/>
                  <a:gd name="connsiteX3" fmla="*/ 389982 w 779963"/>
                  <a:gd name="connsiteY3" fmla="*/ 779964 h 779963"/>
                  <a:gd name="connsiteX4" fmla="*/ 0 w 779963"/>
                  <a:gd name="connsiteY4" fmla="*/ 389982 h 779963"/>
                  <a:gd name="connsiteX5" fmla="*/ 0 w 779963"/>
                  <a:gd name="connsiteY5" fmla="*/ 389982 h 779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9963" h="779963">
                    <a:moveTo>
                      <a:pt x="0" y="389982"/>
                    </a:moveTo>
                    <a:cubicBezTo>
                      <a:pt x="0" y="174625"/>
                      <a:pt x="174625" y="0"/>
                      <a:pt x="389982" y="0"/>
                    </a:cubicBezTo>
                    <a:cubicBezTo>
                      <a:pt x="605338" y="0"/>
                      <a:pt x="779964" y="174625"/>
                      <a:pt x="779964" y="389982"/>
                    </a:cubicBezTo>
                    <a:cubicBezTo>
                      <a:pt x="779964" y="605338"/>
                      <a:pt x="605338" y="779964"/>
                      <a:pt x="389982" y="779964"/>
                    </a:cubicBezTo>
                    <a:cubicBezTo>
                      <a:pt x="174625" y="779964"/>
                      <a:pt x="0" y="605411"/>
                      <a:pt x="0" y="389982"/>
                    </a:cubicBezTo>
                    <a:lnTo>
                      <a:pt x="0" y="389982"/>
                    </a:lnTo>
                    <a:close/>
                  </a:path>
                </a:pathLst>
              </a:custGeom>
              <a:solidFill>
                <a:srgbClr val="A8CDDB"/>
              </a:solidFill>
              <a:ln w="7217" cap="flat">
                <a:noFill/>
                <a:prstDash val="solid"/>
                <a:miter/>
              </a:ln>
            </p:spPr>
            <p:txBody>
              <a:bodyPr rtlCol="0" anchor="ctr"/>
              <a:lstStyle/>
              <a:p>
                <a:pPr defTabSz="914354"/>
                <a:endParaRPr lang="sv-SE" sz="1351">
                  <a:solidFill>
                    <a:srgbClr val="4E5151"/>
                  </a:solidFill>
                  <a:latin typeface="Calibri" panose="020F0502020204030204"/>
                </a:endParaRPr>
              </a:p>
            </p:txBody>
          </p:sp>
          <p:grpSp>
            <p:nvGrpSpPr>
              <p:cNvPr id="104" name="Grupp 103">
                <a:extLst>
                  <a:ext uri="{FF2B5EF4-FFF2-40B4-BE49-F238E27FC236}">
                    <a16:creationId xmlns:a16="http://schemas.microsoft.com/office/drawing/2014/main" id="{DCFCCD1B-D2D5-4704-BF68-596C141F9D67}"/>
                  </a:ext>
                </a:extLst>
              </p:cNvPr>
              <p:cNvGrpSpPr/>
              <p:nvPr/>
            </p:nvGrpSpPr>
            <p:grpSpPr>
              <a:xfrm>
                <a:off x="5956936" y="3166672"/>
                <a:ext cx="551656" cy="556327"/>
                <a:chOff x="6539255" y="3222737"/>
                <a:chExt cx="437819" cy="441526"/>
              </a:xfrm>
              <a:solidFill>
                <a:schemeClr val="bg1"/>
              </a:solidFill>
            </p:grpSpPr>
            <p:sp>
              <p:nvSpPr>
                <p:cNvPr id="105" name="Frihandsfigur: Form 104">
                  <a:extLst>
                    <a:ext uri="{FF2B5EF4-FFF2-40B4-BE49-F238E27FC236}">
                      <a16:creationId xmlns:a16="http://schemas.microsoft.com/office/drawing/2014/main" id="{0EF8C1FF-0FBF-4E75-96D2-6D54A7436FD5}"/>
                    </a:ext>
                  </a:extLst>
                </p:cNvPr>
                <p:cNvSpPr/>
                <p:nvPr/>
              </p:nvSpPr>
              <p:spPr>
                <a:xfrm>
                  <a:off x="6539276" y="3223057"/>
                  <a:ext cx="433328" cy="441206"/>
                </a:xfrm>
                <a:custGeom>
                  <a:avLst/>
                  <a:gdLst>
                    <a:gd name="connsiteX0" fmla="*/ 42662 w 397203"/>
                    <a:gd name="connsiteY0" fmla="*/ 378928 h 404425"/>
                    <a:gd name="connsiteX1" fmla="*/ 30096 w 397203"/>
                    <a:gd name="connsiteY1" fmla="*/ 381456 h 404425"/>
                    <a:gd name="connsiteX2" fmla="*/ 23090 w 397203"/>
                    <a:gd name="connsiteY2" fmla="*/ 370840 h 404425"/>
                    <a:gd name="connsiteX3" fmla="*/ 30096 w 397203"/>
                    <a:gd name="connsiteY3" fmla="*/ 360223 h 404425"/>
                    <a:gd name="connsiteX4" fmla="*/ 42662 w 397203"/>
                    <a:gd name="connsiteY4" fmla="*/ 362751 h 404425"/>
                    <a:gd name="connsiteX5" fmla="*/ 42662 w 397203"/>
                    <a:gd name="connsiteY5" fmla="*/ 378928 h 404425"/>
                    <a:gd name="connsiteX6" fmla="*/ 42662 w 397203"/>
                    <a:gd name="connsiteY6" fmla="*/ 378928 h 404425"/>
                    <a:gd name="connsiteX7" fmla="*/ 397401 w 397203"/>
                    <a:gd name="connsiteY7" fmla="*/ 44844 h 404425"/>
                    <a:gd name="connsiteX8" fmla="*/ 356669 w 397203"/>
                    <a:gd name="connsiteY8" fmla="*/ 85936 h 404425"/>
                    <a:gd name="connsiteX9" fmla="*/ 324532 w 397203"/>
                    <a:gd name="connsiteY9" fmla="*/ 77342 h 404425"/>
                    <a:gd name="connsiteX10" fmla="*/ 316515 w 397203"/>
                    <a:gd name="connsiteY10" fmla="*/ 45421 h 404425"/>
                    <a:gd name="connsiteX11" fmla="*/ 357247 w 397203"/>
                    <a:gd name="connsiteY11" fmla="*/ 4329 h 404425"/>
                    <a:gd name="connsiteX12" fmla="*/ 286906 w 397203"/>
                    <a:gd name="connsiteY12" fmla="*/ 18051 h 404425"/>
                    <a:gd name="connsiteX13" fmla="*/ 266829 w 397203"/>
                    <a:gd name="connsiteY13" fmla="*/ 87525 h 404425"/>
                    <a:gd name="connsiteX14" fmla="*/ 10597 w 397203"/>
                    <a:gd name="connsiteY14" fmla="*/ 346069 h 404425"/>
                    <a:gd name="connsiteX15" fmla="*/ 1064 w 397203"/>
                    <a:gd name="connsiteY15" fmla="*/ 380011 h 404425"/>
                    <a:gd name="connsiteX16" fmla="*/ 25690 w 397203"/>
                    <a:gd name="connsiteY16" fmla="*/ 404855 h 404425"/>
                    <a:gd name="connsiteX17" fmla="*/ 59344 w 397203"/>
                    <a:gd name="connsiteY17" fmla="*/ 395250 h 404425"/>
                    <a:gd name="connsiteX18" fmla="*/ 315577 w 397203"/>
                    <a:gd name="connsiteY18" fmla="*/ 136706 h 404425"/>
                    <a:gd name="connsiteX19" fmla="*/ 384401 w 397203"/>
                    <a:gd name="connsiteY19" fmla="*/ 116413 h 404425"/>
                    <a:gd name="connsiteX20" fmla="*/ 397401 w 397203"/>
                    <a:gd name="connsiteY20" fmla="*/ 44844 h 404425"/>
                    <a:gd name="connsiteX21" fmla="*/ 397401 w 397203"/>
                    <a:gd name="connsiteY21" fmla="*/ 44844 h 404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7203" h="404425">
                      <a:moveTo>
                        <a:pt x="42662" y="378928"/>
                      </a:moveTo>
                      <a:cubicBezTo>
                        <a:pt x="39123" y="382467"/>
                        <a:pt x="34646" y="383478"/>
                        <a:pt x="30096" y="381456"/>
                      </a:cubicBezTo>
                      <a:cubicBezTo>
                        <a:pt x="25546" y="379434"/>
                        <a:pt x="23090" y="375389"/>
                        <a:pt x="23090" y="370840"/>
                      </a:cubicBezTo>
                      <a:cubicBezTo>
                        <a:pt x="23090" y="366290"/>
                        <a:pt x="26124" y="361740"/>
                        <a:pt x="30096" y="360223"/>
                      </a:cubicBezTo>
                      <a:cubicBezTo>
                        <a:pt x="34646" y="358201"/>
                        <a:pt x="39123" y="359212"/>
                        <a:pt x="42662" y="362751"/>
                      </a:cubicBezTo>
                      <a:cubicBezTo>
                        <a:pt x="47212" y="366723"/>
                        <a:pt x="47212" y="374378"/>
                        <a:pt x="42662" y="378928"/>
                      </a:cubicBezTo>
                      <a:lnTo>
                        <a:pt x="42662" y="378928"/>
                      </a:lnTo>
                      <a:close/>
                      <a:moveTo>
                        <a:pt x="397401" y="44844"/>
                      </a:moveTo>
                      <a:lnTo>
                        <a:pt x="356669" y="85936"/>
                      </a:lnTo>
                      <a:lnTo>
                        <a:pt x="324532" y="77342"/>
                      </a:lnTo>
                      <a:lnTo>
                        <a:pt x="316515" y="45421"/>
                      </a:lnTo>
                      <a:lnTo>
                        <a:pt x="357247" y="4329"/>
                      </a:lnTo>
                      <a:cubicBezTo>
                        <a:pt x="333126" y="-4771"/>
                        <a:pt x="305972" y="790"/>
                        <a:pt x="286906" y="18051"/>
                      </a:cubicBezTo>
                      <a:cubicBezTo>
                        <a:pt x="267840" y="35816"/>
                        <a:pt x="260257" y="62176"/>
                        <a:pt x="266829" y="87525"/>
                      </a:cubicBezTo>
                      <a:lnTo>
                        <a:pt x="10597" y="346069"/>
                      </a:lnTo>
                      <a:cubicBezTo>
                        <a:pt x="1569" y="354663"/>
                        <a:pt x="-1969" y="367879"/>
                        <a:pt x="1064" y="380011"/>
                      </a:cubicBezTo>
                      <a:cubicBezTo>
                        <a:pt x="4097" y="392144"/>
                        <a:pt x="13630" y="401821"/>
                        <a:pt x="25690" y="404855"/>
                      </a:cubicBezTo>
                      <a:cubicBezTo>
                        <a:pt x="37751" y="407888"/>
                        <a:pt x="50317" y="404349"/>
                        <a:pt x="59344" y="395250"/>
                      </a:cubicBezTo>
                      <a:lnTo>
                        <a:pt x="315577" y="136706"/>
                      </a:lnTo>
                      <a:cubicBezTo>
                        <a:pt x="340709" y="143278"/>
                        <a:pt x="366852" y="135695"/>
                        <a:pt x="384401" y="116413"/>
                      </a:cubicBezTo>
                      <a:cubicBezTo>
                        <a:pt x="401445" y="97058"/>
                        <a:pt x="407006" y="69181"/>
                        <a:pt x="397401" y="44844"/>
                      </a:cubicBezTo>
                      <a:lnTo>
                        <a:pt x="397401" y="44844"/>
                      </a:lnTo>
                      <a:close/>
                    </a:path>
                  </a:pathLst>
                </a:custGeom>
                <a:grp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sp>
              <p:nvSpPr>
                <p:cNvPr id="106" name="Frihandsfigur: Form 105">
                  <a:extLst>
                    <a:ext uri="{FF2B5EF4-FFF2-40B4-BE49-F238E27FC236}">
                      <a16:creationId xmlns:a16="http://schemas.microsoft.com/office/drawing/2014/main" id="{FDBA9F55-B0A3-422E-82D8-7D2564B3B160}"/>
                    </a:ext>
                  </a:extLst>
                </p:cNvPr>
                <p:cNvSpPr/>
                <p:nvPr/>
              </p:nvSpPr>
              <p:spPr>
                <a:xfrm>
                  <a:off x="6772228" y="3457836"/>
                  <a:ext cx="204846" cy="204846"/>
                </a:xfrm>
                <a:custGeom>
                  <a:avLst/>
                  <a:gdLst>
                    <a:gd name="connsiteX0" fmla="*/ 181919 w 187768"/>
                    <a:gd name="connsiteY0" fmla="*/ 130788 h 187768"/>
                    <a:gd name="connsiteX1" fmla="*/ 52287 w 187768"/>
                    <a:gd name="connsiteY1" fmla="*/ 0 h 187768"/>
                    <a:gd name="connsiteX2" fmla="*/ 0 w 187768"/>
                    <a:gd name="connsiteY2" fmla="*/ 52720 h 187768"/>
                    <a:gd name="connsiteX3" fmla="*/ 125589 w 187768"/>
                    <a:gd name="connsiteY3" fmla="*/ 179464 h 187768"/>
                    <a:gd name="connsiteX4" fmla="*/ 130139 w 187768"/>
                    <a:gd name="connsiteY4" fmla="*/ 184014 h 187768"/>
                    <a:gd name="connsiteX5" fmla="*/ 130644 w 187768"/>
                    <a:gd name="connsiteY5" fmla="*/ 183508 h 187768"/>
                    <a:gd name="connsiteX6" fmla="*/ 177875 w 187768"/>
                    <a:gd name="connsiteY6" fmla="*/ 179464 h 187768"/>
                    <a:gd name="connsiteX7" fmla="*/ 181919 w 187768"/>
                    <a:gd name="connsiteY7" fmla="*/ 130788 h 187768"/>
                    <a:gd name="connsiteX8" fmla="*/ 181919 w 187768"/>
                    <a:gd name="connsiteY8" fmla="*/ 130788 h 187768"/>
                    <a:gd name="connsiteX9" fmla="*/ 181919 w 187768"/>
                    <a:gd name="connsiteY9" fmla="*/ 130788 h 187768"/>
                    <a:gd name="connsiteX10" fmla="*/ 181919 w 187768"/>
                    <a:gd name="connsiteY10" fmla="*/ 130788 h 187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87768" h="187768">
                      <a:moveTo>
                        <a:pt x="181919" y="130788"/>
                      </a:moveTo>
                      <a:lnTo>
                        <a:pt x="52287" y="0"/>
                      </a:lnTo>
                      <a:lnTo>
                        <a:pt x="0" y="52720"/>
                      </a:lnTo>
                      <a:lnTo>
                        <a:pt x="125589" y="179464"/>
                      </a:lnTo>
                      <a:lnTo>
                        <a:pt x="130139" y="184014"/>
                      </a:lnTo>
                      <a:lnTo>
                        <a:pt x="130644" y="183508"/>
                      </a:lnTo>
                      <a:cubicBezTo>
                        <a:pt x="145232" y="194124"/>
                        <a:pt x="165309" y="192102"/>
                        <a:pt x="177875" y="179464"/>
                      </a:cubicBezTo>
                      <a:cubicBezTo>
                        <a:pt x="190441" y="166248"/>
                        <a:pt x="191958" y="145954"/>
                        <a:pt x="181919" y="130788"/>
                      </a:cubicBezTo>
                      <a:lnTo>
                        <a:pt x="181919" y="130788"/>
                      </a:lnTo>
                      <a:lnTo>
                        <a:pt x="181919" y="130788"/>
                      </a:lnTo>
                      <a:lnTo>
                        <a:pt x="181919" y="130788"/>
                      </a:lnTo>
                      <a:close/>
                    </a:path>
                  </a:pathLst>
                </a:custGeom>
                <a:grp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sp>
              <p:nvSpPr>
                <p:cNvPr id="107" name="Frihandsfigur: Form 106">
                  <a:extLst>
                    <a:ext uri="{FF2B5EF4-FFF2-40B4-BE49-F238E27FC236}">
                      <a16:creationId xmlns:a16="http://schemas.microsoft.com/office/drawing/2014/main" id="{71A00337-5726-46A5-A64A-0F25DADBE054}"/>
                    </a:ext>
                  </a:extLst>
                </p:cNvPr>
                <p:cNvSpPr/>
                <p:nvPr/>
              </p:nvSpPr>
              <p:spPr>
                <a:xfrm>
                  <a:off x="6539255" y="3222737"/>
                  <a:ext cx="181209" cy="181209"/>
                </a:xfrm>
                <a:custGeom>
                  <a:avLst/>
                  <a:gdLst>
                    <a:gd name="connsiteX0" fmla="*/ 73374 w 166103"/>
                    <a:gd name="connsiteY0" fmla="*/ 59797 h 166103"/>
                    <a:gd name="connsiteX1" fmla="*/ 73880 w 166103"/>
                    <a:gd name="connsiteY1" fmla="*/ 59292 h 166103"/>
                    <a:gd name="connsiteX2" fmla="*/ 60808 w 166103"/>
                    <a:gd name="connsiteY2" fmla="*/ 34954 h 166103"/>
                    <a:gd name="connsiteX3" fmla="*/ 17549 w 166103"/>
                    <a:gd name="connsiteY3" fmla="*/ 0 h 166103"/>
                    <a:gd name="connsiteX4" fmla="*/ 0 w 166103"/>
                    <a:gd name="connsiteY4" fmla="*/ 17766 h 166103"/>
                    <a:gd name="connsiteX5" fmla="*/ 34665 w 166103"/>
                    <a:gd name="connsiteY5" fmla="*/ 61314 h 166103"/>
                    <a:gd name="connsiteX6" fmla="*/ 58786 w 166103"/>
                    <a:gd name="connsiteY6" fmla="*/ 74530 h 166103"/>
                    <a:gd name="connsiteX7" fmla="*/ 59291 w 166103"/>
                    <a:gd name="connsiteY7" fmla="*/ 74024 h 166103"/>
                    <a:gd name="connsiteX8" fmla="*/ 155271 w 166103"/>
                    <a:gd name="connsiteY8" fmla="*/ 170870 h 166103"/>
                    <a:gd name="connsiteX9" fmla="*/ 169353 w 166103"/>
                    <a:gd name="connsiteY9" fmla="*/ 156643 h 166103"/>
                    <a:gd name="connsiteX10" fmla="*/ 73374 w 166103"/>
                    <a:gd name="connsiteY10" fmla="*/ 59797 h 1661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6103" h="166103">
                      <a:moveTo>
                        <a:pt x="73374" y="59797"/>
                      </a:moveTo>
                      <a:lnTo>
                        <a:pt x="73880" y="59292"/>
                      </a:lnTo>
                      <a:lnTo>
                        <a:pt x="60808" y="34954"/>
                      </a:lnTo>
                      <a:lnTo>
                        <a:pt x="17549" y="0"/>
                      </a:lnTo>
                      <a:lnTo>
                        <a:pt x="0" y="17766"/>
                      </a:lnTo>
                      <a:lnTo>
                        <a:pt x="34665" y="61314"/>
                      </a:lnTo>
                      <a:lnTo>
                        <a:pt x="58786" y="74530"/>
                      </a:lnTo>
                      <a:lnTo>
                        <a:pt x="59291" y="74024"/>
                      </a:lnTo>
                      <a:lnTo>
                        <a:pt x="155271" y="170870"/>
                      </a:lnTo>
                      <a:lnTo>
                        <a:pt x="169353" y="156643"/>
                      </a:lnTo>
                      <a:lnTo>
                        <a:pt x="73374" y="59797"/>
                      </a:lnTo>
                      <a:close/>
                    </a:path>
                  </a:pathLst>
                </a:custGeom>
                <a:grp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grpSp>
          <p:sp>
            <p:nvSpPr>
              <p:cNvPr id="108" name="Frihandsfigur: Form 107">
                <a:extLst>
                  <a:ext uri="{FF2B5EF4-FFF2-40B4-BE49-F238E27FC236}">
                    <a16:creationId xmlns:a16="http://schemas.microsoft.com/office/drawing/2014/main" id="{DD708BF7-94FB-4482-87A4-6B6B9CB701DA}"/>
                  </a:ext>
                </a:extLst>
              </p:cNvPr>
              <p:cNvSpPr/>
              <p:nvPr/>
            </p:nvSpPr>
            <p:spPr>
              <a:xfrm>
                <a:off x="7278435" y="2934809"/>
                <a:ext cx="1014618" cy="1014618"/>
              </a:xfrm>
              <a:custGeom>
                <a:avLst/>
                <a:gdLst>
                  <a:gd name="connsiteX0" fmla="*/ 0 w 779963"/>
                  <a:gd name="connsiteY0" fmla="*/ 389982 h 779963"/>
                  <a:gd name="connsiteX1" fmla="*/ 389982 w 779963"/>
                  <a:gd name="connsiteY1" fmla="*/ 0 h 779963"/>
                  <a:gd name="connsiteX2" fmla="*/ 779964 w 779963"/>
                  <a:gd name="connsiteY2" fmla="*/ 389982 h 779963"/>
                  <a:gd name="connsiteX3" fmla="*/ 389982 w 779963"/>
                  <a:gd name="connsiteY3" fmla="*/ 779964 h 779963"/>
                  <a:gd name="connsiteX4" fmla="*/ 0 w 779963"/>
                  <a:gd name="connsiteY4" fmla="*/ 389982 h 779963"/>
                  <a:gd name="connsiteX5" fmla="*/ 0 w 779963"/>
                  <a:gd name="connsiteY5" fmla="*/ 389982 h 779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9963" h="779963">
                    <a:moveTo>
                      <a:pt x="0" y="389982"/>
                    </a:moveTo>
                    <a:cubicBezTo>
                      <a:pt x="0" y="174625"/>
                      <a:pt x="174625" y="0"/>
                      <a:pt x="389982" y="0"/>
                    </a:cubicBezTo>
                    <a:cubicBezTo>
                      <a:pt x="605338" y="0"/>
                      <a:pt x="779964" y="174625"/>
                      <a:pt x="779964" y="389982"/>
                    </a:cubicBezTo>
                    <a:cubicBezTo>
                      <a:pt x="779964" y="605338"/>
                      <a:pt x="605338" y="779964"/>
                      <a:pt x="389982" y="779964"/>
                    </a:cubicBezTo>
                    <a:cubicBezTo>
                      <a:pt x="174625" y="779964"/>
                      <a:pt x="0" y="605411"/>
                      <a:pt x="0" y="389982"/>
                    </a:cubicBezTo>
                    <a:lnTo>
                      <a:pt x="0" y="389982"/>
                    </a:lnTo>
                    <a:close/>
                  </a:path>
                </a:pathLst>
              </a:custGeom>
              <a:solidFill>
                <a:srgbClr val="A8CDDB"/>
              </a:solidFill>
              <a:ln w="7217" cap="flat">
                <a:noFill/>
                <a:prstDash val="solid"/>
                <a:miter/>
              </a:ln>
            </p:spPr>
            <p:txBody>
              <a:bodyPr rtlCol="0" anchor="ctr"/>
              <a:lstStyle/>
              <a:p>
                <a:pPr defTabSz="914354"/>
                <a:endParaRPr lang="sv-SE" sz="1351" dirty="0">
                  <a:solidFill>
                    <a:srgbClr val="4E5151"/>
                  </a:solidFill>
                  <a:latin typeface="Calibri" panose="020F0502020204030204"/>
                </a:endParaRPr>
              </a:p>
            </p:txBody>
          </p:sp>
          <p:sp>
            <p:nvSpPr>
              <p:cNvPr id="109" name="Frihandsfigur: Form 108">
                <a:extLst>
                  <a:ext uri="{FF2B5EF4-FFF2-40B4-BE49-F238E27FC236}">
                    <a16:creationId xmlns:a16="http://schemas.microsoft.com/office/drawing/2014/main" id="{AAEAF39A-126E-4EDE-9B9F-CE69A191F9FB}"/>
                  </a:ext>
                </a:extLst>
              </p:cNvPr>
              <p:cNvSpPr/>
              <p:nvPr/>
            </p:nvSpPr>
            <p:spPr>
              <a:xfrm>
                <a:off x="3768250" y="3294211"/>
                <a:ext cx="299389" cy="299389"/>
              </a:xfrm>
              <a:custGeom>
                <a:avLst/>
                <a:gdLst>
                  <a:gd name="connsiteX0" fmla="*/ 137878 w 274431"/>
                  <a:gd name="connsiteY0" fmla="*/ 0 h 274431"/>
                  <a:gd name="connsiteX1" fmla="*/ 275756 w 274431"/>
                  <a:gd name="connsiteY1" fmla="*/ 137878 h 274431"/>
                  <a:gd name="connsiteX2" fmla="*/ 137878 w 274431"/>
                  <a:gd name="connsiteY2" fmla="*/ 275756 h 274431"/>
                  <a:gd name="connsiteX3" fmla="*/ 0 w 274431"/>
                  <a:gd name="connsiteY3" fmla="*/ 137878 h 274431"/>
                </a:gdLst>
                <a:ahLst/>
                <a:cxnLst>
                  <a:cxn ang="0">
                    <a:pos x="connsiteX0" y="connsiteY0"/>
                  </a:cxn>
                  <a:cxn ang="0">
                    <a:pos x="connsiteX1" y="connsiteY1"/>
                  </a:cxn>
                  <a:cxn ang="0">
                    <a:pos x="connsiteX2" y="connsiteY2"/>
                  </a:cxn>
                  <a:cxn ang="0">
                    <a:pos x="connsiteX3" y="connsiteY3"/>
                  </a:cxn>
                </a:cxnLst>
                <a:rect l="l" t="t" r="r" b="b"/>
                <a:pathLst>
                  <a:path w="274431" h="274431">
                    <a:moveTo>
                      <a:pt x="137878" y="0"/>
                    </a:moveTo>
                    <a:lnTo>
                      <a:pt x="275756" y="137878"/>
                    </a:lnTo>
                    <a:lnTo>
                      <a:pt x="137878" y="275756"/>
                    </a:lnTo>
                    <a:lnTo>
                      <a:pt x="0" y="137878"/>
                    </a:lnTo>
                    <a:close/>
                  </a:path>
                </a:pathLst>
              </a:custGeom>
              <a:solidFill>
                <a:srgbClr val="A8CDDB"/>
              </a:solidFill>
              <a:ln w="7217" cap="flat">
                <a:noFill/>
                <a:prstDash val="solid"/>
                <a:miter/>
              </a:ln>
            </p:spPr>
            <p:txBody>
              <a:bodyPr rtlCol="0" anchor="ctr"/>
              <a:lstStyle/>
              <a:p>
                <a:pPr defTabSz="914354"/>
                <a:endParaRPr lang="sv-SE" sz="1351" dirty="0">
                  <a:solidFill>
                    <a:srgbClr val="4E5151"/>
                  </a:solidFill>
                  <a:latin typeface="Calibri" panose="020F0502020204030204"/>
                </a:endParaRPr>
              </a:p>
            </p:txBody>
          </p:sp>
          <p:sp>
            <p:nvSpPr>
              <p:cNvPr id="110" name="Frihandsfigur: Form 109">
                <a:extLst>
                  <a:ext uri="{FF2B5EF4-FFF2-40B4-BE49-F238E27FC236}">
                    <a16:creationId xmlns:a16="http://schemas.microsoft.com/office/drawing/2014/main" id="{E0AF7A33-7544-403E-9899-3612547FC2A0}"/>
                  </a:ext>
                </a:extLst>
              </p:cNvPr>
              <p:cNvSpPr/>
              <p:nvPr/>
            </p:nvSpPr>
            <p:spPr>
              <a:xfrm>
                <a:off x="5298561" y="3301822"/>
                <a:ext cx="299389" cy="299389"/>
              </a:xfrm>
              <a:custGeom>
                <a:avLst/>
                <a:gdLst>
                  <a:gd name="connsiteX0" fmla="*/ 137878 w 274431"/>
                  <a:gd name="connsiteY0" fmla="*/ 0 h 274431"/>
                  <a:gd name="connsiteX1" fmla="*/ 275756 w 274431"/>
                  <a:gd name="connsiteY1" fmla="*/ 137878 h 274431"/>
                  <a:gd name="connsiteX2" fmla="*/ 137878 w 274431"/>
                  <a:gd name="connsiteY2" fmla="*/ 275756 h 274431"/>
                  <a:gd name="connsiteX3" fmla="*/ 0 w 274431"/>
                  <a:gd name="connsiteY3" fmla="*/ 137878 h 274431"/>
                </a:gdLst>
                <a:ahLst/>
                <a:cxnLst>
                  <a:cxn ang="0">
                    <a:pos x="connsiteX0" y="connsiteY0"/>
                  </a:cxn>
                  <a:cxn ang="0">
                    <a:pos x="connsiteX1" y="connsiteY1"/>
                  </a:cxn>
                  <a:cxn ang="0">
                    <a:pos x="connsiteX2" y="connsiteY2"/>
                  </a:cxn>
                  <a:cxn ang="0">
                    <a:pos x="connsiteX3" y="connsiteY3"/>
                  </a:cxn>
                </a:cxnLst>
                <a:rect l="l" t="t" r="r" b="b"/>
                <a:pathLst>
                  <a:path w="274431" h="274431">
                    <a:moveTo>
                      <a:pt x="137878" y="0"/>
                    </a:moveTo>
                    <a:lnTo>
                      <a:pt x="275756" y="137878"/>
                    </a:lnTo>
                    <a:lnTo>
                      <a:pt x="137878" y="275756"/>
                    </a:lnTo>
                    <a:lnTo>
                      <a:pt x="0" y="137878"/>
                    </a:lnTo>
                    <a:close/>
                  </a:path>
                </a:pathLst>
              </a:custGeom>
              <a:solidFill>
                <a:srgbClr val="A8CDDB"/>
              </a:solidFill>
              <a:ln w="7217" cap="flat">
                <a:noFill/>
                <a:prstDash val="solid"/>
                <a:miter/>
              </a:ln>
            </p:spPr>
            <p:txBody>
              <a:bodyPr rtlCol="0" anchor="ctr"/>
              <a:lstStyle/>
              <a:p>
                <a:pPr defTabSz="914354"/>
                <a:endParaRPr lang="sv-SE" sz="1351">
                  <a:solidFill>
                    <a:srgbClr val="4E5151"/>
                  </a:solidFill>
                  <a:latin typeface="Calibri" panose="020F0502020204030204"/>
                </a:endParaRPr>
              </a:p>
            </p:txBody>
          </p:sp>
          <p:sp>
            <p:nvSpPr>
              <p:cNvPr id="111" name="Frihandsfigur: Form 110">
                <a:extLst>
                  <a:ext uri="{FF2B5EF4-FFF2-40B4-BE49-F238E27FC236}">
                    <a16:creationId xmlns:a16="http://schemas.microsoft.com/office/drawing/2014/main" id="{9CC83A79-93D8-4AB6-BFF8-EEE99C66D43E}"/>
                  </a:ext>
                </a:extLst>
              </p:cNvPr>
              <p:cNvSpPr/>
              <p:nvPr/>
            </p:nvSpPr>
            <p:spPr>
              <a:xfrm>
                <a:off x="6853725" y="3294213"/>
                <a:ext cx="299389" cy="299389"/>
              </a:xfrm>
              <a:custGeom>
                <a:avLst/>
                <a:gdLst>
                  <a:gd name="connsiteX0" fmla="*/ 137878 w 274431"/>
                  <a:gd name="connsiteY0" fmla="*/ 0 h 274431"/>
                  <a:gd name="connsiteX1" fmla="*/ 275756 w 274431"/>
                  <a:gd name="connsiteY1" fmla="*/ 137878 h 274431"/>
                  <a:gd name="connsiteX2" fmla="*/ 137878 w 274431"/>
                  <a:gd name="connsiteY2" fmla="*/ 275756 h 274431"/>
                  <a:gd name="connsiteX3" fmla="*/ 0 w 274431"/>
                  <a:gd name="connsiteY3" fmla="*/ 137878 h 274431"/>
                </a:gdLst>
                <a:ahLst/>
                <a:cxnLst>
                  <a:cxn ang="0">
                    <a:pos x="connsiteX0" y="connsiteY0"/>
                  </a:cxn>
                  <a:cxn ang="0">
                    <a:pos x="connsiteX1" y="connsiteY1"/>
                  </a:cxn>
                  <a:cxn ang="0">
                    <a:pos x="connsiteX2" y="connsiteY2"/>
                  </a:cxn>
                  <a:cxn ang="0">
                    <a:pos x="connsiteX3" y="connsiteY3"/>
                  </a:cxn>
                </a:cxnLst>
                <a:rect l="l" t="t" r="r" b="b"/>
                <a:pathLst>
                  <a:path w="274431" h="274431">
                    <a:moveTo>
                      <a:pt x="137878" y="0"/>
                    </a:moveTo>
                    <a:lnTo>
                      <a:pt x="275756" y="137878"/>
                    </a:lnTo>
                    <a:lnTo>
                      <a:pt x="137878" y="275756"/>
                    </a:lnTo>
                    <a:lnTo>
                      <a:pt x="0" y="137878"/>
                    </a:lnTo>
                    <a:close/>
                  </a:path>
                </a:pathLst>
              </a:custGeom>
              <a:solidFill>
                <a:srgbClr val="A8CDDB"/>
              </a:solidFill>
              <a:ln w="7217" cap="flat">
                <a:noFill/>
                <a:prstDash val="solid"/>
                <a:miter/>
              </a:ln>
            </p:spPr>
            <p:txBody>
              <a:bodyPr rtlCol="0" anchor="ctr"/>
              <a:lstStyle/>
              <a:p>
                <a:pPr defTabSz="914354"/>
                <a:endParaRPr lang="sv-SE" sz="1351" dirty="0">
                  <a:solidFill>
                    <a:srgbClr val="4E5151"/>
                  </a:solidFill>
                  <a:latin typeface="Calibri" panose="020F0502020204030204"/>
                </a:endParaRPr>
              </a:p>
            </p:txBody>
          </p:sp>
          <p:sp>
            <p:nvSpPr>
              <p:cNvPr id="112" name="Frihandsfigur: Form 111">
                <a:extLst>
                  <a:ext uri="{FF2B5EF4-FFF2-40B4-BE49-F238E27FC236}">
                    <a16:creationId xmlns:a16="http://schemas.microsoft.com/office/drawing/2014/main" id="{F834086E-3237-4137-8D91-E29082FDA93C}"/>
                  </a:ext>
                </a:extLst>
              </p:cNvPr>
              <p:cNvSpPr/>
              <p:nvPr/>
            </p:nvSpPr>
            <p:spPr>
              <a:xfrm>
                <a:off x="2340700" y="3302075"/>
                <a:ext cx="220603" cy="291511"/>
              </a:xfrm>
              <a:custGeom>
                <a:avLst/>
                <a:gdLst>
                  <a:gd name="connsiteX0" fmla="*/ 0 w 202212"/>
                  <a:gd name="connsiteY0" fmla="*/ 0 h 267209"/>
                  <a:gd name="connsiteX1" fmla="*/ 0 w 202212"/>
                  <a:gd name="connsiteY1" fmla="*/ 0 h 267209"/>
                  <a:gd name="connsiteX2" fmla="*/ 202213 w 202212"/>
                  <a:gd name="connsiteY2" fmla="*/ 137866 h 267209"/>
                  <a:gd name="connsiteX3" fmla="*/ 0 w 202212"/>
                  <a:gd name="connsiteY3" fmla="*/ 267210 h 267209"/>
                  <a:gd name="connsiteX4" fmla="*/ 0 w 202212"/>
                  <a:gd name="connsiteY4" fmla="*/ 0 h 267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2212" h="267209">
                    <a:moveTo>
                      <a:pt x="0" y="0"/>
                    </a:moveTo>
                    <a:lnTo>
                      <a:pt x="0" y="0"/>
                    </a:lnTo>
                    <a:cubicBezTo>
                      <a:pt x="67380" y="45931"/>
                      <a:pt x="134833" y="91935"/>
                      <a:pt x="202213" y="137866"/>
                    </a:cubicBezTo>
                    <a:cubicBezTo>
                      <a:pt x="134833" y="180980"/>
                      <a:pt x="67380" y="224095"/>
                      <a:pt x="0" y="267210"/>
                    </a:cubicBezTo>
                    <a:lnTo>
                      <a:pt x="0" y="0"/>
                    </a:lnTo>
                    <a:close/>
                  </a:path>
                </a:pathLst>
              </a:custGeom>
              <a:solidFill>
                <a:srgbClr val="71B2C9"/>
              </a:solid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sp>
            <p:nvSpPr>
              <p:cNvPr id="113" name="Frihandsfigur: Form 112">
                <a:extLst>
                  <a:ext uri="{FF2B5EF4-FFF2-40B4-BE49-F238E27FC236}">
                    <a16:creationId xmlns:a16="http://schemas.microsoft.com/office/drawing/2014/main" id="{30C862F9-D366-463C-A4E1-841EDBA872F7}"/>
                  </a:ext>
                </a:extLst>
              </p:cNvPr>
              <p:cNvSpPr/>
              <p:nvPr/>
            </p:nvSpPr>
            <p:spPr>
              <a:xfrm>
                <a:off x="8835935" y="2930630"/>
                <a:ext cx="1014618" cy="1014618"/>
              </a:xfrm>
              <a:custGeom>
                <a:avLst/>
                <a:gdLst>
                  <a:gd name="connsiteX0" fmla="*/ 0 w 779963"/>
                  <a:gd name="connsiteY0" fmla="*/ 389982 h 779963"/>
                  <a:gd name="connsiteX1" fmla="*/ 389982 w 779963"/>
                  <a:gd name="connsiteY1" fmla="*/ 0 h 779963"/>
                  <a:gd name="connsiteX2" fmla="*/ 779964 w 779963"/>
                  <a:gd name="connsiteY2" fmla="*/ 389982 h 779963"/>
                  <a:gd name="connsiteX3" fmla="*/ 389982 w 779963"/>
                  <a:gd name="connsiteY3" fmla="*/ 779964 h 779963"/>
                  <a:gd name="connsiteX4" fmla="*/ 0 w 779963"/>
                  <a:gd name="connsiteY4" fmla="*/ 389982 h 779963"/>
                  <a:gd name="connsiteX5" fmla="*/ 0 w 779963"/>
                  <a:gd name="connsiteY5" fmla="*/ 389982 h 779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9963" h="779963">
                    <a:moveTo>
                      <a:pt x="0" y="389982"/>
                    </a:moveTo>
                    <a:cubicBezTo>
                      <a:pt x="0" y="174625"/>
                      <a:pt x="174625" y="0"/>
                      <a:pt x="389982" y="0"/>
                    </a:cubicBezTo>
                    <a:cubicBezTo>
                      <a:pt x="605338" y="0"/>
                      <a:pt x="779964" y="174625"/>
                      <a:pt x="779964" y="389982"/>
                    </a:cubicBezTo>
                    <a:cubicBezTo>
                      <a:pt x="779964" y="605338"/>
                      <a:pt x="605338" y="779964"/>
                      <a:pt x="389982" y="779964"/>
                    </a:cubicBezTo>
                    <a:cubicBezTo>
                      <a:pt x="174625" y="779964"/>
                      <a:pt x="0" y="605411"/>
                      <a:pt x="0" y="389982"/>
                    </a:cubicBezTo>
                    <a:lnTo>
                      <a:pt x="0" y="389982"/>
                    </a:lnTo>
                    <a:close/>
                  </a:path>
                </a:pathLst>
              </a:custGeom>
              <a:solidFill>
                <a:srgbClr val="A8CDDB"/>
              </a:solidFill>
              <a:ln w="7217" cap="flat">
                <a:noFill/>
                <a:prstDash val="solid"/>
                <a:miter/>
              </a:ln>
            </p:spPr>
            <p:txBody>
              <a:bodyPr rtlCol="0" anchor="ctr"/>
              <a:lstStyle/>
              <a:p>
                <a:pPr defTabSz="914354"/>
                <a:endParaRPr lang="sv-SE" sz="1351" dirty="0">
                  <a:solidFill>
                    <a:srgbClr val="4E5151"/>
                  </a:solidFill>
                  <a:latin typeface="Calibri" panose="020F0502020204030204"/>
                </a:endParaRPr>
              </a:p>
            </p:txBody>
          </p:sp>
          <p:pic>
            <p:nvPicPr>
              <p:cNvPr id="114" name="Bild 113" descr="Jordglob">
                <a:extLst>
                  <a:ext uri="{FF2B5EF4-FFF2-40B4-BE49-F238E27FC236}">
                    <a16:creationId xmlns:a16="http://schemas.microsoft.com/office/drawing/2014/main" id="{A9A78EA8-7AD8-4F4E-A321-E2EA75F3F190}"/>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066124" y="3159300"/>
                <a:ext cx="569289" cy="569289"/>
              </a:xfrm>
              <a:prstGeom prst="rect">
                <a:avLst/>
              </a:prstGeom>
            </p:spPr>
          </p:pic>
          <p:sp>
            <p:nvSpPr>
              <p:cNvPr id="115" name="Frihandsfigur: Form 114">
                <a:extLst>
                  <a:ext uri="{FF2B5EF4-FFF2-40B4-BE49-F238E27FC236}">
                    <a16:creationId xmlns:a16="http://schemas.microsoft.com/office/drawing/2014/main" id="{0FE47EC5-1E2A-4E51-9937-D2BB09BBC15D}"/>
                  </a:ext>
                </a:extLst>
              </p:cNvPr>
              <p:cNvSpPr/>
              <p:nvPr/>
            </p:nvSpPr>
            <p:spPr>
              <a:xfrm>
                <a:off x="8402131" y="3279305"/>
                <a:ext cx="299389" cy="299390"/>
              </a:xfrm>
              <a:custGeom>
                <a:avLst/>
                <a:gdLst>
                  <a:gd name="connsiteX0" fmla="*/ 137878 w 274431"/>
                  <a:gd name="connsiteY0" fmla="*/ 0 h 274431"/>
                  <a:gd name="connsiteX1" fmla="*/ 275756 w 274431"/>
                  <a:gd name="connsiteY1" fmla="*/ 137878 h 274431"/>
                  <a:gd name="connsiteX2" fmla="*/ 137878 w 274431"/>
                  <a:gd name="connsiteY2" fmla="*/ 275756 h 274431"/>
                  <a:gd name="connsiteX3" fmla="*/ 0 w 274431"/>
                  <a:gd name="connsiteY3" fmla="*/ 137878 h 274431"/>
                </a:gdLst>
                <a:ahLst/>
                <a:cxnLst>
                  <a:cxn ang="0">
                    <a:pos x="connsiteX0" y="connsiteY0"/>
                  </a:cxn>
                  <a:cxn ang="0">
                    <a:pos x="connsiteX1" y="connsiteY1"/>
                  </a:cxn>
                  <a:cxn ang="0">
                    <a:pos x="connsiteX2" y="connsiteY2"/>
                  </a:cxn>
                  <a:cxn ang="0">
                    <a:pos x="connsiteX3" y="connsiteY3"/>
                  </a:cxn>
                </a:cxnLst>
                <a:rect l="l" t="t" r="r" b="b"/>
                <a:pathLst>
                  <a:path w="274431" h="274431">
                    <a:moveTo>
                      <a:pt x="137878" y="0"/>
                    </a:moveTo>
                    <a:lnTo>
                      <a:pt x="275756" y="137878"/>
                    </a:lnTo>
                    <a:lnTo>
                      <a:pt x="137878" y="275756"/>
                    </a:lnTo>
                    <a:lnTo>
                      <a:pt x="0" y="137878"/>
                    </a:lnTo>
                    <a:close/>
                  </a:path>
                </a:pathLst>
              </a:custGeom>
              <a:solidFill>
                <a:srgbClr val="A8CDDB"/>
              </a:solidFill>
              <a:ln w="7217" cap="flat">
                <a:noFill/>
                <a:prstDash val="solid"/>
                <a:miter/>
              </a:ln>
            </p:spPr>
            <p:txBody>
              <a:bodyPr rtlCol="0" anchor="ctr"/>
              <a:lstStyle/>
              <a:p>
                <a:pPr defTabSz="914354"/>
                <a:endParaRPr lang="sv-SE" sz="1351" dirty="0">
                  <a:solidFill>
                    <a:srgbClr val="4E5151"/>
                  </a:solidFill>
                  <a:latin typeface="Calibri" panose="020F0502020204030204"/>
                </a:endParaRPr>
              </a:p>
            </p:txBody>
          </p:sp>
          <p:grpSp>
            <p:nvGrpSpPr>
              <p:cNvPr id="116" name="Grupp 115">
                <a:extLst>
                  <a:ext uri="{FF2B5EF4-FFF2-40B4-BE49-F238E27FC236}">
                    <a16:creationId xmlns:a16="http://schemas.microsoft.com/office/drawing/2014/main" id="{51F5D48A-AC4B-456A-841B-325AB093A791}"/>
                  </a:ext>
                </a:extLst>
              </p:cNvPr>
              <p:cNvGrpSpPr/>
              <p:nvPr/>
            </p:nvGrpSpPr>
            <p:grpSpPr>
              <a:xfrm>
                <a:off x="7534206" y="3187211"/>
                <a:ext cx="549701" cy="541688"/>
                <a:chOff x="8120930" y="3199259"/>
                <a:chExt cx="430725" cy="424447"/>
              </a:xfrm>
              <a:solidFill>
                <a:schemeClr val="bg1"/>
              </a:solidFill>
            </p:grpSpPr>
            <p:sp>
              <p:nvSpPr>
                <p:cNvPr id="117" name="Frihandsfigur: Form 116">
                  <a:extLst>
                    <a:ext uri="{FF2B5EF4-FFF2-40B4-BE49-F238E27FC236}">
                      <a16:creationId xmlns:a16="http://schemas.microsoft.com/office/drawing/2014/main" id="{C7A218CF-B4EB-4481-9D2B-2292B932ABBC}"/>
                    </a:ext>
                  </a:extLst>
                </p:cNvPr>
                <p:cNvSpPr/>
                <p:nvPr/>
              </p:nvSpPr>
              <p:spPr>
                <a:xfrm>
                  <a:off x="8317812" y="3199259"/>
                  <a:ext cx="233843" cy="209652"/>
                </a:xfrm>
                <a:custGeom>
                  <a:avLst/>
                  <a:gdLst>
                    <a:gd name="connsiteX0" fmla="*/ 21670 w 209434"/>
                    <a:gd name="connsiteY0" fmla="*/ 134833 h 187768"/>
                    <a:gd name="connsiteX1" fmla="*/ 21670 w 209434"/>
                    <a:gd name="connsiteY1" fmla="*/ 134833 h 187768"/>
                    <a:gd name="connsiteX2" fmla="*/ 53085 w 209434"/>
                    <a:gd name="connsiteY2" fmla="*/ 147832 h 187768"/>
                    <a:gd name="connsiteX3" fmla="*/ 92516 w 209434"/>
                    <a:gd name="connsiteY3" fmla="*/ 112517 h 187768"/>
                    <a:gd name="connsiteX4" fmla="*/ 125087 w 209434"/>
                    <a:gd name="connsiteY4" fmla="*/ 135555 h 187768"/>
                    <a:gd name="connsiteX5" fmla="*/ 118515 w 209434"/>
                    <a:gd name="connsiteY5" fmla="*/ 174914 h 187768"/>
                    <a:gd name="connsiteX6" fmla="*/ 156357 w 209434"/>
                    <a:gd name="connsiteY6" fmla="*/ 190586 h 187768"/>
                    <a:gd name="connsiteX7" fmla="*/ 157008 w 209434"/>
                    <a:gd name="connsiteY7" fmla="*/ 190874 h 187768"/>
                    <a:gd name="connsiteX8" fmla="*/ 212833 w 209434"/>
                    <a:gd name="connsiteY8" fmla="*/ 55825 h 187768"/>
                    <a:gd name="connsiteX9" fmla="*/ 77495 w 209434"/>
                    <a:gd name="connsiteY9" fmla="*/ 0 h 187768"/>
                    <a:gd name="connsiteX10" fmla="*/ 56407 w 209434"/>
                    <a:gd name="connsiteY10" fmla="*/ 51781 h 187768"/>
                    <a:gd name="connsiteX11" fmla="*/ 56407 w 209434"/>
                    <a:gd name="connsiteY11" fmla="*/ 51781 h 187768"/>
                    <a:gd name="connsiteX12" fmla="*/ 54818 w 209434"/>
                    <a:gd name="connsiteY12" fmla="*/ 55608 h 187768"/>
                    <a:gd name="connsiteX13" fmla="*/ 54385 w 209434"/>
                    <a:gd name="connsiteY13" fmla="*/ 53803 h 187768"/>
                    <a:gd name="connsiteX14" fmla="*/ 16542 w 209434"/>
                    <a:gd name="connsiteY14" fmla="*/ 38132 h 187768"/>
                    <a:gd name="connsiteX15" fmla="*/ 1593 w 209434"/>
                    <a:gd name="connsiteY15" fmla="*/ 52286 h 187768"/>
                    <a:gd name="connsiteX16" fmla="*/ 19431 w 209434"/>
                    <a:gd name="connsiteY16" fmla="*/ 89118 h 187768"/>
                    <a:gd name="connsiteX17" fmla="*/ 40013 w 209434"/>
                    <a:gd name="connsiteY17" fmla="*/ 88468 h 187768"/>
                    <a:gd name="connsiteX18" fmla="*/ 41818 w 209434"/>
                    <a:gd name="connsiteY18" fmla="*/ 87746 h 187768"/>
                    <a:gd name="connsiteX19" fmla="*/ 40735 w 209434"/>
                    <a:gd name="connsiteY19" fmla="*/ 90346 h 187768"/>
                    <a:gd name="connsiteX20" fmla="*/ 40735 w 209434"/>
                    <a:gd name="connsiteY20" fmla="*/ 90346 h 187768"/>
                    <a:gd name="connsiteX21" fmla="*/ 21670 w 209434"/>
                    <a:gd name="connsiteY21" fmla="*/ 134833 h 187768"/>
                    <a:gd name="connsiteX22" fmla="*/ 21670 w 209434"/>
                    <a:gd name="connsiteY22" fmla="*/ 134833 h 187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09434" h="187768">
                      <a:moveTo>
                        <a:pt x="21670" y="134833"/>
                      </a:moveTo>
                      <a:lnTo>
                        <a:pt x="21670" y="134833"/>
                      </a:lnTo>
                      <a:lnTo>
                        <a:pt x="53085" y="147832"/>
                      </a:lnTo>
                      <a:cubicBezTo>
                        <a:pt x="54240" y="127177"/>
                        <a:pt x="71861" y="111361"/>
                        <a:pt x="92516" y="112517"/>
                      </a:cubicBezTo>
                      <a:cubicBezTo>
                        <a:pt x="106888" y="113311"/>
                        <a:pt x="119526" y="122267"/>
                        <a:pt x="125087" y="135555"/>
                      </a:cubicBezTo>
                      <a:cubicBezTo>
                        <a:pt x="130431" y="148843"/>
                        <a:pt x="127903" y="164081"/>
                        <a:pt x="118515" y="174914"/>
                      </a:cubicBezTo>
                      <a:lnTo>
                        <a:pt x="156357" y="190586"/>
                      </a:lnTo>
                      <a:lnTo>
                        <a:pt x="157008" y="190874"/>
                      </a:lnTo>
                      <a:lnTo>
                        <a:pt x="212833" y="55825"/>
                      </a:lnTo>
                      <a:lnTo>
                        <a:pt x="77495" y="0"/>
                      </a:lnTo>
                      <a:lnTo>
                        <a:pt x="56407" y="51781"/>
                      </a:lnTo>
                      <a:lnTo>
                        <a:pt x="56407" y="51781"/>
                      </a:lnTo>
                      <a:lnTo>
                        <a:pt x="54818" y="55608"/>
                      </a:lnTo>
                      <a:lnTo>
                        <a:pt x="54385" y="53803"/>
                      </a:lnTo>
                      <a:cubicBezTo>
                        <a:pt x="48246" y="38998"/>
                        <a:pt x="31274" y="31993"/>
                        <a:pt x="16542" y="38132"/>
                      </a:cubicBezTo>
                      <a:cubicBezTo>
                        <a:pt x="10042" y="40948"/>
                        <a:pt x="4770" y="45931"/>
                        <a:pt x="1593" y="52286"/>
                      </a:cubicBezTo>
                      <a:cubicBezTo>
                        <a:pt x="-3607" y="67380"/>
                        <a:pt x="4337" y="83846"/>
                        <a:pt x="19431" y="89118"/>
                      </a:cubicBezTo>
                      <a:cubicBezTo>
                        <a:pt x="26147" y="91429"/>
                        <a:pt x="33441" y="91212"/>
                        <a:pt x="40013" y="88468"/>
                      </a:cubicBezTo>
                      <a:lnTo>
                        <a:pt x="41818" y="87746"/>
                      </a:lnTo>
                      <a:lnTo>
                        <a:pt x="40735" y="90346"/>
                      </a:lnTo>
                      <a:lnTo>
                        <a:pt x="40735" y="90346"/>
                      </a:lnTo>
                      <a:lnTo>
                        <a:pt x="21670" y="134833"/>
                      </a:lnTo>
                      <a:lnTo>
                        <a:pt x="21670" y="134833"/>
                      </a:lnTo>
                      <a:close/>
                    </a:path>
                  </a:pathLst>
                </a:custGeom>
                <a:grp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118" name="Frihandsfigur: Form 117">
                  <a:extLst>
                    <a:ext uri="{FF2B5EF4-FFF2-40B4-BE49-F238E27FC236}">
                      <a16:creationId xmlns:a16="http://schemas.microsoft.com/office/drawing/2014/main" id="{531B1CF1-114F-458B-A962-A6E7ADD3CC90}"/>
                    </a:ext>
                  </a:extLst>
                </p:cNvPr>
                <p:cNvSpPr/>
                <p:nvPr/>
              </p:nvSpPr>
              <p:spPr>
                <a:xfrm>
                  <a:off x="8120930" y="3461861"/>
                  <a:ext cx="225779" cy="161271"/>
                </a:xfrm>
                <a:custGeom>
                  <a:avLst/>
                  <a:gdLst>
                    <a:gd name="connsiteX0" fmla="*/ 187985 w 202212"/>
                    <a:gd name="connsiteY0" fmla="*/ 93235 h 144437"/>
                    <a:gd name="connsiteX1" fmla="*/ 205751 w 202212"/>
                    <a:gd name="connsiteY1" fmla="*/ 57920 h 144437"/>
                    <a:gd name="connsiteX2" fmla="*/ 170436 w 202212"/>
                    <a:gd name="connsiteY2" fmla="*/ 40154 h 144437"/>
                    <a:gd name="connsiteX3" fmla="*/ 156570 w 202212"/>
                    <a:gd name="connsiteY3" fmla="*/ 50264 h 144437"/>
                    <a:gd name="connsiteX4" fmla="*/ 156570 w 202212"/>
                    <a:gd name="connsiteY4" fmla="*/ 0 h 144437"/>
                    <a:gd name="connsiteX5" fmla="*/ 122627 w 202212"/>
                    <a:gd name="connsiteY5" fmla="*/ 0 h 144437"/>
                    <a:gd name="connsiteX6" fmla="*/ 122988 w 202212"/>
                    <a:gd name="connsiteY6" fmla="*/ 5561 h 144437"/>
                    <a:gd name="connsiteX7" fmla="*/ 78285 w 202212"/>
                    <a:gd name="connsiteY7" fmla="*/ 50264 h 144437"/>
                    <a:gd name="connsiteX8" fmla="*/ 33582 w 202212"/>
                    <a:gd name="connsiteY8" fmla="*/ 5561 h 144437"/>
                    <a:gd name="connsiteX9" fmla="*/ 33943 w 202212"/>
                    <a:gd name="connsiteY9" fmla="*/ 0 h 144437"/>
                    <a:gd name="connsiteX10" fmla="*/ 0 w 202212"/>
                    <a:gd name="connsiteY10" fmla="*/ 0 h 144437"/>
                    <a:gd name="connsiteX11" fmla="*/ 0 w 202212"/>
                    <a:gd name="connsiteY11" fmla="*/ 145232 h 144437"/>
                    <a:gd name="connsiteX12" fmla="*/ 156426 w 202212"/>
                    <a:gd name="connsiteY12" fmla="*/ 145232 h 144437"/>
                    <a:gd name="connsiteX13" fmla="*/ 156426 w 202212"/>
                    <a:gd name="connsiteY13" fmla="*/ 83774 h 144437"/>
                    <a:gd name="connsiteX14" fmla="*/ 158448 w 202212"/>
                    <a:gd name="connsiteY14" fmla="*/ 86229 h 144437"/>
                    <a:gd name="connsiteX15" fmla="*/ 159531 w 202212"/>
                    <a:gd name="connsiteY15" fmla="*/ 87818 h 144437"/>
                    <a:gd name="connsiteX16" fmla="*/ 184374 w 202212"/>
                    <a:gd name="connsiteY16" fmla="*/ 94246 h 144437"/>
                    <a:gd name="connsiteX17" fmla="*/ 187119 w 202212"/>
                    <a:gd name="connsiteY17" fmla="*/ 93379 h 144437"/>
                    <a:gd name="connsiteX18" fmla="*/ 187985 w 202212"/>
                    <a:gd name="connsiteY18" fmla="*/ 93235 h 1444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02212" h="144437">
                      <a:moveTo>
                        <a:pt x="187985" y="93235"/>
                      </a:moveTo>
                      <a:cubicBezTo>
                        <a:pt x="202646" y="88396"/>
                        <a:pt x="210590" y="72580"/>
                        <a:pt x="205751" y="57920"/>
                      </a:cubicBezTo>
                      <a:cubicBezTo>
                        <a:pt x="200912" y="43259"/>
                        <a:pt x="185097" y="35315"/>
                        <a:pt x="170436" y="40154"/>
                      </a:cubicBezTo>
                      <a:cubicBezTo>
                        <a:pt x="164875" y="41959"/>
                        <a:pt x="160037" y="45570"/>
                        <a:pt x="156570" y="50264"/>
                      </a:cubicBezTo>
                      <a:lnTo>
                        <a:pt x="156570" y="0"/>
                      </a:lnTo>
                      <a:lnTo>
                        <a:pt x="122627" y="0"/>
                      </a:lnTo>
                      <a:cubicBezTo>
                        <a:pt x="122844" y="1878"/>
                        <a:pt x="122988" y="3683"/>
                        <a:pt x="122988" y="5561"/>
                      </a:cubicBezTo>
                      <a:cubicBezTo>
                        <a:pt x="122988" y="30260"/>
                        <a:pt x="102984" y="50264"/>
                        <a:pt x="78285" y="50264"/>
                      </a:cubicBezTo>
                      <a:cubicBezTo>
                        <a:pt x="53586" y="50264"/>
                        <a:pt x="33582" y="30260"/>
                        <a:pt x="33582" y="5561"/>
                      </a:cubicBezTo>
                      <a:cubicBezTo>
                        <a:pt x="33582" y="3683"/>
                        <a:pt x="33726" y="1805"/>
                        <a:pt x="33943" y="0"/>
                      </a:cubicBezTo>
                      <a:lnTo>
                        <a:pt x="0" y="0"/>
                      </a:lnTo>
                      <a:lnTo>
                        <a:pt x="0" y="145232"/>
                      </a:lnTo>
                      <a:lnTo>
                        <a:pt x="156426" y="145232"/>
                      </a:lnTo>
                      <a:lnTo>
                        <a:pt x="156426" y="83774"/>
                      </a:lnTo>
                      <a:cubicBezTo>
                        <a:pt x="157076" y="84640"/>
                        <a:pt x="157726" y="85435"/>
                        <a:pt x="158448" y="86229"/>
                      </a:cubicBezTo>
                      <a:cubicBezTo>
                        <a:pt x="158737" y="86807"/>
                        <a:pt x="159098" y="87313"/>
                        <a:pt x="159531" y="87818"/>
                      </a:cubicBezTo>
                      <a:cubicBezTo>
                        <a:pt x="166103" y="94173"/>
                        <a:pt x="175564" y="96557"/>
                        <a:pt x="184374" y="94246"/>
                      </a:cubicBezTo>
                      <a:cubicBezTo>
                        <a:pt x="185313" y="94246"/>
                        <a:pt x="186252" y="93668"/>
                        <a:pt x="187119" y="93379"/>
                      </a:cubicBezTo>
                      <a:lnTo>
                        <a:pt x="187985" y="93235"/>
                      </a:lnTo>
                      <a:close/>
                    </a:path>
                  </a:pathLst>
                </a:custGeom>
                <a:grp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119" name="Frihandsfigur: Form 118">
                  <a:extLst>
                    <a:ext uri="{FF2B5EF4-FFF2-40B4-BE49-F238E27FC236}">
                      <a16:creationId xmlns:a16="http://schemas.microsoft.com/office/drawing/2014/main" id="{CAD938DE-89F3-4532-ABED-F0AD2D3F2704}"/>
                    </a:ext>
                  </a:extLst>
                </p:cNvPr>
                <p:cNvSpPr/>
                <p:nvPr/>
              </p:nvSpPr>
              <p:spPr>
                <a:xfrm>
                  <a:off x="8310095" y="3405991"/>
                  <a:ext cx="161271" cy="217715"/>
                </a:xfrm>
                <a:custGeom>
                  <a:avLst/>
                  <a:gdLst>
                    <a:gd name="connsiteX0" fmla="*/ 83774 w 144437"/>
                    <a:gd name="connsiteY0" fmla="*/ 50026 h 194990"/>
                    <a:gd name="connsiteX1" fmla="*/ 86229 w 144437"/>
                    <a:gd name="connsiteY1" fmla="*/ 47932 h 194990"/>
                    <a:gd name="connsiteX2" fmla="*/ 87818 w 144437"/>
                    <a:gd name="connsiteY2" fmla="*/ 46848 h 194990"/>
                    <a:gd name="connsiteX3" fmla="*/ 93740 w 144437"/>
                    <a:gd name="connsiteY3" fmla="*/ 19405 h 194990"/>
                    <a:gd name="connsiteX4" fmla="*/ 93740 w 144437"/>
                    <a:gd name="connsiteY4" fmla="*/ 18539 h 194990"/>
                    <a:gd name="connsiteX5" fmla="*/ 58064 w 144437"/>
                    <a:gd name="connsiteY5" fmla="*/ 1639 h 194990"/>
                    <a:gd name="connsiteX6" fmla="*/ 41165 w 144437"/>
                    <a:gd name="connsiteY6" fmla="*/ 37316 h 194990"/>
                    <a:gd name="connsiteX7" fmla="*/ 50264 w 144437"/>
                    <a:gd name="connsiteY7" fmla="*/ 49882 h 194990"/>
                    <a:gd name="connsiteX8" fmla="*/ 0 w 144437"/>
                    <a:gd name="connsiteY8" fmla="*/ 49882 h 194990"/>
                    <a:gd name="connsiteX9" fmla="*/ 0 w 144437"/>
                    <a:gd name="connsiteY9" fmla="*/ 72775 h 194990"/>
                    <a:gd name="connsiteX10" fmla="*/ 5561 w 144437"/>
                    <a:gd name="connsiteY10" fmla="*/ 72414 h 194990"/>
                    <a:gd name="connsiteX11" fmla="*/ 50264 w 144437"/>
                    <a:gd name="connsiteY11" fmla="*/ 117117 h 194990"/>
                    <a:gd name="connsiteX12" fmla="*/ 5561 w 144437"/>
                    <a:gd name="connsiteY12" fmla="*/ 161821 h 194990"/>
                    <a:gd name="connsiteX13" fmla="*/ 0 w 144437"/>
                    <a:gd name="connsiteY13" fmla="*/ 161460 h 194990"/>
                    <a:gd name="connsiteX14" fmla="*/ 0 w 144437"/>
                    <a:gd name="connsiteY14" fmla="*/ 195258 h 194990"/>
                    <a:gd name="connsiteX15" fmla="*/ 145232 w 144437"/>
                    <a:gd name="connsiteY15" fmla="*/ 195258 h 194990"/>
                    <a:gd name="connsiteX16" fmla="*/ 145232 w 144437"/>
                    <a:gd name="connsiteY16" fmla="*/ 50026 h 194990"/>
                    <a:gd name="connsiteX17" fmla="*/ 83774 w 144437"/>
                    <a:gd name="connsiteY17" fmla="*/ 50026 h 194990"/>
                    <a:gd name="connsiteX18" fmla="*/ 83774 w 144437"/>
                    <a:gd name="connsiteY18" fmla="*/ 50026 h 194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44437" h="194990">
                      <a:moveTo>
                        <a:pt x="83774" y="50026"/>
                      </a:moveTo>
                      <a:cubicBezTo>
                        <a:pt x="84641" y="49376"/>
                        <a:pt x="85435" y="48726"/>
                        <a:pt x="86229" y="47932"/>
                      </a:cubicBezTo>
                      <a:cubicBezTo>
                        <a:pt x="86807" y="47715"/>
                        <a:pt x="87385" y="47354"/>
                        <a:pt x="87818" y="46848"/>
                      </a:cubicBezTo>
                      <a:cubicBezTo>
                        <a:pt x="94679" y="39482"/>
                        <a:pt x="96990" y="28938"/>
                        <a:pt x="93740" y="19405"/>
                      </a:cubicBezTo>
                      <a:lnTo>
                        <a:pt x="93740" y="18539"/>
                      </a:lnTo>
                      <a:cubicBezTo>
                        <a:pt x="88540" y="4023"/>
                        <a:pt x="72580" y="-3560"/>
                        <a:pt x="58064" y="1639"/>
                      </a:cubicBezTo>
                      <a:cubicBezTo>
                        <a:pt x="43548" y="6839"/>
                        <a:pt x="35965" y="22799"/>
                        <a:pt x="41165" y="37316"/>
                      </a:cubicBezTo>
                      <a:cubicBezTo>
                        <a:pt x="42970" y="42299"/>
                        <a:pt x="46076" y="46632"/>
                        <a:pt x="50264" y="49882"/>
                      </a:cubicBezTo>
                      <a:lnTo>
                        <a:pt x="0" y="49882"/>
                      </a:lnTo>
                      <a:lnTo>
                        <a:pt x="0" y="72775"/>
                      </a:lnTo>
                      <a:cubicBezTo>
                        <a:pt x="1878" y="72558"/>
                        <a:pt x="3756" y="72414"/>
                        <a:pt x="5561" y="72414"/>
                      </a:cubicBezTo>
                      <a:cubicBezTo>
                        <a:pt x="30260" y="72414"/>
                        <a:pt x="50264" y="92418"/>
                        <a:pt x="50264" y="117117"/>
                      </a:cubicBezTo>
                      <a:cubicBezTo>
                        <a:pt x="50264" y="141816"/>
                        <a:pt x="30260" y="161821"/>
                        <a:pt x="5561" y="161821"/>
                      </a:cubicBezTo>
                      <a:cubicBezTo>
                        <a:pt x="3683" y="161821"/>
                        <a:pt x="1805" y="161676"/>
                        <a:pt x="0" y="161460"/>
                      </a:cubicBezTo>
                      <a:lnTo>
                        <a:pt x="0" y="195258"/>
                      </a:lnTo>
                      <a:lnTo>
                        <a:pt x="145232" y="195258"/>
                      </a:lnTo>
                      <a:lnTo>
                        <a:pt x="145232" y="50026"/>
                      </a:lnTo>
                      <a:lnTo>
                        <a:pt x="83774" y="50026"/>
                      </a:lnTo>
                      <a:lnTo>
                        <a:pt x="83774" y="50026"/>
                      </a:lnTo>
                      <a:close/>
                    </a:path>
                  </a:pathLst>
                </a:custGeom>
                <a:grp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120" name="Frihandsfigur: Form 119">
                  <a:extLst>
                    <a:ext uri="{FF2B5EF4-FFF2-40B4-BE49-F238E27FC236}">
                      <a16:creationId xmlns:a16="http://schemas.microsoft.com/office/drawing/2014/main" id="{DF50A38A-892C-4EF0-930F-045E5EF0A097}"/>
                    </a:ext>
                  </a:extLst>
                </p:cNvPr>
                <p:cNvSpPr/>
                <p:nvPr/>
              </p:nvSpPr>
              <p:spPr>
                <a:xfrm>
                  <a:off x="8121087" y="3271452"/>
                  <a:ext cx="169335" cy="225779"/>
                </a:xfrm>
                <a:custGeom>
                  <a:avLst/>
                  <a:gdLst>
                    <a:gd name="connsiteX0" fmla="*/ 156426 w 151659"/>
                    <a:gd name="connsiteY0" fmla="*/ 57992 h 202212"/>
                    <a:gd name="connsiteX1" fmla="*/ 156426 w 151659"/>
                    <a:gd name="connsiteY1" fmla="*/ 0 h 202212"/>
                    <a:gd name="connsiteX2" fmla="*/ 0 w 151659"/>
                    <a:gd name="connsiteY2" fmla="*/ 0 h 202212"/>
                    <a:gd name="connsiteX3" fmla="*/ 0 w 151659"/>
                    <a:gd name="connsiteY3" fmla="*/ 156426 h 202212"/>
                    <a:gd name="connsiteX4" fmla="*/ 61458 w 151659"/>
                    <a:gd name="connsiteY4" fmla="*/ 156426 h 202212"/>
                    <a:gd name="connsiteX5" fmla="*/ 50264 w 151659"/>
                    <a:gd name="connsiteY5" fmla="*/ 178742 h 202212"/>
                    <a:gd name="connsiteX6" fmla="*/ 78213 w 151659"/>
                    <a:gd name="connsiteY6" fmla="*/ 206690 h 202212"/>
                    <a:gd name="connsiteX7" fmla="*/ 106162 w 151659"/>
                    <a:gd name="connsiteY7" fmla="*/ 178742 h 202212"/>
                    <a:gd name="connsiteX8" fmla="*/ 94968 w 151659"/>
                    <a:gd name="connsiteY8" fmla="*/ 156426 h 202212"/>
                    <a:gd name="connsiteX9" fmla="*/ 156426 w 151659"/>
                    <a:gd name="connsiteY9" fmla="*/ 156426 h 202212"/>
                    <a:gd name="connsiteX10" fmla="*/ 156426 w 151659"/>
                    <a:gd name="connsiteY10" fmla="*/ 99012 h 202212"/>
                    <a:gd name="connsiteX11" fmla="*/ 113672 w 151659"/>
                    <a:gd name="connsiteY11" fmla="*/ 99012 h 202212"/>
                    <a:gd name="connsiteX12" fmla="*/ 113167 w 151659"/>
                    <a:gd name="connsiteY12" fmla="*/ 58497 h 202212"/>
                    <a:gd name="connsiteX13" fmla="*/ 113672 w 151659"/>
                    <a:gd name="connsiteY13" fmla="*/ 57992 h 202212"/>
                    <a:gd name="connsiteX14" fmla="*/ 156426 w 151659"/>
                    <a:gd name="connsiteY14" fmla="*/ 57992 h 202212"/>
                    <a:gd name="connsiteX15" fmla="*/ 156426 w 151659"/>
                    <a:gd name="connsiteY15" fmla="*/ 57992 h 202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51659" h="202212">
                      <a:moveTo>
                        <a:pt x="156426" y="57992"/>
                      </a:moveTo>
                      <a:lnTo>
                        <a:pt x="156426" y="0"/>
                      </a:lnTo>
                      <a:lnTo>
                        <a:pt x="0" y="0"/>
                      </a:lnTo>
                      <a:lnTo>
                        <a:pt x="0" y="156426"/>
                      </a:lnTo>
                      <a:lnTo>
                        <a:pt x="61458" y="156426"/>
                      </a:lnTo>
                      <a:cubicBezTo>
                        <a:pt x="54453" y="161698"/>
                        <a:pt x="50264" y="170003"/>
                        <a:pt x="50264" y="178742"/>
                      </a:cubicBezTo>
                      <a:cubicBezTo>
                        <a:pt x="50264" y="194196"/>
                        <a:pt x="62758" y="206690"/>
                        <a:pt x="78213" y="206690"/>
                      </a:cubicBezTo>
                      <a:cubicBezTo>
                        <a:pt x="93668" y="206690"/>
                        <a:pt x="106162" y="194196"/>
                        <a:pt x="106162" y="178742"/>
                      </a:cubicBezTo>
                      <a:cubicBezTo>
                        <a:pt x="106162" y="169931"/>
                        <a:pt x="102045" y="161698"/>
                        <a:pt x="94968" y="156426"/>
                      </a:cubicBezTo>
                      <a:lnTo>
                        <a:pt x="156426" y="156426"/>
                      </a:lnTo>
                      <a:lnTo>
                        <a:pt x="156426" y="99012"/>
                      </a:lnTo>
                      <a:cubicBezTo>
                        <a:pt x="144438" y="110278"/>
                        <a:pt x="125733" y="110278"/>
                        <a:pt x="113672" y="99012"/>
                      </a:cubicBezTo>
                      <a:cubicBezTo>
                        <a:pt x="102334" y="87963"/>
                        <a:pt x="102118" y="69836"/>
                        <a:pt x="113167" y="58497"/>
                      </a:cubicBezTo>
                      <a:cubicBezTo>
                        <a:pt x="113311" y="58353"/>
                        <a:pt x="113456" y="58208"/>
                        <a:pt x="113672" y="57992"/>
                      </a:cubicBezTo>
                      <a:cubicBezTo>
                        <a:pt x="125733" y="46653"/>
                        <a:pt x="144438" y="46653"/>
                        <a:pt x="156426" y="57992"/>
                      </a:cubicBezTo>
                      <a:lnTo>
                        <a:pt x="156426" y="57992"/>
                      </a:lnTo>
                      <a:close/>
                    </a:path>
                  </a:pathLst>
                </a:custGeom>
                <a:grp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grpSp>
        </p:grpSp>
        <p:sp>
          <p:nvSpPr>
            <p:cNvPr id="53" name="Frihandsfigur: Form 52">
              <a:extLst>
                <a:ext uri="{FF2B5EF4-FFF2-40B4-BE49-F238E27FC236}">
                  <a16:creationId xmlns:a16="http://schemas.microsoft.com/office/drawing/2014/main" id="{2009EEE3-B4F0-4F26-87DB-6C13C9EA2BA5}"/>
                </a:ext>
              </a:extLst>
            </p:cNvPr>
            <p:cNvSpPr/>
            <p:nvPr/>
          </p:nvSpPr>
          <p:spPr>
            <a:xfrm>
              <a:off x="2345393" y="3296002"/>
              <a:ext cx="220603" cy="291511"/>
            </a:xfrm>
            <a:custGeom>
              <a:avLst/>
              <a:gdLst>
                <a:gd name="connsiteX0" fmla="*/ 0 w 202212"/>
                <a:gd name="connsiteY0" fmla="*/ 0 h 267209"/>
                <a:gd name="connsiteX1" fmla="*/ 0 w 202212"/>
                <a:gd name="connsiteY1" fmla="*/ 0 h 267209"/>
                <a:gd name="connsiteX2" fmla="*/ 202213 w 202212"/>
                <a:gd name="connsiteY2" fmla="*/ 137866 h 267209"/>
                <a:gd name="connsiteX3" fmla="*/ 0 w 202212"/>
                <a:gd name="connsiteY3" fmla="*/ 267210 h 267209"/>
                <a:gd name="connsiteX4" fmla="*/ 0 w 202212"/>
                <a:gd name="connsiteY4" fmla="*/ 0 h 267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2212" h="267209">
                  <a:moveTo>
                    <a:pt x="0" y="0"/>
                  </a:moveTo>
                  <a:lnTo>
                    <a:pt x="0" y="0"/>
                  </a:lnTo>
                  <a:cubicBezTo>
                    <a:pt x="67380" y="45931"/>
                    <a:pt x="134833" y="91935"/>
                    <a:pt x="202213" y="137866"/>
                  </a:cubicBezTo>
                  <a:cubicBezTo>
                    <a:pt x="134833" y="180980"/>
                    <a:pt x="67380" y="224095"/>
                    <a:pt x="0" y="267210"/>
                  </a:cubicBezTo>
                  <a:lnTo>
                    <a:pt x="0" y="0"/>
                  </a:lnTo>
                  <a:close/>
                </a:path>
              </a:pathLst>
            </a:custGeom>
            <a:solidFill>
              <a:srgbClr val="AAD1DF"/>
            </a:solid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grpSp>
      <p:sp>
        <p:nvSpPr>
          <p:cNvPr id="26" name="textruta 25">
            <a:extLst>
              <a:ext uri="{FF2B5EF4-FFF2-40B4-BE49-F238E27FC236}">
                <a16:creationId xmlns:a16="http://schemas.microsoft.com/office/drawing/2014/main" id="{CA8A6468-A6D2-421E-A2BE-245213CFF34A}"/>
              </a:ext>
            </a:extLst>
          </p:cNvPr>
          <p:cNvSpPr txBox="1"/>
          <p:nvPr/>
        </p:nvSpPr>
        <p:spPr>
          <a:xfrm>
            <a:off x="573751" y="3411928"/>
            <a:ext cx="1778992" cy="461665"/>
          </a:xfrm>
          <a:prstGeom prst="rect">
            <a:avLst/>
          </a:prstGeom>
          <a:noFill/>
        </p:spPr>
        <p:txBody>
          <a:bodyPr wrap="square" rtlCol="0">
            <a:spAutoFit/>
          </a:bodyPr>
          <a:lstStyle/>
          <a:p>
            <a:pPr algn="ctr" defTabSz="914377"/>
            <a:r>
              <a:rPr lang="sv-SE" sz="1200" dirty="0">
                <a:solidFill>
                  <a:srgbClr val="4E5151">
                    <a:lumMod val="50000"/>
                  </a:srgbClr>
                </a:solidFill>
                <a:latin typeface="Calibri Light" panose="020F0302020204030204"/>
              </a:rPr>
              <a:t>Ta fram flera idéer och koncept</a:t>
            </a:r>
          </a:p>
        </p:txBody>
      </p:sp>
      <p:sp>
        <p:nvSpPr>
          <p:cNvPr id="69" name="textruta 68">
            <a:extLst>
              <a:ext uri="{FF2B5EF4-FFF2-40B4-BE49-F238E27FC236}">
                <a16:creationId xmlns:a16="http://schemas.microsoft.com/office/drawing/2014/main" id="{070A09E1-AEF0-4C7F-84CC-FC08146FB8DE}"/>
              </a:ext>
            </a:extLst>
          </p:cNvPr>
          <p:cNvSpPr txBox="1"/>
          <p:nvPr/>
        </p:nvSpPr>
        <p:spPr>
          <a:xfrm>
            <a:off x="2732397" y="3411927"/>
            <a:ext cx="1604835" cy="461665"/>
          </a:xfrm>
          <a:prstGeom prst="rect">
            <a:avLst/>
          </a:prstGeom>
          <a:noFill/>
        </p:spPr>
        <p:txBody>
          <a:bodyPr wrap="square" rtlCol="0">
            <a:spAutoFit/>
          </a:bodyPr>
          <a:lstStyle/>
          <a:p>
            <a:pPr algn="ctr" defTabSz="914377"/>
            <a:r>
              <a:rPr lang="sv-SE" sz="1200" dirty="0">
                <a:solidFill>
                  <a:srgbClr val="4E5151">
                    <a:lumMod val="50000"/>
                  </a:srgbClr>
                </a:solidFill>
                <a:latin typeface="Calibri Light" panose="020F0302020204030204"/>
              </a:rPr>
              <a:t>Testa koncepten med enkla prototyper </a:t>
            </a:r>
          </a:p>
        </p:txBody>
      </p:sp>
      <p:sp>
        <p:nvSpPr>
          <p:cNvPr id="57" name="textruta 56">
            <a:extLst>
              <a:ext uri="{FF2B5EF4-FFF2-40B4-BE49-F238E27FC236}">
                <a16:creationId xmlns:a16="http://schemas.microsoft.com/office/drawing/2014/main" id="{019EE5C7-150D-4D68-9575-EF51BEB15842}"/>
              </a:ext>
            </a:extLst>
          </p:cNvPr>
          <p:cNvSpPr txBox="1"/>
          <p:nvPr/>
        </p:nvSpPr>
        <p:spPr>
          <a:xfrm>
            <a:off x="4759964" y="3411928"/>
            <a:ext cx="1604835" cy="461665"/>
          </a:xfrm>
          <a:prstGeom prst="rect">
            <a:avLst/>
          </a:prstGeom>
          <a:noFill/>
        </p:spPr>
        <p:txBody>
          <a:bodyPr wrap="square" rtlCol="0">
            <a:spAutoFit/>
          </a:bodyPr>
          <a:lstStyle/>
          <a:p>
            <a:pPr algn="ctr" defTabSz="914377"/>
            <a:r>
              <a:rPr lang="sv-SE" sz="1200" dirty="0">
                <a:solidFill>
                  <a:srgbClr val="4E5151">
                    <a:lumMod val="50000"/>
                  </a:srgbClr>
                </a:solidFill>
                <a:latin typeface="Calibri Light" panose="020F0302020204030204"/>
              </a:rPr>
              <a:t>För dialog med stödfunktioner</a:t>
            </a:r>
          </a:p>
        </p:txBody>
      </p:sp>
      <p:sp>
        <p:nvSpPr>
          <p:cNvPr id="58" name="textruta 57">
            <a:extLst>
              <a:ext uri="{FF2B5EF4-FFF2-40B4-BE49-F238E27FC236}">
                <a16:creationId xmlns:a16="http://schemas.microsoft.com/office/drawing/2014/main" id="{E14A2B6F-9F1A-4452-A835-0A69ED919AF8}"/>
              </a:ext>
            </a:extLst>
          </p:cNvPr>
          <p:cNvSpPr txBox="1"/>
          <p:nvPr/>
        </p:nvSpPr>
        <p:spPr>
          <a:xfrm>
            <a:off x="6832606" y="3411927"/>
            <a:ext cx="2136881" cy="461665"/>
          </a:xfrm>
          <a:prstGeom prst="rect">
            <a:avLst/>
          </a:prstGeom>
          <a:noFill/>
        </p:spPr>
        <p:txBody>
          <a:bodyPr wrap="square" rtlCol="0">
            <a:spAutoFit/>
          </a:bodyPr>
          <a:lstStyle/>
          <a:p>
            <a:pPr algn="ctr" defTabSz="914377"/>
            <a:r>
              <a:rPr lang="sv-SE" sz="1200" dirty="0">
                <a:solidFill>
                  <a:srgbClr val="4E5151">
                    <a:lumMod val="50000"/>
                  </a:srgbClr>
                </a:solidFill>
                <a:latin typeface="Calibri Light" panose="020F0302020204030204"/>
              </a:rPr>
              <a:t>Undersök genomförbarheten för olika koncept</a:t>
            </a:r>
          </a:p>
        </p:txBody>
      </p:sp>
      <p:sp>
        <p:nvSpPr>
          <p:cNvPr id="59" name="textruta 58">
            <a:extLst>
              <a:ext uri="{FF2B5EF4-FFF2-40B4-BE49-F238E27FC236}">
                <a16:creationId xmlns:a16="http://schemas.microsoft.com/office/drawing/2014/main" id="{305D4477-9AD4-46FE-9670-A7476B229D64}"/>
              </a:ext>
            </a:extLst>
          </p:cNvPr>
          <p:cNvSpPr txBox="1"/>
          <p:nvPr/>
        </p:nvSpPr>
        <p:spPr>
          <a:xfrm>
            <a:off x="500024" y="5824937"/>
            <a:ext cx="1901377" cy="461665"/>
          </a:xfrm>
          <a:prstGeom prst="rect">
            <a:avLst/>
          </a:prstGeom>
          <a:noFill/>
        </p:spPr>
        <p:txBody>
          <a:bodyPr wrap="square" rtlCol="0">
            <a:spAutoFit/>
          </a:bodyPr>
          <a:lstStyle/>
          <a:p>
            <a:pPr algn="ctr" defTabSz="914377"/>
            <a:r>
              <a:rPr lang="sv-SE" sz="1200" dirty="0">
                <a:solidFill>
                  <a:srgbClr val="4E5151">
                    <a:lumMod val="50000"/>
                  </a:srgbClr>
                </a:solidFill>
                <a:latin typeface="Calibri Light" panose="020F0302020204030204"/>
              </a:rPr>
              <a:t>Beskriv nyttan och kostnader för koncepten</a:t>
            </a:r>
          </a:p>
        </p:txBody>
      </p:sp>
      <p:sp>
        <p:nvSpPr>
          <p:cNvPr id="71" name="textruta 70">
            <a:extLst>
              <a:ext uri="{FF2B5EF4-FFF2-40B4-BE49-F238E27FC236}">
                <a16:creationId xmlns:a16="http://schemas.microsoft.com/office/drawing/2014/main" id="{D7FA7A25-3EE2-4F4D-B1A5-88044562C021}"/>
              </a:ext>
            </a:extLst>
          </p:cNvPr>
          <p:cNvSpPr txBox="1"/>
          <p:nvPr/>
        </p:nvSpPr>
        <p:spPr>
          <a:xfrm>
            <a:off x="2727265" y="5917271"/>
            <a:ext cx="1604835" cy="461665"/>
          </a:xfrm>
          <a:prstGeom prst="rect">
            <a:avLst/>
          </a:prstGeom>
          <a:noFill/>
        </p:spPr>
        <p:txBody>
          <a:bodyPr wrap="square" rtlCol="0">
            <a:spAutoFit/>
          </a:bodyPr>
          <a:lstStyle/>
          <a:p>
            <a:pPr algn="ctr" defTabSz="914377"/>
            <a:r>
              <a:rPr lang="sv-SE" sz="1200" dirty="0">
                <a:solidFill>
                  <a:srgbClr val="4E5151">
                    <a:lumMod val="50000"/>
                  </a:srgbClr>
                </a:solidFill>
                <a:latin typeface="Calibri Light" panose="020F0302020204030204"/>
              </a:rPr>
              <a:t>Beskriv och förankra valt koncept</a:t>
            </a:r>
          </a:p>
        </p:txBody>
      </p:sp>
      <p:sp>
        <p:nvSpPr>
          <p:cNvPr id="72" name="textruta 71">
            <a:extLst>
              <a:ext uri="{FF2B5EF4-FFF2-40B4-BE49-F238E27FC236}">
                <a16:creationId xmlns:a16="http://schemas.microsoft.com/office/drawing/2014/main" id="{32F71AD7-8AC6-4507-B55D-7B6740ACCE00}"/>
              </a:ext>
            </a:extLst>
          </p:cNvPr>
          <p:cNvSpPr txBox="1"/>
          <p:nvPr/>
        </p:nvSpPr>
        <p:spPr>
          <a:xfrm>
            <a:off x="4835765" y="5917271"/>
            <a:ext cx="1604835" cy="461665"/>
          </a:xfrm>
          <a:prstGeom prst="rect">
            <a:avLst/>
          </a:prstGeom>
          <a:noFill/>
        </p:spPr>
        <p:txBody>
          <a:bodyPr wrap="square" rtlCol="0">
            <a:spAutoFit/>
          </a:bodyPr>
          <a:lstStyle/>
          <a:p>
            <a:pPr algn="ctr" defTabSz="914377"/>
            <a:r>
              <a:rPr lang="sv-SE" sz="1200" dirty="0">
                <a:solidFill>
                  <a:srgbClr val="4E5151">
                    <a:lumMod val="50000"/>
                  </a:srgbClr>
                </a:solidFill>
                <a:latin typeface="Calibri Light" panose="020F0302020204030204"/>
              </a:rPr>
              <a:t>Testa och utvärdera valt koncept</a:t>
            </a:r>
          </a:p>
        </p:txBody>
      </p:sp>
      <p:sp>
        <p:nvSpPr>
          <p:cNvPr id="73" name="textruta 72">
            <a:extLst>
              <a:ext uri="{FF2B5EF4-FFF2-40B4-BE49-F238E27FC236}">
                <a16:creationId xmlns:a16="http://schemas.microsoft.com/office/drawing/2014/main" id="{A833852D-6909-42A0-88E7-C60F3525A972}"/>
              </a:ext>
            </a:extLst>
          </p:cNvPr>
          <p:cNvSpPr txBox="1"/>
          <p:nvPr/>
        </p:nvSpPr>
        <p:spPr>
          <a:xfrm>
            <a:off x="6920861" y="5917271"/>
            <a:ext cx="1582769" cy="461665"/>
          </a:xfrm>
          <a:prstGeom prst="rect">
            <a:avLst/>
          </a:prstGeom>
          <a:noFill/>
        </p:spPr>
        <p:txBody>
          <a:bodyPr wrap="square" rtlCol="0">
            <a:spAutoFit/>
          </a:bodyPr>
          <a:lstStyle/>
          <a:p>
            <a:pPr algn="ctr" defTabSz="914377"/>
            <a:r>
              <a:rPr lang="sv-SE" sz="1200" dirty="0">
                <a:solidFill>
                  <a:srgbClr val="4E5151">
                    <a:lumMod val="50000"/>
                  </a:srgbClr>
                </a:solidFill>
                <a:latin typeface="Calibri Light" panose="020F0302020204030204"/>
              </a:rPr>
              <a:t>Planera för utveckling av valt koncept</a:t>
            </a:r>
          </a:p>
        </p:txBody>
      </p:sp>
      <p:pic>
        <p:nvPicPr>
          <p:cNvPr id="5" name="Bildobjekt 4">
            <a:extLst>
              <a:ext uri="{FF2B5EF4-FFF2-40B4-BE49-F238E27FC236}">
                <a16:creationId xmlns:a16="http://schemas.microsoft.com/office/drawing/2014/main" id="{83CCD8E0-EB31-4502-AC4E-7AD9F05D8EE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695116" y="3957469"/>
            <a:ext cx="1930499" cy="1933675"/>
          </a:xfrm>
          <a:prstGeom prst="rect">
            <a:avLst/>
          </a:prstGeom>
        </p:spPr>
      </p:pic>
      <p:pic>
        <p:nvPicPr>
          <p:cNvPr id="9" name="Bildobjekt 8">
            <a:extLst>
              <a:ext uri="{FF2B5EF4-FFF2-40B4-BE49-F238E27FC236}">
                <a16:creationId xmlns:a16="http://schemas.microsoft.com/office/drawing/2014/main" id="{A08F601F-591B-4A98-B7A3-E50DD94B393C}"/>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598321" y="3957469"/>
            <a:ext cx="1930499" cy="1933675"/>
          </a:xfrm>
          <a:prstGeom prst="rect">
            <a:avLst/>
          </a:prstGeom>
        </p:spPr>
      </p:pic>
      <p:pic>
        <p:nvPicPr>
          <p:cNvPr id="12" name="Bildobjekt 11">
            <a:extLst>
              <a:ext uri="{FF2B5EF4-FFF2-40B4-BE49-F238E27FC236}">
                <a16:creationId xmlns:a16="http://schemas.microsoft.com/office/drawing/2014/main" id="{50891A8A-854F-48A6-9117-6A862773DC6C}"/>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86203" y="3957469"/>
            <a:ext cx="1933675" cy="1930499"/>
          </a:xfrm>
          <a:prstGeom prst="rect">
            <a:avLst/>
          </a:prstGeom>
        </p:spPr>
      </p:pic>
      <p:pic>
        <p:nvPicPr>
          <p:cNvPr id="14" name="Bildobjekt 13">
            <a:extLst>
              <a:ext uri="{FF2B5EF4-FFF2-40B4-BE49-F238E27FC236}">
                <a16:creationId xmlns:a16="http://schemas.microsoft.com/office/drawing/2014/main" id="{2786B321-0643-4FE6-8281-F59D0CC341F0}"/>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782767" y="1509795"/>
            <a:ext cx="1933675" cy="1933675"/>
          </a:xfrm>
          <a:prstGeom prst="rect">
            <a:avLst/>
          </a:prstGeom>
        </p:spPr>
      </p:pic>
      <p:pic>
        <p:nvPicPr>
          <p:cNvPr id="19" name="Bildobjekt 18">
            <a:extLst>
              <a:ext uri="{FF2B5EF4-FFF2-40B4-BE49-F238E27FC236}">
                <a16:creationId xmlns:a16="http://schemas.microsoft.com/office/drawing/2014/main" id="{2F6A9E25-39EF-4FA5-94B4-DFC68CFCE0E6}"/>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676849" y="1509795"/>
            <a:ext cx="1930499" cy="1933675"/>
          </a:xfrm>
          <a:prstGeom prst="rect">
            <a:avLst/>
          </a:prstGeom>
        </p:spPr>
      </p:pic>
      <p:pic>
        <p:nvPicPr>
          <p:cNvPr id="22" name="Bildobjekt 21">
            <a:extLst>
              <a:ext uri="{FF2B5EF4-FFF2-40B4-BE49-F238E27FC236}">
                <a16:creationId xmlns:a16="http://schemas.microsoft.com/office/drawing/2014/main" id="{AD56A730-4462-4CAE-AFE3-E04FD7C1858A}"/>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587649" y="1509796"/>
            <a:ext cx="1930499" cy="1930499"/>
          </a:xfrm>
          <a:prstGeom prst="rect">
            <a:avLst/>
          </a:prstGeom>
        </p:spPr>
      </p:pic>
      <p:pic>
        <p:nvPicPr>
          <p:cNvPr id="24" name="Bildobjekt 23">
            <a:extLst>
              <a:ext uri="{FF2B5EF4-FFF2-40B4-BE49-F238E27FC236}">
                <a16:creationId xmlns:a16="http://schemas.microsoft.com/office/drawing/2014/main" id="{D0AD1E77-6828-43ED-BB20-52BA9BE55197}"/>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481353" y="1509796"/>
            <a:ext cx="1933675" cy="1930499"/>
          </a:xfrm>
          <a:prstGeom prst="rect">
            <a:avLst/>
          </a:prstGeom>
        </p:spPr>
      </p:pic>
      <p:pic>
        <p:nvPicPr>
          <p:cNvPr id="36" name="Bildobjekt 35">
            <a:extLst>
              <a:ext uri="{FF2B5EF4-FFF2-40B4-BE49-F238E27FC236}">
                <a16:creationId xmlns:a16="http://schemas.microsoft.com/office/drawing/2014/main" id="{6EE198C1-9063-4D1E-80D6-2250916AB5C5}"/>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6815677" y="3957469"/>
            <a:ext cx="1933675" cy="1933675"/>
          </a:xfrm>
          <a:prstGeom prst="rect">
            <a:avLst/>
          </a:prstGeom>
        </p:spPr>
      </p:pic>
    </p:spTree>
    <p:extLst>
      <p:ext uri="{BB962C8B-B14F-4D97-AF65-F5344CB8AC3E}">
        <p14:creationId xmlns:p14="http://schemas.microsoft.com/office/powerpoint/2010/main" val="27253245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ktangel 9">
            <a:extLst>
              <a:ext uri="{FF2B5EF4-FFF2-40B4-BE49-F238E27FC236}">
                <a16:creationId xmlns:a16="http://schemas.microsoft.com/office/drawing/2014/main" id="{B04E7AA3-0DBC-4E5E-B1B7-F01FF2AB9BCD}"/>
              </a:ext>
            </a:extLst>
          </p:cNvPr>
          <p:cNvSpPr/>
          <p:nvPr/>
        </p:nvSpPr>
        <p:spPr>
          <a:xfrm>
            <a:off x="0" y="-3435"/>
            <a:ext cx="12245197" cy="2098312"/>
          </a:xfrm>
          <a:prstGeom prst="rect">
            <a:avLst/>
          </a:prstGeom>
          <a:solidFill>
            <a:srgbClr val="B14E5D">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dirty="0">
              <a:solidFill>
                <a:srgbClr val="FFFFFF"/>
              </a:solidFill>
              <a:latin typeface="Calibri" panose="020F0502020204030204"/>
            </a:endParaRPr>
          </a:p>
        </p:txBody>
      </p:sp>
      <p:sp>
        <p:nvSpPr>
          <p:cNvPr id="3" name="Rektangel 2">
            <a:extLst>
              <a:ext uri="{FF2B5EF4-FFF2-40B4-BE49-F238E27FC236}">
                <a16:creationId xmlns:a16="http://schemas.microsoft.com/office/drawing/2014/main" id="{96226F74-0539-47BC-BE30-588D786F0684}"/>
              </a:ext>
            </a:extLst>
          </p:cNvPr>
          <p:cNvSpPr/>
          <p:nvPr/>
        </p:nvSpPr>
        <p:spPr>
          <a:xfrm>
            <a:off x="-53197" y="0"/>
            <a:ext cx="12245197" cy="20983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dirty="0">
              <a:solidFill>
                <a:srgbClr val="FFFFFF"/>
              </a:solidFill>
              <a:latin typeface="Calibri" panose="020F0502020204030204"/>
            </a:endParaRPr>
          </a:p>
        </p:txBody>
      </p:sp>
      <p:sp>
        <p:nvSpPr>
          <p:cNvPr id="139" name="textruta 138">
            <a:extLst>
              <a:ext uri="{FF2B5EF4-FFF2-40B4-BE49-F238E27FC236}">
                <a16:creationId xmlns:a16="http://schemas.microsoft.com/office/drawing/2014/main" id="{EFF407EB-3743-4793-8555-975373EA7CF9}"/>
              </a:ext>
            </a:extLst>
          </p:cNvPr>
          <p:cNvSpPr txBox="1"/>
          <p:nvPr/>
        </p:nvSpPr>
        <p:spPr>
          <a:xfrm>
            <a:off x="2415128" y="644692"/>
            <a:ext cx="8890931" cy="461665"/>
          </a:xfrm>
          <a:prstGeom prst="rect">
            <a:avLst/>
          </a:prstGeom>
          <a:noFill/>
        </p:spPr>
        <p:txBody>
          <a:bodyPr wrap="square" rtlCol="0">
            <a:spAutoFit/>
          </a:bodyPr>
          <a:lstStyle/>
          <a:p>
            <a:pPr algn="ctr" defTabSz="914377"/>
            <a:r>
              <a:rPr lang="sv-SE" sz="2400" dirty="0">
                <a:solidFill>
                  <a:srgbClr val="4E5151">
                    <a:lumMod val="50000"/>
                  </a:srgbClr>
                </a:solidFill>
                <a:latin typeface="Calibri Light" panose="020F0302020204030204"/>
              </a:rPr>
              <a:t>Ta fram flera idéer och koncept</a:t>
            </a:r>
          </a:p>
        </p:txBody>
      </p:sp>
      <p:sp>
        <p:nvSpPr>
          <p:cNvPr id="2" name="textruta 1">
            <a:extLst>
              <a:ext uri="{FF2B5EF4-FFF2-40B4-BE49-F238E27FC236}">
                <a16:creationId xmlns:a16="http://schemas.microsoft.com/office/drawing/2014/main" id="{7C625EC3-6855-4E30-9FE7-31CC6A4F076A}"/>
              </a:ext>
            </a:extLst>
          </p:cNvPr>
          <p:cNvSpPr txBox="1"/>
          <p:nvPr/>
        </p:nvSpPr>
        <p:spPr>
          <a:xfrm>
            <a:off x="143339" y="2121301"/>
            <a:ext cx="5280587" cy="461665"/>
          </a:xfrm>
          <a:prstGeom prst="rect">
            <a:avLst/>
          </a:prstGeom>
          <a:noFill/>
        </p:spPr>
        <p:txBody>
          <a:bodyPr wrap="square" rtlCol="0">
            <a:spAutoFit/>
          </a:bodyPr>
          <a:lstStyle/>
          <a:p>
            <a:pPr defTabSz="914377"/>
            <a:r>
              <a:rPr lang="sv-SE" sz="2400" dirty="0">
                <a:solidFill>
                  <a:srgbClr val="4E5151"/>
                </a:solidFill>
                <a:latin typeface="Calibri Light" panose="020F0302020204030204"/>
              </a:rPr>
              <a:t>Anteckningar</a:t>
            </a:r>
            <a:endParaRPr lang="en-GB" sz="2400" dirty="0">
              <a:solidFill>
                <a:srgbClr val="4E5151"/>
              </a:solidFill>
              <a:latin typeface="Calibri Light" panose="020F0302020204030204"/>
            </a:endParaRPr>
          </a:p>
        </p:txBody>
      </p:sp>
      <p:pic>
        <p:nvPicPr>
          <p:cNvPr id="9" name="Bildobjekt 8">
            <a:extLst>
              <a:ext uri="{FF2B5EF4-FFF2-40B4-BE49-F238E27FC236}">
                <a16:creationId xmlns:a16="http://schemas.microsoft.com/office/drawing/2014/main" id="{D38F598E-8888-459A-9519-A5F3056CD36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3339" y="80472"/>
            <a:ext cx="1933675" cy="1930499"/>
          </a:xfrm>
          <a:prstGeom prst="rect">
            <a:avLst/>
          </a:prstGeom>
        </p:spPr>
      </p:pic>
    </p:spTree>
    <p:extLst>
      <p:ext uri="{BB962C8B-B14F-4D97-AF65-F5344CB8AC3E}">
        <p14:creationId xmlns:p14="http://schemas.microsoft.com/office/powerpoint/2010/main" val="21310065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ktangel 9">
            <a:extLst>
              <a:ext uri="{FF2B5EF4-FFF2-40B4-BE49-F238E27FC236}">
                <a16:creationId xmlns:a16="http://schemas.microsoft.com/office/drawing/2014/main" id="{B04E7AA3-0DBC-4E5E-B1B7-F01FF2AB9BCD}"/>
              </a:ext>
            </a:extLst>
          </p:cNvPr>
          <p:cNvSpPr/>
          <p:nvPr/>
        </p:nvSpPr>
        <p:spPr>
          <a:xfrm>
            <a:off x="0" y="-3435"/>
            <a:ext cx="12245197" cy="2098312"/>
          </a:xfrm>
          <a:prstGeom prst="rect">
            <a:avLst/>
          </a:prstGeom>
          <a:solidFill>
            <a:srgbClr val="B14E5D">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dirty="0">
              <a:solidFill>
                <a:srgbClr val="FFFFFF"/>
              </a:solidFill>
              <a:latin typeface="Calibri" panose="020F0502020204030204"/>
            </a:endParaRPr>
          </a:p>
        </p:txBody>
      </p:sp>
      <p:sp>
        <p:nvSpPr>
          <p:cNvPr id="3" name="Rektangel 2">
            <a:extLst>
              <a:ext uri="{FF2B5EF4-FFF2-40B4-BE49-F238E27FC236}">
                <a16:creationId xmlns:a16="http://schemas.microsoft.com/office/drawing/2014/main" id="{96226F74-0539-47BC-BE30-588D786F0684}"/>
              </a:ext>
            </a:extLst>
          </p:cNvPr>
          <p:cNvSpPr/>
          <p:nvPr/>
        </p:nvSpPr>
        <p:spPr>
          <a:xfrm>
            <a:off x="-53197" y="0"/>
            <a:ext cx="12245197" cy="20983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dirty="0">
              <a:solidFill>
                <a:srgbClr val="FFFFFF"/>
              </a:solidFill>
              <a:latin typeface="Calibri" panose="020F0502020204030204"/>
            </a:endParaRPr>
          </a:p>
        </p:txBody>
      </p:sp>
      <p:sp>
        <p:nvSpPr>
          <p:cNvPr id="139" name="textruta 138">
            <a:extLst>
              <a:ext uri="{FF2B5EF4-FFF2-40B4-BE49-F238E27FC236}">
                <a16:creationId xmlns:a16="http://schemas.microsoft.com/office/drawing/2014/main" id="{EFF407EB-3743-4793-8555-975373EA7CF9}"/>
              </a:ext>
            </a:extLst>
          </p:cNvPr>
          <p:cNvSpPr txBox="1"/>
          <p:nvPr/>
        </p:nvSpPr>
        <p:spPr>
          <a:xfrm>
            <a:off x="2415128" y="644692"/>
            <a:ext cx="8890931" cy="461665"/>
          </a:xfrm>
          <a:prstGeom prst="rect">
            <a:avLst/>
          </a:prstGeom>
          <a:noFill/>
        </p:spPr>
        <p:txBody>
          <a:bodyPr wrap="square" rtlCol="0">
            <a:spAutoFit/>
          </a:bodyPr>
          <a:lstStyle/>
          <a:p>
            <a:pPr algn="ctr" defTabSz="914377"/>
            <a:r>
              <a:rPr lang="sv-SE" sz="2400" dirty="0">
                <a:solidFill>
                  <a:srgbClr val="4E5151">
                    <a:lumMod val="50000"/>
                  </a:srgbClr>
                </a:solidFill>
                <a:latin typeface="Calibri Light" panose="020F0302020204030204"/>
              </a:rPr>
              <a:t>Testa koncepten med enkla prototyper </a:t>
            </a:r>
          </a:p>
        </p:txBody>
      </p:sp>
      <p:sp>
        <p:nvSpPr>
          <p:cNvPr id="2" name="textruta 1">
            <a:extLst>
              <a:ext uri="{FF2B5EF4-FFF2-40B4-BE49-F238E27FC236}">
                <a16:creationId xmlns:a16="http://schemas.microsoft.com/office/drawing/2014/main" id="{7C625EC3-6855-4E30-9FE7-31CC6A4F076A}"/>
              </a:ext>
            </a:extLst>
          </p:cNvPr>
          <p:cNvSpPr txBox="1"/>
          <p:nvPr/>
        </p:nvSpPr>
        <p:spPr>
          <a:xfrm>
            <a:off x="143339" y="2121301"/>
            <a:ext cx="5280587" cy="461665"/>
          </a:xfrm>
          <a:prstGeom prst="rect">
            <a:avLst/>
          </a:prstGeom>
          <a:noFill/>
        </p:spPr>
        <p:txBody>
          <a:bodyPr wrap="square" rtlCol="0">
            <a:spAutoFit/>
          </a:bodyPr>
          <a:lstStyle/>
          <a:p>
            <a:pPr defTabSz="914377"/>
            <a:r>
              <a:rPr lang="sv-SE" sz="2400" dirty="0">
                <a:solidFill>
                  <a:srgbClr val="4E5151"/>
                </a:solidFill>
                <a:latin typeface="Calibri Light" panose="020F0302020204030204"/>
              </a:rPr>
              <a:t>Anteckningar</a:t>
            </a:r>
            <a:endParaRPr lang="en-GB" sz="2400" dirty="0">
              <a:solidFill>
                <a:srgbClr val="4E5151"/>
              </a:solidFill>
              <a:latin typeface="Calibri Light" panose="020F0302020204030204"/>
            </a:endParaRPr>
          </a:p>
        </p:txBody>
      </p:sp>
      <p:pic>
        <p:nvPicPr>
          <p:cNvPr id="8" name="Bildobjekt 7">
            <a:extLst>
              <a:ext uri="{FF2B5EF4-FFF2-40B4-BE49-F238E27FC236}">
                <a16:creationId xmlns:a16="http://schemas.microsoft.com/office/drawing/2014/main" id="{F9FE4460-B956-4A52-BC78-BB34477E141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3339" y="80472"/>
            <a:ext cx="1930499" cy="1930499"/>
          </a:xfrm>
          <a:prstGeom prst="rect">
            <a:avLst/>
          </a:prstGeom>
        </p:spPr>
      </p:pic>
    </p:spTree>
    <p:extLst>
      <p:ext uri="{BB962C8B-B14F-4D97-AF65-F5344CB8AC3E}">
        <p14:creationId xmlns:p14="http://schemas.microsoft.com/office/powerpoint/2010/main" val="42401631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tshållare för innehåll 2">
            <a:extLst>
              <a:ext uri="{FF2B5EF4-FFF2-40B4-BE49-F238E27FC236}">
                <a16:creationId xmlns:a16="http://schemas.microsoft.com/office/drawing/2014/main" id="{DD733E9D-D706-5D28-0526-1BFFFF9524A5}"/>
              </a:ext>
            </a:extLst>
          </p:cNvPr>
          <p:cNvSpPr>
            <a:spLocks noGrp="1"/>
          </p:cNvSpPr>
          <p:nvPr>
            <p:ph sz="quarter" idx="13"/>
          </p:nvPr>
        </p:nvSpPr>
        <p:spPr>
          <a:xfrm>
            <a:off x="1009609" y="963347"/>
            <a:ext cx="8650817" cy="3311526"/>
          </a:xfrm>
        </p:spPr>
        <p:txBody>
          <a:bodyPr/>
          <a:lstStyle/>
          <a:p>
            <a:pPr marL="0" indent="0">
              <a:buNone/>
            </a:pPr>
            <a:r>
              <a:rPr lang="sv-SE" dirty="0"/>
              <a:t>Syftet med det här dokumentet är att vara ett ställe att samla anteckningar kring innovationsprojektet, aktivitet för aktivitet.</a:t>
            </a:r>
          </a:p>
          <a:p>
            <a:pPr marL="0" indent="0">
              <a:buNone/>
            </a:pPr>
            <a:endParaRPr lang="sv-SE" dirty="0"/>
          </a:p>
          <a:p>
            <a:pPr marL="0" indent="0">
              <a:buNone/>
            </a:pPr>
            <a:r>
              <a:rPr lang="sv-SE" dirty="0"/>
              <a:t>Presentationen börjar med ett par bilder om innovationsprocessen sedan presenteras aktiviteterna fas för fas. I dessa senare sidor finns plats för anteckningar.</a:t>
            </a:r>
          </a:p>
          <a:p>
            <a:pPr marL="0" indent="0">
              <a:buNone/>
            </a:pPr>
            <a:endParaRPr lang="sv-SE" dirty="0"/>
          </a:p>
          <a:p>
            <a:pPr marL="0" indent="0">
              <a:buNone/>
            </a:pPr>
            <a:r>
              <a:rPr lang="sv-SE" dirty="0"/>
              <a:t>Beslut om olika vägval och beslut om att driva projektet vidare kan sammanfattas i ”</a:t>
            </a:r>
            <a:r>
              <a:rPr lang="sv-SE" dirty="0" err="1"/>
              <a:t>beslutsbuiklder</a:t>
            </a:r>
            <a:r>
              <a:rPr lang="sv-SE" dirty="0"/>
              <a:t>” mellan faserna </a:t>
            </a:r>
            <a:endParaRPr lang="en-GB" dirty="0"/>
          </a:p>
        </p:txBody>
      </p:sp>
      <p:sp>
        <p:nvSpPr>
          <p:cNvPr id="4" name="Platshållare för datum 3">
            <a:extLst>
              <a:ext uri="{FF2B5EF4-FFF2-40B4-BE49-F238E27FC236}">
                <a16:creationId xmlns:a16="http://schemas.microsoft.com/office/drawing/2014/main" id="{79FBAD4B-A578-8269-32F9-EBD4D095BA81}"/>
              </a:ext>
            </a:extLst>
          </p:cNvPr>
          <p:cNvSpPr>
            <a:spLocks noGrp="1"/>
          </p:cNvSpPr>
          <p:nvPr>
            <p:ph type="dt" sz="half" idx="14"/>
          </p:nvPr>
        </p:nvSpPr>
        <p:spPr/>
        <p:txBody>
          <a:bodyPr/>
          <a:lstStyle/>
          <a:p>
            <a:fld id="{094EC4B8-68CD-44A3-B172-19A87347D395}" type="datetime1">
              <a:rPr lang="sv-SE" smtClean="0"/>
              <a:t>2023-06-02</a:t>
            </a:fld>
            <a:endParaRPr lang="sv-SE"/>
          </a:p>
        </p:txBody>
      </p:sp>
    </p:spTree>
    <p:extLst>
      <p:ext uri="{BB962C8B-B14F-4D97-AF65-F5344CB8AC3E}">
        <p14:creationId xmlns:p14="http://schemas.microsoft.com/office/powerpoint/2010/main" val="20080885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ktangel 9">
            <a:extLst>
              <a:ext uri="{FF2B5EF4-FFF2-40B4-BE49-F238E27FC236}">
                <a16:creationId xmlns:a16="http://schemas.microsoft.com/office/drawing/2014/main" id="{B04E7AA3-0DBC-4E5E-B1B7-F01FF2AB9BCD}"/>
              </a:ext>
            </a:extLst>
          </p:cNvPr>
          <p:cNvSpPr/>
          <p:nvPr/>
        </p:nvSpPr>
        <p:spPr>
          <a:xfrm>
            <a:off x="0" y="-3435"/>
            <a:ext cx="12245197" cy="2098312"/>
          </a:xfrm>
          <a:prstGeom prst="rect">
            <a:avLst/>
          </a:prstGeom>
          <a:solidFill>
            <a:srgbClr val="B14E5D">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dirty="0">
              <a:solidFill>
                <a:srgbClr val="FFFFFF"/>
              </a:solidFill>
              <a:latin typeface="Calibri" panose="020F0502020204030204"/>
            </a:endParaRPr>
          </a:p>
        </p:txBody>
      </p:sp>
      <p:sp>
        <p:nvSpPr>
          <p:cNvPr id="3" name="Rektangel 2">
            <a:extLst>
              <a:ext uri="{FF2B5EF4-FFF2-40B4-BE49-F238E27FC236}">
                <a16:creationId xmlns:a16="http://schemas.microsoft.com/office/drawing/2014/main" id="{96226F74-0539-47BC-BE30-588D786F0684}"/>
              </a:ext>
            </a:extLst>
          </p:cNvPr>
          <p:cNvSpPr/>
          <p:nvPr/>
        </p:nvSpPr>
        <p:spPr>
          <a:xfrm>
            <a:off x="-53197" y="0"/>
            <a:ext cx="12245197" cy="20983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dirty="0">
              <a:solidFill>
                <a:srgbClr val="FFFFFF"/>
              </a:solidFill>
              <a:latin typeface="Calibri" panose="020F0502020204030204"/>
            </a:endParaRPr>
          </a:p>
        </p:txBody>
      </p:sp>
      <p:sp>
        <p:nvSpPr>
          <p:cNvPr id="139" name="textruta 138">
            <a:extLst>
              <a:ext uri="{FF2B5EF4-FFF2-40B4-BE49-F238E27FC236}">
                <a16:creationId xmlns:a16="http://schemas.microsoft.com/office/drawing/2014/main" id="{EFF407EB-3743-4793-8555-975373EA7CF9}"/>
              </a:ext>
            </a:extLst>
          </p:cNvPr>
          <p:cNvSpPr txBox="1"/>
          <p:nvPr/>
        </p:nvSpPr>
        <p:spPr>
          <a:xfrm>
            <a:off x="2415128" y="644692"/>
            <a:ext cx="8890931" cy="461665"/>
          </a:xfrm>
          <a:prstGeom prst="rect">
            <a:avLst/>
          </a:prstGeom>
          <a:noFill/>
        </p:spPr>
        <p:txBody>
          <a:bodyPr wrap="square" rtlCol="0">
            <a:spAutoFit/>
          </a:bodyPr>
          <a:lstStyle/>
          <a:p>
            <a:pPr algn="ctr" defTabSz="914377"/>
            <a:r>
              <a:rPr lang="sv-SE" sz="2400" dirty="0">
                <a:solidFill>
                  <a:srgbClr val="4E5151">
                    <a:lumMod val="50000"/>
                  </a:srgbClr>
                </a:solidFill>
                <a:latin typeface="Calibri Light" panose="020F0302020204030204"/>
              </a:rPr>
              <a:t>För dialog med stödfunktioner</a:t>
            </a:r>
          </a:p>
        </p:txBody>
      </p:sp>
      <p:sp>
        <p:nvSpPr>
          <p:cNvPr id="2" name="textruta 1">
            <a:extLst>
              <a:ext uri="{FF2B5EF4-FFF2-40B4-BE49-F238E27FC236}">
                <a16:creationId xmlns:a16="http://schemas.microsoft.com/office/drawing/2014/main" id="{7C625EC3-6855-4E30-9FE7-31CC6A4F076A}"/>
              </a:ext>
            </a:extLst>
          </p:cNvPr>
          <p:cNvSpPr txBox="1"/>
          <p:nvPr/>
        </p:nvSpPr>
        <p:spPr>
          <a:xfrm>
            <a:off x="143339" y="2121301"/>
            <a:ext cx="5280587" cy="461665"/>
          </a:xfrm>
          <a:prstGeom prst="rect">
            <a:avLst/>
          </a:prstGeom>
          <a:noFill/>
        </p:spPr>
        <p:txBody>
          <a:bodyPr wrap="square" rtlCol="0">
            <a:spAutoFit/>
          </a:bodyPr>
          <a:lstStyle/>
          <a:p>
            <a:pPr defTabSz="914377"/>
            <a:r>
              <a:rPr lang="sv-SE" sz="2400" dirty="0">
                <a:solidFill>
                  <a:srgbClr val="4E5151"/>
                </a:solidFill>
                <a:latin typeface="Calibri Light" panose="020F0302020204030204"/>
              </a:rPr>
              <a:t>Anteckningar</a:t>
            </a:r>
            <a:endParaRPr lang="en-GB" sz="2400" dirty="0">
              <a:solidFill>
                <a:srgbClr val="4E5151"/>
              </a:solidFill>
              <a:latin typeface="Calibri Light" panose="020F0302020204030204"/>
            </a:endParaRPr>
          </a:p>
        </p:txBody>
      </p:sp>
      <p:pic>
        <p:nvPicPr>
          <p:cNvPr id="8" name="Bildobjekt 7">
            <a:extLst>
              <a:ext uri="{FF2B5EF4-FFF2-40B4-BE49-F238E27FC236}">
                <a16:creationId xmlns:a16="http://schemas.microsoft.com/office/drawing/2014/main" id="{F3802922-F7DB-43D2-903D-AAA42F92CC9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3339" y="78884"/>
            <a:ext cx="1930499" cy="1933675"/>
          </a:xfrm>
          <a:prstGeom prst="rect">
            <a:avLst/>
          </a:prstGeom>
        </p:spPr>
      </p:pic>
    </p:spTree>
    <p:extLst>
      <p:ext uri="{BB962C8B-B14F-4D97-AF65-F5344CB8AC3E}">
        <p14:creationId xmlns:p14="http://schemas.microsoft.com/office/powerpoint/2010/main" val="13475521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ktangel 9">
            <a:extLst>
              <a:ext uri="{FF2B5EF4-FFF2-40B4-BE49-F238E27FC236}">
                <a16:creationId xmlns:a16="http://schemas.microsoft.com/office/drawing/2014/main" id="{B04E7AA3-0DBC-4E5E-B1B7-F01FF2AB9BCD}"/>
              </a:ext>
            </a:extLst>
          </p:cNvPr>
          <p:cNvSpPr/>
          <p:nvPr/>
        </p:nvSpPr>
        <p:spPr>
          <a:xfrm>
            <a:off x="0" y="-3435"/>
            <a:ext cx="12245197" cy="2098312"/>
          </a:xfrm>
          <a:prstGeom prst="rect">
            <a:avLst/>
          </a:prstGeom>
          <a:solidFill>
            <a:srgbClr val="B14E5D">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dirty="0">
              <a:solidFill>
                <a:srgbClr val="FFFFFF"/>
              </a:solidFill>
              <a:latin typeface="Calibri" panose="020F0502020204030204"/>
            </a:endParaRPr>
          </a:p>
        </p:txBody>
      </p:sp>
      <p:sp>
        <p:nvSpPr>
          <p:cNvPr id="3" name="Rektangel 2">
            <a:extLst>
              <a:ext uri="{FF2B5EF4-FFF2-40B4-BE49-F238E27FC236}">
                <a16:creationId xmlns:a16="http://schemas.microsoft.com/office/drawing/2014/main" id="{96226F74-0539-47BC-BE30-588D786F0684}"/>
              </a:ext>
            </a:extLst>
          </p:cNvPr>
          <p:cNvSpPr/>
          <p:nvPr/>
        </p:nvSpPr>
        <p:spPr>
          <a:xfrm>
            <a:off x="-53197" y="0"/>
            <a:ext cx="12245197" cy="20983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dirty="0">
              <a:solidFill>
                <a:srgbClr val="FFFFFF"/>
              </a:solidFill>
              <a:latin typeface="Calibri" panose="020F0502020204030204"/>
            </a:endParaRPr>
          </a:p>
        </p:txBody>
      </p:sp>
      <p:sp>
        <p:nvSpPr>
          <p:cNvPr id="139" name="textruta 138">
            <a:extLst>
              <a:ext uri="{FF2B5EF4-FFF2-40B4-BE49-F238E27FC236}">
                <a16:creationId xmlns:a16="http://schemas.microsoft.com/office/drawing/2014/main" id="{EFF407EB-3743-4793-8555-975373EA7CF9}"/>
              </a:ext>
            </a:extLst>
          </p:cNvPr>
          <p:cNvSpPr txBox="1"/>
          <p:nvPr/>
        </p:nvSpPr>
        <p:spPr>
          <a:xfrm>
            <a:off x="2415128" y="644692"/>
            <a:ext cx="8890931" cy="461665"/>
          </a:xfrm>
          <a:prstGeom prst="rect">
            <a:avLst/>
          </a:prstGeom>
          <a:noFill/>
        </p:spPr>
        <p:txBody>
          <a:bodyPr wrap="square" rtlCol="0">
            <a:spAutoFit/>
          </a:bodyPr>
          <a:lstStyle/>
          <a:p>
            <a:pPr algn="ctr" defTabSz="914377"/>
            <a:r>
              <a:rPr lang="sv-SE" sz="2400" dirty="0">
                <a:solidFill>
                  <a:srgbClr val="4E5151">
                    <a:lumMod val="50000"/>
                  </a:srgbClr>
                </a:solidFill>
                <a:latin typeface="Calibri Light" panose="020F0302020204030204"/>
              </a:rPr>
              <a:t>Undersök genomförbarheten för olika koncept</a:t>
            </a:r>
          </a:p>
        </p:txBody>
      </p:sp>
      <p:sp>
        <p:nvSpPr>
          <p:cNvPr id="2" name="textruta 1">
            <a:extLst>
              <a:ext uri="{FF2B5EF4-FFF2-40B4-BE49-F238E27FC236}">
                <a16:creationId xmlns:a16="http://schemas.microsoft.com/office/drawing/2014/main" id="{7C625EC3-6855-4E30-9FE7-31CC6A4F076A}"/>
              </a:ext>
            </a:extLst>
          </p:cNvPr>
          <p:cNvSpPr txBox="1"/>
          <p:nvPr/>
        </p:nvSpPr>
        <p:spPr>
          <a:xfrm>
            <a:off x="143339" y="2121301"/>
            <a:ext cx="5280587" cy="461665"/>
          </a:xfrm>
          <a:prstGeom prst="rect">
            <a:avLst/>
          </a:prstGeom>
          <a:noFill/>
        </p:spPr>
        <p:txBody>
          <a:bodyPr wrap="square" rtlCol="0">
            <a:spAutoFit/>
          </a:bodyPr>
          <a:lstStyle/>
          <a:p>
            <a:pPr defTabSz="914377"/>
            <a:r>
              <a:rPr lang="sv-SE" sz="2400" dirty="0">
                <a:solidFill>
                  <a:srgbClr val="4E5151"/>
                </a:solidFill>
                <a:latin typeface="Calibri Light" panose="020F0302020204030204"/>
              </a:rPr>
              <a:t>Anteckningar</a:t>
            </a:r>
            <a:endParaRPr lang="en-GB" sz="2400" dirty="0">
              <a:solidFill>
                <a:srgbClr val="4E5151"/>
              </a:solidFill>
              <a:latin typeface="Calibri Light" panose="020F0302020204030204"/>
            </a:endParaRPr>
          </a:p>
        </p:txBody>
      </p:sp>
      <p:pic>
        <p:nvPicPr>
          <p:cNvPr id="8" name="Bildobjekt 7">
            <a:extLst>
              <a:ext uri="{FF2B5EF4-FFF2-40B4-BE49-F238E27FC236}">
                <a16:creationId xmlns:a16="http://schemas.microsoft.com/office/drawing/2014/main" id="{A3999409-76F2-4D37-8FD4-16DDB5C4AB2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3339" y="78884"/>
            <a:ext cx="1933675" cy="1933675"/>
          </a:xfrm>
          <a:prstGeom prst="rect">
            <a:avLst/>
          </a:prstGeom>
        </p:spPr>
      </p:pic>
    </p:spTree>
    <p:extLst>
      <p:ext uri="{BB962C8B-B14F-4D97-AF65-F5344CB8AC3E}">
        <p14:creationId xmlns:p14="http://schemas.microsoft.com/office/powerpoint/2010/main" val="30830162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ktangel 9">
            <a:extLst>
              <a:ext uri="{FF2B5EF4-FFF2-40B4-BE49-F238E27FC236}">
                <a16:creationId xmlns:a16="http://schemas.microsoft.com/office/drawing/2014/main" id="{B04E7AA3-0DBC-4E5E-B1B7-F01FF2AB9BCD}"/>
              </a:ext>
            </a:extLst>
          </p:cNvPr>
          <p:cNvSpPr/>
          <p:nvPr/>
        </p:nvSpPr>
        <p:spPr>
          <a:xfrm>
            <a:off x="0" y="-3435"/>
            <a:ext cx="12245197" cy="2098312"/>
          </a:xfrm>
          <a:prstGeom prst="rect">
            <a:avLst/>
          </a:prstGeom>
          <a:solidFill>
            <a:srgbClr val="B14E5D">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dirty="0">
              <a:solidFill>
                <a:srgbClr val="FFFFFF"/>
              </a:solidFill>
              <a:latin typeface="Calibri" panose="020F0502020204030204"/>
            </a:endParaRPr>
          </a:p>
        </p:txBody>
      </p:sp>
      <p:sp>
        <p:nvSpPr>
          <p:cNvPr id="3" name="Rektangel 2">
            <a:extLst>
              <a:ext uri="{FF2B5EF4-FFF2-40B4-BE49-F238E27FC236}">
                <a16:creationId xmlns:a16="http://schemas.microsoft.com/office/drawing/2014/main" id="{96226F74-0539-47BC-BE30-588D786F0684}"/>
              </a:ext>
            </a:extLst>
          </p:cNvPr>
          <p:cNvSpPr/>
          <p:nvPr/>
        </p:nvSpPr>
        <p:spPr>
          <a:xfrm>
            <a:off x="-53197" y="0"/>
            <a:ext cx="12245197" cy="20983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dirty="0">
              <a:solidFill>
                <a:srgbClr val="FFFFFF"/>
              </a:solidFill>
              <a:latin typeface="Calibri" panose="020F0502020204030204"/>
            </a:endParaRPr>
          </a:p>
        </p:txBody>
      </p:sp>
      <p:sp>
        <p:nvSpPr>
          <p:cNvPr id="139" name="textruta 138">
            <a:extLst>
              <a:ext uri="{FF2B5EF4-FFF2-40B4-BE49-F238E27FC236}">
                <a16:creationId xmlns:a16="http://schemas.microsoft.com/office/drawing/2014/main" id="{EFF407EB-3743-4793-8555-975373EA7CF9}"/>
              </a:ext>
            </a:extLst>
          </p:cNvPr>
          <p:cNvSpPr txBox="1"/>
          <p:nvPr/>
        </p:nvSpPr>
        <p:spPr>
          <a:xfrm>
            <a:off x="2415128" y="644692"/>
            <a:ext cx="8890931" cy="461665"/>
          </a:xfrm>
          <a:prstGeom prst="rect">
            <a:avLst/>
          </a:prstGeom>
          <a:noFill/>
        </p:spPr>
        <p:txBody>
          <a:bodyPr wrap="square" rtlCol="0">
            <a:spAutoFit/>
          </a:bodyPr>
          <a:lstStyle/>
          <a:p>
            <a:pPr algn="ctr" defTabSz="914377"/>
            <a:r>
              <a:rPr lang="sv-SE" sz="2400" dirty="0">
                <a:solidFill>
                  <a:srgbClr val="4E5151">
                    <a:lumMod val="50000"/>
                  </a:srgbClr>
                </a:solidFill>
                <a:latin typeface="Calibri Light" panose="020F0302020204030204"/>
              </a:rPr>
              <a:t>Beskriv nyttan och kostnader för koncepten</a:t>
            </a:r>
          </a:p>
        </p:txBody>
      </p:sp>
      <p:sp>
        <p:nvSpPr>
          <p:cNvPr id="2" name="textruta 1">
            <a:extLst>
              <a:ext uri="{FF2B5EF4-FFF2-40B4-BE49-F238E27FC236}">
                <a16:creationId xmlns:a16="http://schemas.microsoft.com/office/drawing/2014/main" id="{7C625EC3-6855-4E30-9FE7-31CC6A4F076A}"/>
              </a:ext>
            </a:extLst>
          </p:cNvPr>
          <p:cNvSpPr txBox="1"/>
          <p:nvPr/>
        </p:nvSpPr>
        <p:spPr>
          <a:xfrm>
            <a:off x="143339" y="2121301"/>
            <a:ext cx="5280587" cy="461665"/>
          </a:xfrm>
          <a:prstGeom prst="rect">
            <a:avLst/>
          </a:prstGeom>
          <a:noFill/>
        </p:spPr>
        <p:txBody>
          <a:bodyPr wrap="square" rtlCol="0">
            <a:spAutoFit/>
          </a:bodyPr>
          <a:lstStyle/>
          <a:p>
            <a:pPr defTabSz="914377"/>
            <a:r>
              <a:rPr lang="sv-SE" sz="2400" dirty="0">
                <a:solidFill>
                  <a:srgbClr val="4E5151"/>
                </a:solidFill>
                <a:latin typeface="Calibri Light" panose="020F0302020204030204"/>
              </a:rPr>
              <a:t>Anteckningar</a:t>
            </a:r>
            <a:endParaRPr lang="en-GB" sz="2400" dirty="0">
              <a:solidFill>
                <a:srgbClr val="4E5151"/>
              </a:solidFill>
              <a:latin typeface="Calibri Light" panose="020F0302020204030204"/>
            </a:endParaRPr>
          </a:p>
        </p:txBody>
      </p:sp>
      <p:pic>
        <p:nvPicPr>
          <p:cNvPr id="8" name="Bildobjekt 7">
            <a:extLst>
              <a:ext uri="{FF2B5EF4-FFF2-40B4-BE49-F238E27FC236}">
                <a16:creationId xmlns:a16="http://schemas.microsoft.com/office/drawing/2014/main" id="{31A3C4C7-1968-4625-9727-85B0A0A4B5C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6283" y="80472"/>
            <a:ext cx="1933675" cy="1930499"/>
          </a:xfrm>
          <a:prstGeom prst="rect">
            <a:avLst/>
          </a:prstGeom>
        </p:spPr>
      </p:pic>
    </p:spTree>
    <p:extLst>
      <p:ext uri="{BB962C8B-B14F-4D97-AF65-F5344CB8AC3E}">
        <p14:creationId xmlns:p14="http://schemas.microsoft.com/office/powerpoint/2010/main" val="30260523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ktangel 9">
            <a:extLst>
              <a:ext uri="{FF2B5EF4-FFF2-40B4-BE49-F238E27FC236}">
                <a16:creationId xmlns:a16="http://schemas.microsoft.com/office/drawing/2014/main" id="{B04E7AA3-0DBC-4E5E-B1B7-F01FF2AB9BCD}"/>
              </a:ext>
            </a:extLst>
          </p:cNvPr>
          <p:cNvSpPr/>
          <p:nvPr/>
        </p:nvSpPr>
        <p:spPr>
          <a:xfrm>
            <a:off x="0" y="-3435"/>
            <a:ext cx="12245197" cy="2098312"/>
          </a:xfrm>
          <a:prstGeom prst="rect">
            <a:avLst/>
          </a:prstGeom>
          <a:solidFill>
            <a:srgbClr val="B14E5D">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dirty="0">
              <a:solidFill>
                <a:srgbClr val="FFFFFF"/>
              </a:solidFill>
              <a:latin typeface="Calibri" panose="020F0502020204030204"/>
            </a:endParaRPr>
          </a:p>
        </p:txBody>
      </p:sp>
      <p:sp>
        <p:nvSpPr>
          <p:cNvPr id="3" name="Rektangel 2">
            <a:extLst>
              <a:ext uri="{FF2B5EF4-FFF2-40B4-BE49-F238E27FC236}">
                <a16:creationId xmlns:a16="http://schemas.microsoft.com/office/drawing/2014/main" id="{96226F74-0539-47BC-BE30-588D786F0684}"/>
              </a:ext>
            </a:extLst>
          </p:cNvPr>
          <p:cNvSpPr/>
          <p:nvPr/>
        </p:nvSpPr>
        <p:spPr>
          <a:xfrm>
            <a:off x="-53197" y="0"/>
            <a:ext cx="12245197" cy="20983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dirty="0">
              <a:solidFill>
                <a:srgbClr val="FFFFFF"/>
              </a:solidFill>
              <a:latin typeface="Calibri" panose="020F0502020204030204"/>
            </a:endParaRPr>
          </a:p>
        </p:txBody>
      </p:sp>
      <p:sp>
        <p:nvSpPr>
          <p:cNvPr id="139" name="textruta 138">
            <a:extLst>
              <a:ext uri="{FF2B5EF4-FFF2-40B4-BE49-F238E27FC236}">
                <a16:creationId xmlns:a16="http://schemas.microsoft.com/office/drawing/2014/main" id="{EFF407EB-3743-4793-8555-975373EA7CF9}"/>
              </a:ext>
            </a:extLst>
          </p:cNvPr>
          <p:cNvSpPr txBox="1"/>
          <p:nvPr/>
        </p:nvSpPr>
        <p:spPr>
          <a:xfrm>
            <a:off x="2415128" y="644692"/>
            <a:ext cx="8890931" cy="461665"/>
          </a:xfrm>
          <a:prstGeom prst="rect">
            <a:avLst/>
          </a:prstGeom>
          <a:noFill/>
        </p:spPr>
        <p:txBody>
          <a:bodyPr wrap="square" rtlCol="0">
            <a:spAutoFit/>
          </a:bodyPr>
          <a:lstStyle/>
          <a:p>
            <a:pPr algn="ctr" defTabSz="914377"/>
            <a:r>
              <a:rPr lang="sv-SE" sz="2400" dirty="0">
                <a:solidFill>
                  <a:srgbClr val="4E5151">
                    <a:lumMod val="50000"/>
                  </a:srgbClr>
                </a:solidFill>
                <a:latin typeface="Calibri Light" panose="020F0302020204030204"/>
              </a:rPr>
              <a:t>Beskriv och förankra valt koncept</a:t>
            </a:r>
          </a:p>
        </p:txBody>
      </p:sp>
      <p:sp>
        <p:nvSpPr>
          <p:cNvPr id="2" name="textruta 1">
            <a:extLst>
              <a:ext uri="{FF2B5EF4-FFF2-40B4-BE49-F238E27FC236}">
                <a16:creationId xmlns:a16="http://schemas.microsoft.com/office/drawing/2014/main" id="{7C625EC3-6855-4E30-9FE7-31CC6A4F076A}"/>
              </a:ext>
            </a:extLst>
          </p:cNvPr>
          <p:cNvSpPr txBox="1"/>
          <p:nvPr/>
        </p:nvSpPr>
        <p:spPr>
          <a:xfrm>
            <a:off x="143339" y="2121301"/>
            <a:ext cx="5280587" cy="461665"/>
          </a:xfrm>
          <a:prstGeom prst="rect">
            <a:avLst/>
          </a:prstGeom>
          <a:noFill/>
        </p:spPr>
        <p:txBody>
          <a:bodyPr wrap="square" rtlCol="0">
            <a:spAutoFit/>
          </a:bodyPr>
          <a:lstStyle/>
          <a:p>
            <a:pPr defTabSz="914377"/>
            <a:r>
              <a:rPr lang="sv-SE" sz="2400" dirty="0">
                <a:solidFill>
                  <a:srgbClr val="4E5151"/>
                </a:solidFill>
                <a:latin typeface="Calibri Light" panose="020F0302020204030204"/>
              </a:rPr>
              <a:t>Anteckningar</a:t>
            </a:r>
            <a:endParaRPr lang="en-GB" sz="2400" dirty="0">
              <a:solidFill>
                <a:srgbClr val="4E5151"/>
              </a:solidFill>
              <a:latin typeface="Calibri Light" panose="020F0302020204030204"/>
            </a:endParaRPr>
          </a:p>
        </p:txBody>
      </p:sp>
      <p:pic>
        <p:nvPicPr>
          <p:cNvPr id="11" name="Bildobjekt 10">
            <a:extLst>
              <a:ext uri="{FF2B5EF4-FFF2-40B4-BE49-F238E27FC236}">
                <a16:creationId xmlns:a16="http://schemas.microsoft.com/office/drawing/2014/main" id="{34ACD501-60D6-4A15-9BA3-B86E16DAD55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3339" y="78884"/>
            <a:ext cx="1930499" cy="1933675"/>
          </a:xfrm>
          <a:prstGeom prst="rect">
            <a:avLst/>
          </a:prstGeom>
        </p:spPr>
      </p:pic>
    </p:spTree>
    <p:extLst>
      <p:ext uri="{BB962C8B-B14F-4D97-AF65-F5344CB8AC3E}">
        <p14:creationId xmlns:p14="http://schemas.microsoft.com/office/powerpoint/2010/main" val="17172329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ktangel 9">
            <a:extLst>
              <a:ext uri="{FF2B5EF4-FFF2-40B4-BE49-F238E27FC236}">
                <a16:creationId xmlns:a16="http://schemas.microsoft.com/office/drawing/2014/main" id="{B04E7AA3-0DBC-4E5E-B1B7-F01FF2AB9BCD}"/>
              </a:ext>
            </a:extLst>
          </p:cNvPr>
          <p:cNvSpPr/>
          <p:nvPr/>
        </p:nvSpPr>
        <p:spPr>
          <a:xfrm>
            <a:off x="0" y="-3435"/>
            <a:ext cx="12245197" cy="2098312"/>
          </a:xfrm>
          <a:prstGeom prst="rect">
            <a:avLst/>
          </a:prstGeom>
          <a:solidFill>
            <a:srgbClr val="B14E5D">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dirty="0">
              <a:solidFill>
                <a:srgbClr val="FFFFFF"/>
              </a:solidFill>
              <a:latin typeface="Calibri" panose="020F0502020204030204"/>
            </a:endParaRPr>
          </a:p>
        </p:txBody>
      </p:sp>
      <p:sp>
        <p:nvSpPr>
          <p:cNvPr id="3" name="Rektangel 2">
            <a:extLst>
              <a:ext uri="{FF2B5EF4-FFF2-40B4-BE49-F238E27FC236}">
                <a16:creationId xmlns:a16="http://schemas.microsoft.com/office/drawing/2014/main" id="{96226F74-0539-47BC-BE30-588D786F0684}"/>
              </a:ext>
            </a:extLst>
          </p:cNvPr>
          <p:cNvSpPr/>
          <p:nvPr/>
        </p:nvSpPr>
        <p:spPr>
          <a:xfrm>
            <a:off x="-53197" y="0"/>
            <a:ext cx="12245197" cy="20983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dirty="0">
              <a:solidFill>
                <a:srgbClr val="FFFFFF"/>
              </a:solidFill>
              <a:latin typeface="Calibri" panose="020F0502020204030204"/>
            </a:endParaRPr>
          </a:p>
        </p:txBody>
      </p:sp>
      <p:sp>
        <p:nvSpPr>
          <p:cNvPr id="139" name="textruta 138">
            <a:extLst>
              <a:ext uri="{FF2B5EF4-FFF2-40B4-BE49-F238E27FC236}">
                <a16:creationId xmlns:a16="http://schemas.microsoft.com/office/drawing/2014/main" id="{EFF407EB-3743-4793-8555-975373EA7CF9}"/>
              </a:ext>
            </a:extLst>
          </p:cNvPr>
          <p:cNvSpPr txBox="1"/>
          <p:nvPr/>
        </p:nvSpPr>
        <p:spPr>
          <a:xfrm>
            <a:off x="2415128" y="644692"/>
            <a:ext cx="8890931" cy="461665"/>
          </a:xfrm>
          <a:prstGeom prst="rect">
            <a:avLst/>
          </a:prstGeom>
          <a:noFill/>
        </p:spPr>
        <p:txBody>
          <a:bodyPr wrap="square" rtlCol="0">
            <a:spAutoFit/>
          </a:bodyPr>
          <a:lstStyle/>
          <a:p>
            <a:pPr algn="ctr" defTabSz="914377"/>
            <a:r>
              <a:rPr lang="sv-SE" sz="2400" dirty="0">
                <a:solidFill>
                  <a:srgbClr val="4E5151">
                    <a:lumMod val="50000"/>
                  </a:srgbClr>
                </a:solidFill>
                <a:latin typeface="Calibri Light" panose="020F0302020204030204"/>
              </a:rPr>
              <a:t>Testa och utvärdera valt koncept</a:t>
            </a:r>
          </a:p>
        </p:txBody>
      </p:sp>
      <p:sp>
        <p:nvSpPr>
          <p:cNvPr id="2" name="textruta 1">
            <a:extLst>
              <a:ext uri="{FF2B5EF4-FFF2-40B4-BE49-F238E27FC236}">
                <a16:creationId xmlns:a16="http://schemas.microsoft.com/office/drawing/2014/main" id="{7C625EC3-6855-4E30-9FE7-31CC6A4F076A}"/>
              </a:ext>
            </a:extLst>
          </p:cNvPr>
          <p:cNvSpPr txBox="1"/>
          <p:nvPr/>
        </p:nvSpPr>
        <p:spPr>
          <a:xfrm>
            <a:off x="143339" y="2121301"/>
            <a:ext cx="5280587" cy="461665"/>
          </a:xfrm>
          <a:prstGeom prst="rect">
            <a:avLst/>
          </a:prstGeom>
          <a:noFill/>
        </p:spPr>
        <p:txBody>
          <a:bodyPr wrap="square" rtlCol="0">
            <a:spAutoFit/>
          </a:bodyPr>
          <a:lstStyle/>
          <a:p>
            <a:pPr defTabSz="914377"/>
            <a:r>
              <a:rPr lang="sv-SE" sz="2400" dirty="0">
                <a:solidFill>
                  <a:srgbClr val="4E5151"/>
                </a:solidFill>
                <a:latin typeface="Calibri Light" panose="020F0302020204030204"/>
              </a:rPr>
              <a:t>Anteckningar</a:t>
            </a:r>
            <a:endParaRPr lang="en-GB" sz="2400" dirty="0">
              <a:solidFill>
                <a:srgbClr val="4E5151"/>
              </a:solidFill>
              <a:latin typeface="Calibri Light" panose="020F0302020204030204"/>
            </a:endParaRPr>
          </a:p>
        </p:txBody>
      </p:sp>
      <p:pic>
        <p:nvPicPr>
          <p:cNvPr id="8" name="Bildobjekt 7">
            <a:extLst>
              <a:ext uri="{FF2B5EF4-FFF2-40B4-BE49-F238E27FC236}">
                <a16:creationId xmlns:a16="http://schemas.microsoft.com/office/drawing/2014/main" id="{55B070DC-CE5E-4388-B7DF-99C98D17DAE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3339" y="78884"/>
            <a:ext cx="1930499" cy="1933675"/>
          </a:xfrm>
          <a:prstGeom prst="rect">
            <a:avLst/>
          </a:prstGeom>
        </p:spPr>
      </p:pic>
    </p:spTree>
    <p:extLst>
      <p:ext uri="{BB962C8B-B14F-4D97-AF65-F5344CB8AC3E}">
        <p14:creationId xmlns:p14="http://schemas.microsoft.com/office/powerpoint/2010/main" val="4063392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ktangel 9">
            <a:extLst>
              <a:ext uri="{FF2B5EF4-FFF2-40B4-BE49-F238E27FC236}">
                <a16:creationId xmlns:a16="http://schemas.microsoft.com/office/drawing/2014/main" id="{B04E7AA3-0DBC-4E5E-B1B7-F01FF2AB9BCD}"/>
              </a:ext>
            </a:extLst>
          </p:cNvPr>
          <p:cNvSpPr/>
          <p:nvPr/>
        </p:nvSpPr>
        <p:spPr>
          <a:xfrm>
            <a:off x="0" y="-3435"/>
            <a:ext cx="12245197" cy="2098312"/>
          </a:xfrm>
          <a:prstGeom prst="rect">
            <a:avLst/>
          </a:prstGeom>
          <a:solidFill>
            <a:srgbClr val="B14E5D">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dirty="0">
              <a:solidFill>
                <a:srgbClr val="FFFFFF"/>
              </a:solidFill>
              <a:latin typeface="Calibri" panose="020F0502020204030204"/>
            </a:endParaRPr>
          </a:p>
        </p:txBody>
      </p:sp>
      <p:sp>
        <p:nvSpPr>
          <p:cNvPr id="3" name="Rektangel 2">
            <a:extLst>
              <a:ext uri="{FF2B5EF4-FFF2-40B4-BE49-F238E27FC236}">
                <a16:creationId xmlns:a16="http://schemas.microsoft.com/office/drawing/2014/main" id="{96226F74-0539-47BC-BE30-588D786F0684}"/>
              </a:ext>
            </a:extLst>
          </p:cNvPr>
          <p:cNvSpPr/>
          <p:nvPr/>
        </p:nvSpPr>
        <p:spPr>
          <a:xfrm>
            <a:off x="-53197" y="0"/>
            <a:ext cx="12245197" cy="20983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dirty="0">
              <a:solidFill>
                <a:srgbClr val="FFFFFF"/>
              </a:solidFill>
              <a:latin typeface="Calibri" panose="020F0502020204030204"/>
            </a:endParaRPr>
          </a:p>
        </p:txBody>
      </p:sp>
      <p:sp>
        <p:nvSpPr>
          <p:cNvPr id="139" name="textruta 138">
            <a:extLst>
              <a:ext uri="{FF2B5EF4-FFF2-40B4-BE49-F238E27FC236}">
                <a16:creationId xmlns:a16="http://schemas.microsoft.com/office/drawing/2014/main" id="{EFF407EB-3743-4793-8555-975373EA7CF9}"/>
              </a:ext>
            </a:extLst>
          </p:cNvPr>
          <p:cNvSpPr txBox="1"/>
          <p:nvPr/>
        </p:nvSpPr>
        <p:spPr>
          <a:xfrm>
            <a:off x="2415128" y="644692"/>
            <a:ext cx="8890931" cy="461665"/>
          </a:xfrm>
          <a:prstGeom prst="rect">
            <a:avLst/>
          </a:prstGeom>
          <a:noFill/>
        </p:spPr>
        <p:txBody>
          <a:bodyPr wrap="square" rtlCol="0">
            <a:spAutoFit/>
          </a:bodyPr>
          <a:lstStyle/>
          <a:p>
            <a:pPr algn="ctr" defTabSz="914377"/>
            <a:r>
              <a:rPr lang="sv-SE" sz="2400" dirty="0">
                <a:solidFill>
                  <a:srgbClr val="4E5151">
                    <a:lumMod val="50000"/>
                  </a:srgbClr>
                </a:solidFill>
                <a:latin typeface="Calibri Light" panose="020F0302020204030204"/>
              </a:rPr>
              <a:t>Planera för utveckling av valt koncept</a:t>
            </a:r>
          </a:p>
        </p:txBody>
      </p:sp>
      <p:sp>
        <p:nvSpPr>
          <p:cNvPr id="2" name="textruta 1">
            <a:extLst>
              <a:ext uri="{FF2B5EF4-FFF2-40B4-BE49-F238E27FC236}">
                <a16:creationId xmlns:a16="http://schemas.microsoft.com/office/drawing/2014/main" id="{7C625EC3-6855-4E30-9FE7-31CC6A4F076A}"/>
              </a:ext>
            </a:extLst>
          </p:cNvPr>
          <p:cNvSpPr txBox="1"/>
          <p:nvPr/>
        </p:nvSpPr>
        <p:spPr>
          <a:xfrm>
            <a:off x="143339" y="2121301"/>
            <a:ext cx="5280587" cy="461665"/>
          </a:xfrm>
          <a:prstGeom prst="rect">
            <a:avLst/>
          </a:prstGeom>
          <a:noFill/>
        </p:spPr>
        <p:txBody>
          <a:bodyPr wrap="square" rtlCol="0">
            <a:spAutoFit/>
          </a:bodyPr>
          <a:lstStyle/>
          <a:p>
            <a:pPr defTabSz="914377"/>
            <a:r>
              <a:rPr lang="sv-SE" sz="2400" dirty="0">
                <a:solidFill>
                  <a:srgbClr val="4E5151"/>
                </a:solidFill>
                <a:latin typeface="Calibri Light" panose="020F0302020204030204"/>
              </a:rPr>
              <a:t>Anteckningar</a:t>
            </a:r>
            <a:endParaRPr lang="en-GB" sz="2400" dirty="0">
              <a:solidFill>
                <a:srgbClr val="4E5151"/>
              </a:solidFill>
              <a:latin typeface="Calibri Light" panose="020F0302020204030204"/>
            </a:endParaRPr>
          </a:p>
        </p:txBody>
      </p:sp>
      <p:pic>
        <p:nvPicPr>
          <p:cNvPr id="8" name="Bildobjekt 7">
            <a:extLst>
              <a:ext uri="{FF2B5EF4-FFF2-40B4-BE49-F238E27FC236}">
                <a16:creationId xmlns:a16="http://schemas.microsoft.com/office/drawing/2014/main" id="{503D248B-5A1A-4FF8-B9A5-C9E53E4B6F2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3339" y="78884"/>
            <a:ext cx="1933675" cy="1933675"/>
          </a:xfrm>
          <a:prstGeom prst="rect">
            <a:avLst/>
          </a:prstGeom>
        </p:spPr>
      </p:pic>
    </p:spTree>
    <p:extLst>
      <p:ext uri="{BB962C8B-B14F-4D97-AF65-F5344CB8AC3E}">
        <p14:creationId xmlns:p14="http://schemas.microsoft.com/office/powerpoint/2010/main" val="27274638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601049F9-C573-E10D-1EA6-FF4372ACCFD6}"/>
              </a:ext>
            </a:extLst>
          </p:cNvPr>
          <p:cNvSpPr>
            <a:spLocks noGrp="1"/>
          </p:cNvSpPr>
          <p:nvPr>
            <p:ph type="dt" sz="half" idx="10"/>
          </p:nvPr>
        </p:nvSpPr>
        <p:spPr/>
        <p:txBody>
          <a:bodyPr/>
          <a:lstStyle/>
          <a:p>
            <a:fld id="{DA185498-67B0-4A0B-8455-9A803E3F2EDA}" type="datetime1">
              <a:rPr lang="sv-SE" smtClean="0"/>
              <a:t>2023-06-02</a:t>
            </a:fld>
            <a:endParaRPr lang="sv-SE"/>
          </a:p>
        </p:txBody>
      </p:sp>
      <p:pic>
        <p:nvPicPr>
          <p:cNvPr id="3" name="Bildobjekt 2">
            <a:extLst>
              <a:ext uri="{FF2B5EF4-FFF2-40B4-BE49-F238E27FC236}">
                <a16:creationId xmlns:a16="http://schemas.microsoft.com/office/drawing/2014/main" id="{12296B1A-4AB8-0EF4-5898-A7F4F8A9D70F}"/>
              </a:ext>
            </a:extLst>
          </p:cNvPr>
          <p:cNvPicPr>
            <a:picLocks noChangeAspect="1"/>
          </p:cNvPicPr>
          <p:nvPr/>
        </p:nvPicPr>
        <p:blipFill rotWithShape="1">
          <a:blip r:embed="rId2"/>
          <a:srcRect l="5758" t="3559" r="565"/>
          <a:stretch/>
        </p:blipFill>
        <p:spPr>
          <a:xfrm>
            <a:off x="0" y="476130"/>
            <a:ext cx="3742155" cy="1745267"/>
          </a:xfrm>
          <a:prstGeom prst="rect">
            <a:avLst/>
          </a:prstGeom>
        </p:spPr>
      </p:pic>
      <p:sp>
        <p:nvSpPr>
          <p:cNvPr id="5" name="textruta 4">
            <a:extLst>
              <a:ext uri="{FF2B5EF4-FFF2-40B4-BE49-F238E27FC236}">
                <a16:creationId xmlns:a16="http://schemas.microsoft.com/office/drawing/2014/main" id="{E6AAB133-A304-00E8-FA73-D8A12721A537}"/>
              </a:ext>
            </a:extLst>
          </p:cNvPr>
          <p:cNvSpPr txBox="1"/>
          <p:nvPr/>
        </p:nvSpPr>
        <p:spPr>
          <a:xfrm>
            <a:off x="3876535" y="337630"/>
            <a:ext cx="3898815" cy="276999"/>
          </a:xfrm>
          <a:prstGeom prst="rect">
            <a:avLst/>
          </a:prstGeom>
          <a:noFill/>
        </p:spPr>
        <p:txBody>
          <a:bodyPr wrap="square" lIns="0" tIns="0" rIns="0" bIns="0" rtlCol="0">
            <a:spAutoFit/>
          </a:bodyPr>
          <a:lstStyle/>
          <a:p>
            <a:pPr algn="l"/>
            <a:r>
              <a:rPr lang="sv-SE" dirty="0"/>
              <a:t>Beslut rörande fas 2 </a:t>
            </a:r>
            <a:endParaRPr lang="en-GB" dirty="0"/>
          </a:p>
        </p:txBody>
      </p:sp>
      <p:sp>
        <p:nvSpPr>
          <p:cNvPr id="6" name="textruta 5">
            <a:extLst>
              <a:ext uri="{FF2B5EF4-FFF2-40B4-BE49-F238E27FC236}">
                <a16:creationId xmlns:a16="http://schemas.microsoft.com/office/drawing/2014/main" id="{F5BE2BDD-ABA7-F7E8-CB25-3953C982A67A}"/>
              </a:ext>
            </a:extLst>
          </p:cNvPr>
          <p:cNvSpPr txBox="1"/>
          <p:nvPr/>
        </p:nvSpPr>
        <p:spPr>
          <a:xfrm>
            <a:off x="223851" y="2371924"/>
            <a:ext cx="10394988" cy="4647426"/>
          </a:xfrm>
          <a:prstGeom prst="rect">
            <a:avLst/>
          </a:prstGeom>
          <a:noFill/>
        </p:spPr>
        <p:txBody>
          <a:bodyPr wrap="square" lIns="0" tIns="0" rIns="0" bIns="0" rtlCol="0">
            <a:spAutoFit/>
          </a:bodyPr>
          <a:lstStyle/>
          <a:p>
            <a:pPr algn="l"/>
            <a:r>
              <a:rPr lang="sv-SE" dirty="0"/>
              <a:t>Beslut kring vägval </a:t>
            </a:r>
            <a:r>
              <a:rPr lang="sv-SE" sz="1000" dirty="0"/>
              <a:t>(vad för beslut, fattade av vem och när)</a:t>
            </a:r>
          </a:p>
          <a:p>
            <a:pPr algn="l"/>
            <a:endParaRPr lang="sv-SE" sz="1000" dirty="0"/>
          </a:p>
          <a:p>
            <a:pPr algn="l"/>
            <a:endParaRPr lang="sv-SE" sz="1000" dirty="0"/>
          </a:p>
          <a:p>
            <a:pPr algn="l"/>
            <a:endParaRPr lang="sv-SE" sz="1000" dirty="0"/>
          </a:p>
          <a:p>
            <a:pPr algn="l"/>
            <a:endParaRPr lang="sv-SE" sz="1000" dirty="0"/>
          </a:p>
          <a:p>
            <a:pPr algn="l"/>
            <a:endParaRPr lang="sv-SE" sz="1000" dirty="0"/>
          </a:p>
          <a:p>
            <a:pPr algn="l"/>
            <a:endParaRPr lang="sv-SE" sz="1000" dirty="0"/>
          </a:p>
          <a:p>
            <a:pPr algn="l"/>
            <a:endParaRPr lang="sv-SE" sz="1000" dirty="0"/>
          </a:p>
          <a:p>
            <a:pPr algn="l"/>
            <a:endParaRPr lang="sv-SE" sz="1000" dirty="0"/>
          </a:p>
          <a:p>
            <a:r>
              <a:rPr lang="sv-SE" dirty="0"/>
              <a:t>Beslut om att fortsätta till nästa faser i innovationsprocessen, eller avsluta projektet </a:t>
            </a:r>
            <a:r>
              <a:rPr lang="sv-SE" sz="1000" dirty="0"/>
              <a:t>(vad för beslut, fattade av vem och när)</a:t>
            </a:r>
          </a:p>
          <a:p>
            <a:pPr algn="l"/>
            <a:endParaRPr lang="sv-SE" dirty="0"/>
          </a:p>
          <a:p>
            <a:pPr algn="l"/>
            <a:endParaRPr lang="sv-SE" sz="1000" dirty="0"/>
          </a:p>
          <a:p>
            <a:pPr algn="l"/>
            <a:endParaRPr lang="sv-SE" sz="1000" dirty="0"/>
          </a:p>
          <a:p>
            <a:pPr algn="l"/>
            <a:endParaRPr lang="sv-SE" sz="1000" dirty="0"/>
          </a:p>
          <a:p>
            <a:pPr algn="l"/>
            <a:endParaRPr lang="sv-SE" sz="1000" dirty="0"/>
          </a:p>
          <a:p>
            <a:pPr algn="l"/>
            <a:endParaRPr lang="sv-SE" sz="1000" dirty="0"/>
          </a:p>
          <a:p>
            <a:pPr algn="l"/>
            <a:endParaRPr lang="sv-SE" dirty="0"/>
          </a:p>
          <a:p>
            <a:pPr algn="l"/>
            <a:endParaRPr lang="sv-SE" dirty="0"/>
          </a:p>
          <a:p>
            <a:pPr algn="l"/>
            <a:endParaRPr lang="sv-SE" dirty="0"/>
          </a:p>
          <a:p>
            <a:pPr algn="l"/>
            <a:endParaRPr lang="sv-SE" dirty="0"/>
          </a:p>
          <a:p>
            <a:pPr algn="l"/>
            <a:endParaRPr lang="sv-SE" dirty="0"/>
          </a:p>
          <a:p>
            <a:pPr algn="l"/>
            <a:endParaRPr lang="en-GB" dirty="0"/>
          </a:p>
        </p:txBody>
      </p:sp>
      <p:sp>
        <p:nvSpPr>
          <p:cNvPr id="7" name="Rektangel 6">
            <a:extLst>
              <a:ext uri="{FF2B5EF4-FFF2-40B4-BE49-F238E27FC236}">
                <a16:creationId xmlns:a16="http://schemas.microsoft.com/office/drawing/2014/main" id="{3EF12A84-CE52-DDD0-7129-AF06F2CDFBEE}"/>
              </a:ext>
            </a:extLst>
          </p:cNvPr>
          <p:cNvSpPr/>
          <p:nvPr/>
        </p:nvSpPr>
        <p:spPr>
          <a:xfrm>
            <a:off x="-53197" y="-30300"/>
            <a:ext cx="12245197" cy="944699"/>
          </a:xfrm>
          <a:prstGeom prst="rect">
            <a:avLst/>
          </a:prstGeom>
          <a:solidFill>
            <a:srgbClr val="B14E5D">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dirty="0">
              <a:solidFill>
                <a:srgbClr val="FFFFFF"/>
              </a:solidFill>
              <a:latin typeface="Calibri" panose="020F0502020204030204"/>
            </a:endParaRPr>
          </a:p>
        </p:txBody>
      </p:sp>
    </p:spTree>
    <p:extLst>
      <p:ext uri="{BB962C8B-B14F-4D97-AF65-F5344CB8AC3E}">
        <p14:creationId xmlns:p14="http://schemas.microsoft.com/office/powerpoint/2010/main" val="26296938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601049F9-C573-E10D-1EA6-FF4372ACCFD6}"/>
              </a:ext>
            </a:extLst>
          </p:cNvPr>
          <p:cNvSpPr>
            <a:spLocks noGrp="1"/>
          </p:cNvSpPr>
          <p:nvPr>
            <p:ph type="dt" sz="half" idx="10"/>
          </p:nvPr>
        </p:nvSpPr>
        <p:spPr/>
        <p:txBody>
          <a:bodyPr/>
          <a:lstStyle/>
          <a:p>
            <a:fld id="{DA185498-67B0-4A0B-8455-9A803E3F2EDA}" type="datetime1">
              <a:rPr lang="sv-SE" smtClean="0"/>
              <a:t>2023-06-02</a:t>
            </a:fld>
            <a:endParaRPr lang="sv-SE"/>
          </a:p>
        </p:txBody>
      </p:sp>
      <p:sp>
        <p:nvSpPr>
          <p:cNvPr id="3" name="textruta 2">
            <a:extLst>
              <a:ext uri="{FF2B5EF4-FFF2-40B4-BE49-F238E27FC236}">
                <a16:creationId xmlns:a16="http://schemas.microsoft.com/office/drawing/2014/main" id="{EDCF52B7-C557-61D8-4097-77C79A0F6711}"/>
              </a:ext>
            </a:extLst>
          </p:cNvPr>
          <p:cNvSpPr txBox="1"/>
          <p:nvPr/>
        </p:nvSpPr>
        <p:spPr>
          <a:xfrm>
            <a:off x="143341" y="1988841"/>
            <a:ext cx="5856649" cy="1846659"/>
          </a:xfrm>
          <a:prstGeom prst="rect">
            <a:avLst/>
          </a:prstGeom>
          <a:noFill/>
        </p:spPr>
        <p:txBody>
          <a:bodyPr wrap="square" rtlCol="0">
            <a:spAutoFit/>
          </a:bodyPr>
          <a:lstStyle/>
          <a:p>
            <a:pPr defTabSz="914377"/>
            <a:r>
              <a:rPr lang="sv-SE" sz="2400" dirty="0">
                <a:solidFill>
                  <a:srgbClr val="4E5151"/>
                </a:solidFill>
                <a:latin typeface="Calibri Light" panose="020F0302020204030204"/>
              </a:rPr>
              <a:t>Anteckningar</a:t>
            </a:r>
          </a:p>
          <a:p>
            <a:pPr defTabSz="914377"/>
            <a:endParaRPr lang="en-GB" dirty="0">
              <a:solidFill>
                <a:srgbClr val="4E5151"/>
              </a:solidFill>
              <a:latin typeface="Calibri" panose="020F0502020204030204"/>
            </a:endParaRPr>
          </a:p>
          <a:p>
            <a:pPr defTabSz="914377"/>
            <a:endParaRPr lang="en-GB" dirty="0">
              <a:solidFill>
                <a:srgbClr val="4E5151"/>
              </a:solidFill>
              <a:latin typeface="Calibri" panose="020F0502020204030204"/>
            </a:endParaRPr>
          </a:p>
          <a:p>
            <a:pPr defTabSz="914377"/>
            <a:endParaRPr lang="en-GB" dirty="0">
              <a:solidFill>
                <a:srgbClr val="4E5151"/>
              </a:solidFill>
              <a:latin typeface="Calibri" panose="020F0502020204030204"/>
            </a:endParaRPr>
          </a:p>
          <a:p>
            <a:pPr defTabSz="914377"/>
            <a:endParaRPr lang="en-GB" dirty="0">
              <a:solidFill>
                <a:srgbClr val="4E5151"/>
              </a:solidFill>
              <a:latin typeface="Calibri" panose="020F0502020204030204"/>
            </a:endParaRPr>
          </a:p>
          <a:p>
            <a:pPr defTabSz="914377"/>
            <a:endParaRPr lang="en-GB" dirty="0">
              <a:solidFill>
                <a:srgbClr val="4E5151"/>
              </a:solidFill>
              <a:latin typeface="Calibri" panose="020F0502020204030204"/>
            </a:endParaRPr>
          </a:p>
        </p:txBody>
      </p:sp>
      <p:sp>
        <p:nvSpPr>
          <p:cNvPr id="4" name="textruta 3">
            <a:extLst>
              <a:ext uri="{FF2B5EF4-FFF2-40B4-BE49-F238E27FC236}">
                <a16:creationId xmlns:a16="http://schemas.microsoft.com/office/drawing/2014/main" id="{DB237D82-C7AC-903F-9098-89139932B3FC}"/>
              </a:ext>
            </a:extLst>
          </p:cNvPr>
          <p:cNvSpPr txBox="1"/>
          <p:nvPr/>
        </p:nvSpPr>
        <p:spPr>
          <a:xfrm>
            <a:off x="4175787" y="143249"/>
            <a:ext cx="7716208" cy="830997"/>
          </a:xfrm>
          <a:prstGeom prst="rect">
            <a:avLst/>
          </a:prstGeom>
          <a:noFill/>
        </p:spPr>
        <p:txBody>
          <a:bodyPr wrap="square">
            <a:spAutoFit/>
          </a:bodyPr>
          <a:lstStyle/>
          <a:p>
            <a:pPr defTabSz="914377"/>
            <a:r>
              <a:rPr lang="sv-SE" sz="1600" dirty="0">
                <a:solidFill>
                  <a:srgbClr val="494746"/>
                </a:solidFill>
                <a:latin typeface="Calibri Light" panose="020F0302020204030204"/>
              </a:rPr>
              <a:t>I fas tre utvecklas lösningen. Vid val av utvecklingssätt är det viktigt att ta hänsyn till bl.a. lagar och regelverk. I denna fas genomförs också validering av lösningen, riskanalys och planering inför implementering.</a:t>
            </a:r>
          </a:p>
        </p:txBody>
      </p:sp>
      <p:cxnSp>
        <p:nvCxnSpPr>
          <p:cNvPr id="5" name="Rak koppling 4">
            <a:extLst>
              <a:ext uri="{FF2B5EF4-FFF2-40B4-BE49-F238E27FC236}">
                <a16:creationId xmlns:a16="http://schemas.microsoft.com/office/drawing/2014/main" id="{6E3F63E0-F185-186F-C448-207E6800BA9E}"/>
              </a:ext>
            </a:extLst>
          </p:cNvPr>
          <p:cNvCxnSpPr/>
          <p:nvPr/>
        </p:nvCxnSpPr>
        <p:spPr>
          <a:xfrm flipV="1">
            <a:off x="143340" y="1892829"/>
            <a:ext cx="11905320" cy="96011"/>
          </a:xfrm>
          <a:prstGeom prst="line">
            <a:avLst/>
          </a:prstGeom>
          <a:ln/>
        </p:spPr>
        <p:style>
          <a:lnRef idx="1">
            <a:schemeClr val="dk1"/>
          </a:lnRef>
          <a:fillRef idx="0">
            <a:schemeClr val="dk1"/>
          </a:fillRef>
          <a:effectRef idx="0">
            <a:schemeClr val="dk1"/>
          </a:effectRef>
          <a:fontRef idx="minor">
            <a:schemeClr val="tx1"/>
          </a:fontRef>
        </p:style>
      </p:cxnSp>
      <p:sp>
        <p:nvSpPr>
          <p:cNvPr id="6" name="textruta 5">
            <a:extLst>
              <a:ext uri="{FF2B5EF4-FFF2-40B4-BE49-F238E27FC236}">
                <a16:creationId xmlns:a16="http://schemas.microsoft.com/office/drawing/2014/main" id="{1D1EA038-C305-6265-E7AD-9FE298357C8A}"/>
              </a:ext>
            </a:extLst>
          </p:cNvPr>
          <p:cNvSpPr txBox="1"/>
          <p:nvPr/>
        </p:nvSpPr>
        <p:spPr>
          <a:xfrm>
            <a:off x="6432038" y="1940835"/>
            <a:ext cx="5184575" cy="1846659"/>
          </a:xfrm>
          <a:prstGeom prst="rect">
            <a:avLst/>
          </a:prstGeom>
          <a:noFill/>
        </p:spPr>
        <p:txBody>
          <a:bodyPr wrap="square" rtlCol="0">
            <a:spAutoFit/>
          </a:bodyPr>
          <a:lstStyle/>
          <a:p>
            <a:pPr defTabSz="914377"/>
            <a:r>
              <a:rPr lang="sv-SE" sz="2400" dirty="0">
                <a:solidFill>
                  <a:srgbClr val="4E5151"/>
                </a:solidFill>
                <a:latin typeface="Calibri Light" panose="020F0302020204030204"/>
              </a:rPr>
              <a:t>Anteckningar</a:t>
            </a:r>
          </a:p>
          <a:p>
            <a:pPr defTabSz="914377"/>
            <a:endParaRPr lang="en-GB" dirty="0">
              <a:solidFill>
                <a:srgbClr val="4E5151"/>
              </a:solidFill>
              <a:latin typeface="Calibri" panose="020F0502020204030204"/>
            </a:endParaRPr>
          </a:p>
          <a:p>
            <a:pPr defTabSz="914377"/>
            <a:endParaRPr lang="en-GB" dirty="0">
              <a:solidFill>
                <a:srgbClr val="4E5151"/>
              </a:solidFill>
              <a:latin typeface="Calibri" panose="020F0502020204030204"/>
            </a:endParaRPr>
          </a:p>
          <a:p>
            <a:pPr defTabSz="914377"/>
            <a:endParaRPr lang="en-GB" dirty="0">
              <a:solidFill>
                <a:srgbClr val="4E5151"/>
              </a:solidFill>
              <a:latin typeface="Calibri" panose="020F0502020204030204"/>
            </a:endParaRPr>
          </a:p>
          <a:p>
            <a:pPr defTabSz="914377"/>
            <a:endParaRPr lang="en-GB" dirty="0">
              <a:solidFill>
                <a:srgbClr val="4E5151"/>
              </a:solidFill>
              <a:latin typeface="Calibri" panose="020F0502020204030204"/>
            </a:endParaRPr>
          </a:p>
          <a:p>
            <a:pPr defTabSz="914377"/>
            <a:endParaRPr lang="en-GB" dirty="0">
              <a:solidFill>
                <a:srgbClr val="4E5151"/>
              </a:solidFill>
              <a:latin typeface="Calibri" panose="020F0502020204030204"/>
            </a:endParaRPr>
          </a:p>
        </p:txBody>
      </p:sp>
      <p:pic>
        <p:nvPicPr>
          <p:cNvPr id="7" name="Bildobjekt 6">
            <a:extLst>
              <a:ext uri="{FF2B5EF4-FFF2-40B4-BE49-F238E27FC236}">
                <a16:creationId xmlns:a16="http://schemas.microsoft.com/office/drawing/2014/main" id="{367FEF6E-559F-1A3A-C15C-A09C0BD359C9}"/>
              </a:ext>
            </a:extLst>
          </p:cNvPr>
          <p:cNvPicPr>
            <a:picLocks noChangeAspect="1"/>
          </p:cNvPicPr>
          <p:nvPr/>
        </p:nvPicPr>
        <p:blipFill rotWithShape="1">
          <a:blip r:embed="rId2"/>
          <a:srcRect l="80"/>
          <a:stretch/>
        </p:blipFill>
        <p:spPr>
          <a:xfrm>
            <a:off x="143340" y="158437"/>
            <a:ext cx="3840427" cy="1724031"/>
          </a:xfrm>
          <a:prstGeom prst="rect">
            <a:avLst/>
          </a:prstGeom>
        </p:spPr>
      </p:pic>
    </p:spTree>
    <p:extLst>
      <p:ext uri="{BB962C8B-B14F-4D97-AF65-F5344CB8AC3E}">
        <p14:creationId xmlns:p14="http://schemas.microsoft.com/office/powerpoint/2010/main" val="260137792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Bildobjekt 5">
            <a:extLst>
              <a:ext uri="{FF2B5EF4-FFF2-40B4-BE49-F238E27FC236}">
                <a16:creationId xmlns:a16="http://schemas.microsoft.com/office/drawing/2014/main" id="{6F1EFD3D-208D-49F5-84C5-DA0D5DD1293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5608" y="2746392"/>
            <a:ext cx="1930499" cy="1933675"/>
          </a:xfrm>
          <a:prstGeom prst="rect">
            <a:avLst/>
          </a:prstGeom>
        </p:spPr>
      </p:pic>
      <p:pic>
        <p:nvPicPr>
          <p:cNvPr id="13" name="Bildobjekt 12">
            <a:extLst>
              <a:ext uri="{FF2B5EF4-FFF2-40B4-BE49-F238E27FC236}">
                <a16:creationId xmlns:a16="http://schemas.microsoft.com/office/drawing/2014/main" id="{F2D3A80C-B4E5-46C1-9DF7-0E0B2461A5A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32024" y="2733876"/>
            <a:ext cx="1930499" cy="1933675"/>
          </a:xfrm>
          <a:prstGeom prst="rect">
            <a:avLst/>
          </a:prstGeom>
        </p:spPr>
      </p:pic>
      <p:sp>
        <p:nvSpPr>
          <p:cNvPr id="54" name="Rektangel 53">
            <a:extLst>
              <a:ext uri="{FF2B5EF4-FFF2-40B4-BE49-F238E27FC236}">
                <a16:creationId xmlns:a16="http://schemas.microsoft.com/office/drawing/2014/main" id="{86B0D038-6DF1-4A62-B40A-A4BF83AA5427}"/>
              </a:ext>
            </a:extLst>
          </p:cNvPr>
          <p:cNvSpPr/>
          <p:nvPr/>
        </p:nvSpPr>
        <p:spPr>
          <a:xfrm>
            <a:off x="10981509" y="304801"/>
            <a:ext cx="1210491" cy="10639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sv-SE" sz="1351">
              <a:solidFill>
                <a:srgbClr val="FFFFFF"/>
              </a:solidFill>
              <a:latin typeface="Calibri" panose="020F0502020204030204"/>
            </a:endParaRPr>
          </a:p>
        </p:txBody>
      </p:sp>
      <p:grpSp>
        <p:nvGrpSpPr>
          <p:cNvPr id="2" name="Grupp 1">
            <a:extLst>
              <a:ext uri="{FF2B5EF4-FFF2-40B4-BE49-F238E27FC236}">
                <a16:creationId xmlns:a16="http://schemas.microsoft.com/office/drawing/2014/main" id="{F8B84920-9B8F-45A0-B0E3-BEF6B1CEC9DF}"/>
              </a:ext>
            </a:extLst>
          </p:cNvPr>
          <p:cNvGrpSpPr/>
          <p:nvPr/>
        </p:nvGrpSpPr>
        <p:grpSpPr>
          <a:xfrm>
            <a:off x="3990762" y="-675548"/>
            <a:ext cx="8303879" cy="3186760"/>
            <a:chOff x="1241980" y="1595759"/>
            <a:chExt cx="9639384" cy="3699283"/>
          </a:xfrm>
        </p:grpSpPr>
        <p:grpSp>
          <p:nvGrpSpPr>
            <p:cNvPr id="4" name="Grupp 3">
              <a:extLst>
                <a:ext uri="{FF2B5EF4-FFF2-40B4-BE49-F238E27FC236}">
                  <a16:creationId xmlns:a16="http://schemas.microsoft.com/office/drawing/2014/main" id="{E4919763-8300-4C5D-9950-347BAFD85D1B}"/>
                </a:ext>
              </a:extLst>
            </p:cNvPr>
            <p:cNvGrpSpPr/>
            <p:nvPr/>
          </p:nvGrpSpPr>
          <p:grpSpPr>
            <a:xfrm>
              <a:off x="1241980" y="1595759"/>
              <a:ext cx="9639384" cy="3699283"/>
              <a:chOff x="1241980" y="1595759"/>
              <a:chExt cx="9639384" cy="3699283"/>
            </a:xfrm>
          </p:grpSpPr>
          <p:grpSp>
            <p:nvGrpSpPr>
              <p:cNvPr id="7" name="Grupp 6">
                <a:extLst>
                  <a:ext uri="{FF2B5EF4-FFF2-40B4-BE49-F238E27FC236}">
                    <a16:creationId xmlns:a16="http://schemas.microsoft.com/office/drawing/2014/main" id="{D92D142C-AF2E-487F-B3C7-BDD1038517AE}"/>
                  </a:ext>
                </a:extLst>
              </p:cNvPr>
              <p:cNvGrpSpPr/>
              <p:nvPr/>
            </p:nvGrpSpPr>
            <p:grpSpPr>
              <a:xfrm>
                <a:off x="1241980" y="1595759"/>
                <a:ext cx="9639384" cy="3699283"/>
                <a:chOff x="252001" y="899583"/>
                <a:chExt cx="8730763" cy="3350588"/>
              </a:xfrm>
            </p:grpSpPr>
            <p:sp>
              <p:nvSpPr>
                <p:cNvPr id="16" name="Frihandsfigur: Form 15">
                  <a:extLst>
                    <a:ext uri="{FF2B5EF4-FFF2-40B4-BE49-F238E27FC236}">
                      <a16:creationId xmlns:a16="http://schemas.microsoft.com/office/drawing/2014/main" id="{7A2B865D-878B-4C1A-B0E6-54C8E8059C1F}"/>
                    </a:ext>
                  </a:extLst>
                </p:cNvPr>
                <p:cNvSpPr/>
                <p:nvPr/>
              </p:nvSpPr>
              <p:spPr>
                <a:xfrm>
                  <a:off x="252001" y="899583"/>
                  <a:ext cx="8730763" cy="3350588"/>
                </a:xfrm>
                <a:custGeom>
                  <a:avLst/>
                  <a:gdLst>
                    <a:gd name="connsiteX0" fmla="*/ 1950434 w 8743950"/>
                    <a:gd name="connsiteY0" fmla="*/ 3379867 h 3390900"/>
                    <a:gd name="connsiteX1" fmla="*/ 192881 w 8743950"/>
                    <a:gd name="connsiteY1" fmla="*/ 2483945 h 3390900"/>
                    <a:gd name="connsiteX2" fmla="*/ 0 w 8743950"/>
                    <a:gd name="connsiteY2" fmla="*/ 1698132 h 3390900"/>
                    <a:gd name="connsiteX3" fmla="*/ 192596 w 8743950"/>
                    <a:gd name="connsiteY3" fmla="*/ 912987 h 3390900"/>
                    <a:gd name="connsiteX4" fmla="*/ 1951673 w 8743950"/>
                    <a:gd name="connsiteY4" fmla="*/ 16589 h 3390900"/>
                    <a:gd name="connsiteX5" fmla="*/ 7866317 w 8743950"/>
                    <a:gd name="connsiteY5" fmla="*/ 752586 h 3390900"/>
                    <a:gd name="connsiteX6" fmla="*/ 7906989 w 8743950"/>
                    <a:gd name="connsiteY6" fmla="*/ 758682 h 3390900"/>
                    <a:gd name="connsiteX7" fmla="*/ 8743950 w 8743950"/>
                    <a:gd name="connsiteY7" fmla="*/ 1698132 h 3390900"/>
                    <a:gd name="connsiteX8" fmla="*/ 7961281 w 8743950"/>
                    <a:gd name="connsiteY8" fmla="*/ 2626344 h 3390900"/>
                    <a:gd name="connsiteX9" fmla="*/ 7846981 w 8743950"/>
                    <a:gd name="connsiteY9" fmla="*/ 2645775 h 3390900"/>
                    <a:gd name="connsiteX10" fmla="*/ 1950434 w 8743950"/>
                    <a:gd name="connsiteY10" fmla="*/ 3379867 h 3390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743950" h="3390900">
                      <a:moveTo>
                        <a:pt x="1950434" y="3379867"/>
                      </a:moveTo>
                      <a:cubicBezTo>
                        <a:pt x="1234821" y="3479307"/>
                        <a:pt x="527209" y="3124406"/>
                        <a:pt x="192881" y="2483945"/>
                      </a:cubicBezTo>
                      <a:cubicBezTo>
                        <a:pt x="69818" y="2248011"/>
                        <a:pt x="0" y="1980549"/>
                        <a:pt x="0" y="1698132"/>
                      </a:cubicBezTo>
                      <a:cubicBezTo>
                        <a:pt x="0" y="1416002"/>
                        <a:pt x="69628" y="1148826"/>
                        <a:pt x="192596" y="912987"/>
                      </a:cubicBezTo>
                      <a:cubicBezTo>
                        <a:pt x="526923" y="271668"/>
                        <a:pt x="1235393" y="-82947"/>
                        <a:pt x="1951673" y="16589"/>
                      </a:cubicBezTo>
                      <a:cubicBezTo>
                        <a:pt x="1951673" y="16589"/>
                        <a:pt x="7487412" y="705437"/>
                        <a:pt x="7866317" y="752586"/>
                      </a:cubicBezTo>
                      <a:cubicBezTo>
                        <a:pt x="7879937" y="754300"/>
                        <a:pt x="7893463" y="756205"/>
                        <a:pt x="7906989" y="758682"/>
                      </a:cubicBezTo>
                      <a:cubicBezTo>
                        <a:pt x="8410004" y="851074"/>
                        <a:pt x="8743950" y="1234074"/>
                        <a:pt x="8743950" y="1698132"/>
                      </a:cubicBezTo>
                      <a:cubicBezTo>
                        <a:pt x="8743950" y="2145236"/>
                        <a:pt x="8433911" y="2517092"/>
                        <a:pt x="7961281" y="2626344"/>
                      </a:cubicBezTo>
                      <a:cubicBezTo>
                        <a:pt x="7923562" y="2635011"/>
                        <a:pt x="7885367" y="2641298"/>
                        <a:pt x="7846981" y="2645775"/>
                      </a:cubicBezTo>
                      <a:cubicBezTo>
                        <a:pt x="7428929" y="2694924"/>
                        <a:pt x="3813048" y="3121072"/>
                        <a:pt x="1950434" y="3379867"/>
                      </a:cubicBezTo>
                      <a:close/>
                    </a:path>
                  </a:pathLst>
                </a:custGeom>
                <a:solidFill>
                  <a:srgbClr val="71B2C9">
                    <a:alpha val="58000"/>
                  </a:srgbClr>
                </a:solidFill>
                <a:ln w="9525" cap="flat">
                  <a:noFill/>
                  <a:prstDash val="solid"/>
                  <a:miter/>
                </a:ln>
              </p:spPr>
              <p:txBody>
                <a:bodyPr rtlCol="0" anchor="ctr"/>
                <a:lstStyle/>
                <a:p>
                  <a:pPr defTabSz="914354"/>
                  <a:endParaRPr lang="sv-SE" sz="2400" dirty="0">
                    <a:solidFill>
                      <a:srgbClr val="4E5151"/>
                    </a:solidFill>
                    <a:latin typeface="Calibri" panose="020F0502020204030204"/>
                  </a:endParaRPr>
                </a:p>
              </p:txBody>
            </p:sp>
            <p:sp>
              <p:nvSpPr>
                <p:cNvPr id="17" name="Frihandsfigur: Form 16">
                  <a:extLst>
                    <a:ext uri="{FF2B5EF4-FFF2-40B4-BE49-F238E27FC236}">
                      <a16:creationId xmlns:a16="http://schemas.microsoft.com/office/drawing/2014/main" id="{18B9E97E-3C36-4C26-B716-18A6BCB0CD17}"/>
                    </a:ext>
                  </a:extLst>
                </p:cNvPr>
                <p:cNvSpPr/>
                <p:nvPr/>
              </p:nvSpPr>
              <p:spPr>
                <a:xfrm>
                  <a:off x="1122575" y="1476198"/>
                  <a:ext cx="7026796" cy="2190761"/>
                </a:xfrm>
                <a:custGeom>
                  <a:avLst/>
                  <a:gdLst>
                    <a:gd name="connsiteX0" fmla="*/ 1275891 w 5719732"/>
                    <a:gd name="connsiteY0" fmla="*/ 2210914 h 2217118"/>
                    <a:gd name="connsiteX1" fmla="*/ 126239 w 5719732"/>
                    <a:gd name="connsiteY1" fmla="*/ 1624858 h 2217118"/>
                    <a:gd name="connsiteX2" fmla="*/ 0 w 5719732"/>
                    <a:gd name="connsiteY2" fmla="*/ 1110804 h 2217118"/>
                    <a:gd name="connsiteX3" fmla="*/ 125950 w 5719732"/>
                    <a:gd name="connsiteY3" fmla="*/ 597256 h 2217118"/>
                    <a:gd name="connsiteX4" fmla="*/ 1276685 w 5719732"/>
                    <a:gd name="connsiteY4" fmla="*/ 10839 h 2217118"/>
                    <a:gd name="connsiteX5" fmla="*/ 5145665 w 5719732"/>
                    <a:gd name="connsiteY5" fmla="*/ 492322 h 2217118"/>
                    <a:gd name="connsiteX6" fmla="*/ 5172314 w 5719732"/>
                    <a:gd name="connsiteY6" fmla="*/ 496294 h 2217118"/>
                    <a:gd name="connsiteX7" fmla="*/ 5719805 w 5719732"/>
                    <a:gd name="connsiteY7" fmla="*/ 1110804 h 2217118"/>
                    <a:gd name="connsiteX8" fmla="*/ 5207846 w 5719732"/>
                    <a:gd name="connsiteY8" fmla="*/ 1717948 h 2217118"/>
                    <a:gd name="connsiteX9" fmla="*/ 5133027 w 5719732"/>
                    <a:gd name="connsiteY9" fmla="*/ 1730659 h 2217118"/>
                    <a:gd name="connsiteX10" fmla="*/ 1275891 w 5719732"/>
                    <a:gd name="connsiteY10" fmla="*/ 2210914 h 2217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719732" h="2217118">
                      <a:moveTo>
                        <a:pt x="1275891" y="2210914"/>
                      </a:moveTo>
                      <a:cubicBezTo>
                        <a:pt x="807840" y="2275911"/>
                        <a:pt x="344845" y="2043800"/>
                        <a:pt x="126239" y="1624858"/>
                      </a:cubicBezTo>
                      <a:cubicBezTo>
                        <a:pt x="45642" y="1470526"/>
                        <a:pt x="0" y="1295540"/>
                        <a:pt x="0" y="1110804"/>
                      </a:cubicBezTo>
                      <a:cubicBezTo>
                        <a:pt x="0" y="926213"/>
                        <a:pt x="45570" y="751443"/>
                        <a:pt x="125950" y="597256"/>
                      </a:cubicBezTo>
                      <a:cubicBezTo>
                        <a:pt x="344628" y="177737"/>
                        <a:pt x="808129" y="-54230"/>
                        <a:pt x="1276685" y="10839"/>
                      </a:cubicBezTo>
                      <a:cubicBezTo>
                        <a:pt x="1276685" y="10839"/>
                        <a:pt x="4897810" y="461485"/>
                        <a:pt x="5145665" y="492322"/>
                      </a:cubicBezTo>
                      <a:cubicBezTo>
                        <a:pt x="5154548" y="493405"/>
                        <a:pt x="5163431" y="494705"/>
                        <a:pt x="5172314" y="496294"/>
                      </a:cubicBezTo>
                      <a:cubicBezTo>
                        <a:pt x="5501343" y="556741"/>
                        <a:pt x="5719805" y="807268"/>
                        <a:pt x="5719805" y="1110804"/>
                      </a:cubicBezTo>
                      <a:cubicBezTo>
                        <a:pt x="5719805" y="1403291"/>
                        <a:pt x="5517014" y="1646524"/>
                        <a:pt x="5207846" y="1717948"/>
                      </a:cubicBezTo>
                      <a:cubicBezTo>
                        <a:pt x="5183219" y="1723653"/>
                        <a:pt x="5158231" y="1727698"/>
                        <a:pt x="5133027" y="1730659"/>
                      </a:cubicBezTo>
                      <a:cubicBezTo>
                        <a:pt x="4859534" y="1762868"/>
                        <a:pt x="2494295" y="2041633"/>
                        <a:pt x="1275891" y="2210914"/>
                      </a:cubicBezTo>
                      <a:close/>
                    </a:path>
                  </a:pathLst>
                </a:custGeom>
                <a:solidFill>
                  <a:srgbClr val="71B2C9"/>
                </a:solid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sp>
              <p:nvSpPr>
                <p:cNvPr id="41" name="Frihandsfigur: Form 40">
                  <a:extLst>
                    <a:ext uri="{FF2B5EF4-FFF2-40B4-BE49-F238E27FC236}">
                      <a16:creationId xmlns:a16="http://schemas.microsoft.com/office/drawing/2014/main" id="{B1FAC40C-DE57-4FC5-B0D2-42A350BBE229}"/>
                    </a:ext>
                  </a:extLst>
                </p:cNvPr>
                <p:cNvSpPr/>
                <p:nvPr/>
              </p:nvSpPr>
              <p:spPr>
                <a:xfrm>
                  <a:off x="8232981" y="2293710"/>
                  <a:ext cx="570883" cy="542338"/>
                </a:xfrm>
                <a:custGeom>
                  <a:avLst/>
                  <a:gdLst>
                    <a:gd name="connsiteX0" fmla="*/ 290825 w 577750"/>
                    <a:gd name="connsiteY0" fmla="*/ 114887 h 548863"/>
                    <a:gd name="connsiteX1" fmla="*/ 0 w 577750"/>
                    <a:gd name="connsiteY1" fmla="*/ 149119 h 548863"/>
                    <a:gd name="connsiteX2" fmla="*/ 290825 w 577750"/>
                    <a:gd name="connsiteY2" fmla="*/ 551161 h 548863"/>
                    <a:gd name="connsiteX3" fmla="*/ 581651 w 577750"/>
                    <a:gd name="connsiteY3" fmla="*/ 149119 h 548863"/>
                    <a:gd name="connsiteX4" fmla="*/ 290825 w 577750"/>
                    <a:gd name="connsiteY4" fmla="*/ 114887 h 548863"/>
                    <a:gd name="connsiteX5" fmla="*/ 290825 w 577750"/>
                    <a:gd name="connsiteY5" fmla="*/ 114887 h 548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7750" h="548863">
                      <a:moveTo>
                        <a:pt x="290825" y="114887"/>
                      </a:moveTo>
                      <a:cubicBezTo>
                        <a:pt x="183075" y="-98953"/>
                        <a:pt x="0" y="29380"/>
                        <a:pt x="0" y="149119"/>
                      </a:cubicBezTo>
                      <a:cubicBezTo>
                        <a:pt x="0" y="328727"/>
                        <a:pt x="290825" y="551161"/>
                        <a:pt x="290825" y="551161"/>
                      </a:cubicBezTo>
                      <a:cubicBezTo>
                        <a:pt x="290825" y="551161"/>
                        <a:pt x="581651" y="328799"/>
                        <a:pt x="581651" y="149119"/>
                      </a:cubicBezTo>
                      <a:cubicBezTo>
                        <a:pt x="581579" y="29308"/>
                        <a:pt x="398576" y="-98953"/>
                        <a:pt x="290825" y="114887"/>
                      </a:cubicBezTo>
                      <a:lnTo>
                        <a:pt x="290825" y="114887"/>
                      </a:lnTo>
                      <a:close/>
                    </a:path>
                  </a:pathLst>
                </a:custGeom>
                <a:solidFill>
                  <a:srgbClr val="FFFFFF"/>
                </a:solid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grpSp>
          <p:grpSp>
            <p:nvGrpSpPr>
              <p:cNvPr id="52" name="Grupp 51">
                <a:extLst>
                  <a:ext uri="{FF2B5EF4-FFF2-40B4-BE49-F238E27FC236}">
                    <a16:creationId xmlns:a16="http://schemas.microsoft.com/office/drawing/2014/main" id="{D0C392FB-74B0-4405-AB4E-7301DB358C38}"/>
                  </a:ext>
                </a:extLst>
              </p:cNvPr>
              <p:cNvGrpSpPr/>
              <p:nvPr/>
            </p:nvGrpSpPr>
            <p:grpSpPr>
              <a:xfrm>
                <a:off x="1404770" y="3043655"/>
                <a:ext cx="699549" cy="720582"/>
                <a:chOff x="1781275" y="3080763"/>
                <a:chExt cx="699549" cy="720582"/>
              </a:xfrm>
            </p:grpSpPr>
            <p:sp>
              <p:nvSpPr>
                <p:cNvPr id="56" name="Frihandsfigur: Form 55">
                  <a:extLst>
                    <a:ext uri="{FF2B5EF4-FFF2-40B4-BE49-F238E27FC236}">
                      <a16:creationId xmlns:a16="http://schemas.microsoft.com/office/drawing/2014/main" id="{147BBBAF-4435-4EA7-B2F7-8C83A0E452F7}"/>
                    </a:ext>
                  </a:extLst>
                </p:cNvPr>
                <p:cNvSpPr/>
                <p:nvPr/>
              </p:nvSpPr>
              <p:spPr>
                <a:xfrm>
                  <a:off x="2076963" y="3357462"/>
                  <a:ext cx="110301" cy="23636"/>
                </a:xfrm>
                <a:custGeom>
                  <a:avLst/>
                  <a:gdLst>
                    <a:gd name="connsiteX0" fmla="*/ 91790 w 101106"/>
                    <a:gd name="connsiteY0" fmla="*/ 0 h 21665"/>
                    <a:gd name="connsiteX1" fmla="*/ 13360 w 101106"/>
                    <a:gd name="connsiteY1" fmla="*/ 0 h 21665"/>
                    <a:gd name="connsiteX2" fmla="*/ 0 w 101106"/>
                    <a:gd name="connsiteY2" fmla="*/ 13288 h 21665"/>
                    <a:gd name="connsiteX3" fmla="*/ 13360 w 101106"/>
                    <a:gd name="connsiteY3" fmla="*/ 26577 h 21665"/>
                    <a:gd name="connsiteX4" fmla="*/ 91862 w 101106"/>
                    <a:gd name="connsiteY4" fmla="*/ 26577 h 21665"/>
                    <a:gd name="connsiteX5" fmla="*/ 105223 w 101106"/>
                    <a:gd name="connsiteY5" fmla="*/ 13288 h 21665"/>
                    <a:gd name="connsiteX6" fmla="*/ 91790 w 101106"/>
                    <a:gd name="connsiteY6" fmla="*/ 0 h 21665"/>
                    <a:gd name="connsiteX7" fmla="*/ 91790 w 101106"/>
                    <a:gd name="connsiteY7" fmla="*/ 0 h 216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1106" h="21665">
                      <a:moveTo>
                        <a:pt x="91790" y="0"/>
                      </a:moveTo>
                      <a:lnTo>
                        <a:pt x="13360" y="0"/>
                      </a:lnTo>
                      <a:cubicBezTo>
                        <a:pt x="5994" y="0"/>
                        <a:pt x="0" y="5922"/>
                        <a:pt x="0" y="13288"/>
                      </a:cubicBezTo>
                      <a:cubicBezTo>
                        <a:pt x="0" y="20655"/>
                        <a:pt x="5994" y="26577"/>
                        <a:pt x="13360" y="26577"/>
                      </a:cubicBezTo>
                      <a:lnTo>
                        <a:pt x="91862" y="26577"/>
                      </a:lnTo>
                      <a:cubicBezTo>
                        <a:pt x="99229" y="26577"/>
                        <a:pt x="105223" y="20655"/>
                        <a:pt x="105223" y="13288"/>
                      </a:cubicBezTo>
                      <a:cubicBezTo>
                        <a:pt x="105223" y="5922"/>
                        <a:pt x="99229" y="0"/>
                        <a:pt x="91790" y="0"/>
                      </a:cubicBezTo>
                      <a:lnTo>
                        <a:pt x="91790" y="0"/>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60" name="Frihandsfigur: Form 59">
                  <a:extLst>
                    <a:ext uri="{FF2B5EF4-FFF2-40B4-BE49-F238E27FC236}">
                      <a16:creationId xmlns:a16="http://schemas.microsoft.com/office/drawing/2014/main" id="{0DCC88B2-8BD2-4F25-B577-79ABF834880F}"/>
                    </a:ext>
                  </a:extLst>
                </p:cNvPr>
                <p:cNvSpPr/>
                <p:nvPr/>
              </p:nvSpPr>
              <p:spPr>
                <a:xfrm>
                  <a:off x="2103277" y="3405364"/>
                  <a:ext cx="55150" cy="23636"/>
                </a:xfrm>
                <a:custGeom>
                  <a:avLst/>
                  <a:gdLst>
                    <a:gd name="connsiteX0" fmla="*/ 28382 w 50553"/>
                    <a:gd name="connsiteY0" fmla="*/ 26576 h 21665"/>
                    <a:gd name="connsiteX1" fmla="*/ 56908 w 50553"/>
                    <a:gd name="connsiteY1" fmla="*/ 0 h 21665"/>
                    <a:gd name="connsiteX2" fmla="*/ 0 w 50553"/>
                    <a:gd name="connsiteY2" fmla="*/ 0 h 21665"/>
                    <a:gd name="connsiteX3" fmla="*/ 28382 w 50553"/>
                    <a:gd name="connsiteY3" fmla="*/ 26576 h 21665"/>
                    <a:gd name="connsiteX4" fmla="*/ 28382 w 50553"/>
                    <a:gd name="connsiteY4" fmla="*/ 26576 h 216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553" h="21665">
                      <a:moveTo>
                        <a:pt x="28382" y="26576"/>
                      </a:moveTo>
                      <a:cubicBezTo>
                        <a:pt x="43404" y="26576"/>
                        <a:pt x="55897" y="14949"/>
                        <a:pt x="56908" y="0"/>
                      </a:cubicBezTo>
                      <a:lnTo>
                        <a:pt x="0" y="0"/>
                      </a:lnTo>
                      <a:cubicBezTo>
                        <a:pt x="939" y="14877"/>
                        <a:pt x="13360" y="26504"/>
                        <a:pt x="28382" y="26576"/>
                      </a:cubicBezTo>
                      <a:lnTo>
                        <a:pt x="28382" y="26576"/>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61" name="Frihandsfigur: Form 60">
                  <a:extLst>
                    <a:ext uri="{FF2B5EF4-FFF2-40B4-BE49-F238E27FC236}">
                      <a16:creationId xmlns:a16="http://schemas.microsoft.com/office/drawing/2014/main" id="{9F0A68A3-5BE2-4508-A978-A11E3B1A3B71}"/>
                    </a:ext>
                  </a:extLst>
                </p:cNvPr>
                <p:cNvSpPr/>
                <p:nvPr/>
              </p:nvSpPr>
              <p:spPr>
                <a:xfrm>
                  <a:off x="2010073" y="3080763"/>
                  <a:ext cx="244238" cy="252118"/>
                </a:xfrm>
                <a:custGeom>
                  <a:avLst/>
                  <a:gdLst>
                    <a:gd name="connsiteX0" fmla="*/ 113817 w 223878"/>
                    <a:gd name="connsiteY0" fmla="*/ 0 h 231100"/>
                    <a:gd name="connsiteX1" fmla="*/ 113817 w 223878"/>
                    <a:gd name="connsiteY1" fmla="*/ 0 h 231100"/>
                    <a:gd name="connsiteX2" fmla="*/ 0 w 223878"/>
                    <a:gd name="connsiteY2" fmla="*/ 112084 h 231100"/>
                    <a:gd name="connsiteX3" fmla="*/ 0 w 223878"/>
                    <a:gd name="connsiteY3" fmla="*/ 115983 h 231100"/>
                    <a:gd name="connsiteX4" fmla="*/ 7944 w 223878"/>
                    <a:gd name="connsiteY4" fmla="*/ 155704 h 231100"/>
                    <a:gd name="connsiteX5" fmla="*/ 27732 w 223878"/>
                    <a:gd name="connsiteY5" fmla="*/ 187986 h 231100"/>
                    <a:gd name="connsiteX6" fmla="*/ 54453 w 223878"/>
                    <a:gd name="connsiteY6" fmla="*/ 231100 h 231100"/>
                    <a:gd name="connsiteX7" fmla="*/ 62325 w 223878"/>
                    <a:gd name="connsiteY7" fmla="*/ 236011 h 231100"/>
                    <a:gd name="connsiteX8" fmla="*/ 165670 w 223878"/>
                    <a:gd name="connsiteY8" fmla="*/ 236011 h 231100"/>
                    <a:gd name="connsiteX9" fmla="*/ 173542 w 223878"/>
                    <a:gd name="connsiteY9" fmla="*/ 231100 h 231100"/>
                    <a:gd name="connsiteX10" fmla="*/ 200263 w 223878"/>
                    <a:gd name="connsiteY10" fmla="*/ 187986 h 231100"/>
                    <a:gd name="connsiteX11" fmla="*/ 219979 w 223878"/>
                    <a:gd name="connsiteY11" fmla="*/ 155704 h 231100"/>
                    <a:gd name="connsiteX12" fmla="*/ 227923 w 223878"/>
                    <a:gd name="connsiteY12" fmla="*/ 116417 h 231100"/>
                    <a:gd name="connsiteX13" fmla="*/ 227923 w 223878"/>
                    <a:gd name="connsiteY13" fmla="*/ 112517 h 231100"/>
                    <a:gd name="connsiteX14" fmla="*/ 113817 w 223878"/>
                    <a:gd name="connsiteY14" fmla="*/ 0 h 231100"/>
                    <a:gd name="connsiteX15" fmla="*/ 113817 w 223878"/>
                    <a:gd name="connsiteY15" fmla="*/ 0 h 231100"/>
                    <a:gd name="connsiteX16" fmla="*/ 201491 w 223878"/>
                    <a:gd name="connsiteY16" fmla="*/ 115261 h 231100"/>
                    <a:gd name="connsiteX17" fmla="*/ 195280 w 223878"/>
                    <a:gd name="connsiteY17" fmla="*/ 145810 h 231100"/>
                    <a:gd name="connsiteX18" fmla="*/ 180403 w 223878"/>
                    <a:gd name="connsiteY18" fmla="*/ 169714 h 231100"/>
                    <a:gd name="connsiteX19" fmla="*/ 154837 w 223878"/>
                    <a:gd name="connsiteY19" fmla="*/ 209001 h 231100"/>
                    <a:gd name="connsiteX20" fmla="*/ 72941 w 223878"/>
                    <a:gd name="connsiteY20" fmla="*/ 209001 h 231100"/>
                    <a:gd name="connsiteX21" fmla="*/ 47303 w 223878"/>
                    <a:gd name="connsiteY21" fmla="*/ 169714 h 231100"/>
                    <a:gd name="connsiteX22" fmla="*/ 32498 w 223878"/>
                    <a:gd name="connsiteY22" fmla="*/ 145810 h 231100"/>
                    <a:gd name="connsiteX23" fmla="*/ 26288 w 223878"/>
                    <a:gd name="connsiteY23" fmla="*/ 115261 h 231100"/>
                    <a:gd name="connsiteX24" fmla="*/ 26288 w 223878"/>
                    <a:gd name="connsiteY24" fmla="*/ 112084 h 231100"/>
                    <a:gd name="connsiteX25" fmla="*/ 113817 w 223878"/>
                    <a:gd name="connsiteY25" fmla="*/ 25927 h 231100"/>
                    <a:gd name="connsiteX26" fmla="*/ 113817 w 223878"/>
                    <a:gd name="connsiteY26" fmla="*/ 25927 h 231100"/>
                    <a:gd name="connsiteX27" fmla="*/ 201491 w 223878"/>
                    <a:gd name="connsiteY27" fmla="*/ 112084 h 231100"/>
                    <a:gd name="connsiteX28" fmla="*/ 201491 w 223878"/>
                    <a:gd name="connsiteY28" fmla="*/ 115261 h 231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23878" h="231100">
                      <a:moveTo>
                        <a:pt x="113817" y="0"/>
                      </a:moveTo>
                      <a:lnTo>
                        <a:pt x="113817" y="0"/>
                      </a:lnTo>
                      <a:cubicBezTo>
                        <a:pt x="51636" y="433"/>
                        <a:pt x="1083" y="50120"/>
                        <a:pt x="0" y="112084"/>
                      </a:cubicBezTo>
                      <a:lnTo>
                        <a:pt x="0" y="115983"/>
                      </a:lnTo>
                      <a:cubicBezTo>
                        <a:pt x="289" y="129561"/>
                        <a:pt x="2961" y="142993"/>
                        <a:pt x="7944" y="155704"/>
                      </a:cubicBezTo>
                      <a:cubicBezTo>
                        <a:pt x="12566" y="167548"/>
                        <a:pt x="19210" y="178453"/>
                        <a:pt x="27732" y="187986"/>
                      </a:cubicBezTo>
                      <a:cubicBezTo>
                        <a:pt x="38276" y="201274"/>
                        <a:pt x="47231" y="215718"/>
                        <a:pt x="54453" y="231100"/>
                      </a:cubicBezTo>
                      <a:cubicBezTo>
                        <a:pt x="55970" y="234061"/>
                        <a:pt x="59003" y="235939"/>
                        <a:pt x="62325" y="236011"/>
                      </a:cubicBezTo>
                      <a:lnTo>
                        <a:pt x="165670" y="236011"/>
                      </a:lnTo>
                      <a:cubicBezTo>
                        <a:pt x="168992" y="235939"/>
                        <a:pt x="172025" y="234061"/>
                        <a:pt x="173542" y="231100"/>
                      </a:cubicBezTo>
                      <a:cubicBezTo>
                        <a:pt x="180764" y="215790"/>
                        <a:pt x="189719" y="201274"/>
                        <a:pt x="200263" y="187986"/>
                      </a:cubicBezTo>
                      <a:cubicBezTo>
                        <a:pt x="208712" y="178453"/>
                        <a:pt x="215357" y="167548"/>
                        <a:pt x="219979" y="155704"/>
                      </a:cubicBezTo>
                      <a:cubicBezTo>
                        <a:pt x="224817" y="143138"/>
                        <a:pt x="227489" y="129849"/>
                        <a:pt x="227923" y="116417"/>
                      </a:cubicBezTo>
                      <a:lnTo>
                        <a:pt x="227923" y="112517"/>
                      </a:lnTo>
                      <a:cubicBezTo>
                        <a:pt x="226839" y="50409"/>
                        <a:pt x="176214" y="433"/>
                        <a:pt x="113817" y="0"/>
                      </a:cubicBezTo>
                      <a:lnTo>
                        <a:pt x="113817" y="0"/>
                      </a:lnTo>
                      <a:close/>
                      <a:moveTo>
                        <a:pt x="201491" y="115261"/>
                      </a:moveTo>
                      <a:cubicBezTo>
                        <a:pt x="201130" y="125733"/>
                        <a:pt x="199035" y="136060"/>
                        <a:pt x="195280" y="145810"/>
                      </a:cubicBezTo>
                      <a:cubicBezTo>
                        <a:pt x="191741" y="154621"/>
                        <a:pt x="186758" y="162709"/>
                        <a:pt x="180403" y="169714"/>
                      </a:cubicBezTo>
                      <a:cubicBezTo>
                        <a:pt x="170364" y="181775"/>
                        <a:pt x="161842" y="194991"/>
                        <a:pt x="154837" y="209001"/>
                      </a:cubicBezTo>
                      <a:lnTo>
                        <a:pt x="72941" y="209001"/>
                      </a:lnTo>
                      <a:cubicBezTo>
                        <a:pt x="65936" y="194991"/>
                        <a:pt x="57342" y="181775"/>
                        <a:pt x="47303" y="169714"/>
                      </a:cubicBezTo>
                      <a:cubicBezTo>
                        <a:pt x="41020" y="162637"/>
                        <a:pt x="35965" y="154548"/>
                        <a:pt x="32498" y="145810"/>
                      </a:cubicBezTo>
                      <a:cubicBezTo>
                        <a:pt x="28743" y="136060"/>
                        <a:pt x="26649" y="125661"/>
                        <a:pt x="26288" y="115261"/>
                      </a:cubicBezTo>
                      <a:lnTo>
                        <a:pt x="26288" y="112084"/>
                      </a:lnTo>
                      <a:cubicBezTo>
                        <a:pt x="27082" y="64491"/>
                        <a:pt x="66008" y="26215"/>
                        <a:pt x="113817" y="25927"/>
                      </a:cubicBezTo>
                      <a:lnTo>
                        <a:pt x="113817" y="25927"/>
                      </a:lnTo>
                      <a:cubicBezTo>
                        <a:pt x="161698" y="26215"/>
                        <a:pt x="200624" y="64419"/>
                        <a:pt x="201491" y="112084"/>
                      </a:cubicBezTo>
                      <a:lnTo>
                        <a:pt x="201491" y="115261"/>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62" name="Frihandsfigur: Form 61">
                  <a:extLst>
                    <a:ext uri="{FF2B5EF4-FFF2-40B4-BE49-F238E27FC236}">
                      <a16:creationId xmlns:a16="http://schemas.microsoft.com/office/drawing/2014/main" id="{0D912460-2227-4E92-B9E3-F11A6944A7BE}"/>
                    </a:ext>
                  </a:extLst>
                </p:cNvPr>
                <p:cNvSpPr/>
                <p:nvPr/>
              </p:nvSpPr>
              <p:spPr>
                <a:xfrm>
                  <a:off x="2087441" y="3134496"/>
                  <a:ext cx="102422" cy="141817"/>
                </a:xfrm>
                <a:custGeom>
                  <a:avLst/>
                  <a:gdLst>
                    <a:gd name="connsiteX0" fmla="*/ 0 w 93884"/>
                    <a:gd name="connsiteY0" fmla="*/ 91574 h 129993"/>
                    <a:gd name="connsiteX1" fmla="*/ 47087 w 93884"/>
                    <a:gd name="connsiteY1" fmla="*/ 0 h 129993"/>
                    <a:gd name="connsiteX2" fmla="*/ 47087 w 93884"/>
                    <a:gd name="connsiteY2" fmla="*/ 53009 h 129993"/>
                    <a:gd name="connsiteX3" fmla="*/ 96051 w 93884"/>
                    <a:gd name="connsiteY3" fmla="*/ 43404 h 129993"/>
                    <a:gd name="connsiteX4" fmla="*/ 47087 w 93884"/>
                    <a:gd name="connsiteY4" fmla="*/ 133027 h 129993"/>
                    <a:gd name="connsiteX5" fmla="*/ 47087 w 93884"/>
                    <a:gd name="connsiteY5" fmla="*/ 80957 h 129993"/>
                    <a:gd name="connsiteX6" fmla="*/ 0 w 93884"/>
                    <a:gd name="connsiteY6" fmla="*/ 91574 h 129993"/>
                    <a:gd name="connsiteX7" fmla="*/ 0 w 93884"/>
                    <a:gd name="connsiteY7" fmla="*/ 91574 h 1299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884" h="129993">
                      <a:moveTo>
                        <a:pt x="0" y="91574"/>
                      </a:moveTo>
                      <a:lnTo>
                        <a:pt x="47087" y="0"/>
                      </a:lnTo>
                      <a:lnTo>
                        <a:pt x="47087" y="53009"/>
                      </a:lnTo>
                      <a:lnTo>
                        <a:pt x="96051" y="43404"/>
                      </a:lnTo>
                      <a:lnTo>
                        <a:pt x="47087" y="133027"/>
                      </a:lnTo>
                      <a:lnTo>
                        <a:pt x="47087" y="80957"/>
                      </a:lnTo>
                      <a:lnTo>
                        <a:pt x="0" y="91574"/>
                      </a:lnTo>
                      <a:lnTo>
                        <a:pt x="0" y="91574"/>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63" name="Frihandsfigur: Form 62">
                  <a:extLst>
                    <a:ext uri="{FF2B5EF4-FFF2-40B4-BE49-F238E27FC236}">
                      <a16:creationId xmlns:a16="http://schemas.microsoft.com/office/drawing/2014/main" id="{61AC2278-0EDC-4D90-8486-F96CC537E4B4}"/>
                    </a:ext>
                  </a:extLst>
                </p:cNvPr>
                <p:cNvSpPr/>
                <p:nvPr/>
              </p:nvSpPr>
              <p:spPr>
                <a:xfrm>
                  <a:off x="2259984" y="3422226"/>
                  <a:ext cx="149695" cy="149695"/>
                </a:xfrm>
                <a:custGeom>
                  <a:avLst/>
                  <a:gdLst>
                    <a:gd name="connsiteX0" fmla="*/ 138660 w 137215"/>
                    <a:gd name="connsiteY0" fmla="*/ 68969 h 137215"/>
                    <a:gd name="connsiteX1" fmla="*/ 69330 w 137215"/>
                    <a:gd name="connsiteY1" fmla="*/ 137938 h 137215"/>
                    <a:gd name="connsiteX2" fmla="*/ 0 w 137215"/>
                    <a:gd name="connsiteY2" fmla="*/ 68969 h 137215"/>
                    <a:gd name="connsiteX3" fmla="*/ 69330 w 137215"/>
                    <a:gd name="connsiteY3" fmla="*/ 0 h 137215"/>
                    <a:gd name="connsiteX4" fmla="*/ 138660 w 137215"/>
                    <a:gd name="connsiteY4" fmla="*/ 68969 h 137215"/>
                    <a:gd name="connsiteX5" fmla="*/ 138660 w 137215"/>
                    <a:gd name="connsiteY5" fmla="*/ 68969 h 137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215" h="137215">
                      <a:moveTo>
                        <a:pt x="138660" y="68969"/>
                      </a:moveTo>
                      <a:cubicBezTo>
                        <a:pt x="138660" y="107028"/>
                        <a:pt x="107606" y="137938"/>
                        <a:pt x="69330" y="137938"/>
                      </a:cubicBezTo>
                      <a:cubicBezTo>
                        <a:pt x="31054" y="137938"/>
                        <a:pt x="0" y="107028"/>
                        <a:pt x="0" y="68969"/>
                      </a:cubicBezTo>
                      <a:cubicBezTo>
                        <a:pt x="0" y="30910"/>
                        <a:pt x="31054" y="0"/>
                        <a:pt x="69330" y="0"/>
                      </a:cubicBezTo>
                      <a:cubicBezTo>
                        <a:pt x="107606" y="0"/>
                        <a:pt x="138660" y="30910"/>
                        <a:pt x="138660" y="68969"/>
                      </a:cubicBezTo>
                      <a:lnTo>
                        <a:pt x="138660" y="68969"/>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64" name="Frihandsfigur: Form 63">
                  <a:extLst>
                    <a:ext uri="{FF2B5EF4-FFF2-40B4-BE49-F238E27FC236}">
                      <a16:creationId xmlns:a16="http://schemas.microsoft.com/office/drawing/2014/main" id="{D041FE24-701A-499C-9C1C-14B30F9ECFF3}"/>
                    </a:ext>
                  </a:extLst>
                </p:cNvPr>
                <p:cNvSpPr/>
                <p:nvPr/>
              </p:nvSpPr>
              <p:spPr>
                <a:xfrm>
                  <a:off x="1856675" y="3422226"/>
                  <a:ext cx="149695" cy="149695"/>
                </a:xfrm>
                <a:custGeom>
                  <a:avLst/>
                  <a:gdLst>
                    <a:gd name="connsiteX0" fmla="*/ 138660 w 137215"/>
                    <a:gd name="connsiteY0" fmla="*/ 68969 h 137215"/>
                    <a:gd name="connsiteX1" fmla="*/ 69330 w 137215"/>
                    <a:gd name="connsiteY1" fmla="*/ 137938 h 137215"/>
                    <a:gd name="connsiteX2" fmla="*/ 0 w 137215"/>
                    <a:gd name="connsiteY2" fmla="*/ 68969 h 137215"/>
                    <a:gd name="connsiteX3" fmla="*/ 69330 w 137215"/>
                    <a:gd name="connsiteY3" fmla="*/ 0 h 137215"/>
                    <a:gd name="connsiteX4" fmla="*/ 138660 w 137215"/>
                    <a:gd name="connsiteY4" fmla="*/ 68969 h 137215"/>
                    <a:gd name="connsiteX5" fmla="*/ 138660 w 137215"/>
                    <a:gd name="connsiteY5" fmla="*/ 68969 h 137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215" h="137215">
                      <a:moveTo>
                        <a:pt x="138660" y="68969"/>
                      </a:moveTo>
                      <a:cubicBezTo>
                        <a:pt x="138660" y="107028"/>
                        <a:pt x="107606" y="137938"/>
                        <a:pt x="69330" y="137938"/>
                      </a:cubicBezTo>
                      <a:cubicBezTo>
                        <a:pt x="31054" y="137938"/>
                        <a:pt x="0" y="107028"/>
                        <a:pt x="0" y="68969"/>
                      </a:cubicBezTo>
                      <a:cubicBezTo>
                        <a:pt x="0" y="30910"/>
                        <a:pt x="31054" y="0"/>
                        <a:pt x="69330" y="0"/>
                      </a:cubicBezTo>
                      <a:cubicBezTo>
                        <a:pt x="107606" y="0"/>
                        <a:pt x="138660" y="30910"/>
                        <a:pt x="138660" y="68969"/>
                      </a:cubicBezTo>
                      <a:lnTo>
                        <a:pt x="138660" y="68969"/>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65" name="Frihandsfigur: Form 64">
                  <a:extLst>
                    <a:ext uri="{FF2B5EF4-FFF2-40B4-BE49-F238E27FC236}">
                      <a16:creationId xmlns:a16="http://schemas.microsoft.com/office/drawing/2014/main" id="{FF9C9C21-0D54-4F89-8315-3EED1A2F3EA0}"/>
                    </a:ext>
                  </a:extLst>
                </p:cNvPr>
                <p:cNvSpPr/>
                <p:nvPr/>
              </p:nvSpPr>
              <p:spPr>
                <a:xfrm>
                  <a:off x="2212949" y="3593033"/>
                  <a:ext cx="267875" cy="149695"/>
                </a:xfrm>
                <a:custGeom>
                  <a:avLst/>
                  <a:gdLst>
                    <a:gd name="connsiteX0" fmla="*/ 237167 w 245544"/>
                    <a:gd name="connsiteY0" fmla="*/ 41094 h 137215"/>
                    <a:gd name="connsiteX1" fmla="*/ 169498 w 245544"/>
                    <a:gd name="connsiteY1" fmla="*/ 8884 h 137215"/>
                    <a:gd name="connsiteX2" fmla="*/ 112517 w 245544"/>
                    <a:gd name="connsiteY2" fmla="*/ 1 h 137215"/>
                    <a:gd name="connsiteX3" fmla="*/ 55536 w 245544"/>
                    <a:gd name="connsiteY3" fmla="*/ 8884 h 137215"/>
                    <a:gd name="connsiteX4" fmla="*/ 3178 w 245544"/>
                    <a:gd name="connsiteY4" fmla="*/ 31200 h 137215"/>
                    <a:gd name="connsiteX5" fmla="*/ 0 w 245544"/>
                    <a:gd name="connsiteY5" fmla="*/ 34811 h 137215"/>
                    <a:gd name="connsiteX6" fmla="*/ 71280 w 245544"/>
                    <a:gd name="connsiteY6" fmla="*/ 70270 h 137215"/>
                    <a:gd name="connsiteX7" fmla="*/ 97351 w 245544"/>
                    <a:gd name="connsiteY7" fmla="*/ 122340 h 137215"/>
                    <a:gd name="connsiteX8" fmla="*/ 97351 w 245544"/>
                    <a:gd name="connsiteY8" fmla="*/ 138084 h 137215"/>
                    <a:gd name="connsiteX9" fmla="*/ 251177 w 245544"/>
                    <a:gd name="connsiteY9" fmla="*/ 138084 h 137215"/>
                    <a:gd name="connsiteX10" fmla="*/ 251177 w 245544"/>
                    <a:gd name="connsiteY10" fmla="*/ 68681 h 137215"/>
                    <a:gd name="connsiteX11" fmla="*/ 237167 w 245544"/>
                    <a:gd name="connsiteY11" fmla="*/ 41094 h 137215"/>
                    <a:gd name="connsiteX12" fmla="*/ 237167 w 245544"/>
                    <a:gd name="connsiteY12" fmla="*/ 41094 h 137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45544" h="137215">
                      <a:moveTo>
                        <a:pt x="237167" y="41094"/>
                      </a:moveTo>
                      <a:cubicBezTo>
                        <a:pt x="217234" y="25639"/>
                        <a:pt x="194124" y="14662"/>
                        <a:pt x="169498" y="8884"/>
                      </a:cubicBezTo>
                      <a:cubicBezTo>
                        <a:pt x="150937" y="3468"/>
                        <a:pt x="131799" y="507"/>
                        <a:pt x="112517" y="1"/>
                      </a:cubicBezTo>
                      <a:cubicBezTo>
                        <a:pt x="93162" y="-71"/>
                        <a:pt x="73952" y="2962"/>
                        <a:pt x="55536" y="8884"/>
                      </a:cubicBezTo>
                      <a:cubicBezTo>
                        <a:pt x="37120" y="13795"/>
                        <a:pt x="19427" y="21306"/>
                        <a:pt x="3178" y="31200"/>
                      </a:cubicBezTo>
                      <a:cubicBezTo>
                        <a:pt x="2094" y="32427"/>
                        <a:pt x="1155" y="33655"/>
                        <a:pt x="0" y="34811"/>
                      </a:cubicBezTo>
                      <a:cubicBezTo>
                        <a:pt x="25927" y="41744"/>
                        <a:pt x="50120" y="53804"/>
                        <a:pt x="71280" y="70270"/>
                      </a:cubicBezTo>
                      <a:cubicBezTo>
                        <a:pt x="87963" y="82403"/>
                        <a:pt x="97712" y="101758"/>
                        <a:pt x="97351" y="122340"/>
                      </a:cubicBezTo>
                      <a:lnTo>
                        <a:pt x="97351" y="138084"/>
                      </a:lnTo>
                      <a:lnTo>
                        <a:pt x="251177" y="138084"/>
                      </a:lnTo>
                      <a:lnTo>
                        <a:pt x="251177" y="68681"/>
                      </a:lnTo>
                      <a:cubicBezTo>
                        <a:pt x="251322" y="57849"/>
                        <a:pt x="246122" y="47449"/>
                        <a:pt x="237167" y="41094"/>
                      </a:cubicBezTo>
                      <a:lnTo>
                        <a:pt x="237167" y="41094"/>
                      </a:lnTo>
                      <a:close/>
                    </a:path>
                  </a:pathLst>
                </a:custGeom>
                <a:solidFill>
                  <a:srgbClr val="FFFFFF"/>
                </a:solid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sp>
              <p:nvSpPr>
                <p:cNvPr id="66" name="Frihandsfigur: Form 65">
                  <a:extLst>
                    <a:ext uri="{FF2B5EF4-FFF2-40B4-BE49-F238E27FC236}">
                      <a16:creationId xmlns:a16="http://schemas.microsoft.com/office/drawing/2014/main" id="{53D8C970-27C5-4105-AB50-723B434A8BD5}"/>
                    </a:ext>
                  </a:extLst>
                </p:cNvPr>
                <p:cNvSpPr/>
                <p:nvPr/>
              </p:nvSpPr>
              <p:spPr>
                <a:xfrm>
                  <a:off x="1781275" y="3593111"/>
                  <a:ext cx="267875" cy="149695"/>
                </a:xfrm>
                <a:custGeom>
                  <a:avLst/>
                  <a:gdLst>
                    <a:gd name="connsiteX0" fmla="*/ 153898 w 245544"/>
                    <a:gd name="connsiteY0" fmla="*/ 122340 h 137215"/>
                    <a:gd name="connsiteX1" fmla="*/ 178814 w 245544"/>
                    <a:gd name="connsiteY1" fmla="*/ 71209 h 137215"/>
                    <a:gd name="connsiteX2" fmla="*/ 179897 w 245544"/>
                    <a:gd name="connsiteY2" fmla="*/ 70342 h 137215"/>
                    <a:gd name="connsiteX3" fmla="*/ 181053 w 245544"/>
                    <a:gd name="connsiteY3" fmla="*/ 69548 h 137215"/>
                    <a:gd name="connsiteX4" fmla="*/ 251033 w 245544"/>
                    <a:gd name="connsiteY4" fmla="*/ 34955 h 137215"/>
                    <a:gd name="connsiteX5" fmla="*/ 245977 w 245544"/>
                    <a:gd name="connsiteY5" fmla="*/ 29178 h 137215"/>
                    <a:gd name="connsiteX6" fmla="*/ 195858 w 245544"/>
                    <a:gd name="connsiteY6" fmla="*/ 8884 h 137215"/>
                    <a:gd name="connsiteX7" fmla="*/ 138877 w 245544"/>
                    <a:gd name="connsiteY7" fmla="*/ 1 h 137215"/>
                    <a:gd name="connsiteX8" fmla="*/ 81896 w 245544"/>
                    <a:gd name="connsiteY8" fmla="*/ 8884 h 137215"/>
                    <a:gd name="connsiteX9" fmla="*/ 14227 w 245544"/>
                    <a:gd name="connsiteY9" fmla="*/ 41094 h 137215"/>
                    <a:gd name="connsiteX10" fmla="*/ 0 w 245544"/>
                    <a:gd name="connsiteY10" fmla="*/ 68754 h 137215"/>
                    <a:gd name="connsiteX11" fmla="*/ 0 w 245544"/>
                    <a:gd name="connsiteY11" fmla="*/ 138156 h 137215"/>
                    <a:gd name="connsiteX12" fmla="*/ 154043 w 245544"/>
                    <a:gd name="connsiteY12" fmla="*/ 138156 h 137215"/>
                    <a:gd name="connsiteX13" fmla="*/ 154043 w 245544"/>
                    <a:gd name="connsiteY13" fmla="*/ 122340 h 137215"/>
                    <a:gd name="connsiteX14" fmla="*/ 153898 w 245544"/>
                    <a:gd name="connsiteY14" fmla="*/ 122340 h 137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45544" h="137215">
                      <a:moveTo>
                        <a:pt x="153898" y="122340"/>
                      </a:moveTo>
                      <a:cubicBezTo>
                        <a:pt x="153898" y="102408"/>
                        <a:pt x="163142" y="83558"/>
                        <a:pt x="178814" y="71209"/>
                      </a:cubicBezTo>
                      <a:lnTo>
                        <a:pt x="179897" y="70342"/>
                      </a:lnTo>
                      <a:lnTo>
                        <a:pt x="181053" y="69548"/>
                      </a:lnTo>
                      <a:cubicBezTo>
                        <a:pt x="202429" y="54454"/>
                        <a:pt x="226045" y="42755"/>
                        <a:pt x="251033" y="34955"/>
                      </a:cubicBezTo>
                      <a:cubicBezTo>
                        <a:pt x="249227" y="33078"/>
                        <a:pt x="247638" y="31128"/>
                        <a:pt x="245977" y="29178"/>
                      </a:cubicBezTo>
                      <a:cubicBezTo>
                        <a:pt x="230306" y="20078"/>
                        <a:pt x="213407" y="13217"/>
                        <a:pt x="195858" y="8884"/>
                      </a:cubicBezTo>
                      <a:cubicBezTo>
                        <a:pt x="177297" y="3468"/>
                        <a:pt x="158159" y="507"/>
                        <a:pt x="138877" y="1"/>
                      </a:cubicBezTo>
                      <a:cubicBezTo>
                        <a:pt x="119522" y="-71"/>
                        <a:pt x="100312" y="2962"/>
                        <a:pt x="81896" y="8884"/>
                      </a:cubicBezTo>
                      <a:cubicBezTo>
                        <a:pt x="57631" y="15528"/>
                        <a:pt x="34665" y="26433"/>
                        <a:pt x="14227" y="41094"/>
                      </a:cubicBezTo>
                      <a:cubicBezTo>
                        <a:pt x="5489" y="47666"/>
                        <a:pt x="217" y="57849"/>
                        <a:pt x="0" y="68754"/>
                      </a:cubicBezTo>
                      <a:lnTo>
                        <a:pt x="0" y="138156"/>
                      </a:lnTo>
                      <a:lnTo>
                        <a:pt x="154043" y="138156"/>
                      </a:lnTo>
                      <a:lnTo>
                        <a:pt x="154043" y="122340"/>
                      </a:lnTo>
                      <a:lnTo>
                        <a:pt x="153898" y="122340"/>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67" name="Frihandsfigur: Form 66">
                  <a:extLst>
                    <a:ext uri="{FF2B5EF4-FFF2-40B4-BE49-F238E27FC236}">
                      <a16:creationId xmlns:a16="http://schemas.microsoft.com/office/drawing/2014/main" id="{4BB8454F-7C54-4BB6-8E4E-6482F72368F7}"/>
                    </a:ext>
                  </a:extLst>
                </p:cNvPr>
                <p:cNvSpPr/>
                <p:nvPr/>
              </p:nvSpPr>
              <p:spPr>
                <a:xfrm>
                  <a:off x="1982812" y="3651650"/>
                  <a:ext cx="299389" cy="149695"/>
                </a:xfrm>
                <a:custGeom>
                  <a:avLst/>
                  <a:gdLst>
                    <a:gd name="connsiteX0" fmla="*/ 0 w 274431"/>
                    <a:gd name="connsiteY0" fmla="*/ 137650 h 137215"/>
                    <a:gd name="connsiteX1" fmla="*/ 0 w 274431"/>
                    <a:gd name="connsiteY1" fmla="*/ 68681 h 137215"/>
                    <a:gd name="connsiteX2" fmla="*/ 13866 w 274431"/>
                    <a:gd name="connsiteY2" fmla="*/ 41094 h 137215"/>
                    <a:gd name="connsiteX3" fmla="*/ 81535 w 274431"/>
                    <a:gd name="connsiteY3" fmla="*/ 8884 h 137215"/>
                    <a:gd name="connsiteX4" fmla="*/ 138516 w 274431"/>
                    <a:gd name="connsiteY4" fmla="*/ 1 h 137215"/>
                    <a:gd name="connsiteX5" fmla="*/ 195496 w 274431"/>
                    <a:gd name="connsiteY5" fmla="*/ 8884 h 137215"/>
                    <a:gd name="connsiteX6" fmla="*/ 263310 w 274431"/>
                    <a:gd name="connsiteY6" fmla="*/ 41094 h 137215"/>
                    <a:gd name="connsiteX7" fmla="*/ 277104 w 274431"/>
                    <a:gd name="connsiteY7" fmla="*/ 68681 h 137215"/>
                    <a:gd name="connsiteX8" fmla="*/ 277104 w 274431"/>
                    <a:gd name="connsiteY8" fmla="*/ 137650 h 137215"/>
                    <a:gd name="connsiteX9" fmla="*/ 0 w 274431"/>
                    <a:gd name="connsiteY9" fmla="*/ 137650 h 137215"/>
                    <a:gd name="connsiteX10" fmla="*/ 0 w 274431"/>
                    <a:gd name="connsiteY10" fmla="*/ 137650 h 137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4431" h="137215">
                      <a:moveTo>
                        <a:pt x="0" y="137650"/>
                      </a:moveTo>
                      <a:lnTo>
                        <a:pt x="0" y="68681"/>
                      </a:lnTo>
                      <a:cubicBezTo>
                        <a:pt x="72" y="57849"/>
                        <a:pt x="5200" y="47666"/>
                        <a:pt x="13866" y="41094"/>
                      </a:cubicBezTo>
                      <a:cubicBezTo>
                        <a:pt x="34304" y="26433"/>
                        <a:pt x="57270" y="15528"/>
                        <a:pt x="81535" y="8884"/>
                      </a:cubicBezTo>
                      <a:cubicBezTo>
                        <a:pt x="99951" y="2962"/>
                        <a:pt x="119161" y="-71"/>
                        <a:pt x="138516" y="1"/>
                      </a:cubicBezTo>
                      <a:cubicBezTo>
                        <a:pt x="157798" y="435"/>
                        <a:pt x="177008" y="3468"/>
                        <a:pt x="195496" y="8884"/>
                      </a:cubicBezTo>
                      <a:cubicBezTo>
                        <a:pt x="220195" y="14589"/>
                        <a:pt x="243305" y="25567"/>
                        <a:pt x="263310" y="41094"/>
                      </a:cubicBezTo>
                      <a:cubicBezTo>
                        <a:pt x="272265" y="47449"/>
                        <a:pt x="277393" y="57776"/>
                        <a:pt x="277104" y="68681"/>
                      </a:cubicBezTo>
                      <a:lnTo>
                        <a:pt x="277104" y="137650"/>
                      </a:lnTo>
                      <a:lnTo>
                        <a:pt x="0" y="137650"/>
                      </a:lnTo>
                      <a:lnTo>
                        <a:pt x="0" y="137650"/>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68" name="Frihandsfigur: Form 67">
                  <a:extLst>
                    <a:ext uri="{FF2B5EF4-FFF2-40B4-BE49-F238E27FC236}">
                      <a16:creationId xmlns:a16="http://schemas.microsoft.com/office/drawing/2014/main" id="{FC01418C-F23D-4549-A9CF-334652D87C8C}"/>
                    </a:ext>
                  </a:extLst>
                </p:cNvPr>
                <p:cNvSpPr/>
                <p:nvPr/>
              </p:nvSpPr>
              <p:spPr>
                <a:xfrm>
                  <a:off x="2058291" y="3480764"/>
                  <a:ext cx="149695" cy="149695"/>
                </a:xfrm>
                <a:custGeom>
                  <a:avLst/>
                  <a:gdLst>
                    <a:gd name="connsiteX0" fmla="*/ 138660 w 137215"/>
                    <a:gd name="connsiteY0" fmla="*/ 68969 h 137215"/>
                    <a:gd name="connsiteX1" fmla="*/ 69330 w 137215"/>
                    <a:gd name="connsiteY1" fmla="*/ 137938 h 137215"/>
                    <a:gd name="connsiteX2" fmla="*/ 0 w 137215"/>
                    <a:gd name="connsiteY2" fmla="*/ 68969 h 137215"/>
                    <a:gd name="connsiteX3" fmla="*/ 69330 w 137215"/>
                    <a:gd name="connsiteY3" fmla="*/ 0 h 137215"/>
                    <a:gd name="connsiteX4" fmla="*/ 138660 w 137215"/>
                    <a:gd name="connsiteY4" fmla="*/ 68969 h 137215"/>
                    <a:gd name="connsiteX5" fmla="*/ 138660 w 137215"/>
                    <a:gd name="connsiteY5" fmla="*/ 68969 h 137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215" h="137215">
                      <a:moveTo>
                        <a:pt x="138660" y="68969"/>
                      </a:moveTo>
                      <a:cubicBezTo>
                        <a:pt x="138660" y="107028"/>
                        <a:pt x="107606" y="137938"/>
                        <a:pt x="69330" y="137938"/>
                      </a:cubicBezTo>
                      <a:cubicBezTo>
                        <a:pt x="31054" y="137938"/>
                        <a:pt x="0" y="107028"/>
                        <a:pt x="0" y="68969"/>
                      </a:cubicBezTo>
                      <a:cubicBezTo>
                        <a:pt x="0" y="30910"/>
                        <a:pt x="31054" y="0"/>
                        <a:pt x="69330" y="0"/>
                      </a:cubicBezTo>
                      <a:cubicBezTo>
                        <a:pt x="107678" y="0"/>
                        <a:pt x="138660" y="30837"/>
                        <a:pt x="138660" y="68969"/>
                      </a:cubicBezTo>
                      <a:lnTo>
                        <a:pt x="138660" y="68969"/>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grpSp>
          <p:sp>
            <p:nvSpPr>
              <p:cNvPr id="95" name="Frihandsfigur: Form 94">
                <a:extLst>
                  <a:ext uri="{FF2B5EF4-FFF2-40B4-BE49-F238E27FC236}">
                    <a16:creationId xmlns:a16="http://schemas.microsoft.com/office/drawing/2014/main" id="{FFFBA9EC-5C61-4C30-AB67-3895A34BD536}"/>
                  </a:ext>
                </a:extLst>
              </p:cNvPr>
              <p:cNvSpPr/>
              <p:nvPr/>
            </p:nvSpPr>
            <p:spPr>
              <a:xfrm>
                <a:off x="2659894" y="2941016"/>
                <a:ext cx="1014618" cy="1014618"/>
              </a:xfrm>
              <a:custGeom>
                <a:avLst/>
                <a:gdLst>
                  <a:gd name="connsiteX0" fmla="*/ 0 w 779963"/>
                  <a:gd name="connsiteY0" fmla="*/ 389982 h 779963"/>
                  <a:gd name="connsiteX1" fmla="*/ 389982 w 779963"/>
                  <a:gd name="connsiteY1" fmla="*/ 0 h 779963"/>
                  <a:gd name="connsiteX2" fmla="*/ 779964 w 779963"/>
                  <a:gd name="connsiteY2" fmla="*/ 389982 h 779963"/>
                  <a:gd name="connsiteX3" fmla="*/ 389982 w 779963"/>
                  <a:gd name="connsiteY3" fmla="*/ 779964 h 779963"/>
                  <a:gd name="connsiteX4" fmla="*/ 0 w 779963"/>
                  <a:gd name="connsiteY4" fmla="*/ 389982 h 779963"/>
                  <a:gd name="connsiteX5" fmla="*/ 0 w 779963"/>
                  <a:gd name="connsiteY5" fmla="*/ 389982 h 779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9963" h="779963">
                    <a:moveTo>
                      <a:pt x="0" y="389982"/>
                    </a:moveTo>
                    <a:cubicBezTo>
                      <a:pt x="0" y="174625"/>
                      <a:pt x="174625" y="0"/>
                      <a:pt x="389982" y="0"/>
                    </a:cubicBezTo>
                    <a:cubicBezTo>
                      <a:pt x="605338" y="0"/>
                      <a:pt x="779964" y="174625"/>
                      <a:pt x="779964" y="389982"/>
                    </a:cubicBezTo>
                    <a:cubicBezTo>
                      <a:pt x="779964" y="605338"/>
                      <a:pt x="605338" y="779964"/>
                      <a:pt x="389982" y="779964"/>
                    </a:cubicBezTo>
                    <a:cubicBezTo>
                      <a:pt x="174625" y="779964"/>
                      <a:pt x="0" y="605411"/>
                      <a:pt x="0" y="389982"/>
                    </a:cubicBezTo>
                    <a:lnTo>
                      <a:pt x="0" y="389982"/>
                    </a:lnTo>
                    <a:close/>
                  </a:path>
                </a:pathLst>
              </a:custGeom>
              <a:solidFill>
                <a:srgbClr val="A8CDDB"/>
              </a:solidFill>
              <a:ln w="7217" cap="flat">
                <a:noFill/>
                <a:prstDash val="solid"/>
                <a:miter/>
              </a:ln>
            </p:spPr>
            <p:txBody>
              <a:bodyPr rtlCol="0" anchor="ctr"/>
              <a:lstStyle/>
              <a:p>
                <a:pPr defTabSz="914354"/>
                <a:endParaRPr lang="sv-SE" sz="1351">
                  <a:solidFill>
                    <a:srgbClr val="4E5151"/>
                  </a:solidFill>
                  <a:latin typeface="Calibri" panose="020F0502020204030204"/>
                </a:endParaRPr>
              </a:p>
            </p:txBody>
          </p:sp>
          <p:sp>
            <p:nvSpPr>
              <p:cNvPr id="96" name="Frihandsfigur: Form 95">
                <a:extLst>
                  <a:ext uri="{FF2B5EF4-FFF2-40B4-BE49-F238E27FC236}">
                    <a16:creationId xmlns:a16="http://schemas.microsoft.com/office/drawing/2014/main" id="{D02E8FFF-B730-44A3-821F-CBA1230C93FC}"/>
                  </a:ext>
                </a:extLst>
              </p:cNvPr>
              <p:cNvSpPr/>
              <p:nvPr/>
            </p:nvSpPr>
            <p:spPr>
              <a:xfrm>
                <a:off x="2869924" y="3125543"/>
                <a:ext cx="562553" cy="562552"/>
              </a:xfrm>
              <a:custGeom>
                <a:avLst/>
                <a:gdLst>
                  <a:gd name="connsiteX0" fmla="*/ 390559 w 397203"/>
                  <a:gd name="connsiteY0" fmla="*/ 340656 h 397203"/>
                  <a:gd name="connsiteX1" fmla="*/ 327079 w 397203"/>
                  <a:gd name="connsiteY1" fmla="*/ 277104 h 397203"/>
                  <a:gd name="connsiteX2" fmla="*/ 295592 w 397203"/>
                  <a:gd name="connsiteY2" fmla="*/ 267426 h 397203"/>
                  <a:gd name="connsiteX3" fmla="*/ 273276 w 397203"/>
                  <a:gd name="connsiteY3" fmla="*/ 245038 h 397203"/>
                  <a:gd name="connsiteX4" fmla="*/ 304763 w 397203"/>
                  <a:gd name="connsiteY4" fmla="*/ 152526 h 397203"/>
                  <a:gd name="connsiteX5" fmla="*/ 152382 w 397203"/>
                  <a:gd name="connsiteY5" fmla="*/ 0 h 397203"/>
                  <a:gd name="connsiteX6" fmla="*/ 0 w 397203"/>
                  <a:gd name="connsiteY6" fmla="*/ 152526 h 397203"/>
                  <a:gd name="connsiteX7" fmla="*/ 152382 w 397203"/>
                  <a:gd name="connsiteY7" fmla="*/ 305052 h 397203"/>
                  <a:gd name="connsiteX8" fmla="*/ 244822 w 397203"/>
                  <a:gd name="connsiteY8" fmla="*/ 273565 h 397203"/>
                  <a:gd name="connsiteX9" fmla="*/ 267137 w 397203"/>
                  <a:gd name="connsiteY9" fmla="*/ 295953 h 397203"/>
                  <a:gd name="connsiteX10" fmla="*/ 276815 w 397203"/>
                  <a:gd name="connsiteY10" fmla="*/ 327440 h 397203"/>
                  <a:gd name="connsiteX11" fmla="*/ 340295 w 397203"/>
                  <a:gd name="connsiteY11" fmla="*/ 390993 h 397203"/>
                  <a:gd name="connsiteX12" fmla="*/ 365716 w 397203"/>
                  <a:gd name="connsiteY12" fmla="*/ 401681 h 397203"/>
                  <a:gd name="connsiteX13" fmla="*/ 391137 w 397203"/>
                  <a:gd name="connsiteY13" fmla="*/ 390993 h 397203"/>
                  <a:gd name="connsiteX14" fmla="*/ 390559 w 397203"/>
                  <a:gd name="connsiteY14" fmla="*/ 340656 h 397203"/>
                  <a:gd name="connsiteX15" fmla="*/ 390559 w 397203"/>
                  <a:gd name="connsiteY15" fmla="*/ 340656 h 397203"/>
                  <a:gd name="connsiteX16" fmla="*/ 151876 w 397203"/>
                  <a:gd name="connsiteY16" fmla="*/ 274071 h 397203"/>
                  <a:gd name="connsiteX17" fmla="*/ 29971 w 397203"/>
                  <a:gd name="connsiteY17" fmla="*/ 152021 h 397203"/>
                  <a:gd name="connsiteX18" fmla="*/ 151876 w 397203"/>
                  <a:gd name="connsiteY18" fmla="*/ 29971 h 397203"/>
                  <a:gd name="connsiteX19" fmla="*/ 273782 w 397203"/>
                  <a:gd name="connsiteY19" fmla="*/ 152021 h 397203"/>
                  <a:gd name="connsiteX20" fmla="*/ 151876 w 397203"/>
                  <a:gd name="connsiteY20" fmla="*/ 274071 h 397203"/>
                  <a:gd name="connsiteX21" fmla="*/ 151876 w 397203"/>
                  <a:gd name="connsiteY21" fmla="*/ 274071 h 397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7203" h="397203">
                    <a:moveTo>
                      <a:pt x="390559" y="340656"/>
                    </a:moveTo>
                    <a:lnTo>
                      <a:pt x="327079" y="277104"/>
                    </a:lnTo>
                    <a:cubicBezTo>
                      <a:pt x="318413" y="268437"/>
                      <a:pt x="306786" y="265404"/>
                      <a:pt x="295592" y="267426"/>
                    </a:cubicBezTo>
                    <a:lnTo>
                      <a:pt x="273276" y="245038"/>
                    </a:lnTo>
                    <a:cubicBezTo>
                      <a:pt x="293064" y="219618"/>
                      <a:pt x="304763" y="187047"/>
                      <a:pt x="304763" y="152526"/>
                    </a:cubicBezTo>
                    <a:cubicBezTo>
                      <a:pt x="304763" y="68608"/>
                      <a:pt x="236228" y="0"/>
                      <a:pt x="152382" y="0"/>
                    </a:cubicBezTo>
                    <a:cubicBezTo>
                      <a:pt x="68608" y="0"/>
                      <a:pt x="0" y="68608"/>
                      <a:pt x="0" y="152526"/>
                    </a:cubicBezTo>
                    <a:cubicBezTo>
                      <a:pt x="0" y="236444"/>
                      <a:pt x="68536" y="305052"/>
                      <a:pt x="152382" y="305052"/>
                    </a:cubicBezTo>
                    <a:cubicBezTo>
                      <a:pt x="186902" y="305052"/>
                      <a:pt x="218895" y="293353"/>
                      <a:pt x="244822" y="273565"/>
                    </a:cubicBezTo>
                    <a:lnTo>
                      <a:pt x="267137" y="295953"/>
                    </a:lnTo>
                    <a:cubicBezTo>
                      <a:pt x="265115" y="307147"/>
                      <a:pt x="268149" y="318846"/>
                      <a:pt x="276815" y="327440"/>
                    </a:cubicBezTo>
                    <a:lnTo>
                      <a:pt x="340295" y="390993"/>
                    </a:lnTo>
                    <a:cubicBezTo>
                      <a:pt x="347373" y="398143"/>
                      <a:pt x="356544" y="401681"/>
                      <a:pt x="365716" y="401681"/>
                    </a:cubicBezTo>
                    <a:cubicBezTo>
                      <a:pt x="374888" y="401681"/>
                      <a:pt x="383987" y="398143"/>
                      <a:pt x="391137" y="390993"/>
                    </a:cubicBezTo>
                    <a:cubicBezTo>
                      <a:pt x="404281" y="376766"/>
                      <a:pt x="404281" y="354378"/>
                      <a:pt x="390559" y="340656"/>
                    </a:cubicBezTo>
                    <a:lnTo>
                      <a:pt x="390559" y="340656"/>
                    </a:lnTo>
                    <a:close/>
                    <a:moveTo>
                      <a:pt x="151876" y="274071"/>
                    </a:moveTo>
                    <a:cubicBezTo>
                      <a:pt x="84857" y="274071"/>
                      <a:pt x="29971" y="219184"/>
                      <a:pt x="29971" y="152021"/>
                    </a:cubicBezTo>
                    <a:cubicBezTo>
                      <a:pt x="29971" y="84857"/>
                      <a:pt x="84857" y="29971"/>
                      <a:pt x="151876" y="29971"/>
                    </a:cubicBezTo>
                    <a:cubicBezTo>
                      <a:pt x="218895" y="29971"/>
                      <a:pt x="273782" y="84857"/>
                      <a:pt x="273782" y="152021"/>
                    </a:cubicBezTo>
                    <a:cubicBezTo>
                      <a:pt x="273782" y="219184"/>
                      <a:pt x="218895" y="274071"/>
                      <a:pt x="151876" y="274071"/>
                    </a:cubicBezTo>
                    <a:lnTo>
                      <a:pt x="151876" y="274071"/>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97" name="Frihandsfigur: Form 96">
                <a:extLst>
                  <a:ext uri="{FF2B5EF4-FFF2-40B4-BE49-F238E27FC236}">
                    <a16:creationId xmlns:a16="http://schemas.microsoft.com/office/drawing/2014/main" id="{854CD61E-BDAC-4576-94E6-6455DD8D127D}"/>
                  </a:ext>
                </a:extLst>
              </p:cNvPr>
              <p:cNvSpPr/>
              <p:nvPr/>
            </p:nvSpPr>
            <p:spPr>
              <a:xfrm>
                <a:off x="4173506" y="2951526"/>
                <a:ext cx="1014618" cy="1014618"/>
              </a:xfrm>
              <a:custGeom>
                <a:avLst/>
                <a:gdLst>
                  <a:gd name="connsiteX0" fmla="*/ 0 w 779963"/>
                  <a:gd name="connsiteY0" fmla="*/ 389982 h 779963"/>
                  <a:gd name="connsiteX1" fmla="*/ 389982 w 779963"/>
                  <a:gd name="connsiteY1" fmla="*/ 0 h 779963"/>
                  <a:gd name="connsiteX2" fmla="*/ 779964 w 779963"/>
                  <a:gd name="connsiteY2" fmla="*/ 389982 h 779963"/>
                  <a:gd name="connsiteX3" fmla="*/ 389982 w 779963"/>
                  <a:gd name="connsiteY3" fmla="*/ 779964 h 779963"/>
                  <a:gd name="connsiteX4" fmla="*/ 0 w 779963"/>
                  <a:gd name="connsiteY4" fmla="*/ 389982 h 779963"/>
                  <a:gd name="connsiteX5" fmla="*/ 0 w 779963"/>
                  <a:gd name="connsiteY5" fmla="*/ 389982 h 779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9963" h="779963">
                    <a:moveTo>
                      <a:pt x="0" y="389982"/>
                    </a:moveTo>
                    <a:cubicBezTo>
                      <a:pt x="0" y="174625"/>
                      <a:pt x="174625" y="0"/>
                      <a:pt x="389982" y="0"/>
                    </a:cubicBezTo>
                    <a:cubicBezTo>
                      <a:pt x="605338" y="0"/>
                      <a:pt x="779964" y="174625"/>
                      <a:pt x="779964" y="389982"/>
                    </a:cubicBezTo>
                    <a:cubicBezTo>
                      <a:pt x="779964" y="605338"/>
                      <a:pt x="605338" y="779964"/>
                      <a:pt x="389982" y="779964"/>
                    </a:cubicBezTo>
                    <a:cubicBezTo>
                      <a:pt x="174625" y="779964"/>
                      <a:pt x="0" y="605411"/>
                      <a:pt x="0" y="389982"/>
                    </a:cubicBezTo>
                    <a:lnTo>
                      <a:pt x="0" y="389982"/>
                    </a:lnTo>
                    <a:close/>
                  </a:path>
                </a:pathLst>
              </a:custGeom>
              <a:solidFill>
                <a:srgbClr val="A8CDDB"/>
              </a:solidFill>
              <a:ln w="7217" cap="flat">
                <a:noFill/>
                <a:prstDash val="solid"/>
                <a:miter/>
              </a:ln>
            </p:spPr>
            <p:txBody>
              <a:bodyPr rtlCol="0" anchor="ctr"/>
              <a:lstStyle/>
              <a:p>
                <a:pPr defTabSz="914354"/>
                <a:endParaRPr lang="sv-SE" sz="1351">
                  <a:solidFill>
                    <a:srgbClr val="4E5151"/>
                  </a:solidFill>
                  <a:latin typeface="Calibri" panose="020F0502020204030204"/>
                </a:endParaRPr>
              </a:p>
            </p:txBody>
          </p:sp>
          <p:grpSp>
            <p:nvGrpSpPr>
              <p:cNvPr id="98" name="Grupp 97">
                <a:extLst>
                  <a:ext uri="{FF2B5EF4-FFF2-40B4-BE49-F238E27FC236}">
                    <a16:creationId xmlns:a16="http://schemas.microsoft.com/office/drawing/2014/main" id="{80020B52-7113-4E2E-8DA9-78D6BF78CE5D}"/>
                  </a:ext>
                </a:extLst>
              </p:cNvPr>
              <p:cNvGrpSpPr/>
              <p:nvPr/>
            </p:nvGrpSpPr>
            <p:grpSpPr>
              <a:xfrm>
                <a:off x="4424759" y="3159300"/>
                <a:ext cx="568322" cy="576555"/>
                <a:chOff x="3823512" y="2362855"/>
                <a:chExt cx="413889" cy="419885"/>
              </a:xfrm>
            </p:grpSpPr>
            <p:sp>
              <p:nvSpPr>
                <p:cNvPr id="99" name="Frihandsfigur: Form 98">
                  <a:extLst>
                    <a:ext uri="{FF2B5EF4-FFF2-40B4-BE49-F238E27FC236}">
                      <a16:creationId xmlns:a16="http://schemas.microsoft.com/office/drawing/2014/main" id="{781D4AF8-0C98-4AD0-9454-227D7E4E21E7}"/>
                    </a:ext>
                  </a:extLst>
                </p:cNvPr>
                <p:cNvSpPr/>
                <p:nvPr/>
              </p:nvSpPr>
              <p:spPr>
                <a:xfrm>
                  <a:off x="3888522" y="2653862"/>
                  <a:ext cx="128449" cy="28545"/>
                </a:xfrm>
                <a:custGeom>
                  <a:avLst/>
                  <a:gdLst>
                    <a:gd name="connsiteX0" fmla="*/ 116706 w 129993"/>
                    <a:gd name="connsiteY0" fmla="*/ 0 h 28887"/>
                    <a:gd name="connsiteX1" fmla="*/ 15238 w 129993"/>
                    <a:gd name="connsiteY1" fmla="*/ 0 h 28887"/>
                    <a:gd name="connsiteX2" fmla="*/ 0 w 129993"/>
                    <a:gd name="connsiteY2" fmla="*/ 15238 h 28887"/>
                    <a:gd name="connsiteX3" fmla="*/ 15238 w 129993"/>
                    <a:gd name="connsiteY3" fmla="*/ 30476 h 28887"/>
                    <a:gd name="connsiteX4" fmla="*/ 116706 w 129993"/>
                    <a:gd name="connsiteY4" fmla="*/ 30476 h 28887"/>
                    <a:gd name="connsiteX5" fmla="*/ 131944 w 129993"/>
                    <a:gd name="connsiteY5" fmla="*/ 15238 h 28887"/>
                    <a:gd name="connsiteX6" fmla="*/ 116706 w 129993"/>
                    <a:gd name="connsiteY6" fmla="*/ 0 h 28887"/>
                    <a:gd name="connsiteX7" fmla="*/ 116706 w 129993"/>
                    <a:gd name="connsiteY7" fmla="*/ 0 h 28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9993" h="28887">
                      <a:moveTo>
                        <a:pt x="116706" y="0"/>
                      </a:moveTo>
                      <a:lnTo>
                        <a:pt x="15238" y="0"/>
                      </a:lnTo>
                      <a:cubicBezTo>
                        <a:pt x="6861" y="0"/>
                        <a:pt x="0" y="6789"/>
                        <a:pt x="0" y="15238"/>
                      </a:cubicBezTo>
                      <a:cubicBezTo>
                        <a:pt x="0" y="23616"/>
                        <a:pt x="6789" y="30476"/>
                        <a:pt x="15238" y="30476"/>
                      </a:cubicBezTo>
                      <a:lnTo>
                        <a:pt x="116706" y="30476"/>
                      </a:lnTo>
                      <a:cubicBezTo>
                        <a:pt x="125083" y="30476"/>
                        <a:pt x="131944" y="23688"/>
                        <a:pt x="131944" y="15238"/>
                      </a:cubicBezTo>
                      <a:cubicBezTo>
                        <a:pt x="131944" y="6789"/>
                        <a:pt x="125155" y="0"/>
                        <a:pt x="116706" y="0"/>
                      </a:cubicBezTo>
                      <a:lnTo>
                        <a:pt x="116706" y="0"/>
                      </a:lnTo>
                      <a:close/>
                    </a:path>
                  </a:pathLst>
                </a:custGeom>
                <a:solidFill>
                  <a:srgbClr val="FFFFFF"/>
                </a:solid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sp>
              <p:nvSpPr>
                <p:cNvPr id="100" name="Frihandsfigur: Form 99">
                  <a:extLst>
                    <a:ext uri="{FF2B5EF4-FFF2-40B4-BE49-F238E27FC236}">
                      <a16:creationId xmlns:a16="http://schemas.microsoft.com/office/drawing/2014/main" id="{FA2B202A-F13D-4E34-990E-E05529E40153}"/>
                    </a:ext>
                  </a:extLst>
                </p:cNvPr>
                <p:cNvSpPr/>
                <p:nvPr/>
              </p:nvSpPr>
              <p:spPr>
                <a:xfrm>
                  <a:off x="3888522" y="2704028"/>
                  <a:ext cx="128449" cy="28545"/>
                </a:xfrm>
                <a:custGeom>
                  <a:avLst/>
                  <a:gdLst>
                    <a:gd name="connsiteX0" fmla="*/ 116706 w 129993"/>
                    <a:gd name="connsiteY0" fmla="*/ 0 h 28887"/>
                    <a:gd name="connsiteX1" fmla="*/ 15238 w 129993"/>
                    <a:gd name="connsiteY1" fmla="*/ 0 h 28887"/>
                    <a:gd name="connsiteX2" fmla="*/ 0 w 129993"/>
                    <a:gd name="connsiteY2" fmla="*/ 15238 h 28887"/>
                    <a:gd name="connsiteX3" fmla="*/ 15238 w 129993"/>
                    <a:gd name="connsiteY3" fmla="*/ 30476 h 28887"/>
                    <a:gd name="connsiteX4" fmla="*/ 116706 w 129993"/>
                    <a:gd name="connsiteY4" fmla="*/ 30476 h 28887"/>
                    <a:gd name="connsiteX5" fmla="*/ 131944 w 129993"/>
                    <a:gd name="connsiteY5" fmla="*/ 15238 h 28887"/>
                    <a:gd name="connsiteX6" fmla="*/ 116706 w 129993"/>
                    <a:gd name="connsiteY6" fmla="*/ 0 h 28887"/>
                    <a:gd name="connsiteX7" fmla="*/ 116706 w 129993"/>
                    <a:gd name="connsiteY7" fmla="*/ 0 h 28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9993" h="28887">
                      <a:moveTo>
                        <a:pt x="116706" y="0"/>
                      </a:moveTo>
                      <a:lnTo>
                        <a:pt x="15238" y="0"/>
                      </a:lnTo>
                      <a:cubicBezTo>
                        <a:pt x="6861" y="0"/>
                        <a:pt x="0" y="6789"/>
                        <a:pt x="0" y="15238"/>
                      </a:cubicBezTo>
                      <a:cubicBezTo>
                        <a:pt x="0" y="23616"/>
                        <a:pt x="6789" y="30476"/>
                        <a:pt x="15238" y="30476"/>
                      </a:cubicBezTo>
                      <a:lnTo>
                        <a:pt x="116706" y="30476"/>
                      </a:lnTo>
                      <a:cubicBezTo>
                        <a:pt x="125083" y="30476"/>
                        <a:pt x="131944" y="23688"/>
                        <a:pt x="131944" y="15238"/>
                      </a:cubicBezTo>
                      <a:cubicBezTo>
                        <a:pt x="131944" y="6789"/>
                        <a:pt x="125155" y="0"/>
                        <a:pt x="116706" y="0"/>
                      </a:cubicBezTo>
                      <a:lnTo>
                        <a:pt x="116706" y="0"/>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101" name="Frihandsfigur: Form 100">
                  <a:extLst>
                    <a:ext uri="{FF2B5EF4-FFF2-40B4-BE49-F238E27FC236}">
                      <a16:creationId xmlns:a16="http://schemas.microsoft.com/office/drawing/2014/main" id="{4BA47B91-353F-45BA-A84C-A207F71003E1}"/>
                    </a:ext>
                  </a:extLst>
                </p:cNvPr>
                <p:cNvSpPr/>
                <p:nvPr/>
              </p:nvSpPr>
              <p:spPr>
                <a:xfrm>
                  <a:off x="3921205" y="2754195"/>
                  <a:ext cx="64224" cy="28545"/>
                </a:xfrm>
                <a:custGeom>
                  <a:avLst/>
                  <a:gdLst>
                    <a:gd name="connsiteX0" fmla="*/ 32932 w 64996"/>
                    <a:gd name="connsiteY0" fmla="*/ 30476 h 28887"/>
                    <a:gd name="connsiteX1" fmla="*/ 65936 w 64996"/>
                    <a:gd name="connsiteY1" fmla="*/ 0 h 28887"/>
                    <a:gd name="connsiteX2" fmla="*/ 0 w 64996"/>
                    <a:gd name="connsiteY2" fmla="*/ 0 h 28887"/>
                    <a:gd name="connsiteX3" fmla="*/ 32932 w 64996"/>
                    <a:gd name="connsiteY3" fmla="*/ 30476 h 28887"/>
                    <a:gd name="connsiteX4" fmla="*/ 32932 w 64996"/>
                    <a:gd name="connsiteY4" fmla="*/ 30476 h 288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996" h="28887">
                      <a:moveTo>
                        <a:pt x="32932" y="30476"/>
                      </a:moveTo>
                      <a:cubicBezTo>
                        <a:pt x="50192" y="30476"/>
                        <a:pt x="64564" y="17260"/>
                        <a:pt x="65936" y="0"/>
                      </a:cubicBezTo>
                      <a:lnTo>
                        <a:pt x="0" y="0"/>
                      </a:lnTo>
                      <a:cubicBezTo>
                        <a:pt x="1372" y="17188"/>
                        <a:pt x="15671" y="30476"/>
                        <a:pt x="32932" y="30476"/>
                      </a:cubicBezTo>
                      <a:lnTo>
                        <a:pt x="32932" y="30476"/>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102" name="Frihandsfigur: Form 101">
                  <a:extLst>
                    <a:ext uri="{FF2B5EF4-FFF2-40B4-BE49-F238E27FC236}">
                      <a16:creationId xmlns:a16="http://schemas.microsoft.com/office/drawing/2014/main" id="{E52A51CC-26AC-43DA-83ED-B075C955071D}"/>
                    </a:ext>
                  </a:extLst>
                </p:cNvPr>
                <p:cNvSpPr/>
                <p:nvPr/>
              </p:nvSpPr>
              <p:spPr>
                <a:xfrm>
                  <a:off x="3823512" y="2362855"/>
                  <a:ext cx="413889" cy="264033"/>
                </a:xfrm>
                <a:custGeom>
                  <a:avLst/>
                  <a:gdLst>
                    <a:gd name="connsiteX0" fmla="*/ 307147 w 418869"/>
                    <a:gd name="connsiteY0" fmla="*/ 142560 h 267209"/>
                    <a:gd name="connsiteX1" fmla="*/ 216368 w 418869"/>
                    <a:gd name="connsiteY1" fmla="*/ 188275 h 267209"/>
                    <a:gd name="connsiteX2" fmla="*/ 216368 w 418869"/>
                    <a:gd name="connsiteY2" fmla="*/ 188275 h 267209"/>
                    <a:gd name="connsiteX3" fmla="*/ 208785 w 418869"/>
                    <a:gd name="connsiteY3" fmla="*/ 198024 h 267209"/>
                    <a:gd name="connsiteX4" fmla="*/ 179103 w 418869"/>
                    <a:gd name="connsiteY4" fmla="*/ 243739 h 267209"/>
                    <a:gd name="connsiteX5" fmla="*/ 84352 w 418869"/>
                    <a:gd name="connsiteY5" fmla="*/ 243739 h 267209"/>
                    <a:gd name="connsiteX6" fmla="*/ 54670 w 418869"/>
                    <a:gd name="connsiteY6" fmla="*/ 198024 h 267209"/>
                    <a:gd name="connsiteX7" fmla="*/ 37554 w 418869"/>
                    <a:gd name="connsiteY7" fmla="*/ 170075 h 267209"/>
                    <a:gd name="connsiteX8" fmla="*/ 30332 w 418869"/>
                    <a:gd name="connsiteY8" fmla="*/ 134544 h 267209"/>
                    <a:gd name="connsiteX9" fmla="*/ 30332 w 418869"/>
                    <a:gd name="connsiteY9" fmla="*/ 130716 h 267209"/>
                    <a:gd name="connsiteX10" fmla="*/ 131799 w 418869"/>
                    <a:gd name="connsiteY10" fmla="*/ 30404 h 267209"/>
                    <a:gd name="connsiteX11" fmla="*/ 131799 w 418869"/>
                    <a:gd name="connsiteY11" fmla="*/ 30404 h 267209"/>
                    <a:gd name="connsiteX12" fmla="*/ 233267 w 418869"/>
                    <a:gd name="connsiteY12" fmla="*/ 130716 h 267209"/>
                    <a:gd name="connsiteX13" fmla="*/ 233267 w 418869"/>
                    <a:gd name="connsiteY13" fmla="*/ 130716 h 267209"/>
                    <a:gd name="connsiteX14" fmla="*/ 233267 w 418869"/>
                    <a:gd name="connsiteY14" fmla="*/ 131655 h 267209"/>
                    <a:gd name="connsiteX15" fmla="*/ 248505 w 418869"/>
                    <a:gd name="connsiteY15" fmla="*/ 146893 h 267209"/>
                    <a:gd name="connsiteX16" fmla="*/ 263743 w 418869"/>
                    <a:gd name="connsiteY16" fmla="*/ 131655 h 267209"/>
                    <a:gd name="connsiteX17" fmla="*/ 263743 w 418869"/>
                    <a:gd name="connsiteY17" fmla="*/ 131655 h 267209"/>
                    <a:gd name="connsiteX18" fmla="*/ 263743 w 418869"/>
                    <a:gd name="connsiteY18" fmla="*/ 131655 h 267209"/>
                    <a:gd name="connsiteX19" fmla="*/ 131872 w 418869"/>
                    <a:gd name="connsiteY19" fmla="*/ 0 h 267209"/>
                    <a:gd name="connsiteX20" fmla="*/ 131872 w 418869"/>
                    <a:gd name="connsiteY20" fmla="*/ 0 h 267209"/>
                    <a:gd name="connsiteX21" fmla="*/ 0 w 418869"/>
                    <a:gd name="connsiteY21" fmla="*/ 130500 h 267209"/>
                    <a:gd name="connsiteX22" fmla="*/ 0 w 418869"/>
                    <a:gd name="connsiteY22" fmla="*/ 135049 h 267209"/>
                    <a:gd name="connsiteX23" fmla="*/ 9172 w 418869"/>
                    <a:gd name="connsiteY23" fmla="*/ 180764 h 267209"/>
                    <a:gd name="connsiteX24" fmla="*/ 32065 w 418869"/>
                    <a:gd name="connsiteY24" fmla="*/ 218318 h 267209"/>
                    <a:gd name="connsiteX25" fmla="*/ 62975 w 418869"/>
                    <a:gd name="connsiteY25" fmla="*/ 268510 h 267209"/>
                    <a:gd name="connsiteX26" fmla="*/ 72074 w 418869"/>
                    <a:gd name="connsiteY26" fmla="*/ 274143 h 267209"/>
                    <a:gd name="connsiteX27" fmla="*/ 191669 w 418869"/>
                    <a:gd name="connsiteY27" fmla="*/ 274143 h 267209"/>
                    <a:gd name="connsiteX28" fmla="*/ 200768 w 418869"/>
                    <a:gd name="connsiteY28" fmla="*/ 268510 h 267209"/>
                    <a:gd name="connsiteX29" fmla="*/ 231678 w 418869"/>
                    <a:gd name="connsiteY29" fmla="*/ 218318 h 267209"/>
                    <a:gd name="connsiteX30" fmla="*/ 243811 w 418869"/>
                    <a:gd name="connsiteY30" fmla="*/ 201996 h 267209"/>
                    <a:gd name="connsiteX31" fmla="*/ 307652 w 418869"/>
                    <a:gd name="connsiteY31" fmla="*/ 234206 h 267209"/>
                    <a:gd name="connsiteX32" fmla="*/ 421108 w 418869"/>
                    <a:gd name="connsiteY32" fmla="*/ 234206 h 267209"/>
                    <a:gd name="connsiteX33" fmla="*/ 421108 w 418869"/>
                    <a:gd name="connsiteY33" fmla="*/ 142199 h 267209"/>
                    <a:gd name="connsiteX34" fmla="*/ 307147 w 418869"/>
                    <a:gd name="connsiteY34" fmla="*/ 142560 h 267209"/>
                    <a:gd name="connsiteX35" fmla="*/ 307147 w 418869"/>
                    <a:gd name="connsiteY35" fmla="*/ 142560 h 267209"/>
                    <a:gd name="connsiteX36" fmla="*/ 312563 w 418869"/>
                    <a:gd name="connsiteY36" fmla="*/ 214057 h 267209"/>
                    <a:gd name="connsiteX37" fmla="*/ 271976 w 418869"/>
                    <a:gd name="connsiteY37" fmla="*/ 193763 h 267209"/>
                    <a:gd name="connsiteX38" fmla="*/ 271976 w 418869"/>
                    <a:gd name="connsiteY38" fmla="*/ 182786 h 267209"/>
                    <a:gd name="connsiteX39" fmla="*/ 312563 w 418869"/>
                    <a:gd name="connsiteY39" fmla="*/ 162492 h 267209"/>
                    <a:gd name="connsiteX40" fmla="*/ 337912 w 418869"/>
                    <a:gd name="connsiteY40" fmla="*/ 188780 h 267209"/>
                    <a:gd name="connsiteX41" fmla="*/ 312563 w 418869"/>
                    <a:gd name="connsiteY41" fmla="*/ 214057 h 267209"/>
                    <a:gd name="connsiteX42" fmla="*/ 312563 w 418869"/>
                    <a:gd name="connsiteY42" fmla="*/ 214057 h 267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18869" h="267209">
                      <a:moveTo>
                        <a:pt x="307147" y="142560"/>
                      </a:moveTo>
                      <a:lnTo>
                        <a:pt x="216368" y="188275"/>
                      </a:lnTo>
                      <a:lnTo>
                        <a:pt x="216368" y="188275"/>
                      </a:lnTo>
                      <a:cubicBezTo>
                        <a:pt x="214057" y="191669"/>
                        <a:pt x="211529" y="194919"/>
                        <a:pt x="208785" y="198024"/>
                      </a:cubicBezTo>
                      <a:cubicBezTo>
                        <a:pt x="197157" y="212035"/>
                        <a:pt x="187191" y="227417"/>
                        <a:pt x="179103" y="243739"/>
                      </a:cubicBezTo>
                      <a:lnTo>
                        <a:pt x="84352" y="243739"/>
                      </a:lnTo>
                      <a:cubicBezTo>
                        <a:pt x="76263" y="227417"/>
                        <a:pt x="66297" y="212035"/>
                        <a:pt x="54670" y="198024"/>
                      </a:cubicBezTo>
                      <a:cubicBezTo>
                        <a:pt x="47376" y="189791"/>
                        <a:pt x="41526" y="180330"/>
                        <a:pt x="37554" y="170075"/>
                      </a:cubicBezTo>
                      <a:cubicBezTo>
                        <a:pt x="33221" y="158737"/>
                        <a:pt x="30765" y="146676"/>
                        <a:pt x="30332" y="134544"/>
                      </a:cubicBezTo>
                      <a:lnTo>
                        <a:pt x="30332" y="130716"/>
                      </a:lnTo>
                      <a:cubicBezTo>
                        <a:pt x="31343" y="75252"/>
                        <a:pt x="76407" y="30765"/>
                        <a:pt x="131799" y="30404"/>
                      </a:cubicBezTo>
                      <a:lnTo>
                        <a:pt x="131799" y="30404"/>
                      </a:lnTo>
                      <a:cubicBezTo>
                        <a:pt x="187191" y="30693"/>
                        <a:pt x="232256" y="75252"/>
                        <a:pt x="233267" y="130716"/>
                      </a:cubicBezTo>
                      <a:lnTo>
                        <a:pt x="233267" y="130716"/>
                      </a:lnTo>
                      <a:cubicBezTo>
                        <a:pt x="233267" y="131005"/>
                        <a:pt x="233267" y="131294"/>
                        <a:pt x="233267" y="131655"/>
                      </a:cubicBezTo>
                      <a:cubicBezTo>
                        <a:pt x="233267" y="140032"/>
                        <a:pt x="240055" y="146893"/>
                        <a:pt x="248505" y="146893"/>
                      </a:cubicBezTo>
                      <a:cubicBezTo>
                        <a:pt x="256955" y="146893"/>
                        <a:pt x="263743" y="140105"/>
                        <a:pt x="263743" y="131655"/>
                      </a:cubicBezTo>
                      <a:lnTo>
                        <a:pt x="263743" y="131655"/>
                      </a:lnTo>
                      <a:lnTo>
                        <a:pt x="263743" y="131655"/>
                      </a:lnTo>
                      <a:cubicBezTo>
                        <a:pt x="262443" y="59364"/>
                        <a:pt x="204091" y="1083"/>
                        <a:pt x="131872" y="0"/>
                      </a:cubicBezTo>
                      <a:lnTo>
                        <a:pt x="131872" y="0"/>
                      </a:lnTo>
                      <a:cubicBezTo>
                        <a:pt x="59869" y="506"/>
                        <a:pt x="1300" y="58425"/>
                        <a:pt x="0" y="130500"/>
                      </a:cubicBezTo>
                      <a:lnTo>
                        <a:pt x="0" y="135049"/>
                      </a:lnTo>
                      <a:cubicBezTo>
                        <a:pt x="506" y="150721"/>
                        <a:pt x="3611" y="166103"/>
                        <a:pt x="9172" y="180764"/>
                      </a:cubicBezTo>
                      <a:cubicBezTo>
                        <a:pt x="14516" y="194558"/>
                        <a:pt x="22316" y="207268"/>
                        <a:pt x="32065" y="218318"/>
                      </a:cubicBezTo>
                      <a:cubicBezTo>
                        <a:pt x="44126" y="231534"/>
                        <a:pt x="57414" y="257171"/>
                        <a:pt x="62975" y="268510"/>
                      </a:cubicBezTo>
                      <a:cubicBezTo>
                        <a:pt x="64708" y="271976"/>
                        <a:pt x="68175" y="274143"/>
                        <a:pt x="72074" y="274143"/>
                      </a:cubicBezTo>
                      <a:lnTo>
                        <a:pt x="191669" y="274143"/>
                      </a:lnTo>
                      <a:cubicBezTo>
                        <a:pt x="195496" y="274143"/>
                        <a:pt x="199035" y="271976"/>
                        <a:pt x="200768" y="268510"/>
                      </a:cubicBezTo>
                      <a:cubicBezTo>
                        <a:pt x="206329" y="257171"/>
                        <a:pt x="219618" y="231461"/>
                        <a:pt x="231678" y="218318"/>
                      </a:cubicBezTo>
                      <a:cubicBezTo>
                        <a:pt x="236156" y="213190"/>
                        <a:pt x="240272" y="207774"/>
                        <a:pt x="243811" y="201996"/>
                      </a:cubicBezTo>
                      <a:lnTo>
                        <a:pt x="307652" y="234206"/>
                      </a:lnTo>
                      <a:lnTo>
                        <a:pt x="421108" y="234206"/>
                      </a:lnTo>
                      <a:lnTo>
                        <a:pt x="421108" y="142199"/>
                      </a:lnTo>
                      <a:lnTo>
                        <a:pt x="307147" y="142560"/>
                      </a:lnTo>
                      <a:lnTo>
                        <a:pt x="307147" y="142560"/>
                      </a:lnTo>
                      <a:close/>
                      <a:moveTo>
                        <a:pt x="312563" y="214057"/>
                      </a:moveTo>
                      <a:lnTo>
                        <a:pt x="271976" y="193763"/>
                      </a:lnTo>
                      <a:lnTo>
                        <a:pt x="271976" y="182786"/>
                      </a:lnTo>
                      <a:lnTo>
                        <a:pt x="312563" y="162492"/>
                      </a:lnTo>
                      <a:cubicBezTo>
                        <a:pt x="326718" y="162926"/>
                        <a:pt x="337912" y="174553"/>
                        <a:pt x="337912" y="188780"/>
                      </a:cubicBezTo>
                      <a:cubicBezTo>
                        <a:pt x="337840" y="202718"/>
                        <a:pt x="326501" y="214057"/>
                        <a:pt x="312563" y="214057"/>
                      </a:cubicBezTo>
                      <a:lnTo>
                        <a:pt x="312563" y="214057"/>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grpSp>
          <p:sp>
            <p:nvSpPr>
              <p:cNvPr id="103" name="Frihandsfigur: Form 102">
                <a:extLst>
                  <a:ext uri="{FF2B5EF4-FFF2-40B4-BE49-F238E27FC236}">
                    <a16:creationId xmlns:a16="http://schemas.microsoft.com/office/drawing/2014/main" id="{F7C0240E-1E6F-472B-A201-6843FC5EE720}"/>
                  </a:ext>
                </a:extLst>
              </p:cNvPr>
              <p:cNvSpPr/>
              <p:nvPr/>
            </p:nvSpPr>
            <p:spPr>
              <a:xfrm>
                <a:off x="5729975" y="2934809"/>
                <a:ext cx="1014618" cy="1014618"/>
              </a:xfrm>
              <a:custGeom>
                <a:avLst/>
                <a:gdLst>
                  <a:gd name="connsiteX0" fmla="*/ 0 w 779963"/>
                  <a:gd name="connsiteY0" fmla="*/ 389982 h 779963"/>
                  <a:gd name="connsiteX1" fmla="*/ 389982 w 779963"/>
                  <a:gd name="connsiteY1" fmla="*/ 0 h 779963"/>
                  <a:gd name="connsiteX2" fmla="*/ 779964 w 779963"/>
                  <a:gd name="connsiteY2" fmla="*/ 389982 h 779963"/>
                  <a:gd name="connsiteX3" fmla="*/ 389982 w 779963"/>
                  <a:gd name="connsiteY3" fmla="*/ 779964 h 779963"/>
                  <a:gd name="connsiteX4" fmla="*/ 0 w 779963"/>
                  <a:gd name="connsiteY4" fmla="*/ 389982 h 779963"/>
                  <a:gd name="connsiteX5" fmla="*/ 0 w 779963"/>
                  <a:gd name="connsiteY5" fmla="*/ 389982 h 779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9963" h="779963">
                    <a:moveTo>
                      <a:pt x="0" y="389982"/>
                    </a:moveTo>
                    <a:cubicBezTo>
                      <a:pt x="0" y="174625"/>
                      <a:pt x="174625" y="0"/>
                      <a:pt x="389982" y="0"/>
                    </a:cubicBezTo>
                    <a:cubicBezTo>
                      <a:pt x="605338" y="0"/>
                      <a:pt x="779964" y="174625"/>
                      <a:pt x="779964" y="389982"/>
                    </a:cubicBezTo>
                    <a:cubicBezTo>
                      <a:pt x="779964" y="605338"/>
                      <a:pt x="605338" y="779964"/>
                      <a:pt x="389982" y="779964"/>
                    </a:cubicBezTo>
                    <a:cubicBezTo>
                      <a:pt x="174625" y="779964"/>
                      <a:pt x="0" y="605411"/>
                      <a:pt x="0" y="389982"/>
                    </a:cubicBezTo>
                    <a:lnTo>
                      <a:pt x="0" y="389982"/>
                    </a:lnTo>
                    <a:close/>
                  </a:path>
                </a:pathLst>
              </a:custGeom>
              <a:solidFill>
                <a:srgbClr val="9EA2A2"/>
              </a:solidFill>
              <a:ln w="7217" cap="flat">
                <a:noFill/>
                <a:prstDash val="solid"/>
                <a:miter/>
              </a:ln>
            </p:spPr>
            <p:txBody>
              <a:bodyPr rtlCol="0" anchor="ctr"/>
              <a:lstStyle/>
              <a:p>
                <a:pPr defTabSz="914354"/>
                <a:endParaRPr lang="sv-SE" sz="1351" dirty="0">
                  <a:solidFill>
                    <a:srgbClr val="4E5151"/>
                  </a:solidFill>
                  <a:latin typeface="Calibri" panose="020F0502020204030204"/>
                </a:endParaRPr>
              </a:p>
            </p:txBody>
          </p:sp>
          <p:grpSp>
            <p:nvGrpSpPr>
              <p:cNvPr id="104" name="Grupp 103">
                <a:extLst>
                  <a:ext uri="{FF2B5EF4-FFF2-40B4-BE49-F238E27FC236}">
                    <a16:creationId xmlns:a16="http://schemas.microsoft.com/office/drawing/2014/main" id="{DCFCCD1B-D2D5-4704-BF68-596C141F9D67}"/>
                  </a:ext>
                </a:extLst>
              </p:cNvPr>
              <p:cNvGrpSpPr/>
              <p:nvPr/>
            </p:nvGrpSpPr>
            <p:grpSpPr>
              <a:xfrm>
                <a:off x="5956936" y="3166672"/>
                <a:ext cx="551656" cy="556327"/>
                <a:chOff x="6539255" y="3222737"/>
                <a:chExt cx="437819" cy="441526"/>
              </a:xfrm>
              <a:solidFill>
                <a:schemeClr val="bg1"/>
              </a:solidFill>
            </p:grpSpPr>
            <p:sp>
              <p:nvSpPr>
                <p:cNvPr id="105" name="Frihandsfigur: Form 104">
                  <a:extLst>
                    <a:ext uri="{FF2B5EF4-FFF2-40B4-BE49-F238E27FC236}">
                      <a16:creationId xmlns:a16="http://schemas.microsoft.com/office/drawing/2014/main" id="{0EF8C1FF-0FBF-4E75-96D2-6D54A7436FD5}"/>
                    </a:ext>
                  </a:extLst>
                </p:cNvPr>
                <p:cNvSpPr/>
                <p:nvPr/>
              </p:nvSpPr>
              <p:spPr>
                <a:xfrm>
                  <a:off x="6539276" y="3223057"/>
                  <a:ext cx="433328" cy="441206"/>
                </a:xfrm>
                <a:custGeom>
                  <a:avLst/>
                  <a:gdLst>
                    <a:gd name="connsiteX0" fmla="*/ 42662 w 397203"/>
                    <a:gd name="connsiteY0" fmla="*/ 378928 h 404425"/>
                    <a:gd name="connsiteX1" fmla="*/ 30096 w 397203"/>
                    <a:gd name="connsiteY1" fmla="*/ 381456 h 404425"/>
                    <a:gd name="connsiteX2" fmla="*/ 23090 w 397203"/>
                    <a:gd name="connsiteY2" fmla="*/ 370840 h 404425"/>
                    <a:gd name="connsiteX3" fmla="*/ 30096 w 397203"/>
                    <a:gd name="connsiteY3" fmla="*/ 360223 h 404425"/>
                    <a:gd name="connsiteX4" fmla="*/ 42662 w 397203"/>
                    <a:gd name="connsiteY4" fmla="*/ 362751 h 404425"/>
                    <a:gd name="connsiteX5" fmla="*/ 42662 w 397203"/>
                    <a:gd name="connsiteY5" fmla="*/ 378928 h 404425"/>
                    <a:gd name="connsiteX6" fmla="*/ 42662 w 397203"/>
                    <a:gd name="connsiteY6" fmla="*/ 378928 h 404425"/>
                    <a:gd name="connsiteX7" fmla="*/ 397401 w 397203"/>
                    <a:gd name="connsiteY7" fmla="*/ 44844 h 404425"/>
                    <a:gd name="connsiteX8" fmla="*/ 356669 w 397203"/>
                    <a:gd name="connsiteY8" fmla="*/ 85936 h 404425"/>
                    <a:gd name="connsiteX9" fmla="*/ 324532 w 397203"/>
                    <a:gd name="connsiteY9" fmla="*/ 77342 h 404425"/>
                    <a:gd name="connsiteX10" fmla="*/ 316515 w 397203"/>
                    <a:gd name="connsiteY10" fmla="*/ 45421 h 404425"/>
                    <a:gd name="connsiteX11" fmla="*/ 357247 w 397203"/>
                    <a:gd name="connsiteY11" fmla="*/ 4329 h 404425"/>
                    <a:gd name="connsiteX12" fmla="*/ 286906 w 397203"/>
                    <a:gd name="connsiteY12" fmla="*/ 18051 h 404425"/>
                    <a:gd name="connsiteX13" fmla="*/ 266829 w 397203"/>
                    <a:gd name="connsiteY13" fmla="*/ 87525 h 404425"/>
                    <a:gd name="connsiteX14" fmla="*/ 10597 w 397203"/>
                    <a:gd name="connsiteY14" fmla="*/ 346069 h 404425"/>
                    <a:gd name="connsiteX15" fmla="*/ 1064 w 397203"/>
                    <a:gd name="connsiteY15" fmla="*/ 380011 h 404425"/>
                    <a:gd name="connsiteX16" fmla="*/ 25690 w 397203"/>
                    <a:gd name="connsiteY16" fmla="*/ 404855 h 404425"/>
                    <a:gd name="connsiteX17" fmla="*/ 59344 w 397203"/>
                    <a:gd name="connsiteY17" fmla="*/ 395250 h 404425"/>
                    <a:gd name="connsiteX18" fmla="*/ 315577 w 397203"/>
                    <a:gd name="connsiteY18" fmla="*/ 136706 h 404425"/>
                    <a:gd name="connsiteX19" fmla="*/ 384401 w 397203"/>
                    <a:gd name="connsiteY19" fmla="*/ 116413 h 404425"/>
                    <a:gd name="connsiteX20" fmla="*/ 397401 w 397203"/>
                    <a:gd name="connsiteY20" fmla="*/ 44844 h 404425"/>
                    <a:gd name="connsiteX21" fmla="*/ 397401 w 397203"/>
                    <a:gd name="connsiteY21" fmla="*/ 44844 h 404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7203" h="404425">
                      <a:moveTo>
                        <a:pt x="42662" y="378928"/>
                      </a:moveTo>
                      <a:cubicBezTo>
                        <a:pt x="39123" y="382467"/>
                        <a:pt x="34646" y="383478"/>
                        <a:pt x="30096" y="381456"/>
                      </a:cubicBezTo>
                      <a:cubicBezTo>
                        <a:pt x="25546" y="379434"/>
                        <a:pt x="23090" y="375389"/>
                        <a:pt x="23090" y="370840"/>
                      </a:cubicBezTo>
                      <a:cubicBezTo>
                        <a:pt x="23090" y="366290"/>
                        <a:pt x="26124" y="361740"/>
                        <a:pt x="30096" y="360223"/>
                      </a:cubicBezTo>
                      <a:cubicBezTo>
                        <a:pt x="34646" y="358201"/>
                        <a:pt x="39123" y="359212"/>
                        <a:pt x="42662" y="362751"/>
                      </a:cubicBezTo>
                      <a:cubicBezTo>
                        <a:pt x="47212" y="366723"/>
                        <a:pt x="47212" y="374378"/>
                        <a:pt x="42662" y="378928"/>
                      </a:cubicBezTo>
                      <a:lnTo>
                        <a:pt x="42662" y="378928"/>
                      </a:lnTo>
                      <a:close/>
                      <a:moveTo>
                        <a:pt x="397401" y="44844"/>
                      </a:moveTo>
                      <a:lnTo>
                        <a:pt x="356669" y="85936"/>
                      </a:lnTo>
                      <a:lnTo>
                        <a:pt x="324532" y="77342"/>
                      </a:lnTo>
                      <a:lnTo>
                        <a:pt x="316515" y="45421"/>
                      </a:lnTo>
                      <a:lnTo>
                        <a:pt x="357247" y="4329"/>
                      </a:lnTo>
                      <a:cubicBezTo>
                        <a:pt x="333126" y="-4771"/>
                        <a:pt x="305972" y="790"/>
                        <a:pt x="286906" y="18051"/>
                      </a:cubicBezTo>
                      <a:cubicBezTo>
                        <a:pt x="267840" y="35816"/>
                        <a:pt x="260257" y="62176"/>
                        <a:pt x="266829" y="87525"/>
                      </a:cubicBezTo>
                      <a:lnTo>
                        <a:pt x="10597" y="346069"/>
                      </a:lnTo>
                      <a:cubicBezTo>
                        <a:pt x="1569" y="354663"/>
                        <a:pt x="-1969" y="367879"/>
                        <a:pt x="1064" y="380011"/>
                      </a:cubicBezTo>
                      <a:cubicBezTo>
                        <a:pt x="4097" y="392144"/>
                        <a:pt x="13630" y="401821"/>
                        <a:pt x="25690" y="404855"/>
                      </a:cubicBezTo>
                      <a:cubicBezTo>
                        <a:pt x="37751" y="407888"/>
                        <a:pt x="50317" y="404349"/>
                        <a:pt x="59344" y="395250"/>
                      </a:cubicBezTo>
                      <a:lnTo>
                        <a:pt x="315577" y="136706"/>
                      </a:lnTo>
                      <a:cubicBezTo>
                        <a:pt x="340709" y="143278"/>
                        <a:pt x="366852" y="135695"/>
                        <a:pt x="384401" y="116413"/>
                      </a:cubicBezTo>
                      <a:cubicBezTo>
                        <a:pt x="401445" y="97058"/>
                        <a:pt x="407006" y="69181"/>
                        <a:pt x="397401" y="44844"/>
                      </a:cubicBezTo>
                      <a:lnTo>
                        <a:pt x="397401" y="44844"/>
                      </a:lnTo>
                      <a:close/>
                    </a:path>
                  </a:pathLst>
                </a:custGeom>
                <a:grp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sp>
              <p:nvSpPr>
                <p:cNvPr id="106" name="Frihandsfigur: Form 105">
                  <a:extLst>
                    <a:ext uri="{FF2B5EF4-FFF2-40B4-BE49-F238E27FC236}">
                      <a16:creationId xmlns:a16="http://schemas.microsoft.com/office/drawing/2014/main" id="{FDBA9F55-B0A3-422E-82D8-7D2564B3B160}"/>
                    </a:ext>
                  </a:extLst>
                </p:cNvPr>
                <p:cNvSpPr/>
                <p:nvPr/>
              </p:nvSpPr>
              <p:spPr>
                <a:xfrm>
                  <a:off x="6772228" y="3457836"/>
                  <a:ext cx="204846" cy="204846"/>
                </a:xfrm>
                <a:custGeom>
                  <a:avLst/>
                  <a:gdLst>
                    <a:gd name="connsiteX0" fmla="*/ 181919 w 187768"/>
                    <a:gd name="connsiteY0" fmla="*/ 130788 h 187768"/>
                    <a:gd name="connsiteX1" fmla="*/ 52287 w 187768"/>
                    <a:gd name="connsiteY1" fmla="*/ 0 h 187768"/>
                    <a:gd name="connsiteX2" fmla="*/ 0 w 187768"/>
                    <a:gd name="connsiteY2" fmla="*/ 52720 h 187768"/>
                    <a:gd name="connsiteX3" fmla="*/ 125589 w 187768"/>
                    <a:gd name="connsiteY3" fmla="*/ 179464 h 187768"/>
                    <a:gd name="connsiteX4" fmla="*/ 130139 w 187768"/>
                    <a:gd name="connsiteY4" fmla="*/ 184014 h 187768"/>
                    <a:gd name="connsiteX5" fmla="*/ 130644 w 187768"/>
                    <a:gd name="connsiteY5" fmla="*/ 183508 h 187768"/>
                    <a:gd name="connsiteX6" fmla="*/ 177875 w 187768"/>
                    <a:gd name="connsiteY6" fmla="*/ 179464 h 187768"/>
                    <a:gd name="connsiteX7" fmla="*/ 181919 w 187768"/>
                    <a:gd name="connsiteY7" fmla="*/ 130788 h 187768"/>
                    <a:gd name="connsiteX8" fmla="*/ 181919 w 187768"/>
                    <a:gd name="connsiteY8" fmla="*/ 130788 h 187768"/>
                    <a:gd name="connsiteX9" fmla="*/ 181919 w 187768"/>
                    <a:gd name="connsiteY9" fmla="*/ 130788 h 187768"/>
                    <a:gd name="connsiteX10" fmla="*/ 181919 w 187768"/>
                    <a:gd name="connsiteY10" fmla="*/ 130788 h 187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87768" h="187768">
                      <a:moveTo>
                        <a:pt x="181919" y="130788"/>
                      </a:moveTo>
                      <a:lnTo>
                        <a:pt x="52287" y="0"/>
                      </a:lnTo>
                      <a:lnTo>
                        <a:pt x="0" y="52720"/>
                      </a:lnTo>
                      <a:lnTo>
                        <a:pt x="125589" y="179464"/>
                      </a:lnTo>
                      <a:lnTo>
                        <a:pt x="130139" y="184014"/>
                      </a:lnTo>
                      <a:lnTo>
                        <a:pt x="130644" y="183508"/>
                      </a:lnTo>
                      <a:cubicBezTo>
                        <a:pt x="145232" y="194124"/>
                        <a:pt x="165309" y="192102"/>
                        <a:pt x="177875" y="179464"/>
                      </a:cubicBezTo>
                      <a:cubicBezTo>
                        <a:pt x="190441" y="166248"/>
                        <a:pt x="191958" y="145954"/>
                        <a:pt x="181919" y="130788"/>
                      </a:cubicBezTo>
                      <a:lnTo>
                        <a:pt x="181919" y="130788"/>
                      </a:lnTo>
                      <a:lnTo>
                        <a:pt x="181919" y="130788"/>
                      </a:lnTo>
                      <a:lnTo>
                        <a:pt x="181919" y="130788"/>
                      </a:lnTo>
                      <a:close/>
                    </a:path>
                  </a:pathLst>
                </a:custGeom>
                <a:grp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sp>
              <p:nvSpPr>
                <p:cNvPr id="107" name="Frihandsfigur: Form 106">
                  <a:extLst>
                    <a:ext uri="{FF2B5EF4-FFF2-40B4-BE49-F238E27FC236}">
                      <a16:creationId xmlns:a16="http://schemas.microsoft.com/office/drawing/2014/main" id="{71A00337-5726-46A5-A64A-0F25DADBE054}"/>
                    </a:ext>
                  </a:extLst>
                </p:cNvPr>
                <p:cNvSpPr/>
                <p:nvPr/>
              </p:nvSpPr>
              <p:spPr>
                <a:xfrm>
                  <a:off x="6539255" y="3222737"/>
                  <a:ext cx="181209" cy="181209"/>
                </a:xfrm>
                <a:custGeom>
                  <a:avLst/>
                  <a:gdLst>
                    <a:gd name="connsiteX0" fmla="*/ 73374 w 166103"/>
                    <a:gd name="connsiteY0" fmla="*/ 59797 h 166103"/>
                    <a:gd name="connsiteX1" fmla="*/ 73880 w 166103"/>
                    <a:gd name="connsiteY1" fmla="*/ 59292 h 166103"/>
                    <a:gd name="connsiteX2" fmla="*/ 60808 w 166103"/>
                    <a:gd name="connsiteY2" fmla="*/ 34954 h 166103"/>
                    <a:gd name="connsiteX3" fmla="*/ 17549 w 166103"/>
                    <a:gd name="connsiteY3" fmla="*/ 0 h 166103"/>
                    <a:gd name="connsiteX4" fmla="*/ 0 w 166103"/>
                    <a:gd name="connsiteY4" fmla="*/ 17766 h 166103"/>
                    <a:gd name="connsiteX5" fmla="*/ 34665 w 166103"/>
                    <a:gd name="connsiteY5" fmla="*/ 61314 h 166103"/>
                    <a:gd name="connsiteX6" fmla="*/ 58786 w 166103"/>
                    <a:gd name="connsiteY6" fmla="*/ 74530 h 166103"/>
                    <a:gd name="connsiteX7" fmla="*/ 59291 w 166103"/>
                    <a:gd name="connsiteY7" fmla="*/ 74024 h 166103"/>
                    <a:gd name="connsiteX8" fmla="*/ 155271 w 166103"/>
                    <a:gd name="connsiteY8" fmla="*/ 170870 h 166103"/>
                    <a:gd name="connsiteX9" fmla="*/ 169353 w 166103"/>
                    <a:gd name="connsiteY9" fmla="*/ 156643 h 166103"/>
                    <a:gd name="connsiteX10" fmla="*/ 73374 w 166103"/>
                    <a:gd name="connsiteY10" fmla="*/ 59797 h 1661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6103" h="166103">
                      <a:moveTo>
                        <a:pt x="73374" y="59797"/>
                      </a:moveTo>
                      <a:lnTo>
                        <a:pt x="73880" y="59292"/>
                      </a:lnTo>
                      <a:lnTo>
                        <a:pt x="60808" y="34954"/>
                      </a:lnTo>
                      <a:lnTo>
                        <a:pt x="17549" y="0"/>
                      </a:lnTo>
                      <a:lnTo>
                        <a:pt x="0" y="17766"/>
                      </a:lnTo>
                      <a:lnTo>
                        <a:pt x="34665" y="61314"/>
                      </a:lnTo>
                      <a:lnTo>
                        <a:pt x="58786" y="74530"/>
                      </a:lnTo>
                      <a:lnTo>
                        <a:pt x="59291" y="74024"/>
                      </a:lnTo>
                      <a:lnTo>
                        <a:pt x="155271" y="170870"/>
                      </a:lnTo>
                      <a:lnTo>
                        <a:pt x="169353" y="156643"/>
                      </a:lnTo>
                      <a:lnTo>
                        <a:pt x="73374" y="59797"/>
                      </a:lnTo>
                      <a:close/>
                    </a:path>
                  </a:pathLst>
                </a:custGeom>
                <a:grp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grpSp>
          <p:sp>
            <p:nvSpPr>
              <p:cNvPr id="108" name="Frihandsfigur: Form 107">
                <a:extLst>
                  <a:ext uri="{FF2B5EF4-FFF2-40B4-BE49-F238E27FC236}">
                    <a16:creationId xmlns:a16="http://schemas.microsoft.com/office/drawing/2014/main" id="{DD708BF7-94FB-4482-87A4-6B6B9CB701DA}"/>
                  </a:ext>
                </a:extLst>
              </p:cNvPr>
              <p:cNvSpPr/>
              <p:nvPr/>
            </p:nvSpPr>
            <p:spPr>
              <a:xfrm>
                <a:off x="7278435" y="2934809"/>
                <a:ext cx="1014618" cy="1014618"/>
              </a:xfrm>
              <a:custGeom>
                <a:avLst/>
                <a:gdLst>
                  <a:gd name="connsiteX0" fmla="*/ 0 w 779963"/>
                  <a:gd name="connsiteY0" fmla="*/ 389982 h 779963"/>
                  <a:gd name="connsiteX1" fmla="*/ 389982 w 779963"/>
                  <a:gd name="connsiteY1" fmla="*/ 0 h 779963"/>
                  <a:gd name="connsiteX2" fmla="*/ 779964 w 779963"/>
                  <a:gd name="connsiteY2" fmla="*/ 389982 h 779963"/>
                  <a:gd name="connsiteX3" fmla="*/ 389982 w 779963"/>
                  <a:gd name="connsiteY3" fmla="*/ 779964 h 779963"/>
                  <a:gd name="connsiteX4" fmla="*/ 0 w 779963"/>
                  <a:gd name="connsiteY4" fmla="*/ 389982 h 779963"/>
                  <a:gd name="connsiteX5" fmla="*/ 0 w 779963"/>
                  <a:gd name="connsiteY5" fmla="*/ 389982 h 779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9963" h="779963">
                    <a:moveTo>
                      <a:pt x="0" y="389982"/>
                    </a:moveTo>
                    <a:cubicBezTo>
                      <a:pt x="0" y="174625"/>
                      <a:pt x="174625" y="0"/>
                      <a:pt x="389982" y="0"/>
                    </a:cubicBezTo>
                    <a:cubicBezTo>
                      <a:pt x="605338" y="0"/>
                      <a:pt x="779964" y="174625"/>
                      <a:pt x="779964" y="389982"/>
                    </a:cubicBezTo>
                    <a:cubicBezTo>
                      <a:pt x="779964" y="605338"/>
                      <a:pt x="605338" y="779964"/>
                      <a:pt x="389982" y="779964"/>
                    </a:cubicBezTo>
                    <a:cubicBezTo>
                      <a:pt x="174625" y="779964"/>
                      <a:pt x="0" y="605411"/>
                      <a:pt x="0" y="389982"/>
                    </a:cubicBezTo>
                    <a:lnTo>
                      <a:pt x="0" y="389982"/>
                    </a:lnTo>
                    <a:close/>
                  </a:path>
                </a:pathLst>
              </a:custGeom>
              <a:solidFill>
                <a:srgbClr val="A8CDDB"/>
              </a:solidFill>
              <a:ln w="7217" cap="flat">
                <a:noFill/>
                <a:prstDash val="solid"/>
                <a:miter/>
              </a:ln>
            </p:spPr>
            <p:txBody>
              <a:bodyPr rtlCol="0" anchor="ctr"/>
              <a:lstStyle/>
              <a:p>
                <a:pPr defTabSz="914354"/>
                <a:endParaRPr lang="sv-SE" sz="1351" dirty="0">
                  <a:solidFill>
                    <a:srgbClr val="4E5151"/>
                  </a:solidFill>
                  <a:latin typeface="Calibri" panose="020F0502020204030204"/>
                </a:endParaRPr>
              </a:p>
            </p:txBody>
          </p:sp>
          <p:sp>
            <p:nvSpPr>
              <p:cNvPr id="109" name="Frihandsfigur: Form 108">
                <a:extLst>
                  <a:ext uri="{FF2B5EF4-FFF2-40B4-BE49-F238E27FC236}">
                    <a16:creationId xmlns:a16="http://schemas.microsoft.com/office/drawing/2014/main" id="{AAEAF39A-126E-4EDE-9B9F-CE69A191F9FB}"/>
                  </a:ext>
                </a:extLst>
              </p:cNvPr>
              <p:cNvSpPr/>
              <p:nvPr/>
            </p:nvSpPr>
            <p:spPr>
              <a:xfrm>
                <a:off x="3768250" y="3294211"/>
                <a:ext cx="299389" cy="299389"/>
              </a:xfrm>
              <a:custGeom>
                <a:avLst/>
                <a:gdLst>
                  <a:gd name="connsiteX0" fmla="*/ 137878 w 274431"/>
                  <a:gd name="connsiteY0" fmla="*/ 0 h 274431"/>
                  <a:gd name="connsiteX1" fmla="*/ 275756 w 274431"/>
                  <a:gd name="connsiteY1" fmla="*/ 137878 h 274431"/>
                  <a:gd name="connsiteX2" fmla="*/ 137878 w 274431"/>
                  <a:gd name="connsiteY2" fmla="*/ 275756 h 274431"/>
                  <a:gd name="connsiteX3" fmla="*/ 0 w 274431"/>
                  <a:gd name="connsiteY3" fmla="*/ 137878 h 274431"/>
                </a:gdLst>
                <a:ahLst/>
                <a:cxnLst>
                  <a:cxn ang="0">
                    <a:pos x="connsiteX0" y="connsiteY0"/>
                  </a:cxn>
                  <a:cxn ang="0">
                    <a:pos x="connsiteX1" y="connsiteY1"/>
                  </a:cxn>
                  <a:cxn ang="0">
                    <a:pos x="connsiteX2" y="connsiteY2"/>
                  </a:cxn>
                  <a:cxn ang="0">
                    <a:pos x="connsiteX3" y="connsiteY3"/>
                  </a:cxn>
                </a:cxnLst>
                <a:rect l="l" t="t" r="r" b="b"/>
                <a:pathLst>
                  <a:path w="274431" h="274431">
                    <a:moveTo>
                      <a:pt x="137878" y="0"/>
                    </a:moveTo>
                    <a:lnTo>
                      <a:pt x="275756" y="137878"/>
                    </a:lnTo>
                    <a:lnTo>
                      <a:pt x="137878" y="275756"/>
                    </a:lnTo>
                    <a:lnTo>
                      <a:pt x="0" y="137878"/>
                    </a:lnTo>
                    <a:close/>
                  </a:path>
                </a:pathLst>
              </a:custGeom>
              <a:solidFill>
                <a:srgbClr val="A8CDDB"/>
              </a:solidFill>
              <a:ln w="7217" cap="flat">
                <a:noFill/>
                <a:prstDash val="solid"/>
                <a:miter/>
              </a:ln>
            </p:spPr>
            <p:txBody>
              <a:bodyPr rtlCol="0" anchor="ctr"/>
              <a:lstStyle/>
              <a:p>
                <a:pPr defTabSz="914354"/>
                <a:endParaRPr lang="sv-SE" sz="1351" dirty="0">
                  <a:solidFill>
                    <a:srgbClr val="4E5151"/>
                  </a:solidFill>
                  <a:latin typeface="Calibri" panose="020F0502020204030204"/>
                </a:endParaRPr>
              </a:p>
            </p:txBody>
          </p:sp>
          <p:sp>
            <p:nvSpPr>
              <p:cNvPr id="110" name="Frihandsfigur: Form 109">
                <a:extLst>
                  <a:ext uri="{FF2B5EF4-FFF2-40B4-BE49-F238E27FC236}">
                    <a16:creationId xmlns:a16="http://schemas.microsoft.com/office/drawing/2014/main" id="{E0AF7A33-7544-403E-9899-3612547FC2A0}"/>
                  </a:ext>
                </a:extLst>
              </p:cNvPr>
              <p:cNvSpPr/>
              <p:nvPr/>
            </p:nvSpPr>
            <p:spPr>
              <a:xfrm>
                <a:off x="5298561" y="3301822"/>
                <a:ext cx="299389" cy="299389"/>
              </a:xfrm>
              <a:custGeom>
                <a:avLst/>
                <a:gdLst>
                  <a:gd name="connsiteX0" fmla="*/ 137878 w 274431"/>
                  <a:gd name="connsiteY0" fmla="*/ 0 h 274431"/>
                  <a:gd name="connsiteX1" fmla="*/ 275756 w 274431"/>
                  <a:gd name="connsiteY1" fmla="*/ 137878 h 274431"/>
                  <a:gd name="connsiteX2" fmla="*/ 137878 w 274431"/>
                  <a:gd name="connsiteY2" fmla="*/ 275756 h 274431"/>
                  <a:gd name="connsiteX3" fmla="*/ 0 w 274431"/>
                  <a:gd name="connsiteY3" fmla="*/ 137878 h 274431"/>
                </a:gdLst>
                <a:ahLst/>
                <a:cxnLst>
                  <a:cxn ang="0">
                    <a:pos x="connsiteX0" y="connsiteY0"/>
                  </a:cxn>
                  <a:cxn ang="0">
                    <a:pos x="connsiteX1" y="connsiteY1"/>
                  </a:cxn>
                  <a:cxn ang="0">
                    <a:pos x="connsiteX2" y="connsiteY2"/>
                  </a:cxn>
                  <a:cxn ang="0">
                    <a:pos x="connsiteX3" y="connsiteY3"/>
                  </a:cxn>
                </a:cxnLst>
                <a:rect l="l" t="t" r="r" b="b"/>
                <a:pathLst>
                  <a:path w="274431" h="274431">
                    <a:moveTo>
                      <a:pt x="137878" y="0"/>
                    </a:moveTo>
                    <a:lnTo>
                      <a:pt x="275756" y="137878"/>
                    </a:lnTo>
                    <a:lnTo>
                      <a:pt x="137878" y="275756"/>
                    </a:lnTo>
                    <a:lnTo>
                      <a:pt x="0" y="137878"/>
                    </a:lnTo>
                    <a:close/>
                  </a:path>
                </a:pathLst>
              </a:custGeom>
              <a:solidFill>
                <a:srgbClr val="A8CDDB"/>
              </a:solidFill>
              <a:ln w="7217" cap="flat">
                <a:noFill/>
                <a:prstDash val="solid"/>
                <a:miter/>
              </a:ln>
            </p:spPr>
            <p:txBody>
              <a:bodyPr rtlCol="0" anchor="ctr"/>
              <a:lstStyle/>
              <a:p>
                <a:pPr defTabSz="914354"/>
                <a:endParaRPr lang="sv-SE" sz="1351">
                  <a:solidFill>
                    <a:srgbClr val="4E5151"/>
                  </a:solidFill>
                  <a:latin typeface="Calibri" panose="020F0502020204030204"/>
                </a:endParaRPr>
              </a:p>
            </p:txBody>
          </p:sp>
          <p:sp>
            <p:nvSpPr>
              <p:cNvPr id="111" name="Frihandsfigur: Form 110">
                <a:extLst>
                  <a:ext uri="{FF2B5EF4-FFF2-40B4-BE49-F238E27FC236}">
                    <a16:creationId xmlns:a16="http://schemas.microsoft.com/office/drawing/2014/main" id="{9CC83A79-93D8-4AB6-BFF8-EEE99C66D43E}"/>
                  </a:ext>
                </a:extLst>
              </p:cNvPr>
              <p:cNvSpPr/>
              <p:nvPr/>
            </p:nvSpPr>
            <p:spPr>
              <a:xfrm>
                <a:off x="6853725" y="3294213"/>
                <a:ext cx="299389" cy="299389"/>
              </a:xfrm>
              <a:custGeom>
                <a:avLst/>
                <a:gdLst>
                  <a:gd name="connsiteX0" fmla="*/ 137878 w 274431"/>
                  <a:gd name="connsiteY0" fmla="*/ 0 h 274431"/>
                  <a:gd name="connsiteX1" fmla="*/ 275756 w 274431"/>
                  <a:gd name="connsiteY1" fmla="*/ 137878 h 274431"/>
                  <a:gd name="connsiteX2" fmla="*/ 137878 w 274431"/>
                  <a:gd name="connsiteY2" fmla="*/ 275756 h 274431"/>
                  <a:gd name="connsiteX3" fmla="*/ 0 w 274431"/>
                  <a:gd name="connsiteY3" fmla="*/ 137878 h 274431"/>
                </a:gdLst>
                <a:ahLst/>
                <a:cxnLst>
                  <a:cxn ang="0">
                    <a:pos x="connsiteX0" y="connsiteY0"/>
                  </a:cxn>
                  <a:cxn ang="0">
                    <a:pos x="connsiteX1" y="connsiteY1"/>
                  </a:cxn>
                  <a:cxn ang="0">
                    <a:pos x="connsiteX2" y="connsiteY2"/>
                  </a:cxn>
                  <a:cxn ang="0">
                    <a:pos x="connsiteX3" y="connsiteY3"/>
                  </a:cxn>
                </a:cxnLst>
                <a:rect l="l" t="t" r="r" b="b"/>
                <a:pathLst>
                  <a:path w="274431" h="274431">
                    <a:moveTo>
                      <a:pt x="137878" y="0"/>
                    </a:moveTo>
                    <a:lnTo>
                      <a:pt x="275756" y="137878"/>
                    </a:lnTo>
                    <a:lnTo>
                      <a:pt x="137878" y="275756"/>
                    </a:lnTo>
                    <a:lnTo>
                      <a:pt x="0" y="137878"/>
                    </a:lnTo>
                    <a:close/>
                  </a:path>
                </a:pathLst>
              </a:custGeom>
              <a:solidFill>
                <a:srgbClr val="A8CDDB"/>
              </a:solidFill>
              <a:ln w="7217" cap="flat">
                <a:noFill/>
                <a:prstDash val="solid"/>
                <a:miter/>
              </a:ln>
            </p:spPr>
            <p:txBody>
              <a:bodyPr rtlCol="0" anchor="ctr"/>
              <a:lstStyle/>
              <a:p>
                <a:pPr defTabSz="914354"/>
                <a:endParaRPr lang="sv-SE" sz="1351" dirty="0">
                  <a:solidFill>
                    <a:srgbClr val="4E5151"/>
                  </a:solidFill>
                  <a:latin typeface="Calibri" panose="020F0502020204030204"/>
                </a:endParaRPr>
              </a:p>
            </p:txBody>
          </p:sp>
          <p:sp>
            <p:nvSpPr>
              <p:cNvPr id="112" name="Frihandsfigur: Form 111">
                <a:extLst>
                  <a:ext uri="{FF2B5EF4-FFF2-40B4-BE49-F238E27FC236}">
                    <a16:creationId xmlns:a16="http://schemas.microsoft.com/office/drawing/2014/main" id="{F834086E-3237-4137-8D91-E29082FDA93C}"/>
                  </a:ext>
                </a:extLst>
              </p:cNvPr>
              <p:cNvSpPr/>
              <p:nvPr/>
            </p:nvSpPr>
            <p:spPr>
              <a:xfrm>
                <a:off x="2340700" y="3302075"/>
                <a:ext cx="220603" cy="291511"/>
              </a:xfrm>
              <a:custGeom>
                <a:avLst/>
                <a:gdLst>
                  <a:gd name="connsiteX0" fmla="*/ 0 w 202212"/>
                  <a:gd name="connsiteY0" fmla="*/ 0 h 267209"/>
                  <a:gd name="connsiteX1" fmla="*/ 0 w 202212"/>
                  <a:gd name="connsiteY1" fmla="*/ 0 h 267209"/>
                  <a:gd name="connsiteX2" fmla="*/ 202213 w 202212"/>
                  <a:gd name="connsiteY2" fmla="*/ 137866 h 267209"/>
                  <a:gd name="connsiteX3" fmla="*/ 0 w 202212"/>
                  <a:gd name="connsiteY3" fmla="*/ 267210 h 267209"/>
                  <a:gd name="connsiteX4" fmla="*/ 0 w 202212"/>
                  <a:gd name="connsiteY4" fmla="*/ 0 h 267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2212" h="267209">
                    <a:moveTo>
                      <a:pt x="0" y="0"/>
                    </a:moveTo>
                    <a:lnTo>
                      <a:pt x="0" y="0"/>
                    </a:lnTo>
                    <a:cubicBezTo>
                      <a:pt x="67380" y="45931"/>
                      <a:pt x="134833" y="91935"/>
                      <a:pt x="202213" y="137866"/>
                    </a:cubicBezTo>
                    <a:cubicBezTo>
                      <a:pt x="134833" y="180980"/>
                      <a:pt x="67380" y="224095"/>
                      <a:pt x="0" y="267210"/>
                    </a:cubicBezTo>
                    <a:lnTo>
                      <a:pt x="0" y="0"/>
                    </a:lnTo>
                    <a:close/>
                  </a:path>
                </a:pathLst>
              </a:custGeom>
              <a:solidFill>
                <a:srgbClr val="71B2C9"/>
              </a:solid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sp>
            <p:nvSpPr>
              <p:cNvPr id="113" name="Frihandsfigur: Form 112">
                <a:extLst>
                  <a:ext uri="{FF2B5EF4-FFF2-40B4-BE49-F238E27FC236}">
                    <a16:creationId xmlns:a16="http://schemas.microsoft.com/office/drawing/2014/main" id="{30C862F9-D366-463C-A4E1-841EDBA872F7}"/>
                  </a:ext>
                </a:extLst>
              </p:cNvPr>
              <p:cNvSpPr/>
              <p:nvPr/>
            </p:nvSpPr>
            <p:spPr>
              <a:xfrm>
                <a:off x="8835935" y="2930630"/>
                <a:ext cx="1014618" cy="1014618"/>
              </a:xfrm>
              <a:custGeom>
                <a:avLst/>
                <a:gdLst>
                  <a:gd name="connsiteX0" fmla="*/ 0 w 779963"/>
                  <a:gd name="connsiteY0" fmla="*/ 389982 h 779963"/>
                  <a:gd name="connsiteX1" fmla="*/ 389982 w 779963"/>
                  <a:gd name="connsiteY1" fmla="*/ 0 h 779963"/>
                  <a:gd name="connsiteX2" fmla="*/ 779964 w 779963"/>
                  <a:gd name="connsiteY2" fmla="*/ 389982 h 779963"/>
                  <a:gd name="connsiteX3" fmla="*/ 389982 w 779963"/>
                  <a:gd name="connsiteY3" fmla="*/ 779964 h 779963"/>
                  <a:gd name="connsiteX4" fmla="*/ 0 w 779963"/>
                  <a:gd name="connsiteY4" fmla="*/ 389982 h 779963"/>
                  <a:gd name="connsiteX5" fmla="*/ 0 w 779963"/>
                  <a:gd name="connsiteY5" fmla="*/ 389982 h 779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9963" h="779963">
                    <a:moveTo>
                      <a:pt x="0" y="389982"/>
                    </a:moveTo>
                    <a:cubicBezTo>
                      <a:pt x="0" y="174625"/>
                      <a:pt x="174625" y="0"/>
                      <a:pt x="389982" y="0"/>
                    </a:cubicBezTo>
                    <a:cubicBezTo>
                      <a:pt x="605338" y="0"/>
                      <a:pt x="779964" y="174625"/>
                      <a:pt x="779964" y="389982"/>
                    </a:cubicBezTo>
                    <a:cubicBezTo>
                      <a:pt x="779964" y="605338"/>
                      <a:pt x="605338" y="779964"/>
                      <a:pt x="389982" y="779964"/>
                    </a:cubicBezTo>
                    <a:cubicBezTo>
                      <a:pt x="174625" y="779964"/>
                      <a:pt x="0" y="605411"/>
                      <a:pt x="0" y="389982"/>
                    </a:cubicBezTo>
                    <a:lnTo>
                      <a:pt x="0" y="389982"/>
                    </a:lnTo>
                    <a:close/>
                  </a:path>
                </a:pathLst>
              </a:custGeom>
              <a:solidFill>
                <a:srgbClr val="A8CDDB"/>
              </a:solidFill>
              <a:ln w="7217" cap="flat">
                <a:noFill/>
                <a:prstDash val="solid"/>
                <a:miter/>
              </a:ln>
            </p:spPr>
            <p:txBody>
              <a:bodyPr rtlCol="0" anchor="ctr"/>
              <a:lstStyle/>
              <a:p>
                <a:pPr defTabSz="914354"/>
                <a:endParaRPr lang="sv-SE" sz="1351" dirty="0">
                  <a:solidFill>
                    <a:srgbClr val="4E5151"/>
                  </a:solidFill>
                  <a:latin typeface="Calibri" panose="020F0502020204030204"/>
                </a:endParaRPr>
              </a:p>
            </p:txBody>
          </p:sp>
          <p:pic>
            <p:nvPicPr>
              <p:cNvPr id="114" name="Bild 113" descr="Jordglob">
                <a:extLst>
                  <a:ext uri="{FF2B5EF4-FFF2-40B4-BE49-F238E27FC236}">
                    <a16:creationId xmlns:a16="http://schemas.microsoft.com/office/drawing/2014/main" id="{A9A78EA8-7AD8-4F4E-A321-E2EA75F3F190}"/>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9066124" y="3159300"/>
                <a:ext cx="569289" cy="569289"/>
              </a:xfrm>
              <a:prstGeom prst="rect">
                <a:avLst/>
              </a:prstGeom>
            </p:spPr>
          </p:pic>
          <p:sp>
            <p:nvSpPr>
              <p:cNvPr id="115" name="Frihandsfigur: Form 114">
                <a:extLst>
                  <a:ext uri="{FF2B5EF4-FFF2-40B4-BE49-F238E27FC236}">
                    <a16:creationId xmlns:a16="http://schemas.microsoft.com/office/drawing/2014/main" id="{0FE47EC5-1E2A-4E51-9937-D2BB09BBC15D}"/>
                  </a:ext>
                </a:extLst>
              </p:cNvPr>
              <p:cNvSpPr/>
              <p:nvPr/>
            </p:nvSpPr>
            <p:spPr>
              <a:xfrm>
                <a:off x="8402131" y="3279305"/>
                <a:ext cx="299389" cy="299390"/>
              </a:xfrm>
              <a:custGeom>
                <a:avLst/>
                <a:gdLst>
                  <a:gd name="connsiteX0" fmla="*/ 137878 w 274431"/>
                  <a:gd name="connsiteY0" fmla="*/ 0 h 274431"/>
                  <a:gd name="connsiteX1" fmla="*/ 275756 w 274431"/>
                  <a:gd name="connsiteY1" fmla="*/ 137878 h 274431"/>
                  <a:gd name="connsiteX2" fmla="*/ 137878 w 274431"/>
                  <a:gd name="connsiteY2" fmla="*/ 275756 h 274431"/>
                  <a:gd name="connsiteX3" fmla="*/ 0 w 274431"/>
                  <a:gd name="connsiteY3" fmla="*/ 137878 h 274431"/>
                </a:gdLst>
                <a:ahLst/>
                <a:cxnLst>
                  <a:cxn ang="0">
                    <a:pos x="connsiteX0" y="connsiteY0"/>
                  </a:cxn>
                  <a:cxn ang="0">
                    <a:pos x="connsiteX1" y="connsiteY1"/>
                  </a:cxn>
                  <a:cxn ang="0">
                    <a:pos x="connsiteX2" y="connsiteY2"/>
                  </a:cxn>
                  <a:cxn ang="0">
                    <a:pos x="connsiteX3" y="connsiteY3"/>
                  </a:cxn>
                </a:cxnLst>
                <a:rect l="l" t="t" r="r" b="b"/>
                <a:pathLst>
                  <a:path w="274431" h="274431">
                    <a:moveTo>
                      <a:pt x="137878" y="0"/>
                    </a:moveTo>
                    <a:lnTo>
                      <a:pt x="275756" y="137878"/>
                    </a:lnTo>
                    <a:lnTo>
                      <a:pt x="137878" y="275756"/>
                    </a:lnTo>
                    <a:lnTo>
                      <a:pt x="0" y="137878"/>
                    </a:lnTo>
                    <a:close/>
                  </a:path>
                </a:pathLst>
              </a:custGeom>
              <a:solidFill>
                <a:srgbClr val="A8CDDB"/>
              </a:solidFill>
              <a:ln w="7217" cap="flat">
                <a:noFill/>
                <a:prstDash val="solid"/>
                <a:miter/>
              </a:ln>
            </p:spPr>
            <p:txBody>
              <a:bodyPr rtlCol="0" anchor="ctr"/>
              <a:lstStyle/>
              <a:p>
                <a:pPr defTabSz="914354"/>
                <a:endParaRPr lang="sv-SE" sz="1351" dirty="0">
                  <a:solidFill>
                    <a:srgbClr val="4E5151"/>
                  </a:solidFill>
                  <a:latin typeface="Calibri" panose="020F0502020204030204"/>
                </a:endParaRPr>
              </a:p>
            </p:txBody>
          </p:sp>
          <p:grpSp>
            <p:nvGrpSpPr>
              <p:cNvPr id="116" name="Grupp 115">
                <a:extLst>
                  <a:ext uri="{FF2B5EF4-FFF2-40B4-BE49-F238E27FC236}">
                    <a16:creationId xmlns:a16="http://schemas.microsoft.com/office/drawing/2014/main" id="{51F5D48A-AC4B-456A-841B-325AB093A791}"/>
                  </a:ext>
                </a:extLst>
              </p:cNvPr>
              <p:cNvGrpSpPr/>
              <p:nvPr/>
            </p:nvGrpSpPr>
            <p:grpSpPr>
              <a:xfrm>
                <a:off x="7534206" y="3187211"/>
                <a:ext cx="549701" cy="541688"/>
                <a:chOff x="8120930" y="3199259"/>
                <a:chExt cx="430725" cy="424447"/>
              </a:xfrm>
              <a:solidFill>
                <a:schemeClr val="bg1"/>
              </a:solidFill>
            </p:grpSpPr>
            <p:sp>
              <p:nvSpPr>
                <p:cNvPr id="117" name="Frihandsfigur: Form 116">
                  <a:extLst>
                    <a:ext uri="{FF2B5EF4-FFF2-40B4-BE49-F238E27FC236}">
                      <a16:creationId xmlns:a16="http://schemas.microsoft.com/office/drawing/2014/main" id="{C7A218CF-B4EB-4481-9D2B-2292B932ABBC}"/>
                    </a:ext>
                  </a:extLst>
                </p:cNvPr>
                <p:cNvSpPr/>
                <p:nvPr/>
              </p:nvSpPr>
              <p:spPr>
                <a:xfrm>
                  <a:off x="8317812" y="3199259"/>
                  <a:ext cx="233843" cy="209652"/>
                </a:xfrm>
                <a:custGeom>
                  <a:avLst/>
                  <a:gdLst>
                    <a:gd name="connsiteX0" fmla="*/ 21670 w 209434"/>
                    <a:gd name="connsiteY0" fmla="*/ 134833 h 187768"/>
                    <a:gd name="connsiteX1" fmla="*/ 21670 w 209434"/>
                    <a:gd name="connsiteY1" fmla="*/ 134833 h 187768"/>
                    <a:gd name="connsiteX2" fmla="*/ 53085 w 209434"/>
                    <a:gd name="connsiteY2" fmla="*/ 147832 h 187768"/>
                    <a:gd name="connsiteX3" fmla="*/ 92516 w 209434"/>
                    <a:gd name="connsiteY3" fmla="*/ 112517 h 187768"/>
                    <a:gd name="connsiteX4" fmla="*/ 125087 w 209434"/>
                    <a:gd name="connsiteY4" fmla="*/ 135555 h 187768"/>
                    <a:gd name="connsiteX5" fmla="*/ 118515 w 209434"/>
                    <a:gd name="connsiteY5" fmla="*/ 174914 h 187768"/>
                    <a:gd name="connsiteX6" fmla="*/ 156357 w 209434"/>
                    <a:gd name="connsiteY6" fmla="*/ 190586 h 187768"/>
                    <a:gd name="connsiteX7" fmla="*/ 157008 w 209434"/>
                    <a:gd name="connsiteY7" fmla="*/ 190874 h 187768"/>
                    <a:gd name="connsiteX8" fmla="*/ 212833 w 209434"/>
                    <a:gd name="connsiteY8" fmla="*/ 55825 h 187768"/>
                    <a:gd name="connsiteX9" fmla="*/ 77495 w 209434"/>
                    <a:gd name="connsiteY9" fmla="*/ 0 h 187768"/>
                    <a:gd name="connsiteX10" fmla="*/ 56407 w 209434"/>
                    <a:gd name="connsiteY10" fmla="*/ 51781 h 187768"/>
                    <a:gd name="connsiteX11" fmla="*/ 56407 w 209434"/>
                    <a:gd name="connsiteY11" fmla="*/ 51781 h 187768"/>
                    <a:gd name="connsiteX12" fmla="*/ 54818 w 209434"/>
                    <a:gd name="connsiteY12" fmla="*/ 55608 h 187768"/>
                    <a:gd name="connsiteX13" fmla="*/ 54385 w 209434"/>
                    <a:gd name="connsiteY13" fmla="*/ 53803 h 187768"/>
                    <a:gd name="connsiteX14" fmla="*/ 16542 w 209434"/>
                    <a:gd name="connsiteY14" fmla="*/ 38132 h 187768"/>
                    <a:gd name="connsiteX15" fmla="*/ 1593 w 209434"/>
                    <a:gd name="connsiteY15" fmla="*/ 52286 h 187768"/>
                    <a:gd name="connsiteX16" fmla="*/ 19431 w 209434"/>
                    <a:gd name="connsiteY16" fmla="*/ 89118 h 187768"/>
                    <a:gd name="connsiteX17" fmla="*/ 40013 w 209434"/>
                    <a:gd name="connsiteY17" fmla="*/ 88468 h 187768"/>
                    <a:gd name="connsiteX18" fmla="*/ 41818 w 209434"/>
                    <a:gd name="connsiteY18" fmla="*/ 87746 h 187768"/>
                    <a:gd name="connsiteX19" fmla="*/ 40735 w 209434"/>
                    <a:gd name="connsiteY19" fmla="*/ 90346 h 187768"/>
                    <a:gd name="connsiteX20" fmla="*/ 40735 w 209434"/>
                    <a:gd name="connsiteY20" fmla="*/ 90346 h 187768"/>
                    <a:gd name="connsiteX21" fmla="*/ 21670 w 209434"/>
                    <a:gd name="connsiteY21" fmla="*/ 134833 h 187768"/>
                    <a:gd name="connsiteX22" fmla="*/ 21670 w 209434"/>
                    <a:gd name="connsiteY22" fmla="*/ 134833 h 187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09434" h="187768">
                      <a:moveTo>
                        <a:pt x="21670" y="134833"/>
                      </a:moveTo>
                      <a:lnTo>
                        <a:pt x="21670" y="134833"/>
                      </a:lnTo>
                      <a:lnTo>
                        <a:pt x="53085" y="147832"/>
                      </a:lnTo>
                      <a:cubicBezTo>
                        <a:pt x="54240" y="127177"/>
                        <a:pt x="71861" y="111361"/>
                        <a:pt x="92516" y="112517"/>
                      </a:cubicBezTo>
                      <a:cubicBezTo>
                        <a:pt x="106888" y="113311"/>
                        <a:pt x="119526" y="122267"/>
                        <a:pt x="125087" y="135555"/>
                      </a:cubicBezTo>
                      <a:cubicBezTo>
                        <a:pt x="130431" y="148843"/>
                        <a:pt x="127903" y="164081"/>
                        <a:pt x="118515" y="174914"/>
                      </a:cubicBezTo>
                      <a:lnTo>
                        <a:pt x="156357" y="190586"/>
                      </a:lnTo>
                      <a:lnTo>
                        <a:pt x="157008" y="190874"/>
                      </a:lnTo>
                      <a:lnTo>
                        <a:pt x="212833" y="55825"/>
                      </a:lnTo>
                      <a:lnTo>
                        <a:pt x="77495" y="0"/>
                      </a:lnTo>
                      <a:lnTo>
                        <a:pt x="56407" y="51781"/>
                      </a:lnTo>
                      <a:lnTo>
                        <a:pt x="56407" y="51781"/>
                      </a:lnTo>
                      <a:lnTo>
                        <a:pt x="54818" y="55608"/>
                      </a:lnTo>
                      <a:lnTo>
                        <a:pt x="54385" y="53803"/>
                      </a:lnTo>
                      <a:cubicBezTo>
                        <a:pt x="48246" y="38998"/>
                        <a:pt x="31274" y="31993"/>
                        <a:pt x="16542" y="38132"/>
                      </a:cubicBezTo>
                      <a:cubicBezTo>
                        <a:pt x="10042" y="40948"/>
                        <a:pt x="4770" y="45931"/>
                        <a:pt x="1593" y="52286"/>
                      </a:cubicBezTo>
                      <a:cubicBezTo>
                        <a:pt x="-3607" y="67380"/>
                        <a:pt x="4337" y="83846"/>
                        <a:pt x="19431" y="89118"/>
                      </a:cubicBezTo>
                      <a:cubicBezTo>
                        <a:pt x="26147" y="91429"/>
                        <a:pt x="33441" y="91212"/>
                        <a:pt x="40013" y="88468"/>
                      </a:cubicBezTo>
                      <a:lnTo>
                        <a:pt x="41818" y="87746"/>
                      </a:lnTo>
                      <a:lnTo>
                        <a:pt x="40735" y="90346"/>
                      </a:lnTo>
                      <a:lnTo>
                        <a:pt x="40735" y="90346"/>
                      </a:lnTo>
                      <a:lnTo>
                        <a:pt x="21670" y="134833"/>
                      </a:lnTo>
                      <a:lnTo>
                        <a:pt x="21670" y="134833"/>
                      </a:lnTo>
                      <a:close/>
                    </a:path>
                  </a:pathLst>
                </a:custGeom>
                <a:grp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118" name="Frihandsfigur: Form 117">
                  <a:extLst>
                    <a:ext uri="{FF2B5EF4-FFF2-40B4-BE49-F238E27FC236}">
                      <a16:creationId xmlns:a16="http://schemas.microsoft.com/office/drawing/2014/main" id="{531B1CF1-114F-458B-A962-A6E7ADD3CC90}"/>
                    </a:ext>
                  </a:extLst>
                </p:cNvPr>
                <p:cNvSpPr/>
                <p:nvPr/>
              </p:nvSpPr>
              <p:spPr>
                <a:xfrm>
                  <a:off x="8120930" y="3461861"/>
                  <a:ext cx="225779" cy="161271"/>
                </a:xfrm>
                <a:custGeom>
                  <a:avLst/>
                  <a:gdLst>
                    <a:gd name="connsiteX0" fmla="*/ 187985 w 202212"/>
                    <a:gd name="connsiteY0" fmla="*/ 93235 h 144437"/>
                    <a:gd name="connsiteX1" fmla="*/ 205751 w 202212"/>
                    <a:gd name="connsiteY1" fmla="*/ 57920 h 144437"/>
                    <a:gd name="connsiteX2" fmla="*/ 170436 w 202212"/>
                    <a:gd name="connsiteY2" fmla="*/ 40154 h 144437"/>
                    <a:gd name="connsiteX3" fmla="*/ 156570 w 202212"/>
                    <a:gd name="connsiteY3" fmla="*/ 50264 h 144437"/>
                    <a:gd name="connsiteX4" fmla="*/ 156570 w 202212"/>
                    <a:gd name="connsiteY4" fmla="*/ 0 h 144437"/>
                    <a:gd name="connsiteX5" fmla="*/ 122627 w 202212"/>
                    <a:gd name="connsiteY5" fmla="*/ 0 h 144437"/>
                    <a:gd name="connsiteX6" fmla="*/ 122988 w 202212"/>
                    <a:gd name="connsiteY6" fmla="*/ 5561 h 144437"/>
                    <a:gd name="connsiteX7" fmla="*/ 78285 w 202212"/>
                    <a:gd name="connsiteY7" fmla="*/ 50264 h 144437"/>
                    <a:gd name="connsiteX8" fmla="*/ 33582 w 202212"/>
                    <a:gd name="connsiteY8" fmla="*/ 5561 h 144437"/>
                    <a:gd name="connsiteX9" fmla="*/ 33943 w 202212"/>
                    <a:gd name="connsiteY9" fmla="*/ 0 h 144437"/>
                    <a:gd name="connsiteX10" fmla="*/ 0 w 202212"/>
                    <a:gd name="connsiteY10" fmla="*/ 0 h 144437"/>
                    <a:gd name="connsiteX11" fmla="*/ 0 w 202212"/>
                    <a:gd name="connsiteY11" fmla="*/ 145232 h 144437"/>
                    <a:gd name="connsiteX12" fmla="*/ 156426 w 202212"/>
                    <a:gd name="connsiteY12" fmla="*/ 145232 h 144437"/>
                    <a:gd name="connsiteX13" fmla="*/ 156426 w 202212"/>
                    <a:gd name="connsiteY13" fmla="*/ 83774 h 144437"/>
                    <a:gd name="connsiteX14" fmla="*/ 158448 w 202212"/>
                    <a:gd name="connsiteY14" fmla="*/ 86229 h 144437"/>
                    <a:gd name="connsiteX15" fmla="*/ 159531 w 202212"/>
                    <a:gd name="connsiteY15" fmla="*/ 87818 h 144437"/>
                    <a:gd name="connsiteX16" fmla="*/ 184374 w 202212"/>
                    <a:gd name="connsiteY16" fmla="*/ 94246 h 144437"/>
                    <a:gd name="connsiteX17" fmla="*/ 187119 w 202212"/>
                    <a:gd name="connsiteY17" fmla="*/ 93379 h 144437"/>
                    <a:gd name="connsiteX18" fmla="*/ 187985 w 202212"/>
                    <a:gd name="connsiteY18" fmla="*/ 93235 h 1444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02212" h="144437">
                      <a:moveTo>
                        <a:pt x="187985" y="93235"/>
                      </a:moveTo>
                      <a:cubicBezTo>
                        <a:pt x="202646" y="88396"/>
                        <a:pt x="210590" y="72580"/>
                        <a:pt x="205751" y="57920"/>
                      </a:cubicBezTo>
                      <a:cubicBezTo>
                        <a:pt x="200912" y="43259"/>
                        <a:pt x="185097" y="35315"/>
                        <a:pt x="170436" y="40154"/>
                      </a:cubicBezTo>
                      <a:cubicBezTo>
                        <a:pt x="164875" y="41959"/>
                        <a:pt x="160037" y="45570"/>
                        <a:pt x="156570" y="50264"/>
                      </a:cubicBezTo>
                      <a:lnTo>
                        <a:pt x="156570" y="0"/>
                      </a:lnTo>
                      <a:lnTo>
                        <a:pt x="122627" y="0"/>
                      </a:lnTo>
                      <a:cubicBezTo>
                        <a:pt x="122844" y="1878"/>
                        <a:pt x="122988" y="3683"/>
                        <a:pt x="122988" y="5561"/>
                      </a:cubicBezTo>
                      <a:cubicBezTo>
                        <a:pt x="122988" y="30260"/>
                        <a:pt x="102984" y="50264"/>
                        <a:pt x="78285" y="50264"/>
                      </a:cubicBezTo>
                      <a:cubicBezTo>
                        <a:pt x="53586" y="50264"/>
                        <a:pt x="33582" y="30260"/>
                        <a:pt x="33582" y="5561"/>
                      </a:cubicBezTo>
                      <a:cubicBezTo>
                        <a:pt x="33582" y="3683"/>
                        <a:pt x="33726" y="1805"/>
                        <a:pt x="33943" y="0"/>
                      </a:cubicBezTo>
                      <a:lnTo>
                        <a:pt x="0" y="0"/>
                      </a:lnTo>
                      <a:lnTo>
                        <a:pt x="0" y="145232"/>
                      </a:lnTo>
                      <a:lnTo>
                        <a:pt x="156426" y="145232"/>
                      </a:lnTo>
                      <a:lnTo>
                        <a:pt x="156426" y="83774"/>
                      </a:lnTo>
                      <a:cubicBezTo>
                        <a:pt x="157076" y="84640"/>
                        <a:pt x="157726" y="85435"/>
                        <a:pt x="158448" y="86229"/>
                      </a:cubicBezTo>
                      <a:cubicBezTo>
                        <a:pt x="158737" y="86807"/>
                        <a:pt x="159098" y="87313"/>
                        <a:pt x="159531" y="87818"/>
                      </a:cubicBezTo>
                      <a:cubicBezTo>
                        <a:pt x="166103" y="94173"/>
                        <a:pt x="175564" y="96557"/>
                        <a:pt x="184374" y="94246"/>
                      </a:cubicBezTo>
                      <a:cubicBezTo>
                        <a:pt x="185313" y="94246"/>
                        <a:pt x="186252" y="93668"/>
                        <a:pt x="187119" y="93379"/>
                      </a:cubicBezTo>
                      <a:lnTo>
                        <a:pt x="187985" y="93235"/>
                      </a:lnTo>
                      <a:close/>
                    </a:path>
                  </a:pathLst>
                </a:custGeom>
                <a:grp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119" name="Frihandsfigur: Form 118">
                  <a:extLst>
                    <a:ext uri="{FF2B5EF4-FFF2-40B4-BE49-F238E27FC236}">
                      <a16:creationId xmlns:a16="http://schemas.microsoft.com/office/drawing/2014/main" id="{CAD938DE-89F3-4532-ABED-F0AD2D3F2704}"/>
                    </a:ext>
                  </a:extLst>
                </p:cNvPr>
                <p:cNvSpPr/>
                <p:nvPr/>
              </p:nvSpPr>
              <p:spPr>
                <a:xfrm>
                  <a:off x="8310095" y="3405991"/>
                  <a:ext cx="161271" cy="217715"/>
                </a:xfrm>
                <a:custGeom>
                  <a:avLst/>
                  <a:gdLst>
                    <a:gd name="connsiteX0" fmla="*/ 83774 w 144437"/>
                    <a:gd name="connsiteY0" fmla="*/ 50026 h 194990"/>
                    <a:gd name="connsiteX1" fmla="*/ 86229 w 144437"/>
                    <a:gd name="connsiteY1" fmla="*/ 47932 h 194990"/>
                    <a:gd name="connsiteX2" fmla="*/ 87818 w 144437"/>
                    <a:gd name="connsiteY2" fmla="*/ 46848 h 194990"/>
                    <a:gd name="connsiteX3" fmla="*/ 93740 w 144437"/>
                    <a:gd name="connsiteY3" fmla="*/ 19405 h 194990"/>
                    <a:gd name="connsiteX4" fmla="*/ 93740 w 144437"/>
                    <a:gd name="connsiteY4" fmla="*/ 18539 h 194990"/>
                    <a:gd name="connsiteX5" fmla="*/ 58064 w 144437"/>
                    <a:gd name="connsiteY5" fmla="*/ 1639 h 194990"/>
                    <a:gd name="connsiteX6" fmla="*/ 41165 w 144437"/>
                    <a:gd name="connsiteY6" fmla="*/ 37316 h 194990"/>
                    <a:gd name="connsiteX7" fmla="*/ 50264 w 144437"/>
                    <a:gd name="connsiteY7" fmla="*/ 49882 h 194990"/>
                    <a:gd name="connsiteX8" fmla="*/ 0 w 144437"/>
                    <a:gd name="connsiteY8" fmla="*/ 49882 h 194990"/>
                    <a:gd name="connsiteX9" fmla="*/ 0 w 144437"/>
                    <a:gd name="connsiteY9" fmla="*/ 72775 h 194990"/>
                    <a:gd name="connsiteX10" fmla="*/ 5561 w 144437"/>
                    <a:gd name="connsiteY10" fmla="*/ 72414 h 194990"/>
                    <a:gd name="connsiteX11" fmla="*/ 50264 w 144437"/>
                    <a:gd name="connsiteY11" fmla="*/ 117117 h 194990"/>
                    <a:gd name="connsiteX12" fmla="*/ 5561 w 144437"/>
                    <a:gd name="connsiteY12" fmla="*/ 161821 h 194990"/>
                    <a:gd name="connsiteX13" fmla="*/ 0 w 144437"/>
                    <a:gd name="connsiteY13" fmla="*/ 161460 h 194990"/>
                    <a:gd name="connsiteX14" fmla="*/ 0 w 144437"/>
                    <a:gd name="connsiteY14" fmla="*/ 195258 h 194990"/>
                    <a:gd name="connsiteX15" fmla="*/ 145232 w 144437"/>
                    <a:gd name="connsiteY15" fmla="*/ 195258 h 194990"/>
                    <a:gd name="connsiteX16" fmla="*/ 145232 w 144437"/>
                    <a:gd name="connsiteY16" fmla="*/ 50026 h 194990"/>
                    <a:gd name="connsiteX17" fmla="*/ 83774 w 144437"/>
                    <a:gd name="connsiteY17" fmla="*/ 50026 h 194990"/>
                    <a:gd name="connsiteX18" fmla="*/ 83774 w 144437"/>
                    <a:gd name="connsiteY18" fmla="*/ 50026 h 194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44437" h="194990">
                      <a:moveTo>
                        <a:pt x="83774" y="50026"/>
                      </a:moveTo>
                      <a:cubicBezTo>
                        <a:pt x="84641" y="49376"/>
                        <a:pt x="85435" y="48726"/>
                        <a:pt x="86229" y="47932"/>
                      </a:cubicBezTo>
                      <a:cubicBezTo>
                        <a:pt x="86807" y="47715"/>
                        <a:pt x="87385" y="47354"/>
                        <a:pt x="87818" y="46848"/>
                      </a:cubicBezTo>
                      <a:cubicBezTo>
                        <a:pt x="94679" y="39482"/>
                        <a:pt x="96990" y="28938"/>
                        <a:pt x="93740" y="19405"/>
                      </a:cubicBezTo>
                      <a:lnTo>
                        <a:pt x="93740" y="18539"/>
                      </a:lnTo>
                      <a:cubicBezTo>
                        <a:pt x="88540" y="4023"/>
                        <a:pt x="72580" y="-3560"/>
                        <a:pt x="58064" y="1639"/>
                      </a:cubicBezTo>
                      <a:cubicBezTo>
                        <a:pt x="43548" y="6839"/>
                        <a:pt x="35965" y="22799"/>
                        <a:pt x="41165" y="37316"/>
                      </a:cubicBezTo>
                      <a:cubicBezTo>
                        <a:pt x="42970" y="42299"/>
                        <a:pt x="46076" y="46632"/>
                        <a:pt x="50264" y="49882"/>
                      </a:cubicBezTo>
                      <a:lnTo>
                        <a:pt x="0" y="49882"/>
                      </a:lnTo>
                      <a:lnTo>
                        <a:pt x="0" y="72775"/>
                      </a:lnTo>
                      <a:cubicBezTo>
                        <a:pt x="1878" y="72558"/>
                        <a:pt x="3756" y="72414"/>
                        <a:pt x="5561" y="72414"/>
                      </a:cubicBezTo>
                      <a:cubicBezTo>
                        <a:pt x="30260" y="72414"/>
                        <a:pt x="50264" y="92418"/>
                        <a:pt x="50264" y="117117"/>
                      </a:cubicBezTo>
                      <a:cubicBezTo>
                        <a:pt x="50264" y="141816"/>
                        <a:pt x="30260" y="161821"/>
                        <a:pt x="5561" y="161821"/>
                      </a:cubicBezTo>
                      <a:cubicBezTo>
                        <a:pt x="3683" y="161821"/>
                        <a:pt x="1805" y="161676"/>
                        <a:pt x="0" y="161460"/>
                      </a:cubicBezTo>
                      <a:lnTo>
                        <a:pt x="0" y="195258"/>
                      </a:lnTo>
                      <a:lnTo>
                        <a:pt x="145232" y="195258"/>
                      </a:lnTo>
                      <a:lnTo>
                        <a:pt x="145232" y="50026"/>
                      </a:lnTo>
                      <a:lnTo>
                        <a:pt x="83774" y="50026"/>
                      </a:lnTo>
                      <a:lnTo>
                        <a:pt x="83774" y="50026"/>
                      </a:lnTo>
                      <a:close/>
                    </a:path>
                  </a:pathLst>
                </a:custGeom>
                <a:grp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120" name="Frihandsfigur: Form 119">
                  <a:extLst>
                    <a:ext uri="{FF2B5EF4-FFF2-40B4-BE49-F238E27FC236}">
                      <a16:creationId xmlns:a16="http://schemas.microsoft.com/office/drawing/2014/main" id="{DF50A38A-892C-4EF0-930F-045E5EF0A097}"/>
                    </a:ext>
                  </a:extLst>
                </p:cNvPr>
                <p:cNvSpPr/>
                <p:nvPr/>
              </p:nvSpPr>
              <p:spPr>
                <a:xfrm>
                  <a:off x="8121087" y="3271452"/>
                  <a:ext cx="169335" cy="225779"/>
                </a:xfrm>
                <a:custGeom>
                  <a:avLst/>
                  <a:gdLst>
                    <a:gd name="connsiteX0" fmla="*/ 156426 w 151659"/>
                    <a:gd name="connsiteY0" fmla="*/ 57992 h 202212"/>
                    <a:gd name="connsiteX1" fmla="*/ 156426 w 151659"/>
                    <a:gd name="connsiteY1" fmla="*/ 0 h 202212"/>
                    <a:gd name="connsiteX2" fmla="*/ 0 w 151659"/>
                    <a:gd name="connsiteY2" fmla="*/ 0 h 202212"/>
                    <a:gd name="connsiteX3" fmla="*/ 0 w 151659"/>
                    <a:gd name="connsiteY3" fmla="*/ 156426 h 202212"/>
                    <a:gd name="connsiteX4" fmla="*/ 61458 w 151659"/>
                    <a:gd name="connsiteY4" fmla="*/ 156426 h 202212"/>
                    <a:gd name="connsiteX5" fmla="*/ 50264 w 151659"/>
                    <a:gd name="connsiteY5" fmla="*/ 178742 h 202212"/>
                    <a:gd name="connsiteX6" fmla="*/ 78213 w 151659"/>
                    <a:gd name="connsiteY6" fmla="*/ 206690 h 202212"/>
                    <a:gd name="connsiteX7" fmla="*/ 106162 w 151659"/>
                    <a:gd name="connsiteY7" fmla="*/ 178742 h 202212"/>
                    <a:gd name="connsiteX8" fmla="*/ 94968 w 151659"/>
                    <a:gd name="connsiteY8" fmla="*/ 156426 h 202212"/>
                    <a:gd name="connsiteX9" fmla="*/ 156426 w 151659"/>
                    <a:gd name="connsiteY9" fmla="*/ 156426 h 202212"/>
                    <a:gd name="connsiteX10" fmla="*/ 156426 w 151659"/>
                    <a:gd name="connsiteY10" fmla="*/ 99012 h 202212"/>
                    <a:gd name="connsiteX11" fmla="*/ 113672 w 151659"/>
                    <a:gd name="connsiteY11" fmla="*/ 99012 h 202212"/>
                    <a:gd name="connsiteX12" fmla="*/ 113167 w 151659"/>
                    <a:gd name="connsiteY12" fmla="*/ 58497 h 202212"/>
                    <a:gd name="connsiteX13" fmla="*/ 113672 w 151659"/>
                    <a:gd name="connsiteY13" fmla="*/ 57992 h 202212"/>
                    <a:gd name="connsiteX14" fmla="*/ 156426 w 151659"/>
                    <a:gd name="connsiteY14" fmla="*/ 57992 h 202212"/>
                    <a:gd name="connsiteX15" fmla="*/ 156426 w 151659"/>
                    <a:gd name="connsiteY15" fmla="*/ 57992 h 202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51659" h="202212">
                      <a:moveTo>
                        <a:pt x="156426" y="57992"/>
                      </a:moveTo>
                      <a:lnTo>
                        <a:pt x="156426" y="0"/>
                      </a:lnTo>
                      <a:lnTo>
                        <a:pt x="0" y="0"/>
                      </a:lnTo>
                      <a:lnTo>
                        <a:pt x="0" y="156426"/>
                      </a:lnTo>
                      <a:lnTo>
                        <a:pt x="61458" y="156426"/>
                      </a:lnTo>
                      <a:cubicBezTo>
                        <a:pt x="54453" y="161698"/>
                        <a:pt x="50264" y="170003"/>
                        <a:pt x="50264" y="178742"/>
                      </a:cubicBezTo>
                      <a:cubicBezTo>
                        <a:pt x="50264" y="194196"/>
                        <a:pt x="62758" y="206690"/>
                        <a:pt x="78213" y="206690"/>
                      </a:cubicBezTo>
                      <a:cubicBezTo>
                        <a:pt x="93668" y="206690"/>
                        <a:pt x="106162" y="194196"/>
                        <a:pt x="106162" y="178742"/>
                      </a:cubicBezTo>
                      <a:cubicBezTo>
                        <a:pt x="106162" y="169931"/>
                        <a:pt x="102045" y="161698"/>
                        <a:pt x="94968" y="156426"/>
                      </a:cubicBezTo>
                      <a:lnTo>
                        <a:pt x="156426" y="156426"/>
                      </a:lnTo>
                      <a:lnTo>
                        <a:pt x="156426" y="99012"/>
                      </a:lnTo>
                      <a:cubicBezTo>
                        <a:pt x="144438" y="110278"/>
                        <a:pt x="125733" y="110278"/>
                        <a:pt x="113672" y="99012"/>
                      </a:cubicBezTo>
                      <a:cubicBezTo>
                        <a:pt x="102334" y="87963"/>
                        <a:pt x="102118" y="69836"/>
                        <a:pt x="113167" y="58497"/>
                      </a:cubicBezTo>
                      <a:cubicBezTo>
                        <a:pt x="113311" y="58353"/>
                        <a:pt x="113456" y="58208"/>
                        <a:pt x="113672" y="57992"/>
                      </a:cubicBezTo>
                      <a:cubicBezTo>
                        <a:pt x="125733" y="46653"/>
                        <a:pt x="144438" y="46653"/>
                        <a:pt x="156426" y="57992"/>
                      </a:cubicBezTo>
                      <a:lnTo>
                        <a:pt x="156426" y="57992"/>
                      </a:lnTo>
                      <a:close/>
                    </a:path>
                  </a:pathLst>
                </a:custGeom>
                <a:grp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grpSp>
        </p:grpSp>
        <p:sp>
          <p:nvSpPr>
            <p:cNvPr id="53" name="Frihandsfigur: Form 52">
              <a:extLst>
                <a:ext uri="{FF2B5EF4-FFF2-40B4-BE49-F238E27FC236}">
                  <a16:creationId xmlns:a16="http://schemas.microsoft.com/office/drawing/2014/main" id="{553B4E33-D640-4E21-9CAD-A88D324B6670}"/>
                </a:ext>
              </a:extLst>
            </p:cNvPr>
            <p:cNvSpPr/>
            <p:nvPr/>
          </p:nvSpPr>
          <p:spPr>
            <a:xfrm>
              <a:off x="2345393" y="3296002"/>
              <a:ext cx="220603" cy="291511"/>
            </a:xfrm>
            <a:custGeom>
              <a:avLst/>
              <a:gdLst>
                <a:gd name="connsiteX0" fmla="*/ 0 w 202212"/>
                <a:gd name="connsiteY0" fmla="*/ 0 h 267209"/>
                <a:gd name="connsiteX1" fmla="*/ 0 w 202212"/>
                <a:gd name="connsiteY1" fmla="*/ 0 h 267209"/>
                <a:gd name="connsiteX2" fmla="*/ 202213 w 202212"/>
                <a:gd name="connsiteY2" fmla="*/ 137866 h 267209"/>
                <a:gd name="connsiteX3" fmla="*/ 0 w 202212"/>
                <a:gd name="connsiteY3" fmla="*/ 267210 h 267209"/>
                <a:gd name="connsiteX4" fmla="*/ 0 w 202212"/>
                <a:gd name="connsiteY4" fmla="*/ 0 h 267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2212" h="267209">
                  <a:moveTo>
                    <a:pt x="0" y="0"/>
                  </a:moveTo>
                  <a:lnTo>
                    <a:pt x="0" y="0"/>
                  </a:lnTo>
                  <a:cubicBezTo>
                    <a:pt x="67380" y="45931"/>
                    <a:pt x="134833" y="91935"/>
                    <a:pt x="202213" y="137866"/>
                  </a:cubicBezTo>
                  <a:cubicBezTo>
                    <a:pt x="134833" y="180980"/>
                    <a:pt x="67380" y="224095"/>
                    <a:pt x="0" y="267210"/>
                  </a:cubicBezTo>
                  <a:lnTo>
                    <a:pt x="0" y="0"/>
                  </a:lnTo>
                  <a:close/>
                </a:path>
              </a:pathLst>
            </a:custGeom>
            <a:solidFill>
              <a:srgbClr val="AAD1DF"/>
            </a:solid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grpSp>
      <p:sp>
        <p:nvSpPr>
          <p:cNvPr id="132" name="textruta 131">
            <a:extLst>
              <a:ext uri="{FF2B5EF4-FFF2-40B4-BE49-F238E27FC236}">
                <a16:creationId xmlns:a16="http://schemas.microsoft.com/office/drawing/2014/main" id="{56A69364-78F5-4646-B76A-4B90422C7782}"/>
              </a:ext>
            </a:extLst>
          </p:cNvPr>
          <p:cNvSpPr txBox="1"/>
          <p:nvPr/>
        </p:nvSpPr>
        <p:spPr>
          <a:xfrm>
            <a:off x="894293" y="4696088"/>
            <a:ext cx="1094161" cy="646331"/>
          </a:xfrm>
          <a:prstGeom prst="rect">
            <a:avLst/>
          </a:prstGeom>
          <a:noFill/>
        </p:spPr>
        <p:txBody>
          <a:bodyPr wrap="square" rtlCol="0">
            <a:spAutoFit/>
          </a:bodyPr>
          <a:lstStyle/>
          <a:p>
            <a:pPr algn="ctr" defTabSz="914377"/>
            <a:r>
              <a:rPr lang="sv-SE" sz="1200" dirty="0">
                <a:solidFill>
                  <a:srgbClr val="4E5151">
                    <a:lumMod val="50000"/>
                  </a:srgbClr>
                </a:solidFill>
                <a:latin typeface="Calibri Light" panose="020F0302020204030204"/>
              </a:rPr>
              <a:t>Planera samt utveckla eller köp in lösning</a:t>
            </a:r>
          </a:p>
        </p:txBody>
      </p:sp>
      <p:sp>
        <p:nvSpPr>
          <p:cNvPr id="133" name="textruta 132">
            <a:extLst>
              <a:ext uri="{FF2B5EF4-FFF2-40B4-BE49-F238E27FC236}">
                <a16:creationId xmlns:a16="http://schemas.microsoft.com/office/drawing/2014/main" id="{F1F752AE-A1B1-4928-8BDF-8E09A578FC1C}"/>
              </a:ext>
            </a:extLst>
          </p:cNvPr>
          <p:cNvSpPr txBox="1"/>
          <p:nvPr/>
        </p:nvSpPr>
        <p:spPr>
          <a:xfrm>
            <a:off x="2598157" y="4696088"/>
            <a:ext cx="2084969" cy="646331"/>
          </a:xfrm>
          <a:prstGeom prst="rect">
            <a:avLst/>
          </a:prstGeom>
          <a:noFill/>
        </p:spPr>
        <p:txBody>
          <a:bodyPr wrap="square" rtlCol="0">
            <a:spAutoFit/>
          </a:bodyPr>
          <a:lstStyle/>
          <a:p>
            <a:pPr algn="ctr" defTabSz="914377"/>
            <a:r>
              <a:rPr lang="sv-SE" sz="1200" dirty="0">
                <a:solidFill>
                  <a:srgbClr val="4E5151">
                    <a:lumMod val="50000"/>
                  </a:srgbClr>
                </a:solidFill>
                <a:latin typeface="Calibri Light" panose="020F0302020204030204"/>
              </a:rPr>
              <a:t>Planera för implementering, utvärdering/forskning och förvaltning</a:t>
            </a:r>
          </a:p>
        </p:txBody>
      </p:sp>
    </p:spTree>
    <p:extLst>
      <p:ext uri="{BB962C8B-B14F-4D97-AF65-F5344CB8AC3E}">
        <p14:creationId xmlns:p14="http://schemas.microsoft.com/office/powerpoint/2010/main" val="27416033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ktangel 2">
            <a:extLst>
              <a:ext uri="{FF2B5EF4-FFF2-40B4-BE49-F238E27FC236}">
                <a16:creationId xmlns:a16="http://schemas.microsoft.com/office/drawing/2014/main" id="{96226F74-0539-47BC-BE30-588D786F0684}"/>
              </a:ext>
            </a:extLst>
          </p:cNvPr>
          <p:cNvSpPr/>
          <p:nvPr/>
        </p:nvSpPr>
        <p:spPr>
          <a:xfrm>
            <a:off x="-53197" y="0"/>
            <a:ext cx="12245197" cy="209831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dirty="0">
              <a:solidFill>
                <a:srgbClr val="FFFFFF"/>
              </a:solidFill>
              <a:latin typeface="Calibri" panose="020F0502020204030204"/>
            </a:endParaRPr>
          </a:p>
        </p:txBody>
      </p:sp>
      <p:sp>
        <p:nvSpPr>
          <p:cNvPr id="139" name="textruta 138">
            <a:extLst>
              <a:ext uri="{FF2B5EF4-FFF2-40B4-BE49-F238E27FC236}">
                <a16:creationId xmlns:a16="http://schemas.microsoft.com/office/drawing/2014/main" id="{EFF407EB-3743-4793-8555-975373EA7CF9}"/>
              </a:ext>
            </a:extLst>
          </p:cNvPr>
          <p:cNvSpPr txBox="1"/>
          <p:nvPr/>
        </p:nvSpPr>
        <p:spPr>
          <a:xfrm>
            <a:off x="2415128" y="644692"/>
            <a:ext cx="8890931" cy="461665"/>
          </a:xfrm>
          <a:prstGeom prst="rect">
            <a:avLst/>
          </a:prstGeom>
          <a:noFill/>
        </p:spPr>
        <p:txBody>
          <a:bodyPr wrap="square" rtlCol="0">
            <a:spAutoFit/>
          </a:bodyPr>
          <a:lstStyle/>
          <a:p>
            <a:pPr algn="ctr" defTabSz="914377"/>
            <a:r>
              <a:rPr lang="sv-SE" sz="2400" dirty="0">
                <a:solidFill>
                  <a:srgbClr val="4E5151">
                    <a:lumMod val="50000"/>
                  </a:srgbClr>
                </a:solidFill>
                <a:latin typeface="Calibri Light" panose="020F0302020204030204"/>
              </a:rPr>
              <a:t>Planera samt utveckla eller köp in lösning</a:t>
            </a:r>
          </a:p>
        </p:txBody>
      </p:sp>
      <p:sp>
        <p:nvSpPr>
          <p:cNvPr id="2" name="textruta 1">
            <a:extLst>
              <a:ext uri="{FF2B5EF4-FFF2-40B4-BE49-F238E27FC236}">
                <a16:creationId xmlns:a16="http://schemas.microsoft.com/office/drawing/2014/main" id="{7C625EC3-6855-4E30-9FE7-31CC6A4F076A}"/>
              </a:ext>
            </a:extLst>
          </p:cNvPr>
          <p:cNvSpPr txBox="1"/>
          <p:nvPr/>
        </p:nvSpPr>
        <p:spPr>
          <a:xfrm>
            <a:off x="143339" y="2121301"/>
            <a:ext cx="5280587" cy="461665"/>
          </a:xfrm>
          <a:prstGeom prst="rect">
            <a:avLst/>
          </a:prstGeom>
          <a:noFill/>
        </p:spPr>
        <p:txBody>
          <a:bodyPr wrap="square" rtlCol="0">
            <a:spAutoFit/>
          </a:bodyPr>
          <a:lstStyle/>
          <a:p>
            <a:pPr defTabSz="914377"/>
            <a:r>
              <a:rPr lang="sv-SE" sz="2400" dirty="0">
                <a:solidFill>
                  <a:srgbClr val="4E5151"/>
                </a:solidFill>
                <a:latin typeface="Calibri Light" panose="020F0302020204030204"/>
              </a:rPr>
              <a:t>Anteckningar</a:t>
            </a:r>
            <a:endParaRPr lang="en-GB" sz="2400" dirty="0">
              <a:solidFill>
                <a:srgbClr val="4E5151"/>
              </a:solidFill>
              <a:latin typeface="Calibri Light" panose="020F0302020204030204"/>
            </a:endParaRPr>
          </a:p>
        </p:txBody>
      </p:sp>
      <p:pic>
        <p:nvPicPr>
          <p:cNvPr id="6" name="Bildobjekt 5">
            <a:extLst>
              <a:ext uri="{FF2B5EF4-FFF2-40B4-BE49-F238E27FC236}">
                <a16:creationId xmlns:a16="http://schemas.microsoft.com/office/drawing/2014/main" id="{731C258D-00B2-424D-A0EF-3C007C60572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3339" y="82319"/>
            <a:ext cx="1930499" cy="1933675"/>
          </a:xfrm>
          <a:prstGeom prst="rect">
            <a:avLst/>
          </a:prstGeom>
        </p:spPr>
      </p:pic>
    </p:spTree>
    <p:extLst>
      <p:ext uri="{BB962C8B-B14F-4D97-AF65-F5344CB8AC3E}">
        <p14:creationId xmlns:p14="http://schemas.microsoft.com/office/powerpoint/2010/main" val="37379324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Bildobjekt 4">
            <a:extLst>
              <a:ext uri="{FF2B5EF4-FFF2-40B4-BE49-F238E27FC236}">
                <a16:creationId xmlns:a16="http://schemas.microsoft.com/office/drawing/2014/main" id="{6B261BB1-74FC-4E92-83B9-069D694B5E4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15794" y="1192837"/>
            <a:ext cx="11235533" cy="4747587"/>
          </a:xfrm>
          <a:prstGeom prst="rect">
            <a:avLst/>
          </a:prstGeom>
        </p:spPr>
      </p:pic>
      <p:grpSp>
        <p:nvGrpSpPr>
          <p:cNvPr id="2" name="Grupp 1">
            <a:extLst>
              <a:ext uri="{FF2B5EF4-FFF2-40B4-BE49-F238E27FC236}">
                <a16:creationId xmlns:a16="http://schemas.microsoft.com/office/drawing/2014/main" id="{E708992F-9A47-46C1-A70E-421F26A4EC45}"/>
              </a:ext>
            </a:extLst>
          </p:cNvPr>
          <p:cNvGrpSpPr/>
          <p:nvPr/>
        </p:nvGrpSpPr>
        <p:grpSpPr>
          <a:xfrm>
            <a:off x="147371" y="546541"/>
            <a:ext cx="4848797" cy="1860811"/>
            <a:chOff x="1241980" y="1595759"/>
            <a:chExt cx="9639384" cy="3699283"/>
          </a:xfrm>
        </p:grpSpPr>
        <p:grpSp>
          <p:nvGrpSpPr>
            <p:cNvPr id="4" name="Grupp 3">
              <a:extLst>
                <a:ext uri="{FF2B5EF4-FFF2-40B4-BE49-F238E27FC236}">
                  <a16:creationId xmlns:a16="http://schemas.microsoft.com/office/drawing/2014/main" id="{E4919763-8300-4C5D-9950-347BAFD85D1B}"/>
                </a:ext>
              </a:extLst>
            </p:cNvPr>
            <p:cNvGrpSpPr/>
            <p:nvPr/>
          </p:nvGrpSpPr>
          <p:grpSpPr>
            <a:xfrm>
              <a:off x="1241980" y="1595759"/>
              <a:ext cx="9639384" cy="3699283"/>
              <a:chOff x="1241980" y="1595759"/>
              <a:chExt cx="9639384" cy="3699283"/>
            </a:xfrm>
          </p:grpSpPr>
          <p:grpSp>
            <p:nvGrpSpPr>
              <p:cNvPr id="7" name="Grupp 6">
                <a:extLst>
                  <a:ext uri="{FF2B5EF4-FFF2-40B4-BE49-F238E27FC236}">
                    <a16:creationId xmlns:a16="http://schemas.microsoft.com/office/drawing/2014/main" id="{D92D142C-AF2E-487F-B3C7-BDD1038517AE}"/>
                  </a:ext>
                </a:extLst>
              </p:cNvPr>
              <p:cNvGrpSpPr/>
              <p:nvPr/>
            </p:nvGrpSpPr>
            <p:grpSpPr>
              <a:xfrm>
                <a:off x="1241980" y="1595759"/>
                <a:ext cx="9639384" cy="3699283"/>
                <a:chOff x="252001" y="899583"/>
                <a:chExt cx="8730763" cy="3350588"/>
              </a:xfrm>
            </p:grpSpPr>
            <p:sp>
              <p:nvSpPr>
                <p:cNvPr id="16" name="Frihandsfigur: Form 15">
                  <a:extLst>
                    <a:ext uri="{FF2B5EF4-FFF2-40B4-BE49-F238E27FC236}">
                      <a16:creationId xmlns:a16="http://schemas.microsoft.com/office/drawing/2014/main" id="{7A2B865D-878B-4C1A-B0E6-54C8E8059C1F}"/>
                    </a:ext>
                  </a:extLst>
                </p:cNvPr>
                <p:cNvSpPr/>
                <p:nvPr/>
              </p:nvSpPr>
              <p:spPr>
                <a:xfrm>
                  <a:off x="252001" y="899583"/>
                  <a:ext cx="8730763" cy="3350588"/>
                </a:xfrm>
                <a:custGeom>
                  <a:avLst/>
                  <a:gdLst>
                    <a:gd name="connsiteX0" fmla="*/ 1950434 w 8743950"/>
                    <a:gd name="connsiteY0" fmla="*/ 3379867 h 3390900"/>
                    <a:gd name="connsiteX1" fmla="*/ 192881 w 8743950"/>
                    <a:gd name="connsiteY1" fmla="*/ 2483945 h 3390900"/>
                    <a:gd name="connsiteX2" fmla="*/ 0 w 8743950"/>
                    <a:gd name="connsiteY2" fmla="*/ 1698132 h 3390900"/>
                    <a:gd name="connsiteX3" fmla="*/ 192596 w 8743950"/>
                    <a:gd name="connsiteY3" fmla="*/ 912987 h 3390900"/>
                    <a:gd name="connsiteX4" fmla="*/ 1951673 w 8743950"/>
                    <a:gd name="connsiteY4" fmla="*/ 16589 h 3390900"/>
                    <a:gd name="connsiteX5" fmla="*/ 7866317 w 8743950"/>
                    <a:gd name="connsiteY5" fmla="*/ 752586 h 3390900"/>
                    <a:gd name="connsiteX6" fmla="*/ 7906989 w 8743950"/>
                    <a:gd name="connsiteY6" fmla="*/ 758682 h 3390900"/>
                    <a:gd name="connsiteX7" fmla="*/ 8743950 w 8743950"/>
                    <a:gd name="connsiteY7" fmla="*/ 1698132 h 3390900"/>
                    <a:gd name="connsiteX8" fmla="*/ 7961281 w 8743950"/>
                    <a:gd name="connsiteY8" fmla="*/ 2626344 h 3390900"/>
                    <a:gd name="connsiteX9" fmla="*/ 7846981 w 8743950"/>
                    <a:gd name="connsiteY9" fmla="*/ 2645775 h 3390900"/>
                    <a:gd name="connsiteX10" fmla="*/ 1950434 w 8743950"/>
                    <a:gd name="connsiteY10" fmla="*/ 3379867 h 3390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743950" h="3390900">
                      <a:moveTo>
                        <a:pt x="1950434" y="3379867"/>
                      </a:moveTo>
                      <a:cubicBezTo>
                        <a:pt x="1234821" y="3479307"/>
                        <a:pt x="527209" y="3124406"/>
                        <a:pt x="192881" y="2483945"/>
                      </a:cubicBezTo>
                      <a:cubicBezTo>
                        <a:pt x="69818" y="2248011"/>
                        <a:pt x="0" y="1980549"/>
                        <a:pt x="0" y="1698132"/>
                      </a:cubicBezTo>
                      <a:cubicBezTo>
                        <a:pt x="0" y="1416002"/>
                        <a:pt x="69628" y="1148826"/>
                        <a:pt x="192596" y="912987"/>
                      </a:cubicBezTo>
                      <a:cubicBezTo>
                        <a:pt x="526923" y="271668"/>
                        <a:pt x="1235393" y="-82947"/>
                        <a:pt x="1951673" y="16589"/>
                      </a:cubicBezTo>
                      <a:cubicBezTo>
                        <a:pt x="1951673" y="16589"/>
                        <a:pt x="7487412" y="705437"/>
                        <a:pt x="7866317" y="752586"/>
                      </a:cubicBezTo>
                      <a:cubicBezTo>
                        <a:pt x="7879937" y="754300"/>
                        <a:pt x="7893463" y="756205"/>
                        <a:pt x="7906989" y="758682"/>
                      </a:cubicBezTo>
                      <a:cubicBezTo>
                        <a:pt x="8410004" y="851074"/>
                        <a:pt x="8743950" y="1234074"/>
                        <a:pt x="8743950" y="1698132"/>
                      </a:cubicBezTo>
                      <a:cubicBezTo>
                        <a:pt x="8743950" y="2145236"/>
                        <a:pt x="8433911" y="2517092"/>
                        <a:pt x="7961281" y="2626344"/>
                      </a:cubicBezTo>
                      <a:cubicBezTo>
                        <a:pt x="7923562" y="2635011"/>
                        <a:pt x="7885367" y="2641298"/>
                        <a:pt x="7846981" y="2645775"/>
                      </a:cubicBezTo>
                      <a:cubicBezTo>
                        <a:pt x="7428929" y="2694924"/>
                        <a:pt x="3813048" y="3121072"/>
                        <a:pt x="1950434" y="3379867"/>
                      </a:cubicBezTo>
                      <a:close/>
                    </a:path>
                  </a:pathLst>
                </a:custGeom>
                <a:solidFill>
                  <a:srgbClr val="71B2C9">
                    <a:alpha val="58000"/>
                  </a:srgbClr>
                </a:solidFill>
                <a:ln w="9525" cap="flat">
                  <a:noFill/>
                  <a:prstDash val="solid"/>
                  <a:miter/>
                </a:ln>
              </p:spPr>
              <p:txBody>
                <a:bodyPr rtlCol="0" anchor="ctr"/>
                <a:lstStyle/>
                <a:p>
                  <a:pPr defTabSz="914354"/>
                  <a:endParaRPr lang="sv-SE" sz="2400" dirty="0">
                    <a:solidFill>
                      <a:srgbClr val="4E5151"/>
                    </a:solidFill>
                    <a:latin typeface="Calibri" panose="020F0502020204030204"/>
                  </a:endParaRPr>
                </a:p>
              </p:txBody>
            </p:sp>
            <p:sp>
              <p:nvSpPr>
                <p:cNvPr id="17" name="Frihandsfigur: Form 16">
                  <a:extLst>
                    <a:ext uri="{FF2B5EF4-FFF2-40B4-BE49-F238E27FC236}">
                      <a16:creationId xmlns:a16="http://schemas.microsoft.com/office/drawing/2014/main" id="{18B9E97E-3C36-4C26-B716-18A6BCB0CD17}"/>
                    </a:ext>
                  </a:extLst>
                </p:cNvPr>
                <p:cNvSpPr/>
                <p:nvPr/>
              </p:nvSpPr>
              <p:spPr>
                <a:xfrm>
                  <a:off x="1122575" y="1476198"/>
                  <a:ext cx="7026796" cy="2190761"/>
                </a:xfrm>
                <a:custGeom>
                  <a:avLst/>
                  <a:gdLst>
                    <a:gd name="connsiteX0" fmla="*/ 1275891 w 5719732"/>
                    <a:gd name="connsiteY0" fmla="*/ 2210914 h 2217118"/>
                    <a:gd name="connsiteX1" fmla="*/ 126239 w 5719732"/>
                    <a:gd name="connsiteY1" fmla="*/ 1624858 h 2217118"/>
                    <a:gd name="connsiteX2" fmla="*/ 0 w 5719732"/>
                    <a:gd name="connsiteY2" fmla="*/ 1110804 h 2217118"/>
                    <a:gd name="connsiteX3" fmla="*/ 125950 w 5719732"/>
                    <a:gd name="connsiteY3" fmla="*/ 597256 h 2217118"/>
                    <a:gd name="connsiteX4" fmla="*/ 1276685 w 5719732"/>
                    <a:gd name="connsiteY4" fmla="*/ 10839 h 2217118"/>
                    <a:gd name="connsiteX5" fmla="*/ 5145665 w 5719732"/>
                    <a:gd name="connsiteY5" fmla="*/ 492322 h 2217118"/>
                    <a:gd name="connsiteX6" fmla="*/ 5172314 w 5719732"/>
                    <a:gd name="connsiteY6" fmla="*/ 496294 h 2217118"/>
                    <a:gd name="connsiteX7" fmla="*/ 5719805 w 5719732"/>
                    <a:gd name="connsiteY7" fmla="*/ 1110804 h 2217118"/>
                    <a:gd name="connsiteX8" fmla="*/ 5207846 w 5719732"/>
                    <a:gd name="connsiteY8" fmla="*/ 1717948 h 2217118"/>
                    <a:gd name="connsiteX9" fmla="*/ 5133027 w 5719732"/>
                    <a:gd name="connsiteY9" fmla="*/ 1730659 h 2217118"/>
                    <a:gd name="connsiteX10" fmla="*/ 1275891 w 5719732"/>
                    <a:gd name="connsiteY10" fmla="*/ 2210914 h 2217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719732" h="2217118">
                      <a:moveTo>
                        <a:pt x="1275891" y="2210914"/>
                      </a:moveTo>
                      <a:cubicBezTo>
                        <a:pt x="807840" y="2275911"/>
                        <a:pt x="344845" y="2043800"/>
                        <a:pt x="126239" y="1624858"/>
                      </a:cubicBezTo>
                      <a:cubicBezTo>
                        <a:pt x="45642" y="1470526"/>
                        <a:pt x="0" y="1295540"/>
                        <a:pt x="0" y="1110804"/>
                      </a:cubicBezTo>
                      <a:cubicBezTo>
                        <a:pt x="0" y="926213"/>
                        <a:pt x="45570" y="751443"/>
                        <a:pt x="125950" y="597256"/>
                      </a:cubicBezTo>
                      <a:cubicBezTo>
                        <a:pt x="344628" y="177737"/>
                        <a:pt x="808129" y="-54230"/>
                        <a:pt x="1276685" y="10839"/>
                      </a:cubicBezTo>
                      <a:cubicBezTo>
                        <a:pt x="1276685" y="10839"/>
                        <a:pt x="4897810" y="461485"/>
                        <a:pt x="5145665" y="492322"/>
                      </a:cubicBezTo>
                      <a:cubicBezTo>
                        <a:pt x="5154548" y="493405"/>
                        <a:pt x="5163431" y="494705"/>
                        <a:pt x="5172314" y="496294"/>
                      </a:cubicBezTo>
                      <a:cubicBezTo>
                        <a:pt x="5501343" y="556741"/>
                        <a:pt x="5719805" y="807268"/>
                        <a:pt x="5719805" y="1110804"/>
                      </a:cubicBezTo>
                      <a:cubicBezTo>
                        <a:pt x="5719805" y="1403291"/>
                        <a:pt x="5517014" y="1646524"/>
                        <a:pt x="5207846" y="1717948"/>
                      </a:cubicBezTo>
                      <a:cubicBezTo>
                        <a:pt x="5183219" y="1723653"/>
                        <a:pt x="5158231" y="1727698"/>
                        <a:pt x="5133027" y="1730659"/>
                      </a:cubicBezTo>
                      <a:cubicBezTo>
                        <a:pt x="4859534" y="1762868"/>
                        <a:pt x="2494295" y="2041633"/>
                        <a:pt x="1275891" y="2210914"/>
                      </a:cubicBezTo>
                      <a:close/>
                    </a:path>
                  </a:pathLst>
                </a:custGeom>
                <a:solidFill>
                  <a:srgbClr val="71B2C9"/>
                </a:solid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sp>
              <p:nvSpPr>
                <p:cNvPr id="41" name="Frihandsfigur: Form 40">
                  <a:extLst>
                    <a:ext uri="{FF2B5EF4-FFF2-40B4-BE49-F238E27FC236}">
                      <a16:creationId xmlns:a16="http://schemas.microsoft.com/office/drawing/2014/main" id="{B1FAC40C-DE57-4FC5-B0D2-42A350BBE229}"/>
                    </a:ext>
                  </a:extLst>
                </p:cNvPr>
                <p:cNvSpPr/>
                <p:nvPr/>
              </p:nvSpPr>
              <p:spPr>
                <a:xfrm>
                  <a:off x="8232981" y="2293710"/>
                  <a:ext cx="570883" cy="542338"/>
                </a:xfrm>
                <a:custGeom>
                  <a:avLst/>
                  <a:gdLst>
                    <a:gd name="connsiteX0" fmla="*/ 290825 w 577750"/>
                    <a:gd name="connsiteY0" fmla="*/ 114887 h 548863"/>
                    <a:gd name="connsiteX1" fmla="*/ 0 w 577750"/>
                    <a:gd name="connsiteY1" fmla="*/ 149119 h 548863"/>
                    <a:gd name="connsiteX2" fmla="*/ 290825 w 577750"/>
                    <a:gd name="connsiteY2" fmla="*/ 551161 h 548863"/>
                    <a:gd name="connsiteX3" fmla="*/ 581651 w 577750"/>
                    <a:gd name="connsiteY3" fmla="*/ 149119 h 548863"/>
                    <a:gd name="connsiteX4" fmla="*/ 290825 w 577750"/>
                    <a:gd name="connsiteY4" fmla="*/ 114887 h 548863"/>
                    <a:gd name="connsiteX5" fmla="*/ 290825 w 577750"/>
                    <a:gd name="connsiteY5" fmla="*/ 114887 h 548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7750" h="548863">
                      <a:moveTo>
                        <a:pt x="290825" y="114887"/>
                      </a:moveTo>
                      <a:cubicBezTo>
                        <a:pt x="183075" y="-98953"/>
                        <a:pt x="0" y="29380"/>
                        <a:pt x="0" y="149119"/>
                      </a:cubicBezTo>
                      <a:cubicBezTo>
                        <a:pt x="0" y="328727"/>
                        <a:pt x="290825" y="551161"/>
                        <a:pt x="290825" y="551161"/>
                      </a:cubicBezTo>
                      <a:cubicBezTo>
                        <a:pt x="290825" y="551161"/>
                        <a:pt x="581651" y="328799"/>
                        <a:pt x="581651" y="149119"/>
                      </a:cubicBezTo>
                      <a:cubicBezTo>
                        <a:pt x="581579" y="29308"/>
                        <a:pt x="398576" y="-98953"/>
                        <a:pt x="290825" y="114887"/>
                      </a:cubicBezTo>
                      <a:lnTo>
                        <a:pt x="290825" y="114887"/>
                      </a:lnTo>
                      <a:close/>
                    </a:path>
                  </a:pathLst>
                </a:custGeom>
                <a:solidFill>
                  <a:srgbClr val="FFFFFF"/>
                </a:solid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grpSp>
          <p:grpSp>
            <p:nvGrpSpPr>
              <p:cNvPr id="52" name="Grupp 51">
                <a:extLst>
                  <a:ext uri="{FF2B5EF4-FFF2-40B4-BE49-F238E27FC236}">
                    <a16:creationId xmlns:a16="http://schemas.microsoft.com/office/drawing/2014/main" id="{D0C392FB-74B0-4405-AB4E-7301DB358C38}"/>
                  </a:ext>
                </a:extLst>
              </p:cNvPr>
              <p:cNvGrpSpPr/>
              <p:nvPr/>
            </p:nvGrpSpPr>
            <p:grpSpPr>
              <a:xfrm>
                <a:off x="1404770" y="3043655"/>
                <a:ext cx="699549" cy="720582"/>
                <a:chOff x="1781275" y="3080763"/>
                <a:chExt cx="699549" cy="720582"/>
              </a:xfrm>
            </p:grpSpPr>
            <p:sp>
              <p:nvSpPr>
                <p:cNvPr id="56" name="Frihandsfigur: Form 55">
                  <a:extLst>
                    <a:ext uri="{FF2B5EF4-FFF2-40B4-BE49-F238E27FC236}">
                      <a16:creationId xmlns:a16="http://schemas.microsoft.com/office/drawing/2014/main" id="{147BBBAF-4435-4EA7-B2F7-8C83A0E452F7}"/>
                    </a:ext>
                  </a:extLst>
                </p:cNvPr>
                <p:cNvSpPr/>
                <p:nvPr/>
              </p:nvSpPr>
              <p:spPr>
                <a:xfrm>
                  <a:off x="2076963" y="3357462"/>
                  <a:ext cx="110301" cy="23636"/>
                </a:xfrm>
                <a:custGeom>
                  <a:avLst/>
                  <a:gdLst>
                    <a:gd name="connsiteX0" fmla="*/ 91790 w 101106"/>
                    <a:gd name="connsiteY0" fmla="*/ 0 h 21665"/>
                    <a:gd name="connsiteX1" fmla="*/ 13360 w 101106"/>
                    <a:gd name="connsiteY1" fmla="*/ 0 h 21665"/>
                    <a:gd name="connsiteX2" fmla="*/ 0 w 101106"/>
                    <a:gd name="connsiteY2" fmla="*/ 13288 h 21665"/>
                    <a:gd name="connsiteX3" fmla="*/ 13360 w 101106"/>
                    <a:gd name="connsiteY3" fmla="*/ 26577 h 21665"/>
                    <a:gd name="connsiteX4" fmla="*/ 91862 w 101106"/>
                    <a:gd name="connsiteY4" fmla="*/ 26577 h 21665"/>
                    <a:gd name="connsiteX5" fmla="*/ 105223 w 101106"/>
                    <a:gd name="connsiteY5" fmla="*/ 13288 h 21665"/>
                    <a:gd name="connsiteX6" fmla="*/ 91790 w 101106"/>
                    <a:gd name="connsiteY6" fmla="*/ 0 h 21665"/>
                    <a:gd name="connsiteX7" fmla="*/ 91790 w 101106"/>
                    <a:gd name="connsiteY7" fmla="*/ 0 h 216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1106" h="21665">
                      <a:moveTo>
                        <a:pt x="91790" y="0"/>
                      </a:moveTo>
                      <a:lnTo>
                        <a:pt x="13360" y="0"/>
                      </a:lnTo>
                      <a:cubicBezTo>
                        <a:pt x="5994" y="0"/>
                        <a:pt x="0" y="5922"/>
                        <a:pt x="0" y="13288"/>
                      </a:cubicBezTo>
                      <a:cubicBezTo>
                        <a:pt x="0" y="20655"/>
                        <a:pt x="5994" y="26577"/>
                        <a:pt x="13360" y="26577"/>
                      </a:cubicBezTo>
                      <a:lnTo>
                        <a:pt x="91862" y="26577"/>
                      </a:lnTo>
                      <a:cubicBezTo>
                        <a:pt x="99229" y="26577"/>
                        <a:pt x="105223" y="20655"/>
                        <a:pt x="105223" y="13288"/>
                      </a:cubicBezTo>
                      <a:cubicBezTo>
                        <a:pt x="105223" y="5922"/>
                        <a:pt x="99229" y="0"/>
                        <a:pt x="91790" y="0"/>
                      </a:cubicBezTo>
                      <a:lnTo>
                        <a:pt x="91790" y="0"/>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60" name="Frihandsfigur: Form 59">
                  <a:extLst>
                    <a:ext uri="{FF2B5EF4-FFF2-40B4-BE49-F238E27FC236}">
                      <a16:creationId xmlns:a16="http://schemas.microsoft.com/office/drawing/2014/main" id="{0DCC88B2-8BD2-4F25-B577-79ABF834880F}"/>
                    </a:ext>
                  </a:extLst>
                </p:cNvPr>
                <p:cNvSpPr/>
                <p:nvPr/>
              </p:nvSpPr>
              <p:spPr>
                <a:xfrm>
                  <a:off x="2103277" y="3405364"/>
                  <a:ext cx="55150" cy="23636"/>
                </a:xfrm>
                <a:custGeom>
                  <a:avLst/>
                  <a:gdLst>
                    <a:gd name="connsiteX0" fmla="*/ 28382 w 50553"/>
                    <a:gd name="connsiteY0" fmla="*/ 26576 h 21665"/>
                    <a:gd name="connsiteX1" fmla="*/ 56908 w 50553"/>
                    <a:gd name="connsiteY1" fmla="*/ 0 h 21665"/>
                    <a:gd name="connsiteX2" fmla="*/ 0 w 50553"/>
                    <a:gd name="connsiteY2" fmla="*/ 0 h 21665"/>
                    <a:gd name="connsiteX3" fmla="*/ 28382 w 50553"/>
                    <a:gd name="connsiteY3" fmla="*/ 26576 h 21665"/>
                    <a:gd name="connsiteX4" fmla="*/ 28382 w 50553"/>
                    <a:gd name="connsiteY4" fmla="*/ 26576 h 216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553" h="21665">
                      <a:moveTo>
                        <a:pt x="28382" y="26576"/>
                      </a:moveTo>
                      <a:cubicBezTo>
                        <a:pt x="43404" y="26576"/>
                        <a:pt x="55897" y="14949"/>
                        <a:pt x="56908" y="0"/>
                      </a:cubicBezTo>
                      <a:lnTo>
                        <a:pt x="0" y="0"/>
                      </a:lnTo>
                      <a:cubicBezTo>
                        <a:pt x="939" y="14877"/>
                        <a:pt x="13360" y="26504"/>
                        <a:pt x="28382" y="26576"/>
                      </a:cubicBezTo>
                      <a:lnTo>
                        <a:pt x="28382" y="26576"/>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61" name="Frihandsfigur: Form 60">
                  <a:extLst>
                    <a:ext uri="{FF2B5EF4-FFF2-40B4-BE49-F238E27FC236}">
                      <a16:creationId xmlns:a16="http://schemas.microsoft.com/office/drawing/2014/main" id="{9F0A68A3-5BE2-4508-A978-A11E3B1A3B71}"/>
                    </a:ext>
                  </a:extLst>
                </p:cNvPr>
                <p:cNvSpPr/>
                <p:nvPr/>
              </p:nvSpPr>
              <p:spPr>
                <a:xfrm>
                  <a:off x="2010073" y="3080763"/>
                  <a:ext cx="244238" cy="252118"/>
                </a:xfrm>
                <a:custGeom>
                  <a:avLst/>
                  <a:gdLst>
                    <a:gd name="connsiteX0" fmla="*/ 113817 w 223878"/>
                    <a:gd name="connsiteY0" fmla="*/ 0 h 231100"/>
                    <a:gd name="connsiteX1" fmla="*/ 113817 w 223878"/>
                    <a:gd name="connsiteY1" fmla="*/ 0 h 231100"/>
                    <a:gd name="connsiteX2" fmla="*/ 0 w 223878"/>
                    <a:gd name="connsiteY2" fmla="*/ 112084 h 231100"/>
                    <a:gd name="connsiteX3" fmla="*/ 0 w 223878"/>
                    <a:gd name="connsiteY3" fmla="*/ 115983 h 231100"/>
                    <a:gd name="connsiteX4" fmla="*/ 7944 w 223878"/>
                    <a:gd name="connsiteY4" fmla="*/ 155704 h 231100"/>
                    <a:gd name="connsiteX5" fmla="*/ 27732 w 223878"/>
                    <a:gd name="connsiteY5" fmla="*/ 187986 h 231100"/>
                    <a:gd name="connsiteX6" fmla="*/ 54453 w 223878"/>
                    <a:gd name="connsiteY6" fmla="*/ 231100 h 231100"/>
                    <a:gd name="connsiteX7" fmla="*/ 62325 w 223878"/>
                    <a:gd name="connsiteY7" fmla="*/ 236011 h 231100"/>
                    <a:gd name="connsiteX8" fmla="*/ 165670 w 223878"/>
                    <a:gd name="connsiteY8" fmla="*/ 236011 h 231100"/>
                    <a:gd name="connsiteX9" fmla="*/ 173542 w 223878"/>
                    <a:gd name="connsiteY9" fmla="*/ 231100 h 231100"/>
                    <a:gd name="connsiteX10" fmla="*/ 200263 w 223878"/>
                    <a:gd name="connsiteY10" fmla="*/ 187986 h 231100"/>
                    <a:gd name="connsiteX11" fmla="*/ 219979 w 223878"/>
                    <a:gd name="connsiteY11" fmla="*/ 155704 h 231100"/>
                    <a:gd name="connsiteX12" fmla="*/ 227923 w 223878"/>
                    <a:gd name="connsiteY12" fmla="*/ 116417 h 231100"/>
                    <a:gd name="connsiteX13" fmla="*/ 227923 w 223878"/>
                    <a:gd name="connsiteY13" fmla="*/ 112517 h 231100"/>
                    <a:gd name="connsiteX14" fmla="*/ 113817 w 223878"/>
                    <a:gd name="connsiteY14" fmla="*/ 0 h 231100"/>
                    <a:gd name="connsiteX15" fmla="*/ 113817 w 223878"/>
                    <a:gd name="connsiteY15" fmla="*/ 0 h 231100"/>
                    <a:gd name="connsiteX16" fmla="*/ 201491 w 223878"/>
                    <a:gd name="connsiteY16" fmla="*/ 115261 h 231100"/>
                    <a:gd name="connsiteX17" fmla="*/ 195280 w 223878"/>
                    <a:gd name="connsiteY17" fmla="*/ 145810 h 231100"/>
                    <a:gd name="connsiteX18" fmla="*/ 180403 w 223878"/>
                    <a:gd name="connsiteY18" fmla="*/ 169714 h 231100"/>
                    <a:gd name="connsiteX19" fmla="*/ 154837 w 223878"/>
                    <a:gd name="connsiteY19" fmla="*/ 209001 h 231100"/>
                    <a:gd name="connsiteX20" fmla="*/ 72941 w 223878"/>
                    <a:gd name="connsiteY20" fmla="*/ 209001 h 231100"/>
                    <a:gd name="connsiteX21" fmla="*/ 47303 w 223878"/>
                    <a:gd name="connsiteY21" fmla="*/ 169714 h 231100"/>
                    <a:gd name="connsiteX22" fmla="*/ 32498 w 223878"/>
                    <a:gd name="connsiteY22" fmla="*/ 145810 h 231100"/>
                    <a:gd name="connsiteX23" fmla="*/ 26288 w 223878"/>
                    <a:gd name="connsiteY23" fmla="*/ 115261 h 231100"/>
                    <a:gd name="connsiteX24" fmla="*/ 26288 w 223878"/>
                    <a:gd name="connsiteY24" fmla="*/ 112084 h 231100"/>
                    <a:gd name="connsiteX25" fmla="*/ 113817 w 223878"/>
                    <a:gd name="connsiteY25" fmla="*/ 25927 h 231100"/>
                    <a:gd name="connsiteX26" fmla="*/ 113817 w 223878"/>
                    <a:gd name="connsiteY26" fmla="*/ 25927 h 231100"/>
                    <a:gd name="connsiteX27" fmla="*/ 201491 w 223878"/>
                    <a:gd name="connsiteY27" fmla="*/ 112084 h 231100"/>
                    <a:gd name="connsiteX28" fmla="*/ 201491 w 223878"/>
                    <a:gd name="connsiteY28" fmla="*/ 115261 h 231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23878" h="231100">
                      <a:moveTo>
                        <a:pt x="113817" y="0"/>
                      </a:moveTo>
                      <a:lnTo>
                        <a:pt x="113817" y="0"/>
                      </a:lnTo>
                      <a:cubicBezTo>
                        <a:pt x="51636" y="433"/>
                        <a:pt x="1083" y="50120"/>
                        <a:pt x="0" y="112084"/>
                      </a:cubicBezTo>
                      <a:lnTo>
                        <a:pt x="0" y="115983"/>
                      </a:lnTo>
                      <a:cubicBezTo>
                        <a:pt x="289" y="129561"/>
                        <a:pt x="2961" y="142993"/>
                        <a:pt x="7944" y="155704"/>
                      </a:cubicBezTo>
                      <a:cubicBezTo>
                        <a:pt x="12566" y="167548"/>
                        <a:pt x="19210" y="178453"/>
                        <a:pt x="27732" y="187986"/>
                      </a:cubicBezTo>
                      <a:cubicBezTo>
                        <a:pt x="38276" y="201274"/>
                        <a:pt x="47231" y="215718"/>
                        <a:pt x="54453" y="231100"/>
                      </a:cubicBezTo>
                      <a:cubicBezTo>
                        <a:pt x="55970" y="234061"/>
                        <a:pt x="59003" y="235939"/>
                        <a:pt x="62325" y="236011"/>
                      </a:cubicBezTo>
                      <a:lnTo>
                        <a:pt x="165670" y="236011"/>
                      </a:lnTo>
                      <a:cubicBezTo>
                        <a:pt x="168992" y="235939"/>
                        <a:pt x="172025" y="234061"/>
                        <a:pt x="173542" y="231100"/>
                      </a:cubicBezTo>
                      <a:cubicBezTo>
                        <a:pt x="180764" y="215790"/>
                        <a:pt x="189719" y="201274"/>
                        <a:pt x="200263" y="187986"/>
                      </a:cubicBezTo>
                      <a:cubicBezTo>
                        <a:pt x="208712" y="178453"/>
                        <a:pt x="215357" y="167548"/>
                        <a:pt x="219979" y="155704"/>
                      </a:cubicBezTo>
                      <a:cubicBezTo>
                        <a:pt x="224817" y="143138"/>
                        <a:pt x="227489" y="129849"/>
                        <a:pt x="227923" y="116417"/>
                      </a:cubicBezTo>
                      <a:lnTo>
                        <a:pt x="227923" y="112517"/>
                      </a:lnTo>
                      <a:cubicBezTo>
                        <a:pt x="226839" y="50409"/>
                        <a:pt x="176214" y="433"/>
                        <a:pt x="113817" y="0"/>
                      </a:cubicBezTo>
                      <a:lnTo>
                        <a:pt x="113817" y="0"/>
                      </a:lnTo>
                      <a:close/>
                      <a:moveTo>
                        <a:pt x="201491" y="115261"/>
                      </a:moveTo>
                      <a:cubicBezTo>
                        <a:pt x="201130" y="125733"/>
                        <a:pt x="199035" y="136060"/>
                        <a:pt x="195280" y="145810"/>
                      </a:cubicBezTo>
                      <a:cubicBezTo>
                        <a:pt x="191741" y="154621"/>
                        <a:pt x="186758" y="162709"/>
                        <a:pt x="180403" y="169714"/>
                      </a:cubicBezTo>
                      <a:cubicBezTo>
                        <a:pt x="170364" y="181775"/>
                        <a:pt x="161842" y="194991"/>
                        <a:pt x="154837" y="209001"/>
                      </a:cubicBezTo>
                      <a:lnTo>
                        <a:pt x="72941" y="209001"/>
                      </a:lnTo>
                      <a:cubicBezTo>
                        <a:pt x="65936" y="194991"/>
                        <a:pt x="57342" y="181775"/>
                        <a:pt x="47303" y="169714"/>
                      </a:cubicBezTo>
                      <a:cubicBezTo>
                        <a:pt x="41020" y="162637"/>
                        <a:pt x="35965" y="154548"/>
                        <a:pt x="32498" y="145810"/>
                      </a:cubicBezTo>
                      <a:cubicBezTo>
                        <a:pt x="28743" y="136060"/>
                        <a:pt x="26649" y="125661"/>
                        <a:pt x="26288" y="115261"/>
                      </a:cubicBezTo>
                      <a:lnTo>
                        <a:pt x="26288" y="112084"/>
                      </a:lnTo>
                      <a:cubicBezTo>
                        <a:pt x="27082" y="64491"/>
                        <a:pt x="66008" y="26215"/>
                        <a:pt x="113817" y="25927"/>
                      </a:cubicBezTo>
                      <a:lnTo>
                        <a:pt x="113817" y="25927"/>
                      </a:lnTo>
                      <a:cubicBezTo>
                        <a:pt x="161698" y="26215"/>
                        <a:pt x="200624" y="64419"/>
                        <a:pt x="201491" y="112084"/>
                      </a:cubicBezTo>
                      <a:lnTo>
                        <a:pt x="201491" y="115261"/>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62" name="Frihandsfigur: Form 61">
                  <a:extLst>
                    <a:ext uri="{FF2B5EF4-FFF2-40B4-BE49-F238E27FC236}">
                      <a16:creationId xmlns:a16="http://schemas.microsoft.com/office/drawing/2014/main" id="{0D912460-2227-4E92-B9E3-F11A6944A7BE}"/>
                    </a:ext>
                  </a:extLst>
                </p:cNvPr>
                <p:cNvSpPr/>
                <p:nvPr/>
              </p:nvSpPr>
              <p:spPr>
                <a:xfrm>
                  <a:off x="2087441" y="3134496"/>
                  <a:ext cx="102422" cy="141817"/>
                </a:xfrm>
                <a:custGeom>
                  <a:avLst/>
                  <a:gdLst>
                    <a:gd name="connsiteX0" fmla="*/ 0 w 93884"/>
                    <a:gd name="connsiteY0" fmla="*/ 91574 h 129993"/>
                    <a:gd name="connsiteX1" fmla="*/ 47087 w 93884"/>
                    <a:gd name="connsiteY1" fmla="*/ 0 h 129993"/>
                    <a:gd name="connsiteX2" fmla="*/ 47087 w 93884"/>
                    <a:gd name="connsiteY2" fmla="*/ 53009 h 129993"/>
                    <a:gd name="connsiteX3" fmla="*/ 96051 w 93884"/>
                    <a:gd name="connsiteY3" fmla="*/ 43404 h 129993"/>
                    <a:gd name="connsiteX4" fmla="*/ 47087 w 93884"/>
                    <a:gd name="connsiteY4" fmla="*/ 133027 h 129993"/>
                    <a:gd name="connsiteX5" fmla="*/ 47087 w 93884"/>
                    <a:gd name="connsiteY5" fmla="*/ 80957 h 129993"/>
                    <a:gd name="connsiteX6" fmla="*/ 0 w 93884"/>
                    <a:gd name="connsiteY6" fmla="*/ 91574 h 129993"/>
                    <a:gd name="connsiteX7" fmla="*/ 0 w 93884"/>
                    <a:gd name="connsiteY7" fmla="*/ 91574 h 1299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884" h="129993">
                      <a:moveTo>
                        <a:pt x="0" y="91574"/>
                      </a:moveTo>
                      <a:lnTo>
                        <a:pt x="47087" y="0"/>
                      </a:lnTo>
                      <a:lnTo>
                        <a:pt x="47087" y="53009"/>
                      </a:lnTo>
                      <a:lnTo>
                        <a:pt x="96051" y="43404"/>
                      </a:lnTo>
                      <a:lnTo>
                        <a:pt x="47087" y="133027"/>
                      </a:lnTo>
                      <a:lnTo>
                        <a:pt x="47087" y="80957"/>
                      </a:lnTo>
                      <a:lnTo>
                        <a:pt x="0" y="91574"/>
                      </a:lnTo>
                      <a:lnTo>
                        <a:pt x="0" y="91574"/>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63" name="Frihandsfigur: Form 62">
                  <a:extLst>
                    <a:ext uri="{FF2B5EF4-FFF2-40B4-BE49-F238E27FC236}">
                      <a16:creationId xmlns:a16="http://schemas.microsoft.com/office/drawing/2014/main" id="{61AC2278-0EDC-4D90-8486-F96CC537E4B4}"/>
                    </a:ext>
                  </a:extLst>
                </p:cNvPr>
                <p:cNvSpPr/>
                <p:nvPr/>
              </p:nvSpPr>
              <p:spPr>
                <a:xfrm>
                  <a:off x="2259984" y="3422226"/>
                  <a:ext cx="149695" cy="149695"/>
                </a:xfrm>
                <a:custGeom>
                  <a:avLst/>
                  <a:gdLst>
                    <a:gd name="connsiteX0" fmla="*/ 138660 w 137215"/>
                    <a:gd name="connsiteY0" fmla="*/ 68969 h 137215"/>
                    <a:gd name="connsiteX1" fmla="*/ 69330 w 137215"/>
                    <a:gd name="connsiteY1" fmla="*/ 137938 h 137215"/>
                    <a:gd name="connsiteX2" fmla="*/ 0 w 137215"/>
                    <a:gd name="connsiteY2" fmla="*/ 68969 h 137215"/>
                    <a:gd name="connsiteX3" fmla="*/ 69330 w 137215"/>
                    <a:gd name="connsiteY3" fmla="*/ 0 h 137215"/>
                    <a:gd name="connsiteX4" fmla="*/ 138660 w 137215"/>
                    <a:gd name="connsiteY4" fmla="*/ 68969 h 137215"/>
                    <a:gd name="connsiteX5" fmla="*/ 138660 w 137215"/>
                    <a:gd name="connsiteY5" fmla="*/ 68969 h 137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215" h="137215">
                      <a:moveTo>
                        <a:pt x="138660" y="68969"/>
                      </a:moveTo>
                      <a:cubicBezTo>
                        <a:pt x="138660" y="107028"/>
                        <a:pt x="107606" y="137938"/>
                        <a:pt x="69330" y="137938"/>
                      </a:cubicBezTo>
                      <a:cubicBezTo>
                        <a:pt x="31054" y="137938"/>
                        <a:pt x="0" y="107028"/>
                        <a:pt x="0" y="68969"/>
                      </a:cubicBezTo>
                      <a:cubicBezTo>
                        <a:pt x="0" y="30910"/>
                        <a:pt x="31054" y="0"/>
                        <a:pt x="69330" y="0"/>
                      </a:cubicBezTo>
                      <a:cubicBezTo>
                        <a:pt x="107606" y="0"/>
                        <a:pt x="138660" y="30910"/>
                        <a:pt x="138660" y="68969"/>
                      </a:cubicBezTo>
                      <a:lnTo>
                        <a:pt x="138660" y="68969"/>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64" name="Frihandsfigur: Form 63">
                  <a:extLst>
                    <a:ext uri="{FF2B5EF4-FFF2-40B4-BE49-F238E27FC236}">
                      <a16:creationId xmlns:a16="http://schemas.microsoft.com/office/drawing/2014/main" id="{D041FE24-701A-499C-9C1C-14B30F9ECFF3}"/>
                    </a:ext>
                  </a:extLst>
                </p:cNvPr>
                <p:cNvSpPr/>
                <p:nvPr/>
              </p:nvSpPr>
              <p:spPr>
                <a:xfrm>
                  <a:off x="1856675" y="3422226"/>
                  <a:ext cx="149695" cy="149695"/>
                </a:xfrm>
                <a:custGeom>
                  <a:avLst/>
                  <a:gdLst>
                    <a:gd name="connsiteX0" fmla="*/ 138660 w 137215"/>
                    <a:gd name="connsiteY0" fmla="*/ 68969 h 137215"/>
                    <a:gd name="connsiteX1" fmla="*/ 69330 w 137215"/>
                    <a:gd name="connsiteY1" fmla="*/ 137938 h 137215"/>
                    <a:gd name="connsiteX2" fmla="*/ 0 w 137215"/>
                    <a:gd name="connsiteY2" fmla="*/ 68969 h 137215"/>
                    <a:gd name="connsiteX3" fmla="*/ 69330 w 137215"/>
                    <a:gd name="connsiteY3" fmla="*/ 0 h 137215"/>
                    <a:gd name="connsiteX4" fmla="*/ 138660 w 137215"/>
                    <a:gd name="connsiteY4" fmla="*/ 68969 h 137215"/>
                    <a:gd name="connsiteX5" fmla="*/ 138660 w 137215"/>
                    <a:gd name="connsiteY5" fmla="*/ 68969 h 137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215" h="137215">
                      <a:moveTo>
                        <a:pt x="138660" y="68969"/>
                      </a:moveTo>
                      <a:cubicBezTo>
                        <a:pt x="138660" y="107028"/>
                        <a:pt x="107606" y="137938"/>
                        <a:pt x="69330" y="137938"/>
                      </a:cubicBezTo>
                      <a:cubicBezTo>
                        <a:pt x="31054" y="137938"/>
                        <a:pt x="0" y="107028"/>
                        <a:pt x="0" y="68969"/>
                      </a:cubicBezTo>
                      <a:cubicBezTo>
                        <a:pt x="0" y="30910"/>
                        <a:pt x="31054" y="0"/>
                        <a:pt x="69330" y="0"/>
                      </a:cubicBezTo>
                      <a:cubicBezTo>
                        <a:pt x="107606" y="0"/>
                        <a:pt x="138660" y="30910"/>
                        <a:pt x="138660" y="68969"/>
                      </a:cubicBezTo>
                      <a:lnTo>
                        <a:pt x="138660" y="68969"/>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65" name="Frihandsfigur: Form 64">
                  <a:extLst>
                    <a:ext uri="{FF2B5EF4-FFF2-40B4-BE49-F238E27FC236}">
                      <a16:creationId xmlns:a16="http://schemas.microsoft.com/office/drawing/2014/main" id="{FF9C9C21-0D54-4F89-8315-3EED1A2F3EA0}"/>
                    </a:ext>
                  </a:extLst>
                </p:cNvPr>
                <p:cNvSpPr/>
                <p:nvPr/>
              </p:nvSpPr>
              <p:spPr>
                <a:xfrm>
                  <a:off x="2212949" y="3593033"/>
                  <a:ext cx="267875" cy="149695"/>
                </a:xfrm>
                <a:custGeom>
                  <a:avLst/>
                  <a:gdLst>
                    <a:gd name="connsiteX0" fmla="*/ 237167 w 245544"/>
                    <a:gd name="connsiteY0" fmla="*/ 41094 h 137215"/>
                    <a:gd name="connsiteX1" fmla="*/ 169498 w 245544"/>
                    <a:gd name="connsiteY1" fmla="*/ 8884 h 137215"/>
                    <a:gd name="connsiteX2" fmla="*/ 112517 w 245544"/>
                    <a:gd name="connsiteY2" fmla="*/ 1 h 137215"/>
                    <a:gd name="connsiteX3" fmla="*/ 55536 w 245544"/>
                    <a:gd name="connsiteY3" fmla="*/ 8884 h 137215"/>
                    <a:gd name="connsiteX4" fmla="*/ 3178 w 245544"/>
                    <a:gd name="connsiteY4" fmla="*/ 31200 h 137215"/>
                    <a:gd name="connsiteX5" fmla="*/ 0 w 245544"/>
                    <a:gd name="connsiteY5" fmla="*/ 34811 h 137215"/>
                    <a:gd name="connsiteX6" fmla="*/ 71280 w 245544"/>
                    <a:gd name="connsiteY6" fmla="*/ 70270 h 137215"/>
                    <a:gd name="connsiteX7" fmla="*/ 97351 w 245544"/>
                    <a:gd name="connsiteY7" fmla="*/ 122340 h 137215"/>
                    <a:gd name="connsiteX8" fmla="*/ 97351 w 245544"/>
                    <a:gd name="connsiteY8" fmla="*/ 138084 h 137215"/>
                    <a:gd name="connsiteX9" fmla="*/ 251177 w 245544"/>
                    <a:gd name="connsiteY9" fmla="*/ 138084 h 137215"/>
                    <a:gd name="connsiteX10" fmla="*/ 251177 w 245544"/>
                    <a:gd name="connsiteY10" fmla="*/ 68681 h 137215"/>
                    <a:gd name="connsiteX11" fmla="*/ 237167 w 245544"/>
                    <a:gd name="connsiteY11" fmla="*/ 41094 h 137215"/>
                    <a:gd name="connsiteX12" fmla="*/ 237167 w 245544"/>
                    <a:gd name="connsiteY12" fmla="*/ 41094 h 137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45544" h="137215">
                      <a:moveTo>
                        <a:pt x="237167" y="41094"/>
                      </a:moveTo>
                      <a:cubicBezTo>
                        <a:pt x="217234" y="25639"/>
                        <a:pt x="194124" y="14662"/>
                        <a:pt x="169498" y="8884"/>
                      </a:cubicBezTo>
                      <a:cubicBezTo>
                        <a:pt x="150937" y="3468"/>
                        <a:pt x="131799" y="507"/>
                        <a:pt x="112517" y="1"/>
                      </a:cubicBezTo>
                      <a:cubicBezTo>
                        <a:pt x="93162" y="-71"/>
                        <a:pt x="73952" y="2962"/>
                        <a:pt x="55536" y="8884"/>
                      </a:cubicBezTo>
                      <a:cubicBezTo>
                        <a:pt x="37120" y="13795"/>
                        <a:pt x="19427" y="21306"/>
                        <a:pt x="3178" y="31200"/>
                      </a:cubicBezTo>
                      <a:cubicBezTo>
                        <a:pt x="2094" y="32427"/>
                        <a:pt x="1155" y="33655"/>
                        <a:pt x="0" y="34811"/>
                      </a:cubicBezTo>
                      <a:cubicBezTo>
                        <a:pt x="25927" y="41744"/>
                        <a:pt x="50120" y="53804"/>
                        <a:pt x="71280" y="70270"/>
                      </a:cubicBezTo>
                      <a:cubicBezTo>
                        <a:pt x="87963" y="82403"/>
                        <a:pt x="97712" y="101758"/>
                        <a:pt x="97351" y="122340"/>
                      </a:cubicBezTo>
                      <a:lnTo>
                        <a:pt x="97351" y="138084"/>
                      </a:lnTo>
                      <a:lnTo>
                        <a:pt x="251177" y="138084"/>
                      </a:lnTo>
                      <a:lnTo>
                        <a:pt x="251177" y="68681"/>
                      </a:lnTo>
                      <a:cubicBezTo>
                        <a:pt x="251322" y="57849"/>
                        <a:pt x="246122" y="47449"/>
                        <a:pt x="237167" y="41094"/>
                      </a:cubicBezTo>
                      <a:lnTo>
                        <a:pt x="237167" y="41094"/>
                      </a:lnTo>
                      <a:close/>
                    </a:path>
                  </a:pathLst>
                </a:custGeom>
                <a:solidFill>
                  <a:srgbClr val="FFFFFF"/>
                </a:solid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sp>
              <p:nvSpPr>
                <p:cNvPr id="66" name="Frihandsfigur: Form 65">
                  <a:extLst>
                    <a:ext uri="{FF2B5EF4-FFF2-40B4-BE49-F238E27FC236}">
                      <a16:creationId xmlns:a16="http://schemas.microsoft.com/office/drawing/2014/main" id="{53D8C970-27C5-4105-AB50-723B434A8BD5}"/>
                    </a:ext>
                  </a:extLst>
                </p:cNvPr>
                <p:cNvSpPr/>
                <p:nvPr/>
              </p:nvSpPr>
              <p:spPr>
                <a:xfrm>
                  <a:off x="1781275" y="3593111"/>
                  <a:ext cx="267875" cy="149695"/>
                </a:xfrm>
                <a:custGeom>
                  <a:avLst/>
                  <a:gdLst>
                    <a:gd name="connsiteX0" fmla="*/ 153898 w 245544"/>
                    <a:gd name="connsiteY0" fmla="*/ 122340 h 137215"/>
                    <a:gd name="connsiteX1" fmla="*/ 178814 w 245544"/>
                    <a:gd name="connsiteY1" fmla="*/ 71209 h 137215"/>
                    <a:gd name="connsiteX2" fmla="*/ 179897 w 245544"/>
                    <a:gd name="connsiteY2" fmla="*/ 70342 h 137215"/>
                    <a:gd name="connsiteX3" fmla="*/ 181053 w 245544"/>
                    <a:gd name="connsiteY3" fmla="*/ 69548 h 137215"/>
                    <a:gd name="connsiteX4" fmla="*/ 251033 w 245544"/>
                    <a:gd name="connsiteY4" fmla="*/ 34955 h 137215"/>
                    <a:gd name="connsiteX5" fmla="*/ 245977 w 245544"/>
                    <a:gd name="connsiteY5" fmla="*/ 29178 h 137215"/>
                    <a:gd name="connsiteX6" fmla="*/ 195858 w 245544"/>
                    <a:gd name="connsiteY6" fmla="*/ 8884 h 137215"/>
                    <a:gd name="connsiteX7" fmla="*/ 138877 w 245544"/>
                    <a:gd name="connsiteY7" fmla="*/ 1 h 137215"/>
                    <a:gd name="connsiteX8" fmla="*/ 81896 w 245544"/>
                    <a:gd name="connsiteY8" fmla="*/ 8884 h 137215"/>
                    <a:gd name="connsiteX9" fmla="*/ 14227 w 245544"/>
                    <a:gd name="connsiteY9" fmla="*/ 41094 h 137215"/>
                    <a:gd name="connsiteX10" fmla="*/ 0 w 245544"/>
                    <a:gd name="connsiteY10" fmla="*/ 68754 h 137215"/>
                    <a:gd name="connsiteX11" fmla="*/ 0 w 245544"/>
                    <a:gd name="connsiteY11" fmla="*/ 138156 h 137215"/>
                    <a:gd name="connsiteX12" fmla="*/ 154043 w 245544"/>
                    <a:gd name="connsiteY12" fmla="*/ 138156 h 137215"/>
                    <a:gd name="connsiteX13" fmla="*/ 154043 w 245544"/>
                    <a:gd name="connsiteY13" fmla="*/ 122340 h 137215"/>
                    <a:gd name="connsiteX14" fmla="*/ 153898 w 245544"/>
                    <a:gd name="connsiteY14" fmla="*/ 122340 h 137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45544" h="137215">
                      <a:moveTo>
                        <a:pt x="153898" y="122340"/>
                      </a:moveTo>
                      <a:cubicBezTo>
                        <a:pt x="153898" y="102408"/>
                        <a:pt x="163142" y="83558"/>
                        <a:pt x="178814" y="71209"/>
                      </a:cubicBezTo>
                      <a:lnTo>
                        <a:pt x="179897" y="70342"/>
                      </a:lnTo>
                      <a:lnTo>
                        <a:pt x="181053" y="69548"/>
                      </a:lnTo>
                      <a:cubicBezTo>
                        <a:pt x="202429" y="54454"/>
                        <a:pt x="226045" y="42755"/>
                        <a:pt x="251033" y="34955"/>
                      </a:cubicBezTo>
                      <a:cubicBezTo>
                        <a:pt x="249227" y="33078"/>
                        <a:pt x="247638" y="31128"/>
                        <a:pt x="245977" y="29178"/>
                      </a:cubicBezTo>
                      <a:cubicBezTo>
                        <a:pt x="230306" y="20078"/>
                        <a:pt x="213407" y="13217"/>
                        <a:pt x="195858" y="8884"/>
                      </a:cubicBezTo>
                      <a:cubicBezTo>
                        <a:pt x="177297" y="3468"/>
                        <a:pt x="158159" y="507"/>
                        <a:pt x="138877" y="1"/>
                      </a:cubicBezTo>
                      <a:cubicBezTo>
                        <a:pt x="119522" y="-71"/>
                        <a:pt x="100312" y="2962"/>
                        <a:pt x="81896" y="8884"/>
                      </a:cubicBezTo>
                      <a:cubicBezTo>
                        <a:pt x="57631" y="15528"/>
                        <a:pt x="34665" y="26433"/>
                        <a:pt x="14227" y="41094"/>
                      </a:cubicBezTo>
                      <a:cubicBezTo>
                        <a:pt x="5489" y="47666"/>
                        <a:pt x="217" y="57849"/>
                        <a:pt x="0" y="68754"/>
                      </a:cubicBezTo>
                      <a:lnTo>
                        <a:pt x="0" y="138156"/>
                      </a:lnTo>
                      <a:lnTo>
                        <a:pt x="154043" y="138156"/>
                      </a:lnTo>
                      <a:lnTo>
                        <a:pt x="154043" y="122340"/>
                      </a:lnTo>
                      <a:lnTo>
                        <a:pt x="153898" y="122340"/>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67" name="Frihandsfigur: Form 66">
                  <a:extLst>
                    <a:ext uri="{FF2B5EF4-FFF2-40B4-BE49-F238E27FC236}">
                      <a16:creationId xmlns:a16="http://schemas.microsoft.com/office/drawing/2014/main" id="{4BB8454F-7C54-4BB6-8E4E-6482F72368F7}"/>
                    </a:ext>
                  </a:extLst>
                </p:cNvPr>
                <p:cNvSpPr/>
                <p:nvPr/>
              </p:nvSpPr>
              <p:spPr>
                <a:xfrm>
                  <a:off x="1982812" y="3651650"/>
                  <a:ext cx="299389" cy="149695"/>
                </a:xfrm>
                <a:custGeom>
                  <a:avLst/>
                  <a:gdLst>
                    <a:gd name="connsiteX0" fmla="*/ 0 w 274431"/>
                    <a:gd name="connsiteY0" fmla="*/ 137650 h 137215"/>
                    <a:gd name="connsiteX1" fmla="*/ 0 w 274431"/>
                    <a:gd name="connsiteY1" fmla="*/ 68681 h 137215"/>
                    <a:gd name="connsiteX2" fmla="*/ 13866 w 274431"/>
                    <a:gd name="connsiteY2" fmla="*/ 41094 h 137215"/>
                    <a:gd name="connsiteX3" fmla="*/ 81535 w 274431"/>
                    <a:gd name="connsiteY3" fmla="*/ 8884 h 137215"/>
                    <a:gd name="connsiteX4" fmla="*/ 138516 w 274431"/>
                    <a:gd name="connsiteY4" fmla="*/ 1 h 137215"/>
                    <a:gd name="connsiteX5" fmla="*/ 195496 w 274431"/>
                    <a:gd name="connsiteY5" fmla="*/ 8884 h 137215"/>
                    <a:gd name="connsiteX6" fmla="*/ 263310 w 274431"/>
                    <a:gd name="connsiteY6" fmla="*/ 41094 h 137215"/>
                    <a:gd name="connsiteX7" fmla="*/ 277104 w 274431"/>
                    <a:gd name="connsiteY7" fmla="*/ 68681 h 137215"/>
                    <a:gd name="connsiteX8" fmla="*/ 277104 w 274431"/>
                    <a:gd name="connsiteY8" fmla="*/ 137650 h 137215"/>
                    <a:gd name="connsiteX9" fmla="*/ 0 w 274431"/>
                    <a:gd name="connsiteY9" fmla="*/ 137650 h 137215"/>
                    <a:gd name="connsiteX10" fmla="*/ 0 w 274431"/>
                    <a:gd name="connsiteY10" fmla="*/ 137650 h 137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4431" h="137215">
                      <a:moveTo>
                        <a:pt x="0" y="137650"/>
                      </a:moveTo>
                      <a:lnTo>
                        <a:pt x="0" y="68681"/>
                      </a:lnTo>
                      <a:cubicBezTo>
                        <a:pt x="72" y="57849"/>
                        <a:pt x="5200" y="47666"/>
                        <a:pt x="13866" y="41094"/>
                      </a:cubicBezTo>
                      <a:cubicBezTo>
                        <a:pt x="34304" y="26433"/>
                        <a:pt x="57270" y="15528"/>
                        <a:pt x="81535" y="8884"/>
                      </a:cubicBezTo>
                      <a:cubicBezTo>
                        <a:pt x="99951" y="2962"/>
                        <a:pt x="119161" y="-71"/>
                        <a:pt x="138516" y="1"/>
                      </a:cubicBezTo>
                      <a:cubicBezTo>
                        <a:pt x="157798" y="435"/>
                        <a:pt x="177008" y="3468"/>
                        <a:pt x="195496" y="8884"/>
                      </a:cubicBezTo>
                      <a:cubicBezTo>
                        <a:pt x="220195" y="14589"/>
                        <a:pt x="243305" y="25567"/>
                        <a:pt x="263310" y="41094"/>
                      </a:cubicBezTo>
                      <a:cubicBezTo>
                        <a:pt x="272265" y="47449"/>
                        <a:pt x="277393" y="57776"/>
                        <a:pt x="277104" y="68681"/>
                      </a:cubicBezTo>
                      <a:lnTo>
                        <a:pt x="277104" y="137650"/>
                      </a:lnTo>
                      <a:lnTo>
                        <a:pt x="0" y="137650"/>
                      </a:lnTo>
                      <a:lnTo>
                        <a:pt x="0" y="137650"/>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68" name="Frihandsfigur: Form 67">
                  <a:extLst>
                    <a:ext uri="{FF2B5EF4-FFF2-40B4-BE49-F238E27FC236}">
                      <a16:creationId xmlns:a16="http://schemas.microsoft.com/office/drawing/2014/main" id="{FC01418C-F23D-4549-A9CF-334652D87C8C}"/>
                    </a:ext>
                  </a:extLst>
                </p:cNvPr>
                <p:cNvSpPr/>
                <p:nvPr/>
              </p:nvSpPr>
              <p:spPr>
                <a:xfrm>
                  <a:off x="2058291" y="3480764"/>
                  <a:ext cx="149695" cy="149695"/>
                </a:xfrm>
                <a:custGeom>
                  <a:avLst/>
                  <a:gdLst>
                    <a:gd name="connsiteX0" fmla="*/ 138660 w 137215"/>
                    <a:gd name="connsiteY0" fmla="*/ 68969 h 137215"/>
                    <a:gd name="connsiteX1" fmla="*/ 69330 w 137215"/>
                    <a:gd name="connsiteY1" fmla="*/ 137938 h 137215"/>
                    <a:gd name="connsiteX2" fmla="*/ 0 w 137215"/>
                    <a:gd name="connsiteY2" fmla="*/ 68969 h 137215"/>
                    <a:gd name="connsiteX3" fmla="*/ 69330 w 137215"/>
                    <a:gd name="connsiteY3" fmla="*/ 0 h 137215"/>
                    <a:gd name="connsiteX4" fmla="*/ 138660 w 137215"/>
                    <a:gd name="connsiteY4" fmla="*/ 68969 h 137215"/>
                    <a:gd name="connsiteX5" fmla="*/ 138660 w 137215"/>
                    <a:gd name="connsiteY5" fmla="*/ 68969 h 137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215" h="137215">
                      <a:moveTo>
                        <a:pt x="138660" y="68969"/>
                      </a:moveTo>
                      <a:cubicBezTo>
                        <a:pt x="138660" y="107028"/>
                        <a:pt x="107606" y="137938"/>
                        <a:pt x="69330" y="137938"/>
                      </a:cubicBezTo>
                      <a:cubicBezTo>
                        <a:pt x="31054" y="137938"/>
                        <a:pt x="0" y="107028"/>
                        <a:pt x="0" y="68969"/>
                      </a:cubicBezTo>
                      <a:cubicBezTo>
                        <a:pt x="0" y="30910"/>
                        <a:pt x="31054" y="0"/>
                        <a:pt x="69330" y="0"/>
                      </a:cubicBezTo>
                      <a:cubicBezTo>
                        <a:pt x="107678" y="0"/>
                        <a:pt x="138660" y="30837"/>
                        <a:pt x="138660" y="68969"/>
                      </a:cubicBezTo>
                      <a:lnTo>
                        <a:pt x="138660" y="68969"/>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grpSp>
          <p:sp>
            <p:nvSpPr>
              <p:cNvPr id="95" name="Frihandsfigur: Form 94">
                <a:extLst>
                  <a:ext uri="{FF2B5EF4-FFF2-40B4-BE49-F238E27FC236}">
                    <a16:creationId xmlns:a16="http://schemas.microsoft.com/office/drawing/2014/main" id="{FFFBA9EC-5C61-4C30-AB67-3895A34BD536}"/>
                  </a:ext>
                </a:extLst>
              </p:cNvPr>
              <p:cNvSpPr/>
              <p:nvPr/>
            </p:nvSpPr>
            <p:spPr>
              <a:xfrm>
                <a:off x="2659894" y="2941016"/>
                <a:ext cx="1014618" cy="1014618"/>
              </a:xfrm>
              <a:custGeom>
                <a:avLst/>
                <a:gdLst>
                  <a:gd name="connsiteX0" fmla="*/ 0 w 779963"/>
                  <a:gd name="connsiteY0" fmla="*/ 389982 h 779963"/>
                  <a:gd name="connsiteX1" fmla="*/ 389982 w 779963"/>
                  <a:gd name="connsiteY1" fmla="*/ 0 h 779963"/>
                  <a:gd name="connsiteX2" fmla="*/ 779964 w 779963"/>
                  <a:gd name="connsiteY2" fmla="*/ 389982 h 779963"/>
                  <a:gd name="connsiteX3" fmla="*/ 389982 w 779963"/>
                  <a:gd name="connsiteY3" fmla="*/ 779964 h 779963"/>
                  <a:gd name="connsiteX4" fmla="*/ 0 w 779963"/>
                  <a:gd name="connsiteY4" fmla="*/ 389982 h 779963"/>
                  <a:gd name="connsiteX5" fmla="*/ 0 w 779963"/>
                  <a:gd name="connsiteY5" fmla="*/ 389982 h 779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9963" h="779963">
                    <a:moveTo>
                      <a:pt x="0" y="389982"/>
                    </a:moveTo>
                    <a:cubicBezTo>
                      <a:pt x="0" y="174625"/>
                      <a:pt x="174625" y="0"/>
                      <a:pt x="389982" y="0"/>
                    </a:cubicBezTo>
                    <a:cubicBezTo>
                      <a:pt x="605338" y="0"/>
                      <a:pt x="779964" y="174625"/>
                      <a:pt x="779964" y="389982"/>
                    </a:cubicBezTo>
                    <a:cubicBezTo>
                      <a:pt x="779964" y="605338"/>
                      <a:pt x="605338" y="779964"/>
                      <a:pt x="389982" y="779964"/>
                    </a:cubicBezTo>
                    <a:cubicBezTo>
                      <a:pt x="174625" y="779964"/>
                      <a:pt x="0" y="605411"/>
                      <a:pt x="0" y="389982"/>
                    </a:cubicBezTo>
                    <a:lnTo>
                      <a:pt x="0" y="389982"/>
                    </a:lnTo>
                    <a:close/>
                  </a:path>
                </a:pathLst>
              </a:custGeom>
              <a:solidFill>
                <a:srgbClr val="F2A900"/>
              </a:solidFill>
              <a:ln w="7217" cap="flat">
                <a:noFill/>
                <a:prstDash val="solid"/>
                <a:miter/>
              </a:ln>
            </p:spPr>
            <p:txBody>
              <a:bodyPr rtlCol="0" anchor="ctr"/>
              <a:lstStyle/>
              <a:p>
                <a:pPr defTabSz="914354"/>
                <a:endParaRPr lang="sv-SE" sz="1351">
                  <a:solidFill>
                    <a:srgbClr val="4E5151"/>
                  </a:solidFill>
                  <a:latin typeface="Calibri" panose="020F0502020204030204"/>
                </a:endParaRPr>
              </a:p>
            </p:txBody>
          </p:sp>
          <p:sp>
            <p:nvSpPr>
              <p:cNvPr id="96" name="Frihandsfigur: Form 95">
                <a:extLst>
                  <a:ext uri="{FF2B5EF4-FFF2-40B4-BE49-F238E27FC236}">
                    <a16:creationId xmlns:a16="http://schemas.microsoft.com/office/drawing/2014/main" id="{D02E8FFF-B730-44A3-821F-CBA1230C93FC}"/>
                  </a:ext>
                </a:extLst>
              </p:cNvPr>
              <p:cNvSpPr/>
              <p:nvPr/>
            </p:nvSpPr>
            <p:spPr>
              <a:xfrm>
                <a:off x="2869924" y="3125543"/>
                <a:ext cx="562553" cy="562552"/>
              </a:xfrm>
              <a:custGeom>
                <a:avLst/>
                <a:gdLst>
                  <a:gd name="connsiteX0" fmla="*/ 390559 w 397203"/>
                  <a:gd name="connsiteY0" fmla="*/ 340656 h 397203"/>
                  <a:gd name="connsiteX1" fmla="*/ 327079 w 397203"/>
                  <a:gd name="connsiteY1" fmla="*/ 277104 h 397203"/>
                  <a:gd name="connsiteX2" fmla="*/ 295592 w 397203"/>
                  <a:gd name="connsiteY2" fmla="*/ 267426 h 397203"/>
                  <a:gd name="connsiteX3" fmla="*/ 273276 w 397203"/>
                  <a:gd name="connsiteY3" fmla="*/ 245038 h 397203"/>
                  <a:gd name="connsiteX4" fmla="*/ 304763 w 397203"/>
                  <a:gd name="connsiteY4" fmla="*/ 152526 h 397203"/>
                  <a:gd name="connsiteX5" fmla="*/ 152382 w 397203"/>
                  <a:gd name="connsiteY5" fmla="*/ 0 h 397203"/>
                  <a:gd name="connsiteX6" fmla="*/ 0 w 397203"/>
                  <a:gd name="connsiteY6" fmla="*/ 152526 h 397203"/>
                  <a:gd name="connsiteX7" fmla="*/ 152382 w 397203"/>
                  <a:gd name="connsiteY7" fmla="*/ 305052 h 397203"/>
                  <a:gd name="connsiteX8" fmla="*/ 244822 w 397203"/>
                  <a:gd name="connsiteY8" fmla="*/ 273565 h 397203"/>
                  <a:gd name="connsiteX9" fmla="*/ 267137 w 397203"/>
                  <a:gd name="connsiteY9" fmla="*/ 295953 h 397203"/>
                  <a:gd name="connsiteX10" fmla="*/ 276815 w 397203"/>
                  <a:gd name="connsiteY10" fmla="*/ 327440 h 397203"/>
                  <a:gd name="connsiteX11" fmla="*/ 340295 w 397203"/>
                  <a:gd name="connsiteY11" fmla="*/ 390993 h 397203"/>
                  <a:gd name="connsiteX12" fmla="*/ 365716 w 397203"/>
                  <a:gd name="connsiteY12" fmla="*/ 401681 h 397203"/>
                  <a:gd name="connsiteX13" fmla="*/ 391137 w 397203"/>
                  <a:gd name="connsiteY13" fmla="*/ 390993 h 397203"/>
                  <a:gd name="connsiteX14" fmla="*/ 390559 w 397203"/>
                  <a:gd name="connsiteY14" fmla="*/ 340656 h 397203"/>
                  <a:gd name="connsiteX15" fmla="*/ 390559 w 397203"/>
                  <a:gd name="connsiteY15" fmla="*/ 340656 h 397203"/>
                  <a:gd name="connsiteX16" fmla="*/ 151876 w 397203"/>
                  <a:gd name="connsiteY16" fmla="*/ 274071 h 397203"/>
                  <a:gd name="connsiteX17" fmla="*/ 29971 w 397203"/>
                  <a:gd name="connsiteY17" fmla="*/ 152021 h 397203"/>
                  <a:gd name="connsiteX18" fmla="*/ 151876 w 397203"/>
                  <a:gd name="connsiteY18" fmla="*/ 29971 h 397203"/>
                  <a:gd name="connsiteX19" fmla="*/ 273782 w 397203"/>
                  <a:gd name="connsiteY19" fmla="*/ 152021 h 397203"/>
                  <a:gd name="connsiteX20" fmla="*/ 151876 w 397203"/>
                  <a:gd name="connsiteY20" fmla="*/ 274071 h 397203"/>
                  <a:gd name="connsiteX21" fmla="*/ 151876 w 397203"/>
                  <a:gd name="connsiteY21" fmla="*/ 274071 h 397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7203" h="397203">
                    <a:moveTo>
                      <a:pt x="390559" y="340656"/>
                    </a:moveTo>
                    <a:lnTo>
                      <a:pt x="327079" y="277104"/>
                    </a:lnTo>
                    <a:cubicBezTo>
                      <a:pt x="318413" y="268437"/>
                      <a:pt x="306786" y="265404"/>
                      <a:pt x="295592" y="267426"/>
                    </a:cubicBezTo>
                    <a:lnTo>
                      <a:pt x="273276" y="245038"/>
                    </a:lnTo>
                    <a:cubicBezTo>
                      <a:pt x="293064" y="219618"/>
                      <a:pt x="304763" y="187047"/>
                      <a:pt x="304763" y="152526"/>
                    </a:cubicBezTo>
                    <a:cubicBezTo>
                      <a:pt x="304763" y="68608"/>
                      <a:pt x="236228" y="0"/>
                      <a:pt x="152382" y="0"/>
                    </a:cubicBezTo>
                    <a:cubicBezTo>
                      <a:pt x="68608" y="0"/>
                      <a:pt x="0" y="68608"/>
                      <a:pt x="0" y="152526"/>
                    </a:cubicBezTo>
                    <a:cubicBezTo>
                      <a:pt x="0" y="236444"/>
                      <a:pt x="68536" y="305052"/>
                      <a:pt x="152382" y="305052"/>
                    </a:cubicBezTo>
                    <a:cubicBezTo>
                      <a:pt x="186902" y="305052"/>
                      <a:pt x="218895" y="293353"/>
                      <a:pt x="244822" y="273565"/>
                    </a:cubicBezTo>
                    <a:lnTo>
                      <a:pt x="267137" y="295953"/>
                    </a:lnTo>
                    <a:cubicBezTo>
                      <a:pt x="265115" y="307147"/>
                      <a:pt x="268149" y="318846"/>
                      <a:pt x="276815" y="327440"/>
                    </a:cubicBezTo>
                    <a:lnTo>
                      <a:pt x="340295" y="390993"/>
                    </a:lnTo>
                    <a:cubicBezTo>
                      <a:pt x="347373" y="398143"/>
                      <a:pt x="356544" y="401681"/>
                      <a:pt x="365716" y="401681"/>
                    </a:cubicBezTo>
                    <a:cubicBezTo>
                      <a:pt x="374888" y="401681"/>
                      <a:pt x="383987" y="398143"/>
                      <a:pt x="391137" y="390993"/>
                    </a:cubicBezTo>
                    <a:cubicBezTo>
                      <a:pt x="404281" y="376766"/>
                      <a:pt x="404281" y="354378"/>
                      <a:pt x="390559" y="340656"/>
                    </a:cubicBezTo>
                    <a:lnTo>
                      <a:pt x="390559" y="340656"/>
                    </a:lnTo>
                    <a:close/>
                    <a:moveTo>
                      <a:pt x="151876" y="274071"/>
                    </a:moveTo>
                    <a:cubicBezTo>
                      <a:pt x="84857" y="274071"/>
                      <a:pt x="29971" y="219184"/>
                      <a:pt x="29971" y="152021"/>
                    </a:cubicBezTo>
                    <a:cubicBezTo>
                      <a:pt x="29971" y="84857"/>
                      <a:pt x="84857" y="29971"/>
                      <a:pt x="151876" y="29971"/>
                    </a:cubicBezTo>
                    <a:cubicBezTo>
                      <a:pt x="218895" y="29971"/>
                      <a:pt x="273782" y="84857"/>
                      <a:pt x="273782" y="152021"/>
                    </a:cubicBezTo>
                    <a:cubicBezTo>
                      <a:pt x="273782" y="219184"/>
                      <a:pt x="218895" y="274071"/>
                      <a:pt x="151876" y="274071"/>
                    </a:cubicBezTo>
                    <a:lnTo>
                      <a:pt x="151876" y="274071"/>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97" name="Frihandsfigur: Form 96">
                <a:extLst>
                  <a:ext uri="{FF2B5EF4-FFF2-40B4-BE49-F238E27FC236}">
                    <a16:creationId xmlns:a16="http://schemas.microsoft.com/office/drawing/2014/main" id="{854CD61E-BDAC-4576-94E6-6455DD8D127D}"/>
                  </a:ext>
                </a:extLst>
              </p:cNvPr>
              <p:cNvSpPr/>
              <p:nvPr/>
            </p:nvSpPr>
            <p:spPr>
              <a:xfrm>
                <a:off x="4173506" y="2951526"/>
                <a:ext cx="1014618" cy="1014618"/>
              </a:xfrm>
              <a:custGeom>
                <a:avLst/>
                <a:gdLst>
                  <a:gd name="connsiteX0" fmla="*/ 0 w 779963"/>
                  <a:gd name="connsiteY0" fmla="*/ 389982 h 779963"/>
                  <a:gd name="connsiteX1" fmla="*/ 389982 w 779963"/>
                  <a:gd name="connsiteY1" fmla="*/ 0 h 779963"/>
                  <a:gd name="connsiteX2" fmla="*/ 779964 w 779963"/>
                  <a:gd name="connsiteY2" fmla="*/ 389982 h 779963"/>
                  <a:gd name="connsiteX3" fmla="*/ 389982 w 779963"/>
                  <a:gd name="connsiteY3" fmla="*/ 779964 h 779963"/>
                  <a:gd name="connsiteX4" fmla="*/ 0 w 779963"/>
                  <a:gd name="connsiteY4" fmla="*/ 389982 h 779963"/>
                  <a:gd name="connsiteX5" fmla="*/ 0 w 779963"/>
                  <a:gd name="connsiteY5" fmla="*/ 389982 h 779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9963" h="779963">
                    <a:moveTo>
                      <a:pt x="0" y="389982"/>
                    </a:moveTo>
                    <a:cubicBezTo>
                      <a:pt x="0" y="174625"/>
                      <a:pt x="174625" y="0"/>
                      <a:pt x="389982" y="0"/>
                    </a:cubicBezTo>
                    <a:cubicBezTo>
                      <a:pt x="605338" y="0"/>
                      <a:pt x="779964" y="174625"/>
                      <a:pt x="779964" y="389982"/>
                    </a:cubicBezTo>
                    <a:cubicBezTo>
                      <a:pt x="779964" y="605338"/>
                      <a:pt x="605338" y="779964"/>
                      <a:pt x="389982" y="779964"/>
                    </a:cubicBezTo>
                    <a:cubicBezTo>
                      <a:pt x="174625" y="779964"/>
                      <a:pt x="0" y="605411"/>
                      <a:pt x="0" y="389982"/>
                    </a:cubicBezTo>
                    <a:lnTo>
                      <a:pt x="0" y="389982"/>
                    </a:lnTo>
                    <a:close/>
                  </a:path>
                </a:pathLst>
              </a:custGeom>
              <a:solidFill>
                <a:srgbClr val="9D2235"/>
              </a:solidFill>
              <a:ln w="7217" cap="flat">
                <a:noFill/>
                <a:prstDash val="solid"/>
                <a:miter/>
              </a:ln>
            </p:spPr>
            <p:txBody>
              <a:bodyPr rtlCol="0" anchor="ctr"/>
              <a:lstStyle/>
              <a:p>
                <a:pPr defTabSz="914354"/>
                <a:endParaRPr lang="sv-SE" sz="1351">
                  <a:solidFill>
                    <a:srgbClr val="4E5151"/>
                  </a:solidFill>
                  <a:latin typeface="Calibri" panose="020F0502020204030204"/>
                </a:endParaRPr>
              </a:p>
            </p:txBody>
          </p:sp>
          <p:grpSp>
            <p:nvGrpSpPr>
              <p:cNvPr id="98" name="Grupp 97">
                <a:extLst>
                  <a:ext uri="{FF2B5EF4-FFF2-40B4-BE49-F238E27FC236}">
                    <a16:creationId xmlns:a16="http://schemas.microsoft.com/office/drawing/2014/main" id="{80020B52-7113-4E2E-8DA9-78D6BF78CE5D}"/>
                  </a:ext>
                </a:extLst>
              </p:cNvPr>
              <p:cNvGrpSpPr/>
              <p:nvPr/>
            </p:nvGrpSpPr>
            <p:grpSpPr>
              <a:xfrm>
                <a:off x="4424759" y="3159300"/>
                <a:ext cx="568322" cy="576555"/>
                <a:chOff x="3823512" y="2362855"/>
                <a:chExt cx="413889" cy="419885"/>
              </a:xfrm>
            </p:grpSpPr>
            <p:sp>
              <p:nvSpPr>
                <p:cNvPr id="99" name="Frihandsfigur: Form 98">
                  <a:extLst>
                    <a:ext uri="{FF2B5EF4-FFF2-40B4-BE49-F238E27FC236}">
                      <a16:creationId xmlns:a16="http://schemas.microsoft.com/office/drawing/2014/main" id="{781D4AF8-0C98-4AD0-9454-227D7E4E21E7}"/>
                    </a:ext>
                  </a:extLst>
                </p:cNvPr>
                <p:cNvSpPr/>
                <p:nvPr/>
              </p:nvSpPr>
              <p:spPr>
                <a:xfrm>
                  <a:off x="3888522" y="2653862"/>
                  <a:ext cx="128449" cy="28545"/>
                </a:xfrm>
                <a:custGeom>
                  <a:avLst/>
                  <a:gdLst>
                    <a:gd name="connsiteX0" fmla="*/ 116706 w 129993"/>
                    <a:gd name="connsiteY0" fmla="*/ 0 h 28887"/>
                    <a:gd name="connsiteX1" fmla="*/ 15238 w 129993"/>
                    <a:gd name="connsiteY1" fmla="*/ 0 h 28887"/>
                    <a:gd name="connsiteX2" fmla="*/ 0 w 129993"/>
                    <a:gd name="connsiteY2" fmla="*/ 15238 h 28887"/>
                    <a:gd name="connsiteX3" fmla="*/ 15238 w 129993"/>
                    <a:gd name="connsiteY3" fmla="*/ 30476 h 28887"/>
                    <a:gd name="connsiteX4" fmla="*/ 116706 w 129993"/>
                    <a:gd name="connsiteY4" fmla="*/ 30476 h 28887"/>
                    <a:gd name="connsiteX5" fmla="*/ 131944 w 129993"/>
                    <a:gd name="connsiteY5" fmla="*/ 15238 h 28887"/>
                    <a:gd name="connsiteX6" fmla="*/ 116706 w 129993"/>
                    <a:gd name="connsiteY6" fmla="*/ 0 h 28887"/>
                    <a:gd name="connsiteX7" fmla="*/ 116706 w 129993"/>
                    <a:gd name="connsiteY7" fmla="*/ 0 h 28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9993" h="28887">
                      <a:moveTo>
                        <a:pt x="116706" y="0"/>
                      </a:moveTo>
                      <a:lnTo>
                        <a:pt x="15238" y="0"/>
                      </a:lnTo>
                      <a:cubicBezTo>
                        <a:pt x="6861" y="0"/>
                        <a:pt x="0" y="6789"/>
                        <a:pt x="0" y="15238"/>
                      </a:cubicBezTo>
                      <a:cubicBezTo>
                        <a:pt x="0" y="23616"/>
                        <a:pt x="6789" y="30476"/>
                        <a:pt x="15238" y="30476"/>
                      </a:cubicBezTo>
                      <a:lnTo>
                        <a:pt x="116706" y="30476"/>
                      </a:lnTo>
                      <a:cubicBezTo>
                        <a:pt x="125083" y="30476"/>
                        <a:pt x="131944" y="23688"/>
                        <a:pt x="131944" y="15238"/>
                      </a:cubicBezTo>
                      <a:cubicBezTo>
                        <a:pt x="131944" y="6789"/>
                        <a:pt x="125155" y="0"/>
                        <a:pt x="116706" y="0"/>
                      </a:cubicBezTo>
                      <a:lnTo>
                        <a:pt x="116706" y="0"/>
                      </a:lnTo>
                      <a:close/>
                    </a:path>
                  </a:pathLst>
                </a:custGeom>
                <a:solidFill>
                  <a:srgbClr val="FFFFFF"/>
                </a:solid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sp>
              <p:nvSpPr>
                <p:cNvPr id="100" name="Frihandsfigur: Form 99">
                  <a:extLst>
                    <a:ext uri="{FF2B5EF4-FFF2-40B4-BE49-F238E27FC236}">
                      <a16:creationId xmlns:a16="http://schemas.microsoft.com/office/drawing/2014/main" id="{FA2B202A-F13D-4E34-990E-E05529E40153}"/>
                    </a:ext>
                  </a:extLst>
                </p:cNvPr>
                <p:cNvSpPr/>
                <p:nvPr/>
              </p:nvSpPr>
              <p:spPr>
                <a:xfrm>
                  <a:off x="3888522" y="2704028"/>
                  <a:ext cx="128449" cy="28545"/>
                </a:xfrm>
                <a:custGeom>
                  <a:avLst/>
                  <a:gdLst>
                    <a:gd name="connsiteX0" fmla="*/ 116706 w 129993"/>
                    <a:gd name="connsiteY0" fmla="*/ 0 h 28887"/>
                    <a:gd name="connsiteX1" fmla="*/ 15238 w 129993"/>
                    <a:gd name="connsiteY1" fmla="*/ 0 h 28887"/>
                    <a:gd name="connsiteX2" fmla="*/ 0 w 129993"/>
                    <a:gd name="connsiteY2" fmla="*/ 15238 h 28887"/>
                    <a:gd name="connsiteX3" fmla="*/ 15238 w 129993"/>
                    <a:gd name="connsiteY3" fmla="*/ 30476 h 28887"/>
                    <a:gd name="connsiteX4" fmla="*/ 116706 w 129993"/>
                    <a:gd name="connsiteY4" fmla="*/ 30476 h 28887"/>
                    <a:gd name="connsiteX5" fmla="*/ 131944 w 129993"/>
                    <a:gd name="connsiteY5" fmla="*/ 15238 h 28887"/>
                    <a:gd name="connsiteX6" fmla="*/ 116706 w 129993"/>
                    <a:gd name="connsiteY6" fmla="*/ 0 h 28887"/>
                    <a:gd name="connsiteX7" fmla="*/ 116706 w 129993"/>
                    <a:gd name="connsiteY7" fmla="*/ 0 h 28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9993" h="28887">
                      <a:moveTo>
                        <a:pt x="116706" y="0"/>
                      </a:moveTo>
                      <a:lnTo>
                        <a:pt x="15238" y="0"/>
                      </a:lnTo>
                      <a:cubicBezTo>
                        <a:pt x="6861" y="0"/>
                        <a:pt x="0" y="6789"/>
                        <a:pt x="0" y="15238"/>
                      </a:cubicBezTo>
                      <a:cubicBezTo>
                        <a:pt x="0" y="23616"/>
                        <a:pt x="6789" y="30476"/>
                        <a:pt x="15238" y="30476"/>
                      </a:cubicBezTo>
                      <a:lnTo>
                        <a:pt x="116706" y="30476"/>
                      </a:lnTo>
                      <a:cubicBezTo>
                        <a:pt x="125083" y="30476"/>
                        <a:pt x="131944" y="23688"/>
                        <a:pt x="131944" y="15238"/>
                      </a:cubicBezTo>
                      <a:cubicBezTo>
                        <a:pt x="131944" y="6789"/>
                        <a:pt x="125155" y="0"/>
                        <a:pt x="116706" y="0"/>
                      </a:cubicBezTo>
                      <a:lnTo>
                        <a:pt x="116706" y="0"/>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101" name="Frihandsfigur: Form 100">
                  <a:extLst>
                    <a:ext uri="{FF2B5EF4-FFF2-40B4-BE49-F238E27FC236}">
                      <a16:creationId xmlns:a16="http://schemas.microsoft.com/office/drawing/2014/main" id="{4BA47B91-353F-45BA-A84C-A207F71003E1}"/>
                    </a:ext>
                  </a:extLst>
                </p:cNvPr>
                <p:cNvSpPr/>
                <p:nvPr/>
              </p:nvSpPr>
              <p:spPr>
                <a:xfrm>
                  <a:off x="3921205" y="2754195"/>
                  <a:ext cx="64224" cy="28545"/>
                </a:xfrm>
                <a:custGeom>
                  <a:avLst/>
                  <a:gdLst>
                    <a:gd name="connsiteX0" fmla="*/ 32932 w 64996"/>
                    <a:gd name="connsiteY0" fmla="*/ 30476 h 28887"/>
                    <a:gd name="connsiteX1" fmla="*/ 65936 w 64996"/>
                    <a:gd name="connsiteY1" fmla="*/ 0 h 28887"/>
                    <a:gd name="connsiteX2" fmla="*/ 0 w 64996"/>
                    <a:gd name="connsiteY2" fmla="*/ 0 h 28887"/>
                    <a:gd name="connsiteX3" fmla="*/ 32932 w 64996"/>
                    <a:gd name="connsiteY3" fmla="*/ 30476 h 28887"/>
                    <a:gd name="connsiteX4" fmla="*/ 32932 w 64996"/>
                    <a:gd name="connsiteY4" fmla="*/ 30476 h 288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996" h="28887">
                      <a:moveTo>
                        <a:pt x="32932" y="30476"/>
                      </a:moveTo>
                      <a:cubicBezTo>
                        <a:pt x="50192" y="30476"/>
                        <a:pt x="64564" y="17260"/>
                        <a:pt x="65936" y="0"/>
                      </a:cubicBezTo>
                      <a:lnTo>
                        <a:pt x="0" y="0"/>
                      </a:lnTo>
                      <a:cubicBezTo>
                        <a:pt x="1372" y="17188"/>
                        <a:pt x="15671" y="30476"/>
                        <a:pt x="32932" y="30476"/>
                      </a:cubicBezTo>
                      <a:lnTo>
                        <a:pt x="32932" y="30476"/>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102" name="Frihandsfigur: Form 101">
                  <a:extLst>
                    <a:ext uri="{FF2B5EF4-FFF2-40B4-BE49-F238E27FC236}">
                      <a16:creationId xmlns:a16="http://schemas.microsoft.com/office/drawing/2014/main" id="{E52A51CC-26AC-43DA-83ED-B075C955071D}"/>
                    </a:ext>
                  </a:extLst>
                </p:cNvPr>
                <p:cNvSpPr/>
                <p:nvPr/>
              </p:nvSpPr>
              <p:spPr>
                <a:xfrm>
                  <a:off x="3823512" y="2362855"/>
                  <a:ext cx="413889" cy="264033"/>
                </a:xfrm>
                <a:custGeom>
                  <a:avLst/>
                  <a:gdLst>
                    <a:gd name="connsiteX0" fmla="*/ 307147 w 418869"/>
                    <a:gd name="connsiteY0" fmla="*/ 142560 h 267209"/>
                    <a:gd name="connsiteX1" fmla="*/ 216368 w 418869"/>
                    <a:gd name="connsiteY1" fmla="*/ 188275 h 267209"/>
                    <a:gd name="connsiteX2" fmla="*/ 216368 w 418869"/>
                    <a:gd name="connsiteY2" fmla="*/ 188275 h 267209"/>
                    <a:gd name="connsiteX3" fmla="*/ 208785 w 418869"/>
                    <a:gd name="connsiteY3" fmla="*/ 198024 h 267209"/>
                    <a:gd name="connsiteX4" fmla="*/ 179103 w 418869"/>
                    <a:gd name="connsiteY4" fmla="*/ 243739 h 267209"/>
                    <a:gd name="connsiteX5" fmla="*/ 84352 w 418869"/>
                    <a:gd name="connsiteY5" fmla="*/ 243739 h 267209"/>
                    <a:gd name="connsiteX6" fmla="*/ 54670 w 418869"/>
                    <a:gd name="connsiteY6" fmla="*/ 198024 h 267209"/>
                    <a:gd name="connsiteX7" fmla="*/ 37554 w 418869"/>
                    <a:gd name="connsiteY7" fmla="*/ 170075 h 267209"/>
                    <a:gd name="connsiteX8" fmla="*/ 30332 w 418869"/>
                    <a:gd name="connsiteY8" fmla="*/ 134544 h 267209"/>
                    <a:gd name="connsiteX9" fmla="*/ 30332 w 418869"/>
                    <a:gd name="connsiteY9" fmla="*/ 130716 h 267209"/>
                    <a:gd name="connsiteX10" fmla="*/ 131799 w 418869"/>
                    <a:gd name="connsiteY10" fmla="*/ 30404 h 267209"/>
                    <a:gd name="connsiteX11" fmla="*/ 131799 w 418869"/>
                    <a:gd name="connsiteY11" fmla="*/ 30404 h 267209"/>
                    <a:gd name="connsiteX12" fmla="*/ 233267 w 418869"/>
                    <a:gd name="connsiteY12" fmla="*/ 130716 h 267209"/>
                    <a:gd name="connsiteX13" fmla="*/ 233267 w 418869"/>
                    <a:gd name="connsiteY13" fmla="*/ 130716 h 267209"/>
                    <a:gd name="connsiteX14" fmla="*/ 233267 w 418869"/>
                    <a:gd name="connsiteY14" fmla="*/ 131655 h 267209"/>
                    <a:gd name="connsiteX15" fmla="*/ 248505 w 418869"/>
                    <a:gd name="connsiteY15" fmla="*/ 146893 h 267209"/>
                    <a:gd name="connsiteX16" fmla="*/ 263743 w 418869"/>
                    <a:gd name="connsiteY16" fmla="*/ 131655 h 267209"/>
                    <a:gd name="connsiteX17" fmla="*/ 263743 w 418869"/>
                    <a:gd name="connsiteY17" fmla="*/ 131655 h 267209"/>
                    <a:gd name="connsiteX18" fmla="*/ 263743 w 418869"/>
                    <a:gd name="connsiteY18" fmla="*/ 131655 h 267209"/>
                    <a:gd name="connsiteX19" fmla="*/ 131872 w 418869"/>
                    <a:gd name="connsiteY19" fmla="*/ 0 h 267209"/>
                    <a:gd name="connsiteX20" fmla="*/ 131872 w 418869"/>
                    <a:gd name="connsiteY20" fmla="*/ 0 h 267209"/>
                    <a:gd name="connsiteX21" fmla="*/ 0 w 418869"/>
                    <a:gd name="connsiteY21" fmla="*/ 130500 h 267209"/>
                    <a:gd name="connsiteX22" fmla="*/ 0 w 418869"/>
                    <a:gd name="connsiteY22" fmla="*/ 135049 h 267209"/>
                    <a:gd name="connsiteX23" fmla="*/ 9172 w 418869"/>
                    <a:gd name="connsiteY23" fmla="*/ 180764 h 267209"/>
                    <a:gd name="connsiteX24" fmla="*/ 32065 w 418869"/>
                    <a:gd name="connsiteY24" fmla="*/ 218318 h 267209"/>
                    <a:gd name="connsiteX25" fmla="*/ 62975 w 418869"/>
                    <a:gd name="connsiteY25" fmla="*/ 268510 h 267209"/>
                    <a:gd name="connsiteX26" fmla="*/ 72074 w 418869"/>
                    <a:gd name="connsiteY26" fmla="*/ 274143 h 267209"/>
                    <a:gd name="connsiteX27" fmla="*/ 191669 w 418869"/>
                    <a:gd name="connsiteY27" fmla="*/ 274143 h 267209"/>
                    <a:gd name="connsiteX28" fmla="*/ 200768 w 418869"/>
                    <a:gd name="connsiteY28" fmla="*/ 268510 h 267209"/>
                    <a:gd name="connsiteX29" fmla="*/ 231678 w 418869"/>
                    <a:gd name="connsiteY29" fmla="*/ 218318 h 267209"/>
                    <a:gd name="connsiteX30" fmla="*/ 243811 w 418869"/>
                    <a:gd name="connsiteY30" fmla="*/ 201996 h 267209"/>
                    <a:gd name="connsiteX31" fmla="*/ 307652 w 418869"/>
                    <a:gd name="connsiteY31" fmla="*/ 234206 h 267209"/>
                    <a:gd name="connsiteX32" fmla="*/ 421108 w 418869"/>
                    <a:gd name="connsiteY32" fmla="*/ 234206 h 267209"/>
                    <a:gd name="connsiteX33" fmla="*/ 421108 w 418869"/>
                    <a:gd name="connsiteY33" fmla="*/ 142199 h 267209"/>
                    <a:gd name="connsiteX34" fmla="*/ 307147 w 418869"/>
                    <a:gd name="connsiteY34" fmla="*/ 142560 h 267209"/>
                    <a:gd name="connsiteX35" fmla="*/ 307147 w 418869"/>
                    <a:gd name="connsiteY35" fmla="*/ 142560 h 267209"/>
                    <a:gd name="connsiteX36" fmla="*/ 312563 w 418869"/>
                    <a:gd name="connsiteY36" fmla="*/ 214057 h 267209"/>
                    <a:gd name="connsiteX37" fmla="*/ 271976 w 418869"/>
                    <a:gd name="connsiteY37" fmla="*/ 193763 h 267209"/>
                    <a:gd name="connsiteX38" fmla="*/ 271976 w 418869"/>
                    <a:gd name="connsiteY38" fmla="*/ 182786 h 267209"/>
                    <a:gd name="connsiteX39" fmla="*/ 312563 w 418869"/>
                    <a:gd name="connsiteY39" fmla="*/ 162492 h 267209"/>
                    <a:gd name="connsiteX40" fmla="*/ 337912 w 418869"/>
                    <a:gd name="connsiteY40" fmla="*/ 188780 h 267209"/>
                    <a:gd name="connsiteX41" fmla="*/ 312563 w 418869"/>
                    <a:gd name="connsiteY41" fmla="*/ 214057 h 267209"/>
                    <a:gd name="connsiteX42" fmla="*/ 312563 w 418869"/>
                    <a:gd name="connsiteY42" fmla="*/ 214057 h 267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18869" h="267209">
                      <a:moveTo>
                        <a:pt x="307147" y="142560"/>
                      </a:moveTo>
                      <a:lnTo>
                        <a:pt x="216368" y="188275"/>
                      </a:lnTo>
                      <a:lnTo>
                        <a:pt x="216368" y="188275"/>
                      </a:lnTo>
                      <a:cubicBezTo>
                        <a:pt x="214057" y="191669"/>
                        <a:pt x="211529" y="194919"/>
                        <a:pt x="208785" y="198024"/>
                      </a:cubicBezTo>
                      <a:cubicBezTo>
                        <a:pt x="197157" y="212035"/>
                        <a:pt x="187191" y="227417"/>
                        <a:pt x="179103" y="243739"/>
                      </a:cubicBezTo>
                      <a:lnTo>
                        <a:pt x="84352" y="243739"/>
                      </a:lnTo>
                      <a:cubicBezTo>
                        <a:pt x="76263" y="227417"/>
                        <a:pt x="66297" y="212035"/>
                        <a:pt x="54670" y="198024"/>
                      </a:cubicBezTo>
                      <a:cubicBezTo>
                        <a:pt x="47376" y="189791"/>
                        <a:pt x="41526" y="180330"/>
                        <a:pt x="37554" y="170075"/>
                      </a:cubicBezTo>
                      <a:cubicBezTo>
                        <a:pt x="33221" y="158737"/>
                        <a:pt x="30765" y="146676"/>
                        <a:pt x="30332" y="134544"/>
                      </a:cubicBezTo>
                      <a:lnTo>
                        <a:pt x="30332" y="130716"/>
                      </a:lnTo>
                      <a:cubicBezTo>
                        <a:pt x="31343" y="75252"/>
                        <a:pt x="76407" y="30765"/>
                        <a:pt x="131799" y="30404"/>
                      </a:cubicBezTo>
                      <a:lnTo>
                        <a:pt x="131799" y="30404"/>
                      </a:lnTo>
                      <a:cubicBezTo>
                        <a:pt x="187191" y="30693"/>
                        <a:pt x="232256" y="75252"/>
                        <a:pt x="233267" y="130716"/>
                      </a:cubicBezTo>
                      <a:lnTo>
                        <a:pt x="233267" y="130716"/>
                      </a:lnTo>
                      <a:cubicBezTo>
                        <a:pt x="233267" y="131005"/>
                        <a:pt x="233267" y="131294"/>
                        <a:pt x="233267" y="131655"/>
                      </a:cubicBezTo>
                      <a:cubicBezTo>
                        <a:pt x="233267" y="140032"/>
                        <a:pt x="240055" y="146893"/>
                        <a:pt x="248505" y="146893"/>
                      </a:cubicBezTo>
                      <a:cubicBezTo>
                        <a:pt x="256955" y="146893"/>
                        <a:pt x="263743" y="140105"/>
                        <a:pt x="263743" y="131655"/>
                      </a:cubicBezTo>
                      <a:lnTo>
                        <a:pt x="263743" y="131655"/>
                      </a:lnTo>
                      <a:lnTo>
                        <a:pt x="263743" y="131655"/>
                      </a:lnTo>
                      <a:cubicBezTo>
                        <a:pt x="262443" y="59364"/>
                        <a:pt x="204091" y="1083"/>
                        <a:pt x="131872" y="0"/>
                      </a:cubicBezTo>
                      <a:lnTo>
                        <a:pt x="131872" y="0"/>
                      </a:lnTo>
                      <a:cubicBezTo>
                        <a:pt x="59869" y="506"/>
                        <a:pt x="1300" y="58425"/>
                        <a:pt x="0" y="130500"/>
                      </a:cubicBezTo>
                      <a:lnTo>
                        <a:pt x="0" y="135049"/>
                      </a:lnTo>
                      <a:cubicBezTo>
                        <a:pt x="506" y="150721"/>
                        <a:pt x="3611" y="166103"/>
                        <a:pt x="9172" y="180764"/>
                      </a:cubicBezTo>
                      <a:cubicBezTo>
                        <a:pt x="14516" y="194558"/>
                        <a:pt x="22316" y="207268"/>
                        <a:pt x="32065" y="218318"/>
                      </a:cubicBezTo>
                      <a:cubicBezTo>
                        <a:pt x="44126" y="231534"/>
                        <a:pt x="57414" y="257171"/>
                        <a:pt x="62975" y="268510"/>
                      </a:cubicBezTo>
                      <a:cubicBezTo>
                        <a:pt x="64708" y="271976"/>
                        <a:pt x="68175" y="274143"/>
                        <a:pt x="72074" y="274143"/>
                      </a:cubicBezTo>
                      <a:lnTo>
                        <a:pt x="191669" y="274143"/>
                      </a:lnTo>
                      <a:cubicBezTo>
                        <a:pt x="195496" y="274143"/>
                        <a:pt x="199035" y="271976"/>
                        <a:pt x="200768" y="268510"/>
                      </a:cubicBezTo>
                      <a:cubicBezTo>
                        <a:pt x="206329" y="257171"/>
                        <a:pt x="219618" y="231461"/>
                        <a:pt x="231678" y="218318"/>
                      </a:cubicBezTo>
                      <a:cubicBezTo>
                        <a:pt x="236156" y="213190"/>
                        <a:pt x="240272" y="207774"/>
                        <a:pt x="243811" y="201996"/>
                      </a:cubicBezTo>
                      <a:lnTo>
                        <a:pt x="307652" y="234206"/>
                      </a:lnTo>
                      <a:lnTo>
                        <a:pt x="421108" y="234206"/>
                      </a:lnTo>
                      <a:lnTo>
                        <a:pt x="421108" y="142199"/>
                      </a:lnTo>
                      <a:lnTo>
                        <a:pt x="307147" y="142560"/>
                      </a:lnTo>
                      <a:lnTo>
                        <a:pt x="307147" y="142560"/>
                      </a:lnTo>
                      <a:close/>
                      <a:moveTo>
                        <a:pt x="312563" y="214057"/>
                      </a:moveTo>
                      <a:lnTo>
                        <a:pt x="271976" y="193763"/>
                      </a:lnTo>
                      <a:lnTo>
                        <a:pt x="271976" y="182786"/>
                      </a:lnTo>
                      <a:lnTo>
                        <a:pt x="312563" y="162492"/>
                      </a:lnTo>
                      <a:cubicBezTo>
                        <a:pt x="326718" y="162926"/>
                        <a:pt x="337912" y="174553"/>
                        <a:pt x="337912" y="188780"/>
                      </a:cubicBezTo>
                      <a:cubicBezTo>
                        <a:pt x="337840" y="202718"/>
                        <a:pt x="326501" y="214057"/>
                        <a:pt x="312563" y="214057"/>
                      </a:cubicBezTo>
                      <a:lnTo>
                        <a:pt x="312563" y="214057"/>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grpSp>
          <p:sp>
            <p:nvSpPr>
              <p:cNvPr id="103" name="Frihandsfigur: Form 102">
                <a:extLst>
                  <a:ext uri="{FF2B5EF4-FFF2-40B4-BE49-F238E27FC236}">
                    <a16:creationId xmlns:a16="http://schemas.microsoft.com/office/drawing/2014/main" id="{F7C0240E-1E6F-472B-A201-6843FC5EE720}"/>
                  </a:ext>
                </a:extLst>
              </p:cNvPr>
              <p:cNvSpPr/>
              <p:nvPr/>
            </p:nvSpPr>
            <p:spPr>
              <a:xfrm>
                <a:off x="5729975" y="2934809"/>
                <a:ext cx="1014618" cy="1014618"/>
              </a:xfrm>
              <a:custGeom>
                <a:avLst/>
                <a:gdLst>
                  <a:gd name="connsiteX0" fmla="*/ 0 w 779963"/>
                  <a:gd name="connsiteY0" fmla="*/ 389982 h 779963"/>
                  <a:gd name="connsiteX1" fmla="*/ 389982 w 779963"/>
                  <a:gd name="connsiteY1" fmla="*/ 0 h 779963"/>
                  <a:gd name="connsiteX2" fmla="*/ 779964 w 779963"/>
                  <a:gd name="connsiteY2" fmla="*/ 389982 h 779963"/>
                  <a:gd name="connsiteX3" fmla="*/ 389982 w 779963"/>
                  <a:gd name="connsiteY3" fmla="*/ 779964 h 779963"/>
                  <a:gd name="connsiteX4" fmla="*/ 0 w 779963"/>
                  <a:gd name="connsiteY4" fmla="*/ 389982 h 779963"/>
                  <a:gd name="connsiteX5" fmla="*/ 0 w 779963"/>
                  <a:gd name="connsiteY5" fmla="*/ 389982 h 779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9963" h="779963">
                    <a:moveTo>
                      <a:pt x="0" y="389982"/>
                    </a:moveTo>
                    <a:cubicBezTo>
                      <a:pt x="0" y="174625"/>
                      <a:pt x="174625" y="0"/>
                      <a:pt x="389982" y="0"/>
                    </a:cubicBezTo>
                    <a:cubicBezTo>
                      <a:pt x="605338" y="0"/>
                      <a:pt x="779964" y="174625"/>
                      <a:pt x="779964" y="389982"/>
                    </a:cubicBezTo>
                    <a:cubicBezTo>
                      <a:pt x="779964" y="605338"/>
                      <a:pt x="605338" y="779964"/>
                      <a:pt x="389982" y="779964"/>
                    </a:cubicBezTo>
                    <a:cubicBezTo>
                      <a:pt x="174625" y="779964"/>
                      <a:pt x="0" y="605411"/>
                      <a:pt x="0" y="389982"/>
                    </a:cubicBezTo>
                    <a:lnTo>
                      <a:pt x="0" y="389982"/>
                    </a:lnTo>
                    <a:close/>
                  </a:path>
                </a:pathLst>
              </a:custGeom>
              <a:solidFill>
                <a:srgbClr val="9EA2A2"/>
              </a:solidFill>
              <a:ln w="7217" cap="flat">
                <a:noFill/>
                <a:prstDash val="solid"/>
                <a:miter/>
              </a:ln>
            </p:spPr>
            <p:txBody>
              <a:bodyPr rtlCol="0" anchor="ctr"/>
              <a:lstStyle/>
              <a:p>
                <a:pPr defTabSz="914354"/>
                <a:endParaRPr lang="sv-SE" sz="1351">
                  <a:solidFill>
                    <a:srgbClr val="4E5151"/>
                  </a:solidFill>
                  <a:latin typeface="Calibri" panose="020F0502020204030204"/>
                </a:endParaRPr>
              </a:p>
            </p:txBody>
          </p:sp>
          <p:grpSp>
            <p:nvGrpSpPr>
              <p:cNvPr id="104" name="Grupp 103">
                <a:extLst>
                  <a:ext uri="{FF2B5EF4-FFF2-40B4-BE49-F238E27FC236}">
                    <a16:creationId xmlns:a16="http://schemas.microsoft.com/office/drawing/2014/main" id="{DCFCCD1B-D2D5-4704-BF68-596C141F9D67}"/>
                  </a:ext>
                </a:extLst>
              </p:cNvPr>
              <p:cNvGrpSpPr/>
              <p:nvPr/>
            </p:nvGrpSpPr>
            <p:grpSpPr>
              <a:xfrm>
                <a:off x="5956936" y="3166672"/>
                <a:ext cx="551656" cy="556327"/>
                <a:chOff x="6539255" y="3222737"/>
                <a:chExt cx="437819" cy="441526"/>
              </a:xfrm>
              <a:solidFill>
                <a:schemeClr val="bg1"/>
              </a:solidFill>
            </p:grpSpPr>
            <p:sp>
              <p:nvSpPr>
                <p:cNvPr id="105" name="Frihandsfigur: Form 104">
                  <a:extLst>
                    <a:ext uri="{FF2B5EF4-FFF2-40B4-BE49-F238E27FC236}">
                      <a16:creationId xmlns:a16="http://schemas.microsoft.com/office/drawing/2014/main" id="{0EF8C1FF-0FBF-4E75-96D2-6D54A7436FD5}"/>
                    </a:ext>
                  </a:extLst>
                </p:cNvPr>
                <p:cNvSpPr/>
                <p:nvPr/>
              </p:nvSpPr>
              <p:spPr>
                <a:xfrm>
                  <a:off x="6539276" y="3223057"/>
                  <a:ext cx="433328" cy="441206"/>
                </a:xfrm>
                <a:custGeom>
                  <a:avLst/>
                  <a:gdLst>
                    <a:gd name="connsiteX0" fmla="*/ 42662 w 397203"/>
                    <a:gd name="connsiteY0" fmla="*/ 378928 h 404425"/>
                    <a:gd name="connsiteX1" fmla="*/ 30096 w 397203"/>
                    <a:gd name="connsiteY1" fmla="*/ 381456 h 404425"/>
                    <a:gd name="connsiteX2" fmla="*/ 23090 w 397203"/>
                    <a:gd name="connsiteY2" fmla="*/ 370840 h 404425"/>
                    <a:gd name="connsiteX3" fmla="*/ 30096 w 397203"/>
                    <a:gd name="connsiteY3" fmla="*/ 360223 h 404425"/>
                    <a:gd name="connsiteX4" fmla="*/ 42662 w 397203"/>
                    <a:gd name="connsiteY4" fmla="*/ 362751 h 404425"/>
                    <a:gd name="connsiteX5" fmla="*/ 42662 w 397203"/>
                    <a:gd name="connsiteY5" fmla="*/ 378928 h 404425"/>
                    <a:gd name="connsiteX6" fmla="*/ 42662 w 397203"/>
                    <a:gd name="connsiteY6" fmla="*/ 378928 h 404425"/>
                    <a:gd name="connsiteX7" fmla="*/ 397401 w 397203"/>
                    <a:gd name="connsiteY7" fmla="*/ 44844 h 404425"/>
                    <a:gd name="connsiteX8" fmla="*/ 356669 w 397203"/>
                    <a:gd name="connsiteY8" fmla="*/ 85936 h 404425"/>
                    <a:gd name="connsiteX9" fmla="*/ 324532 w 397203"/>
                    <a:gd name="connsiteY9" fmla="*/ 77342 h 404425"/>
                    <a:gd name="connsiteX10" fmla="*/ 316515 w 397203"/>
                    <a:gd name="connsiteY10" fmla="*/ 45421 h 404425"/>
                    <a:gd name="connsiteX11" fmla="*/ 357247 w 397203"/>
                    <a:gd name="connsiteY11" fmla="*/ 4329 h 404425"/>
                    <a:gd name="connsiteX12" fmla="*/ 286906 w 397203"/>
                    <a:gd name="connsiteY12" fmla="*/ 18051 h 404425"/>
                    <a:gd name="connsiteX13" fmla="*/ 266829 w 397203"/>
                    <a:gd name="connsiteY13" fmla="*/ 87525 h 404425"/>
                    <a:gd name="connsiteX14" fmla="*/ 10597 w 397203"/>
                    <a:gd name="connsiteY14" fmla="*/ 346069 h 404425"/>
                    <a:gd name="connsiteX15" fmla="*/ 1064 w 397203"/>
                    <a:gd name="connsiteY15" fmla="*/ 380011 h 404425"/>
                    <a:gd name="connsiteX16" fmla="*/ 25690 w 397203"/>
                    <a:gd name="connsiteY16" fmla="*/ 404855 h 404425"/>
                    <a:gd name="connsiteX17" fmla="*/ 59344 w 397203"/>
                    <a:gd name="connsiteY17" fmla="*/ 395250 h 404425"/>
                    <a:gd name="connsiteX18" fmla="*/ 315577 w 397203"/>
                    <a:gd name="connsiteY18" fmla="*/ 136706 h 404425"/>
                    <a:gd name="connsiteX19" fmla="*/ 384401 w 397203"/>
                    <a:gd name="connsiteY19" fmla="*/ 116413 h 404425"/>
                    <a:gd name="connsiteX20" fmla="*/ 397401 w 397203"/>
                    <a:gd name="connsiteY20" fmla="*/ 44844 h 404425"/>
                    <a:gd name="connsiteX21" fmla="*/ 397401 w 397203"/>
                    <a:gd name="connsiteY21" fmla="*/ 44844 h 404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7203" h="404425">
                      <a:moveTo>
                        <a:pt x="42662" y="378928"/>
                      </a:moveTo>
                      <a:cubicBezTo>
                        <a:pt x="39123" y="382467"/>
                        <a:pt x="34646" y="383478"/>
                        <a:pt x="30096" y="381456"/>
                      </a:cubicBezTo>
                      <a:cubicBezTo>
                        <a:pt x="25546" y="379434"/>
                        <a:pt x="23090" y="375389"/>
                        <a:pt x="23090" y="370840"/>
                      </a:cubicBezTo>
                      <a:cubicBezTo>
                        <a:pt x="23090" y="366290"/>
                        <a:pt x="26124" y="361740"/>
                        <a:pt x="30096" y="360223"/>
                      </a:cubicBezTo>
                      <a:cubicBezTo>
                        <a:pt x="34646" y="358201"/>
                        <a:pt x="39123" y="359212"/>
                        <a:pt x="42662" y="362751"/>
                      </a:cubicBezTo>
                      <a:cubicBezTo>
                        <a:pt x="47212" y="366723"/>
                        <a:pt x="47212" y="374378"/>
                        <a:pt x="42662" y="378928"/>
                      </a:cubicBezTo>
                      <a:lnTo>
                        <a:pt x="42662" y="378928"/>
                      </a:lnTo>
                      <a:close/>
                      <a:moveTo>
                        <a:pt x="397401" y="44844"/>
                      </a:moveTo>
                      <a:lnTo>
                        <a:pt x="356669" y="85936"/>
                      </a:lnTo>
                      <a:lnTo>
                        <a:pt x="324532" y="77342"/>
                      </a:lnTo>
                      <a:lnTo>
                        <a:pt x="316515" y="45421"/>
                      </a:lnTo>
                      <a:lnTo>
                        <a:pt x="357247" y="4329"/>
                      </a:lnTo>
                      <a:cubicBezTo>
                        <a:pt x="333126" y="-4771"/>
                        <a:pt x="305972" y="790"/>
                        <a:pt x="286906" y="18051"/>
                      </a:cubicBezTo>
                      <a:cubicBezTo>
                        <a:pt x="267840" y="35816"/>
                        <a:pt x="260257" y="62176"/>
                        <a:pt x="266829" y="87525"/>
                      </a:cubicBezTo>
                      <a:lnTo>
                        <a:pt x="10597" y="346069"/>
                      </a:lnTo>
                      <a:cubicBezTo>
                        <a:pt x="1569" y="354663"/>
                        <a:pt x="-1969" y="367879"/>
                        <a:pt x="1064" y="380011"/>
                      </a:cubicBezTo>
                      <a:cubicBezTo>
                        <a:pt x="4097" y="392144"/>
                        <a:pt x="13630" y="401821"/>
                        <a:pt x="25690" y="404855"/>
                      </a:cubicBezTo>
                      <a:cubicBezTo>
                        <a:pt x="37751" y="407888"/>
                        <a:pt x="50317" y="404349"/>
                        <a:pt x="59344" y="395250"/>
                      </a:cubicBezTo>
                      <a:lnTo>
                        <a:pt x="315577" y="136706"/>
                      </a:lnTo>
                      <a:cubicBezTo>
                        <a:pt x="340709" y="143278"/>
                        <a:pt x="366852" y="135695"/>
                        <a:pt x="384401" y="116413"/>
                      </a:cubicBezTo>
                      <a:cubicBezTo>
                        <a:pt x="401445" y="97058"/>
                        <a:pt x="407006" y="69181"/>
                        <a:pt x="397401" y="44844"/>
                      </a:cubicBezTo>
                      <a:lnTo>
                        <a:pt x="397401" y="44844"/>
                      </a:lnTo>
                      <a:close/>
                    </a:path>
                  </a:pathLst>
                </a:custGeom>
                <a:grp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sp>
              <p:nvSpPr>
                <p:cNvPr id="106" name="Frihandsfigur: Form 105">
                  <a:extLst>
                    <a:ext uri="{FF2B5EF4-FFF2-40B4-BE49-F238E27FC236}">
                      <a16:creationId xmlns:a16="http://schemas.microsoft.com/office/drawing/2014/main" id="{FDBA9F55-B0A3-422E-82D8-7D2564B3B160}"/>
                    </a:ext>
                  </a:extLst>
                </p:cNvPr>
                <p:cNvSpPr/>
                <p:nvPr/>
              </p:nvSpPr>
              <p:spPr>
                <a:xfrm>
                  <a:off x="6772228" y="3457836"/>
                  <a:ext cx="204846" cy="204846"/>
                </a:xfrm>
                <a:custGeom>
                  <a:avLst/>
                  <a:gdLst>
                    <a:gd name="connsiteX0" fmla="*/ 181919 w 187768"/>
                    <a:gd name="connsiteY0" fmla="*/ 130788 h 187768"/>
                    <a:gd name="connsiteX1" fmla="*/ 52287 w 187768"/>
                    <a:gd name="connsiteY1" fmla="*/ 0 h 187768"/>
                    <a:gd name="connsiteX2" fmla="*/ 0 w 187768"/>
                    <a:gd name="connsiteY2" fmla="*/ 52720 h 187768"/>
                    <a:gd name="connsiteX3" fmla="*/ 125589 w 187768"/>
                    <a:gd name="connsiteY3" fmla="*/ 179464 h 187768"/>
                    <a:gd name="connsiteX4" fmla="*/ 130139 w 187768"/>
                    <a:gd name="connsiteY4" fmla="*/ 184014 h 187768"/>
                    <a:gd name="connsiteX5" fmla="*/ 130644 w 187768"/>
                    <a:gd name="connsiteY5" fmla="*/ 183508 h 187768"/>
                    <a:gd name="connsiteX6" fmla="*/ 177875 w 187768"/>
                    <a:gd name="connsiteY6" fmla="*/ 179464 h 187768"/>
                    <a:gd name="connsiteX7" fmla="*/ 181919 w 187768"/>
                    <a:gd name="connsiteY7" fmla="*/ 130788 h 187768"/>
                    <a:gd name="connsiteX8" fmla="*/ 181919 w 187768"/>
                    <a:gd name="connsiteY8" fmla="*/ 130788 h 187768"/>
                    <a:gd name="connsiteX9" fmla="*/ 181919 w 187768"/>
                    <a:gd name="connsiteY9" fmla="*/ 130788 h 187768"/>
                    <a:gd name="connsiteX10" fmla="*/ 181919 w 187768"/>
                    <a:gd name="connsiteY10" fmla="*/ 130788 h 187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87768" h="187768">
                      <a:moveTo>
                        <a:pt x="181919" y="130788"/>
                      </a:moveTo>
                      <a:lnTo>
                        <a:pt x="52287" y="0"/>
                      </a:lnTo>
                      <a:lnTo>
                        <a:pt x="0" y="52720"/>
                      </a:lnTo>
                      <a:lnTo>
                        <a:pt x="125589" y="179464"/>
                      </a:lnTo>
                      <a:lnTo>
                        <a:pt x="130139" y="184014"/>
                      </a:lnTo>
                      <a:lnTo>
                        <a:pt x="130644" y="183508"/>
                      </a:lnTo>
                      <a:cubicBezTo>
                        <a:pt x="145232" y="194124"/>
                        <a:pt x="165309" y="192102"/>
                        <a:pt x="177875" y="179464"/>
                      </a:cubicBezTo>
                      <a:cubicBezTo>
                        <a:pt x="190441" y="166248"/>
                        <a:pt x="191958" y="145954"/>
                        <a:pt x="181919" y="130788"/>
                      </a:cubicBezTo>
                      <a:lnTo>
                        <a:pt x="181919" y="130788"/>
                      </a:lnTo>
                      <a:lnTo>
                        <a:pt x="181919" y="130788"/>
                      </a:lnTo>
                      <a:lnTo>
                        <a:pt x="181919" y="130788"/>
                      </a:lnTo>
                      <a:close/>
                    </a:path>
                  </a:pathLst>
                </a:custGeom>
                <a:grp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sp>
              <p:nvSpPr>
                <p:cNvPr id="107" name="Frihandsfigur: Form 106">
                  <a:extLst>
                    <a:ext uri="{FF2B5EF4-FFF2-40B4-BE49-F238E27FC236}">
                      <a16:creationId xmlns:a16="http://schemas.microsoft.com/office/drawing/2014/main" id="{71A00337-5726-46A5-A64A-0F25DADBE054}"/>
                    </a:ext>
                  </a:extLst>
                </p:cNvPr>
                <p:cNvSpPr/>
                <p:nvPr/>
              </p:nvSpPr>
              <p:spPr>
                <a:xfrm>
                  <a:off x="6539255" y="3222737"/>
                  <a:ext cx="181209" cy="181209"/>
                </a:xfrm>
                <a:custGeom>
                  <a:avLst/>
                  <a:gdLst>
                    <a:gd name="connsiteX0" fmla="*/ 73374 w 166103"/>
                    <a:gd name="connsiteY0" fmla="*/ 59797 h 166103"/>
                    <a:gd name="connsiteX1" fmla="*/ 73880 w 166103"/>
                    <a:gd name="connsiteY1" fmla="*/ 59292 h 166103"/>
                    <a:gd name="connsiteX2" fmla="*/ 60808 w 166103"/>
                    <a:gd name="connsiteY2" fmla="*/ 34954 h 166103"/>
                    <a:gd name="connsiteX3" fmla="*/ 17549 w 166103"/>
                    <a:gd name="connsiteY3" fmla="*/ 0 h 166103"/>
                    <a:gd name="connsiteX4" fmla="*/ 0 w 166103"/>
                    <a:gd name="connsiteY4" fmla="*/ 17766 h 166103"/>
                    <a:gd name="connsiteX5" fmla="*/ 34665 w 166103"/>
                    <a:gd name="connsiteY5" fmla="*/ 61314 h 166103"/>
                    <a:gd name="connsiteX6" fmla="*/ 58786 w 166103"/>
                    <a:gd name="connsiteY6" fmla="*/ 74530 h 166103"/>
                    <a:gd name="connsiteX7" fmla="*/ 59291 w 166103"/>
                    <a:gd name="connsiteY7" fmla="*/ 74024 h 166103"/>
                    <a:gd name="connsiteX8" fmla="*/ 155271 w 166103"/>
                    <a:gd name="connsiteY8" fmla="*/ 170870 h 166103"/>
                    <a:gd name="connsiteX9" fmla="*/ 169353 w 166103"/>
                    <a:gd name="connsiteY9" fmla="*/ 156643 h 166103"/>
                    <a:gd name="connsiteX10" fmla="*/ 73374 w 166103"/>
                    <a:gd name="connsiteY10" fmla="*/ 59797 h 1661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6103" h="166103">
                      <a:moveTo>
                        <a:pt x="73374" y="59797"/>
                      </a:moveTo>
                      <a:lnTo>
                        <a:pt x="73880" y="59292"/>
                      </a:lnTo>
                      <a:lnTo>
                        <a:pt x="60808" y="34954"/>
                      </a:lnTo>
                      <a:lnTo>
                        <a:pt x="17549" y="0"/>
                      </a:lnTo>
                      <a:lnTo>
                        <a:pt x="0" y="17766"/>
                      </a:lnTo>
                      <a:lnTo>
                        <a:pt x="34665" y="61314"/>
                      </a:lnTo>
                      <a:lnTo>
                        <a:pt x="58786" y="74530"/>
                      </a:lnTo>
                      <a:lnTo>
                        <a:pt x="59291" y="74024"/>
                      </a:lnTo>
                      <a:lnTo>
                        <a:pt x="155271" y="170870"/>
                      </a:lnTo>
                      <a:lnTo>
                        <a:pt x="169353" y="156643"/>
                      </a:lnTo>
                      <a:lnTo>
                        <a:pt x="73374" y="59797"/>
                      </a:lnTo>
                      <a:close/>
                    </a:path>
                  </a:pathLst>
                </a:custGeom>
                <a:grp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grpSp>
          <p:sp>
            <p:nvSpPr>
              <p:cNvPr id="108" name="Frihandsfigur: Form 107">
                <a:extLst>
                  <a:ext uri="{FF2B5EF4-FFF2-40B4-BE49-F238E27FC236}">
                    <a16:creationId xmlns:a16="http://schemas.microsoft.com/office/drawing/2014/main" id="{DD708BF7-94FB-4482-87A4-6B6B9CB701DA}"/>
                  </a:ext>
                </a:extLst>
              </p:cNvPr>
              <p:cNvSpPr/>
              <p:nvPr/>
            </p:nvSpPr>
            <p:spPr>
              <a:xfrm>
                <a:off x="7278435" y="2934809"/>
                <a:ext cx="1014618" cy="1014618"/>
              </a:xfrm>
              <a:custGeom>
                <a:avLst/>
                <a:gdLst>
                  <a:gd name="connsiteX0" fmla="*/ 0 w 779963"/>
                  <a:gd name="connsiteY0" fmla="*/ 389982 h 779963"/>
                  <a:gd name="connsiteX1" fmla="*/ 389982 w 779963"/>
                  <a:gd name="connsiteY1" fmla="*/ 0 h 779963"/>
                  <a:gd name="connsiteX2" fmla="*/ 779964 w 779963"/>
                  <a:gd name="connsiteY2" fmla="*/ 389982 h 779963"/>
                  <a:gd name="connsiteX3" fmla="*/ 389982 w 779963"/>
                  <a:gd name="connsiteY3" fmla="*/ 779964 h 779963"/>
                  <a:gd name="connsiteX4" fmla="*/ 0 w 779963"/>
                  <a:gd name="connsiteY4" fmla="*/ 389982 h 779963"/>
                  <a:gd name="connsiteX5" fmla="*/ 0 w 779963"/>
                  <a:gd name="connsiteY5" fmla="*/ 389982 h 779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9963" h="779963">
                    <a:moveTo>
                      <a:pt x="0" y="389982"/>
                    </a:moveTo>
                    <a:cubicBezTo>
                      <a:pt x="0" y="174625"/>
                      <a:pt x="174625" y="0"/>
                      <a:pt x="389982" y="0"/>
                    </a:cubicBezTo>
                    <a:cubicBezTo>
                      <a:pt x="605338" y="0"/>
                      <a:pt x="779964" y="174625"/>
                      <a:pt x="779964" y="389982"/>
                    </a:cubicBezTo>
                    <a:cubicBezTo>
                      <a:pt x="779964" y="605338"/>
                      <a:pt x="605338" y="779964"/>
                      <a:pt x="389982" y="779964"/>
                    </a:cubicBezTo>
                    <a:cubicBezTo>
                      <a:pt x="174625" y="779964"/>
                      <a:pt x="0" y="605411"/>
                      <a:pt x="0" y="389982"/>
                    </a:cubicBezTo>
                    <a:lnTo>
                      <a:pt x="0" y="389982"/>
                    </a:lnTo>
                    <a:close/>
                  </a:path>
                </a:pathLst>
              </a:custGeom>
              <a:solidFill>
                <a:srgbClr val="006298"/>
              </a:solidFill>
              <a:ln w="7217" cap="flat">
                <a:noFill/>
                <a:prstDash val="solid"/>
                <a:miter/>
              </a:ln>
            </p:spPr>
            <p:txBody>
              <a:bodyPr rtlCol="0" anchor="ctr"/>
              <a:lstStyle/>
              <a:p>
                <a:pPr defTabSz="914354"/>
                <a:endParaRPr lang="sv-SE" sz="1351" dirty="0">
                  <a:solidFill>
                    <a:srgbClr val="4E5151"/>
                  </a:solidFill>
                  <a:latin typeface="Calibri" panose="020F0502020204030204"/>
                </a:endParaRPr>
              </a:p>
            </p:txBody>
          </p:sp>
          <p:sp>
            <p:nvSpPr>
              <p:cNvPr id="109" name="Frihandsfigur: Form 108">
                <a:extLst>
                  <a:ext uri="{FF2B5EF4-FFF2-40B4-BE49-F238E27FC236}">
                    <a16:creationId xmlns:a16="http://schemas.microsoft.com/office/drawing/2014/main" id="{AAEAF39A-126E-4EDE-9B9F-CE69A191F9FB}"/>
                  </a:ext>
                </a:extLst>
              </p:cNvPr>
              <p:cNvSpPr/>
              <p:nvPr/>
            </p:nvSpPr>
            <p:spPr>
              <a:xfrm>
                <a:off x="3768250" y="3294211"/>
                <a:ext cx="299389" cy="299389"/>
              </a:xfrm>
              <a:custGeom>
                <a:avLst/>
                <a:gdLst>
                  <a:gd name="connsiteX0" fmla="*/ 137878 w 274431"/>
                  <a:gd name="connsiteY0" fmla="*/ 0 h 274431"/>
                  <a:gd name="connsiteX1" fmla="*/ 275756 w 274431"/>
                  <a:gd name="connsiteY1" fmla="*/ 137878 h 274431"/>
                  <a:gd name="connsiteX2" fmla="*/ 137878 w 274431"/>
                  <a:gd name="connsiteY2" fmla="*/ 275756 h 274431"/>
                  <a:gd name="connsiteX3" fmla="*/ 0 w 274431"/>
                  <a:gd name="connsiteY3" fmla="*/ 137878 h 274431"/>
                </a:gdLst>
                <a:ahLst/>
                <a:cxnLst>
                  <a:cxn ang="0">
                    <a:pos x="connsiteX0" y="connsiteY0"/>
                  </a:cxn>
                  <a:cxn ang="0">
                    <a:pos x="connsiteX1" y="connsiteY1"/>
                  </a:cxn>
                  <a:cxn ang="0">
                    <a:pos x="connsiteX2" y="connsiteY2"/>
                  </a:cxn>
                  <a:cxn ang="0">
                    <a:pos x="connsiteX3" y="connsiteY3"/>
                  </a:cxn>
                </a:cxnLst>
                <a:rect l="l" t="t" r="r" b="b"/>
                <a:pathLst>
                  <a:path w="274431" h="274431">
                    <a:moveTo>
                      <a:pt x="137878" y="0"/>
                    </a:moveTo>
                    <a:lnTo>
                      <a:pt x="275756" y="137878"/>
                    </a:lnTo>
                    <a:lnTo>
                      <a:pt x="137878" y="275756"/>
                    </a:lnTo>
                    <a:lnTo>
                      <a:pt x="0" y="137878"/>
                    </a:lnTo>
                    <a:close/>
                  </a:path>
                </a:pathLst>
              </a:custGeom>
              <a:solidFill>
                <a:srgbClr val="A8CDDB"/>
              </a:solidFill>
              <a:ln w="7217" cap="flat">
                <a:noFill/>
                <a:prstDash val="solid"/>
                <a:miter/>
              </a:ln>
            </p:spPr>
            <p:txBody>
              <a:bodyPr rtlCol="0" anchor="ctr"/>
              <a:lstStyle/>
              <a:p>
                <a:pPr defTabSz="914354"/>
                <a:endParaRPr lang="sv-SE" sz="1351" dirty="0">
                  <a:solidFill>
                    <a:srgbClr val="4E5151"/>
                  </a:solidFill>
                  <a:latin typeface="Calibri" panose="020F0502020204030204"/>
                </a:endParaRPr>
              </a:p>
            </p:txBody>
          </p:sp>
          <p:sp>
            <p:nvSpPr>
              <p:cNvPr id="110" name="Frihandsfigur: Form 109">
                <a:extLst>
                  <a:ext uri="{FF2B5EF4-FFF2-40B4-BE49-F238E27FC236}">
                    <a16:creationId xmlns:a16="http://schemas.microsoft.com/office/drawing/2014/main" id="{E0AF7A33-7544-403E-9899-3612547FC2A0}"/>
                  </a:ext>
                </a:extLst>
              </p:cNvPr>
              <p:cNvSpPr/>
              <p:nvPr/>
            </p:nvSpPr>
            <p:spPr>
              <a:xfrm>
                <a:off x="5298561" y="3301822"/>
                <a:ext cx="299389" cy="299389"/>
              </a:xfrm>
              <a:custGeom>
                <a:avLst/>
                <a:gdLst>
                  <a:gd name="connsiteX0" fmla="*/ 137878 w 274431"/>
                  <a:gd name="connsiteY0" fmla="*/ 0 h 274431"/>
                  <a:gd name="connsiteX1" fmla="*/ 275756 w 274431"/>
                  <a:gd name="connsiteY1" fmla="*/ 137878 h 274431"/>
                  <a:gd name="connsiteX2" fmla="*/ 137878 w 274431"/>
                  <a:gd name="connsiteY2" fmla="*/ 275756 h 274431"/>
                  <a:gd name="connsiteX3" fmla="*/ 0 w 274431"/>
                  <a:gd name="connsiteY3" fmla="*/ 137878 h 274431"/>
                </a:gdLst>
                <a:ahLst/>
                <a:cxnLst>
                  <a:cxn ang="0">
                    <a:pos x="connsiteX0" y="connsiteY0"/>
                  </a:cxn>
                  <a:cxn ang="0">
                    <a:pos x="connsiteX1" y="connsiteY1"/>
                  </a:cxn>
                  <a:cxn ang="0">
                    <a:pos x="connsiteX2" y="connsiteY2"/>
                  </a:cxn>
                  <a:cxn ang="0">
                    <a:pos x="connsiteX3" y="connsiteY3"/>
                  </a:cxn>
                </a:cxnLst>
                <a:rect l="l" t="t" r="r" b="b"/>
                <a:pathLst>
                  <a:path w="274431" h="274431">
                    <a:moveTo>
                      <a:pt x="137878" y="0"/>
                    </a:moveTo>
                    <a:lnTo>
                      <a:pt x="275756" y="137878"/>
                    </a:lnTo>
                    <a:lnTo>
                      <a:pt x="137878" y="275756"/>
                    </a:lnTo>
                    <a:lnTo>
                      <a:pt x="0" y="137878"/>
                    </a:lnTo>
                    <a:close/>
                  </a:path>
                </a:pathLst>
              </a:custGeom>
              <a:solidFill>
                <a:srgbClr val="A8CDDB"/>
              </a:solidFill>
              <a:ln w="7217" cap="flat">
                <a:noFill/>
                <a:prstDash val="solid"/>
                <a:miter/>
              </a:ln>
            </p:spPr>
            <p:txBody>
              <a:bodyPr rtlCol="0" anchor="ctr"/>
              <a:lstStyle/>
              <a:p>
                <a:pPr defTabSz="914354"/>
                <a:endParaRPr lang="sv-SE" sz="1351">
                  <a:solidFill>
                    <a:srgbClr val="4E5151"/>
                  </a:solidFill>
                  <a:latin typeface="Calibri" panose="020F0502020204030204"/>
                </a:endParaRPr>
              </a:p>
            </p:txBody>
          </p:sp>
          <p:sp>
            <p:nvSpPr>
              <p:cNvPr id="111" name="Frihandsfigur: Form 110">
                <a:extLst>
                  <a:ext uri="{FF2B5EF4-FFF2-40B4-BE49-F238E27FC236}">
                    <a16:creationId xmlns:a16="http://schemas.microsoft.com/office/drawing/2014/main" id="{9CC83A79-93D8-4AB6-BFF8-EEE99C66D43E}"/>
                  </a:ext>
                </a:extLst>
              </p:cNvPr>
              <p:cNvSpPr/>
              <p:nvPr/>
            </p:nvSpPr>
            <p:spPr>
              <a:xfrm>
                <a:off x="6853725" y="3294213"/>
                <a:ext cx="299389" cy="299389"/>
              </a:xfrm>
              <a:custGeom>
                <a:avLst/>
                <a:gdLst>
                  <a:gd name="connsiteX0" fmla="*/ 137878 w 274431"/>
                  <a:gd name="connsiteY0" fmla="*/ 0 h 274431"/>
                  <a:gd name="connsiteX1" fmla="*/ 275756 w 274431"/>
                  <a:gd name="connsiteY1" fmla="*/ 137878 h 274431"/>
                  <a:gd name="connsiteX2" fmla="*/ 137878 w 274431"/>
                  <a:gd name="connsiteY2" fmla="*/ 275756 h 274431"/>
                  <a:gd name="connsiteX3" fmla="*/ 0 w 274431"/>
                  <a:gd name="connsiteY3" fmla="*/ 137878 h 274431"/>
                </a:gdLst>
                <a:ahLst/>
                <a:cxnLst>
                  <a:cxn ang="0">
                    <a:pos x="connsiteX0" y="connsiteY0"/>
                  </a:cxn>
                  <a:cxn ang="0">
                    <a:pos x="connsiteX1" y="connsiteY1"/>
                  </a:cxn>
                  <a:cxn ang="0">
                    <a:pos x="connsiteX2" y="connsiteY2"/>
                  </a:cxn>
                  <a:cxn ang="0">
                    <a:pos x="connsiteX3" y="connsiteY3"/>
                  </a:cxn>
                </a:cxnLst>
                <a:rect l="l" t="t" r="r" b="b"/>
                <a:pathLst>
                  <a:path w="274431" h="274431">
                    <a:moveTo>
                      <a:pt x="137878" y="0"/>
                    </a:moveTo>
                    <a:lnTo>
                      <a:pt x="275756" y="137878"/>
                    </a:lnTo>
                    <a:lnTo>
                      <a:pt x="137878" y="275756"/>
                    </a:lnTo>
                    <a:lnTo>
                      <a:pt x="0" y="137878"/>
                    </a:lnTo>
                    <a:close/>
                  </a:path>
                </a:pathLst>
              </a:custGeom>
              <a:solidFill>
                <a:srgbClr val="A8CDDB"/>
              </a:solidFill>
              <a:ln w="7217" cap="flat">
                <a:noFill/>
                <a:prstDash val="solid"/>
                <a:miter/>
              </a:ln>
            </p:spPr>
            <p:txBody>
              <a:bodyPr rtlCol="0" anchor="ctr"/>
              <a:lstStyle/>
              <a:p>
                <a:pPr defTabSz="914354"/>
                <a:endParaRPr lang="sv-SE" sz="1351" dirty="0">
                  <a:solidFill>
                    <a:srgbClr val="4E5151"/>
                  </a:solidFill>
                  <a:latin typeface="Calibri" panose="020F0502020204030204"/>
                </a:endParaRPr>
              </a:p>
            </p:txBody>
          </p:sp>
          <p:sp>
            <p:nvSpPr>
              <p:cNvPr id="112" name="Frihandsfigur: Form 111">
                <a:extLst>
                  <a:ext uri="{FF2B5EF4-FFF2-40B4-BE49-F238E27FC236}">
                    <a16:creationId xmlns:a16="http://schemas.microsoft.com/office/drawing/2014/main" id="{F834086E-3237-4137-8D91-E29082FDA93C}"/>
                  </a:ext>
                </a:extLst>
              </p:cNvPr>
              <p:cNvSpPr/>
              <p:nvPr/>
            </p:nvSpPr>
            <p:spPr>
              <a:xfrm>
                <a:off x="2340700" y="3302075"/>
                <a:ext cx="220603" cy="291511"/>
              </a:xfrm>
              <a:custGeom>
                <a:avLst/>
                <a:gdLst>
                  <a:gd name="connsiteX0" fmla="*/ 0 w 202212"/>
                  <a:gd name="connsiteY0" fmla="*/ 0 h 267209"/>
                  <a:gd name="connsiteX1" fmla="*/ 0 w 202212"/>
                  <a:gd name="connsiteY1" fmla="*/ 0 h 267209"/>
                  <a:gd name="connsiteX2" fmla="*/ 202213 w 202212"/>
                  <a:gd name="connsiteY2" fmla="*/ 137866 h 267209"/>
                  <a:gd name="connsiteX3" fmla="*/ 0 w 202212"/>
                  <a:gd name="connsiteY3" fmla="*/ 267210 h 267209"/>
                  <a:gd name="connsiteX4" fmla="*/ 0 w 202212"/>
                  <a:gd name="connsiteY4" fmla="*/ 0 h 267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2212" h="267209">
                    <a:moveTo>
                      <a:pt x="0" y="0"/>
                    </a:moveTo>
                    <a:lnTo>
                      <a:pt x="0" y="0"/>
                    </a:lnTo>
                    <a:cubicBezTo>
                      <a:pt x="67380" y="45931"/>
                      <a:pt x="134833" y="91935"/>
                      <a:pt x="202213" y="137866"/>
                    </a:cubicBezTo>
                    <a:cubicBezTo>
                      <a:pt x="134833" y="180980"/>
                      <a:pt x="67380" y="224095"/>
                      <a:pt x="0" y="267210"/>
                    </a:cubicBezTo>
                    <a:lnTo>
                      <a:pt x="0" y="0"/>
                    </a:lnTo>
                    <a:close/>
                  </a:path>
                </a:pathLst>
              </a:custGeom>
              <a:solidFill>
                <a:srgbClr val="71B2C9"/>
              </a:solid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sp>
            <p:nvSpPr>
              <p:cNvPr id="113" name="Frihandsfigur: Form 112">
                <a:extLst>
                  <a:ext uri="{FF2B5EF4-FFF2-40B4-BE49-F238E27FC236}">
                    <a16:creationId xmlns:a16="http://schemas.microsoft.com/office/drawing/2014/main" id="{30C862F9-D366-463C-A4E1-841EDBA872F7}"/>
                  </a:ext>
                </a:extLst>
              </p:cNvPr>
              <p:cNvSpPr/>
              <p:nvPr/>
            </p:nvSpPr>
            <p:spPr>
              <a:xfrm>
                <a:off x="8835935" y="2930630"/>
                <a:ext cx="1014618" cy="1014618"/>
              </a:xfrm>
              <a:custGeom>
                <a:avLst/>
                <a:gdLst>
                  <a:gd name="connsiteX0" fmla="*/ 0 w 779963"/>
                  <a:gd name="connsiteY0" fmla="*/ 389982 h 779963"/>
                  <a:gd name="connsiteX1" fmla="*/ 389982 w 779963"/>
                  <a:gd name="connsiteY1" fmla="*/ 0 h 779963"/>
                  <a:gd name="connsiteX2" fmla="*/ 779964 w 779963"/>
                  <a:gd name="connsiteY2" fmla="*/ 389982 h 779963"/>
                  <a:gd name="connsiteX3" fmla="*/ 389982 w 779963"/>
                  <a:gd name="connsiteY3" fmla="*/ 779964 h 779963"/>
                  <a:gd name="connsiteX4" fmla="*/ 0 w 779963"/>
                  <a:gd name="connsiteY4" fmla="*/ 389982 h 779963"/>
                  <a:gd name="connsiteX5" fmla="*/ 0 w 779963"/>
                  <a:gd name="connsiteY5" fmla="*/ 389982 h 779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9963" h="779963">
                    <a:moveTo>
                      <a:pt x="0" y="389982"/>
                    </a:moveTo>
                    <a:cubicBezTo>
                      <a:pt x="0" y="174625"/>
                      <a:pt x="174625" y="0"/>
                      <a:pt x="389982" y="0"/>
                    </a:cubicBezTo>
                    <a:cubicBezTo>
                      <a:pt x="605338" y="0"/>
                      <a:pt x="779964" y="174625"/>
                      <a:pt x="779964" y="389982"/>
                    </a:cubicBezTo>
                    <a:cubicBezTo>
                      <a:pt x="779964" y="605338"/>
                      <a:pt x="605338" y="779964"/>
                      <a:pt x="389982" y="779964"/>
                    </a:cubicBezTo>
                    <a:cubicBezTo>
                      <a:pt x="174625" y="779964"/>
                      <a:pt x="0" y="605411"/>
                      <a:pt x="0" y="389982"/>
                    </a:cubicBezTo>
                    <a:lnTo>
                      <a:pt x="0" y="389982"/>
                    </a:lnTo>
                    <a:close/>
                  </a:path>
                </a:pathLst>
              </a:custGeom>
              <a:solidFill>
                <a:srgbClr val="4A773C"/>
              </a:solidFill>
              <a:ln w="7217" cap="flat">
                <a:noFill/>
                <a:prstDash val="solid"/>
                <a:miter/>
              </a:ln>
            </p:spPr>
            <p:txBody>
              <a:bodyPr rtlCol="0" anchor="ctr"/>
              <a:lstStyle/>
              <a:p>
                <a:pPr defTabSz="914354"/>
                <a:endParaRPr lang="sv-SE" sz="1351" dirty="0">
                  <a:solidFill>
                    <a:srgbClr val="4E5151"/>
                  </a:solidFill>
                  <a:latin typeface="Calibri" panose="020F0502020204030204"/>
                </a:endParaRPr>
              </a:p>
            </p:txBody>
          </p:sp>
          <p:pic>
            <p:nvPicPr>
              <p:cNvPr id="114" name="Bild 113" descr="Jordglob">
                <a:extLst>
                  <a:ext uri="{FF2B5EF4-FFF2-40B4-BE49-F238E27FC236}">
                    <a16:creationId xmlns:a16="http://schemas.microsoft.com/office/drawing/2014/main" id="{A9A78EA8-7AD8-4F4E-A321-E2EA75F3F190}"/>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066124" y="3159300"/>
                <a:ext cx="569289" cy="569289"/>
              </a:xfrm>
              <a:prstGeom prst="rect">
                <a:avLst/>
              </a:prstGeom>
            </p:spPr>
          </p:pic>
          <p:sp>
            <p:nvSpPr>
              <p:cNvPr id="115" name="Frihandsfigur: Form 114">
                <a:extLst>
                  <a:ext uri="{FF2B5EF4-FFF2-40B4-BE49-F238E27FC236}">
                    <a16:creationId xmlns:a16="http://schemas.microsoft.com/office/drawing/2014/main" id="{0FE47EC5-1E2A-4E51-9937-D2BB09BBC15D}"/>
                  </a:ext>
                </a:extLst>
              </p:cNvPr>
              <p:cNvSpPr/>
              <p:nvPr/>
            </p:nvSpPr>
            <p:spPr>
              <a:xfrm>
                <a:off x="8402131" y="3279305"/>
                <a:ext cx="299389" cy="299390"/>
              </a:xfrm>
              <a:custGeom>
                <a:avLst/>
                <a:gdLst>
                  <a:gd name="connsiteX0" fmla="*/ 137878 w 274431"/>
                  <a:gd name="connsiteY0" fmla="*/ 0 h 274431"/>
                  <a:gd name="connsiteX1" fmla="*/ 275756 w 274431"/>
                  <a:gd name="connsiteY1" fmla="*/ 137878 h 274431"/>
                  <a:gd name="connsiteX2" fmla="*/ 137878 w 274431"/>
                  <a:gd name="connsiteY2" fmla="*/ 275756 h 274431"/>
                  <a:gd name="connsiteX3" fmla="*/ 0 w 274431"/>
                  <a:gd name="connsiteY3" fmla="*/ 137878 h 274431"/>
                </a:gdLst>
                <a:ahLst/>
                <a:cxnLst>
                  <a:cxn ang="0">
                    <a:pos x="connsiteX0" y="connsiteY0"/>
                  </a:cxn>
                  <a:cxn ang="0">
                    <a:pos x="connsiteX1" y="connsiteY1"/>
                  </a:cxn>
                  <a:cxn ang="0">
                    <a:pos x="connsiteX2" y="connsiteY2"/>
                  </a:cxn>
                  <a:cxn ang="0">
                    <a:pos x="connsiteX3" y="connsiteY3"/>
                  </a:cxn>
                </a:cxnLst>
                <a:rect l="l" t="t" r="r" b="b"/>
                <a:pathLst>
                  <a:path w="274431" h="274431">
                    <a:moveTo>
                      <a:pt x="137878" y="0"/>
                    </a:moveTo>
                    <a:lnTo>
                      <a:pt x="275756" y="137878"/>
                    </a:lnTo>
                    <a:lnTo>
                      <a:pt x="137878" y="275756"/>
                    </a:lnTo>
                    <a:lnTo>
                      <a:pt x="0" y="137878"/>
                    </a:lnTo>
                    <a:close/>
                  </a:path>
                </a:pathLst>
              </a:custGeom>
              <a:solidFill>
                <a:srgbClr val="A8CDDB"/>
              </a:solidFill>
              <a:ln w="7217" cap="flat">
                <a:noFill/>
                <a:prstDash val="solid"/>
                <a:miter/>
              </a:ln>
            </p:spPr>
            <p:txBody>
              <a:bodyPr rtlCol="0" anchor="ctr"/>
              <a:lstStyle/>
              <a:p>
                <a:pPr defTabSz="914354"/>
                <a:endParaRPr lang="sv-SE" sz="1351" dirty="0">
                  <a:solidFill>
                    <a:srgbClr val="4E5151"/>
                  </a:solidFill>
                  <a:latin typeface="Calibri" panose="020F0502020204030204"/>
                </a:endParaRPr>
              </a:p>
            </p:txBody>
          </p:sp>
          <p:grpSp>
            <p:nvGrpSpPr>
              <p:cNvPr id="116" name="Grupp 115">
                <a:extLst>
                  <a:ext uri="{FF2B5EF4-FFF2-40B4-BE49-F238E27FC236}">
                    <a16:creationId xmlns:a16="http://schemas.microsoft.com/office/drawing/2014/main" id="{51F5D48A-AC4B-456A-841B-325AB093A791}"/>
                  </a:ext>
                </a:extLst>
              </p:cNvPr>
              <p:cNvGrpSpPr/>
              <p:nvPr/>
            </p:nvGrpSpPr>
            <p:grpSpPr>
              <a:xfrm>
                <a:off x="7534206" y="3187211"/>
                <a:ext cx="549701" cy="541688"/>
                <a:chOff x="8120930" y="3199259"/>
                <a:chExt cx="430725" cy="424447"/>
              </a:xfrm>
              <a:solidFill>
                <a:schemeClr val="bg1"/>
              </a:solidFill>
            </p:grpSpPr>
            <p:sp>
              <p:nvSpPr>
                <p:cNvPr id="117" name="Frihandsfigur: Form 116">
                  <a:extLst>
                    <a:ext uri="{FF2B5EF4-FFF2-40B4-BE49-F238E27FC236}">
                      <a16:creationId xmlns:a16="http://schemas.microsoft.com/office/drawing/2014/main" id="{C7A218CF-B4EB-4481-9D2B-2292B932ABBC}"/>
                    </a:ext>
                  </a:extLst>
                </p:cNvPr>
                <p:cNvSpPr/>
                <p:nvPr/>
              </p:nvSpPr>
              <p:spPr>
                <a:xfrm>
                  <a:off x="8317812" y="3199259"/>
                  <a:ext cx="233843" cy="209652"/>
                </a:xfrm>
                <a:custGeom>
                  <a:avLst/>
                  <a:gdLst>
                    <a:gd name="connsiteX0" fmla="*/ 21670 w 209434"/>
                    <a:gd name="connsiteY0" fmla="*/ 134833 h 187768"/>
                    <a:gd name="connsiteX1" fmla="*/ 21670 w 209434"/>
                    <a:gd name="connsiteY1" fmla="*/ 134833 h 187768"/>
                    <a:gd name="connsiteX2" fmla="*/ 53085 w 209434"/>
                    <a:gd name="connsiteY2" fmla="*/ 147832 h 187768"/>
                    <a:gd name="connsiteX3" fmla="*/ 92516 w 209434"/>
                    <a:gd name="connsiteY3" fmla="*/ 112517 h 187768"/>
                    <a:gd name="connsiteX4" fmla="*/ 125087 w 209434"/>
                    <a:gd name="connsiteY4" fmla="*/ 135555 h 187768"/>
                    <a:gd name="connsiteX5" fmla="*/ 118515 w 209434"/>
                    <a:gd name="connsiteY5" fmla="*/ 174914 h 187768"/>
                    <a:gd name="connsiteX6" fmla="*/ 156357 w 209434"/>
                    <a:gd name="connsiteY6" fmla="*/ 190586 h 187768"/>
                    <a:gd name="connsiteX7" fmla="*/ 157008 w 209434"/>
                    <a:gd name="connsiteY7" fmla="*/ 190874 h 187768"/>
                    <a:gd name="connsiteX8" fmla="*/ 212833 w 209434"/>
                    <a:gd name="connsiteY8" fmla="*/ 55825 h 187768"/>
                    <a:gd name="connsiteX9" fmla="*/ 77495 w 209434"/>
                    <a:gd name="connsiteY9" fmla="*/ 0 h 187768"/>
                    <a:gd name="connsiteX10" fmla="*/ 56407 w 209434"/>
                    <a:gd name="connsiteY10" fmla="*/ 51781 h 187768"/>
                    <a:gd name="connsiteX11" fmla="*/ 56407 w 209434"/>
                    <a:gd name="connsiteY11" fmla="*/ 51781 h 187768"/>
                    <a:gd name="connsiteX12" fmla="*/ 54818 w 209434"/>
                    <a:gd name="connsiteY12" fmla="*/ 55608 h 187768"/>
                    <a:gd name="connsiteX13" fmla="*/ 54385 w 209434"/>
                    <a:gd name="connsiteY13" fmla="*/ 53803 h 187768"/>
                    <a:gd name="connsiteX14" fmla="*/ 16542 w 209434"/>
                    <a:gd name="connsiteY14" fmla="*/ 38132 h 187768"/>
                    <a:gd name="connsiteX15" fmla="*/ 1593 w 209434"/>
                    <a:gd name="connsiteY15" fmla="*/ 52286 h 187768"/>
                    <a:gd name="connsiteX16" fmla="*/ 19431 w 209434"/>
                    <a:gd name="connsiteY16" fmla="*/ 89118 h 187768"/>
                    <a:gd name="connsiteX17" fmla="*/ 40013 w 209434"/>
                    <a:gd name="connsiteY17" fmla="*/ 88468 h 187768"/>
                    <a:gd name="connsiteX18" fmla="*/ 41818 w 209434"/>
                    <a:gd name="connsiteY18" fmla="*/ 87746 h 187768"/>
                    <a:gd name="connsiteX19" fmla="*/ 40735 w 209434"/>
                    <a:gd name="connsiteY19" fmla="*/ 90346 h 187768"/>
                    <a:gd name="connsiteX20" fmla="*/ 40735 w 209434"/>
                    <a:gd name="connsiteY20" fmla="*/ 90346 h 187768"/>
                    <a:gd name="connsiteX21" fmla="*/ 21670 w 209434"/>
                    <a:gd name="connsiteY21" fmla="*/ 134833 h 187768"/>
                    <a:gd name="connsiteX22" fmla="*/ 21670 w 209434"/>
                    <a:gd name="connsiteY22" fmla="*/ 134833 h 187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09434" h="187768">
                      <a:moveTo>
                        <a:pt x="21670" y="134833"/>
                      </a:moveTo>
                      <a:lnTo>
                        <a:pt x="21670" y="134833"/>
                      </a:lnTo>
                      <a:lnTo>
                        <a:pt x="53085" y="147832"/>
                      </a:lnTo>
                      <a:cubicBezTo>
                        <a:pt x="54240" y="127177"/>
                        <a:pt x="71861" y="111361"/>
                        <a:pt x="92516" y="112517"/>
                      </a:cubicBezTo>
                      <a:cubicBezTo>
                        <a:pt x="106888" y="113311"/>
                        <a:pt x="119526" y="122267"/>
                        <a:pt x="125087" y="135555"/>
                      </a:cubicBezTo>
                      <a:cubicBezTo>
                        <a:pt x="130431" y="148843"/>
                        <a:pt x="127903" y="164081"/>
                        <a:pt x="118515" y="174914"/>
                      </a:cubicBezTo>
                      <a:lnTo>
                        <a:pt x="156357" y="190586"/>
                      </a:lnTo>
                      <a:lnTo>
                        <a:pt x="157008" y="190874"/>
                      </a:lnTo>
                      <a:lnTo>
                        <a:pt x="212833" y="55825"/>
                      </a:lnTo>
                      <a:lnTo>
                        <a:pt x="77495" y="0"/>
                      </a:lnTo>
                      <a:lnTo>
                        <a:pt x="56407" y="51781"/>
                      </a:lnTo>
                      <a:lnTo>
                        <a:pt x="56407" y="51781"/>
                      </a:lnTo>
                      <a:lnTo>
                        <a:pt x="54818" y="55608"/>
                      </a:lnTo>
                      <a:lnTo>
                        <a:pt x="54385" y="53803"/>
                      </a:lnTo>
                      <a:cubicBezTo>
                        <a:pt x="48246" y="38998"/>
                        <a:pt x="31274" y="31993"/>
                        <a:pt x="16542" y="38132"/>
                      </a:cubicBezTo>
                      <a:cubicBezTo>
                        <a:pt x="10042" y="40948"/>
                        <a:pt x="4770" y="45931"/>
                        <a:pt x="1593" y="52286"/>
                      </a:cubicBezTo>
                      <a:cubicBezTo>
                        <a:pt x="-3607" y="67380"/>
                        <a:pt x="4337" y="83846"/>
                        <a:pt x="19431" y="89118"/>
                      </a:cubicBezTo>
                      <a:cubicBezTo>
                        <a:pt x="26147" y="91429"/>
                        <a:pt x="33441" y="91212"/>
                        <a:pt x="40013" y="88468"/>
                      </a:cubicBezTo>
                      <a:lnTo>
                        <a:pt x="41818" y="87746"/>
                      </a:lnTo>
                      <a:lnTo>
                        <a:pt x="40735" y="90346"/>
                      </a:lnTo>
                      <a:lnTo>
                        <a:pt x="40735" y="90346"/>
                      </a:lnTo>
                      <a:lnTo>
                        <a:pt x="21670" y="134833"/>
                      </a:lnTo>
                      <a:lnTo>
                        <a:pt x="21670" y="134833"/>
                      </a:lnTo>
                      <a:close/>
                    </a:path>
                  </a:pathLst>
                </a:custGeom>
                <a:grp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118" name="Frihandsfigur: Form 117">
                  <a:extLst>
                    <a:ext uri="{FF2B5EF4-FFF2-40B4-BE49-F238E27FC236}">
                      <a16:creationId xmlns:a16="http://schemas.microsoft.com/office/drawing/2014/main" id="{531B1CF1-114F-458B-A962-A6E7ADD3CC90}"/>
                    </a:ext>
                  </a:extLst>
                </p:cNvPr>
                <p:cNvSpPr/>
                <p:nvPr/>
              </p:nvSpPr>
              <p:spPr>
                <a:xfrm>
                  <a:off x="8120930" y="3461861"/>
                  <a:ext cx="225779" cy="161271"/>
                </a:xfrm>
                <a:custGeom>
                  <a:avLst/>
                  <a:gdLst>
                    <a:gd name="connsiteX0" fmla="*/ 187985 w 202212"/>
                    <a:gd name="connsiteY0" fmla="*/ 93235 h 144437"/>
                    <a:gd name="connsiteX1" fmla="*/ 205751 w 202212"/>
                    <a:gd name="connsiteY1" fmla="*/ 57920 h 144437"/>
                    <a:gd name="connsiteX2" fmla="*/ 170436 w 202212"/>
                    <a:gd name="connsiteY2" fmla="*/ 40154 h 144437"/>
                    <a:gd name="connsiteX3" fmla="*/ 156570 w 202212"/>
                    <a:gd name="connsiteY3" fmla="*/ 50264 h 144437"/>
                    <a:gd name="connsiteX4" fmla="*/ 156570 w 202212"/>
                    <a:gd name="connsiteY4" fmla="*/ 0 h 144437"/>
                    <a:gd name="connsiteX5" fmla="*/ 122627 w 202212"/>
                    <a:gd name="connsiteY5" fmla="*/ 0 h 144437"/>
                    <a:gd name="connsiteX6" fmla="*/ 122988 w 202212"/>
                    <a:gd name="connsiteY6" fmla="*/ 5561 h 144437"/>
                    <a:gd name="connsiteX7" fmla="*/ 78285 w 202212"/>
                    <a:gd name="connsiteY7" fmla="*/ 50264 h 144437"/>
                    <a:gd name="connsiteX8" fmla="*/ 33582 w 202212"/>
                    <a:gd name="connsiteY8" fmla="*/ 5561 h 144437"/>
                    <a:gd name="connsiteX9" fmla="*/ 33943 w 202212"/>
                    <a:gd name="connsiteY9" fmla="*/ 0 h 144437"/>
                    <a:gd name="connsiteX10" fmla="*/ 0 w 202212"/>
                    <a:gd name="connsiteY10" fmla="*/ 0 h 144437"/>
                    <a:gd name="connsiteX11" fmla="*/ 0 w 202212"/>
                    <a:gd name="connsiteY11" fmla="*/ 145232 h 144437"/>
                    <a:gd name="connsiteX12" fmla="*/ 156426 w 202212"/>
                    <a:gd name="connsiteY12" fmla="*/ 145232 h 144437"/>
                    <a:gd name="connsiteX13" fmla="*/ 156426 w 202212"/>
                    <a:gd name="connsiteY13" fmla="*/ 83774 h 144437"/>
                    <a:gd name="connsiteX14" fmla="*/ 158448 w 202212"/>
                    <a:gd name="connsiteY14" fmla="*/ 86229 h 144437"/>
                    <a:gd name="connsiteX15" fmla="*/ 159531 w 202212"/>
                    <a:gd name="connsiteY15" fmla="*/ 87818 h 144437"/>
                    <a:gd name="connsiteX16" fmla="*/ 184374 w 202212"/>
                    <a:gd name="connsiteY16" fmla="*/ 94246 h 144437"/>
                    <a:gd name="connsiteX17" fmla="*/ 187119 w 202212"/>
                    <a:gd name="connsiteY17" fmla="*/ 93379 h 144437"/>
                    <a:gd name="connsiteX18" fmla="*/ 187985 w 202212"/>
                    <a:gd name="connsiteY18" fmla="*/ 93235 h 1444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02212" h="144437">
                      <a:moveTo>
                        <a:pt x="187985" y="93235"/>
                      </a:moveTo>
                      <a:cubicBezTo>
                        <a:pt x="202646" y="88396"/>
                        <a:pt x="210590" y="72580"/>
                        <a:pt x="205751" y="57920"/>
                      </a:cubicBezTo>
                      <a:cubicBezTo>
                        <a:pt x="200912" y="43259"/>
                        <a:pt x="185097" y="35315"/>
                        <a:pt x="170436" y="40154"/>
                      </a:cubicBezTo>
                      <a:cubicBezTo>
                        <a:pt x="164875" y="41959"/>
                        <a:pt x="160037" y="45570"/>
                        <a:pt x="156570" y="50264"/>
                      </a:cubicBezTo>
                      <a:lnTo>
                        <a:pt x="156570" y="0"/>
                      </a:lnTo>
                      <a:lnTo>
                        <a:pt x="122627" y="0"/>
                      </a:lnTo>
                      <a:cubicBezTo>
                        <a:pt x="122844" y="1878"/>
                        <a:pt x="122988" y="3683"/>
                        <a:pt x="122988" y="5561"/>
                      </a:cubicBezTo>
                      <a:cubicBezTo>
                        <a:pt x="122988" y="30260"/>
                        <a:pt x="102984" y="50264"/>
                        <a:pt x="78285" y="50264"/>
                      </a:cubicBezTo>
                      <a:cubicBezTo>
                        <a:pt x="53586" y="50264"/>
                        <a:pt x="33582" y="30260"/>
                        <a:pt x="33582" y="5561"/>
                      </a:cubicBezTo>
                      <a:cubicBezTo>
                        <a:pt x="33582" y="3683"/>
                        <a:pt x="33726" y="1805"/>
                        <a:pt x="33943" y="0"/>
                      </a:cubicBezTo>
                      <a:lnTo>
                        <a:pt x="0" y="0"/>
                      </a:lnTo>
                      <a:lnTo>
                        <a:pt x="0" y="145232"/>
                      </a:lnTo>
                      <a:lnTo>
                        <a:pt x="156426" y="145232"/>
                      </a:lnTo>
                      <a:lnTo>
                        <a:pt x="156426" y="83774"/>
                      </a:lnTo>
                      <a:cubicBezTo>
                        <a:pt x="157076" y="84640"/>
                        <a:pt x="157726" y="85435"/>
                        <a:pt x="158448" y="86229"/>
                      </a:cubicBezTo>
                      <a:cubicBezTo>
                        <a:pt x="158737" y="86807"/>
                        <a:pt x="159098" y="87313"/>
                        <a:pt x="159531" y="87818"/>
                      </a:cubicBezTo>
                      <a:cubicBezTo>
                        <a:pt x="166103" y="94173"/>
                        <a:pt x="175564" y="96557"/>
                        <a:pt x="184374" y="94246"/>
                      </a:cubicBezTo>
                      <a:cubicBezTo>
                        <a:pt x="185313" y="94246"/>
                        <a:pt x="186252" y="93668"/>
                        <a:pt x="187119" y="93379"/>
                      </a:cubicBezTo>
                      <a:lnTo>
                        <a:pt x="187985" y="93235"/>
                      </a:lnTo>
                      <a:close/>
                    </a:path>
                  </a:pathLst>
                </a:custGeom>
                <a:grp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119" name="Frihandsfigur: Form 118">
                  <a:extLst>
                    <a:ext uri="{FF2B5EF4-FFF2-40B4-BE49-F238E27FC236}">
                      <a16:creationId xmlns:a16="http://schemas.microsoft.com/office/drawing/2014/main" id="{CAD938DE-89F3-4532-ABED-F0AD2D3F2704}"/>
                    </a:ext>
                  </a:extLst>
                </p:cNvPr>
                <p:cNvSpPr/>
                <p:nvPr/>
              </p:nvSpPr>
              <p:spPr>
                <a:xfrm>
                  <a:off x="8310095" y="3405991"/>
                  <a:ext cx="161271" cy="217715"/>
                </a:xfrm>
                <a:custGeom>
                  <a:avLst/>
                  <a:gdLst>
                    <a:gd name="connsiteX0" fmla="*/ 83774 w 144437"/>
                    <a:gd name="connsiteY0" fmla="*/ 50026 h 194990"/>
                    <a:gd name="connsiteX1" fmla="*/ 86229 w 144437"/>
                    <a:gd name="connsiteY1" fmla="*/ 47932 h 194990"/>
                    <a:gd name="connsiteX2" fmla="*/ 87818 w 144437"/>
                    <a:gd name="connsiteY2" fmla="*/ 46848 h 194990"/>
                    <a:gd name="connsiteX3" fmla="*/ 93740 w 144437"/>
                    <a:gd name="connsiteY3" fmla="*/ 19405 h 194990"/>
                    <a:gd name="connsiteX4" fmla="*/ 93740 w 144437"/>
                    <a:gd name="connsiteY4" fmla="*/ 18539 h 194990"/>
                    <a:gd name="connsiteX5" fmla="*/ 58064 w 144437"/>
                    <a:gd name="connsiteY5" fmla="*/ 1639 h 194990"/>
                    <a:gd name="connsiteX6" fmla="*/ 41165 w 144437"/>
                    <a:gd name="connsiteY6" fmla="*/ 37316 h 194990"/>
                    <a:gd name="connsiteX7" fmla="*/ 50264 w 144437"/>
                    <a:gd name="connsiteY7" fmla="*/ 49882 h 194990"/>
                    <a:gd name="connsiteX8" fmla="*/ 0 w 144437"/>
                    <a:gd name="connsiteY8" fmla="*/ 49882 h 194990"/>
                    <a:gd name="connsiteX9" fmla="*/ 0 w 144437"/>
                    <a:gd name="connsiteY9" fmla="*/ 72775 h 194990"/>
                    <a:gd name="connsiteX10" fmla="*/ 5561 w 144437"/>
                    <a:gd name="connsiteY10" fmla="*/ 72414 h 194990"/>
                    <a:gd name="connsiteX11" fmla="*/ 50264 w 144437"/>
                    <a:gd name="connsiteY11" fmla="*/ 117117 h 194990"/>
                    <a:gd name="connsiteX12" fmla="*/ 5561 w 144437"/>
                    <a:gd name="connsiteY12" fmla="*/ 161821 h 194990"/>
                    <a:gd name="connsiteX13" fmla="*/ 0 w 144437"/>
                    <a:gd name="connsiteY13" fmla="*/ 161460 h 194990"/>
                    <a:gd name="connsiteX14" fmla="*/ 0 w 144437"/>
                    <a:gd name="connsiteY14" fmla="*/ 195258 h 194990"/>
                    <a:gd name="connsiteX15" fmla="*/ 145232 w 144437"/>
                    <a:gd name="connsiteY15" fmla="*/ 195258 h 194990"/>
                    <a:gd name="connsiteX16" fmla="*/ 145232 w 144437"/>
                    <a:gd name="connsiteY16" fmla="*/ 50026 h 194990"/>
                    <a:gd name="connsiteX17" fmla="*/ 83774 w 144437"/>
                    <a:gd name="connsiteY17" fmla="*/ 50026 h 194990"/>
                    <a:gd name="connsiteX18" fmla="*/ 83774 w 144437"/>
                    <a:gd name="connsiteY18" fmla="*/ 50026 h 194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44437" h="194990">
                      <a:moveTo>
                        <a:pt x="83774" y="50026"/>
                      </a:moveTo>
                      <a:cubicBezTo>
                        <a:pt x="84641" y="49376"/>
                        <a:pt x="85435" y="48726"/>
                        <a:pt x="86229" y="47932"/>
                      </a:cubicBezTo>
                      <a:cubicBezTo>
                        <a:pt x="86807" y="47715"/>
                        <a:pt x="87385" y="47354"/>
                        <a:pt x="87818" y="46848"/>
                      </a:cubicBezTo>
                      <a:cubicBezTo>
                        <a:pt x="94679" y="39482"/>
                        <a:pt x="96990" y="28938"/>
                        <a:pt x="93740" y="19405"/>
                      </a:cubicBezTo>
                      <a:lnTo>
                        <a:pt x="93740" y="18539"/>
                      </a:lnTo>
                      <a:cubicBezTo>
                        <a:pt x="88540" y="4023"/>
                        <a:pt x="72580" y="-3560"/>
                        <a:pt x="58064" y="1639"/>
                      </a:cubicBezTo>
                      <a:cubicBezTo>
                        <a:pt x="43548" y="6839"/>
                        <a:pt x="35965" y="22799"/>
                        <a:pt x="41165" y="37316"/>
                      </a:cubicBezTo>
                      <a:cubicBezTo>
                        <a:pt x="42970" y="42299"/>
                        <a:pt x="46076" y="46632"/>
                        <a:pt x="50264" y="49882"/>
                      </a:cubicBezTo>
                      <a:lnTo>
                        <a:pt x="0" y="49882"/>
                      </a:lnTo>
                      <a:lnTo>
                        <a:pt x="0" y="72775"/>
                      </a:lnTo>
                      <a:cubicBezTo>
                        <a:pt x="1878" y="72558"/>
                        <a:pt x="3756" y="72414"/>
                        <a:pt x="5561" y="72414"/>
                      </a:cubicBezTo>
                      <a:cubicBezTo>
                        <a:pt x="30260" y="72414"/>
                        <a:pt x="50264" y="92418"/>
                        <a:pt x="50264" y="117117"/>
                      </a:cubicBezTo>
                      <a:cubicBezTo>
                        <a:pt x="50264" y="141816"/>
                        <a:pt x="30260" y="161821"/>
                        <a:pt x="5561" y="161821"/>
                      </a:cubicBezTo>
                      <a:cubicBezTo>
                        <a:pt x="3683" y="161821"/>
                        <a:pt x="1805" y="161676"/>
                        <a:pt x="0" y="161460"/>
                      </a:cubicBezTo>
                      <a:lnTo>
                        <a:pt x="0" y="195258"/>
                      </a:lnTo>
                      <a:lnTo>
                        <a:pt x="145232" y="195258"/>
                      </a:lnTo>
                      <a:lnTo>
                        <a:pt x="145232" y="50026"/>
                      </a:lnTo>
                      <a:lnTo>
                        <a:pt x="83774" y="50026"/>
                      </a:lnTo>
                      <a:lnTo>
                        <a:pt x="83774" y="50026"/>
                      </a:lnTo>
                      <a:close/>
                    </a:path>
                  </a:pathLst>
                </a:custGeom>
                <a:grp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120" name="Frihandsfigur: Form 119">
                  <a:extLst>
                    <a:ext uri="{FF2B5EF4-FFF2-40B4-BE49-F238E27FC236}">
                      <a16:creationId xmlns:a16="http://schemas.microsoft.com/office/drawing/2014/main" id="{DF50A38A-892C-4EF0-930F-045E5EF0A097}"/>
                    </a:ext>
                  </a:extLst>
                </p:cNvPr>
                <p:cNvSpPr/>
                <p:nvPr/>
              </p:nvSpPr>
              <p:spPr>
                <a:xfrm>
                  <a:off x="8121087" y="3271452"/>
                  <a:ext cx="169335" cy="225779"/>
                </a:xfrm>
                <a:custGeom>
                  <a:avLst/>
                  <a:gdLst>
                    <a:gd name="connsiteX0" fmla="*/ 156426 w 151659"/>
                    <a:gd name="connsiteY0" fmla="*/ 57992 h 202212"/>
                    <a:gd name="connsiteX1" fmla="*/ 156426 w 151659"/>
                    <a:gd name="connsiteY1" fmla="*/ 0 h 202212"/>
                    <a:gd name="connsiteX2" fmla="*/ 0 w 151659"/>
                    <a:gd name="connsiteY2" fmla="*/ 0 h 202212"/>
                    <a:gd name="connsiteX3" fmla="*/ 0 w 151659"/>
                    <a:gd name="connsiteY3" fmla="*/ 156426 h 202212"/>
                    <a:gd name="connsiteX4" fmla="*/ 61458 w 151659"/>
                    <a:gd name="connsiteY4" fmla="*/ 156426 h 202212"/>
                    <a:gd name="connsiteX5" fmla="*/ 50264 w 151659"/>
                    <a:gd name="connsiteY5" fmla="*/ 178742 h 202212"/>
                    <a:gd name="connsiteX6" fmla="*/ 78213 w 151659"/>
                    <a:gd name="connsiteY6" fmla="*/ 206690 h 202212"/>
                    <a:gd name="connsiteX7" fmla="*/ 106162 w 151659"/>
                    <a:gd name="connsiteY7" fmla="*/ 178742 h 202212"/>
                    <a:gd name="connsiteX8" fmla="*/ 94968 w 151659"/>
                    <a:gd name="connsiteY8" fmla="*/ 156426 h 202212"/>
                    <a:gd name="connsiteX9" fmla="*/ 156426 w 151659"/>
                    <a:gd name="connsiteY9" fmla="*/ 156426 h 202212"/>
                    <a:gd name="connsiteX10" fmla="*/ 156426 w 151659"/>
                    <a:gd name="connsiteY10" fmla="*/ 99012 h 202212"/>
                    <a:gd name="connsiteX11" fmla="*/ 113672 w 151659"/>
                    <a:gd name="connsiteY11" fmla="*/ 99012 h 202212"/>
                    <a:gd name="connsiteX12" fmla="*/ 113167 w 151659"/>
                    <a:gd name="connsiteY12" fmla="*/ 58497 h 202212"/>
                    <a:gd name="connsiteX13" fmla="*/ 113672 w 151659"/>
                    <a:gd name="connsiteY13" fmla="*/ 57992 h 202212"/>
                    <a:gd name="connsiteX14" fmla="*/ 156426 w 151659"/>
                    <a:gd name="connsiteY14" fmla="*/ 57992 h 202212"/>
                    <a:gd name="connsiteX15" fmla="*/ 156426 w 151659"/>
                    <a:gd name="connsiteY15" fmla="*/ 57992 h 202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51659" h="202212">
                      <a:moveTo>
                        <a:pt x="156426" y="57992"/>
                      </a:moveTo>
                      <a:lnTo>
                        <a:pt x="156426" y="0"/>
                      </a:lnTo>
                      <a:lnTo>
                        <a:pt x="0" y="0"/>
                      </a:lnTo>
                      <a:lnTo>
                        <a:pt x="0" y="156426"/>
                      </a:lnTo>
                      <a:lnTo>
                        <a:pt x="61458" y="156426"/>
                      </a:lnTo>
                      <a:cubicBezTo>
                        <a:pt x="54453" y="161698"/>
                        <a:pt x="50264" y="170003"/>
                        <a:pt x="50264" y="178742"/>
                      </a:cubicBezTo>
                      <a:cubicBezTo>
                        <a:pt x="50264" y="194196"/>
                        <a:pt x="62758" y="206690"/>
                        <a:pt x="78213" y="206690"/>
                      </a:cubicBezTo>
                      <a:cubicBezTo>
                        <a:pt x="93668" y="206690"/>
                        <a:pt x="106162" y="194196"/>
                        <a:pt x="106162" y="178742"/>
                      </a:cubicBezTo>
                      <a:cubicBezTo>
                        <a:pt x="106162" y="169931"/>
                        <a:pt x="102045" y="161698"/>
                        <a:pt x="94968" y="156426"/>
                      </a:cubicBezTo>
                      <a:lnTo>
                        <a:pt x="156426" y="156426"/>
                      </a:lnTo>
                      <a:lnTo>
                        <a:pt x="156426" y="99012"/>
                      </a:lnTo>
                      <a:cubicBezTo>
                        <a:pt x="144438" y="110278"/>
                        <a:pt x="125733" y="110278"/>
                        <a:pt x="113672" y="99012"/>
                      </a:cubicBezTo>
                      <a:cubicBezTo>
                        <a:pt x="102334" y="87963"/>
                        <a:pt x="102118" y="69836"/>
                        <a:pt x="113167" y="58497"/>
                      </a:cubicBezTo>
                      <a:cubicBezTo>
                        <a:pt x="113311" y="58353"/>
                        <a:pt x="113456" y="58208"/>
                        <a:pt x="113672" y="57992"/>
                      </a:cubicBezTo>
                      <a:cubicBezTo>
                        <a:pt x="125733" y="46653"/>
                        <a:pt x="144438" y="46653"/>
                        <a:pt x="156426" y="57992"/>
                      </a:cubicBezTo>
                      <a:lnTo>
                        <a:pt x="156426" y="57992"/>
                      </a:lnTo>
                      <a:close/>
                    </a:path>
                  </a:pathLst>
                </a:custGeom>
                <a:grp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grpSp>
        </p:grpSp>
        <p:sp>
          <p:nvSpPr>
            <p:cNvPr id="57" name="Frihandsfigur: Form 56">
              <a:extLst>
                <a:ext uri="{FF2B5EF4-FFF2-40B4-BE49-F238E27FC236}">
                  <a16:creationId xmlns:a16="http://schemas.microsoft.com/office/drawing/2014/main" id="{D22AAFDE-5760-4991-8602-84BA77F6D834}"/>
                </a:ext>
              </a:extLst>
            </p:cNvPr>
            <p:cNvSpPr/>
            <p:nvPr/>
          </p:nvSpPr>
          <p:spPr>
            <a:xfrm>
              <a:off x="2345393" y="3296002"/>
              <a:ext cx="220603" cy="291511"/>
            </a:xfrm>
            <a:custGeom>
              <a:avLst/>
              <a:gdLst>
                <a:gd name="connsiteX0" fmla="*/ 0 w 202212"/>
                <a:gd name="connsiteY0" fmla="*/ 0 h 267209"/>
                <a:gd name="connsiteX1" fmla="*/ 0 w 202212"/>
                <a:gd name="connsiteY1" fmla="*/ 0 h 267209"/>
                <a:gd name="connsiteX2" fmla="*/ 202213 w 202212"/>
                <a:gd name="connsiteY2" fmla="*/ 137866 h 267209"/>
                <a:gd name="connsiteX3" fmla="*/ 0 w 202212"/>
                <a:gd name="connsiteY3" fmla="*/ 267210 h 267209"/>
                <a:gd name="connsiteX4" fmla="*/ 0 w 202212"/>
                <a:gd name="connsiteY4" fmla="*/ 0 h 267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2212" h="267209">
                  <a:moveTo>
                    <a:pt x="0" y="0"/>
                  </a:moveTo>
                  <a:lnTo>
                    <a:pt x="0" y="0"/>
                  </a:lnTo>
                  <a:cubicBezTo>
                    <a:pt x="67380" y="45931"/>
                    <a:pt x="134833" y="91935"/>
                    <a:pt x="202213" y="137866"/>
                  </a:cubicBezTo>
                  <a:cubicBezTo>
                    <a:pt x="134833" y="180980"/>
                    <a:pt x="67380" y="224095"/>
                    <a:pt x="0" y="267210"/>
                  </a:cubicBezTo>
                  <a:lnTo>
                    <a:pt x="0" y="0"/>
                  </a:lnTo>
                  <a:close/>
                </a:path>
              </a:pathLst>
            </a:custGeom>
            <a:solidFill>
              <a:srgbClr val="AAD1DF"/>
            </a:solid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grpSp>
      <p:pic>
        <p:nvPicPr>
          <p:cNvPr id="49" name="Bildobjekt 48">
            <a:extLst>
              <a:ext uri="{FF2B5EF4-FFF2-40B4-BE49-F238E27FC236}">
                <a16:creationId xmlns:a16="http://schemas.microsoft.com/office/drawing/2014/main" id="{114E32B4-CE1A-45AF-BB87-6CE032BEBDA4}"/>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903935" y="2594546"/>
            <a:ext cx="770400" cy="769135"/>
          </a:xfrm>
          <a:prstGeom prst="rect">
            <a:avLst/>
          </a:prstGeom>
        </p:spPr>
      </p:pic>
      <p:pic>
        <p:nvPicPr>
          <p:cNvPr id="50" name="Bildobjekt 49">
            <a:extLst>
              <a:ext uri="{FF2B5EF4-FFF2-40B4-BE49-F238E27FC236}">
                <a16:creationId xmlns:a16="http://schemas.microsoft.com/office/drawing/2014/main" id="{C80B2F05-2897-4C1D-B178-6C9E00387D74}"/>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065643" y="2594544"/>
            <a:ext cx="770400" cy="770400"/>
          </a:xfrm>
          <a:prstGeom prst="rect">
            <a:avLst/>
          </a:prstGeom>
        </p:spPr>
      </p:pic>
      <p:pic>
        <p:nvPicPr>
          <p:cNvPr id="51" name="Bildobjekt 50">
            <a:extLst>
              <a:ext uri="{FF2B5EF4-FFF2-40B4-BE49-F238E27FC236}">
                <a16:creationId xmlns:a16="http://schemas.microsoft.com/office/drawing/2014/main" id="{0102DEE7-7BDE-4B2C-AC7F-7E8068BF3A47}"/>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742227" y="2594544"/>
            <a:ext cx="770400" cy="770400"/>
          </a:xfrm>
          <a:prstGeom prst="rect">
            <a:avLst/>
          </a:prstGeom>
        </p:spPr>
      </p:pic>
      <p:pic>
        <p:nvPicPr>
          <p:cNvPr id="53" name="Bildobjekt 52">
            <a:extLst>
              <a:ext uri="{FF2B5EF4-FFF2-40B4-BE49-F238E27FC236}">
                <a16:creationId xmlns:a16="http://schemas.microsoft.com/office/drawing/2014/main" id="{29AC924C-B3AB-497A-984D-5E55052CBEF5}"/>
              </a:ext>
            </a:extLst>
          </p:cNvPr>
          <p:cNvPicPr>
            <a:picLocks noChangeAspect="1"/>
          </p:cNvPicPr>
          <p:nvPr/>
        </p:nvPicPr>
        <p:blipFill>
          <a:blip r:embed="rId9" cstate="print">
            <a:extLst>
              <a:ext uri="{28A0092B-C50C-407E-A947-70E740481C1C}">
                <a14:useLocalDpi xmlns:a14="http://schemas.microsoft.com/office/drawing/2010/main" val="0"/>
              </a:ext>
            </a:extLst>
          </a:blip>
          <a:srcRect/>
          <a:stretch/>
        </p:blipFill>
        <p:spPr>
          <a:xfrm>
            <a:off x="4713832" y="2594545"/>
            <a:ext cx="769045" cy="767783"/>
          </a:xfrm>
          <a:prstGeom prst="rect">
            <a:avLst/>
          </a:prstGeom>
        </p:spPr>
      </p:pic>
      <p:pic>
        <p:nvPicPr>
          <p:cNvPr id="54" name="Bildobjekt 53">
            <a:extLst>
              <a:ext uri="{FF2B5EF4-FFF2-40B4-BE49-F238E27FC236}">
                <a16:creationId xmlns:a16="http://schemas.microsoft.com/office/drawing/2014/main" id="{09BF96AA-C16A-4A98-8B1E-098AEA53C146}"/>
              </a:ext>
            </a:extLst>
          </p:cNvPr>
          <p:cNvPicPr>
            <a:picLocks noChangeAspect="1"/>
          </p:cNvPicPr>
          <p:nvPr/>
        </p:nvPicPr>
        <p:blipFill>
          <a:blip r:embed="rId10" cstate="print">
            <a:extLst>
              <a:ext uri="{28A0092B-C50C-407E-A947-70E740481C1C}">
                <a14:useLocalDpi xmlns:a14="http://schemas.microsoft.com/office/drawing/2010/main" val="0"/>
              </a:ext>
            </a:extLst>
          </a:blip>
          <a:srcRect/>
          <a:stretch/>
        </p:blipFill>
        <p:spPr>
          <a:xfrm>
            <a:off x="5550769" y="2594546"/>
            <a:ext cx="770400" cy="769135"/>
          </a:xfrm>
          <a:prstGeom prst="rect">
            <a:avLst/>
          </a:prstGeom>
        </p:spPr>
      </p:pic>
      <p:pic>
        <p:nvPicPr>
          <p:cNvPr id="55" name="Bildobjekt 54">
            <a:extLst>
              <a:ext uri="{FF2B5EF4-FFF2-40B4-BE49-F238E27FC236}">
                <a16:creationId xmlns:a16="http://schemas.microsoft.com/office/drawing/2014/main" id="{D022F53B-8C0B-4FEF-ABF4-C2FCCD453DFC}"/>
              </a:ext>
            </a:extLst>
          </p:cNvPr>
          <p:cNvPicPr>
            <a:picLocks noChangeAspect="1"/>
          </p:cNvPicPr>
          <p:nvPr/>
        </p:nvPicPr>
        <p:blipFill>
          <a:blip r:embed="rId11" cstate="print">
            <a:extLst>
              <a:ext uri="{28A0092B-C50C-407E-A947-70E740481C1C}">
                <a14:useLocalDpi xmlns:a14="http://schemas.microsoft.com/office/drawing/2010/main" val="0"/>
              </a:ext>
            </a:extLst>
          </a:blip>
          <a:srcRect/>
          <a:stretch/>
        </p:blipFill>
        <p:spPr>
          <a:xfrm>
            <a:off x="6389060" y="2594544"/>
            <a:ext cx="770400" cy="770400"/>
          </a:xfrm>
          <a:prstGeom prst="rect">
            <a:avLst/>
          </a:prstGeom>
        </p:spPr>
      </p:pic>
      <p:pic>
        <p:nvPicPr>
          <p:cNvPr id="58" name="Bildobjekt 57">
            <a:extLst>
              <a:ext uri="{FF2B5EF4-FFF2-40B4-BE49-F238E27FC236}">
                <a16:creationId xmlns:a16="http://schemas.microsoft.com/office/drawing/2014/main" id="{77735835-E0FB-4441-98E8-BDEA76E0D02F}"/>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7227351" y="2594546"/>
            <a:ext cx="770400" cy="769135"/>
          </a:xfrm>
          <a:prstGeom prst="rect">
            <a:avLst/>
          </a:prstGeom>
        </p:spPr>
      </p:pic>
      <p:pic>
        <p:nvPicPr>
          <p:cNvPr id="59" name="Bildobjekt 58">
            <a:extLst>
              <a:ext uri="{FF2B5EF4-FFF2-40B4-BE49-F238E27FC236}">
                <a16:creationId xmlns:a16="http://schemas.microsoft.com/office/drawing/2014/main" id="{41DE4DFD-BDAE-469B-9E93-94281DF2AF02}"/>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9747387" y="3337249"/>
            <a:ext cx="770400" cy="771667"/>
          </a:xfrm>
          <a:prstGeom prst="rect">
            <a:avLst/>
          </a:prstGeom>
        </p:spPr>
      </p:pic>
      <p:pic>
        <p:nvPicPr>
          <p:cNvPr id="69" name="Bildobjekt 68">
            <a:extLst>
              <a:ext uri="{FF2B5EF4-FFF2-40B4-BE49-F238E27FC236}">
                <a16:creationId xmlns:a16="http://schemas.microsoft.com/office/drawing/2014/main" id="{4D6FBE45-EDA9-4A0A-8A28-433278FD645E}"/>
              </a:ext>
            </a:extLst>
          </p:cNvPr>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8908279" y="3337249"/>
            <a:ext cx="770400" cy="771667"/>
          </a:xfrm>
          <a:prstGeom prst="rect">
            <a:avLst/>
          </a:prstGeom>
        </p:spPr>
      </p:pic>
      <p:pic>
        <p:nvPicPr>
          <p:cNvPr id="70" name="Bildobjekt 69">
            <a:extLst>
              <a:ext uri="{FF2B5EF4-FFF2-40B4-BE49-F238E27FC236}">
                <a16:creationId xmlns:a16="http://schemas.microsoft.com/office/drawing/2014/main" id="{C835FC45-D0EB-41F3-ABC7-27B6CF90CAA1}"/>
              </a:ext>
            </a:extLst>
          </p:cNvPr>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8069171" y="3339782"/>
            <a:ext cx="770400" cy="769135"/>
          </a:xfrm>
          <a:prstGeom prst="rect">
            <a:avLst/>
          </a:prstGeom>
        </p:spPr>
      </p:pic>
      <p:pic>
        <p:nvPicPr>
          <p:cNvPr id="71" name="Bildobjekt 70">
            <a:extLst>
              <a:ext uri="{FF2B5EF4-FFF2-40B4-BE49-F238E27FC236}">
                <a16:creationId xmlns:a16="http://schemas.microsoft.com/office/drawing/2014/main" id="{52114ACD-0302-44D3-AA36-66B0611ECF05}"/>
              </a:ext>
            </a:extLst>
          </p:cNvPr>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7230063" y="3338515"/>
            <a:ext cx="770400" cy="770400"/>
          </a:xfrm>
          <a:prstGeom prst="rect">
            <a:avLst/>
          </a:prstGeom>
        </p:spPr>
      </p:pic>
      <p:pic>
        <p:nvPicPr>
          <p:cNvPr id="72" name="Bildobjekt 71">
            <a:extLst>
              <a:ext uri="{FF2B5EF4-FFF2-40B4-BE49-F238E27FC236}">
                <a16:creationId xmlns:a16="http://schemas.microsoft.com/office/drawing/2014/main" id="{299F4CF7-54A1-48D6-9962-7F1DE3F7542C}"/>
              </a:ext>
            </a:extLst>
          </p:cNvPr>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6390955" y="3337249"/>
            <a:ext cx="770400" cy="771667"/>
          </a:xfrm>
          <a:prstGeom prst="rect">
            <a:avLst/>
          </a:prstGeom>
        </p:spPr>
      </p:pic>
      <p:pic>
        <p:nvPicPr>
          <p:cNvPr id="73" name="Bildobjekt 72">
            <a:extLst>
              <a:ext uri="{FF2B5EF4-FFF2-40B4-BE49-F238E27FC236}">
                <a16:creationId xmlns:a16="http://schemas.microsoft.com/office/drawing/2014/main" id="{6D2DF227-136E-4392-847A-AB7B9088347C}"/>
              </a:ext>
            </a:extLst>
          </p:cNvPr>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5551847" y="3338515"/>
            <a:ext cx="770400" cy="770400"/>
          </a:xfrm>
          <a:prstGeom prst="rect">
            <a:avLst/>
          </a:prstGeom>
        </p:spPr>
      </p:pic>
      <p:pic>
        <p:nvPicPr>
          <p:cNvPr id="74" name="Bildobjekt 73">
            <a:extLst>
              <a:ext uri="{FF2B5EF4-FFF2-40B4-BE49-F238E27FC236}">
                <a16:creationId xmlns:a16="http://schemas.microsoft.com/office/drawing/2014/main" id="{D575E778-7326-4F19-B41E-BB796E41BA3B}"/>
              </a:ext>
            </a:extLst>
          </p:cNvPr>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4712739" y="3339782"/>
            <a:ext cx="770400" cy="769135"/>
          </a:xfrm>
          <a:prstGeom prst="rect">
            <a:avLst/>
          </a:prstGeom>
        </p:spPr>
      </p:pic>
      <p:pic>
        <p:nvPicPr>
          <p:cNvPr id="75" name="Bildobjekt 74">
            <a:extLst>
              <a:ext uri="{FF2B5EF4-FFF2-40B4-BE49-F238E27FC236}">
                <a16:creationId xmlns:a16="http://schemas.microsoft.com/office/drawing/2014/main" id="{65D9DFD2-4502-4089-AF15-3D130A3D5325}"/>
              </a:ext>
            </a:extLst>
          </p:cNvPr>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10586492" y="3338515"/>
            <a:ext cx="770400" cy="770400"/>
          </a:xfrm>
          <a:prstGeom prst="rect">
            <a:avLst/>
          </a:prstGeom>
        </p:spPr>
      </p:pic>
      <p:pic>
        <p:nvPicPr>
          <p:cNvPr id="76" name="Bildobjekt 75">
            <a:extLst>
              <a:ext uri="{FF2B5EF4-FFF2-40B4-BE49-F238E27FC236}">
                <a16:creationId xmlns:a16="http://schemas.microsoft.com/office/drawing/2014/main" id="{C333CF1F-2AAD-4011-88B5-4864E9406620}"/>
              </a:ext>
            </a:extLst>
          </p:cNvPr>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4707137" y="4075633"/>
            <a:ext cx="765541" cy="766800"/>
          </a:xfrm>
          <a:prstGeom prst="rect">
            <a:avLst/>
          </a:prstGeom>
        </p:spPr>
      </p:pic>
      <p:pic>
        <p:nvPicPr>
          <p:cNvPr id="78" name="Bildobjekt 77">
            <a:extLst>
              <a:ext uri="{FF2B5EF4-FFF2-40B4-BE49-F238E27FC236}">
                <a16:creationId xmlns:a16="http://schemas.microsoft.com/office/drawing/2014/main" id="{FC725AFE-8476-4894-89A4-902BAD4E9D1E}"/>
              </a:ext>
            </a:extLst>
          </p:cNvPr>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5576665" y="4058223"/>
            <a:ext cx="765541" cy="766800"/>
          </a:xfrm>
          <a:prstGeom prst="rect">
            <a:avLst/>
          </a:prstGeom>
        </p:spPr>
      </p:pic>
      <p:pic>
        <p:nvPicPr>
          <p:cNvPr id="79" name="Bildobjekt 78">
            <a:extLst>
              <a:ext uri="{FF2B5EF4-FFF2-40B4-BE49-F238E27FC236}">
                <a16:creationId xmlns:a16="http://schemas.microsoft.com/office/drawing/2014/main" id="{2022DC71-C6AD-49C6-ACEB-B5FE4516E5D7}"/>
              </a:ext>
            </a:extLst>
          </p:cNvPr>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7239773" y="4809148"/>
            <a:ext cx="746225" cy="770400"/>
          </a:xfrm>
          <a:prstGeom prst="rect">
            <a:avLst/>
          </a:prstGeom>
        </p:spPr>
      </p:pic>
      <p:pic>
        <p:nvPicPr>
          <p:cNvPr id="80" name="Bildobjekt 79">
            <a:extLst>
              <a:ext uri="{FF2B5EF4-FFF2-40B4-BE49-F238E27FC236}">
                <a16:creationId xmlns:a16="http://schemas.microsoft.com/office/drawing/2014/main" id="{3BFA0882-E9E3-4074-9B0C-2378E91D3660}"/>
              </a:ext>
            </a:extLst>
          </p:cNvPr>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6401245" y="4809148"/>
            <a:ext cx="745000" cy="770400"/>
          </a:xfrm>
          <a:prstGeom prst="rect">
            <a:avLst/>
          </a:prstGeom>
        </p:spPr>
      </p:pic>
      <p:pic>
        <p:nvPicPr>
          <p:cNvPr id="81" name="Bildobjekt 80">
            <a:extLst>
              <a:ext uri="{FF2B5EF4-FFF2-40B4-BE49-F238E27FC236}">
                <a16:creationId xmlns:a16="http://schemas.microsoft.com/office/drawing/2014/main" id="{B6E17125-7326-4684-A6E4-A99E77368770}"/>
              </a:ext>
            </a:extLst>
          </p:cNvPr>
          <p:cNvPicPr>
            <a:picLocks noChangeAspect="1"/>
          </p:cNvPicPr>
          <p:nvPr/>
        </p:nvPicPr>
        <p:blipFill>
          <a:blip r:embed="rId25" cstate="print">
            <a:extLst>
              <a:ext uri="{28A0092B-C50C-407E-A947-70E740481C1C}">
                <a14:useLocalDpi xmlns:a14="http://schemas.microsoft.com/office/drawing/2010/main" val="0"/>
              </a:ext>
            </a:extLst>
          </a:blip>
          <a:stretch>
            <a:fillRect/>
          </a:stretch>
        </p:blipFill>
        <p:spPr>
          <a:xfrm>
            <a:off x="5562719" y="4809148"/>
            <a:ext cx="745000" cy="770400"/>
          </a:xfrm>
          <a:prstGeom prst="rect">
            <a:avLst/>
          </a:prstGeom>
        </p:spPr>
      </p:pic>
      <p:pic>
        <p:nvPicPr>
          <p:cNvPr id="82" name="Bildobjekt 81">
            <a:extLst>
              <a:ext uri="{FF2B5EF4-FFF2-40B4-BE49-F238E27FC236}">
                <a16:creationId xmlns:a16="http://schemas.microsoft.com/office/drawing/2014/main" id="{99B91327-12C5-407E-A361-40485917B832}"/>
              </a:ext>
            </a:extLst>
          </p:cNvPr>
          <p:cNvPicPr>
            <a:picLocks noChangeAspect="1"/>
          </p:cNvPicPr>
          <p:nvPr/>
        </p:nvPicPr>
        <p:blipFill>
          <a:blip r:embed="rId26" cstate="print">
            <a:extLst>
              <a:ext uri="{28A0092B-C50C-407E-A947-70E740481C1C}">
                <a14:useLocalDpi xmlns:a14="http://schemas.microsoft.com/office/drawing/2010/main" val="0"/>
              </a:ext>
            </a:extLst>
          </a:blip>
          <a:stretch>
            <a:fillRect/>
          </a:stretch>
        </p:blipFill>
        <p:spPr>
          <a:xfrm>
            <a:off x="4722969" y="4809148"/>
            <a:ext cx="746225" cy="770400"/>
          </a:xfrm>
          <a:prstGeom prst="rect">
            <a:avLst/>
          </a:prstGeom>
        </p:spPr>
      </p:pic>
      <p:pic>
        <p:nvPicPr>
          <p:cNvPr id="87" name="Bildobjekt 86">
            <a:extLst>
              <a:ext uri="{FF2B5EF4-FFF2-40B4-BE49-F238E27FC236}">
                <a16:creationId xmlns:a16="http://schemas.microsoft.com/office/drawing/2014/main" id="{90C98A9B-6A36-41A6-BDDE-EFC2402CCD25}"/>
              </a:ext>
            </a:extLst>
          </p:cNvPr>
          <p:cNvPicPr>
            <a:picLocks noChangeAspect="1"/>
          </p:cNvPicPr>
          <p:nvPr/>
        </p:nvPicPr>
        <p:blipFill>
          <a:blip r:embed="rId27" cstate="print">
            <a:extLst>
              <a:ext uri="{28A0092B-C50C-407E-A947-70E740481C1C}">
                <a14:useLocalDpi xmlns:a14="http://schemas.microsoft.com/office/drawing/2010/main" val="0"/>
              </a:ext>
            </a:extLst>
          </a:blip>
          <a:stretch>
            <a:fillRect/>
          </a:stretch>
        </p:blipFill>
        <p:spPr>
          <a:xfrm>
            <a:off x="5553151" y="5541131"/>
            <a:ext cx="770400" cy="770400"/>
          </a:xfrm>
          <a:prstGeom prst="rect">
            <a:avLst/>
          </a:prstGeom>
        </p:spPr>
      </p:pic>
      <p:pic>
        <p:nvPicPr>
          <p:cNvPr id="88" name="Bildobjekt 87">
            <a:extLst>
              <a:ext uri="{FF2B5EF4-FFF2-40B4-BE49-F238E27FC236}">
                <a16:creationId xmlns:a16="http://schemas.microsoft.com/office/drawing/2014/main" id="{D64123B0-5DD5-4177-95C8-92A397DDEA58}"/>
              </a:ext>
            </a:extLst>
          </p:cNvPr>
          <p:cNvPicPr>
            <a:picLocks noChangeAspect="1"/>
          </p:cNvPicPr>
          <p:nvPr/>
        </p:nvPicPr>
        <p:blipFill>
          <a:blip r:embed="rId28" cstate="print">
            <a:extLst>
              <a:ext uri="{28A0092B-C50C-407E-A947-70E740481C1C}">
                <a14:useLocalDpi xmlns:a14="http://schemas.microsoft.com/office/drawing/2010/main" val="0"/>
              </a:ext>
            </a:extLst>
          </a:blip>
          <a:stretch>
            <a:fillRect/>
          </a:stretch>
        </p:blipFill>
        <p:spPr>
          <a:xfrm>
            <a:off x="4712741" y="5541059"/>
            <a:ext cx="769135" cy="770400"/>
          </a:xfrm>
          <a:prstGeom prst="rect">
            <a:avLst/>
          </a:prstGeom>
        </p:spPr>
      </p:pic>
      <p:sp>
        <p:nvSpPr>
          <p:cNvPr id="83" name="textruta 82">
            <a:extLst>
              <a:ext uri="{FF2B5EF4-FFF2-40B4-BE49-F238E27FC236}">
                <a16:creationId xmlns:a16="http://schemas.microsoft.com/office/drawing/2014/main" id="{18C86553-4A38-4746-86C2-2EADB991E23F}"/>
              </a:ext>
            </a:extLst>
          </p:cNvPr>
          <p:cNvSpPr txBox="1"/>
          <p:nvPr/>
        </p:nvSpPr>
        <p:spPr>
          <a:xfrm>
            <a:off x="5251217" y="220781"/>
            <a:ext cx="6793412" cy="1856983"/>
          </a:xfrm>
          <a:prstGeom prst="rect">
            <a:avLst/>
          </a:prstGeom>
          <a:noFill/>
        </p:spPr>
        <p:txBody>
          <a:bodyPr wrap="square" rtlCol="0">
            <a:spAutoFit/>
          </a:bodyPr>
          <a:lstStyle/>
          <a:p>
            <a:pPr defTabSz="609585">
              <a:defRPr/>
            </a:pPr>
            <a:r>
              <a:rPr lang="sv-SE" sz="1600" dirty="0"/>
              <a:t>Innovationsprocessens fem faser består av flera aktiviteter. Antal aktiviteter i varje fas relaterar inte till de resurser som behövs för genomförandet av fasen. </a:t>
            </a:r>
          </a:p>
          <a:p>
            <a:pPr defTabSz="609585">
              <a:defRPr/>
            </a:pPr>
            <a:endParaRPr lang="sv-SE" sz="1600" dirty="0"/>
          </a:p>
          <a:p>
            <a:pPr defTabSz="609585">
              <a:defRPr/>
            </a:pPr>
            <a:r>
              <a:rPr lang="sv-SE" sz="1600" dirty="0"/>
              <a:t>Vissa aktiviteter är relativt små i sin omfattning medan andra är mer omfattande.  Omfattningen av varje aktivitet beror också på det specifika projektet.</a:t>
            </a:r>
          </a:p>
          <a:p>
            <a:pPr defTabSz="914377"/>
            <a:endParaRPr lang="en-GB" sz="1867" dirty="0">
              <a:solidFill>
                <a:srgbClr val="4E5151"/>
              </a:solidFill>
              <a:latin typeface="Calibri" panose="020F0502020204030204"/>
            </a:endParaRPr>
          </a:p>
        </p:txBody>
      </p:sp>
    </p:spTree>
    <p:extLst>
      <p:ext uri="{BB962C8B-B14F-4D97-AF65-F5344CB8AC3E}">
        <p14:creationId xmlns:p14="http://schemas.microsoft.com/office/powerpoint/2010/main" val="23803516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ktangel 2">
            <a:extLst>
              <a:ext uri="{FF2B5EF4-FFF2-40B4-BE49-F238E27FC236}">
                <a16:creationId xmlns:a16="http://schemas.microsoft.com/office/drawing/2014/main" id="{96226F74-0539-47BC-BE30-588D786F0684}"/>
              </a:ext>
            </a:extLst>
          </p:cNvPr>
          <p:cNvSpPr/>
          <p:nvPr/>
        </p:nvSpPr>
        <p:spPr>
          <a:xfrm>
            <a:off x="-53197" y="0"/>
            <a:ext cx="12245197" cy="209831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dirty="0">
              <a:solidFill>
                <a:srgbClr val="FFFFFF"/>
              </a:solidFill>
              <a:latin typeface="Calibri" panose="020F0502020204030204"/>
            </a:endParaRPr>
          </a:p>
        </p:txBody>
      </p:sp>
      <p:sp>
        <p:nvSpPr>
          <p:cNvPr id="139" name="textruta 138">
            <a:extLst>
              <a:ext uri="{FF2B5EF4-FFF2-40B4-BE49-F238E27FC236}">
                <a16:creationId xmlns:a16="http://schemas.microsoft.com/office/drawing/2014/main" id="{EFF407EB-3743-4793-8555-975373EA7CF9}"/>
              </a:ext>
            </a:extLst>
          </p:cNvPr>
          <p:cNvSpPr txBox="1"/>
          <p:nvPr/>
        </p:nvSpPr>
        <p:spPr>
          <a:xfrm>
            <a:off x="2415128" y="644691"/>
            <a:ext cx="8890931" cy="461665"/>
          </a:xfrm>
          <a:prstGeom prst="rect">
            <a:avLst/>
          </a:prstGeom>
          <a:noFill/>
        </p:spPr>
        <p:txBody>
          <a:bodyPr wrap="square" rtlCol="0">
            <a:spAutoFit/>
          </a:bodyPr>
          <a:lstStyle/>
          <a:p>
            <a:pPr algn="ctr" defTabSz="914377"/>
            <a:r>
              <a:rPr lang="sv-SE" sz="2400" dirty="0">
                <a:solidFill>
                  <a:srgbClr val="4E5151">
                    <a:lumMod val="50000"/>
                  </a:srgbClr>
                </a:solidFill>
                <a:latin typeface="Calibri Light" panose="020F0302020204030204"/>
              </a:rPr>
              <a:t>Planera för implementering, utvärdering/forskning och förvaltning</a:t>
            </a:r>
          </a:p>
        </p:txBody>
      </p:sp>
      <p:sp>
        <p:nvSpPr>
          <p:cNvPr id="2" name="textruta 1">
            <a:extLst>
              <a:ext uri="{FF2B5EF4-FFF2-40B4-BE49-F238E27FC236}">
                <a16:creationId xmlns:a16="http://schemas.microsoft.com/office/drawing/2014/main" id="{7C625EC3-6855-4E30-9FE7-31CC6A4F076A}"/>
              </a:ext>
            </a:extLst>
          </p:cNvPr>
          <p:cNvSpPr txBox="1"/>
          <p:nvPr/>
        </p:nvSpPr>
        <p:spPr>
          <a:xfrm>
            <a:off x="143339" y="2121301"/>
            <a:ext cx="5280587" cy="461665"/>
          </a:xfrm>
          <a:prstGeom prst="rect">
            <a:avLst/>
          </a:prstGeom>
          <a:noFill/>
        </p:spPr>
        <p:txBody>
          <a:bodyPr wrap="square" rtlCol="0">
            <a:spAutoFit/>
          </a:bodyPr>
          <a:lstStyle/>
          <a:p>
            <a:pPr defTabSz="914377"/>
            <a:r>
              <a:rPr lang="sv-SE" sz="2400" dirty="0">
                <a:solidFill>
                  <a:srgbClr val="4E5151"/>
                </a:solidFill>
                <a:latin typeface="Calibri Light" panose="020F0302020204030204"/>
              </a:rPr>
              <a:t>Anteckningar</a:t>
            </a:r>
            <a:endParaRPr lang="en-GB" sz="2400" dirty="0">
              <a:solidFill>
                <a:srgbClr val="4E5151"/>
              </a:solidFill>
              <a:latin typeface="Calibri Light" panose="020F0302020204030204"/>
            </a:endParaRPr>
          </a:p>
        </p:txBody>
      </p:sp>
      <p:pic>
        <p:nvPicPr>
          <p:cNvPr id="6" name="Bildobjekt 5">
            <a:extLst>
              <a:ext uri="{FF2B5EF4-FFF2-40B4-BE49-F238E27FC236}">
                <a16:creationId xmlns:a16="http://schemas.microsoft.com/office/drawing/2014/main" id="{474B9F02-1F13-4D20-A018-2AE6AEFC132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3339" y="82319"/>
            <a:ext cx="1930499" cy="1933675"/>
          </a:xfrm>
          <a:prstGeom prst="rect">
            <a:avLst/>
          </a:prstGeom>
        </p:spPr>
      </p:pic>
    </p:spTree>
    <p:extLst>
      <p:ext uri="{BB962C8B-B14F-4D97-AF65-F5344CB8AC3E}">
        <p14:creationId xmlns:p14="http://schemas.microsoft.com/office/powerpoint/2010/main" val="12881681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601049F9-C573-E10D-1EA6-FF4372ACCFD6}"/>
              </a:ext>
            </a:extLst>
          </p:cNvPr>
          <p:cNvSpPr>
            <a:spLocks noGrp="1"/>
          </p:cNvSpPr>
          <p:nvPr>
            <p:ph type="dt" sz="half" idx="10"/>
          </p:nvPr>
        </p:nvSpPr>
        <p:spPr/>
        <p:txBody>
          <a:bodyPr/>
          <a:lstStyle/>
          <a:p>
            <a:fld id="{DA185498-67B0-4A0B-8455-9A803E3F2EDA}" type="datetime1">
              <a:rPr lang="sv-SE" smtClean="0"/>
              <a:t>2023-06-02</a:t>
            </a:fld>
            <a:endParaRPr lang="sv-SE"/>
          </a:p>
        </p:txBody>
      </p:sp>
      <p:pic>
        <p:nvPicPr>
          <p:cNvPr id="3" name="Bildobjekt 2">
            <a:extLst>
              <a:ext uri="{FF2B5EF4-FFF2-40B4-BE49-F238E27FC236}">
                <a16:creationId xmlns:a16="http://schemas.microsoft.com/office/drawing/2014/main" id="{12296B1A-4AB8-0EF4-5898-A7F4F8A9D70F}"/>
              </a:ext>
            </a:extLst>
          </p:cNvPr>
          <p:cNvPicPr>
            <a:picLocks noChangeAspect="1"/>
          </p:cNvPicPr>
          <p:nvPr/>
        </p:nvPicPr>
        <p:blipFill rotWithShape="1">
          <a:blip r:embed="rId2"/>
          <a:srcRect l="5758" t="3559" r="565"/>
          <a:stretch/>
        </p:blipFill>
        <p:spPr>
          <a:xfrm>
            <a:off x="0" y="476130"/>
            <a:ext cx="3742155" cy="1745267"/>
          </a:xfrm>
          <a:prstGeom prst="rect">
            <a:avLst/>
          </a:prstGeom>
        </p:spPr>
      </p:pic>
      <p:sp>
        <p:nvSpPr>
          <p:cNvPr id="5" name="textruta 4">
            <a:extLst>
              <a:ext uri="{FF2B5EF4-FFF2-40B4-BE49-F238E27FC236}">
                <a16:creationId xmlns:a16="http://schemas.microsoft.com/office/drawing/2014/main" id="{E6AAB133-A304-00E8-FA73-D8A12721A537}"/>
              </a:ext>
            </a:extLst>
          </p:cNvPr>
          <p:cNvSpPr txBox="1"/>
          <p:nvPr/>
        </p:nvSpPr>
        <p:spPr>
          <a:xfrm>
            <a:off x="3876535" y="337630"/>
            <a:ext cx="3898815" cy="276999"/>
          </a:xfrm>
          <a:prstGeom prst="rect">
            <a:avLst/>
          </a:prstGeom>
          <a:noFill/>
        </p:spPr>
        <p:txBody>
          <a:bodyPr wrap="square" lIns="0" tIns="0" rIns="0" bIns="0" rtlCol="0">
            <a:spAutoFit/>
          </a:bodyPr>
          <a:lstStyle/>
          <a:p>
            <a:pPr algn="l"/>
            <a:r>
              <a:rPr lang="sv-SE" dirty="0"/>
              <a:t>Beslut rörande fas 3 </a:t>
            </a:r>
            <a:endParaRPr lang="en-GB" dirty="0"/>
          </a:p>
        </p:txBody>
      </p:sp>
      <p:sp>
        <p:nvSpPr>
          <p:cNvPr id="6" name="textruta 5">
            <a:extLst>
              <a:ext uri="{FF2B5EF4-FFF2-40B4-BE49-F238E27FC236}">
                <a16:creationId xmlns:a16="http://schemas.microsoft.com/office/drawing/2014/main" id="{F5BE2BDD-ABA7-F7E8-CB25-3953C982A67A}"/>
              </a:ext>
            </a:extLst>
          </p:cNvPr>
          <p:cNvSpPr txBox="1"/>
          <p:nvPr/>
        </p:nvSpPr>
        <p:spPr>
          <a:xfrm>
            <a:off x="223851" y="2371924"/>
            <a:ext cx="10394988" cy="4493538"/>
          </a:xfrm>
          <a:prstGeom prst="rect">
            <a:avLst/>
          </a:prstGeom>
          <a:noFill/>
        </p:spPr>
        <p:txBody>
          <a:bodyPr wrap="square" lIns="0" tIns="0" rIns="0" bIns="0" rtlCol="0">
            <a:spAutoFit/>
          </a:bodyPr>
          <a:lstStyle/>
          <a:p>
            <a:pPr algn="l"/>
            <a:r>
              <a:rPr lang="sv-SE" dirty="0"/>
              <a:t>Beslut kring vägval </a:t>
            </a:r>
            <a:r>
              <a:rPr lang="sv-SE" sz="1000" dirty="0"/>
              <a:t>(vad för beslut, fattade av vem och när)</a:t>
            </a:r>
          </a:p>
          <a:p>
            <a:pPr algn="l"/>
            <a:endParaRPr lang="sv-SE" sz="1000" dirty="0"/>
          </a:p>
          <a:p>
            <a:pPr algn="l"/>
            <a:endParaRPr lang="sv-SE" sz="1000" dirty="0"/>
          </a:p>
          <a:p>
            <a:pPr algn="l"/>
            <a:endParaRPr lang="sv-SE" sz="1000" dirty="0"/>
          </a:p>
          <a:p>
            <a:pPr algn="l"/>
            <a:endParaRPr lang="sv-SE" sz="1000" dirty="0"/>
          </a:p>
          <a:p>
            <a:pPr algn="l"/>
            <a:endParaRPr lang="sv-SE" sz="1000" dirty="0"/>
          </a:p>
          <a:p>
            <a:pPr algn="l"/>
            <a:endParaRPr lang="sv-SE" sz="1000" dirty="0"/>
          </a:p>
          <a:p>
            <a:pPr algn="l"/>
            <a:endParaRPr lang="sv-SE" sz="1000" dirty="0"/>
          </a:p>
          <a:p>
            <a:pPr algn="l"/>
            <a:endParaRPr lang="sv-SE" sz="1000" dirty="0"/>
          </a:p>
          <a:p>
            <a:r>
              <a:rPr lang="sv-SE" dirty="0"/>
              <a:t>Beslut om hur projektet ska fortsätta, eller avsluta projektet </a:t>
            </a:r>
            <a:r>
              <a:rPr lang="sv-SE" sz="1000" dirty="0"/>
              <a:t>(vad för beslut, fattade av vem och när)</a:t>
            </a:r>
          </a:p>
          <a:p>
            <a:pPr algn="l"/>
            <a:endParaRPr lang="sv-SE" dirty="0"/>
          </a:p>
          <a:p>
            <a:pPr algn="l"/>
            <a:endParaRPr lang="sv-SE" sz="1000" dirty="0"/>
          </a:p>
          <a:p>
            <a:pPr algn="l"/>
            <a:endParaRPr lang="sv-SE" sz="1000" dirty="0"/>
          </a:p>
          <a:p>
            <a:pPr algn="l"/>
            <a:endParaRPr lang="sv-SE" sz="1000" dirty="0"/>
          </a:p>
          <a:p>
            <a:pPr algn="l"/>
            <a:endParaRPr lang="sv-SE" sz="1000" dirty="0"/>
          </a:p>
          <a:p>
            <a:pPr algn="l"/>
            <a:endParaRPr lang="sv-SE" sz="1000" dirty="0"/>
          </a:p>
          <a:p>
            <a:pPr algn="l"/>
            <a:endParaRPr lang="sv-SE" dirty="0"/>
          </a:p>
          <a:p>
            <a:pPr algn="l"/>
            <a:endParaRPr lang="sv-SE" dirty="0"/>
          </a:p>
          <a:p>
            <a:pPr algn="l"/>
            <a:endParaRPr lang="sv-SE" dirty="0"/>
          </a:p>
          <a:p>
            <a:pPr algn="l"/>
            <a:endParaRPr lang="sv-SE" dirty="0"/>
          </a:p>
          <a:p>
            <a:pPr algn="l"/>
            <a:endParaRPr lang="sv-SE" dirty="0"/>
          </a:p>
          <a:p>
            <a:pPr algn="l"/>
            <a:endParaRPr lang="en-GB" dirty="0"/>
          </a:p>
        </p:txBody>
      </p:sp>
      <p:sp>
        <p:nvSpPr>
          <p:cNvPr id="4" name="Rektangel 3">
            <a:extLst>
              <a:ext uri="{FF2B5EF4-FFF2-40B4-BE49-F238E27FC236}">
                <a16:creationId xmlns:a16="http://schemas.microsoft.com/office/drawing/2014/main" id="{91FF89AD-BE2E-BA26-5C33-498ADA30DFF0}"/>
              </a:ext>
            </a:extLst>
          </p:cNvPr>
          <p:cNvSpPr/>
          <p:nvPr/>
        </p:nvSpPr>
        <p:spPr>
          <a:xfrm>
            <a:off x="-26599" y="-1719"/>
            <a:ext cx="12245197" cy="955695"/>
          </a:xfrm>
          <a:prstGeom prst="rect">
            <a:avLst/>
          </a:prstGeom>
          <a:solidFill>
            <a:srgbClr val="F2F2F2">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dirty="0">
              <a:solidFill>
                <a:srgbClr val="FFFFFF"/>
              </a:solidFill>
              <a:latin typeface="Calibri" panose="020F0502020204030204"/>
            </a:endParaRPr>
          </a:p>
        </p:txBody>
      </p:sp>
    </p:spTree>
    <p:extLst>
      <p:ext uri="{BB962C8B-B14F-4D97-AF65-F5344CB8AC3E}">
        <p14:creationId xmlns:p14="http://schemas.microsoft.com/office/powerpoint/2010/main" val="98076880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601049F9-C573-E10D-1EA6-FF4372ACCFD6}"/>
              </a:ext>
            </a:extLst>
          </p:cNvPr>
          <p:cNvSpPr>
            <a:spLocks noGrp="1"/>
          </p:cNvSpPr>
          <p:nvPr>
            <p:ph type="dt" sz="half" idx="10"/>
          </p:nvPr>
        </p:nvSpPr>
        <p:spPr/>
        <p:txBody>
          <a:bodyPr/>
          <a:lstStyle/>
          <a:p>
            <a:fld id="{DA185498-67B0-4A0B-8455-9A803E3F2EDA}" type="datetime1">
              <a:rPr lang="sv-SE" smtClean="0"/>
              <a:t>2023-06-02</a:t>
            </a:fld>
            <a:endParaRPr lang="sv-SE"/>
          </a:p>
        </p:txBody>
      </p:sp>
      <p:sp>
        <p:nvSpPr>
          <p:cNvPr id="3" name="textruta 2">
            <a:extLst>
              <a:ext uri="{FF2B5EF4-FFF2-40B4-BE49-F238E27FC236}">
                <a16:creationId xmlns:a16="http://schemas.microsoft.com/office/drawing/2014/main" id="{44B2DA56-B97F-FAF6-EAD7-07916486E379}"/>
              </a:ext>
            </a:extLst>
          </p:cNvPr>
          <p:cNvSpPr txBox="1"/>
          <p:nvPr/>
        </p:nvSpPr>
        <p:spPr>
          <a:xfrm>
            <a:off x="143341" y="1988841"/>
            <a:ext cx="5856649" cy="1846659"/>
          </a:xfrm>
          <a:prstGeom prst="rect">
            <a:avLst/>
          </a:prstGeom>
          <a:noFill/>
        </p:spPr>
        <p:txBody>
          <a:bodyPr wrap="square" rtlCol="0">
            <a:spAutoFit/>
          </a:bodyPr>
          <a:lstStyle/>
          <a:p>
            <a:pPr defTabSz="914377"/>
            <a:r>
              <a:rPr lang="sv-SE" sz="2400" dirty="0">
                <a:solidFill>
                  <a:srgbClr val="4E5151"/>
                </a:solidFill>
                <a:latin typeface="Calibri Light" panose="020F0302020204030204"/>
              </a:rPr>
              <a:t>Anteckningar</a:t>
            </a:r>
          </a:p>
          <a:p>
            <a:pPr defTabSz="914377"/>
            <a:endParaRPr lang="en-GB" dirty="0">
              <a:solidFill>
                <a:srgbClr val="4E5151"/>
              </a:solidFill>
              <a:latin typeface="Calibri" panose="020F0502020204030204"/>
            </a:endParaRPr>
          </a:p>
          <a:p>
            <a:pPr defTabSz="914377"/>
            <a:endParaRPr lang="en-GB" dirty="0">
              <a:solidFill>
                <a:srgbClr val="4E5151"/>
              </a:solidFill>
              <a:latin typeface="Calibri" panose="020F0502020204030204"/>
            </a:endParaRPr>
          </a:p>
          <a:p>
            <a:pPr defTabSz="914377"/>
            <a:endParaRPr lang="en-GB" dirty="0">
              <a:solidFill>
                <a:srgbClr val="4E5151"/>
              </a:solidFill>
              <a:latin typeface="Calibri" panose="020F0502020204030204"/>
            </a:endParaRPr>
          </a:p>
          <a:p>
            <a:pPr defTabSz="914377"/>
            <a:endParaRPr lang="en-GB" dirty="0">
              <a:solidFill>
                <a:srgbClr val="4E5151"/>
              </a:solidFill>
              <a:latin typeface="Calibri" panose="020F0502020204030204"/>
            </a:endParaRPr>
          </a:p>
          <a:p>
            <a:pPr defTabSz="914377"/>
            <a:endParaRPr lang="en-GB" dirty="0">
              <a:solidFill>
                <a:srgbClr val="4E5151"/>
              </a:solidFill>
              <a:latin typeface="Calibri" panose="020F0502020204030204"/>
            </a:endParaRPr>
          </a:p>
        </p:txBody>
      </p:sp>
      <p:sp>
        <p:nvSpPr>
          <p:cNvPr id="4" name="textruta 3">
            <a:extLst>
              <a:ext uri="{FF2B5EF4-FFF2-40B4-BE49-F238E27FC236}">
                <a16:creationId xmlns:a16="http://schemas.microsoft.com/office/drawing/2014/main" id="{67AEE71D-FA1C-A1A2-DBB6-D633FA5E6C2E}"/>
              </a:ext>
            </a:extLst>
          </p:cNvPr>
          <p:cNvSpPr txBox="1"/>
          <p:nvPr/>
        </p:nvSpPr>
        <p:spPr>
          <a:xfrm>
            <a:off x="4079777" y="143250"/>
            <a:ext cx="7968883" cy="2062103"/>
          </a:xfrm>
          <a:prstGeom prst="rect">
            <a:avLst/>
          </a:prstGeom>
          <a:noFill/>
        </p:spPr>
        <p:txBody>
          <a:bodyPr wrap="square">
            <a:spAutoFit/>
          </a:bodyPr>
          <a:lstStyle/>
          <a:p>
            <a:pPr defTabSz="914377"/>
            <a:r>
              <a:rPr lang="sv-SE" sz="1600" dirty="0">
                <a:solidFill>
                  <a:srgbClr val="494746"/>
                </a:solidFill>
                <a:latin typeface="Calibri Light" panose="020F0302020204030204"/>
              </a:rPr>
              <a:t>Implementering är det som görs för att innovationen ska införas i en ordinarie verksamhet. Detta kräver beslut, planering och uthållighet. Det är viktigt att det framgår hur och varför en implementering ska genomföras. Utöver det är det viktigt att nyckelpersoner är involverade, att roller är definierade och att nödvändiga resurser finns – exempelvis tid för att lära sig det nya. Den inledande implementeringen kan genomföras som ett pilotprojekt i en avgränsad del av en verksamhet, alternativt genomföras direkt i en hel verksamhet eller ske inom flera verksamheter samtidigt.</a:t>
            </a:r>
          </a:p>
          <a:p>
            <a:pPr defTabSz="914377"/>
            <a:endParaRPr lang="en-GB" sz="1600" dirty="0">
              <a:solidFill>
                <a:srgbClr val="4E5151"/>
              </a:solidFill>
              <a:latin typeface="Calibri Light" panose="020F0302020204030204"/>
            </a:endParaRPr>
          </a:p>
        </p:txBody>
      </p:sp>
      <p:cxnSp>
        <p:nvCxnSpPr>
          <p:cNvPr id="5" name="Rak koppling 4">
            <a:extLst>
              <a:ext uri="{FF2B5EF4-FFF2-40B4-BE49-F238E27FC236}">
                <a16:creationId xmlns:a16="http://schemas.microsoft.com/office/drawing/2014/main" id="{21D082ED-2653-3CBC-C137-7B967EA1C4D4}"/>
              </a:ext>
            </a:extLst>
          </p:cNvPr>
          <p:cNvCxnSpPr/>
          <p:nvPr/>
        </p:nvCxnSpPr>
        <p:spPr>
          <a:xfrm flipV="1">
            <a:off x="143340" y="1892829"/>
            <a:ext cx="11905320" cy="96011"/>
          </a:xfrm>
          <a:prstGeom prst="line">
            <a:avLst/>
          </a:prstGeom>
          <a:ln/>
        </p:spPr>
        <p:style>
          <a:lnRef idx="1">
            <a:schemeClr val="dk1"/>
          </a:lnRef>
          <a:fillRef idx="0">
            <a:schemeClr val="dk1"/>
          </a:fillRef>
          <a:effectRef idx="0">
            <a:schemeClr val="dk1"/>
          </a:effectRef>
          <a:fontRef idx="minor">
            <a:schemeClr val="tx1"/>
          </a:fontRef>
        </p:style>
      </p:cxnSp>
      <p:sp>
        <p:nvSpPr>
          <p:cNvPr id="6" name="textruta 5">
            <a:extLst>
              <a:ext uri="{FF2B5EF4-FFF2-40B4-BE49-F238E27FC236}">
                <a16:creationId xmlns:a16="http://schemas.microsoft.com/office/drawing/2014/main" id="{F172C74F-8F69-07E2-58CD-F24F49DA1D78}"/>
              </a:ext>
            </a:extLst>
          </p:cNvPr>
          <p:cNvSpPr txBox="1"/>
          <p:nvPr/>
        </p:nvSpPr>
        <p:spPr>
          <a:xfrm>
            <a:off x="6432038" y="1940835"/>
            <a:ext cx="5184575" cy="1846659"/>
          </a:xfrm>
          <a:prstGeom prst="rect">
            <a:avLst/>
          </a:prstGeom>
          <a:noFill/>
        </p:spPr>
        <p:txBody>
          <a:bodyPr wrap="square" rtlCol="0">
            <a:spAutoFit/>
          </a:bodyPr>
          <a:lstStyle/>
          <a:p>
            <a:pPr defTabSz="914377"/>
            <a:r>
              <a:rPr lang="sv-SE" sz="2400" dirty="0">
                <a:solidFill>
                  <a:srgbClr val="4E5151"/>
                </a:solidFill>
                <a:latin typeface="Calibri Light" panose="020F0302020204030204"/>
              </a:rPr>
              <a:t>Anteckningar</a:t>
            </a:r>
          </a:p>
          <a:p>
            <a:pPr defTabSz="914377"/>
            <a:endParaRPr lang="en-GB" dirty="0">
              <a:solidFill>
                <a:srgbClr val="4E5151"/>
              </a:solidFill>
              <a:latin typeface="Calibri" panose="020F0502020204030204"/>
            </a:endParaRPr>
          </a:p>
          <a:p>
            <a:pPr defTabSz="914377"/>
            <a:endParaRPr lang="en-GB" dirty="0">
              <a:solidFill>
                <a:srgbClr val="4E5151"/>
              </a:solidFill>
              <a:latin typeface="Calibri" panose="020F0502020204030204"/>
            </a:endParaRPr>
          </a:p>
          <a:p>
            <a:pPr defTabSz="914377"/>
            <a:endParaRPr lang="en-GB" dirty="0">
              <a:solidFill>
                <a:srgbClr val="4E5151"/>
              </a:solidFill>
              <a:latin typeface="Calibri" panose="020F0502020204030204"/>
            </a:endParaRPr>
          </a:p>
          <a:p>
            <a:pPr defTabSz="914377"/>
            <a:endParaRPr lang="en-GB" dirty="0">
              <a:solidFill>
                <a:srgbClr val="4E5151"/>
              </a:solidFill>
              <a:latin typeface="Calibri" panose="020F0502020204030204"/>
            </a:endParaRPr>
          </a:p>
          <a:p>
            <a:pPr defTabSz="914377"/>
            <a:endParaRPr lang="en-GB" dirty="0">
              <a:solidFill>
                <a:srgbClr val="4E5151"/>
              </a:solidFill>
              <a:latin typeface="Calibri" panose="020F0502020204030204"/>
            </a:endParaRPr>
          </a:p>
        </p:txBody>
      </p:sp>
      <p:pic>
        <p:nvPicPr>
          <p:cNvPr id="7" name="Bildobjekt 6">
            <a:extLst>
              <a:ext uri="{FF2B5EF4-FFF2-40B4-BE49-F238E27FC236}">
                <a16:creationId xmlns:a16="http://schemas.microsoft.com/office/drawing/2014/main" id="{5FD2BAE3-AFE0-CD98-2C5E-4204CFD1C383}"/>
              </a:ext>
            </a:extLst>
          </p:cNvPr>
          <p:cNvPicPr>
            <a:picLocks noChangeAspect="1"/>
          </p:cNvPicPr>
          <p:nvPr/>
        </p:nvPicPr>
        <p:blipFill rotWithShape="1">
          <a:blip r:embed="rId2"/>
          <a:srcRect l="252" r="291"/>
          <a:stretch/>
        </p:blipFill>
        <p:spPr>
          <a:xfrm>
            <a:off x="143341" y="184319"/>
            <a:ext cx="3825164" cy="1703387"/>
          </a:xfrm>
          <a:prstGeom prst="rect">
            <a:avLst/>
          </a:prstGeom>
        </p:spPr>
      </p:pic>
    </p:spTree>
    <p:extLst>
      <p:ext uri="{BB962C8B-B14F-4D97-AF65-F5344CB8AC3E}">
        <p14:creationId xmlns:p14="http://schemas.microsoft.com/office/powerpoint/2010/main" val="230042237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Bildobjekt 8">
            <a:extLst>
              <a:ext uri="{FF2B5EF4-FFF2-40B4-BE49-F238E27FC236}">
                <a16:creationId xmlns:a16="http://schemas.microsoft.com/office/drawing/2014/main" id="{7338183B-B6EF-44C3-A5BA-081DF1244A6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28871" y="2612192"/>
            <a:ext cx="1872996" cy="1933675"/>
          </a:xfrm>
          <a:prstGeom prst="rect">
            <a:avLst/>
          </a:prstGeom>
        </p:spPr>
      </p:pic>
      <p:pic>
        <p:nvPicPr>
          <p:cNvPr id="13" name="Bildobjekt 12">
            <a:extLst>
              <a:ext uri="{FF2B5EF4-FFF2-40B4-BE49-F238E27FC236}">
                <a16:creationId xmlns:a16="http://schemas.microsoft.com/office/drawing/2014/main" id="{3EC25A22-0229-4076-8E74-E1CEBFE960D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732640" y="2612192"/>
            <a:ext cx="1869921" cy="1933675"/>
          </a:xfrm>
          <a:prstGeom prst="rect">
            <a:avLst/>
          </a:prstGeom>
        </p:spPr>
      </p:pic>
      <p:pic>
        <p:nvPicPr>
          <p:cNvPr id="19" name="Bildobjekt 18">
            <a:extLst>
              <a:ext uri="{FF2B5EF4-FFF2-40B4-BE49-F238E27FC236}">
                <a16:creationId xmlns:a16="http://schemas.microsoft.com/office/drawing/2014/main" id="{3CAB50B3-404C-4388-A566-8D5799BCCED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633729" y="2612192"/>
            <a:ext cx="1869921" cy="1933675"/>
          </a:xfrm>
          <a:prstGeom prst="rect">
            <a:avLst/>
          </a:prstGeom>
        </p:spPr>
      </p:pic>
      <p:pic>
        <p:nvPicPr>
          <p:cNvPr id="21" name="Bildobjekt 20">
            <a:extLst>
              <a:ext uri="{FF2B5EF4-FFF2-40B4-BE49-F238E27FC236}">
                <a16:creationId xmlns:a16="http://schemas.microsoft.com/office/drawing/2014/main" id="{77AC0CEF-2CF2-4C4D-BD81-EC845D50F085}"/>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42133" y="2612192"/>
            <a:ext cx="1872996" cy="1933675"/>
          </a:xfrm>
          <a:prstGeom prst="rect">
            <a:avLst/>
          </a:prstGeom>
        </p:spPr>
      </p:pic>
      <p:sp>
        <p:nvSpPr>
          <p:cNvPr id="58" name="Rektangel 57">
            <a:extLst>
              <a:ext uri="{FF2B5EF4-FFF2-40B4-BE49-F238E27FC236}">
                <a16:creationId xmlns:a16="http://schemas.microsoft.com/office/drawing/2014/main" id="{578C6C60-94BA-4DC1-9F69-11D438C2A683}"/>
              </a:ext>
            </a:extLst>
          </p:cNvPr>
          <p:cNvSpPr/>
          <p:nvPr/>
        </p:nvSpPr>
        <p:spPr>
          <a:xfrm>
            <a:off x="10981509" y="304801"/>
            <a:ext cx="1210491" cy="10639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sv-SE" sz="1351">
              <a:solidFill>
                <a:srgbClr val="FFFFFF"/>
              </a:solidFill>
              <a:latin typeface="Calibri" panose="020F0502020204030204"/>
            </a:endParaRPr>
          </a:p>
        </p:txBody>
      </p:sp>
      <p:grpSp>
        <p:nvGrpSpPr>
          <p:cNvPr id="3" name="Grupp 2">
            <a:extLst>
              <a:ext uri="{FF2B5EF4-FFF2-40B4-BE49-F238E27FC236}">
                <a16:creationId xmlns:a16="http://schemas.microsoft.com/office/drawing/2014/main" id="{0FEB21D6-3246-4EAB-9AE8-812BE2599AD9}"/>
              </a:ext>
            </a:extLst>
          </p:cNvPr>
          <p:cNvGrpSpPr/>
          <p:nvPr/>
        </p:nvGrpSpPr>
        <p:grpSpPr>
          <a:xfrm>
            <a:off x="3990761" y="-678937"/>
            <a:ext cx="8303883" cy="3186761"/>
            <a:chOff x="1241980" y="1595759"/>
            <a:chExt cx="9639384" cy="3699283"/>
          </a:xfrm>
        </p:grpSpPr>
        <p:grpSp>
          <p:nvGrpSpPr>
            <p:cNvPr id="4" name="Grupp 3">
              <a:extLst>
                <a:ext uri="{FF2B5EF4-FFF2-40B4-BE49-F238E27FC236}">
                  <a16:creationId xmlns:a16="http://schemas.microsoft.com/office/drawing/2014/main" id="{E4919763-8300-4C5D-9950-347BAFD85D1B}"/>
                </a:ext>
              </a:extLst>
            </p:cNvPr>
            <p:cNvGrpSpPr/>
            <p:nvPr/>
          </p:nvGrpSpPr>
          <p:grpSpPr>
            <a:xfrm>
              <a:off x="1241980" y="1595759"/>
              <a:ext cx="9639384" cy="3699283"/>
              <a:chOff x="1241980" y="1595759"/>
              <a:chExt cx="9639384" cy="3699283"/>
            </a:xfrm>
          </p:grpSpPr>
          <p:grpSp>
            <p:nvGrpSpPr>
              <p:cNvPr id="7" name="Grupp 6">
                <a:extLst>
                  <a:ext uri="{FF2B5EF4-FFF2-40B4-BE49-F238E27FC236}">
                    <a16:creationId xmlns:a16="http://schemas.microsoft.com/office/drawing/2014/main" id="{D92D142C-AF2E-487F-B3C7-BDD1038517AE}"/>
                  </a:ext>
                </a:extLst>
              </p:cNvPr>
              <p:cNvGrpSpPr/>
              <p:nvPr/>
            </p:nvGrpSpPr>
            <p:grpSpPr>
              <a:xfrm>
                <a:off x="1241980" y="1595759"/>
                <a:ext cx="9639384" cy="3699283"/>
                <a:chOff x="252001" y="899583"/>
                <a:chExt cx="8730763" cy="3350588"/>
              </a:xfrm>
            </p:grpSpPr>
            <p:sp>
              <p:nvSpPr>
                <p:cNvPr id="16" name="Frihandsfigur: Form 15">
                  <a:extLst>
                    <a:ext uri="{FF2B5EF4-FFF2-40B4-BE49-F238E27FC236}">
                      <a16:creationId xmlns:a16="http://schemas.microsoft.com/office/drawing/2014/main" id="{7A2B865D-878B-4C1A-B0E6-54C8E8059C1F}"/>
                    </a:ext>
                  </a:extLst>
                </p:cNvPr>
                <p:cNvSpPr/>
                <p:nvPr/>
              </p:nvSpPr>
              <p:spPr>
                <a:xfrm>
                  <a:off x="252001" y="899583"/>
                  <a:ext cx="8730763" cy="3350588"/>
                </a:xfrm>
                <a:custGeom>
                  <a:avLst/>
                  <a:gdLst>
                    <a:gd name="connsiteX0" fmla="*/ 1950434 w 8743950"/>
                    <a:gd name="connsiteY0" fmla="*/ 3379867 h 3390900"/>
                    <a:gd name="connsiteX1" fmla="*/ 192881 w 8743950"/>
                    <a:gd name="connsiteY1" fmla="*/ 2483945 h 3390900"/>
                    <a:gd name="connsiteX2" fmla="*/ 0 w 8743950"/>
                    <a:gd name="connsiteY2" fmla="*/ 1698132 h 3390900"/>
                    <a:gd name="connsiteX3" fmla="*/ 192596 w 8743950"/>
                    <a:gd name="connsiteY3" fmla="*/ 912987 h 3390900"/>
                    <a:gd name="connsiteX4" fmla="*/ 1951673 w 8743950"/>
                    <a:gd name="connsiteY4" fmla="*/ 16589 h 3390900"/>
                    <a:gd name="connsiteX5" fmla="*/ 7866317 w 8743950"/>
                    <a:gd name="connsiteY5" fmla="*/ 752586 h 3390900"/>
                    <a:gd name="connsiteX6" fmla="*/ 7906989 w 8743950"/>
                    <a:gd name="connsiteY6" fmla="*/ 758682 h 3390900"/>
                    <a:gd name="connsiteX7" fmla="*/ 8743950 w 8743950"/>
                    <a:gd name="connsiteY7" fmla="*/ 1698132 h 3390900"/>
                    <a:gd name="connsiteX8" fmla="*/ 7961281 w 8743950"/>
                    <a:gd name="connsiteY8" fmla="*/ 2626344 h 3390900"/>
                    <a:gd name="connsiteX9" fmla="*/ 7846981 w 8743950"/>
                    <a:gd name="connsiteY9" fmla="*/ 2645775 h 3390900"/>
                    <a:gd name="connsiteX10" fmla="*/ 1950434 w 8743950"/>
                    <a:gd name="connsiteY10" fmla="*/ 3379867 h 3390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743950" h="3390900">
                      <a:moveTo>
                        <a:pt x="1950434" y="3379867"/>
                      </a:moveTo>
                      <a:cubicBezTo>
                        <a:pt x="1234821" y="3479307"/>
                        <a:pt x="527209" y="3124406"/>
                        <a:pt x="192881" y="2483945"/>
                      </a:cubicBezTo>
                      <a:cubicBezTo>
                        <a:pt x="69818" y="2248011"/>
                        <a:pt x="0" y="1980549"/>
                        <a:pt x="0" y="1698132"/>
                      </a:cubicBezTo>
                      <a:cubicBezTo>
                        <a:pt x="0" y="1416002"/>
                        <a:pt x="69628" y="1148826"/>
                        <a:pt x="192596" y="912987"/>
                      </a:cubicBezTo>
                      <a:cubicBezTo>
                        <a:pt x="526923" y="271668"/>
                        <a:pt x="1235393" y="-82947"/>
                        <a:pt x="1951673" y="16589"/>
                      </a:cubicBezTo>
                      <a:cubicBezTo>
                        <a:pt x="1951673" y="16589"/>
                        <a:pt x="7487412" y="705437"/>
                        <a:pt x="7866317" y="752586"/>
                      </a:cubicBezTo>
                      <a:cubicBezTo>
                        <a:pt x="7879937" y="754300"/>
                        <a:pt x="7893463" y="756205"/>
                        <a:pt x="7906989" y="758682"/>
                      </a:cubicBezTo>
                      <a:cubicBezTo>
                        <a:pt x="8410004" y="851074"/>
                        <a:pt x="8743950" y="1234074"/>
                        <a:pt x="8743950" y="1698132"/>
                      </a:cubicBezTo>
                      <a:cubicBezTo>
                        <a:pt x="8743950" y="2145236"/>
                        <a:pt x="8433911" y="2517092"/>
                        <a:pt x="7961281" y="2626344"/>
                      </a:cubicBezTo>
                      <a:cubicBezTo>
                        <a:pt x="7923562" y="2635011"/>
                        <a:pt x="7885367" y="2641298"/>
                        <a:pt x="7846981" y="2645775"/>
                      </a:cubicBezTo>
                      <a:cubicBezTo>
                        <a:pt x="7428929" y="2694924"/>
                        <a:pt x="3813048" y="3121072"/>
                        <a:pt x="1950434" y="3379867"/>
                      </a:cubicBezTo>
                      <a:close/>
                    </a:path>
                  </a:pathLst>
                </a:custGeom>
                <a:solidFill>
                  <a:srgbClr val="71B2C9">
                    <a:alpha val="58000"/>
                  </a:srgbClr>
                </a:solidFill>
                <a:ln w="9525" cap="flat">
                  <a:noFill/>
                  <a:prstDash val="solid"/>
                  <a:miter/>
                </a:ln>
              </p:spPr>
              <p:txBody>
                <a:bodyPr rtlCol="0" anchor="ctr"/>
                <a:lstStyle/>
                <a:p>
                  <a:pPr defTabSz="914354"/>
                  <a:endParaRPr lang="sv-SE" sz="2400" dirty="0">
                    <a:solidFill>
                      <a:srgbClr val="4E5151"/>
                    </a:solidFill>
                    <a:latin typeface="Calibri" panose="020F0502020204030204"/>
                  </a:endParaRPr>
                </a:p>
              </p:txBody>
            </p:sp>
            <p:sp>
              <p:nvSpPr>
                <p:cNvPr id="17" name="Frihandsfigur: Form 16">
                  <a:extLst>
                    <a:ext uri="{FF2B5EF4-FFF2-40B4-BE49-F238E27FC236}">
                      <a16:creationId xmlns:a16="http://schemas.microsoft.com/office/drawing/2014/main" id="{18B9E97E-3C36-4C26-B716-18A6BCB0CD17}"/>
                    </a:ext>
                  </a:extLst>
                </p:cNvPr>
                <p:cNvSpPr/>
                <p:nvPr/>
              </p:nvSpPr>
              <p:spPr>
                <a:xfrm>
                  <a:off x="1122575" y="1476198"/>
                  <a:ext cx="7026796" cy="2190761"/>
                </a:xfrm>
                <a:custGeom>
                  <a:avLst/>
                  <a:gdLst>
                    <a:gd name="connsiteX0" fmla="*/ 1275891 w 5719732"/>
                    <a:gd name="connsiteY0" fmla="*/ 2210914 h 2217118"/>
                    <a:gd name="connsiteX1" fmla="*/ 126239 w 5719732"/>
                    <a:gd name="connsiteY1" fmla="*/ 1624858 h 2217118"/>
                    <a:gd name="connsiteX2" fmla="*/ 0 w 5719732"/>
                    <a:gd name="connsiteY2" fmla="*/ 1110804 h 2217118"/>
                    <a:gd name="connsiteX3" fmla="*/ 125950 w 5719732"/>
                    <a:gd name="connsiteY3" fmla="*/ 597256 h 2217118"/>
                    <a:gd name="connsiteX4" fmla="*/ 1276685 w 5719732"/>
                    <a:gd name="connsiteY4" fmla="*/ 10839 h 2217118"/>
                    <a:gd name="connsiteX5" fmla="*/ 5145665 w 5719732"/>
                    <a:gd name="connsiteY5" fmla="*/ 492322 h 2217118"/>
                    <a:gd name="connsiteX6" fmla="*/ 5172314 w 5719732"/>
                    <a:gd name="connsiteY6" fmla="*/ 496294 h 2217118"/>
                    <a:gd name="connsiteX7" fmla="*/ 5719805 w 5719732"/>
                    <a:gd name="connsiteY7" fmla="*/ 1110804 h 2217118"/>
                    <a:gd name="connsiteX8" fmla="*/ 5207846 w 5719732"/>
                    <a:gd name="connsiteY8" fmla="*/ 1717948 h 2217118"/>
                    <a:gd name="connsiteX9" fmla="*/ 5133027 w 5719732"/>
                    <a:gd name="connsiteY9" fmla="*/ 1730659 h 2217118"/>
                    <a:gd name="connsiteX10" fmla="*/ 1275891 w 5719732"/>
                    <a:gd name="connsiteY10" fmla="*/ 2210914 h 2217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719732" h="2217118">
                      <a:moveTo>
                        <a:pt x="1275891" y="2210914"/>
                      </a:moveTo>
                      <a:cubicBezTo>
                        <a:pt x="807840" y="2275911"/>
                        <a:pt x="344845" y="2043800"/>
                        <a:pt x="126239" y="1624858"/>
                      </a:cubicBezTo>
                      <a:cubicBezTo>
                        <a:pt x="45642" y="1470526"/>
                        <a:pt x="0" y="1295540"/>
                        <a:pt x="0" y="1110804"/>
                      </a:cubicBezTo>
                      <a:cubicBezTo>
                        <a:pt x="0" y="926213"/>
                        <a:pt x="45570" y="751443"/>
                        <a:pt x="125950" y="597256"/>
                      </a:cubicBezTo>
                      <a:cubicBezTo>
                        <a:pt x="344628" y="177737"/>
                        <a:pt x="808129" y="-54230"/>
                        <a:pt x="1276685" y="10839"/>
                      </a:cubicBezTo>
                      <a:cubicBezTo>
                        <a:pt x="1276685" y="10839"/>
                        <a:pt x="4897810" y="461485"/>
                        <a:pt x="5145665" y="492322"/>
                      </a:cubicBezTo>
                      <a:cubicBezTo>
                        <a:pt x="5154548" y="493405"/>
                        <a:pt x="5163431" y="494705"/>
                        <a:pt x="5172314" y="496294"/>
                      </a:cubicBezTo>
                      <a:cubicBezTo>
                        <a:pt x="5501343" y="556741"/>
                        <a:pt x="5719805" y="807268"/>
                        <a:pt x="5719805" y="1110804"/>
                      </a:cubicBezTo>
                      <a:cubicBezTo>
                        <a:pt x="5719805" y="1403291"/>
                        <a:pt x="5517014" y="1646524"/>
                        <a:pt x="5207846" y="1717948"/>
                      </a:cubicBezTo>
                      <a:cubicBezTo>
                        <a:pt x="5183219" y="1723653"/>
                        <a:pt x="5158231" y="1727698"/>
                        <a:pt x="5133027" y="1730659"/>
                      </a:cubicBezTo>
                      <a:cubicBezTo>
                        <a:pt x="4859534" y="1762868"/>
                        <a:pt x="2494295" y="2041633"/>
                        <a:pt x="1275891" y="2210914"/>
                      </a:cubicBezTo>
                      <a:close/>
                    </a:path>
                  </a:pathLst>
                </a:custGeom>
                <a:solidFill>
                  <a:srgbClr val="71B2C9"/>
                </a:solid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sp>
              <p:nvSpPr>
                <p:cNvPr id="41" name="Frihandsfigur: Form 40">
                  <a:extLst>
                    <a:ext uri="{FF2B5EF4-FFF2-40B4-BE49-F238E27FC236}">
                      <a16:creationId xmlns:a16="http://schemas.microsoft.com/office/drawing/2014/main" id="{B1FAC40C-DE57-4FC5-B0D2-42A350BBE229}"/>
                    </a:ext>
                  </a:extLst>
                </p:cNvPr>
                <p:cNvSpPr/>
                <p:nvPr/>
              </p:nvSpPr>
              <p:spPr>
                <a:xfrm>
                  <a:off x="8232981" y="2293710"/>
                  <a:ext cx="570883" cy="542338"/>
                </a:xfrm>
                <a:custGeom>
                  <a:avLst/>
                  <a:gdLst>
                    <a:gd name="connsiteX0" fmla="*/ 290825 w 577750"/>
                    <a:gd name="connsiteY0" fmla="*/ 114887 h 548863"/>
                    <a:gd name="connsiteX1" fmla="*/ 0 w 577750"/>
                    <a:gd name="connsiteY1" fmla="*/ 149119 h 548863"/>
                    <a:gd name="connsiteX2" fmla="*/ 290825 w 577750"/>
                    <a:gd name="connsiteY2" fmla="*/ 551161 h 548863"/>
                    <a:gd name="connsiteX3" fmla="*/ 581651 w 577750"/>
                    <a:gd name="connsiteY3" fmla="*/ 149119 h 548863"/>
                    <a:gd name="connsiteX4" fmla="*/ 290825 w 577750"/>
                    <a:gd name="connsiteY4" fmla="*/ 114887 h 548863"/>
                    <a:gd name="connsiteX5" fmla="*/ 290825 w 577750"/>
                    <a:gd name="connsiteY5" fmla="*/ 114887 h 548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7750" h="548863">
                      <a:moveTo>
                        <a:pt x="290825" y="114887"/>
                      </a:moveTo>
                      <a:cubicBezTo>
                        <a:pt x="183075" y="-98953"/>
                        <a:pt x="0" y="29380"/>
                        <a:pt x="0" y="149119"/>
                      </a:cubicBezTo>
                      <a:cubicBezTo>
                        <a:pt x="0" y="328727"/>
                        <a:pt x="290825" y="551161"/>
                        <a:pt x="290825" y="551161"/>
                      </a:cubicBezTo>
                      <a:cubicBezTo>
                        <a:pt x="290825" y="551161"/>
                        <a:pt x="581651" y="328799"/>
                        <a:pt x="581651" y="149119"/>
                      </a:cubicBezTo>
                      <a:cubicBezTo>
                        <a:pt x="581579" y="29308"/>
                        <a:pt x="398576" y="-98953"/>
                        <a:pt x="290825" y="114887"/>
                      </a:cubicBezTo>
                      <a:lnTo>
                        <a:pt x="290825" y="114887"/>
                      </a:lnTo>
                      <a:close/>
                    </a:path>
                  </a:pathLst>
                </a:custGeom>
                <a:solidFill>
                  <a:srgbClr val="FFFFFF"/>
                </a:solid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grpSp>
          <p:grpSp>
            <p:nvGrpSpPr>
              <p:cNvPr id="52" name="Grupp 51">
                <a:extLst>
                  <a:ext uri="{FF2B5EF4-FFF2-40B4-BE49-F238E27FC236}">
                    <a16:creationId xmlns:a16="http://schemas.microsoft.com/office/drawing/2014/main" id="{D0C392FB-74B0-4405-AB4E-7301DB358C38}"/>
                  </a:ext>
                </a:extLst>
              </p:cNvPr>
              <p:cNvGrpSpPr/>
              <p:nvPr/>
            </p:nvGrpSpPr>
            <p:grpSpPr>
              <a:xfrm>
                <a:off x="1404770" y="3043655"/>
                <a:ext cx="699549" cy="720582"/>
                <a:chOff x="1781275" y="3080763"/>
                <a:chExt cx="699549" cy="720582"/>
              </a:xfrm>
            </p:grpSpPr>
            <p:sp>
              <p:nvSpPr>
                <p:cNvPr id="56" name="Frihandsfigur: Form 55">
                  <a:extLst>
                    <a:ext uri="{FF2B5EF4-FFF2-40B4-BE49-F238E27FC236}">
                      <a16:creationId xmlns:a16="http://schemas.microsoft.com/office/drawing/2014/main" id="{147BBBAF-4435-4EA7-B2F7-8C83A0E452F7}"/>
                    </a:ext>
                  </a:extLst>
                </p:cNvPr>
                <p:cNvSpPr/>
                <p:nvPr/>
              </p:nvSpPr>
              <p:spPr>
                <a:xfrm>
                  <a:off x="2076963" y="3357462"/>
                  <a:ext cx="110301" cy="23636"/>
                </a:xfrm>
                <a:custGeom>
                  <a:avLst/>
                  <a:gdLst>
                    <a:gd name="connsiteX0" fmla="*/ 91790 w 101106"/>
                    <a:gd name="connsiteY0" fmla="*/ 0 h 21665"/>
                    <a:gd name="connsiteX1" fmla="*/ 13360 w 101106"/>
                    <a:gd name="connsiteY1" fmla="*/ 0 h 21665"/>
                    <a:gd name="connsiteX2" fmla="*/ 0 w 101106"/>
                    <a:gd name="connsiteY2" fmla="*/ 13288 h 21665"/>
                    <a:gd name="connsiteX3" fmla="*/ 13360 w 101106"/>
                    <a:gd name="connsiteY3" fmla="*/ 26577 h 21665"/>
                    <a:gd name="connsiteX4" fmla="*/ 91862 w 101106"/>
                    <a:gd name="connsiteY4" fmla="*/ 26577 h 21665"/>
                    <a:gd name="connsiteX5" fmla="*/ 105223 w 101106"/>
                    <a:gd name="connsiteY5" fmla="*/ 13288 h 21665"/>
                    <a:gd name="connsiteX6" fmla="*/ 91790 w 101106"/>
                    <a:gd name="connsiteY6" fmla="*/ 0 h 21665"/>
                    <a:gd name="connsiteX7" fmla="*/ 91790 w 101106"/>
                    <a:gd name="connsiteY7" fmla="*/ 0 h 216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1106" h="21665">
                      <a:moveTo>
                        <a:pt x="91790" y="0"/>
                      </a:moveTo>
                      <a:lnTo>
                        <a:pt x="13360" y="0"/>
                      </a:lnTo>
                      <a:cubicBezTo>
                        <a:pt x="5994" y="0"/>
                        <a:pt x="0" y="5922"/>
                        <a:pt x="0" y="13288"/>
                      </a:cubicBezTo>
                      <a:cubicBezTo>
                        <a:pt x="0" y="20655"/>
                        <a:pt x="5994" y="26577"/>
                        <a:pt x="13360" y="26577"/>
                      </a:cubicBezTo>
                      <a:lnTo>
                        <a:pt x="91862" y="26577"/>
                      </a:lnTo>
                      <a:cubicBezTo>
                        <a:pt x="99229" y="26577"/>
                        <a:pt x="105223" y="20655"/>
                        <a:pt x="105223" y="13288"/>
                      </a:cubicBezTo>
                      <a:cubicBezTo>
                        <a:pt x="105223" y="5922"/>
                        <a:pt x="99229" y="0"/>
                        <a:pt x="91790" y="0"/>
                      </a:cubicBezTo>
                      <a:lnTo>
                        <a:pt x="91790" y="0"/>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60" name="Frihandsfigur: Form 59">
                  <a:extLst>
                    <a:ext uri="{FF2B5EF4-FFF2-40B4-BE49-F238E27FC236}">
                      <a16:creationId xmlns:a16="http://schemas.microsoft.com/office/drawing/2014/main" id="{0DCC88B2-8BD2-4F25-B577-79ABF834880F}"/>
                    </a:ext>
                  </a:extLst>
                </p:cNvPr>
                <p:cNvSpPr/>
                <p:nvPr/>
              </p:nvSpPr>
              <p:spPr>
                <a:xfrm>
                  <a:off x="2103277" y="3405364"/>
                  <a:ext cx="55150" cy="23636"/>
                </a:xfrm>
                <a:custGeom>
                  <a:avLst/>
                  <a:gdLst>
                    <a:gd name="connsiteX0" fmla="*/ 28382 w 50553"/>
                    <a:gd name="connsiteY0" fmla="*/ 26576 h 21665"/>
                    <a:gd name="connsiteX1" fmla="*/ 56908 w 50553"/>
                    <a:gd name="connsiteY1" fmla="*/ 0 h 21665"/>
                    <a:gd name="connsiteX2" fmla="*/ 0 w 50553"/>
                    <a:gd name="connsiteY2" fmla="*/ 0 h 21665"/>
                    <a:gd name="connsiteX3" fmla="*/ 28382 w 50553"/>
                    <a:gd name="connsiteY3" fmla="*/ 26576 h 21665"/>
                    <a:gd name="connsiteX4" fmla="*/ 28382 w 50553"/>
                    <a:gd name="connsiteY4" fmla="*/ 26576 h 216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553" h="21665">
                      <a:moveTo>
                        <a:pt x="28382" y="26576"/>
                      </a:moveTo>
                      <a:cubicBezTo>
                        <a:pt x="43404" y="26576"/>
                        <a:pt x="55897" y="14949"/>
                        <a:pt x="56908" y="0"/>
                      </a:cubicBezTo>
                      <a:lnTo>
                        <a:pt x="0" y="0"/>
                      </a:lnTo>
                      <a:cubicBezTo>
                        <a:pt x="939" y="14877"/>
                        <a:pt x="13360" y="26504"/>
                        <a:pt x="28382" y="26576"/>
                      </a:cubicBezTo>
                      <a:lnTo>
                        <a:pt x="28382" y="26576"/>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61" name="Frihandsfigur: Form 60">
                  <a:extLst>
                    <a:ext uri="{FF2B5EF4-FFF2-40B4-BE49-F238E27FC236}">
                      <a16:creationId xmlns:a16="http://schemas.microsoft.com/office/drawing/2014/main" id="{9F0A68A3-5BE2-4508-A978-A11E3B1A3B71}"/>
                    </a:ext>
                  </a:extLst>
                </p:cNvPr>
                <p:cNvSpPr/>
                <p:nvPr/>
              </p:nvSpPr>
              <p:spPr>
                <a:xfrm>
                  <a:off x="2010073" y="3080763"/>
                  <a:ext cx="244238" cy="252118"/>
                </a:xfrm>
                <a:custGeom>
                  <a:avLst/>
                  <a:gdLst>
                    <a:gd name="connsiteX0" fmla="*/ 113817 w 223878"/>
                    <a:gd name="connsiteY0" fmla="*/ 0 h 231100"/>
                    <a:gd name="connsiteX1" fmla="*/ 113817 w 223878"/>
                    <a:gd name="connsiteY1" fmla="*/ 0 h 231100"/>
                    <a:gd name="connsiteX2" fmla="*/ 0 w 223878"/>
                    <a:gd name="connsiteY2" fmla="*/ 112084 h 231100"/>
                    <a:gd name="connsiteX3" fmla="*/ 0 w 223878"/>
                    <a:gd name="connsiteY3" fmla="*/ 115983 h 231100"/>
                    <a:gd name="connsiteX4" fmla="*/ 7944 w 223878"/>
                    <a:gd name="connsiteY4" fmla="*/ 155704 h 231100"/>
                    <a:gd name="connsiteX5" fmla="*/ 27732 w 223878"/>
                    <a:gd name="connsiteY5" fmla="*/ 187986 h 231100"/>
                    <a:gd name="connsiteX6" fmla="*/ 54453 w 223878"/>
                    <a:gd name="connsiteY6" fmla="*/ 231100 h 231100"/>
                    <a:gd name="connsiteX7" fmla="*/ 62325 w 223878"/>
                    <a:gd name="connsiteY7" fmla="*/ 236011 h 231100"/>
                    <a:gd name="connsiteX8" fmla="*/ 165670 w 223878"/>
                    <a:gd name="connsiteY8" fmla="*/ 236011 h 231100"/>
                    <a:gd name="connsiteX9" fmla="*/ 173542 w 223878"/>
                    <a:gd name="connsiteY9" fmla="*/ 231100 h 231100"/>
                    <a:gd name="connsiteX10" fmla="*/ 200263 w 223878"/>
                    <a:gd name="connsiteY10" fmla="*/ 187986 h 231100"/>
                    <a:gd name="connsiteX11" fmla="*/ 219979 w 223878"/>
                    <a:gd name="connsiteY11" fmla="*/ 155704 h 231100"/>
                    <a:gd name="connsiteX12" fmla="*/ 227923 w 223878"/>
                    <a:gd name="connsiteY12" fmla="*/ 116417 h 231100"/>
                    <a:gd name="connsiteX13" fmla="*/ 227923 w 223878"/>
                    <a:gd name="connsiteY13" fmla="*/ 112517 h 231100"/>
                    <a:gd name="connsiteX14" fmla="*/ 113817 w 223878"/>
                    <a:gd name="connsiteY14" fmla="*/ 0 h 231100"/>
                    <a:gd name="connsiteX15" fmla="*/ 113817 w 223878"/>
                    <a:gd name="connsiteY15" fmla="*/ 0 h 231100"/>
                    <a:gd name="connsiteX16" fmla="*/ 201491 w 223878"/>
                    <a:gd name="connsiteY16" fmla="*/ 115261 h 231100"/>
                    <a:gd name="connsiteX17" fmla="*/ 195280 w 223878"/>
                    <a:gd name="connsiteY17" fmla="*/ 145810 h 231100"/>
                    <a:gd name="connsiteX18" fmla="*/ 180403 w 223878"/>
                    <a:gd name="connsiteY18" fmla="*/ 169714 h 231100"/>
                    <a:gd name="connsiteX19" fmla="*/ 154837 w 223878"/>
                    <a:gd name="connsiteY19" fmla="*/ 209001 h 231100"/>
                    <a:gd name="connsiteX20" fmla="*/ 72941 w 223878"/>
                    <a:gd name="connsiteY20" fmla="*/ 209001 h 231100"/>
                    <a:gd name="connsiteX21" fmla="*/ 47303 w 223878"/>
                    <a:gd name="connsiteY21" fmla="*/ 169714 h 231100"/>
                    <a:gd name="connsiteX22" fmla="*/ 32498 w 223878"/>
                    <a:gd name="connsiteY22" fmla="*/ 145810 h 231100"/>
                    <a:gd name="connsiteX23" fmla="*/ 26288 w 223878"/>
                    <a:gd name="connsiteY23" fmla="*/ 115261 h 231100"/>
                    <a:gd name="connsiteX24" fmla="*/ 26288 w 223878"/>
                    <a:gd name="connsiteY24" fmla="*/ 112084 h 231100"/>
                    <a:gd name="connsiteX25" fmla="*/ 113817 w 223878"/>
                    <a:gd name="connsiteY25" fmla="*/ 25927 h 231100"/>
                    <a:gd name="connsiteX26" fmla="*/ 113817 w 223878"/>
                    <a:gd name="connsiteY26" fmla="*/ 25927 h 231100"/>
                    <a:gd name="connsiteX27" fmla="*/ 201491 w 223878"/>
                    <a:gd name="connsiteY27" fmla="*/ 112084 h 231100"/>
                    <a:gd name="connsiteX28" fmla="*/ 201491 w 223878"/>
                    <a:gd name="connsiteY28" fmla="*/ 115261 h 231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23878" h="231100">
                      <a:moveTo>
                        <a:pt x="113817" y="0"/>
                      </a:moveTo>
                      <a:lnTo>
                        <a:pt x="113817" y="0"/>
                      </a:lnTo>
                      <a:cubicBezTo>
                        <a:pt x="51636" y="433"/>
                        <a:pt x="1083" y="50120"/>
                        <a:pt x="0" y="112084"/>
                      </a:cubicBezTo>
                      <a:lnTo>
                        <a:pt x="0" y="115983"/>
                      </a:lnTo>
                      <a:cubicBezTo>
                        <a:pt x="289" y="129561"/>
                        <a:pt x="2961" y="142993"/>
                        <a:pt x="7944" y="155704"/>
                      </a:cubicBezTo>
                      <a:cubicBezTo>
                        <a:pt x="12566" y="167548"/>
                        <a:pt x="19210" y="178453"/>
                        <a:pt x="27732" y="187986"/>
                      </a:cubicBezTo>
                      <a:cubicBezTo>
                        <a:pt x="38276" y="201274"/>
                        <a:pt x="47231" y="215718"/>
                        <a:pt x="54453" y="231100"/>
                      </a:cubicBezTo>
                      <a:cubicBezTo>
                        <a:pt x="55970" y="234061"/>
                        <a:pt x="59003" y="235939"/>
                        <a:pt x="62325" y="236011"/>
                      </a:cubicBezTo>
                      <a:lnTo>
                        <a:pt x="165670" y="236011"/>
                      </a:lnTo>
                      <a:cubicBezTo>
                        <a:pt x="168992" y="235939"/>
                        <a:pt x="172025" y="234061"/>
                        <a:pt x="173542" y="231100"/>
                      </a:cubicBezTo>
                      <a:cubicBezTo>
                        <a:pt x="180764" y="215790"/>
                        <a:pt x="189719" y="201274"/>
                        <a:pt x="200263" y="187986"/>
                      </a:cubicBezTo>
                      <a:cubicBezTo>
                        <a:pt x="208712" y="178453"/>
                        <a:pt x="215357" y="167548"/>
                        <a:pt x="219979" y="155704"/>
                      </a:cubicBezTo>
                      <a:cubicBezTo>
                        <a:pt x="224817" y="143138"/>
                        <a:pt x="227489" y="129849"/>
                        <a:pt x="227923" y="116417"/>
                      </a:cubicBezTo>
                      <a:lnTo>
                        <a:pt x="227923" y="112517"/>
                      </a:lnTo>
                      <a:cubicBezTo>
                        <a:pt x="226839" y="50409"/>
                        <a:pt x="176214" y="433"/>
                        <a:pt x="113817" y="0"/>
                      </a:cubicBezTo>
                      <a:lnTo>
                        <a:pt x="113817" y="0"/>
                      </a:lnTo>
                      <a:close/>
                      <a:moveTo>
                        <a:pt x="201491" y="115261"/>
                      </a:moveTo>
                      <a:cubicBezTo>
                        <a:pt x="201130" y="125733"/>
                        <a:pt x="199035" y="136060"/>
                        <a:pt x="195280" y="145810"/>
                      </a:cubicBezTo>
                      <a:cubicBezTo>
                        <a:pt x="191741" y="154621"/>
                        <a:pt x="186758" y="162709"/>
                        <a:pt x="180403" y="169714"/>
                      </a:cubicBezTo>
                      <a:cubicBezTo>
                        <a:pt x="170364" y="181775"/>
                        <a:pt x="161842" y="194991"/>
                        <a:pt x="154837" y="209001"/>
                      </a:cubicBezTo>
                      <a:lnTo>
                        <a:pt x="72941" y="209001"/>
                      </a:lnTo>
                      <a:cubicBezTo>
                        <a:pt x="65936" y="194991"/>
                        <a:pt x="57342" y="181775"/>
                        <a:pt x="47303" y="169714"/>
                      </a:cubicBezTo>
                      <a:cubicBezTo>
                        <a:pt x="41020" y="162637"/>
                        <a:pt x="35965" y="154548"/>
                        <a:pt x="32498" y="145810"/>
                      </a:cubicBezTo>
                      <a:cubicBezTo>
                        <a:pt x="28743" y="136060"/>
                        <a:pt x="26649" y="125661"/>
                        <a:pt x="26288" y="115261"/>
                      </a:cubicBezTo>
                      <a:lnTo>
                        <a:pt x="26288" y="112084"/>
                      </a:lnTo>
                      <a:cubicBezTo>
                        <a:pt x="27082" y="64491"/>
                        <a:pt x="66008" y="26215"/>
                        <a:pt x="113817" y="25927"/>
                      </a:cubicBezTo>
                      <a:lnTo>
                        <a:pt x="113817" y="25927"/>
                      </a:lnTo>
                      <a:cubicBezTo>
                        <a:pt x="161698" y="26215"/>
                        <a:pt x="200624" y="64419"/>
                        <a:pt x="201491" y="112084"/>
                      </a:cubicBezTo>
                      <a:lnTo>
                        <a:pt x="201491" y="115261"/>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62" name="Frihandsfigur: Form 61">
                  <a:extLst>
                    <a:ext uri="{FF2B5EF4-FFF2-40B4-BE49-F238E27FC236}">
                      <a16:creationId xmlns:a16="http://schemas.microsoft.com/office/drawing/2014/main" id="{0D912460-2227-4E92-B9E3-F11A6944A7BE}"/>
                    </a:ext>
                  </a:extLst>
                </p:cNvPr>
                <p:cNvSpPr/>
                <p:nvPr/>
              </p:nvSpPr>
              <p:spPr>
                <a:xfrm>
                  <a:off x="2087441" y="3134496"/>
                  <a:ext cx="102422" cy="141817"/>
                </a:xfrm>
                <a:custGeom>
                  <a:avLst/>
                  <a:gdLst>
                    <a:gd name="connsiteX0" fmla="*/ 0 w 93884"/>
                    <a:gd name="connsiteY0" fmla="*/ 91574 h 129993"/>
                    <a:gd name="connsiteX1" fmla="*/ 47087 w 93884"/>
                    <a:gd name="connsiteY1" fmla="*/ 0 h 129993"/>
                    <a:gd name="connsiteX2" fmla="*/ 47087 w 93884"/>
                    <a:gd name="connsiteY2" fmla="*/ 53009 h 129993"/>
                    <a:gd name="connsiteX3" fmla="*/ 96051 w 93884"/>
                    <a:gd name="connsiteY3" fmla="*/ 43404 h 129993"/>
                    <a:gd name="connsiteX4" fmla="*/ 47087 w 93884"/>
                    <a:gd name="connsiteY4" fmla="*/ 133027 h 129993"/>
                    <a:gd name="connsiteX5" fmla="*/ 47087 w 93884"/>
                    <a:gd name="connsiteY5" fmla="*/ 80957 h 129993"/>
                    <a:gd name="connsiteX6" fmla="*/ 0 w 93884"/>
                    <a:gd name="connsiteY6" fmla="*/ 91574 h 129993"/>
                    <a:gd name="connsiteX7" fmla="*/ 0 w 93884"/>
                    <a:gd name="connsiteY7" fmla="*/ 91574 h 1299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884" h="129993">
                      <a:moveTo>
                        <a:pt x="0" y="91574"/>
                      </a:moveTo>
                      <a:lnTo>
                        <a:pt x="47087" y="0"/>
                      </a:lnTo>
                      <a:lnTo>
                        <a:pt x="47087" y="53009"/>
                      </a:lnTo>
                      <a:lnTo>
                        <a:pt x="96051" y="43404"/>
                      </a:lnTo>
                      <a:lnTo>
                        <a:pt x="47087" y="133027"/>
                      </a:lnTo>
                      <a:lnTo>
                        <a:pt x="47087" y="80957"/>
                      </a:lnTo>
                      <a:lnTo>
                        <a:pt x="0" y="91574"/>
                      </a:lnTo>
                      <a:lnTo>
                        <a:pt x="0" y="91574"/>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63" name="Frihandsfigur: Form 62">
                  <a:extLst>
                    <a:ext uri="{FF2B5EF4-FFF2-40B4-BE49-F238E27FC236}">
                      <a16:creationId xmlns:a16="http://schemas.microsoft.com/office/drawing/2014/main" id="{61AC2278-0EDC-4D90-8486-F96CC537E4B4}"/>
                    </a:ext>
                  </a:extLst>
                </p:cNvPr>
                <p:cNvSpPr/>
                <p:nvPr/>
              </p:nvSpPr>
              <p:spPr>
                <a:xfrm>
                  <a:off x="2259984" y="3422226"/>
                  <a:ext cx="149695" cy="149695"/>
                </a:xfrm>
                <a:custGeom>
                  <a:avLst/>
                  <a:gdLst>
                    <a:gd name="connsiteX0" fmla="*/ 138660 w 137215"/>
                    <a:gd name="connsiteY0" fmla="*/ 68969 h 137215"/>
                    <a:gd name="connsiteX1" fmla="*/ 69330 w 137215"/>
                    <a:gd name="connsiteY1" fmla="*/ 137938 h 137215"/>
                    <a:gd name="connsiteX2" fmla="*/ 0 w 137215"/>
                    <a:gd name="connsiteY2" fmla="*/ 68969 h 137215"/>
                    <a:gd name="connsiteX3" fmla="*/ 69330 w 137215"/>
                    <a:gd name="connsiteY3" fmla="*/ 0 h 137215"/>
                    <a:gd name="connsiteX4" fmla="*/ 138660 w 137215"/>
                    <a:gd name="connsiteY4" fmla="*/ 68969 h 137215"/>
                    <a:gd name="connsiteX5" fmla="*/ 138660 w 137215"/>
                    <a:gd name="connsiteY5" fmla="*/ 68969 h 137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215" h="137215">
                      <a:moveTo>
                        <a:pt x="138660" y="68969"/>
                      </a:moveTo>
                      <a:cubicBezTo>
                        <a:pt x="138660" y="107028"/>
                        <a:pt x="107606" y="137938"/>
                        <a:pt x="69330" y="137938"/>
                      </a:cubicBezTo>
                      <a:cubicBezTo>
                        <a:pt x="31054" y="137938"/>
                        <a:pt x="0" y="107028"/>
                        <a:pt x="0" y="68969"/>
                      </a:cubicBezTo>
                      <a:cubicBezTo>
                        <a:pt x="0" y="30910"/>
                        <a:pt x="31054" y="0"/>
                        <a:pt x="69330" y="0"/>
                      </a:cubicBezTo>
                      <a:cubicBezTo>
                        <a:pt x="107606" y="0"/>
                        <a:pt x="138660" y="30910"/>
                        <a:pt x="138660" y="68969"/>
                      </a:cubicBezTo>
                      <a:lnTo>
                        <a:pt x="138660" y="68969"/>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64" name="Frihandsfigur: Form 63">
                  <a:extLst>
                    <a:ext uri="{FF2B5EF4-FFF2-40B4-BE49-F238E27FC236}">
                      <a16:creationId xmlns:a16="http://schemas.microsoft.com/office/drawing/2014/main" id="{D041FE24-701A-499C-9C1C-14B30F9ECFF3}"/>
                    </a:ext>
                  </a:extLst>
                </p:cNvPr>
                <p:cNvSpPr/>
                <p:nvPr/>
              </p:nvSpPr>
              <p:spPr>
                <a:xfrm>
                  <a:off x="1856675" y="3422226"/>
                  <a:ext cx="149695" cy="149695"/>
                </a:xfrm>
                <a:custGeom>
                  <a:avLst/>
                  <a:gdLst>
                    <a:gd name="connsiteX0" fmla="*/ 138660 w 137215"/>
                    <a:gd name="connsiteY0" fmla="*/ 68969 h 137215"/>
                    <a:gd name="connsiteX1" fmla="*/ 69330 w 137215"/>
                    <a:gd name="connsiteY1" fmla="*/ 137938 h 137215"/>
                    <a:gd name="connsiteX2" fmla="*/ 0 w 137215"/>
                    <a:gd name="connsiteY2" fmla="*/ 68969 h 137215"/>
                    <a:gd name="connsiteX3" fmla="*/ 69330 w 137215"/>
                    <a:gd name="connsiteY3" fmla="*/ 0 h 137215"/>
                    <a:gd name="connsiteX4" fmla="*/ 138660 w 137215"/>
                    <a:gd name="connsiteY4" fmla="*/ 68969 h 137215"/>
                    <a:gd name="connsiteX5" fmla="*/ 138660 w 137215"/>
                    <a:gd name="connsiteY5" fmla="*/ 68969 h 137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215" h="137215">
                      <a:moveTo>
                        <a:pt x="138660" y="68969"/>
                      </a:moveTo>
                      <a:cubicBezTo>
                        <a:pt x="138660" y="107028"/>
                        <a:pt x="107606" y="137938"/>
                        <a:pt x="69330" y="137938"/>
                      </a:cubicBezTo>
                      <a:cubicBezTo>
                        <a:pt x="31054" y="137938"/>
                        <a:pt x="0" y="107028"/>
                        <a:pt x="0" y="68969"/>
                      </a:cubicBezTo>
                      <a:cubicBezTo>
                        <a:pt x="0" y="30910"/>
                        <a:pt x="31054" y="0"/>
                        <a:pt x="69330" y="0"/>
                      </a:cubicBezTo>
                      <a:cubicBezTo>
                        <a:pt x="107606" y="0"/>
                        <a:pt x="138660" y="30910"/>
                        <a:pt x="138660" y="68969"/>
                      </a:cubicBezTo>
                      <a:lnTo>
                        <a:pt x="138660" y="68969"/>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65" name="Frihandsfigur: Form 64">
                  <a:extLst>
                    <a:ext uri="{FF2B5EF4-FFF2-40B4-BE49-F238E27FC236}">
                      <a16:creationId xmlns:a16="http://schemas.microsoft.com/office/drawing/2014/main" id="{FF9C9C21-0D54-4F89-8315-3EED1A2F3EA0}"/>
                    </a:ext>
                  </a:extLst>
                </p:cNvPr>
                <p:cNvSpPr/>
                <p:nvPr/>
              </p:nvSpPr>
              <p:spPr>
                <a:xfrm>
                  <a:off x="2212949" y="3593033"/>
                  <a:ext cx="267875" cy="149695"/>
                </a:xfrm>
                <a:custGeom>
                  <a:avLst/>
                  <a:gdLst>
                    <a:gd name="connsiteX0" fmla="*/ 237167 w 245544"/>
                    <a:gd name="connsiteY0" fmla="*/ 41094 h 137215"/>
                    <a:gd name="connsiteX1" fmla="*/ 169498 w 245544"/>
                    <a:gd name="connsiteY1" fmla="*/ 8884 h 137215"/>
                    <a:gd name="connsiteX2" fmla="*/ 112517 w 245544"/>
                    <a:gd name="connsiteY2" fmla="*/ 1 h 137215"/>
                    <a:gd name="connsiteX3" fmla="*/ 55536 w 245544"/>
                    <a:gd name="connsiteY3" fmla="*/ 8884 h 137215"/>
                    <a:gd name="connsiteX4" fmla="*/ 3178 w 245544"/>
                    <a:gd name="connsiteY4" fmla="*/ 31200 h 137215"/>
                    <a:gd name="connsiteX5" fmla="*/ 0 w 245544"/>
                    <a:gd name="connsiteY5" fmla="*/ 34811 h 137215"/>
                    <a:gd name="connsiteX6" fmla="*/ 71280 w 245544"/>
                    <a:gd name="connsiteY6" fmla="*/ 70270 h 137215"/>
                    <a:gd name="connsiteX7" fmla="*/ 97351 w 245544"/>
                    <a:gd name="connsiteY7" fmla="*/ 122340 h 137215"/>
                    <a:gd name="connsiteX8" fmla="*/ 97351 w 245544"/>
                    <a:gd name="connsiteY8" fmla="*/ 138084 h 137215"/>
                    <a:gd name="connsiteX9" fmla="*/ 251177 w 245544"/>
                    <a:gd name="connsiteY9" fmla="*/ 138084 h 137215"/>
                    <a:gd name="connsiteX10" fmla="*/ 251177 w 245544"/>
                    <a:gd name="connsiteY10" fmla="*/ 68681 h 137215"/>
                    <a:gd name="connsiteX11" fmla="*/ 237167 w 245544"/>
                    <a:gd name="connsiteY11" fmla="*/ 41094 h 137215"/>
                    <a:gd name="connsiteX12" fmla="*/ 237167 w 245544"/>
                    <a:gd name="connsiteY12" fmla="*/ 41094 h 137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45544" h="137215">
                      <a:moveTo>
                        <a:pt x="237167" y="41094"/>
                      </a:moveTo>
                      <a:cubicBezTo>
                        <a:pt x="217234" y="25639"/>
                        <a:pt x="194124" y="14662"/>
                        <a:pt x="169498" y="8884"/>
                      </a:cubicBezTo>
                      <a:cubicBezTo>
                        <a:pt x="150937" y="3468"/>
                        <a:pt x="131799" y="507"/>
                        <a:pt x="112517" y="1"/>
                      </a:cubicBezTo>
                      <a:cubicBezTo>
                        <a:pt x="93162" y="-71"/>
                        <a:pt x="73952" y="2962"/>
                        <a:pt x="55536" y="8884"/>
                      </a:cubicBezTo>
                      <a:cubicBezTo>
                        <a:pt x="37120" y="13795"/>
                        <a:pt x="19427" y="21306"/>
                        <a:pt x="3178" y="31200"/>
                      </a:cubicBezTo>
                      <a:cubicBezTo>
                        <a:pt x="2094" y="32427"/>
                        <a:pt x="1155" y="33655"/>
                        <a:pt x="0" y="34811"/>
                      </a:cubicBezTo>
                      <a:cubicBezTo>
                        <a:pt x="25927" y="41744"/>
                        <a:pt x="50120" y="53804"/>
                        <a:pt x="71280" y="70270"/>
                      </a:cubicBezTo>
                      <a:cubicBezTo>
                        <a:pt x="87963" y="82403"/>
                        <a:pt x="97712" y="101758"/>
                        <a:pt x="97351" y="122340"/>
                      </a:cubicBezTo>
                      <a:lnTo>
                        <a:pt x="97351" y="138084"/>
                      </a:lnTo>
                      <a:lnTo>
                        <a:pt x="251177" y="138084"/>
                      </a:lnTo>
                      <a:lnTo>
                        <a:pt x="251177" y="68681"/>
                      </a:lnTo>
                      <a:cubicBezTo>
                        <a:pt x="251322" y="57849"/>
                        <a:pt x="246122" y="47449"/>
                        <a:pt x="237167" y="41094"/>
                      </a:cubicBezTo>
                      <a:lnTo>
                        <a:pt x="237167" y="41094"/>
                      </a:lnTo>
                      <a:close/>
                    </a:path>
                  </a:pathLst>
                </a:custGeom>
                <a:solidFill>
                  <a:srgbClr val="FFFFFF"/>
                </a:solid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sp>
              <p:nvSpPr>
                <p:cNvPr id="66" name="Frihandsfigur: Form 65">
                  <a:extLst>
                    <a:ext uri="{FF2B5EF4-FFF2-40B4-BE49-F238E27FC236}">
                      <a16:creationId xmlns:a16="http://schemas.microsoft.com/office/drawing/2014/main" id="{53D8C970-27C5-4105-AB50-723B434A8BD5}"/>
                    </a:ext>
                  </a:extLst>
                </p:cNvPr>
                <p:cNvSpPr/>
                <p:nvPr/>
              </p:nvSpPr>
              <p:spPr>
                <a:xfrm>
                  <a:off x="1781275" y="3593111"/>
                  <a:ext cx="267875" cy="149695"/>
                </a:xfrm>
                <a:custGeom>
                  <a:avLst/>
                  <a:gdLst>
                    <a:gd name="connsiteX0" fmla="*/ 153898 w 245544"/>
                    <a:gd name="connsiteY0" fmla="*/ 122340 h 137215"/>
                    <a:gd name="connsiteX1" fmla="*/ 178814 w 245544"/>
                    <a:gd name="connsiteY1" fmla="*/ 71209 h 137215"/>
                    <a:gd name="connsiteX2" fmla="*/ 179897 w 245544"/>
                    <a:gd name="connsiteY2" fmla="*/ 70342 h 137215"/>
                    <a:gd name="connsiteX3" fmla="*/ 181053 w 245544"/>
                    <a:gd name="connsiteY3" fmla="*/ 69548 h 137215"/>
                    <a:gd name="connsiteX4" fmla="*/ 251033 w 245544"/>
                    <a:gd name="connsiteY4" fmla="*/ 34955 h 137215"/>
                    <a:gd name="connsiteX5" fmla="*/ 245977 w 245544"/>
                    <a:gd name="connsiteY5" fmla="*/ 29178 h 137215"/>
                    <a:gd name="connsiteX6" fmla="*/ 195858 w 245544"/>
                    <a:gd name="connsiteY6" fmla="*/ 8884 h 137215"/>
                    <a:gd name="connsiteX7" fmla="*/ 138877 w 245544"/>
                    <a:gd name="connsiteY7" fmla="*/ 1 h 137215"/>
                    <a:gd name="connsiteX8" fmla="*/ 81896 w 245544"/>
                    <a:gd name="connsiteY8" fmla="*/ 8884 h 137215"/>
                    <a:gd name="connsiteX9" fmla="*/ 14227 w 245544"/>
                    <a:gd name="connsiteY9" fmla="*/ 41094 h 137215"/>
                    <a:gd name="connsiteX10" fmla="*/ 0 w 245544"/>
                    <a:gd name="connsiteY10" fmla="*/ 68754 h 137215"/>
                    <a:gd name="connsiteX11" fmla="*/ 0 w 245544"/>
                    <a:gd name="connsiteY11" fmla="*/ 138156 h 137215"/>
                    <a:gd name="connsiteX12" fmla="*/ 154043 w 245544"/>
                    <a:gd name="connsiteY12" fmla="*/ 138156 h 137215"/>
                    <a:gd name="connsiteX13" fmla="*/ 154043 w 245544"/>
                    <a:gd name="connsiteY13" fmla="*/ 122340 h 137215"/>
                    <a:gd name="connsiteX14" fmla="*/ 153898 w 245544"/>
                    <a:gd name="connsiteY14" fmla="*/ 122340 h 137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45544" h="137215">
                      <a:moveTo>
                        <a:pt x="153898" y="122340"/>
                      </a:moveTo>
                      <a:cubicBezTo>
                        <a:pt x="153898" y="102408"/>
                        <a:pt x="163142" y="83558"/>
                        <a:pt x="178814" y="71209"/>
                      </a:cubicBezTo>
                      <a:lnTo>
                        <a:pt x="179897" y="70342"/>
                      </a:lnTo>
                      <a:lnTo>
                        <a:pt x="181053" y="69548"/>
                      </a:lnTo>
                      <a:cubicBezTo>
                        <a:pt x="202429" y="54454"/>
                        <a:pt x="226045" y="42755"/>
                        <a:pt x="251033" y="34955"/>
                      </a:cubicBezTo>
                      <a:cubicBezTo>
                        <a:pt x="249227" y="33078"/>
                        <a:pt x="247638" y="31128"/>
                        <a:pt x="245977" y="29178"/>
                      </a:cubicBezTo>
                      <a:cubicBezTo>
                        <a:pt x="230306" y="20078"/>
                        <a:pt x="213407" y="13217"/>
                        <a:pt x="195858" y="8884"/>
                      </a:cubicBezTo>
                      <a:cubicBezTo>
                        <a:pt x="177297" y="3468"/>
                        <a:pt x="158159" y="507"/>
                        <a:pt x="138877" y="1"/>
                      </a:cubicBezTo>
                      <a:cubicBezTo>
                        <a:pt x="119522" y="-71"/>
                        <a:pt x="100312" y="2962"/>
                        <a:pt x="81896" y="8884"/>
                      </a:cubicBezTo>
                      <a:cubicBezTo>
                        <a:pt x="57631" y="15528"/>
                        <a:pt x="34665" y="26433"/>
                        <a:pt x="14227" y="41094"/>
                      </a:cubicBezTo>
                      <a:cubicBezTo>
                        <a:pt x="5489" y="47666"/>
                        <a:pt x="217" y="57849"/>
                        <a:pt x="0" y="68754"/>
                      </a:cubicBezTo>
                      <a:lnTo>
                        <a:pt x="0" y="138156"/>
                      </a:lnTo>
                      <a:lnTo>
                        <a:pt x="154043" y="138156"/>
                      </a:lnTo>
                      <a:lnTo>
                        <a:pt x="154043" y="122340"/>
                      </a:lnTo>
                      <a:lnTo>
                        <a:pt x="153898" y="122340"/>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67" name="Frihandsfigur: Form 66">
                  <a:extLst>
                    <a:ext uri="{FF2B5EF4-FFF2-40B4-BE49-F238E27FC236}">
                      <a16:creationId xmlns:a16="http://schemas.microsoft.com/office/drawing/2014/main" id="{4BB8454F-7C54-4BB6-8E4E-6482F72368F7}"/>
                    </a:ext>
                  </a:extLst>
                </p:cNvPr>
                <p:cNvSpPr/>
                <p:nvPr/>
              </p:nvSpPr>
              <p:spPr>
                <a:xfrm>
                  <a:off x="1982812" y="3651650"/>
                  <a:ext cx="299389" cy="149695"/>
                </a:xfrm>
                <a:custGeom>
                  <a:avLst/>
                  <a:gdLst>
                    <a:gd name="connsiteX0" fmla="*/ 0 w 274431"/>
                    <a:gd name="connsiteY0" fmla="*/ 137650 h 137215"/>
                    <a:gd name="connsiteX1" fmla="*/ 0 w 274431"/>
                    <a:gd name="connsiteY1" fmla="*/ 68681 h 137215"/>
                    <a:gd name="connsiteX2" fmla="*/ 13866 w 274431"/>
                    <a:gd name="connsiteY2" fmla="*/ 41094 h 137215"/>
                    <a:gd name="connsiteX3" fmla="*/ 81535 w 274431"/>
                    <a:gd name="connsiteY3" fmla="*/ 8884 h 137215"/>
                    <a:gd name="connsiteX4" fmla="*/ 138516 w 274431"/>
                    <a:gd name="connsiteY4" fmla="*/ 1 h 137215"/>
                    <a:gd name="connsiteX5" fmla="*/ 195496 w 274431"/>
                    <a:gd name="connsiteY5" fmla="*/ 8884 h 137215"/>
                    <a:gd name="connsiteX6" fmla="*/ 263310 w 274431"/>
                    <a:gd name="connsiteY6" fmla="*/ 41094 h 137215"/>
                    <a:gd name="connsiteX7" fmla="*/ 277104 w 274431"/>
                    <a:gd name="connsiteY7" fmla="*/ 68681 h 137215"/>
                    <a:gd name="connsiteX8" fmla="*/ 277104 w 274431"/>
                    <a:gd name="connsiteY8" fmla="*/ 137650 h 137215"/>
                    <a:gd name="connsiteX9" fmla="*/ 0 w 274431"/>
                    <a:gd name="connsiteY9" fmla="*/ 137650 h 137215"/>
                    <a:gd name="connsiteX10" fmla="*/ 0 w 274431"/>
                    <a:gd name="connsiteY10" fmla="*/ 137650 h 137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4431" h="137215">
                      <a:moveTo>
                        <a:pt x="0" y="137650"/>
                      </a:moveTo>
                      <a:lnTo>
                        <a:pt x="0" y="68681"/>
                      </a:lnTo>
                      <a:cubicBezTo>
                        <a:pt x="72" y="57849"/>
                        <a:pt x="5200" y="47666"/>
                        <a:pt x="13866" y="41094"/>
                      </a:cubicBezTo>
                      <a:cubicBezTo>
                        <a:pt x="34304" y="26433"/>
                        <a:pt x="57270" y="15528"/>
                        <a:pt x="81535" y="8884"/>
                      </a:cubicBezTo>
                      <a:cubicBezTo>
                        <a:pt x="99951" y="2962"/>
                        <a:pt x="119161" y="-71"/>
                        <a:pt x="138516" y="1"/>
                      </a:cubicBezTo>
                      <a:cubicBezTo>
                        <a:pt x="157798" y="435"/>
                        <a:pt x="177008" y="3468"/>
                        <a:pt x="195496" y="8884"/>
                      </a:cubicBezTo>
                      <a:cubicBezTo>
                        <a:pt x="220195" y="14589"/>
                        <a:pt x="243305" y="25567"/>
                        <a:pt x="263310" y="41094"/>
                      </a:cubicBezTo>
                      <a:cubicBezTo>
                        <a:pt x="272265" y="47449"/>
                        <a:pt x="277393" y="57776"/>
                        <a:pt x="277104" y="68681"/>
                      </a:cubicBezTo>
                      <a:lnTo>
                        <a:pt x="277104" y="137650"/>
                      </a:lnTo>
                      <a:lnTo>
                        <a:pt x="0" y="137650"/>
                      </a:lnTo>
                      <a:lnTo>
                        <a:pt x="0" y="137650"/>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68" name="Frihandsfigur: Form 67">
                  <a:extLst>
                    <a:ext uri="{FF2B5EF4-FFF2-40B4-BE49-F238E27FC236}">
                      <a16:creationId xmlns:a16="http://schemas.microsoft.com/office/drawing/2014/main" id="{FC01418C-F23D-4549-A9CF-334652D87C8C}"/>
                    </a:ext>
                  </a:extLst>
                </p:cNvPr>
                <p:cNvSpPr/>
                <p:nvPr/>
              </p:nvSpPr>
              <p:spPr>
                <a:xfrm>
                  <a:off x="2058291" y="3480764"/>
                  <a:ext cx="149695" cy="149695"/>
                </a:xfrm>
                <a:custGeom>
                  <a:avLst/>
                  <a:gdLst>
                    <a:gd name="connsiteX0" fmla="*/ 138660 w 137215"/>
                    <a:gd name="connsiteY0" fmla="*/ 68969 h 137215"/>
                    <a:gd name="connsiteX1" fmla="*/ 69330 w 137215"/>
                    <a:gd name="connsiteY1" fmla="*/ 137938 h 137215"/>
                    <a:gd name="connsiteX2" fmla="*/ 0 w 137215"/>
                    <a:gd name="connsiteY2" fmla="*/ 68969 h 137215"/>
                    <a:gd name="connsiteX3" fmla="*/ 69330 w 137215"/>
                    <a:gd name="connsiteY3" fmla="*/ 0 h 137215"/>
                    <a:gd name="connsiteX4" fmla="*/ 138660 w 137215"/>
                    <a:gd name="connsiteY4" fmla="*/ 68969 h 137215"/>
                    <a:gd name="connsiteX5" fmla="*/ 138660 w 137215"/>
                    <a:gd name="connsiteY5" fmla="*/ 68969 h 137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215" h="137215">
                      <a:moveTo>
                        <a:pt x="138660" y="68969"/>
                      </a:moveTo>
                      <a:cubicBezTo>
                        <a:pt x="138660" y="107028"/>
                        <a:pt x="107606" y="137938"/>
                        <a:pt x="69330" y="137938"/>
                      </a:cubicBezTo>
                      <a:cubicBezTo>
                        <a:pt x="31054" y="137938"/>
                        <a:pt x="0" y="107028"/>
                        <a:pt x="0" y="68969"/>
                      </a:cubicBezTo>
                      <a:cubicBezTo>
                        <a:pt x="0" y="30910"/>
                        <a:pt x="31054" y="0"/>
                        <a:pt x="69330" y="0"/>
                      </a:cubicBezTo>
                      <a:cubicBezTo>
                        <a:pt x="107678" y="0"/>
                        <a:pt x="138660" y="30837"/>
                        <a:pt x="138660" y="68969"/>
                      </a:cubicBezTo>
                      <a:lnTo>
                        <a:pt x="138660" y="68969"/>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grpSp>
          <p:sp>
            <p:nvSpPr>
              <p:cNvPr id="95" name="Frihandsfigur: Form 94">
                <a:extLst>
                  <a:ext uri="{FF2B5EF4-FFF2-40B4-BE49-F238E27FC236}">
                    <a16:creationId xmlns:a16="http://schemas.microsoft.com/office/drawing/2014/main" id="{FFFBA9EC-5C61-4C30-AB67-3895A34BD536}"/>
                  </a:ext>
                </a:extLst>
              </p:cNvPr>
              <p:cNvSpPr/>
              <p:nvPr/>
            </p:nvSpPr>
            <p:spPr>
              <a:xfrm>
                <a:off x="2659894" y="2941016"/>
                <a:ext cx="1014618" cy="1014618"/>
              </a:xfrm>
              <a:custGeom>
                <a:avLst/>
                <a:gdLst>
                  <a:gd name="connsiteX0" fmla="*/ 0 w 779963"/>
                  <a:gd name="connsiteY0" fmla="*/ 389982 h 779963"/>
                  <a:gd name="connsiteX1" fmla="*/ 389982 w 779963"/>
                  <a:gd name="connsiteY1" fmla="*/ 0 h 779963"/>
                  <a:gd name="connsiteX2" fmla="*/ 779964 w 779963"/>
                  <a:gd name="connsiteY2" fmla="*/ 389982 h 779963"/>
                  <a:gd name="connsiteX3" fmla="*/ 389982 w 779963"/>
                  <a:gd name="connsiteY3" fmla="*/ 779964 h 779963"/>
                  <a:gd name="connsiteX4" fmla="*/ 0 w 779963"/>
                  <a:gd name="connsiteY4" fmla="*/ 389982 h 779963"/>
                  <a:gd name="connsiteX5" fmla="*/ 0 w 779963"/>
                  <a:gd name="connsiteY5" fmla="*/ 389982 h 779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9963" h="779963">
                    <a:moveTo>
                      <a:pt x="0" y="389982"/>
                    </a:moveTo>
                    <a:cubicBezTo>
                      <a:pt x="0" y="174625"/>
                      <a:pt x="174625" y="0"/>
                      <a:pt x="389982" y="0"/>
                    </a:cubicBezTo>
                    <a:cubicBezTo>
                      <a:pt x="605338" y="0"/>
                      <a:pt x="779964" y="174625"/>
                      <a:pt x="779964" y="389982"/>
                    </a:cubicBezTo>
                    <a:cubicBezTo>
                      <a:pt x="779964" y="605338"/>
                      <a:pt x="605338" y="779964"/>
                      <a:pt x="389982" y="779964"/>
                    </a:cubicBezTo>
                    <a:cubicBezTo>
                      <a:pt x="174625" y="779964"/>
                      <a:pt x="0" y="605411"/>
                      <a:pt x="0" y="389982"/>
                    </a:cubicBezTo>
                    <a:lnTo>
                      <a:pt x="0" y="389982"/>
                    </a:lnTo>
                    <a:close/>
                  </a:path>
                </a:pathLst>
              </a:custGeom>
              <a:solidFill>
                <a:srgbClr val="A8CDDB"/>
              </a:solidFill>
              <a:ln w="7217" cap="flat">
                <a:noFill/>
                <a:prstDash val="solid"/>
                <a:miter/>
              </a:ln>
            </p:spPr>
            <p:txBody>
              <a:bodyPr rtlCol="0" anchor="ctr"/>
              <a:lstStyle/>
              <a:p>
                <a:pPr defTabSz="914354"/>
                <a:endParaRPr lang="sv-SE" sz="1351">
                  <a:solidFill>
                    <a:srgbClr val="4E5151"/>
                  </a:solidFill>
                  <a:latin typeface="Calibri" panose="020F0502020204030204"/>
                </a:endParaRPr>
              </a:p>
            </p:txBody>
          </p:sp>
          <p:sp>
            <p:nvSpPr>
              <p:cNvPr id="96" name="Frihandsfigur: Form 95">
                <a:extLst>
                  <a:ext uri="{FF2B5EF4-FFF2-40B4-BE49-F238E27FC236}">
                    <a16:creationId xmlns:a16="http://schemas.microsoft.com/office/drawing/2014/main" id="{D02E8FFF-B730-44A3-821F-CBA1230C93FC}"/>
                  </a:ext>
                </a:extLst>
              </p:cNvPr>
              <p:cNvSpPr/>
              <p:nvPr/>
            </p:nvSpPr>
            <p:spPr>
              <a:xfrm>
                <a:off x="2869924" y="3125543"/>
                <a:ext cx="562553" cy="562552"/>
              </a:xfrm>
              <a:custGeom>
                <a:avLst/>
                <a:gdLst>
                  <a:gd name="connsiteX0" fmla="*/ 390559 w 397203"/>
                  <a:gd name="connsiteY0" fmla="*/ 340656 h 397203"/>
                  <a:gd name="connsiteX1" fmla="*/ 327079 w 397203"/>
                  <a:gd name="connsiteY1" fmla="*/ 277104 h 397203"/>
                  <a:gd name="connsiteX2" fmla="*/ 295592 w 397203"/>
                  <a:gd name="connsiteY2" fmla="*/ 267426 h 397203"/>
                  <a:gd name="connsiteX3" fmla="*/ 273276 w 397203"/>
                  <a:gd name="connsiteY3" fmla="*/ 245038 h 397203"/>
                  <a:gd name="connsiteX4" fmla="*/ 304763 w 397203"/>
                  <a:gd name="connsiteY4" fmla="*/ 152526 h 397203"/>
                  <a:gd name="connsiteX5" fmla="*/ 152382 w 397203"/>
                  <a:gd name="connsiteY5" fmla="*/ 0 h 397203"/>
                  <a:gd name="connsiteX6" fmla="*/ 0 w 397203"/>
                  <a:gd name="connsiteY6" fmla="*/ 152526 h 397203"/>
                  <a:gd name="connsiteX7" fmla="*/ 152382 w 397203"/>
                  <a:gd name="connsiteY7" fmla="*/ 305052 h 397203"/>
                  <a:gd name="connsiteX8" fmla="*/ 244822 w 397203"/>
                  <a:gd name="connsiteY8" fmla="*/ 273565 h 397203"/>
                  <a:gd name="connsiteX9" fmla="*/ 267137 w 397203"/>
                  <a:gd name="connsiteY9" fmla="*/ 295953 h 397203"/>
                  <a:gd name="connsiteX10" fmla="*/ 276815 w 397203"/>
                  <a:gd name="connsiteY10" fmla="*/ 327440 h 397203"/>
                  <a:gd name="connsiteX11" fmla="*/ 340295 w 397203"/>
                  <a:gd name="connsiteY11" fmla="*/ 390993 h 397203"/>
                  <a:gd name="connsiteX12" fmla="*/ 365716 w 397203"/>
                  <a:gd name="connsiteY12" fmla="*/ 401681 h 397203"/>
                  <a:gd name="connsiteX13" fmla="*/ 391137 w 397203"/>
                  <a:gd name="connsiteY13" fmla="*/ 390993 h 397203"/>
                  <a:gd name="connsiteX14" fmla="*/ 390559 w 397203"/>
                  <a:gd name="connsiteY14" fmla="*/ 340656 h 397203"/>
                  <a:gd name="connsiteX15" fmla="*/ 390559 w 397203"/>
                  <a:gd name="connsiteY15" fmla="*/ 340656 h 397203"/>
                  <a:gd name="connsiteX16" fmla="*/ 151876 w 397203"/>
                  <a:gd name="connsiteY16" fmla="*/ 274071 h 397203"/>
                  <a:gd name="connsiteX17" fmla="*/ 29971 w 397203"/>
                  <a:gd name="connsiteY17" fmla="*/ 152021 h 397203"/>
                  <a:gd name="connsiteX18" fmla="*/ 151876 w 397203"/>
                  <a:gd name="connsiteY18" fmla="*/ 29971 h 397203"/>
                  <a:gd name="connsiteX19" fmla="*/ 273782 w 397203"/>
                  <a:gd name="connsiteY19" fmla="*/ 152021 h 397203"/>
                  <a:gd name="connsiteX20" fmla="*/ 151876 w 397203"/>
                  <a:gd name="connsiteY20" fmla="*/ 274071 h 397203"/>
                  <a:gd name="connsiteX21" fmla="*/ 151876 w 397203"/>
                  <a:gd name="connsiteY21" fmla="*/ 274071 h 397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7203" h="397203">
                    <a:moveTo>
                      <a:pt x="390559" y="340656"/>
                    </a:moveTo>
                    <a:lnTo>
                      <a:pt x="327079" y="277104"/>
                    </a:lnTo>
                    <a:cubicBezTo>
                      <a:pt x="318413" y="268437"/>
                      <a:pt x="306786" y="265404"/>
                      <a:pt x="295592" y="267426"/>
                    </a:cubicBezTo>
                    <a:lnTo>
                      <a:pt x="273276" y="245038"/>
                    </a:lnTo>
                    <a:cubicBezTo>
                      <a:pt x="293064" y="219618"/>
                      <a:pt x="304763" y="187047"/>
                      <a:pt x="304763" y="152526"/>
                    </a:cubicBezTo>
                    <a:cubicBezTo>
                      <a:pt x="304763" y="68608"/>
                      <a:pt x="236228" y="0"/>
                      <a:pt x="152382" y="0"/>
                    </a:cubicBezTo>
                    <a:cubicBezTo>
                      <a:pt x="68608" y="0"/>
                      <a:pt x="0" y="68608"/>
                      <a:pt x="0" y="152526"/>
                    </a:cubicBezTo>
                    <a:cubicBezTo>
                      <a:pt x="0" y="236444"/>
                      <a:pt x="68536" y="305052"/>
                      <a:pt x="152382" y="305052"/>
                    </a:cubicBezTo>
                    <a:cubicBezTo>
                      <a:pt x="186902" y="305052"/>
                      <a:pt x="218895" y="293353"/>
                      <a:pt x="244822" y="273565"/>
                    </a:cubicBezTo>
                    <a:lnTo>
                      <a:pt x="267137" y="295953"/>
                    </a:lnTo>
                    <a:cubicBezTo>
                      <a:pt x="265115" y="307147"/>
                      <a:pt x="268149" y="318846"/>
                      <a:pt x="276815" y="327440"/>
                    </a:cubicBezTo>
                    <a:lnTo>
                      <a:pt x="340295" y="390993"/>
                    </a:lnTo>
                    <a:cubicBezTo>
                      <a:pt x="347373" y="398143"/>
                      <a:pt x="356544" y="401681"/>
                      <a:pt x="365716" y="401681"/>
                    </a:cubicBezTo>
                    <a:cubicBezTo>
                      <a:pt x="374888" y="401681"/>
                      <a:pt x="383987" y="398143"/>
                      <a:pt x="391137" y="390993"/>
                    </a:cubicBezTo>
                    <a:cubicBezTo>
                      <a:pt x="404281" y="376766"/>
                      <a:pt x="404281" y="354378"/>
                      <a:pt x="390559" y="340656"/>
                    </a:cubicBezTo>
                    <a:lnTo>
                      <a:pt x="390559" y="340656"/>
                    </a:lnTo>
                    <a:close/>
                    <a:moveTo>
                      <a:pt x="151876" y="274071"/>
                    </a:moveTo>
                    <a:cubicBezTo>
                      <a:pt x="84857" y="274071"/>
                      <a:pt x="29971" y="219184"/>
                      <a:pt x="29971" y="152021"/>
                    </a:cubicBezTo>
                    <a:cubicBezTo>
                      <a:pt x="29971" y="84857"/>
                      <a:pt x="84857" y="29971"/>
                      <a:pt x="151876" y="29971"/>
                    </a:cubicBezTo>
                    <a:cubicBezTo>
                      <a:pt x="218895" y="29971"/>
                      <a:pt x="273782" y="84857"/>
                      <a:pt x="273782" y="152021"/>
                    </a:cubicBezTo>
                    <a:cubicBezTo>
                      <a:pt x="273782" y="219184"/>
                      <a:pt x="218895" y="274071"/>
                      <a:pt x="151876" y="274071"/>
                    </a:cubicBezTo>
                    <a:lnTo>
                      <a:pt x="151876" y="274071"/>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97" name="Frihandsfigur: Form 96">
                <a:extLst>
                  <a:ext uri="{FF2B5EF4-FFF2-40B4-BE49-F238E27FC236}">
                    <a16:creationId xmlns:a16="http://schemas.microsoft.com/office/drawing/2014/main" id="{854CD61E-BDAC-4576-94E6-6455DD8D127D}"/>
                  </a:ext>
                </a:extLst>
              </p:cNvPr>
              <p:cNvSpPr/>
              <p:nvPr/>
            </p:nvSpPr>
            <p:spPr>
              <a:xfrm>
                <a:off x="4173506" y="2951526"/>
                <a:ext cx="1014618" cy="1014618"/>
              </a:xfrm>
              <a:custGeom>
                <a:avLst/>
                <a:gdLst>
                  <a:gd name="connsiteX0" fmla="*/ 0 w 779963"/>
                  <a:gd name="connsiteY0" fmla="*/ 389982 h 779963"/>
                  <a:gd name="connsiteX1" fmla="*/ 389982 w 779963"/>
                  <a:gd name="connsiteY1" fmla="*/ 0 h 779963"/>
                  <a:gd name="connsiteX2" fmla="*/ 779964 w 779963"/>
                  <a:gd name="connsiteY2" fmla="*/ 389982 h 779963"/>
                  <a:gd name="connsiteX3" fmla="*/ 389982 w 779963"/>
                  <a:gd name="connsiteY3" fmla="*/ 779964 h 779963"/>
                  <a:gd name="connsiteX4" fmla="*/ 0 w 779963"/>
                  <a:gd name="connsiteY4" fmla="*/ 389982 h 779963"/>
                  <a:gd name="connsiteX5" fmla="*/ 0 w 779963"/>
                  <a:gd name="connsiteY5" fmla="*/ 389982 h 779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9963" h="779963">
                    <a:moveTo>
                      <a:pt x="0" y="389982"/>
                    </a:moveTo>
                    <a:cubicBezTo>
                      <a:pt x="0" y="174625"/>
                      <a:pt x="174625" y="0"/>
                      <a:pt x="389982" y="0"/>
                    </a:cubicBezTo>
                    <a:cubicBezTo>
                      <a:pt x="605338" y="0"/>
                      <a:pt x="779964" y="174625"/>
                      <a:pt x="779964" y="389982"/>
                    </a:cubicBezTo>
                    <a:cubicBezTo>
                      <a:pt x="779964" y="605338"/>
                      <a:pt x="605338" y="779964"/>
                      <a:pt x="389982" y="779964"/>
                    </a:cubicBezTo>
                    <a:cubicBezTo>
                      <a:pt x="174625" y="779964"/>
                      <a:pt x="0" y="605411"/>
                      <a:pt x="0" y="389982"/>
                    </a:cubicBezTo>
                    <a:lnTo>
                      <a:pt x="0" y="389982"/>
                    </a:lnTo>
                    <a:close/>
                  </a:path>
                </a:pathLst>
              </a:custGeom>
              <a:solidFill>
                <a:srgbClr val="A8CDDB"/>
              </a:solidFill>
              <a:ln w="7217" cap="flat">
                <a:noFill/>
                <a:prstDash val="solid"/>
                <a:miter/>
              </a:ln>
            </p:spPr>
            <p:txBody>
              <a:bodyPr rtlCol="0" anchor="ctr"/>
              <a:lstStyle/>
              <a:p>
                <a:pPr defTabSz="914354"/>
                <a:endParaRPr lang="sv-SE" sz="1351">
                  <a:solidFill>
                    <a:srgbClr val="4E5151"/>
                  </a:solidFill>
                  <a:latin typeface="Calibri" panose="020F0502020204030204"/>
                </a:endParaRPr>
              </a:p>
            </p:txBody>
          </p:sp>
          <p:grpSp>
            <p:nvGrpSpPr>
              <p:cNvPr id="98" name="Grupp 97">
                <a:extLst>
                  <a:ext uri="{FF2B5EF4-FFF2-40B4-BE49-F238E27FC236}">
                    <a16:creationId xmlns:a16="http://schemas.microsoft.com/office/drawing/2014/main" id="{80020B52-7113-4E2E-8DA9-78D6BF78CE5D}"/>
                  </a:ext>
                </a:extLst>
              </p:cNvPr>
              <p:cNvGrpSpPr/>
              <p:nvPr/>
            </p:nvGrpSpPr>
            <p:grpSpPr>
              <a:xfrm>
                <a:off x="4424759" y="3159300"/>
                <a:ext cx="568322" cy="576555"/>
                <a:chOff x="3823512" y="2362855"/>
                <a:chExt cx="413889" cy="419885"/>
              </a:xfrm>
            </p:grpSpPr>
            <p:sp>
              <p:nvSpPr>
                <p:cNvPr id="99" name="Frihandsfigur: Form 98">
                  <a:extLst>
                    <a:ext uri="{FF2B5EF4-FFF2-40B4-BE49-F238E27FC236}">
                      <a16:creationId xmlns:a16="http://schemas.microsoft.com/office/drawing/2014/main" id="{781D4AF8-0C98-4AD0-9454-227D7E4E21E7}"/>
                    </a:ext>
                  </a:extLst>
                </p:cNvPr>
                <p:cNvSpPr/>
                <p:nvPr/>
              </p:nvSpPr>
              <p:spPr>
                <a:xfrm>
                  <a:off x="3888522" y="2653862"/>
                  <a:ext cx="128449" cy="28545"/>
                </a:xfrm>
                <a:custGeom>
                  <a:avLst/>
                  <a:gdLst>
                    <a:gd name="connsiteX0" fmla="*/ 116706 w 129993"/>
                    <a:gd name="connsiteY0" fmla="*/ 0 h 28887"/>
                    <a:gd name="connsiteX1" fmla="*/ 15238 w 129993"/>
                    <a:gd name="connsiteY1" fmla="*/ 0 h 28887"/>
                    <a:gd name="connsiteX2" fmla="*/ 0 w 129993"/>
                    <a:gd name="connsiteY2" fmla="*/ 15238 h 28887"/>
                    <a:gd name="connsiteX3" fmla="*/ 15238 w 129993"/>
                    <a:gd name="connsiteY3" fmla="*/ 30476 h 28887"/>
                    <a:gd name="connsiteX4" fmla="*/ 116706 w 129993"/>
                    <a:gd name="connsiteY4" fmla="*/ 30476 h 28887"/>
                    <a:gd name="connsiteX5" fmla="*/ 131944 w 129993"/>
                    <a:gd name="connsiteY5" fmla="*/ 15238 h 28887"/>
                    <a:gd name="connsiteX6" fmla="*/ 116706 w 129993"/>
                    <a:gd name="connsiteY6" fmla="*/ 0 h 28887"/>
                    <a:gd name="connsiteX7" fmla="*/ 116706 w 129993"/>
                    <a:gd name="connsiteY7" fmla="*/ 0 h 28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9993" h="28887">
                      <a:moveTo>
                        <a:pt x="116706" y="0"/>
                      </a:moveTo>
                      <a:lnTo>
                        <a:pt x="15238" y="0"/>
                      </a:lnTo>
                      <a:cubicBezTo>
                        <a:pt x="6861" y="0"/>
                        <a:pt x="0" y="6789"/>
                        <a:pt x="0" y="15238"/>
                      </a:cubicBezTo>
                      <a:cubicBezTo>
                        <a:pt x="0" y="23616"/>
                        <a:pt x="6789" y="30476"/>
                        <a:pt x="15238" y="30476"/>
                      </a:cubicBezTo>
                      <a:lnTo>
                        <a:pt x="116706" y="30476"/>
                      </a:lnTo>
                      <a:cubicBezTo>
                        <a:pt x="125083" y="30476"/>
                        <a:pt x="131944" y="23688"/>
                        <a:pt x="131944" y="15238"/>
                      </a:cubicBezTo>
                      <a:cubicBezTo>
                        <a:pt x="131944" y="6789"/>
                        <a:pt x="125155" y="0"/>
                        <a:pt x="116706" y="0"/>
                      </a:cubicBezTo>
                      <a:lnTo>
                        <a:pt x="116706" y="0"/>
                      </a:lnTo>
                      <a:close/>
                    </a:path>
                  </a:pathLst>
                </a:custGeom>
                <a:solidFill>
                  <a:srgbClr val="FFFFFF"/>
                </a:solid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sp>
              <p:nvSpPr>
                <p:cNvPr id="100" name="Frihandsfigur: Form 99">
                  <a:extLst>
                    <a:ext uri="{FF2B5EF4-FFF2-40B4-BE49-F238E27FC236}">
                      <a16:creationId xmlns:a16="http://schemas.microsoft.com/office/drawing/2014/main" id="{FA2B202A-F13D-4E34-990E-E05529E40153}"/>
                    </a:ext>
                  </a:extLst>
                </p:cNvPr>
                <p:cNvSpPr/>
                <p:nvPr/>
              </p:nvSpPr>
              <p:spPr>
                <a:xfrm>
                  <a:off x="3888522" y="2704028"/>
                  <a:ext cx="128449" cy="28545"/>
                </a:xfrm>
                <a:custGeom>
                  <a:avLst/>
                  <a:gdLst>
                    <a:gd name="connsiteX0" fmla="*/ 116706 w 129993"/>
                    <a:gd name="connsiteY0" fmla="*/ 0 h 28887"/>
                    <a:gd name="connsiteX1" fmla="*/ 15238 w 129993"/>
                    <a:gd name="connsiteY1" fmla="*/ 0 h 28887"/>
                    <a:gd name="connsiteX2" fmla="*/ 0 w 129993"/>
                    <a:gd name="connsiteY2" fmla="*/ 15238 h 28887"/>
                    <a:gd name="connsiteX3" fmla="*/ 15238 w 129993"/>
                    <a:gd name="connsiteY3" fmla="*/ 30476 h 28887"/>
                    <a:gd name="connsiteX4" fmla="*/ 116706 w 129993"/>
                    <a:gd name="connsiteY4" fmla="*/ 30476 h 28887"/>
                    <a:gd name="connsiteX5" fmla="*/ 131944 w 129993"/>
                    <a:gd name="connsiteY5" fmla="*/ 15238 h 28887"/>
                    <a:gd name="connsiteX6" fmla="*/ 116706 w 129993"/>
                    <a:gd name="connsiteY6" fmla="*/ 0 h 28887"/>
                    <a:gd name="connsiteX7" fmla="*/ 116706 w 129993"/>
                    <a:gd name="connsiteY7" fmla="*/ 0 h 28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9993" h="28887">
                      <a:moveTo>
                        <a:pt x="116706" y="0"/>
                      </a:moveTo>
                      <a:lnTo>
                        <a:pt x="15238" y="0"/>
                      </a:lnTo>
                      <a:cubicBezTo>
                        <a:pt x="6861" y="0"/>
                        <a:pt x="0" y="6789"/>
                        <a:pt x="0" y="15238"/>
                      </a:cubicBezTo>
                      <a:cubicBezTo>
                        <a:pt x="0" y="23616"/>
                        <a:pt x="6789" y="30476"/>
                        <a:pt x="15238" y="30476"/>
                      </a:cubicBezTo>
                      <a:lnTo>
                        <a:pt x="116706" y="30476"/>
                      </a:lnTo>
                      <a:cubicBezTo>
                        <a:pt x="125083" y="30476"/>
                        <a:pt x="131944" y="23688"/>
                        <a:pt x="131944" y="15238"/>
                      </a:cubicBezTo>
                      <a:cubicBezTo>
                        <a:pt x="131944" y="6789"/>
                        <a:pt x="125155" y="0"/>
                        <a:pt x="116706" y="0"/>
                      </a:cubicBezTo>
                      <a:lnTo>
                        <a:pt x="116706" y="0"/>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101" name="Frihandsfigur: Form 100">
                  <a:extLst>
                    <a:ext uri="{FF2B5EF4-FFF2-40B4-BE49-F238E27FC236}">
                      <a16:creationId xmlns:a16="http://schemas.microsoft.com/office/drawing/2014/main" id="{4BA47B91-353F-45BA-A84C-A207F71003E1}"/>
                    </a:ext>
                  </a:extLst>
                </p:cNvPr>
                <p:cNvSpPr/>
                <p:nvPr/>
              </p:nvSpPr>
              <p:spPr>
                <a:xfrm>
                  <a:off x="3921205" y="2754195"/>
                  <a:ext cx="64224" cy="28545"/>
                </a:xfrm>
                <a:custGeom>
                  <a:avLst/>
                  <a:gdLst>
                    <a:gd name="connsiteX0" fmla="*/ 32932 w 64996"/>
                    <a:gd name="connsiteY0" fmla="*/ 30476 h 28887"/>
                    <a:gd name="connsiteX1" fmla="*/ 65936 w 64996"/>
                    <a:gd name="connsiteY1" fmla="*/ 0 h 28887"/>
                    <a:gd name="connsiteX2" fmla="*/ 0 w 64996"/>
                    <a:gd name="connsiteY2" fmla="*/ 0 h 28887"/>
                    <a:gd name="connsiteX3" fmla="*/ 32932 w 64996"/>
                    <a:gd name="connsiteY3" fmla="*/ 30476 h 28887"/>
                    <a:gd name="connsiteX4" fmla="*/ 32932 w 64996"/>
                    <a:gd name="connsiteY4" fmla="*/ 30476 h 288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996" h="28887">
                      <a:moveTo>
                        <a:pt x="32932" y="30476"/>
                      </a:moveTo>
                      <a:cubicBezTo>
                        <a:pt x="50192" y="30476"/>
                        <a:pt x="64564" y="17260"/>
                        <a:pt x="65936" y="0"/>
                      </a:cubicBezTo>
                      <a:lnTo>
                        <a:pt x="0" y="0"/>
                      </a:lnTo>
                      <a:cubicBezTo>
                        <a:pt x="1372" y="17188"/>
                        <a:pt x="15671" y="30476"/>
                        <a:pt x="32932" y="30476"/>
                      </a:cubicBezTo>
                      <a:lnTo>
                        <a:pt x="32932" y="30476"/>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102" name="Frihandsfigur: Form 101">
                  <a:extLst>
                    <a:ext uri="{FF2B5EF4-FFF2-40B4-BE49-F238E27FC236}">
                      <a16:creationId xmlns:a16="http://schemas.microsoft.com/office/drawing/2014/main" id="{E52A51CC-26AC-43DA-83ED-B075C955071D}"/>
                    </a:ext>
                  </a:extLst>
                </p:cNvPr>
                <p:cNvSpPr/>
                <p:nvPr/>
              </p:nvSpPr>
              <p:spPr>
                <a:xfrm>
                  <a:off x="3823512" y="2362855"/>
                  <a:ext cx="413889" cy="264033"/>
                </a:xfrm>
                <a:custGeom>
                  <a:avLst/>
                  <a:gdLst>
                    <a:gd name="connsiteX0" fmla="*/ 307147 w 418869"/>
                    <a:gd name="connsiteY0" fmla="*/ 142560 h 267209"/>
                    <a:gd name="connsiteX1" fmla="*/ 216368 w 418869"/>
                    <a:gd name="connsiteY1" fmla="*/ 188275 h 267209"/>
                    <a:gd name="connsiteX2" fmla="*/ 216368 w 418869"/>
                    <a:gd name="connsiteY2" fmla="*/ 188275 h 267209"/>
                    <a:gd name="connsiteX3" fmla="*/ 208785 w 418869"/>
                    <a:gd name="connsiteY3" fmla="*/ 198024 h 267209"/>
                    <a:gd name="connsiteX4" fmla="*/ 179103 w 418869"/>
                    <a:gd name="connsiteY4" fmla="*/ 243739 h 267209"/>
                    <a:gd name="connsiteX5" fmla="*/ 84352 w 418869"/>
                    <a:gd name="connsiteY5" fmla="*/ 243739 h 267209"/>
                    <a:gd name="connsiteX6" fmla="*/ 54670 w 418869"/>
                    <a:gd name="connsiteY6" fmla="*/ 198024 h 267209"/>
                    <a:gd name="connsiteX7" fmla="*/ 37554 w 418869"/>
                    <a:gd name="connsiteY7" fmla="*/ 170075 h 267209"/>
                    <a:gd name="connsiteX8" fmla="*/ 30332 w 418869"/>
                    <a:gd name="connsiteY8" fmla="*/ 134544 h 267209"/>
                    <a:gd name="connsiteX9" fmla="*/ 30332 w 418869"/>
                    <a:gd name="connsiteY9" fmla="*/ 130716 h 267209"/>
                    <a:gd name="connsiteX10" fmla="*/ 131799 w 418869"/>
                    <a:gd name="connsiteY10" fmla="*/ 30404 h 267209"/>
                    <a:gd name="connsiteX11" fmla="*/ 131799 w 418869"/>
                    <a:gd name="connsiteY11" fmla="*/ 30404 h 267209"/>
                    <a:gd name="connsiteX12" fmla="*/ 233267 w 418869"/>
                    <a:gd name="connsiteY12" fmla="*/ 130716 h 267209"/>
                    <a:gd name="connsiteX13" fmla="*/ 233267 w 418869"/>
                    <a:gd name="connsiteY13" fmla="*/ 130716 h 267209"/>
                    <a:gd name="connsiteX14" fmla="*/ 233267 w 418869"/>
                    <a:gd name="connsiteY14" fmla="*/ 131655 h 267209"/>
                    <a:gd name="connsiteX15" fmla="*/ 248505 w 418869"/>
                    <a:gd name="connsiteY15" fmla="*/ 146893 h 267209"/>
                    <a:gd name="connsiteX16" fmla="*/ 263743 w 418869"/>
                    <a:gd name="connsiteY16" fmla="*/ 131655 h 267209"/>
                    <a:gd name="connsiteX17" fmla="*/ 263743 w 418869"/>
                    <a:gd name="connsiteY17" fmla="*/ 131655 h 267209"/>
                    <a:gd name="connsiteX18" fmla="*/ 263743 w 418869"/>
                    <a:gd name="connsiteY18" fmla="*/ 131655 h 267209"/>
                    <a:gd name="connsiteX19" fmla="*/ 131872 w 418869"/>
                    <a:gd name="connsiteY19" fmla="*/ 0 h 267209"/>
                    <a:gd name="connsiteX20" fmla="*/ 131872 w 418869"/>
                    <a:gd name="connsiteY20" fmla="*/ 0 h 267209"/>
                    <a:gd name="connsiteX21" fmla="*/ 0 w 418869"/>
                    <a:gd name="connsiteY21" fmla="*/ 130500 h 267209"/>
                    <a:gd name="connsiteX22" fmla="*/ 0 w 418869"/>
                    <a:gd name="connsiteY22" fmla="*/ 135049 h 267209"/>
                    <a:gd name="connsiteX23" fmla="*/ 9172 w 418869"/>
                    <a:gd name="connsiteY23" fmla="*/ 180764 h 267209"/>
                    <a:gd name="connsiteX24" fmla="*/ 32065 w 418869"/>
                    <a:gd name="connsiteY24" fmla="*/ 218318 h 267209"/>
                    <a:gd name="connsiteX25" fmla="*/ 62975 w 418869"/>
                    <a:gd name="connsiteY25" fmla="*/ 268510 h 267209"/>
                    <a:gd name="connsiteX26" fmla="*/ 72074 w 418869"/>
                    <a:gd name="connsiteY26" fmla="*/ 274143 h 267209"/>
                    <a:gd name="connsiteX27" fmla="*/ 191669 w 418869"/>
                    <a:gd name="connsiteY27" fmla="*/ 274143 h 267209"/>
                    <a:gd name="connsiteX28" fmla="*/ 200768 w 418869"/>
                    <a:gd name="connsiteY28" fmla="*/ 268510 h 267209"/>
                    <a:gd name="connsiteX29" fmla="*/ 231678 w 418869"/>
                    <a:gd name="connsiteY29" fmla="*/ 218318 h 267209"/>
                    <a:gd name="connsiteX30" fmla="*/ 243811 w 418869"/>
                    <a:gd name="connsiteY30" fmla="*/ 201996 h 267209"/>
                    <a:gd name="connsiteX31" fmla="*/ 307652 w 418869"/>
                    <a:gd name="connsiteY31" fmla="*/ 234206 h 267209"/>
                    <a:gd name="connsiteX32" fmla="*/ 421108 w 418869"/>
                    <a:gd name="connsiteY32" fmla="*/ 234206 h 267209"/>
                    <a:gd name="connsiteX33" fmla="*/ 421108 w 418869"/>
                    <a:gd name="connsiteY33" fmla="*/ 142199 h 267209"/>
                    <a:gd name="connsiteX34" fmla="*/ 307147 w 418869"/>
                    <a:gd name="connsiteY34" fmla="*/ 142560 h 267209"/>
                    <a:gd name="connsiteX35" fmla="*/ 307147 w 418869"/>
                    <a:gd name="connsiteY35" fmla="*/ 142560 h 267209"/>
                    <a:gd name="connsiteX36" fmla="*/ 312563 w 418869"/>
                    <a:gd name="connsiteY36" fmla="*/ 214057 h 267209"/>
                    <a:gd name="connsiteX37" fmla="*/ 271976 w 418869"/>
                    <a:gd name="connsiteY37" fmla="*/ 193763 h 267209"/>
                    <a:gd name="connsiteX38" fmla="*/ 271976 w 418869"/>
                    <a:gd name="connsiteY38" fmla="*/ 182786 h 267209"/>
                    <a:gd name="connsiteX39" fmla="*/ 312563 w 418869"/>
                    <a:gd name="connsiteY39" fmla="*/ 162492 h 267209"/>
                    <a:gd name="connsiteX40" fmla="*/ 337912 w 418869"/>
                    <a:gd name="connsiteY40" fmla="*/ 188780 h 267209"/>
                    <a:gd name="connsiteX41" fmla="*/ 312563 w 418869"/>
                    <a:gd name="connsiteY41" fmla="*/ 214057 h 267209"/>
                    <a:gd name="connsiteX42" fmla="*/ 312563 w 418869"/>
                    <a:gd name="connsiteY42" fmla="*/ 214057 h 267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18869" h="267209">
                      <a:moveTo>
                        <a:pt x="307147" y="142560"/>
                      </a:moveTo>
                      <a:lnTo>
                        <a:pt x="216368" y="188275"/>
                      </a:lnTo>
                      <a:lnTo>
                        <a:pt x="216368" y="188275"/>
                      </a:lnTo>
                      <a:cubicBezTo>
                        <a:pt x="214057" y="191669"/>
                        <a:pt x="211529" y="194919"/>
                        <a:pt x="208785" y="198024"/>
                      </a:cubicBezTo>
                      <a:cubicBezTo>
                        <a:pt x="197157" y="212035"/>
                        <a:pt x="187191" y="227417"/>
                        <a:pt x="179103" y="243739"/>
                      </a:cubicBezTo>
                      <a:lnTo>
                        <a:pt x="84352" y="243739"/>
                      </a:lnTo>
                      <a:cubicBezTo>
                        <a:pt x="76263" y="227417"/>
                        <a:pt x="66297" y="212035"/>
                        <a:pt x="54670" y="198024"/>
                      </a:cubicBezTo>
                      <a:cubicBezTo>
                        <a:pt x="47376" y="189791"/>
                        <a:pt x="41526" y="180330"/>
                        <a:pt x="37554" y="170075"/>
                      </a:cubicBezTo>
                      <a:cubicBezTo>
                        <a:pt x="33221" y="158737"/>
                        <a:pt x="30765" y="146676"/>
                        <a:pt x="30332" y="134544"/>
                      </a:cubicBezTo>
                      <a:lnTo>
                        <a:pt x="30332" y="130716"/>
                      </a:lnTo>
                      <a:cubicBezTo>
                        <a:pt x="31343" y="75252"/>
                        <a:pt x="76407" y="30765"/>
                        <a:pt x="131799" y="30404"/>
                      </a:cubicBezTo>
                      <a:lnTo>
                        <a:pt x="131799" y="30404"/>
                      </a:lnTo>
                      <a:cubicBezTo>
                        <a:pt x="187191" y="30693"/>
                        <a:pt x="232256" y="75252"/>
                        <a:pt x="233267" y="130716"/>
                      </a:cubicBezTo>
                      <a:lnTo>
                        <a:pt x="233267" y="130716"/>
                      </a:lnTo>
                      <a:cubicBezTo>
                        <a:pt x="233267" y="131005"/>
                        <a:pt x="233267" y="131294"/>
                        <a:pt x="233267" y="131655"/>
                      </a:cubicBezTo>
                      <a:cubicBezTo>
                        <a:pt x="233267" y="140032"/>
                        <a:pt x="240055" y="146893"/>
                        <a:pt x="248505" y="146893"/>
                      </a:cubicBezTo>
                      <a:cubicBezTo>
                        <a:pt x="256955" y="146893"/>
                        <a:pt x="263743" y="140105"/>
                        <a:pt x="263743" y="131655"/>
                      </a:cubicBezTo>
                      <a:lnTo>
                        <a:pt x="263743" y="131655"/>
                      </a:lnTo>
                      <a:lnTo>
                        <a:pt x="263743" y="131655"/>
                      </a:lnTo>
                      <a:cubicBezTo>
                        <a:pt x="262443" y="59364"/>
                        <a:pt x="204091" y="1083"/>
                        <a:pt x="131872" y="0"/>
                      </a:cubicBezTo>
                      <a:lnTo>
                        <a:pt x="131872" y="0"/>
                      </a:lnTo>
                      <a:cubicBezTo>
                        <a:pt x="59869" y="506"/>
                        <a:pt x="1300" y="58425"/>
                        <a:pt x="0" y="130500"/>
                      </a:cubicBezTo>
                      <a:lnTo>
                        <a:pt x="0" y="135049"/>
                      </a:lnTo>
                      <a:cubicBezTo>
                        <a:pt x="506" y="150721"/>
                        <a:pt x="3611" y="166103"/>
                        <a:pt x="9172" y="180764"/>
                      </a:cubicBezTo>
                      <a:cubicBezTo>
                        <a:pt x="14516" y="194558"/>
                        <a:pt x="22316" y="207268"/>
                        <a:pt x="32065" y="218318"/>
                      </a:cubicBezTo>
                      <a:cubicBezTo>
                        <a:pt x="44126" y="231534"/>
                        <a:pt x="57414" y="257171"/>
                        <a:pt x="62975" y="268510"/>
                      </a:cubicBezTo>
                      <a:cubicBezTo>
                        <a:pt x="64708" y="271976"/>
                        <a:pt x="68175" y="274143"/>
                        <a:pt x="72074" y="274143"/>
                      </a:cubicBezTo>
                      <a:lnTo>
                        <a:pt x="191669" y="274143"/>
                      </a:lnTo>
                      <a:cubicBezTo>
                        <a:pt x="195496" y="274143"/>
                        <a:pt x="199035" y="271976"/>
                        <a:pt x="200768" y="268510"/>
                      </a:cubicBezTo>
                      <a:cubicBezTo>
                        <a:pt x="206329" y="257171"/>
                        <a:pt x="219618" y="231461"/>
                        <a:pt x="231678" y="218318"/>
                      </a:cubicBezTo>
                      <a:cubicBezTo>
                        <a:pt x="236156" y="213190"/>
                        <a:pt x="240272" y="207774"/>
                        <a:pt x="243811" y="201996"/>
                      </a:cubicBezTo>
                      <a:lnTo>
                        <a:pt x="307652" y="234206"/>
                      </a:lnTo>
                      <a:lnTo>
                        <a:pt x="421108" y="234206"/>
                      </a:lnTo>
                      <a:lnTo>
                        <a:pt x="421108" y="142199"/>
                      </a:lnTo>
                      <a:lnTo>
                        <a:pt x="307147" y="142560"/>
                      </a:lnTo>
                      <a:lnTo>
                        <a:pt x="307147" y="142560"/>
                      </a:lnTo>
                      <a:close/>
                      <a:moveTo>
                        <a:pt x="312563" y="214057"/>
                      </a:moveTo>
                      <a:lnTo>
                        <a:pt x="271976" y="193763"/>
                      </a:lnTo>
                      <a:lnTo>
                        <a:pt x="271976" y="182786"/>
                      </a:lnTo>
                      <a:lnTo>
                        <a:pt x="312563" y="162492"/>
                      </a:lnTo>
                      <a:cubicBezTo>
                        <a:pt x="326718" y="162926"/>
                        <a:pt x="337912" y="174553"/>
                        <a:pt x="337912" y="188780"/>
                      </a:cubicBezTo>
                      <a:cubicBezTo>
                        <a:pt x="337840" y="202718"/>
                        <a:pt x="326501" y="214057"/>
                        <a:pt x="312563" y="214057"/>
                      </a:cubicBezTo>
                      <a:lnTo>
                        <a:pt x="312563" y="214057"/>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grpSp>
          <p:sp>
            <p:nvSpPr>
              <p:cNvPr id="103" name="Frihandsfigur: Form 102">
                <a:extLst>
                  <a:ext uri="{FF2B5EF4-FFF2-40B4-BE49-F238E27FC236}">
                    <a16:creationId xmlns:a16="http://schemas.microsoft.com/office/drawing/2014/main" id="{F7C0240E-1E6F-472B-A201-6843FC5EE720}"/>
                  </a:ext>
                </a:extLst>
              </p:cNvPr>
              <p:cNvSpPr/>
              <p:nvPr/>
            </p:nvSpPr>
            <p:spPr>
              <a:xfrm>
                <a:off x="5729975" y="2934809"/>
                <a:ext cx="1014618" cy="1014618"/>
              </a:xfrm>
              <a:custGeom>
                <a:avLst/>
                <a:gdLst>
                  <a:gd name="connsiteX0" fmla="*/ 0 w 779963"/>
                  <a:gd name="connsiteY0" fmla="*/ 389982 h 779963"/>
                  <a:gd name="connsiteX1" fmla="*/ 389982 w 779963"/>
                  <a:gd name="connsiteY1" fmla="*/ 0 h 779963"/>
                  <a:gd name="connsiteX2" fmla="*/ 779964 w 779963"/>
                  <a:gd name="connsiteY2" fmla="*/ 389982 h 779963"/>
                  <a:gd name="connsiteX3" fmla="*/ 389982 w 779963"/>
                  <a:gd name="connsiteY3" fmla="*/ 779964 h 779963"/>
                  <a:gd name="connsiteX4" fmla="*/ 0 w 779963"/>
                  <a:gd name="connsiteY4" fmla="*/ 389982 h 779963"/>
                  <a:gd name="connsiteX5" fmla="*/ 0 w 779963"/>
                  <a:gd name="connsiteY5" fmla="*/ 389982 h 779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9963" h="779963">
                    <a:moveTo>
                      <a:pt x="0" y="389982"/>
                    </a:moveTo>
                    <a:cubicBezTo>
                      <a:pt x="0" y="174625"/>
                      <a:pt x="174625" y="0"/>
                      <a:pt x="389982" y="0"/>
                    </a:cubicBezTo>
                    <a:cubicBezTo>
                      <a:pt x="605338" y="0"/>
                      <a:pt x="779964" y="174625"/>
                      <a:pt x="779964" y="389982"/>
                    </a:cubicBezTo>
                    <a:cubicBezTo>
                      <a:pt x="779964" y="605338"/>
                      <a:pt x="605338" y="779964"/>
                      <a:pt x="389982" y="779964"/>
                    </a:cubicBezTo>
                    <a:cubicBezTo>
                      <a:pt x="174625" y="779964"/>
                      <a:pt x="0" y="605411"/>
                      <a:pt x="0" y="389982"/>
                    </a:cubicBezTo>
                    <a:lnTo>
                      <a:pt x="0" y="389982"/>
                    </a:lnTo>
                    <a:close/>
                  </a:path>
                </a:pathLst>
              </a:custGeom>
              <a:solidFill>
                <a:srgbClr val="A8CDDB"/>
              </a:solidFill>
              <a:ln w="7217" cap="flat">
                <a:noFill/>
                <a:prstDash val="solid"/>
                <a:miter/>
              </a:ln>
            </p:spPr>
            <p:txBody>
              <a:bodyPr rtlCol="0" anchor="ctr"/>
              <a:lstStyle/>
              <a:p>
                <a:pPr defTabSz="914354"/>
                <a:endParaRPr lang="sv-SE" sz="1351">
                  <a:solidFill>
                    <a:srgbClr val="4E5151"/>
                  </a:solidFill>
                  <a:latin typeface="Calibri" panose="020F0502020204030204"/>
                </a:endParaRPr>
              </a:p>
            </p:txBody>
          </p:sp>
          <p:grpSp>
            <p:nvGrpSpPr>
              <p:cNvPr id="104" name="Grupp 103">
                <a:extLst>
                  <a:ext uri="{FF2B5EF4-FFF2-40B4-BE49-F238E27FC236}">
                    <a16:creationId xmlns:a16="http://schemas.microsoft.com/office/drawing/2014/main" id="{DCFCCD1B-D2D5-4704-BF68-596C141F9D67}"/>
                  </a:ext>
                </a:extLst>
              </p:cNvPr>
              <p:cNvGrpSpPr/>
              <p:nvPr/>
            </p:nvGrpSpPr>
            <p:grpSpPr>
              <a:xfrm>
                <a:off x="5956936" y="3166672"/>
                <a:ext cx="551656" cy="556327"/>
                <a:chOff x="6539255" y="3222737"/>
                <a:chExt cx="437819" cy="441526"/>
              </a:xfrm>
              <a:solidFill>
                <a:schemeClr val="bg1"/>
              </a:solidFill>
            </p:grpSpPr>
            <p:sp>
              <p:nvSpPr>
                <p:cNvPr id="105" name="Frihandsfigur: Form 104">
                  <a:extLst>
                    <a:ext uri="{FF2B5EF4-FFF2-40B4-BE49-F238E27FC236}">
                      <a16:creationId xmlns:a16="http://schemas.microsoft.com/office/drawing/2014/main" id="{0EF8C1FF-0FBF-4E75-96D2-6D54A7436FD5}"/>
                    </a:ext>
                  </a:extLst>
                </p:cNvPr>
                <p:cNvSpPr/>
                <p:nvPr/>
              </p:nvSpPr>
              <p:spPr>
                <a:xfrm>
                  <a:off x="6539276" y="3223057"/>
                  <a:ext cx="433328" cy="441206"/>
                </a:xfrm>
                <a:custGeom>
                  <a:avLst/>
                  <a:gdLst>
                    <a:gd name="connsiteX0" fmla="*/ 42662 w 397203"/>
                    <a:gd name="connsiteY0" fmla="*/ 378928 h 404425"/>
                    <a:gd name="connsiteX1" fmla="*/ 30096 w 397203"/>
                    <a:gd name="connsiteY1" fmla="*/ 381456 h 404425"/>
                    <a:gd name="connsiteX2" fmla="*/ 23090 w 397203"/>
                    <a:gd name="connsiteY2" fmla="*/ 370840 h 404425"/>
                    <a:gd name="connsiteX3" fmla="*/ 30096 w 397203"/>
                    <a:gd name="connsiteY3" fmla="*/ 360223 h 404425"/>
                    <a:gd name="connsiteX4" fmla="*/ 42662 w 397203"/>
                    <a:gd name="connsiteY4" fmla="*/ 362751 h 404425"/>
                    <a:gd name="connsiteX5" fmla="*/ 42662 w 397203"/>
                    <a:gd name="connsiteY5" fmla="*/ 378928 h 404425"/>
                    <a:gd name="connsiteX6" fmla="*/ 42662 w 397203"/>
                    <a:gd name="connsiteY6" fmla="*/ 378928 h 404425"/>
                    <a:gd name="connsiteX7" fmla="*/ 397401 w 397203"/>
                    <a:gd name="connsiteY7" fmla="*/ 44844 h 404425"/>
                    <a:gd name="connsiteX8" fmla="*/ 356669 w 397203"/>
                    <a:gd name="connsiteY8" fmla="*/ 85936 h 404425"/>
                    <a:gd name="connsiteX9" fmla="*/ 324532 w 397203"/>
                    <a:gd name="connsiteY9" fmla="*/ 77342 h 404425"/>
                    <a:gd name="connsiteX10" fmla="*/ 316515 w 397203"/>
                    <a:gd name="connsiteY10" fmla="*/ 45421 h 404425"/>
                    <a:gd name="connsiteX11" fmla="*/ 357247 w 397203"/>
                    <a:gd name="connsiteY11" fmla="*/ 4329 h 404425"/>
                    <a:gd name="connsiteX12" fmla="*/ 286906 w 397203"/>
                    <a:gd name="connsiteY12" fmla="*/ 18051 h 404425"/>
                    <a:gd name="connsiteX13" fmla="*/ 266829 w 397203"/>
                    <a:gd name="connsiteY13" fmla="*/ 87525 h 404425"/>
                    <a:gd name="connsiteX14" fmla="*/ 10597 w 397203"/>
                    <a:gd name="connsiteY14" fmla="*/ 346069 h 404425"/>
                    <a:gd name="connsiteX15" fmla="*/ 1064 w 397203"/>
                    <a:gd name="connsiteY15" fmla="*/ 380011 h 404425"/>
                    <a:gd name="connsiteX16" fmla="*/ 25690 w 397203"/>
                    <a:gd name="connsiteY16" fmla="*/ 404855 h 404425"/>
                    <a:gd name="connsiteX17" fmla="*/ 59344 w 397203"/>
                    <a:gd name="connsiteY17" fmla="*/ 395250 h 404425"/>
                    <a:gd name="connsiteX18" fmla="*/ 315577 w 397203"/>
                    <a:gd name="connsiteY18" fmla="*/ 136706 h 404425"/>
                    <a:gd name="connsiteX19" fmla="*/ 384401 w 397203"/>
                    <a:gd name="connsiteY19" fmla="*/ 116413 h 404425"/>
                    <a:gd name="connsiteX20" fmla="*/ 397401 w 397203"/>
                    <a:gd name="connsiteY20" fmla="*/ 44844 h 404425"/>
                    <a:gd name="connsiteX21" fmla="*/ 397401 w 397203"/>
                    <a:gd name="connsiteY21" fmla="*/ 44844 h 404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7203" h="404425">
                      <a:moveTo>
                        <a:pt x="42662" y="378928"/>
                      </a:moveTo>
                      <a:cubicBezTo>
                        <a:pt x="39123" y="382467"/>
                        <a:pt x="34646" y="383478"/>
                        <a:pt x="30096" y="381456"/>
                      </a:cubicBezTo>
                      <a:cubicBezTo>
                        <a:pt x="25546" y="379434"/>
                        <a:pt x="23090" y="375389"/>
                        <a:pt x="23090" y="370840"/>
                      </a:cubicBezTo>
                      <a:cubicBezTo>
                        <a:pt x="23090" y="366290"/>
                        <a:pt x="26124" y="361740"/>
                        <a:pt x="30096" y="360223"/>
                      </a:cubicBezTo>
                      <a:cubicBezTo>
                        <a:pt x="34646" y="358201"/>
                        <a:pt x="39123" y="359212"/>
                        <a:pt x="42662" y="362751"/>
                      </a:cubicBezTo>
                      <a:cubicBezTo>
                        <a:pt x="47212" y="366723"/>
                        <a:pt x="47212" y="374378"/>
                        <a:pt x="42662" y="378928"/>
                      </a:cubicBezTo>
                      <a:lnTo>
                        <a:pt x="42662" y="378928"/>
                      </a:lnTo>
                      <a:close/>
                      <a:moveTo>
                        <a:pt x="397401" y="44844"/>
                      </a:moveTo>
                      <a:lnTo>
                        <a:pt x="356669" y="85936"/>
                      </a:lnTo>
                      <a:lnTo>
                        <a:pt x="324532" y="77342"/>
                      </a:lnTo>
                      <a:lnTo>
                        <a:pt x="316515" y="45421"/>
                      </a:lnTo>
                      <a:lnTo>
                        <a:pt x="357247" y="4329"/>
                      </a:lnTo>
                      <a:cubicBezTo>
                        <a:pt x="333126" y="-4771"/>
                        <a:pt x="305972" y="790"/>
                        <a:pt x="286906" y="18051"/>
                      </a:cubicBezTo>
                      <a:cubicBezTo>
                        <a:pt x="267840" y="35816"/>
                        <a:pt x="260257" y="62176"/>
                        <a:pt x="266829" y="87525"/>
                      </a:cubicBezTo>
                      <a:lnTo>
                        <a:pt x="10597" y="346069"/>
                      </a:lnTo>
                      <a:cubicBezTo>
                        <a:pt x="1569" y="354663"/>
                        <a:pt x="-1969" y="367879"/>
                        <a:pt x="1064" y="380011"/>
                      </a:cubicBezTo>
                      <a:cubicBezTo>
                        <a:pt x="4097" y="392144"/>
                        <a:pt x="13630" y="401821"/>
                        <a:pt x="25690" y="404855"/>
                      </a:cubicBezTo>
                      <a:cubicBezTo>
                        <a:pt x="37751" y="407888"/>
                        <a:pt x="50317" y="404349"/>
                        <a:pt x="59344" y="395250"/>
                      </a:cubicBezTo>
                      <a:lnTo>
                        <a:pt x="315577" y="136706"/>
                      </a:lnTo>
                      <a:cubicBezTo>
                        <a:pt x="340709" y="143278"/>
                        <a:pt x="366852" y="135695"/>
                        <a:pt x="384401" y="116413"/>
                      </a:cubicBezTo>
                      <a:cubicBezTo>
                        <a:pt x="401445" y="97058"/>
                        <a:pt x="407006" y="69181"/>
                        <a:pt x="397401" y="44844"/>
                      </a:cubicBezTo>
                      <a:lnTo>
                        <a:pt x="397401" y="44844"/>
                      </a:lnTo>
                      <a:close/>
                    </a:path>
                  </a:pathLst>
                </a:custGeom>
                <a:grp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sp>
              <p:nvSpPr>
                <p:cNvPr id="106" name="Frihandsfigur: Form 105">
                  <a:extLst>
                    <a:ext uri="{FF2B5EF4-FFF2-40B4-BE49-F238E27FC236}">
                      <a16:creationId xmlns:a16="http://schemas.microsoft.com/office/drawing/2014/main" id="{FDBA9F55-B0A3-422E-82D8-7D2564B3B160}"/>
                    </a:ext>
                  </a:extLst>
                </p:cNvPr>
                <p:cNvSpPr/>
                <p:nvPr/>
              </p:nvSpPr>
              <p:spPr>
                <a:xfrm>
                  <a:off x="6772228" y="3457836"/>
                  <a:ext cx="204846" cy="204846"/>
                </a:xfrm>
                <a:custGeom>
                  <a:avLst/>
                  <a:gdLst>
                    <a:gd name="connsiteX0" fmla="*/ 181919 w 187768"/>
                    <a:gd name="connsiteY0" fmla="*/ 130788 h 187768"/>
                    <a:gd name="connsiteX1" fmla="*/ 52287 w 187768"/>
                    <a:gd name="connsiteY1" fmla="*/ 0 h 187768"/>
                    <a:gd name="connsiteX2" fmla="*/ 0 w 187768"/>
                    <a:gd name="connsiteY2" fmla="*/ 52720 h 187768"/>
                    <a:gd name="connsiteX3" fmla="*/ 125589 w 187768"/>
                    <a:gd name="connsiteY3" fmla="*/ 179464 h 187768"/>
                    <a:gd name="connsiteX4" fmla="*/ 130139 w 187768"/>
                    <a:gd name="connsiteY4" fmla="*/ 184014 h 187768"/>
                    <a:gd name="connsiteX5" fmla="*/ 130644 w 187768"/>
                    <a:gd name="connsiteY5" fmla="*/ 183508 h 187768"/>
                    <a:gd name="connsiteX6" fmla="*/ 177875 w 187768"/>
                    <a:gd name="connsiteY6" fmla="*/ 179464 h 187768"/>
                    <a:gd name="connsiteX7" fmla="*/ 181919 w 187768"/>
                    <a:gd name="connsiteY7" fmla="*/ 130788 h 187768"/>
                    <a:gd name="connsiteX8" fmla="*/ 181919 w 187768"/>
                    <a:gd name="connsiteY8" fmla="*/ 130788 h 187768"/>
                    <a:gd name="connsiteX9" fmla="*/ 181919 w 187768"/>
                    <a:gd name="connsiteY9" fmla="*/ 130788 h 187768"/>
                    <a:gd name="connsiteX10" fmla="*/ 181919 w 187768"/>
                    <a:gd name="connsiteY10" fmla="*/ 130788 h 187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87768" h="187768">
                      <a:moveTo>
                        <a:pt x="181919" y="130788"/>
                      </a:moveTo>
                      <a:lnTo>
                        <a:pt x="52287" y="0"/>
                      </a:lnTo>
                      <a:lnTo>
                        <a:pt x="0" y="52720"/>
                      </a:lnTo>
                      <a:lnTo>
                        <a:pt x="125589" y="179464"/>
                      </a:lnTo>
                      <a:lnTo>
                        <a:pt x="130139" y="184014"/>
                      </a:lnTo>
                      <a:lnTo>
                        <a:pt x="130644" y="183508"/>
                      </a:lnTo>
                      <a:cubicBezTo>
                        <a:pt x="145232" y="194124"/>
                        <a:pt x="165309" y="192102"/>
                        <a:pt x="177875" y="179464"/>
                      </a:cubicBezTo>
                      <a:cubicBezTo>
                        <a:pt x="190441" y="166248"/>
                        <a:pt x="191958" y="145954"/>
                        <a:pt x="181919" y="130788"/>
                      </a:cubicBezTo>
                      <a:lnTo>
                        <a:pt x="181919" y="130788"/>
                      </a:lnTo>
                      <a:lnTo>
                        <a:pt x="181919" y="130788"/>
                      </a:lnTo>
                      <a:lnTo>
                        <a:pt x="181919" y="130788"/>
                      </a:lnTo>
                      <a:close/>
                    </a:path>
                  </a:pathLst>
                </a:custGeom>
                <a:grp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sp>
              <p:nvSpPr>
                <p:cNvPr id="107" name="Frihandsfigur: Form 106">
                  <a:extLst>
                    <a:ext uri="{FF2B5EF4-FFF2-40B4-BE49-F238E27FC236}">
                      <a16:creationId xmlns:a16="http://schemas.microsoft.com/office/drawing/2014/main" id="{71A00337-5726-46A5-A64A-0F25DADBE054}"/>
                    </a:ext>
                  </a:extLst>
                </p:cNvPr>
                <p:cNvSpPr/>
                <p:nvPr/>
              </p:nvSpPr>
              <p:spPr>
                <a:xfrm>
                  <a:off x="6539255" y="3222737"/>
                  <a:ext cx="181209" cy="181209"/>
                </a:xfrm>
                <a:custGeom>
                  <a:avLst/>
                  <a:gdLst>
                    <a:gd name="connsiteX0" fmla="*/ 73374 w 166103"/>
                    <a:gd name="connsiteY0" fmla="*/ 59797 h 166103"/>
                    <a:gd name="connsiteX1" fmla="*/ 73880 w 166103"/>
                    <a:gd name="connsiteY1" fmla="*/ 59292 h 166103"/>
                    <a:gd name="connsiteX2" fmla="*/ 60808 w 166103"/>
                    <a:gd name="connsiteY2" fmla="*/ 34954 h 166103"/>
                    <a:gd name="connsiteX3" fmla="*/ 17549 w 166103"/>
                    <a:gd name="connsiteY3" fmla="*/ 0 h 166103"/>
                    <a:gd name="connsiteX4" fmla="*/ 0 w 166103"/>
                    <a:gd name="connsiteY4" fmla="*/ 17766 h 166103"/>
                    <a:gd name="connsiteX5" fmla="*/ 34665 w 166103"/>
                    <a:gd name="connsiteY5" fmla="*/ 61314 h 166103"/>
                    <a:gd name="connsiteX6" fmla="*/ 58786 w 166103"/>
                    <a:gd name="connsiteY6" fmla="*/ 74530 h 166103"/>
                    <a:gd name="connsiteX7" fmla="*/ 59291 w 166103"/>
                    <a:gd name="connsiteY7" fmla="*/ 74024 h 166103"/>
                    <a:gd name="connsiteX8" fmla="*/ 155271 w 166103"/>
                    <a:gd name="connsiteY8" fmla="*/ 170870 h 166103"/>
                    <a:gd name="connsiteX9" fmla="*/ 169353 w 166103"/>
                    <a:gd name="connsiteY9" fmla="*/ 156643 h 166103"/>
                    <a:gd name="connsiteX10" fmla="*/ 73374 w 166103"/>
                    <a:gd name="connsiteY10" fmla="*/ 59797 h 1661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6103" h="166103">
                      <a:moveTo>
                        <a:pt x="73374" y="59797"/>
                      </a:moveTo>
                      <a:lnTo>
                        <a:pt x="73880" y="59292"/>
                      </a:lnTo>
                      <a:lnTo>
                        <a:pt x="60808" y="34954"/>
                      </a:lnTo>
                      <a:lnTo>
                        <a:pt x="17549" y="0"/>
                      </a:lnTo>
                      <a:lnTo>
                        <a:pt x="0" y="17766"/>
                      </a:lnTo>
                      <a:lnTo>
                        <a:pt x="34665" y="61314"/>
                      </a:lnTo>
                      <a:lnTo>
                        <a:pt x="58786" y="74530"/>
                      </a:lnTo>
                      <a:lnTo>
                        <a:pt x="59291" y="74024"/>
                      </a:lnTo>
                      <a:lnTo>
                        <a:pt x="155271" y="170870"/>
                      </a:lnTo>
                      <a:lnTo>
                        <a:pt x="169353" y="156643"/>
                      </a:lnTo>
                      <a:lnTo>
                        <a:pt x="73374" y="59797"/>
                      </a:lnTo>
                      <a:close/>
                    </a:path>
                  </a:pathLst>
                </a:custGeom>
                <a:grp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grpSp>
          <p:sp>
            <p:nvSpPr>
              <p:cNvPr id="108" name="Frihandsfigur: Form 107">
                <a:extLst>
                  <a:ext uri="{FF2B5EF4-FFF2-40B4-BE49-F238E27FC236}">
                    <a16:creationId xmlns:a16="http://schemas.microsoft.com/office/drawing/2014/main" id="{DD708BF7-94FB-4482-87A4-6B6B9CB701DA}"/>
                  </a:ext>
                </a:extLst>
              </p:cNvPr>
              <p:cNvSpPr/>
              <p:nvPr/>
            </p:nvSpPr>
            <p:spPr>
              <a:xfrm>
                <a:off x="7278435" y="2934809"/>
                <a:ext cx="1014618" cy="1014618"/>
              </a:xfrm>
              <a:custGeom>
                <a:avLst/>
                <a:gdLst>
                  <a:gd name="connsiteX0" fmla="*/ 0 w 779963"/>
                  <a:gd name="connsiteY0" fmla="*/ 389982 h 779963"/>
                  <a:gd name="connsiteX1" fmla="*/ 389982 w 779963"/>
                  <a:gd name="connsiteY1" fmla="*/ 0 h 779963"/>
                  <a:gd name="connsiteX2" fmla="*/ 779964 w 779963"/>
                  <a:gd name="connsiteY2" fmla="*/ 389982 h 779963"/>
                  <a:gd name="connsiteX3" fmla="*/ 389982 w 779963"/>
                  <a:gd name="connsiteY3" fmla="*/ 779964 h 779963"/>
                  <a:gd name="connsiteX4" fmla="*/ 0 w 779963"/>
                  <a:gd name="connsiteY4" fmla="*/ 389982 h 779963"/>
                  <a:gd name="connsiteX5" fmla="*/ 0 w 779963"/>
                  <a:gd name="connsiteY5" fmla="*/ 389982 h 779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9963" h="779963">
                    <a:moveTo>
                      <a:pt x="0" y="389982"/>
                    </a:moveTo>
                    <a:cubicBezTo>
                      <a:pt x="0" y="174625"/>
                      <a:pt x="174625" y="0"/>
                      <a:pt x="389982" y="0"/>
                    </a:cubicBezTo>
                    <a:cubicBezTo>
                      <a:pt x="605338" y="0"/>
                      <a:pt x="779964" y="174625"/>
                      <a:pt x="779964" y="389982"/>
                    </a:cubicBezTo>
                    <a:cubicBezTo>
                      <a:pt x="779964" y="605338"/>
                      <a:pt x="605338" y="779964"/>
                      <a:pt x="389982" y="779964"/>
                    </a:cubicBezTo>
                    <a:cubicBezTo>
                      <a:pt x="174625" y="779964"/>
                      <a:pt x="0" y="605411"/>
                      <a:pt x="0" y="389982"/>
                    </a:cubicBezTo>
                    <a:lnTo>
                      <a:pt x="0" y="389982"/>
                    </a:lnTo>
                    <a:close/>
                  </a:path>
                </a:pathLst>
              </a:custGeom>
              <a:solidFill>
                <a:srgbClr val="006298"/>
              </a:solidFill>
              <a:ln w="7217" cap="flat">
                <a:noFill/>
                <a:prstDash val="solid"/>
                <a:miter/>
              </a:ln>
            </p:spPr>
            <p:txBody>
              <a:bodyPr rtlCol="0" anchor="ctr"/>
              <a:lstStyle/>
              <a:p>
                <a:pPr defTabSz="914354"/>
                <a:endParaRPr lang="sv-SE" sz="1351" dirty="0">
                  <a:solidFill>
                    <a:srgbClr val="4E5151"/>
                  </a:solidFill>
                  <a:latin typeface="Calibri" panose="020F0502020204030204"/>
                </a:endParaRPr>
              </a:p>
            </p:txBody>
          </p:sp>
          <p:sp>
            <p:nvSpPr>
              <p:cNvPr id="109" name="Frihandsfigur: Form 108">
                <a:extLst>
                  <a:ext uri="{FF2B5EF4-FFF2-40B4-BE49-F238E27FC236}">
                    <a16:creationId xmlns:a16="http://schemas.microsoft.com/office/drawing/2014/main" id="{AAEAF39A-126E-4EDE-9B9F-CE69A191F9FB}"/>
                  </a:ext>
                </a:extLst>
              </p:cNvPr>
              <p:cNvSpPr/>
              <p:nvPr/>
            </p:nvSpPr>
            <p:spPr>
              <a:xfrm>
                <a:off x="3768250" y="3294211"/>
                <a:ext cx="299389" cy="299389"/>
              </a:xfrm>
              <a:custGeom>
                <a:avLst/>
                <a:gdLst>
                  <a:gd name="connsiteX0" fmla="*/ 137878 w 274431"/>
                  <a:gd name="connsiteY0" fmla="*/ 0 h 274431"/>
                  <a:gd name="connsiteX1" fmla="*/ 275756 w 274431"/>
                  <a:gd name="connsiteY1" fmla="*/ 137878 h 274431"/>
                  <a:gd name="connsiteX2" fmla="*/ 137878 w 274431"/>
                  <a:gd name="connsiteY2" fmla="*/ 275756 h 274431"/>
                  <a:gd name="connsiteX3" fmla="*/ 0 w 274431"/>
                  <a:gd name="connsiteY3" fmla="*/ 137878 h 274431"/>
                </a:gdLst>
                <a:ahLst/>
                <a:cxnLst>
                  <a:cxn ang="0">
                    <a:pos x="connsiteX0" y="connsiteY0"/>
                  </a:cxn>
                  <a:cxn ang="0">
                    <a:pos x="connsiteX1" y="connsiteY1"/>
                  </a:cxn>
                  <a:cxn ang="0">
                    <a:pos x="connsiteX2" y="connsiteY2"/>
                  </a:cxn>
                  <a:cxn ang="0">
                    <a:pos x="connsiteX3" y="connsiteY3"/>
                  </a:cxn>
                </a:cxnLst>
                <a:rect l="l" t="t" r="r" b="b"/>
                <a:pathLst>
                  <a:path w="274431" h="274431">
                    <a:moveTo>
                      <a:pt x="137878" y="0"/>
                    </a:moveTo>
                    <a:lnTo>
                      <a:pt x="275756" y="137878"/>
                    </a:lnTo>
                    <a:lnTo>
                      <a:pt x="137878" y="275756"/>
                    </a:lnTo>
                    <a:lnTo>
                      <a:pt x="0" y="137878"/>
                    </a:lnTo>
                    <a:close/>
                  </a:path>
                </a:pathLst>
              </a:custGeom>
              <a:solidFill>
                <a:srgbClr val="A8CDDB"/>
              </a:solidFill>
              <a:ln w="7217" cap="flat">
                <a:noFill/>
                <a:prstDash val="solid"/>
                <a:miter/>
              </a:ln>
            </p:spPr>
            <p:txBody>
              <a:bodyPr rtlCol="0" anchor="ctr"/>
              <a:lstStyle/>
              <a:p>
                <a:pPr defTabSz="914354"/>
                <a:endParaRPr lang="sv-SE" sz="1351" dirty="0">
                  <a:solidFill>
                    <a:srgbClr val="4E5151"/>
                  </a:solidFill>
                  <a:latin typeface="Calibri" panose="020F0502020204030204"/>
                </a:endParaRPr>
              </a:p>
            </p:txBody>
          </p:sp>
          <p:sp>
            <p:nvSpPr>
              <p:cNvPr id="110" name="Frihandsfigur: Form 109">
                <a:extLst>
                  <a:ext uri="{FF2B5EF4-FFF2-40B4-BE49-F238E27FC236}">
                    <a16:creationId xmlns:a16="http://schemas.microsoft.com/office/drawing/2014/main" id="{E0AF7A33-7544-403E-9899-3612547FC2A0}"/>
                  </a:ext>
                </a:extLst>
              </p:cNvPr>
              <p:cNvSpPr/>
              <p:nvPr/>
            </p:nvSpPr>
            <p:spPr>
              <a:xfrm>
                <a:off x="5298561" y="3301822"/>
                <a:ext cx="299389" cy="299389"/>
              </a:xfrm>
              <a:custGeom>
                <a:avLst/>
                <a:gdLst>
                  <a:gd name="connsiteX0" fmla="*/ 137878 w 274431"/>
                  <a:gd name="connsiteY0" fmla="*/ 0 h 274431"/>
                  <a:gd name="connsiteX1" fmla="*/ 275756 w 274431"/>
                  <a:gd name="connsiteY1" fmla="*/ 137878 h 274431"/>
                  <a:gd name="connsiteX2" fmla="*/ 137878 w 274431"/>
                  <a:gd name="connsiteY2" fmla="*/ 275756 h 274431"/>
                  <a:gd name="connsiteX3" fmla="*/ 0 w 274431"/>
                  <a:gd name="connsiteY3" fmla="*/ 137878 h 274431"/>
                </a:gdLst>
                <a:ahLst/>
                <a:cxnLst>
                  <a:cxn ang="0">
                    <a:pos x="connsiteX0" y="connsiteY0"/>
                  </a:cxn>
                  <a:cxn ang="0">
                    <a:pos x="connsiteX1" y="connsiteY1"/>
                  </a:cxn>
                  <a:cxn ang="0">
                    <a:pos x="connsiteX2" y="connsiteY2"/>
                  </a:cxn>
                  <a:cxn ang="0">
                    <a:pos x="connsiteX3" y="connsiteY3"/>
                  </a:cxn>
                </a:cxnLst>
                <a:rect l="l" t="t" r="r" b="b"/>
                <a:pathLst>
                  <a:path w="274431" h="274431">
                    <a:moveTo>
                      <a:pt x="137878" y="0"/>
                    </a:moveTo>
                    <a:lnTo>
                      <a:pt x="275756" y="137878"/>
                    </a:lnTo>
                    <a:lnTo>
                      <a:pt x="137878" y="275756"/>
                    </a:lnTo>
                    <a:lnTo>
                      <a:pt x="0" y="137878"/>
                    </a:lnTo>
                    <a:close/>
                  </a:path>
                </a:pathLst>
              </a:custGeom>
              <a:solidFill>
                <a:srgbClr val="A8CDDB"/>
              </a:solidFill>
              <a:ln w="7217" cap="flat">
                <a:noFill/>
                <a:prstDash val="solid"/>
                <a:miter/>
              </a:ln>
            </p:spPr>
            <p:txBody>
              <a:bodyPr rtlCol="0" anchor="ctr"/>
              <a:lstStyle/>
              <a:p>
                <a:pPr defTabSz="914354"/>
                <a:endParaRPr lang="sv-SE" sz="1351">
                  <a:solidFill>
                    <a:srgbClr val="4E5151"/>
                  </a:solidFill>
                  <a:latin typeface="Calibri" panose="020F0502020204030204"/>
                </a:endParaRPr>
              </a:p>
            </p:txBody>
          </p:sp>
          <p:sp>
            <p:nvSpPr>
              <p:cNvPr id="111" name="Frihandsfigur: Form 110">
                <a:extLst>
                  <a:ext uri="{FF2B5EF4-FFF2-40B4-BE49-F238E27FC236}">
                    <a16:creationId xmlns:a16="http://schemas.microsoft.com/office/drawing/2014/main" id="{9CC83A79-93D8-4AB6-BFF8-EEE99C66D43E}"/>
                  </a:ext>
                </a:extLst>
              </p:cNvPr>
              <p:cNvSpPr/>
              <p:nvPr/>
            </p:nvSpPr>
            <p:spPr>
              <a:xfrm>
                <a:off x="6853725" y="3294213"/>
                <a:ext cx="299389" cy="299389"/>
              </a:xfrm>
              <a:custGeom>
                <a:avLst/>
                <a:gdLst>
                  <a:gd name="connsiteX0" fmla="*/ 137878 w 274431"/>
                  <a:gd name="connsiteY0" fmla="*/ 0 h 274431"/>
                  <a:gd name="connsiteX1" fmla="*/ 275756 w 274431"/>
                  <a:gd name="connsiteY1" fmla="*/ 137878 h 274431"/>
                  <a:gd name="connsiteX2" fmla="*/ 137878 w 274431"/>
                  <a:gd name="connsiteY2" fmla="*/ 275756 h 274431"/>
                  <a:gd name="connsiteX3" fmla="*/ 0 w 274431"/>
                  <a:gd name="connsiteY3" fmla="*/ 137878 h 274431"/>
                </a:gdLst>
                <a:ahLst/>
                <a:cxnLst>
                  <a:cxn ang="0">
                    <a:pos x="connsiteX0" y="connsiteY0"/>
                  </a:cxn>
                  <a:cxn ang="0">
                    <a:pos x="connsiteX1" y="connsiteY1"/>
                  </a:cxn>
                  <a:cxn ang="0">
                    <a:pos x="connsiteX2" y="connsiteY2"/>
                  </a:cxn>
                  <a:cxn ang="0">
                    <a:pos x="connsiteX3" y="connsiteY3"/>
                  </a:cxn>
                </a:cxnLst>
                <a:rect l="l" t="t" r="r" b="b"/>
                <a:pathLst>
                  <a:path w="274431" h="274431">
                    <a:moveTo>
                      <a:pt x="137878" y="0"/>
                    </a:moveTo>
                    <a:lnTo>
                      <a:pt x="275756" y="137878"/>
                    </a:lnTo>
                    <a:lnTo>
                      <a:pt x="137878" y="275756"/>
                    </a:lnTo>
                    <a:lnTo>
                      <a:pt x="0" y="137878"/>
                    </a:lnTo>
                    <a:close/>
                  </a:path>
                </a:pathLst>
              </a:custGeom>
              <a:solidFill>
                <a:srgbClr val="A8CDDB"/>
              </a:solidFill>
              <a:ln w="7217" cap="flat">
                <a:noFill/>
                <a:prstDash val="solid"/>
                <a:miter/>
              </a:ln>
            </p:spPr>
            <p:txBody>
              <a:bodyPr rtlCol="0" anchor="ctr"/>
              <a:lstStyle/>
              <a:p>
                <a:pPr defTabSz="914354"/>
                <a:endParaRPr lang="sv-SE" sz="1351" dirty="0">
                  <a:solidFill>
                    <a:srgbClr val="4E5151"/>
                  </a:solidFill>
                  <a:latin typeface="Calibri" panose="020F0502020204030204"/>
                </a:endParaRPr>
              </a:p>
            </p:txBody>
          </p:sp>
          <p:sp>
            <p:nvSpPr>
              <p:cNvPr id="112" name="Frihandsfigur: Form 111">
                <a:extLst>
                  <a:ext uri="{FF2B5EF4-FFF2-40B4-BE49-F238E27FC236}">
                    <a16:creationId xmlns:a16="http://schemas.microsoft.com/office/drawing/2014/main" id="{F834086E-3237-4137-8D91-E29082FDA93C}"/>
                  </a:ext>
                </a:extLst>
              </p:cNvPr>
              <p:cNvSpPr/>
              <p:nvPr/>
            </p:nvSpPr>
            <p:spPr>
              <a:xfrm>
                <a:off x="2340700" y="3302075"/>
                <a:ext cx="220603" cy="291511"/>
              </a:xfrm>
              <a:custGeom>
                <a:avLst/>
                <a:gdLst>
                  <a:gd name="connsiteX0" fmla="*/ 0 w 202212"/>
                  <a:gd name="connsiteY0" fmla="*/ 0 h 267209"/>
                  <a:gd name="connsiteX1" fmla="*/ 0 w 202212"/>
                  <a:gd name="connsiteY1" fmla="*/ 0 h 267209"/>
                  <a:gd name="connsiteX2" fmla="*/ 202213 w 202212"/>
                  <a:gd name="connsiteY2" fmla="*/ 137866 h 267209"/>
                  <a:gd name="connsiteX3" fmla="*/ 0 w 202212"/>
                  <a:gd name="connsiteY3" fmla="*/ 267210 h 267209"/>
                  <a:gd name="connsiteX4" fmla="*/ 0 w 202212"/>
                  <a:gd name="connsiteY4" fmla="*/ 0 h 267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2212" h="267209">
                    <a:moveTo>
                      <a:pt x="0" y="0"/>
                    </a:moveTo>
                    <a:lnTo>
                      <a:pt x="0" y="0"/>
                    </a:lnTo>
                    <a:cubicBezTo>
                      <a:pt x="67380" y="45931"/>
                      <a:pt x="134833" y="91935"/>
                      <a:pt x="202213" y="137866"/>
                    </a:cubicBezTo>
                    <a:cubicBezTo>
                      <a:pt x="134833" y="180980"/>
                      <a:pt x="67380" y="224095"/>
                      <a:pt x="0" y="267210"/>
                    </a:cubicBezTo>
                    <a:lnTo>
                      <a:pt x="0" y="0"/>
                    </a:lnTo>
                    <a:close/>
                  </a:path>
                </a:pathLst>
              </a:custGeom>
              <a:solidFill>
                <a:srgbClr val="71B2C9"/>
              </a:solid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sp>
            <p:nvSpPr>
              <p:cNvPr id="113" name="Frihandsfigur: Form 112">
                <a:extLst>
                  <a:ext uri="{FF2B5EF4-FFF2-40B4-BE49-F238E27FC236}">
                    <a16:creationId xmlns:a16="http://schemas.microsoft.com/office/drawing/2014/main" id="{30C862F9-D366-463C-A4E1-841EDBA872F7}"/>
                  </a:ext>
                </a:extLst>
              </p:cNvPr>
              <p:cNvSpPr/>
              <p:nvPr/>
            </p:nvSpPr>
            <p:spPr>
              <a:xfrm>
                <a:off x="8835935" y="2930630"/>
                <a:ext cx="1014618" cy="1014618"/>
              </a:xfrm>
              <a:custGeom>
                <a:avLst/>
                <a:gdLst>
                  <a:gd name="connsiteX0" fmla="*/ 0 w 779963"/>
                  <a:gd name="connsiteY0" fmla="*/ 389982 h 779963"/>
                  <a:gd name="connsiteX1" fmla="*/ 389982 w 779963"/>
                  <a:gd name="connsiteY1" fmla="*/ 0 h 779963"/>
                  <a:gd name="connsiteX2" fmla="*/ 779964 w 779963"/>
                  <a:gd name="connsiteY2" fmla="*/ 389982 h 779963"/>
                  <a:gd name="connsiteX3" fmla="*/ 389982 w 779963"/>
                  <a:gd name="connsiteY3" fmla="*/ 779964 h 779963"/>
                  <a:gd name="connsiteX4" fmla="*/ 0 w 779963"/>
                  <a:gd name="connsiteY4" fmla="*/ 389982 h 779963"/>
                  <a:gd name="connsiteX5" fmla="*/ 0 w 779963"/>
                  <a:gd name="connsiteY5" fmla="*/ 389982 h 779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9963" h="779963">
                    <a:moveTo>
                      <a:pt x="0" y="389982"/>
                    </a:moveTo>
                    <a:cubicBezTo>
                      <a:pt x="0" y="174625"/>
                      <a:pt x="174625" y="0"/>
                      <a:pt x="389982" y="0"/>
                    </a:cubicBezTo>
                    <a:cubicBezTo>
                      <a:pt x="605338" y="0"/>
                      <a:pt x="779964" y="174625"/>
                      <a:pt x="779964" y="389982"/>
                    </a:cubicBezTo>
                    <a:cubicBezTo>
                      <a:pt x="779964" y="605338"/>
                      <a:pt x="605338" y="779964"/>
                      <a:pt x="389982" y="779964"/>
                    </a:cubicBezTo>
                    <a:cubicBezTo>
                      <a:pt x="174625" y="779964"/>
                      <a:pt x="0" y="605411"/>
                      <a:pt x="0" y="389982"/>
                    </a:cubicBezTo>
                    <a:lnTo>
                      <a:pt x="0" y="389982"/>
                    </a:lnTo>
                    <a:close/>
                  </a:path>
                </a:pathLst>
              </a:custGeom>
              <a:solidFill>
                <a:srgbClr val="A8CDDB"/>
              </a:solidFill>
              <a:ln w="7217" cap="flat">
                <a:noFill/>
                <a:prstDash val="solid"/>
                <a:miter/>
              </a:ln>
            </p:spPr>
            <p:txBody>
              <a:bodyPr rtlCol="0" anchor="ctr"/>
              <a:lstStyle/>
              <a:p>
                <a:pPr defTabSz="914354"/>
                <a:endParaRPr lang="sv-SE" sz="1351" dirty="0">
                  <a:solidFill>
                    <a:srgbClr val="4E5151"/>
                  </a:solidFill>
                  <a:latin typeface="Calibri" panose="020F0502020204030204"/>
                </a:endParaRPr>
              </a:p>
            </p:txBody>
          </p:sp>
          <p:pic>
            <p:nvPicPr>
              <p:cNvPr id="114" name="Bild 113" descr="Jordglob">
                <a:extLst>
                  <a:ext uri="{FF2B5EF4-FFF2-40B4-BE49-F238E27FC236}">
                    <a16:creationId xmlns:a16="http://schemas.microsoft.com/office/drawing/2014/main" id="{A9A78EA8-7AD8-4F4E-A321-E2EA75F3F190}"/>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9066124" y="3159300"/>
                <a:ext cx="569289" cy="569289"/>
              </a:xfrm>
              <a:prstGeom prst="rect">
                <a:avLst/>
              </a:prstGeom>
            </p:spPr>
          </p:pic>
          <p:sp>
            <p:nvSpPr>
              <p:cNvPr id="115" name="Frihandsfigur: Form 114">
                <a:extLst>
                  <a:ext uri="{FF2B5EF4-FFF2-40B4-BE49-F238E27FC236}">
                    <a16:creationId xmlns:a16="http://schemas.microsoft.com/office/drawing/2014/main" id="{0FE47EC5-1E2A-4E51-9937-D2BB09BBC15D}"/>
                  </a:ext>
                </a:extLst>
              </p:cNvPr>
              <p:cNvSpPr/>
              <p:nvPr/>
            </p:nvSpPr>
            <p:spPr>
              <a:xfrm>
                <a:off x="8402131" y="3279305"/>
                <a:ext cx="299389" cy="299390"/>
              </a:xfrm>
              <a:custGeom>
                <a:avLst/>
                <a:gdLst>
                  <a:gd name="connsiteX0" fmla="*/ 137878 w 274431"/>
                  <a:gd name="connsiteY0" fmla="*/ 0 h 274431"/>
                  <a:gd name="connsiteX1" fmla="*/ 275756 w 274431"/>
                  <a:gd name="connsiteY1" fmla="*/ 137878 h 274431"/>
                  <a:gd name="connsiteX2" fmla="*/ 137878 w 274431"/>
                  <a:gd name="connsiteY2" fmla="*/ 275756 h 274431"/>
                  <a:gd name="connsiteX3" fmla="*/ 0 w 274431"/>
                  <a:gd name="connsiteY3" fmla="*/ 137878 h 274431"/>
                </a:gdLst>
                <a:ahLst/>
                <a:cxnLst>
                  <a:cxn ang="0">
                    <a:pos x="connsiteX0" y="connsiteY0"/>
                  </a:cxn>
                  <a:cxn ang="0">
                    <a:pos x="connsiteX1" y="connsiteY1"/>
                  </a:cxn>
                  <a:cxn ang="0">
                    <a:pos x="connsiteX2" y="connsiteY2"/>
                  </a:cxn>
                  <a:cxn ang="0">
                    <a:pos x="connsiteX3" y="connsiteY3"/>
                  </a:cxn>
                </a:cxnLst>
                <a:rect l="l" t="t" r="r" b="b"/>
                <a:pathLst>
                  <a:path w="274431" h="274431">
                    <a:moveTo>
                      <a:pt x="137878" y="0"/>
                    </a:moveTo>
                    <a:lnTo>
                      <a:pt x="275756" y="137878"/>
                    </a:lnTo>
                    <a:lnTo>
                      <a:pt x="137878" y="275756"/>
                    </a:lnTo>
                    <a:lnTo>
                      <a:pt x="0" y="137878"/>
                    </a:lnTo>
                    <a:close/>
                  </a:path>
                </a:pathLst>
              </a:custGeom>
              <a:solidFill>
                <a:srgbClr val="A8CDDB"/>
              </a:solidFill>
              <a:ln w="7217" cap="flat">
                <a:noFill/>
                <a:prstDash val="solid"/>
                <a:miter/>
              </a:ln>
            </p:spPr>
            <p:txBody>
              <a:bodyPr rtlCol="0" anchor="ctr"/>
              <a:lstStyle/>
              <a:p>
                <a:pPr defTabSz="914354"/>
                <a:endParaRPr lang="sv-SE" sz="1351" dirty="0">
                  <a:solidFill>
                    <a:srgbClr val="4E5151"/>
                  </a:solidFill>
                  <a:latin typeface="Calibri" panose="020F0502020204030204"/>
                </a:endParaRPr>
              </a:p>
            </p:txBody>
          </p:sp>
          <p:grpSp>
            <p:nvGrpSpPr>
              <p:cNvPr id="116" name="Grupp 115">
                <a:extLst>
                  <a:ext uri="{FF2B5EF4-FFF2-40B4-BE49-F238E27FC236}">
                    <a16:creationId xmlns:a16="http://schemas.microsoft.com/office/drawing/2014/main" id="{51F5D48A-AC4B-456A-841B-325AB093A791}"/>
                  </a:ext>
                </a:extLst>
              </p:cNvPr>
              <p:cNvGrpSpPr/>
              <p:nvPr/>
            </p:nvGrpSpPr>
            <p:grpSpPr>
              <a:xfrm>
                <a:off x="7534206" y="3187211"/>
                <a:ext cx="549701" cy="541688"/>
                <a:chOff x="8120930" y="3199259"/>
                <a:chExt cx="430725" cy="424447"/>
              </a:xfrm>
              <a:solidFill>
                <a:schemeClr val="bg1"/>
              </a:solidFill>
            </p:grpSpPr>
            <p:sp>
              <p:nvSpPr>
                <p:cNvPr id="117" name="Frihandsfigur: Form 116">
                  <a:extLst>
                    <a:ext uri="{FF2B5EF4-FFF2-40B4-BE49-F238E27FC236}">
                      <a16:creationId xmlns:a16="http://schemas.microsoft.com/office/drawing/2014/main" id="{C7A218CF-B4EB-4481-9D2B-2292B932ABBC}"/>
                    </a:ext>
                  </a:extLst>
                </p:cNvPr>
                <p:cNvSpPr/>
                <p:nvPr/>
              </p:nvSpPr>
              <p:spPr>
                <a:xfrm>
                  <a:off x="8317812" y="3199259"/>
                  <a:ext cx="233843" cy="209652"/>
                </a:xfrm>
                <a:custGeom>
                  <a:avLst/>
                  <a:gdLst>
                    <a:gd name="connsiteX0" fmla="*/ 21670 w 209434"/>
                    <a:gd name="connsiteY0" fmla="*/ 134833 h 187768"/>
                    <a:gd name="connsiteX1" fmla="*/ 21670 w 209434"/>
                    <a:gd name="connsiteY1" fmla="*/ 134833 h 187768"/>
                    <a:gd name="connsiteX2" fmla="*/ 53085 w 209434"/>
                    <a:gd name="connsiteY2" fmla="*/ 147832 h 187768"/>
                    <a:gd name="connsiteX3" fmla="*/ 92516 w 209434"/>
                    <a:gd name="connsiteY3" fmla="*/ 112517 h 187768"/>
                    <a:gd name="connsiteX4" fmla="*/ 125087 w 209434"/>
                    <a:gd name="connsiteY4" fmla="*/ 135555 h 187768"/>
                    <a:gd name="connsiteX5" fmla="*/ 118515 w 209434"/>
                    <a:gd name="connsiteY5" fmla="*/ 174914 h 187768"/>
                    <a:gd name="connsiteX6" fmla="*/ 156357 w 209434"/>
                    <a:gd name="connsiteY6" fmla="*/ 190586 h 187768"/>
                    <a:gd name="connsiteX7" fmla="*/ 157008 w 209434"/>
                    <a:gd name="connsiteY7" fmla="*/ 190874 h 187768"/>
                    <a:gd name="connsiteX8" fmla="*/ 212833 w 209434"/>
                    <a:gd name="connsiteY8" fmla="*/ 55825 h 187768"/>
                    <a:gd name="connsiteX9" fmla="*/ 77495 w 209434"/>
                    <a:gd name="connsiteY9" fmla="*/ 0 h 187768"/>
                    <a:gd name="connsiteX10" fmla="*/ 56407 w 209434"/>
                    <a:gd name="connsiteY10" fmla="*/ 51781 h 187768"/>
                    <a:gd name="connsiteX11" fmla="*/ 56407 w 209434"/>
                    <a:gd name="connsiteY11" fmla="*/ 51781 h 187768"/>
                    <a:gd name="connsiteX12" fmla="*/ 54818 w 209434"/>
                    <a:gd name="connsiteY12" fmla="*/ 55608 h 187768"/>
                    <a:gd name="connsiteX13" fmla="*/ 54385 w 209434"/>
                    <a:gd name="connsiteY13" fmla="*/ 53803 h 187768"/>
                    <a:gd name="connsiteX14" fmla="*/ 16542 w 209434"/>
                    <a:gd name="connsiteY14" fmla="*/ 38132 h 187768"/>
                    <a:gd name="connsiteX15" fmla="*/ 1593 w 209434"/>
                    <a:gd name="connsiteY15" fmla="*/ 52286 h 187768"/>
                    <a:gd name="connsiteX16" fmla="*/ 19431 w 209434"/>
                    <a:gd name="connsiteY16" fmla="*/ 89118 h 187768"/>
                    <a:gd name="connsiteX17" fmla="*/ 40013 w 209434"/>
                    <a:gd name="connsiteY17" fmla="*/ 88468 h 187768"/>
                    <a:gd name="connsiteX18" fmla="*/ 41818 w 209434"/>
                    <a:gd name="connsiteY18" fmla="*/ 87746 h 187768"/>
                    <a:gd name="connsiteX19" fmla="*/ 40735 w 209434"/>
                    <a:gd name="connsiteY19" fmla="*/ 90346 h 187768"/>
                    <a:gd name="connsiteX20" fmla="*/ 40735 w 209434"/>
                    <a:gd name="connsiteY20" fmla="*/ 90346 h 187768"/>
                    <a:gd name="connsiteX21" fmla="*/ 21670 w 209434"/>
                    <a:gd name="connsiteY21" fmla="*/ 134833 h 187768"/>
                    <a:gd name="connsiteX22" fmla="*/ 21670 w 209434"/>
                    <a:gd name="connsiteY22" fmla="*/ 134833 h 187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09434" h="187768">
                      <a:moveTo>
                        <a:pt x="21670" y="134833"/>
                      </a:moveTo>
                      <a:lnTo>
                        <a:pt x="21670" y="134833"/>
                      </a:lnTo>
                      <a:lnTo>
                        <a:pt x="53085" y="147832"/>
                      </a:lnTo>
                      <a:cubicBezTo>
                        <a:pt x="54240" y="127177"/>
                        <a:pt x="71861" y="111361"/>
                        <a:pt x="92516" y="112517"/>
                      </a:cubicBezTo>
                      <a:cubicBezTo>
                        <a:pt x="106888" y="113311"/>
                        <a:pt x="119526" y="122267"/>
                        <a:pt x="125087" y="135555"/>
                      </a:cubicBezTo>
                      <a:cubicBezTo>
                        <a:pt x="130431" y="148843"/>
                        <a:pt x="127903" y="164081"/>
                        <a:pt x="118515" y="174914"/>
                      </a:cubicBezTo>
                      <a:lnTo>
                        <a:pt x="156357" y="190586"/>
                      </a:lnTo>
                      <a:lnTo>
                        <a:pt x="157008" y="190874"/>
                      </a:lnTo>
                      <a:lnTo>
                        <a:pt x="212833" y="55825"/>
                      </a:lnTo>
                      <a:lnTo>
                        <a:pt x="77495" y="0"/>
                      </a:lnTo>
                      <a:lnTo>
                        <a:pt x="56407" y="51781"/>
                      </a:lnTo>
                      <a:lnTo>
                        <a:pt x="56407" y="51781"/>
                      </a:lnTo>
                      <a:lnTo>
                        <a:pt x="54818" y="55608"/>
                      </a:lnTo>
                      <a:lnTo>
                        <a:pt x="54385" y="53803"/>
                      </a:lnTo>
                      <a:cubicBezTo>
                        <a:pt x="48246" y="38998"/>
                        <a:pt x="31274" y="31993"/>
                        <a:pt x="16542" y="38132"/>
                      </a:cubicBezTo>
                      <a:cubicBezTo>
                        <a:pt x="10042" y="40948"/>
                        <a:pt x="4770" y="45931"/>
                        <a:pt x="1593" y="52286"/>
                      </a:cubicBezTo>
                      <a:cubicBezTo>
                        <a:pt x="-3607" y="67380"/>
                        <a:pt x="4337" y="83846"/>
                        <a:pt x="19431" y="89118"/>
                      </a:cubicBezTo>
                      <a:cubicBezTo>
                        <a:pt x="26147" y="91429"/>
                        <a:pt x="33441" y="91212"/>
                        <a:pt x="40013" y="88468"/>
                      </a:cubicBezTo>
                      <a:lnTo>
                        <a:pt x="41818" y="87746"/>
                      </a:lnTo>
                      <a:lnTo>
                        <a:pt x="40735" y="90346"/>
                      </a:lnTo>
                      <a:lnTo>
                        <a:pt x="40735" y="90346"/>
                      </a:lnTo>
                      <a:lnTo>
                        <a:pt x="21670" y="134833"/>
                      </a:lnTo>
                      <a:lnTo>
                        <a:pt x="21670" y="134833"/>
                      </a:lnTo>
                      <a:close/>
                    </a:path>
                  </a:pathLst>
                </a:custGeom>
                <a:grp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118" name="Frihandsfigur: Form 117">
                  <a:extLst>
                    <a:ext uri="{FF2B5EF4-FFF2-40B4-BE49-F238E27FC236}">
                      <a16:creationId xmlns:a16="http://schemas.microsoft.com/office/drawing/2014/main" id="{531B1CF1-114F-458B-A962-A6E7ADD3CC90}"/>
                    </a:ext>
                  </a:extLst>
                </p:cNvPr>
                <p:cNvSpPr/>
                <p:nvPr/>
              </p:nvSpPr>
              <p:spPr>
                <a:xfrm>
                  <a:off x="8120930" y="3461861"/>
                  <a:ext cx="225779" cy="161271"/>
                </a:xfrm>
                <a:custGeom>
                  <a:avLst/>
                  <a:gdLst>
                    <a:gd name="connsiteX0" fmla="*/ 187985 w 202212"/>
                    <a:gd name="connsiteY0" fmla="*/ 93235 h 144437"/>
                    <a:gd name="connsiteX1" fmla="*/ 205751 w 202212"/>
                    <a:gd name="connsiteY1" fmla="*/ 57920 h 144437"/>
                    <a:gd name="connsiteX2" fmla="*/ 170436 w 202212"/>
                    <a:gd name="connsiteY2" fmla="*/ 40154 h 144437"/>
                    <a:gd name="connsiteX3" fmla="*/ 156570 w 202212"/>
                    <a:gd name="connsiteY3" fmla="*/ 50264 h 144437"/>
                    <a:gd name="connsiteX4" fmla="*/ 156570 w 202212"/>
                    <a:gd name="connsiteY4" fmla="*/ 0 h 144437"/>
                    <a:gd name="connsiteX5" fmla="*/ 122627 w 202212"/>
                    <a:gd name="connsiteY5" fmla="*/ 0 h 144437"/>
                    <a:gd name="connsiteX6" fmla="*/ 122988 w 202212"/>
                    <a:gd name="connsiteY6" fmla="*/ 5561 h 144437"/>
                    <a:gd name="connsiteX7" fmla="*/ 78285 w 202212"/>
                    <a:gd name="connsiteY7" fmla="*/ 50264 h 144437"/>
                    <a:gd name="connsiteX8" fmla="*/ 33582 w 202212"/>
                    <a:gd name="connsiteY8" fmla="*/ 5561 h 144437"/>
                    <a:gd name="connsiteX9" fmla="*/ 33943 w 202212"/>
                    <a:gd name="connsiteY9" fmla="*/ 0 h 144437"/>
                    <a:gd name="connsiteX10" fmla="*/ 0 w 202212"/>
                    <a:gd name="connsiteY10" fmla="*/ 0 h 144437"/>
                    <a:gd name="connsiteX11" fmla="*/ 0 w 202212"/>
                    <a:gd name="connsiteY11" fmla="*/ 145232 h 144437"/>
                    <a:gd name="connsiteX12" fmla="*/ 156426 w 202212"/>
                    <a:gd name="connsiteY12" fmla="*/ 145232 h 144437"/>
                    <a:gd name="connsiteX13" fmla="*/ 156426 w 202212"/>
                    <a:gd name="connsiteY13" fmla="*/ 83774 h 144437"/>
                    <a:gd name="connsiteX14" fmla="*/ 158448 w 202212"/>
                    <a:gd name="connsiteY14" fmla="*/ 86229 h 144437"/>
                    <a:gd name="connsiteX15" fmla="*/ 159531 w 202212"/>
                    <a:gd name="connsiteY15" fmla="*/ 87818 h 144437"/>
                    <a:gd name="connsiteX16" fmla="*/ 184374 w 202212"/>
                    <a:gd name="connsiteY16" fmla="*/ 94246 h 144437"/>
                    <a:gd name="connsiteX17" fmla="*/ 187119 w 202212"/>
                    <a:gd name="connsiteY17" fmla="*/ 93379 h 144437"/>
                    <a:gd name="connsiteX18" fmla="*/ 187985 w 202212"/>
                    <a:gd name="connsiteY18" fmla="*/ 93235 h 1444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02212" h="144437">
                      <a:moveTo>
                        <a:pt x="187985" y="93235"/>
                      </a:moveTo>
                      <a:cubicBezTo>
                        <a:pt x="202646" y="88396"/>
                        <a:pt x="210590" y="72580"/>
                        <a:pt x="205751" y="57920"/>
                      </a:cubicBezTo>
                      <a:cubicBezTo>
                        <a:pt x="200912" y="43259"/>
                        <a:pt x="185097" y="35315"/>
                        <a:pt x="170436" y="40154"/>
                      </a:cubicBezTo>
                      <a:cubicBezTo>
                        <a:pt x="164875" y="41959"/>
                        <a:pt x="160037" y="45570"/>
                        <a:pt x="156570" y="50264"/>
                      </a:cubicBezTo>
                      <a:lnTo>
                        <a:pt x="156570" y="0"/>
                      </a:lnTo>
                      <a:lnTo>
                        <a:pt x="122627" y="0"/>
                      </a:lnTo>
                      <a:cubicBezTo>
                        <a:pt x="122844" y="1878"/>
                        <a:pt x="122988" y="3683"/>
                        <a:pt x="122988" y="5561"/>
                      </a:cubicBezTo>
                      <a:cubicBezTo>
                        <a:pt x="122988" y="30260"/>
                        <a:pt x="102984" y="50264"/>
                        <a:pt x="78285" y="50264"/>
                      </a:cubicBezTo>
                      <a:cubicBezTo>
                        <a:pt x="53586" y="50264"/>
                        <a:pt x="33582" y="30260"/>
                        <a:pt x="33582" y="5561"/>
                      </a:cubicBezTo>
                      <a:cubicBezTo>
                        <a:pt x="33582" y="3683"/>
                        <a:pt x="33726" y="1805"/>
                        <a:pt x="33943" y="0"/>
                      </a:cubicBezTo>
                      <a:lnTo>
                        <a:pt x="0" y="0"/>
                      </a:lnTo>
                      <a:lnTo>
                        <a:pt x="0" y="145232"/>
                      </a:lnTo>
                      <a:lnTo>
                        <a:pt x="156426" y="145232"/>
                      </a:lnTo>
                      <a:lnTo>
                        <a:pt x="156426" y="83774"/>
                      </a:lnTo>
                      <a:cubicBezTo>
                        <a:pt x="157076" y="84640"/>
                        <a:pt x="157726" y="85435"/>
                        <a:pt x="158448" y="86229"/>
                      </a:cubicBezTo>
                      <a:cubicBezTo>
                        <a:pt x="158737" y="86807"/>
                        <a:pt x="159098" y="87313"/>
                        <a:pt x="159531" y="87818"/>
                      </a:cubicBezTo>
                      <a:cubicBezTo>
                        <a:pt x="166103" y="94173"/>
                        <a:pt x="175564" y="96557"/>
                        <a:pt x="184374" y="94246"/>
                      </a:cubicBezTo>
                      <a:cubicBezTo>
                        <a:pt x="185313" y="94246"/>
                        <a:pt x="186252" y="93668"/>
                        <a:pt x="187119" y="93379"/>
                      </a:cubicBezTo>
                      <a:lnTo>
                        <a:pt x="187985" y="93235"/>
                      </a:lnTo>
                      <a:close/>
                    </a:path>
                  </a:pathLst>
                </a:custGeom>
                <a:grp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119" name="Frihandsfigur: Form 118">
                  <a:extLst>
                    <a:ext uri="{FF2B5EF4-FFF2-40B4-BE49-F238E27FC236}">
                      <a16:creationId xmlns:a16="http://schemas.microsoft.com/office/drawing/2014/main" id="{CAD938DE-89F3-4532-ABED-F0AD2D3F2704}"/>
                    </a:ext>
                  </a:extLst>
                </p:cNvPr>
                <p:cNvSpPr/>
                <p:nvPr/>
              </p:nvSpPr>
              <p:spPr>
                <a:xfrm>
                  <a:off x="8310095" y="3405991"/>
                  <a:ext cx="161271" cy="217715"/>
                </a:xfrm>
                <a:custGeom>
                  <a:avLst/>
                  <a:gdLst>
                    <a:gd name="connsiteX0" fmla="*/ 83774 w 144437"/>
                    <a:gd name="connsiteY0" fmla="*/ 50026 h 194990"/>
                    <a:gd name="connsiteX1" fmla="*/ 86229 w 144437"/>
                    <a:gd name="connsiteY1" fmla="*/ 47932 h 194990"/>
                    <a:gd name="connsiteX2" fmla="*/ 87818 w 144437"/>
                    <a:gd name="connsiteY2" fmla="*/ 46848 h 194990"/>
                    <a:gd name="connsiteX3" fmla="*/ 93740 w 144437"/>
                    <a:gd name="connsiteY3" fmla="*/ 19405 h 194990"/>
                    <a:gd name="connsiteX4" fmla="*/ 93740 w 144437"/>
                    <a:gd name="connsiteY4" fmla="*/ 18539 h 194990"/>
                    <a:gd name="connsiteX5" fmla="*/ 58064 w 144437"/>
                    <a:gd name="connsiteY5" fmla="*/ 1639 h 194990"/>
                    <a:gd name="connsiteX6" fmla="*/ 41165 w 144437"/>
                    <a:gd name="connsiteY6" fmla="*/ 37316 h 194990"/>
                    <a:gd name="connsiteX7" fmla="*/ 50264 w 144437"/>
                    <a:gd name="connsiteY7" fmla="*/ 49882 h 194990"/>
                    <a:gd name="connsiteX8" fmla="*/ 0 w 144437"/>
                    <a:gd name="connsiteY8" fmla="*/ 49882 h 194990"/>
                    <a:gd name="connsiteX9" fmla="*/ 0 w 144437"/>
                    <a:gd name="connsiteY9" fmla="*/ 72775 h 194990"/>
                    <a:gd name="connsiteX10" fmla="*/ 5561 w 144437"/>
                    <a:gd name="connsiteY10" fmla="*/ 72414 h 194990"/>
                    <a:gd name="connsiteX11" fmla="*/ 50264 w 144437"/>
                    <a:gd name="connsiteY11" fmla="*/ 117117 h 194990"/>
                    <a:gd name="connsiteX12" fmla="*/ 5561 w 144437"/>
                    <a:gd name="connsiteY12" fmla="*/ 161821 h 194990"/>
                    <a:gd name="connsiteX13" fmla="*/ 0 w 144437"/>
                    <a:gd name="connsiteY13" fmla="*/ 161460 h 194990"/>
                    <a:gd name="connsiteX14" fmla="*/ 0 w 144437"/>
                    <a:gd name="connsiteY14" fmla="*/ 195258 h 194990"/>
                    <a:gd name="connsiteX15" fmla="*/ 145232 w 144437"/>
                    <a:gd name="connsiteY15" fmla="*/ 195258 h 194990"/>
                    <a:gd name="connsiteX16" fmla="*/ 145232 w 144437"/>
                    <a:gd name="connsiteY16" fmla="*/ 50026 h 194990"/>
                    <a:gd name="connsiteX17" fmla="*/ 83774 w 144437"/>
                    <a:gd name="connsiteY17" fmla="*/ 50026 h 194990"/>
                    <a:gd name="connsiteX18" fmla="*/ 83774 w 144437"/>
                    <a:gd name="connsiteY18" fmla="*/ 50026 h 194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44437" h="194990">
                      <a:moveTo>
                        <a:pt x="83774" y="50026"/>
                      </a:moveTo>
                      <a:cubicBezTo>
                        <a:pt x="84641" y="49376"/>
                        <a:pt x="85435" y="48726"/>
                        <a:pt x="86229" y="47932"/>
                      </a:cubicBezTo>
                      <a:cubicBezTo>
                        <a:pt x="86807" y="47715"/>
                        <a:pt x="87385" y="47354"/>
                        <a:pt x="87818" y="46848"/>
                      </a:cubicBezTo>
                      <a:cubicBezTo>
                        <a:pt x="94679" y="39482"/>
                        <a:pt x="96990" y="28938"/>
                        <a:pt x="93740" y="19405"/>
                      </a:cubicBezTo>
                      <a:lnTo>
                        <a:pt x="93740" y="18539"/>
                      </a:lnTo>
                      <a:cubicBezTo>
                        <a:pt x="88540" y="4023"/>
                        <a:pt x="72580" y="-3560"/>
                        <a:pt x="58064" y="1639"/>
                      </a:cubicBezTo>
                      <a:cubicBezTo>
                        <a:pt x="43548" y="6839"/>
                        <a:pt x="35965" y="22799"/>
                        <a:pt x="41165" y="37316"/>
                      </a:cubicBezTo>
                      <a:cubicBezTo>
                        <a:pt x="42970" y="42299"/>
                        <a:pt x="46076" y="46632"/>
                        <a:pt x="50264" y="49882"/>
                      </a:cubicBezTo>
                      <a:lnTo>
                        <a:pt x="0" y="49882"/>
                      </a:lnTo>
                      <a:lnTo>
                        <a:pt x="0" y="72775"/>
                      </a:lnTo>
                      <a:cubicBezTo>
                        <a:pt x="1878" y="72558"/>
                        <a:pt x="3756" y="72414"/>
                        <a:pt x="5561" y="72414"/>
                      </a:cubicBezTo>
                      <a:cubicBezTo>
                        <a:pt x="30260" y="72414"/>
                        <a:pt x="50264" y="92418"/>
                        <a:pt x="50264" y="117117"/>
                      </a:cubicBezTo>
                      <a:cubicBezTo>
                        <a:pt x="50264" y="141816"/>
                        <a:pt x="30260" y="161821"/>
                        <a:pt x="5561" y="161821"/>
                      </a:cubicBezTo>
                      <a:cubicBezTo>
                        <a:pt x="3683" y="161821"/>
                        <a:pt x="1805" y="161676"/>
                        <a:pt x="0" y="161460"/>
                      </a:cubicBezTo>
                      <a:lnTo>
                        <a:pt x="0" y="195258"/>
                      </a:lnTo>
                      <a:lnTo>
                        <a:pt x="145232" y="195258"/>
                      </a:lnTo>
                      <a:lnTo>
                        <a:pt x="145232" y="50026"/>
                      </a:lnTo>
                      <a:lnTo>
                        <a:pt x="83774" y="50026"/>
                      </a:lnTo>
                      <a:lnTo>
                        <a:pt x="83774" y="50026"/>
                      </a:lnTo>
                      <a:close/>
                    </a:path>
                  </a:pathLst>
                </a:custGeom>
                <a:grp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120" name="Frihandsfigur: Form 119">
                  <a:extLst>
                    <a:ext uri="{FF2B5EF4-FFF2-40B4-BE49-F238E27FC236}">
                      <a16:creationId xmlns:a16="http://schemas.microsoft.com/office/drawing/2014/main" id="{DF50A38A-892C-4EF0-930F-045E5EF0A097}"/>
                    </a:ext>
                  </a:extLst>
                </p:cNvPr>
                <p:cNvSpPr/>
                <p:nvPr/>
              </p:nvSpPr>
              <p:spPr>
                <a:xfrm>
                  <a:off x="8121087" y="3271452"/>
                  <a:ext cx="169335" cy="225779"/>
                </a:xfrm>
                <a:custGeom>
                  <a:avLst/>
                  <a:gdLst>
                    <a:gd name="connsiteX0" fmla="*/ 156426 w 151659"/>
                    <a:gd name="connsiteY0" fmla="*/ 57992 h 202212"/>
                    <a:gd name="connsiteX1" fmla="*/ 156426 w 151659"/>
                    <a:gd name="connsiteY1" fmla="*/ 0 h 202212"/>
                    <a:gd name="connsiteX2" fmla="*/ 0 w 151659"/>
                    <a:gd name="connsiteY2" fmla="*/ 0 h 202212"/>
                    <a:gd name="connsiteX3" fmla="*/ 0 w 151659"/>
                    <a:gd name="connsiteY3" fmla="*/ 156426 h 202212"/>
                    <a:gd name="connsiteX4" fmla="*/ 61458 w 151659"/>
                    <a:gd name="connsiteY4" fmla="*/ 156426 h 202212"/>
                    <a:gd name="connsiteX5" fmla="*/ 50264 w 151659"/>
                    <a:gd name="connsiteY5" fmla="*/ 178742 h 202212"/>
                    <a:gd name="connsiteX6" fmla="*/ 78213 w 151659"/>
                    <a:gd name="connsiteY6" fmla="*/ 206690 h 202212"/>
                    <a:gd name="connsiteX7" fmla="*/ 106162 w 151659"/>
                    <a:gd name="connsiteY7" fmla="*/ 178742 h 202212"/>
                    <a:gd name="connsiteX8" fmla="*/ 94968 w 151659"/>
                    <a:gd name="connsiteY8" fmla="*/ 156426 h 202212"/>
                    <a:gd name="connsiteX9" fmla="*/ 156426 w 151659"/>
                    <a:gd name="connsiteY9" fmla="*/ 156426 h 202212"/>
                    <a:gd name="connsiteX10" fmla="*/ 156426 w 151659"/>
                    <a:gd name="connsiteY10" fmla="*/ 99012 h 202212"/>
                    <a:gd name="connsiteX11" fmla="*/ 113672 w 151659"/>
                    <a:gd name="connsiteY11" fmla="*/ 99012 h 202212"/>
                    <a:gd name="connsiteX12" fmla="*/ 113167 w 151659"/>
                    <a:gd name="connsiteY12" fmla="*/ 58497 h 202212"/>
                    <a:gd name="connsiteX13" fmla="*/ 113672 w 151659"/>
                    <a:gd name="connsiteY13" fmla="*/ 57992 h 202212"/>
                    <a:gd name="connsiteX14" fmla="*/ 156426 w 151659"/>
                    <a:gd name="connsiteY14" fmla="*/ 57992 h 202212"/>
                    <a:gd name="connsiteX15" fmla="*/ 156426 w 151659"/>
                    <a:gd name="connsiteY15" fmla="*/ 57992 h 202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51659" h="202212">
                      <a:moveTo>
                        <a:pt x="156426" y="57992"/>
                      </a:moveTo>
                      <a:lnTo>
                        <a:pt x="156426" y="0"/>
                      </a:lnTo>
                      <a:lnTo>
                        <a:pt x="0" y="0"/>
                      </a:lnTo>
                      <a:lnTo>
                        <a:pt x="0" y="156426"/>
                      </a:lnTo>
                      <a:lnTo>
                        <a:pt x="61458" y="156426"/>
                      </a:lnTo>
                      <a:cubicBezTo>
                        <a:pt x="54453" y="161698"/>
                        <a:pt x="50264" y="170003"/>
                        <a:pt x="50264" y="178742"/>
                      </a:cubicBezTo>
                      <a:cubicBezTo>
                        <a:pt x="50264" y="194196"/>
                        <a:pt x="62758" y="206690"/>
                        <a:pt x="78213" y="206690"/>
                      </a:cubicBezTo>
                      <a:cubicBezTo>
                        <a:pt x="93668" y="206690"/>
                        <a:pt x="106162" y="194196"/>
                        <a:pt x="106162" y="178742"/>
                      </a:cubicBezTo>
                      <a:cubicBezTo>
                        <a:pt x="106162" y="169931"/>
                        <a:pt x="102045" y="161698"/>
                        <a:pt x="94968" y="156426"/>
                      </a:cubicBezTo>
                      <a:lnTo>
                        <a:pt x="156426" y="156426"/>
                      </a:lnTo>
                      <a:lnTo>
                        <a:pt x="156426" y="99012"/>
                      </a:lnTo>
                      <a:cubicBezTo>
                        <a:pt x="144438" y="110278"/>
                        <a:pt x="125733" y="110278"/>
                        <a:pt x="113672" y="99012"/>
                      </a:cubicBezTo>
                      <a:cubicBezTo>
                        <a:pt x="102334" y="87963"/>
                        <a:pt x="102118" y="69836"/>
                        <a:pt x="113167" y="58497"/>
                      </a:cubicBezTo>
                      <a:cubicBezTo>
                        <a:pt x="113311" y="58353"/>
                        <a:pt x="113456" y="58208"/>
                        <a:pt x="113672" y="57992"/>
                      </a:cubicBezTo>
                      <a:cubicBezTo>
                        <a:pt x="125733" y="46653"/>
                        <a:pt x="144438" y="46653"/>
                        <a:pt x="156426" y="57992"/>
                      </a:cubicBezTo>
                      <a:lnTo>
                        <a:pt x="156426" y="57992"/>
                      </a:lnTo>
                      <a:close/>
                    </a:path>
                  </a:pathLst>
                </a:custGeom>
                <a:grp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grpSp>
        </p:grpSp>
        <p:sp>
          <p:nvSpPr>
            <p:cNvPr id="53" name="Frihandsfigur: Form 52">
              <a:extLst>
                <a:ext uri="{FF2B5EF4-FFF2-40B4-BE49-F238E27FC236}">
                  <a16:creationId xmlns:a16="http://schemas.microsoft.com/office/drawing/2014/main" id="{8CA642C3-03C7-4BF0-AA4D-9E6E7EFD60DC}"/>
                </a:ext>
              </a:extLst>
            </p:cNvPr>
            <p:cNvSpPr/>
            <p:nvPr/>
          </p:nvSpPr>
          <p:spPr>
            <a:xfrm>
              <a:off x="2345393" y="3296002"/>
              <a:ext cx="220603" cy="291511"/>
            </a:xfrm>
            <a:custGeom>
              <a:avLst/>
              <a:gdLst>
                <a:gd name="connsiteX0" fmla="*/ 0 w 202212"/>
                <a:gd name="connsiteY0" fmla="*/ 0 h 267209"/>
                <a:gd name="connsiteX1" fmla="*/ 0 w 202212"/>
                <a:gd name="connsiteY1" fmla="*/ 0 h 267209"/>
                <a:gd name="connsiteX2" fmla="*/ 202213 w 202212"/>
                <a:gd name="connsiteY2" fmla="*/ 137866 h 267209"/>
                <a:gd name="connsiteX3" fmla="*/ 0 w 202212"/>
                <a:gd name="connsiteY3" fmla="*/ 267210 h 267209"/>
                <a:gd name="connsiteX4" fmla="*/ 0 w 202212"/>
                <a:gd name="connsiteY4" fmla="*/ 0 h 267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2212" h="267209">
                  <a:moveTo>
                    <a:pt x="0" y="0"/>
                  </a:moveTo>
                  <a:lnTo>
                    <a:pt x="0" y="0"/>
                  </a:lnTo>
                  <a:cubicBezTo>
                    <a:pt x="67380" y="45931"/>
                    <a:pt x="134833" y="91935"/>
                    <a:pt x="202213" y="137866"/>
                  </a:cubicBezTo>
                  <a:cubicBezTo>
                    <a:pt x="134833" y="180980"/>
                    <a:pt x="67380" y="224095"/>
                    <a:pt x="0" y="267210"/>
                  </a:cubicBezTo>
                  <a:lnTo>
                    <a:pt x="0" y="0"/>
                  </a:lnTo>
                  <a:close/>
                </a:path>
              </a:pathLst>
            </a:custGeom>
            <a:solidFill>
              <a:srgbClr val="AAD1DF"/>
            </a:solid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grpSp>
      <p:sp>
        <p:nvSpPr>
          <p:cNvPr id="130" name="textruta 129">
            <a:extLst>
              <a:ext uri="{FF2B5EF4-FFF2-40B4-BE49-F238E27FC236}">
                <a16:creationId xmlns:a16="http://schemas.microsoft.com/office/drawing/2014/main" id="{9482386E-9754-467F-9951-085CC4EFC6CD}"/>
              </a:ext>
            </a:extLst>
          </p:cNvPr>
          <p:cNvSpPr txBox="1"/>
          <p:nvPr/>
        </p:nvSpPr>
        <p:spPr>
          <a:xfrm>
            <a:off x="607588" y="4582896"/>
            <a:ext cx="1724113" cy="276999"/>
          </a:xfrm>
          <a:prstGeom prst="rect">
            <a:avLst/>
          </a:prstGeom>
          <a:noFill/>
        </p:spPr>
        <p:txBody>
          <a:bodyPr wrap="square" rtlCol="0">
            <a:spAutoFit/>
          </a:bodyPr>
          <a:lstStyle/>
          <a:p>
            <a:pPr algn="ctr" defTabSz="914377"/>
            <a:r>
              <a:rPr lang="sv-SE" sz="1200" dirty="0">
                <a:solidFill>
                  <a:srgbClr val="4E5151">
                    <a:lumMod val="50000"/>
                  </a:srgbClr>
                </a:solidFill>
                <a:latin typeface="Calibri Light" panose="020F0302020204030204"/>
              </a:rPr>
              <a:t>Implementera lösningen</a:t>
            </a:r>
          </a:p>
        </p:txBody>
      </p:sp>
      <p:sp>
        <p:nvSpPr>
          <p:cNvPr id="131" name="textruta 130">
            <a:extLst>
              <a:ext uri="{FF2B5EF4-FFF2-40B4-BE49-F238E27FC236}">
                <a16:creationId xmlns:a16="http://schemas.microsoft.com/office/drawing/2014/main" id="{A1DFD8D3-7094-4168-9F2E-901D010EBBA9}"/>
              </a:ext>
            </a:extLst>
          </p:cNvPr>
          <p:cNvSpPr txBox="1"/>
          <p:nvPr/>
        </p:nvSpPr>
        <p:spPr>
          <a:xfrm>
            <a:off x="2677881" y="4582896"/>
            <a:ext cx="1743164" cy="461665"/>
          </a:xfrm>
          <a:prstGeom prst="rect">
            <a:avLst/>
          </a:prstGeom>
          <a:noFill/>
        </p:spPr>
        <p:txBody>
          <a:bodyPr wrap="square" rtlCol="0">
            <a:spAutoFit/>
          </a:bodyPr>
          <a:lstStyle/>
          <a:p>
            <a:pPr algn="ctr" defTabSz="914377"/>
            <a:r>
              <a:rPr lang="sv-SE" sz="1200" dirty="0">
                <a:solidFill>
                  <a:srgbClr val="4E5151">
                    <a:lumMod val="50000"/>
                  </a:srgbClr>
                </a:solidFill>
                <a:latin typeface="Calibri Light" panose="020F0302020204030204"/>
              </a:rPr>
              <a:t>Genomför effektutvärdering</a:t>
            </a:r>
          </a:p>
        </p:txBody>
      </p:sp>
      <p:sp>
        <p:nvSpPr>
          <p:cNvPr id="132" name="textruta 131">
            <a:extLst>
              <a:ext uri="{FF2B5EF4-FFF2-40B4-BE49-F238E27FC236}">
                <a16:creationId xmlns:a16="http://schemas.microsoft.com/office/drawing/2014/main" id="{759828FD-1290-4E58-9735-B85540C13FCA}"/>
              </a:ext>
            </a:extLst>
          </p:cNvPr>
          <p:cNvSpPr txBox="1"/>
          <p:nvPr/>
        </p:nvSpPr>
        <p:spPr>
          <a:xfrm>
            <a:off x="4811744" y="4582896"/>
            <a:ext cx="1743165" cy="276999"/>
          </a:xfrm>
          <a:prstGeom prst="rect">
            <a:avLst/>
          </a:prstGeom>
          <a:noFill/>
        </p:spPr>
        <p:txBody>
          <a:bodyPr wrap="square" rtlCol="0">
            <a:spAutoFit/>
          </a:bodyPr>
          <a:lstStyle/>
          <a:p>
            <a:pPr algn="ctr" defTabSz="914377"/>
            <a:r>
              <a:rPr lang="sv-SE" sz="1200" dirty="0">
                <a:solidFill>
                  <a:srgbClr val="4E5151">
                    <a:lumMod val="50000"/>
                  </a:srgbClr>
                </a:solidFill>
                <a:latin typeface="Calibri Light" panose="020F0302020204030204"/>
              </a:rPr>
              <a:t>Förvalta innovationen</a:t>
            </a:r>
          </a:p>
        </p:txBody>
      </p:sp>
      <p:sp>
        <p:nvSpPr>
          <p:cNvPr id="134" name="textruta 133">
            <a:extLst>
              <a:ext uri="{FF2B5EF4-FFF2-40B4-BE49-F238E27FC236}">
                <a16:creationId xmlns:a16="http://schemas.microsoft.com/office/drawing/2014/main" id="{5EF3596A-A82B-40BA-96A3-1F361E88D98A}"/>
              </a:ext>
            </a:extLst>
          </p:cNvPr>
          <p:cNvSpPr txBox="1"/>
          <p:nvPr/>
        </p:nvSpPr>
        <p:spPr>
          <a:xfrm>
            <a:off x="6926736" y="4582896"/>
            <a:ext cx="1676709" cy="276999"/>
          </a:xfrm>
          <a:prstGeom prst="rect">
            <a:avLst/>
          </a:prstGeom>
          <a:noFill/>
        </p:spPr>
        <p:txBody>
          <a:bodyPr wrap="square" rtlCol="0">
            <a:spAutoFit/>
          </a:bodyPr>
          <a:lstStyle/>
          <a:p>
            <a:pPr algn="ctr" defTabSz="914377"/>
            <a:r>
              <a:rPr lang="sv-SE" sz="1200" dirty="0">
                <a:solidFill>
                  <a:srgbClr val="4E5151">
                    <a:lumMod val="50000"/>
                  </a:srgbClr>
                </a:solidFill>
                <a:latin typeface="Calibri Light" panose="020F0302020204030204"/>
              </a:rPr>
              <a:t>Summera projektet</a:t>
            </a:r>
          </a:p>
        </p:txBody>
      </p:sp>
    </p:spTree>
    <p:extLst>
      <p:ext uri="{BB962C8B-B14F-4D97-AF65-F5344CB8AC3E}">
        <p14:creationId xmlns:p14="http://schemas.microsoft.com/office/powerpoint/2010/main" val="3058468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ktangel 2">
            <a:extLst>
              <a:ext uri="{FF2B5EF4-FFF2-40B4-BE49-F238E27FC236}">
                <a16:creationId xmlns:a16="http://schemas.microsoft.com/office/drawing/2014/main" id="{96226F74-0539-47BC-BE30-588D786F0684}"/>
              </a:ext>
            </a:extLst>
          </p:cNvPr>
          <p:cNvSpPr/>
          <p:nvPr/>
        </p:nvSpPr>
        <p:spPr>
          <a:xfrm>
            <a:off x="-53197" y="0"/>
            <a:ext cx="12245197" cy="2098312"/>
          </a:xfrm>
          <a:prstGeom prst="rect">
            <a:avLst/>
          </a:prstGeom>
          <a:solidFill>
            <a:srgbClr val="AAD1DF">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dirty="0">
              <a:solidFill>
                <a:srgbClr val="FFFFFF"/>
              </a:solidFill>
              <a:latin typeface="Calibri" panose="020F0502020204030204"/>
            </a:endParaRPr>
          </a:p>
        </p:txBody>
      </p:sp>
      <p:sp>
        <p:nvSpPr>
          <p:cNvPr id="139" name="textruta 138">
            <a:extLst>
              <a:ext uri="{FF2B5EF4-FFF2-40B4-BE49-F238E27FC236}">
                <a16:creationId xmlns:a16="http://schemas.microsoft.com/office/drawing/2014/main" id="{EFF407EB-3743-4793-8555-975373EA7CF9}"/>
              </a:ext>
            </a:extLst>
          </p:cNvPr>
          <p:cNvSpPr txBox="1"/>
          <p:nvPr/>
        </p:nvSpPr>
        <p:spPr>
          <a:xfrm>
            <a:off x="2415128" y="644692"/>
            <a:ext cx="8890931" cy="461665"/>
          </a:xfrm>
          <a:prstGeom prst="rect">
            <a:avLst/>
          </a:prstGeom>
          <a:noFill/>
        </p:spPr>
        <p:txBody>
          <a:bodyPr wrap="square" rtlCol="0">
            <a:spAutoFit/>
          </a:bodyPr>
          <a:lstStyle/>
          <a:p>
            <a:pPr algn="ctr" defTabSz="914377"/>
            <a:r>
              <a:rPr lang="sv-SE" sz="2400">
                <a:solidFill>
                  <a:srgbClr val="4E5151">
                    <a:lumMod val="50000"/>
                  </a:srgbClr>
                </a:solidFill>
                <a:latin typeface="Calibri Light" panose="020F0302020204030204"/>
              </a:rPr>
              <a:t>Implementera lösningen</a:t>
            </a:r>
            <a:endParaRPr lang="sv-SE" sz="2400" dirty="0">
              <a:solidFill>
                <a:srgbClr val="4E5151">
                  <a:lumMod val="50000"/>
                </a:srgbClr>
              </a:solidFill>
              <a:latin typeface="Calibri Light" panose="020F0302020204030204"/>
            </a:endParaRPr>
          </a:p>
        </p:txBody>
      </p:sp>
      <p:sp>
        <p:nvSpPr>
          <p:cNvPr id="2" name="textruta 1">
            <a:extLst>
              <a:ext uri="{FF2B5EF4-FFF2-40B4-BE49-F238E27FC236}">
                <a16:creationId xmlns:a16="http://schemas.microsoft.com/office/drawing/2014/main" id="{7C625EC3-6855-4E30-9FE7-31CC6A4F076A}"/>
              </a:ext>
            </a:extLst>
          </p:cNvPr>
          <p:cNvSpPr txBox="1"/>
          <p:nvPr/>
        </p:nvSpPr>
        <p:spPr>
          <a:xfrm>
            <a:off x="143339" y="2121301"/>
            <a:ext cx="5280587" cy="461665"/>
          </a:xfrm>
          <a:prstGeom prst="rect">
            <a:avLst/>
          </a:prstGeom>
          <a:noFill/>
        </p:spPr>
        <p:txBody>
          <a:bodyPr wrap="square" rtlCol="0">
            <a:spAutoFit/>
          </a:bodyPr>
          <a:lstStyle/>
          <a:p>
            <a:pPr defTabSz="914377"/>
            <a:r>
              <a:rPr lang="sv-SE" sz="2400" dirty="0">
                <a:solidFill>
                  <a:srgbClr val="4E5151"/>
                </a:solidFill>
                <a:latin typeface="Calibri Light" panose="020F0302020204030204"/>
              </a:rPr>
              <a:t>Anteckningar</a:t>
            </a:r>
            <a:endParaRPr lang="en-GB" sz="2400" dirty="0">
              <a:solidFill>
                <a:srgbClr val="4E5151"/>
              </a:solidFill>
              <a:latin typeface="Calibri Light" panose="020F0302020204030204"/>
            </a:endParaRPr>
          </a:p>
        </p:txBody>
      </p:sp>
      <p:pic>
        <p:nvPicPr>
          <p:cNvPr id="6" name="Bildobjekt 5">
            <a:extLst>
              <a:ext uri="{FF2B5EF4-FFF2-40B4-BE49-F238E27FC236}">
                <a16:creationId xmlns:a16="http://schemas.microsoft.com/office/drawing/2014/main" id="{09895373-6515-4711-B616-C08DBD12160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3339" y="82319"/>
            <a:ext cx="1872996" cy="1933675"/>
          </a:xfrm>
          <a:prstGeom prst="rect">
            <a:avLst/>
          </a:prstGeom>
        </p:spPr>
      </p:pic>
    </p:spTree>
    <p:extLst>
      <p:ext uri="{BB962C8B-B14F-4D97-AF65-F5344CB8AC3E}">
        <p14:creationId xmlns:p14="http://schemas.microsoft.com/office/powerpoint/2010/main" val="26103997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ktangel 2">
            <a:extLst>
              <a:ext uri="{FF2B5EF4-FFF2-40B4-BE49-F238E27FC236}">
                <a16:creationId xmlns:a16="http://schemas.microsoft.com/office/drawing/2014/main" id="{96226F74-0539-47BC-BE30-588D786F0684}"/>
              </a:ext>
            </a:extLst>
          </p:cNvPr>
          <p:cNvSpPr/>
          <p:nvPr/>
        </p:nvSpPr>
        <p:spPr>
          <a:xfrm>
            <a:off x="-53197" y="0"/>
            <a:ext cx="12245197" cy="2098312"/>
          </a:xfrm>
          <a:prstGeom prst="rect">
            <a:avLst/>
          </a:prstGeom>
          <a:solidFill>
            <a:srgbClr val="AAD1DF">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dirty="0">
              <a:solidFill>
                <a:srgbClr val="FFFFFF"/>
              </a:solidFill>
              <a:latin typeface="Calibri" panose="020F0502020204030204"/>
            </a:endParaRPr>
          </a:p>
        </p:txBody>
      </p:sp>
      <p:sp>
        <p:nvSpPr>
          <p:cNvPr id="139" name="textruta 138">
            <a:extLst>
              <a:ext uri="{FF2B5EF4-FFF2-40B4-BE49-F238E27FC236}">
                <a16:creationId xmlns:a16="http://schemas.microsoft.com/office/drawing/2014/main" id="{EFF407EB-3743-4793-8555-975373EA7CF9}"/>
              </a:ext>
            </a:extLst>
          </p:cNvPr>
          <p:cNvSpPr txBox="1"/>
          <p:nvPr/>
        </p:nvSpPr>
        <p:spPr>
          <a:xfrm>
            <a:off x="2415128" y="644692"/>
            <a:ext cx="8890931" cy="461665"/>
          </a:xfrm>
          <a:prstGeom prst="rect">
            <a:avLst/>
          </a:prstGeom>
          <a:noFill/>
        </p:spPr>
        <p:txBody>
          <a:bodyPr wrap="square" rtlCol="0">
            <a:spAutoFit/>
          </a:bodyPr>
          <a:lstStyle/>
          <a:p>
            <a:pPr algn="ctr" defTabSz="914377"/>
            <a:r>
              <a:rPr lang="sv-SE" sz="2400" dirty="0">
                <a:solidFill>
                  <a:srgbClr val="4E5151">
                    <a:lumMod val="50000"/>
                  </a:srgbClr>
                </a:solidFill>
                <a:latin typeface="Calibri Light" panose="020F0302020204030204"/>
              </a:rPr>
              <a:t>Genomför effektutvärdering</a:t>
            </a:r>
          </a:p>
        </p:txBody>
      </p:sp>
      <p:sp>
        <p:nvSpPr>
          <p:cNvPr id="2" name="textruta 1">
            <a:extLst>
              <a:ext uri="{FF2B5EF4-FFF2-40B4-BE49-F238E27FC236}">
                <a16:creationId xmlns:a16="http://schemas.microsoft.com/office/drawing/2014/main" id="{7C625EC3-6855-4E30-9FE7-31CC6A4F076A}"/>
              </a:ext>
            </a:extLst>
          </p:cNvPr>
          <p:cNvSpPr txBox="1"/>
          <p:nvPr/>
        </p:nvSpPr>
        <p:spPr>
          <a:xfrm>
            <a:off x="143339" y="2121301"/>
            <a:ext cx="5280587" cy="461665"/>
          </a:xfrm>
          <a:prstGeom prst="rect">
            <a:avLst/>
          </a:prstGeom>
          <a:noFill/>
        </p:spPr>
        <p:txBody>
          <a:bodyPr wrap="square" rtlCol="0">
            <a:spAutoFit/>
          </a:bodyPr>
          <a:lstStyle/>
          <a:p>
            <a:pPr defTabSz="914377"/>
            <a:r>
              <a:rPr lang="sv-SE" sz="2400" dirty="0">
                <a:solidFill>
                  <a:srgbClr val="4E5151"/>
                </a:solidFill>
                <a:latin typeface="Calibri Light" panose="020F0302020204030204"/>
              </a:rPr>
              <a:t>Anteckningar</a:t>
            </a:r>
            <a:endParaRPr lang="en-GB" sz="2400" dirty="0">
              <a:solidFill>
                <a:srgbClr val="4E5151"/>
              </a:solidFill>
              <a:latin typeface="Calibri Light" panose="020F0302020204030204"/>
            </a:endParaRPr>
          </a:p>
        </p:txBody>
      </p:sp>
      <p:pic>
        <p:nvPicPr>
          <p:cNvPr id="8" name="Bildobjekt 7">
            <a:extLst>
              <a:ext uri="{FF2B5EF4-FFF2-40B4-BE49-F238E27FC236}">
                <a16:creationId xmlns:a16="http://schemas.microsoft.com/office/drawing/2014/main" id="{2713C21E-BBEE-4816-A34B-C1D7A4FB170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3340" y="82319"/>
            <a:ext cx="1869921" cy="1933675"/>
          </a:xfrm>
          <a:prstGeom prst="rect">
            <a:avLst/>
          </a:prstGeom>
        </p:spPr>
      </p:pic>
    </p:spTree>
    <p:extLst>
      <p:ext uri="{BB962C8B-B14F-4D97-AF65-F5344CB8AC3E}">
        <p14:creationId xmlns:p14="http://schemas.microsoft.com/office/powerpoint/2010/main" val="19087281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ktangel 2">
            <a:extLst>
              <a:ext uri="{FF2B5EF4-FFF2-40B4-BE49-F238E27FC236}">
                <a16:creationId xmlns:a16="http://schemas.microsoft.com/office/drawing/2014/main" id="{96226F74-0539-47BC-BE30-588D786F0684}"/>
              </a:ext>
            </a:extLst>
          </p:cNvPr>
          <p:cNvSpPr/>
          <p:nvPr/>
        </p:nvSpPr>
        <p:spPr>
          <a:xfrm>
            <a:off x="-53197" y="0"/>
            <a:ext cx="12245197" cy="2098312"/>
          </a:xfrm>
          <a:prstGeom prst="rect">
            <a:avLst/>
          </a:prstGeom>
          <a:solidFill>
            <a:srgbClr val="AAD1DF">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dirty="0">
              <a:solidFill>
                <a:srgbClr val="FFFFFF"/>
              </a:solidFill>
              <a:latin typeface="Calibri" panose="020F0502020204030204"/>
            </a:endParaRPr>
          </a:p>
        </p:txBody>
      </p:sp>
      <p:sp>
        <p:nvSpPr>
          <p:cNvPr id="139" name="textruta 138">
            <a:extLst>
              <a:ext uri="{FF2B5EF4-FFF2-40B4-BE49-F238E27FC236}">
                <a16:creationId xmlns:a16="http://schemas.microsoft.com/office/drawing/2014/main" id="{EFF407EB-3743-4793-8555-975373EA7CF9}"/>
              </a:ext>
            </a:extLst>
          </p:cNvPr>
          <p:cNvSpPr txBox="1"/>
          <p:nvPr/>
        </p:nvSpPr>
        <p:spPr>
          <a:xfrm>
            <a:off x="2415128" y="644692"/>
            <a:ext cx="8890931" cy="461665"/>
          </a:xfrm>
          <a:prstGeom prst="rect">
            <a:avLst/>
          </a:prstGeom>
          <a:noFill/>
        </p:spPr>
        <p:txBody>
          <a:bodyPr wrap="square" rtlCol="0">
            <a:spAutoFit/>
          </a:bodyPr>
          <a:lstStyle/>
          <a:p>
            <a:pPr algn="ctr" defTabSz="914377"/>
            <a:r>
              <a:rPr lang="sv-SE" sz="2400" dirty="0">
                <a:solidFill>
                  <a:srgbClr val="4E5151">
                    <a:lumMod val="50000"/>
                  </a:srgbClr>
                </a:solidFill>
                <a:latin typeface="Calibri Light" panose="020F0302020204030204"/>
              </a:rPr>
              <a:t>Förvalta innovationen</a:t>
            </a:r>
          </a:p>
        </p:txBody>
      </p:sp>
      <p:sp>
        <p:nvSpPr>
          <p:cNvPr id="2" name="textruta 1">
            <a:extLst>
              <a:ext uri="{FF2B5EF4-FFF2-40B4-BE49-F238E27FC236}">
                <a16:creationId xmlns:a16="http://schemas.microsoft.com/office/drawing/2014/main" id="{7C625EC3-6855-4E30-9FE7-31CC6A4F076A}"/>
              </a:ext>
            </a:extLst>
          </p:cNvPr>
          <p:cNvSpPr txBox="1"/>
          <p:nvPr/>
        </p:nvSpPr>
        <p:spPr>
          <a:xfrm>
            <a:off x="143339" y="2121301"/>
            <a:ext cx="5280587" cy="461665"/>
          </a:xfrm>
          <a:prstGeom prst="rect">
            <a:avLst/>
          </a:prstGeom>
          <a:noFill/>
        </p:spPr>
        <p:txBody>
          <a:bodyPr wrap="square" rtlCol="0">
            <a:spAutoFit/>
          </a:bodyPr>
          <a:lstStyle/>
          <a:p>
            <a:pPr defTabSz="914377"/>
            <a:r>
              <a:rPr lang="sv-SE" sz="2400" dirty="0">
                <a:solidFill>
                  <a:srgbClr val="4E5151"/>
                </a:solidFill>
                <a:latin typeface="Calibri Light" panose="020F0302020204030204"/>
              </a:rPr>
              <a:t>Anteckningar</a:t>
            </a:r>
            <a:endParaRPr lang="en-GB" sz="2400" dirty="0">
              <a:solidFill>
                <a:srgbClr val="4E5151"/>
              </a:solidFill>
              <a:latin typeface="Calibri Light" panose="020F0302020204030204"/>
            </a:endParaRPr>
          </a:p>
        </p:txBody>
      </p:sp>
      <p:pic>
        <p:nvPicPr>
          <p:cNvPr id="7" name="Bildobjekt 6">
            <a:extLst>
              <a:ext uri="{FF2B5EF4-FFF2-40B4-BE49-F238E27FC236}">
                <a16:creationId xmlns:a16="http://schemas.microsoft.com/office/drawing/2014/main" id="{BAC7C27F-14A5-472C-8949-0BB8D88AA5A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3340" y="82319"/>
            <a:ext cx="1869921" cy="1933675"/>
          </a:xfrm>
          <a:prstGeom prst="rect">
            <a:avLst/>
          </a:prstGeom>
        </p:spPr>
      </p:pic>
    </p:spTree>
    <p:extLst>
      <p:ext uri="{BB962C8B-B14F-4D97-AF65-F5344CB8AC3E}">
        <p14:creationId xmlns:p14="http://schemas.microsoft.com/office/powerpoint/2010/main" val="26434457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ktangel 2">
            <a:extLst>
              <a:ext uri="{FF2B5EF4-FFF2-40B4-BE49-F238E27FC236}">
                <a16:creationId xmlns:a16="http://schemas.microsoft.com/office/drawing/2014/main" id="{96226F74-0539-47BC-BE30-588D786F0684}"/>
              </a:ext>
            </a:extLst>
          </p:cNvPr>
          <p:cNvSpPr/>
          <p:nvPr/>
        </p:nvSpPr>
        <p:spPr>
          <a:xfrm>
            <a:off x="-53197" y="0"/>
            <a:ext cx="12245197" cy="2098312"/>
          </a:xfrm>
          <a:prstGeom prst="rect">
            <a:avLst/>
          </a:prstGeom>
          <a:solidFill>
            <a:srgbClr val="AAD1DF">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dirty="0">
              <a:solidFill>
                <a:srgbClr val="FFFFFF"/>
              </a:solidFill>
              <a:latin typeface="Calibri" panose="020F0502020204030204"/>
            </a:endParaRPr>
          </a:p>
        </p:txBody>
      </p:sp>
      <p:sp>
        <p:nvSpPr>
          <p:cNvPr id="139" name="textruta 138">
            <a:extLst>
              <a:ext uri="{FF2B5EF4-FFF2-40B4-BE49-F238E27FC236}">
                <a16:creationId xmlns:a16="http://schemas.microsoft.com/office/drawing/2014/main" id="{EFF407EB-3743-4793-8555-975373EA7CF9}"/>
              </a:ext>
            </a:extLst>
          </p:cNvPr>
          <p:cNvSpPr txBox="1"/>
          <p:nvPr/>
        </p:nvSpPr>
        <p:spPr>
          <a:xfrm>
            <a:off x="2415128" y="644692"/>
            <a:ext cx="8890931" cy="461665"/>
          </a:xfrm>
          <a:prstGeom prst="rect">
            <a:avLst/>
          </a:prstGeom>
          <a:noFill/>
        </p:spPr>
        <p:txBody>
          <a:bodyPr wrap="square" rtlCol="0">
            <a:spAutoFit/>
          </a:bodyPr>
          <a:lstStyle/>
          <a:p>
            <a:pPr algn="ctr" defTabSz="914377"/>
            <a:r>
              <a:rPr lang="sv-SE" sz="2400" dirty="0">
                <a:solidFill>
                  <a:srgbClr val="4E5151">
                    <a:lumMod val="50000"/>
                  </a:srgbClr>
                </a:solidFill>
                <a:latin typeface="Calibri Light" panose="020F0302020204030204"/>
              </a:rPr>
              <a:t>Summera projektet</a:t>
            </a:r>
          </a:p>
        </p:txBody>
      </p:sp>
      <p:sp>
        <p:nvSpPr>
          <p:cNvPr id="2" name="textruta 1">
            <a:extLst>
              <a:ext uri="{FF2B5EF4-FFF2-40B4-BE49-F238E27FC236}">
                <a16:creationId xmlns:a16="http://schemas.microsoft.com/office/drawing/2014/main" id="{7C625EC3-6855-4E30-9FE7-31CC6A4F076A}"/>
              </a:ext>
            </a:extLst>
          </p:cNvPr>
          <p:cNvSpPr txBox="1"/>
          <p:nvPr/>
        </p:nvSpPr>
        <p:spPr>
          <a:xfrm>
            <a:off x="143339" y="2121301"/>
            <a:ext cx="5280587" cy="461665"/>
          </a:xfrm>
          <a:prstGeom prst="rect">
            <a:avLst/>
          </a:prstGeom>
          <a:noFill/>
        </p:spPr>
        <p:txBody>
          <a:bodyPr wrap="square" rtlCol="0">
            <a:spAutoFit/>
          </a:bodyPr>
          <a:lstStyle/>
          <a:p>
            <a:pPr defTabSz="914377"/>
            <a:r>
              <a:rPr lang="sv-SE" sz="2400" dirty="0">
                <a:solidFill>
                  <a:srgbClr val="4E5151"/>
                </a:solidFill>
                <a:latin typeface="Calibri Light" panose="020F0302020204030204"/>
              </a:rPr>
              <a:t>Anteckningar</a:t>
            </a:r>
            <a:endParaRPr lang="en-GB" sz="2400" dirty="0">
              <a:solidFill>
                <a:srgbClr val="4E5151"/>
              </a:solidFill>
              <a:latin typeface="Calibri Light" panose="020F0302020204030204"/>
            </a:endParaRPr>
          </a:p>
        </p:txBody>
      </p:sp>
      <p:pic>
        <p:nvPicPr>
          <p:cNvPr id="7" name="Bildobjekt 6">
            <a:extLst>
              <a:ext uri="{FF2B5EF4-FFF2-40B4-BE49-F238E27FC236}">
                <a16:creationId xmlns:a16="http://schemas.microsoft.com/office/drawing/2014/main" id="{F9F8ED1F-8AE4-45FF-AC27-BE429FBCBEA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3339" y="82319"/>
            <a:ext cx="1872996" cy="1933675"/>
          </a:xfrm>
          <a:prstGeom prst="rect">
            <a:avLst/>
          </a:prstGeom>
        </p:spPr>
      </p:pic>
    </p:spTree>
    <p:extLst>
      <p:ext uri="{BB962C8B-B14F-4D97-AF65-F5344CB8AC3E}">
        <p14:creationId xmlns:p14="http://schemas.microsoft.com/office/powerpoint/2010/main" val="20120869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601049F9-C573-E10D-1EA6-FF4372ACCFD6}"/>
              </a:ext>
            </a:extLst>
          </p:cNvPr>
          <p:cNvSpPr>
            <a:spLocks noGrp="1"/>
          </p:cNvSpPr>
          <p:nvPr>
            <p:ph type="dt" sz="half" idx="10"/>
          </p:nvPr>
        </p:nvSpPr>
        <p:spPr/>
        <p:txBody>
          <a:bodyPr/>
          <a:lstStyle/>
          <a:p>
            <a:fld id="{DA185498-67B0-4A0B-8455-9A803E3F2EDA}" type="datetime1">
              <a:rPr lang="sv-SE" smtClean="0"/>
              <a:t>2023-06-02</a:t>
            </a:fld>
            <a:endParaRPr lang="sv-SE"/>
          </a:p>
        </p:txBody>
      </p:sp>
      <p:pic>
        <p:nvPicPr>
          <p:cNvPr id="3" name="Bildobjekt 2">
            <a:extLst>
              <a:ext uri="{FF2B5EF4-FFF2-40B4-BE49-F238E27FC236}">
                <a16:creationId xmlns:a16="http://schemas.microsoft.com/office/drawing/2014/main" id="{12296B1A-4AB8-0EF4-5898-A7F4F8A9D70F}"/>
              </a:ext>
            </a:extLst>
          </p:cNvPr>
          <p:cNvPicPr>
            <a:picLocks noChangeAspect="1"/>
          </p:cNvPicPr>
          <p:nvPr/>
        </p:nvPicPr>
        <p:blipFill rotWithShape="1">
          <a:blip r:embed="rId2"/>
          <a:srcRect l="5758" t="3559" r="565"/>
          <a:stretch/>
        </p:blipFill>
        <p:spPr>
          <a:xfrm>
            <a:off x="0" y="476130"/>
            <a:ext cx="3742155" cy="1745267"/>
          </a:xfrm>
          <a:prstGeom prst="rect">
            <a:avLst/>
          </a:prstGeom>
        </p:spPr>
      </p:pic>
      <p:sp>
        <p:nvSpPr>
          <p:cNvPr id="5" name="textruta 4">
            <a:extLst>
              <a:ext uri="{FF2B5EF4-FFF2-40B4-BE49-F238E27FC236}">
                <a16:creationId xmlns:a16="http://schemas.microsoft.com/office/drawing/2014/main" id="{E6AAB133-A304-00E8-FA73-D8A12721A537}"/>
              </a:ext>
            </a:extLst>
          </p:cNvPr>
          <p:cNvSpPr txBox="1"/>
          <p:nvPr/>
        </p:nvSpPr>
        <p:spPr>
          <a:xfrm>
            <a:off x="3876535" y="337630"/>
            <a:ext cx="3898815" cy="276999"/>
          </a:xfrm>
          <a:prstGeom prst="rect">
            <a:avLst/>
          </a:prstGeom>
          <a:noFill/>
        </p:spPr>
        <p:txBody>
          <a:bodyPr wrap="square" lIns="0" tIns="0" rIns="0" bIns="0" rtlCol="0">
            <a:spAutoFit/>
          </a:bodyPr>
          <a:lstStyle/>
          <a:p>
            <a:pPr algn="l"/>
            <a:r>
              <a:rPr lang="sv-SE" dirty="0"/>
              <a:t>Beslut rörande fas 4</a:t>
            </a:r>
            <a:endParaRPr lang="en-GB" dirty="0"/>
          </a:p>
        </p:txBody>
      </p:sp>
      <p:sp>
        <p:nvSpPr>
          <p:cNvPr id="6" name="textruta 5">
            <a:extLst>
              <a:ext uri="{FF2B5EF4-FFF2-40B4-BE49-F238E27FC236}">
                <a16:creationId xmlns:a16="http://schemas.microsoft.com/office/drawing/2014/main" id="{F5BE2BDD-ABA7-F7E8-CB25-3953C982A67A}"/>
              </a:ext>
            </a:extLst>
          </p:cNvPr>
          <p:cNvSpPr txBox="1"/>
          <p:nvPr/>
        </p:nvSpPr>
        <p:spPr>
          <a:xfrm>
            <a:off x="223851" y="2371924"/>
            <a:ext cx="10394988" cy="2831544"/>
          </a:xfrm>
          <a:prstGeom prst="rect">
            <a:avLst/>
          </a:prstGeom>
          <a:noFill/>
        </p:spPr>
        <p:txBody>
          <a:bodyPr wrap="square" lIns="0" tIns="0" rIns="0" bIns="0" rtlCol="0">
            <a:spAutoFit/>
          </a:bodyPr>
          <a:lstStyle/>
          <a:p>
            <a:pPr algn="l"/>
            <a:r>
              <a:rPr lang="sv-SE" dirty="0"/>
              <a:t>Beslut kring vägval </a:t>
            </a:r>
            <a:r>
              <a:rPr lang="sv-SE" sz="1000" dirty="0"/>
              <a:t>(vad för beslut, fattade av vem och när)</a:t>
            </a:r>
          </a:p>
          <a:p>
            <a:pPr algn="l"/>
            <a:endParaRPr lang="sv-SE" sz="1000" dirty="0"/>
          </a:p>
          <a:p>
            <a:pPr algn="l"/>
            <a:endParaRPr lang="sv-SE" sz="1000" dirty="0"/>
          </a:p>
          <a:p>
            <a:pPr algn="l"/>
            <a:endParaRPr lang="sv-SE" sz="1000" dirty="0"/>
          </a:p>
          <a:p>
            <a:pPr algn="l"/>
            <a:endParaRPr lang="sv-SE" sz="1000" dirty="0"/>
          </a:p>
          <a:p>
            <a:pPr algn="l"/>
            <a:endParaRPr lang="sv-SE" sz="1000" dirty="0"/>
          </a:p>
          <a:p>
            <a:pPr algn="l"/>
            <a:endParaRPr lang="sv-SE" sz="1000" dirty="0"/>
          </a:p>
          <a:p>
            <a:pPr algn="l"/>
            <a:endParaRPr lang="sv-SE" sz="1000" dirty="0"/>
          </a:p>
          <a:p>
            <a:pPr algn="l"/>
            <a:endParaRPr lang="sv-SE" sz="1000" dirty="0"/>
          </a:p>
          <a:p>
            <a:r>
              <a:rPr lang="sv-SE" dirty="0"/>
              <a:t>Beslut om hur projektet ska spridas och i så fall hur </a:t>
            </a:r>
            <a:r>
              <a:rPr lang="sv-SE" sz="1000" dirty="0"/>
              <a:t>(vad för beslut, fattade av vem och när)</a:t>
            </a:r>
          </a:p>
          <a:p>
            <a:pPr algn="l"/>
            <a:endParaRPr lang="sv-SE" dirty="0"/>
          </a:p>
          <a:p>
            <a:pPr algn="l"/>
            <a:endParaRPr lang="sv-SE" sz="1000" dirty="0"/>
          </a:p>
          <a:p>
            <a:pPr algn="l"/>
            <a:endParaRPr lang="sv-SE" sz="1000" dirty="0"/>
          </a:p>
          <a:p>
            <a:pPr algn="l"/>
            <a:endParaRPr lang="sv-SE" sz="1000" dirty="0"/>
          </a:p>
          <a:p>
            <a:pPr algn="l"/>
            <a:endParaRPr lang="sv-SE" sz="1000" dirty="0"/>
          </a:p>
          <a:p>
            <a:pPr algn="l"/>
            <a:endParaRPr lang="sv-SE" sz="1000" dirty="0"/>
          </a:p>
        </p:txBody>
      </p:sp>
      <p:sp>
        <p:nvSpPr>
          <p:cNvPr id="7" name="Rektangel 6">
            <a:extLst>
              <a:ext uri="{FF2B5EF4-FFF2-40B4-BE49-F238E27FC236}">
                <a16:creationId xmlns:a16="http://schemas.microsoft.com/office/drawing/2014/main" id="{97D62874-CD54-FB1E-4214-E695E18D47D8}"/>
              </a:ext>
            </a:extLst>
          </p:cNvPr>
          <p:cNvSpPr/>
          <p:nvPr/>
        </p:nvSpPr>
        <p:spPr>
          <a:xfrm>
            <a:off x="-26599" y="0"/>
            <a:ext cx="12245197" cy="920299"/>
          </a:xfrm>
          <a:prstGeom prst="rect">
            <a:avLst/>
          </a:prstGeom>
          <a:solidFill>
            <a:srgbClr val="AAD1DF">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dirty="0">
              <a:solidFill>
                <a:srgbClr val="FFFFFF"/>
              </a:solidFill>
              <a:latin typeface="Calibri" panose="020F0502020204030204"/>
            </a:endParaRPr>
          </a:p>
        </p:txBody>
      </p:sp>
    </p:spTree>
    <p:extLst>
      <p:ext uri="{BB962C8B-B14F-4D97-AF65-F5344CB8AC3E}">
        <p14:creationId xmlns:p14="http://schemas.microsoft.com/office/powerpoint/2010/main" val="53529703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601049F9-C573-E10D-1EA6-FF4372ACCFD6}"/>
              </a:ext>
            </a:extLst>
          </p:cNvPr>
          <p:cNvSpPr>
            <a:spLocks noGrp="1"/>
          </p:cNvSpPr>
          <p:nvPr>
            <p:ph type="dt" sz="half" idx="10"/>
          </p:nvPr>
        </p:nvSpPr>
        <p:spPr/>
        <p:txBody>
          <a:bodyPr/>
          <a:lstStyle/>
          <a:p>
            <a:fld id="{DA185498-67B0-4A0B-8455-9A803E3F2EDA}" type="datetime1">
              <a:rPr lang="sv-SE" smtClean="0"/>
              <a:t>2023-06-02</a:t>
            </a:fld>
            <a:endParaRPr lang="sv-SE"/>
          </a:p>
        </p:txBody>
      </p:sp>
      <p:sp>
        <p:nvSpPr>
          <p:cNvPr id="3" name="textruta 2">
            <a:extLst>
              <a:ext uri="{FF2B5EF4-FFF2-40B4-BE49-F238E27FC236}">
                <a16:creationId xmlns:a16="http://schemas.microsoft.com/office/drawing/2014/main" id="{05655E3D-237B-E7B9-46B8-7DD921477BFD}"/>
              </a:ext>
            </a:extLst>
          </p:cNvPr>
          <p:cNvSpPr txBox="1"/>
          <p:nvPr/>
        </p:nvSpPr>
        <p:spPr>
          <a:xfrm>
            <a:off x="143341" y="1988841"/>
            <a:ext cx="5856649" cy="2123658"/>
          </a:xfrm>
          <a:prstGeom prst="rect">
            <a:avLst/>
          </a:prstGeom>
          <a:noFill/>
        </p:spPr>
        <p:txBody>
          <a:bodyPr wrap="square" rtlCol="0">
            <a:spAutoFit/>
          </a:bodyPr>
          <a:lstStyle/>
          <a:p>
            <a:pPr defTabSz="914377"/>
            <a:r>
              <a:rPr lang="sv-SE" sz="2400" dirty="0">
                <a:solidFill>
                  <a:srgbClr val="4E5151"/>
                </a:solidFill>
                <a:latin typeface="Calibri Light" panose="020F0302020204030204"/>
              </a:rPr>
              <a:t>Anteckningar</a:t>
            </a:r>
          </a:p>
          <a:p>
            <a:pPr defTabSz="914377"/>
            <a:endParaRPr lang="en-GB" dirty="0">
              <a:solidFill>
                <a:srgbClr val="4E5151"/>
              </a:solidFill>
              <a:latin typeface="Calibri" panose="020F0502020204030204"/>
            </a:endParaRPr>
          </a:p>
          <a:p>
            <a:pPr algn="l"/>
            <a:r>
              <a:rPr lang="sv-SE" b="0" i="0" dirty="0">
                <a:solidFill>
                  <a:srgbClr val="494746"/>
                </a:solidFill>
                <a:effectLst/>
                <a:latin typeface="Helvetica" panose="020B0604020202020204" pitchFamily="34" charset="0"/>
              </a:rPr>
              <a:t>Aktiviteter som ingår i denna fas:</a:t>
            </a:r>
          </a:p>
          <a:p>
            <a:pPr defTabSz="914377"/>
            <a:endParaRPr lang="en-GB" dirty="0">
              <a:solidFill>
                <a:srgbClr val="4E5151"/>
              </a:solidFill>
              <a:latin typeface="Calibri" panose="020F0502020204030204"/>
            </a:endParaRPr>
          </a:p>
          <a:p>
            <a:pPr defTabSz="914377"/>
            <a:endParaRPr lang="en-GB" dirty="0">
              <a:solidFill>
                <a:srgbClr val="4E5151"/>
              </a:solidFill>
              <a:latin typeface="Calibri" panose="020F0502020204030204"/>
            </a:endParaRPr>
          </a:p>
          <a:p>
            <a:pPr defTabSz="914377"/>
            <a:endParaRPr lang="en-GB" dirty="0">
              <a:solidFill>
                <a:srgbClr val="4E5151"/>
              </a:solidFill>
              <a:latin typeface="Calibri" panose="020F0502020204030204"/>
            </a:endParaRPr>
          </a:p>
          <a:p>
            <a:pPr defTabSz="914377"/>
            <a:endParaRPr lang="en-GB" dirty="0">
              <a:solidFill>
                <a:srgbClr val="4E5151"/>
              </a:solidFill>
              <a:latin typeface="Calibri" panose="020F0502020204030204"/>
            </a:endParaRPr>
          </a:p>
        </p:txBody>
      </p:sp>
      <p:sp>
        <p:nvSpPr>
          <p:cNvPr id="4" name="textruta 3">
            <a:extLst>
              <a:ext uri="{FF2B5EF4-FFF2-40B4-BE49-F238E27FC236}">
                <a16:creationId xmlns:a16="http://schemas.microsoft.com/office/drawing/2014/main" id="{93FFB042-C82B-21B9-9145-3CE08CBDBACF}"/>
              </a:ext>
            </a:extLst>
          </p:cNvPr>
          <p:cNvSpPr txBox="1"/>
          <p:nvPr/>
        </p:nvSpPr>
        <p:spPr>
          <a:xfrm>
            <a:off x="4175787" y="143250"/>
            <a:ext cx="7716208" cy="584775"/>
          </a:xfrm>
          <a:prstGeom prst="rect">
            <a:avLst/>
          </a:prstGeom>
          <a:noFill/>
        </p:spPr>
        <p:txBody>
          <a:bodyPr wrap="square">
            <a:spAutoFit/>
          </a:bodyPr>
          <a:lstStyle/>
          <a:p>
            <a:pPr defTabSz="914377"/>
            <a:r>
              <a:rPr lang="sv-SE" sz="1600" dirty="0">
                <a:solidFill>
                  <a:srgbClr val="494746"/>
                </a:solidFill>
                <a:latin typeface="Calibri Light" panose="020F0302020204030204"/>
              </a:rPr>
              <a:t>I processens femte och sista fas sprids innovationen för att skapa värde och nytta för fler, vilket sker när den implementeras på en ny plats. </a:t>
            </a:r>
            <a:endParaRPr lang="en-GB" sz="1600" dirty="0">
              <a:solidFill>
                <a:srgbClr val="494746"/>
              </a:solidFill>
              <a:latin typeface="Calibri Light" panose="020F0302020204030204"/>
            </a:endParaRPr>
          </a:p>
        </p:txBody>
      </p:sp>
      <p:cxnSp>
        <p:nvCxnSpPr>
          <p:cNvPr id="5" name="Rak koppling 4">
            <a:extLst>
              <a:ext uri="{FF2B5EF4-FFF2-40B4-BE49-F238E27FC236}">
                <a16:creationId xmlns:a16="http://schemas.microsoft.com/office/drawing/2014/main" id="{7966ECF0-E283-91B1-2EA0-E0DBF15CD76E}"/>
              </a:ext>
            </a:extLst>
          </p:cNvPr>
          <p:cNvCxnSpPr/>
          <p:nvPr/>
        </p:nvCxnSpPr>
        <p:spPr>
          <a:xfrm flipV="1">
            <a:off x="143340" y="1892829"/>
            <a:ext cx="11905320" cy="96011"/>
          </a:xfrm>
          <a:prstGeom prst="line">
            <a:avLst/>
          </a:prstGeom>
          <a:ln/>
        </p:spPr>
        <p:style>
          <a:lnRef idx="1">
            <a:schemeClr val="dk1"/>
          </a:lnRef>
          <a:fillRef idx="0">
            <a:schemeClr val="dk1"/>
          </a:fillRef>
          <a:effectRef idx="0">
            <a:schemeClr val="dk1"/>
          </a:effectRef>
          <a:fontRef idx="minor">
            <a:schemeClr val="tx1"/>
          </a:fontRef>
        </p:style>
      </p:cxnSp>
      <p:sp>
        <p:nvSpPr>
          <p:cNvPr id="6" name="textruta 5">
            <a:extLst>
              <a:ext uri="{FF2B5EF4-FFF2-40B4-BE49-F238E27FC236}">
                <a16:creationId xmlns:a16="http://schemas.microsoft.com/office/drawing/2014/main" id="{598E36D6-4FDC-A276-D076-3B5255FD1996}"/>
              </a:ext>
            </a:extLst>
          </p:cNvPr>
          <p:cNvSpPr txBox="1"/>
          <p:nvPr/>
        </p:nvSpPr>
        <p:spPr>
          <a:xfrm>
            <a:off x="6432038" y="1940835"/>
            <a:ext cx="5184575" cy="1846659"/>
          </a:xfrm>
          <a:prstGeom prst="rect">
            <a:avLst/>
          </a:prstGeom>
          <a:noFill/>
        </p:spPr>
        <p:txBody>
          <a:bodyPr wrap="square" rtlCol="0">
            <a:spAutoFit/>
          </a:bodyPr>
          <a:lstStyle/>
          <a:p>
            <a:pPr defTabSz="914377"/>
            <a:r>
              <a:rPr lang="sv-SE" sz="2400" dirty="0">
                <a:solidFill>
                  <a:srgbClr val="4E5151"/>
                </a:solidFill>
                <a:latin typeface="Calibri Light" panose="020F0302020204030204"/>
              </a:rPr>
              <a:t>Anteckningar</a:t>
            </a:r>
          </a:p>
          <a:p>
            <a:pPr defTabSz="914377"/>
            <a:endParaRPr lang="en-GB" dirty="0">
              <a:solidFill>
                <a:srgbClr val="4E5151"/>
              </a:solidFill>
              <a:latin typeface="Calibri" panose="020F0502020204030204"/>
            </a:endParaRPr>
          </a:p>
          <a:p>
            <a:pPr defTabSz="914377"/>
            <a:endParaRPr lang="en-GB" dirty="0">
              <a:solidFill>
                <a:srgbClr val="4E5151"/>
              </a:solidFill>
              <a:latin typeface="Calibri" panose="020F0502020204030204"/>
            </a:endParaRPr>
          </a:p>
          <a:p>
            <a:pPr defTabSz="914377"/>
            <a:endParaRPr lang="en-GB" dirty="0">
              <a:solidFill>
                <a:srgbClr val="4E5151"/>
              </a:solidFill>
              <a:latin typeface="Calibri" panose="020F0502020204030204"/>
            </a:endParaRPr>
          </a:p>
          <a:p>
            <a:pPr defTabSz="914377"/>
            <a:endParaRPr lang="en-GB" dirty="0">
              <a:solidFill>
                <a:srgbClr val="4E5151"/>
              </a:solidFill>
              <a:latin typeface="Calibri" panose="020F0502020204030204"/>
            </a:endParaRPr>
          </a:p>
          <a:p>
            <a:pPr defTabSz="914377"/>
            <a:endParaRPr lang="en-GB" dirty="0">
              <a:solidFill>
                <a:srgbClr val="4E5151"/>
              </a:solidFill>
              <a:latin typeface="Calibri" panose="020F0502020204030204"/>
            </a:endParaRPr>
          </a:p>
        </p:txBody>
      </p:sp>
      <p:pic>
        <p:nvPicPr>
          <p:cNvPr id="7" name="Bildobjekt 6">
            <a:extLst>
              <a:ext uri="{FF2B5EF4-FFF2-40B4-BE49-F238E27FC236}">
                <a16:creationId xmlns:a16="http://schemas.microsoft.com/office/drawing/2014/main" id="{7CE0331F-496D-FEA8-5EFC-2C8C689D7F06}"/>
              </a:ext>
            </a:extLst>
          </p:cNvPr>
          <p:cNvPicPr>
            <a:picLocks noChangeAspect="1"/>
          </p:cNvPicPr>
          <p:nvPr/>
        </p:nvPicPr>
        <p:blipFill rotWithShape="1">
          <a:blip r:embed="rId2"/>
          <a:srcRect l="99" t="816" b="-1"/>
          <a:stretch/>
        </p:blipFill>
        <p:spPr>
          <a:xfrm>
            <a:off x="143340" y="179397"/>
            <a:ext cx="3840427" cy="1713433"/>
          </a:xfrm>
          <a:prstGeom prst="rect">
            <a:avLst/>
          </a:prstGeom>
        </p:spPr>
      </p:pic>
    </p:spTree>
    <p:extLst>
      <p:ext uri="{BB962C8B-B14F-4D97-AF65-F5344CB8AC3E}">
        <p14:creationId xmlns:p14="http://schemas.microsoft.com/office/powerpoint/2010/main" val="20090237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Platshållare för innehåll 13">
            <a:extLst>
              <a:ext uri="{FF2B5EF4-FFF2-40B4-BE49-F238E27FC236}">
                <a16:creationId xmlns:a16="http://schemas.microsoft.com/office/drawing/2014/main" id="{1A472181-140A-896D-63B3-6EAD01983821}"/>
              </a:ext>
            </a:extLst>
          </p:cNvPr>
          <p:cNvSpPr>
            <a:spLocks noGrp="1"/>
          </p:cNvSpPr>
          <p:nvPr>
            <p:ph sz="quarter" idx="14"/>
          </p:nvPr>
        </p:nvSpPr>
        <p:spPr>
          <a:xfrm>
            <a:off x="592267" y="1197079"/>
            <a:ext cx="3599460" cy="2231921"/>
          </a:xfrm>
        </p:spPr>
        <p:txBody>
          <a:bodyPr/>
          <a:lstStyle/>
          <a:p>
            <a:pPr marL="285750" indent="-285750" defTabSz="914377">
              <a:buFont typeface="Arial" panose="020B0604020202020204" pitchFamily="34" charset="0"/>
              <a:buChar char="•"/>
            </a:pPr>
            <a:r>
              <a:rPr lang="sv-SE" sz="1600" dirty="0">
                <a:solidFill>
                  <a:srgbClr val="4E5151"/>
                </a:solidFill>
                <a:latin typeface="Calibri Light" panose="020F0302020204030204"/>
              </a:rPr>
              <a:t>Information om innovationsprocessen samlas på Innovationsplattformens </a:t>
            </a:r>
            <a:r>
              <a:rPr lang="sv-SE" sz="1600" dirty="0">
                <a:solidFill>
                  <a:srgbClr val="4E5151"/>
                </a:solidFill>
                <a:latin typeface="Calibri Light" panose="020F0302020204030204"/>
                <a:hlinkClick r:id="rId2"/>
              </a:rPr>
              <a:t>hemsida</a:t>
            </a:r>
            <a:r>
              <a:rPr lang="sv-SE" sz="1600" dirty="0">
                <a:solidFill>
                  <a:srgbClr val="4E5151"/>
                </a:solidFill>
                <a:latin typeface="Calibri Light" panose="020F0302020204030204"/>
              </a:rPr>
              <a:t>.</a:t>
            </a:r>
          </a:p>
          <a:p>
            <a:pPr marL="285750" indent="-285750" defTabSz="914377">
              <a:buFont typeface="Arial" panose="020B0604020202020204" pitchFamily="34" charset="0"/>
              <a:buChar char="•"/>
            </a:pPr>
            <a:r>
              <a:rPr lang="sv-SE" sz="1600" spc="31" dirty="0">
                <a:solidFill>
                  <a:prstClr val="black">
                    <a:lumMod val="75000"/>
                  </a:prstClr>
                </a:solidFill>
                <a:latin typeface="Calibri Light" panose="020F0302020204030204"/>
              </a:rPr>
              <a:t>Informationen uppdateras kontinuerligt</a:t>
            </a:r>
          </a:p>
          <a:p>
            <a:endParaRPr lang="en-GB" dirty="0"/>
          </a:p>
        </p:txBody>
      </p:sp>
      <p:sp>
        <p:nvSpPr>
          <p:cNvPr id="3" name="Platshållare för datum 2">
            <a:extLst>
              <a:ext uri="{FF2B5EF4-FFF2-40B4-BE49-F238E27FC236}">
                <a16:creationId xmlns:a16="http://schemas.microsoft.com/office/drawing/2014/main" id="{ADF1FEBE-22A6-905C-98BF-4C404D590C1F}"/>
              </a:ext>
            </a:extLst>
          </p:cNvPr>
          <p:cNvSpPr>
            <a:spLocks noGrp="1"/>
          </p:cNvSpPr>
          <p:nvPr>
            <p:ph type="dt" sz="half" idx="15"/>
          </p:nvPr>
        </p:nvSpPr>
        <p:spPr/>
        <p:txBody>
          <a:bodyPr/>
          <a:lstStyle/>
          <a:p>
            <a:fld id="{F7FC82E9-E70A-41D0-BC52-9CE4D8B0E8A6}" type="datetime1">
              <a:rPr lang="sv-SE" smtClean="0"/>
              <a:t>2023-06-02</a:t>
            </a:fld>
            <a:endParaRPr lang="sv-SE"/>
          </a:p>
        </p:txBody>
      </p:sp>
      <p:sp>
        <p:nvSpPr>
          <p:cNvPr id="4" name="Rubrik 6">
            <a:extLst>
              <a:ext uri="{FF2B5EF4-FFF2-40B4-BE49-F238E27FC236}">
                <a16:creationId xmlns:a16="http://schemas.microsoft.com/office/drawing/2014/main" id="{3460F85C-A2D1-FDFB-123F-92BCBF5FA29A}"/>
              </a:ext>
            </a:extLst>
          </p:cNvPr>
          <p:cNvSpPr txBox="1">
            <a:spLocks/>
          </p:cNvSpPr>
          <p:nvPr/>
        </p:nvSpPr>
        <p:spPr>
          <a:xfrm>
            <a:off x="527381" y="548680"/>
            <a:ext cx="11137235" cy="382077"/>
          </a:xfrm>
        </p:spPr>
        <p:txBody>
          <a:bodyPr/>
          <a:lstStyle>
            <a:lvl1pPr algn="l" defTabSz="914377" rtl="0" eaLnBrk="1" latinLnBrk="0" hangingPunct="1">
              <a:lnSpc>
                <a:spcPct val="90000"/>
              </a:lnSpc>
              <a:spcBef>
                <a:spcPct val="0"/>
              </a:spcBef>
              <a:buNone/>
              <a:defRPr sz="4800" b="1" kern="1200">
                <a:solidFill>
                  <a:schemeClr val="tx1">
                    <a:lumMod val="65000"/>
                    <a:lumOff val="35000"/>
                  </a:schemeClr>
                </a:solidFill>
                <a:latin typeface="+mn-lt"/>
                <a:ea typeface="+mj-ea"/>
                <a:cs typeface="+mj-cs"/>
              </a:defRPr>
            </a:lvl1pPr>
          </a:lstStyle>
          <a:p>
            <a:pPr defTabSz="914332"/>
            <a:endParaRPr lang="sv-SE" sz="3200" b="0">
              <a:solidFill>
                <a:srgbClr val="4E5151">
                  <a:lumMod val="50000"/>
                </a:srgbClr>
              </a:solidFill>
              <a:latin typeface="Calibri" panose="020F0502020204030204"/>
            </a:endParaRPr>
          </a:p>
        </p:txBody>
      </p:sp>
      <p:sp>
        <p:nvSpPr>
          <p:cNvPr id="5" name="Rubrik 4">
            <a:extLst>
              <a:ext uri="{FF2B5EF4-FFF2-40B4-BE49-F238E27FC236}">
                <a16:creationId xmlns:a16="http://schemas.microsoft.com/office/drawing/2014/main" id="{F5D6112F-DDF7-BB11-8D71-8EF9D4D374C8}"/>
              </a:ext>
            </a:extLst>
          </p:cNvPr>
          <p:cNvSpPr txBox="1">
            <a:spLocks/>
          </p:cNvSpPr>
          <p:nvPr/>
        </p:nvSpPr>
        <p:spPr>
          <a:xfrm>
            <a:off x="527381" y="548680"/>
            <a:ext cx="11137235" cy="382077"/>
          </a:xfrm>
          <a:prstGeom prst="rect">
            <a:avLst/>
          </a:prstGeom>
        </p:spPr>
        <p:txBody>
          <a:bodyPr vert="horz" lIns="0" tIns="0" rIns="0" bIns="0" rtlCol="0" anchor="b">
            <a:noAutofit/>
          </a:bodyPr>
          <a:lstStyle>
            <a:lvl1pPr algn="l" defTabSz="914400" rtl="0" eaLnBrk="1" latinLnBrk="0" hangingPunct="1">
              <a:lnSpc>
                <a:spcPct val="100000"/>
              </a:lnSpc>
              <a:spcBef>
                <a:spcPct val="0"/>
              </a:spcBef>
              <a:buNone/>
              <a:defRPr sz="3300" b="1" kern="1200">
                <a:solidFill>
                  <a:schemeClr val="tx1"/>
                </a:solidFill>
                <a:latin typeface="+mj-lt"/>
                <a:ea typeface="+mj-ea"/>
                <a:cs typeface="+mj-cs"/>
              </a:defRPr>
            </a:lvl1pPr>
          </a:lstStyle>
          <a:p>
            <a:r>
              <a:rPr lang="sv-SE"/>
              <a:t>Samma information med olika djup</a:t>
            </a:r>
            <a:endParaRPr lang="en-GB" dirty="0"/>
          </a:p>
        </p:txBody>
      </p:sp>
      <p:sp>
        <p:nvSpPr>
          <p:cNvPr id="6" name="textruta 5">
            <a:extLst>
              <a:ext uri="{FF2B5EF4-FFF2-40B4-BE49-F238E27FC236}">
                <a16:creationId xmlns:a16="http://schemas.microsoft.com/office/drawing/2014/main" id="{DECCAF24-9513-8060-BE75-C72D2CC72954}"/>
              </a:ext>
            </a:extLst>
          </p:cNvPr>
          <p:cNvSpPr txBox="1"/>
          <p:nvPr/>
        </p:nvSpPr>
        <p:spPr>
          <a:xfrm>
            <a:off x="459023" y="5207741"/>
            <a:ext cx="3794093" cy="400110"/>
          </a:xfrm>
          <a:prstGeom prst="rect">
            <a:avLst/>
          </a:prstGeom>
          <a:noFill/>
        </p:spPr>
        <p:txBody>
          <a:bodyPr wrap="square" rtlCol="0">
            <a:spAutoFit/>
          </a:bodyPr>
          <a:lstStyle/>
          <a:p>
            <a:pPr defTabSz="914377"/>
            <a:r>
              <a:rPr lang="sv-SE" sz="2000" dirty="0">
                <a:solidFill>
                  <a:srgbClr val="4E5151"/>
                </a:solidFill>
                <a:latin typeface="Calibri" panose="020F0502020204030204"/>
              </a:rPr>
              <a:t>1. Överskådlig info</a:t>
            </a:r>
          </a:p>
        </p:txBody>
      </p:sp>
      <p:sp>
        <p:nvSpPr>
          <p:cNvPr id="7" name="textruta 6">
            <a:extLst>
              <a:ext uri="{FF2B5EF4-FFF2-40B4-BE49-F238E27FC236}">
                <a16:creationId xmlns:a16="http://schemas.microsoft.com/office/drawing/2014/main" id="{E560F91A-AB6F-E087-9EFD-17D030A08121}"/>
              </a:ext>
            </a:extLst>
          </p:cNvPr>
          <p:cNvSpPr txBox="1"/>
          <p:nvPr/>
        </p:nvSpPr>
        <p:spPr>
          <a:xfrm>
            <a:off x="4582444" y="1660551"/>
            <a:ext cx="3794093" cy="400110"/>
          </a:xfrm>
          <a:prstGeom prst="rect">
            <a:avLst/>
          </a:prstGeom>
          <a:noFill/>
        </p:spPr>
        <p:txBody>
          <a:bodyPr wrap="square" rtlCol="0">
            <a:spAutoFit/>
          </a:bodyPr>
          <a:lstStyle/>
          <a:p>
            <a:pPr defTabSz="914377"/>
            <a:r>
              <a:rPr lang="sv-SE" sz="2000" dirty="0">
                <a:solidFill>
                  <a:srgbClr val="4E5151"/>
                </a:solidFill>
                <a:latin typeface="Calibri" panose="020F0502020204030204"/>
              </a:rPr>
              <a:t>2. Sammanfattad info</a:t>
            </a:r>
          </a:p>
        </p:txBody>
      </p:sp>
      <p:sp>
        <p:nvSpPr>
          <p:cNvPr id="8" name="textruta 7">
            <a:extLst>
              <a:ext uri="{FF2B5EF4-FFF2-40B4-BE49-F238E27FC236}">
                <a16:creationId xmlns:a16="http://schemas.microsoft.com/office/drawing/2014/main" id="{2E83EBEF-B615-928B-E6C8-D607530E13E7}"/>
              </a:ext>
            </a:extLst>
          </p:cNvPr>
          <p:cNvSpPr txBox="1"/>
          <p:nvPr/>
        </p:nvSpPr>
        <p:spPr>
          <a:xfrm>
            <a:off x="7805640" y="1260441"/>
            <a:ext cx="3794093" cy="400110"/>
          </a:xfrm>
          <a:prstGeom prst="rect">
            <a:avLst/>
          </a:prstGeom>
          <a:noFill/>
        </p:spPr>
        <p:txBody>
          <a:bodyPr wrap="square" rtlCol="0">
            <a:spAutoFit/>
          </a:bodyPr>
          <a:lstStyle/>
          <a:p>
            <a:pPr defTabSz="914377"/>
            <a:r>
              <a:rPr lang="sv-SE" sz="2000" dirty="0">
                <a:solidFill>
                  <a:srgbClr val="4E5151"/>
                </a:solidFill>
                <a:latin typeface="Calibri" panose="020F0502020204030204"/>
              </a:rPr>
              <a:t>3. Detaljerad info (VGR intern)</a:t>
            </a:r>
          </a:p>
        </p:txBody>
      </p:sp>
      <p:pic>
        <p:nvPicPr>
          <p:cNvPr id="9" name="Bildobjekt 8">
            <a:extLst>
              <a:ext uri="{FF2B5EF4-FFF2-40B4-BE49-F238E27FC236}">
                <a16:creationId xmlns:a16="http://schemas.microsoft.com/office/drawing/2014/main" id="{32720189-C064-EC5B-2BB6-7E94F4192408}"/>
              </a:ext>
            </a:extLst>
          </p:cNvPr>
          <p:cNvPicPr>
            <a:picLocks noChangeAspect="1"/>
          </p:cNvPicPr>
          <p:nvPr/>
        </p:nvPicPr>
        <p:blipFill rotWithShape="1">
          <a:blip r:embed="rId3"/>
          <a:srcRect b="47624"/>
          <a:stretch/>
        </p:blipFill>
        <p:spPr>
          <a:xfrm>
            <a:off x="471870" y="5660921"/>
            <a:ext cx="3650522" cy="976627"/>
          </a:xfrm>
          <a:prstGeom prst="rect">
            <a:avLst/>
          </a:prstGeom>
          <a:effectLst>
            <a:outerShdw blurRad="50800" dist="38100" dir="2700000" algn="tl" rotWithShape="0">
              <a:prstClr val="black">
                <a:alpha val="40000"/>
              </a:prstClr>
            </a:outerShdw>
          </a:effectLst>
        </p:spPr>
      </p:pic>
      <p:pic>
        <p:nvPicPr>
          <p:cNvPr id="10" name="Bildobjekt 9">
            <a:extLst>
              <a:ext uri="{FF2B5EF4-FFF2-40B4-BE49-F238E27FC236}">
                <a16:creationId xmlns:a16="http://schemas.microsoft.com/office/drawing/2014/main" id="{1D029E92-0799-AA9D-D5A9-BDA987BD6FE3}"/>
              </a:ext>
            </a:extLst>
          </p:cNvPr>
          <p:cNvPicPr>
            <a:picLocks noChangeAspect="1"/>
          </p:cNvPicPr>
          <p:nvPr/>
        </p:nvPicPr>
        <p:blipFill>
          <a:blip r:embed="rId4"/>
          <a:stretch>
            <a:fillRect/>
          </a:stretch>
        </p:blipFill>
        <p:spPr>
          <a:xfrm>
            <a:off x="7717881" y="1750048"/>
            <a:ext cx="3637507" cy="4912462"/>
          </a:xfrm>
          <a:prstGeom prst="rect">
            <a:avLst/>
          </a:prstGeom>
          <a:effectLst>
            <a:outerShdw blurRad="50800" dist="38100" dir="2700000" algn="tl" rotWithShape="0">
              <a:prstClr val="black">
                <a:alpha val="40000"/>
              </a:prstClr>
            </a:outerShdw>
          </a:effectLst>
        </p:spPr>
      </p:pic>
      <p:pic>
        <p:nvPicPr>
          <p:cNvPr id="11" name="Bildobjekt 10">
            <a:extLst>
              <a:ext uri="{FF2B5EF4-FFF2-40B4-BE49-F238E27FC236}">
                <a16:creationId xmlns:a16="http://schemas.microsoft.com/office/drawing/2014/main" id="{2A48780F-CD6A-0D52-F4D2-0DF68A744EA6}"/>
              </a:ext>
            </a:extLst>
          </p:cNvPr>
          <p:cNvPicPr>
            <a:picLocks noChangeAspect="1"/>
          </p:cNvPicPr>
          <p:nvPr/>
        </p:nvPicPr>
        <p:blipFill>
          <a:blip r:embed="rId5"/>
          <a:stretch>
            <a:fillRect/>
          </a:stretch>
        </p:blipFill>
        <p:spPr>
          <a:xfrm>
            <a:off x="4636429" y="2195620"/>
            <a:ext cx="2585838" cy="4466890"/>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88979683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Bildobjekt 32">
            <a:extLst>
              <a:ext uri="{FF2B5EF4-FFF2-40B4-BE49-F238E27FC236}">
                <a16:creationId xmlns:a16="http://schemas.microsoft.com/office/drawing/2014/main" id="{E8BDE859-CB06-4660-AA1F-93C7329981F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81297" y="2678064"/>
            <a:ext cx="1933675" cy="1933675"/>
          </a:xfrm>
          <a:prstGeom prst="rect">
            <a:avLst/>
          </a:prstGeom>
        </p:spPr>
      </p:pic>
      <p:pic>
        <p:nvPicPr>
          <p:cNvPr id="35" name="Bildobjekt 34">
            <a:extLst>
              <a:ext uri="{FF2B5EF4-FFF2-40B4-BE49-F238E27FC236}">
                <a16:creationId xmlns:a16="http://schemas.microsoft.com/office/drawing/2014/main" id="{4FDBCBA1-0931-4936-8B4F-2568CC1C1FF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70028" y="2684752"/>
            <a:ext cx="1930499" cy="1933675"/>
          </a:xfrm>
          <a:prstGeom prst="rect">
            <a:avLst/>
          </a:prstGeom>
        </p:spPr>
      </p:pic>
      <p:sp>
        <p:nvSpPr>
          <p:cNvPr id="57" name="Rektangel 56">
            <a:extLst>
              <a:ext uri="{FF2B5EF4-FFF2-40B4-BE49-F238E27FC236}">
                <a16:creationId xmlns:a16="http://schemas.microsoft.com/office/drawing/2014/main" id="{44A05519-78E2-408B-A891-8330E6D18CCA}"/>
              </a:ext>
            </a:extLst>
          </p:cNvPr>
          <p:cNvSpPr/>
          <p:nvPr/>
        </p:nvSpPr>
        <p:spPr>
          <a:xfrm>
            <a:off x="10981509" y="304801"/>
            <a:ext cx="1210491" cy="10639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sv-SE" sz="1351">
              <a:solidFill>
                <a:srgbClr val="FFFFFF"/>
              </a:solidFill>
              <a:latin typeface="Calibri" panose="020F0502020204030204"/>
            </a:endParaRPr>
          </a:p>
        </p:txBody>
      </p:sp>
      <p:grpSp>
        <p:nvGrpSpPr>
          <p:cNvPr id="15" name="Grupp 14">
            <a:extLst>
              <a:ext uri="{FF2B5EF4-FFF2-40B4-BE49-F238E27FC236}">
                <a16:creationId xmlns:a16="http://schemas.microsoft.com/office/drawing/2014/main" id="{6696434D-C43C-4240-AD15-4E3C464562B8}"/>
              </a:ext>
            </a:extLst>
          </p:cNvPr>
          <p:cNvGrpSpPr/>
          <p:nvPr/>
        </p:nvGrpSpPr>
        <p:grpSpPr>
          <a:xfrm>
            <a:off x="3990761" y="-677299"/>
            <a:ext cx="8303883" cy="3186761"/>
            <a:chOff x="1241980" y="1595759"/>
            <a:chExt cx="9639384" cy="3699283"/>
          </a:xfrm>
        </p:grpSpPr>
        <p:grpSp>
          <p:nvGrpSpPr>
            <p:cNvPr id="4" name="Grupp 3">
              <a:extLst>
                <a:ext uri="{FF2B5EF4-FFF2-40B4-BE49-F238E27FC236}">
                  <a16:creationId xmlns:a16="http://schemas.microsoft.com/office/drawing/2014/main" id="{E4919763-8300-4C5D-9950-347BAFD85D1B}"/>
                </a:ext>
              </a:extLst>
            </p:cNvPr>
            <p:cNvGrpSpPr/>
            <p:nvPr/>
          </p:nvGrpSpPr>
          <p:grpSpPr>
            <a:xfrm>
              <a:off x="1241980" y="1595759"/>
              <a:ext cx="9639384" cy="3699283"/>
              <a:chOff x="1241980" y="1595759"/>
              <a:chExt cx="9639384" cy="3699283"/>
            </a:xfrm>
          </p:grpSpPr>
          <p:grpSp>
            <p:nvGrpSpPr>
              <p:cNvPr id="7" name="Grupp 6">
                <a:extLst>
                  <a:ext uri="{FF2B5EF4-FFF2-40B4-BE49-F238E27FC236}">
                    <a16:creationId xmlns:a16="http://schemas.microsoft.com/office/drawing/2014/main" id="{D92D142C-AF2E-487F-B3C7-BDD1038517AE}"/>
                  </a:ext>
                </a:extLst>
              </p:cNvPr>
              <p:cNvGrpSpPr/>
              <p:nvPr/>
            </p:nvGrpSpPr>
            <p:grpSpPr>
              <a:xfrm>
                <a:off x="1241980" y="1595759"/>
                <a:ext cx="9639384" cy="3699283"/>
                <a:chOff x="252001" y="899583"/>
                <a:chExt cx="8730763" cy="3350588"/>
              </a:xfrm>
            </p:grpSpPr>
            <p:sp>
              <p:nvSpPr>
                <p:cNvPr id="16" name="Frihandsfigur: Form 15">
                  <a:extLst>
                    <a:ext uri="{FF2B5EF4-FFF2-40B4-BE49-F238E27FC236}">
                      <a16:creationId xmlns:a16="http://schemas.microsoft.com/office/drawing/2014/main" id="{7A2B865D-878B-4C1A-B0E6-54C8E8059C1F}"/>
                    </a:ext>
                  </a:extLst>
                </p:cNvPr>
                <p:cNvSpPr/>
                <p:nvPr/>
              </p:nvSpPr>
              <p:spPr>
                <a:xfrm>
                  <a:off x="252001" y="899583"/>
                  <a:ext cx="8730763" cy="3350588"/>
                </a:xfrm>
                <a:custGeom>
                  <a:avLst/>
                  <a:gdLst>
                    <a:gd name="connsiteX0" fmla="*/ 1950434 w 8743950"/>
                    <a:gd name="connsiteY0" fmla="*/ 3379867 h 3390900"/>
                    <a:gd name="connsiteX1" fmla="*/ 192881 w 8743950"/>
                    <a:gd name="connsiteY1" fmla="*/ 2483945 h 3390900"/>
                    <a:gd name="connsiteX2" fmla="*/ 0 w 8743950"/>
                    <a:gd name="connsiteY2" fmla="*/ 1698132 h 3390900"/>
                    <a:gd name="connsiteX3" fmla="*/ 192596 w 8743950"/>
                    <a:gd name="connsiteY3" fmla="*/ 912987 h 3390900"/>
                    <a:gd name="connsiteX4" fmla="*/ 1951673 w 8743950"/>
                    <a:gd name="connsiteY4" fmla="*/ 16589 h 3390900"/>
                    <a:gd name="connsiteX5" fmla="*/ 7866317 w 8743950"/>
                    <a:gd name="connsiteY5" fmla="*/ 752586 h 3390900"/>
                    <a:gd name="connsiteX6" fmla="*/ 7906989 w 8743950"/>
                    <a:gd name="connsiteY6" fmla="*/ 758682 h 3390900"/>
                    <a:gd name="connsiteX7" fmla="*/ 8743950 w 8743950"/>
                    <a:gd name="connsiteY7" fmla="*/ 1698132 h 3390900"/>
                    <a:gd name="connsiteX8" fmla="*/ 7961281 w 8743950"/>
                    <a:gd name="connsiteY8" fmla="*/ 2626344 h 3390900"/>
                    <a:gd name="connsiteX9" fmla="*/ 7846981 w 8743950"/>
                    <a:gd name="connsiteY9" fmla="*/ 2645775 h 3390900"/>
                    <a:gd name="connsiteX10" fmla="*/ 1950434 w 8743950"/>
                    <a:gd name="connsiteY10" fmla="*/ 3379867 h 3390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743950" h="3390900">
                      <a:moveTo>
                        <a:pt x="1950434" y="3379867"/>
                      </a:moveTo>
                      <a:cubicBezTo>
                        <a:pt x="1234821" y="3479307"/>
                        <a:pt x="527209" y="3124406"/>
                        <a:pt x="192881" y="2483945"/>
                      </a:cubicBezTo>
                      <a:cubicBezTo>
                        <a:pt x="69818" y="2248011"/>
                        <a:pt x="0" y="1980549"/>
                        <a:pt x="0" y="1698132"/>
                      </a:cubicBezTo>
                      <a:cubicBezTo>
                        <a:pt x="0" y="1416002"/>
                        <a:pt x="69628" y="1148826"/>
                        <a:pt x="192596" y="912987"/>
                      </a:cubicBezTo>
                      <a:cubicBezTo>
                        <a:pt x="526923" y="271668"/>
                        <a:pt x="1235393" y="-82947"/>
                        <a:pt x="1951673" y="16589"/>
                      </a:cubicBezTo>
                      <a:cubicBezTo>
                        <a:pt x="1951673" y="16589"/>
                        <a:pt x="7487412" y="705437"/>
                        <a:pt x="7866317" y="752586"/>
                      </a:cubicBezTo>
                      <a:cubicBezTo>
                        <a:pt x="7879937" y="754300"/>
                        <a:pt x="7893463" y="756205"/>
                        <a:pt x="7906989" y="758682"/>
                      </a:cubicBezTo>
                      <a:cubicBezTo>
                        <a:pt x="8410004" y="851074"/>
                        <a:pt x="8743950" y="1234074"/>
                        <a:pt x="8743950" y="1698132"/>
                      </a:cubicBezTo>
                      <a:cubicBezTo>
                        <a:pt x="8743950" y="2145236"/>
                        <a:pt x="8433911" y="2517092"/>
                        <a:pt x="7961281" y="2626344"/>
                      </a:cubicBezTo>
                      <a:cubicBezTo>
                        <a:pt x="7923562" y="2635011"/>
                        <a:pt x="7885367" y="2641298"/>
                        <a:pt x="7846981" y="2645775"/>
                      </a:cubicBezTo>
                      <a:cubicBezTo>
                        <a:pt x="7428929" y="2694924"/>
                        <a:pt x="3813048" y="3121072"/>
                        <a:pt x="1950434" y="3379867"/>
                      </a:cubicBezTo>
                      <a:close/>
                    </a:path>
                  </a:pathLst>
                </a:custGeom>
                <a:solidFill>
                  <a:srgbClr val="71B2C9">
                    <a:alpha val="58000"/>
                  </a:srgbClr>
                </a:solidFill>
                <a:ln w="9525" cap="flat">
                  <a:noFill/>
                  <a:prstDash val="solid"/>
                  <a:miter/>
                </a:ln>
              </p:spPr>
              <p:txBody>
                <a:bodyPr rtlCol="0" anchor="ctr"/>
                <a:lstStyle/>
                <a:p>
                  <a:pPr defTabSz="914354"/>
                  <a:endParaRPr lang="sv-SE" sz="2400" dirty="0">
                    <a:solidFill>
                      <a:srgbClr val="4E5151"/>
                    </a:solidFill>
                    <a:latin typeface="Calibri" panose="020F0502020204030204"/>
                  </a:endParaRPr>
                </a:p>
              </p:txBody>
            </p:sp>
            <p:sp>
              <p:nvSpPr>
                <p:cNvPr id="17" name="Frihandsfigur: Form 16">
                  <a:extLst>
                    <a:ext uri="{FF2B5EF4-FFF2-40B4-BE49-F238E27FC236}">
                      <a16:creationId xmlns:a16="http://schemas.microsoft.com/office/drawing/2014/main" id="{18B9E97E-3C36-4C26-B716-18A6BCB0CD17}"/>
                    </a:ext>
                  </a:extLst>
                </p:cNvPr>
                <p:cNvSpPr/>
                <p:nvPr/>
              </p:nvSpPr>
              <p:spPr>
                <a:xfrm>
                  <a:off x="1122575" y="1476198"/>
                  <a:ext cx="7026796" cy="2190761"/>
                </a:xfrm>
                <a:custGeom>
                  <a:avLst/>
                  <a:gdLst>
                    <a:gd name="connsiteX0" fmla="*/ 1275891 w 5719732"/>
                    <a:gd name="connsiteY0" fmla="*/ 2210914 h 2217118"/>
                    <a:gd name="connsiteX1" fmla="*/ 126239 w 5719732"/>
                    <a:gd name="connsiteY1" fmla="*/ 1624858 h 2217118"/>
                    <a:gd name="connsiteX2" fmla="*/ 0 w 5719732"/>
                    <a:gd name="connsiteY2" fmla="*/ 1110804 h 2217118"/>
                    <a:gd name="connsiteX3" fmla="*/ 125950 w 5719732"/>
                    <a:gd name="connsiteY3" fmla="*/ 597256 h 2217118"/>
                    <a:gd name="connsiteX4" fmla="*/ 1276685 w 5719732"/>
                    <a:gd name="connsiteY4" fmla="*/ 10839 h 2217118"/>
                    <a:gd name="connsiteX5" fmla="*/ 5145665 w 5719732"/>
                    <a:gd name="connsiteY5" fmla="*/ 492322 h 2217118"/>
                    <a:gd name="connsiteX6" fmla="*/ 5172314 w 5719732"/>
                    <a:gd name="connsiteY6" fmla="*/ 496294 h 2217118"/>
                    <a:gd name="connsiteX7" fmla="*/ 5719805 w 5719732"/>
                    <a:gd name="connsiteY7" fmla="*/ 1110804 h 2217118"/>
                    <a:gd name="connsiteX8" fmla="*/ 5207846 w 5719732"/>
                    <a:gd name="connsiteY8" fmla="*/ 1717948 h 2217118"/>
                    <a:gd name="connsiteX9" fmla="*/ 5133027 w 5719732"/>
                    <a:gd name="connsiteY9" fmla="*/ 1730659 h 2217118"/>
                    <a:gd name="connsiteX10" fmla="*/ 1275891 w 5719732"/>
                    <a:gd name="connsiteY10" fmla="*/ 2210914 h 2217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719732" h="2217118">
                      <a:moveTo>
                        <a:pt x="1275891" y="2210914"/>
                      </a:moveTo>
                      <a:cubicBezTo>
                        <a:pt x="807840" y="2275911"/>
                        <a:pt x="344845" y="2043800"/>
                        <a:pt x="126239" y="1624858"/>
                      </a:cubicBezTo>
                      <a:cubicBezTo>
                        <a:pt x="45642" y="1470526"/>
                        <a:pt x="0" y="1295540"/>
                        <a:pt x="0" y="1110804"/>
                      </a:cubicBezTo>
                      <a:cubicBezTo>
                        <a:pt x="0" y="926213"/>
                        <a:pt x="45570" y="751443"/>
                        <a:pt x="125950" y="597256"/>
                      </a:cubicBezTo>
                      <a:cubicBezTo>
                        <a:pt x="344628" y="177737"/>
                        <a:pt x="808129" y="-54230"/>
                        <a:pt x="1276685" y="10839"/>
                      </a:cubicBezTo>
                      <a:cubicBezTo>
                        <a:pt x="1276685" y="10839"/>
                        <a:pt x="4897810" y="461485"/>
                        <a:pt x="5145665" y="492322"/>
                      </a:cubicBezTo>
                      <a:cubicBezTo>
                        <a:pt x="5154548" y="493405"/>
                        <a:pt x="5163431" y="494705"/>
                        <a:pt x="5172314" y="496294"/>
                      </a:cubicBezTo>
                      <a:cubicBezTo>
                        <a:pt x="5501343" y="556741"/>
                        <a:pt x="5719805" y="807268"/>
                        <a:pt x="5719805" y="1110804"/>
                      </a:cubicBezTo>
                      <a:cubicBezTo>
                        <a:pt x="5719805" y="1403291"/>
                        <a:pt x="5517014" y="1646524"/>
                        <a:pt x="5207846" y="1717948"/>
                      </a:cubicBezTo>
                      <a:cubicBezTo>
                        <a:pt x="5183219" y="1723653"/>
                        <a:pt x="5158231" y="1727698"/>
                        <a:pt x="5133027" y="1730659"/>
                      </a:cubicBezTo>
                      <a:cubicBezTo>
                        <a:pt x="4859534" y="1762868"/>
                        <a:pt x="2494295" y="2041633"/>
                        <a:pt x="1275891" y="2210914"/>
                      </a:cubicBezTo>
                      <a:close/>
                    </a:path>
                  </a:pathLst>
                </a:custGeom>
                <a:solidFill>
                  <a:srgbClr val="71B2C9"/>
                </a:solid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sp>
              <p:nvSpPr>
                <p:cNvPr id="41" name="Frihandsfigur: Form 40">
                  <a:extLst>
                    <a:ext uri="{FF2B5EF4-FFF2-40B4-BE49-F238E27FC236}">
                      <a16:creationId xmlns:a16="http://schemas.microsoft.com/office/drawing/2014/main" id="{B1FAC40C-DE57-4FC5-B0D2-42A350BBE229}"/>
                    </a:ext>
                  </a:extLst>
                </p:cNvPr>
                <p:cNvSpPr/>
                <p:nvPr/>
              </p:nvSpPr>
              <p:spPr>
                <a:xfrm>
                  <a:off x="8232981" y="2293710"/>
                  <a:ext cx="570883" cy="542338"/>
                </a:xfrm>
                <a:custGeom>
                  <a:avLst/>
                  <a:gdLst>
                    <a:gd name="connsiteX0" fmla="*/ 290825 w 577750"/>
                    <a:gd name="connsiteY0" fmla="*/ 114887 h 548863"/>
                    <a:gd name="connsiteX1" fmla="*/ 0 w 577750"/>
                    <a:gd name="connsiteY1" fmla="*/ 149119 h 548863"/>
                    <a:gd name="connsiteX2" fmla="*/ 290825 w 577750"/>
                    <a:gd name="connsiteY2" fmla="*/ 551161 h 548863"/>
                    <a:gd name="connsiteX3" fmla="*/ 581651 w 577750"/>
                    <a:gd name="connsiteY3" fmla="*/ 149119 h 548863"/>
                    <a:gd name="connsiteX4" fmla="*/ 290825 w 577750"/>
                    <a:gd name="connsiteY4" fmla="*/ 114887 h 548863"/>
                    <a:gd name="connsiteX5" fmla="*/ 290825 w 577750"/>
                    <a:gd name="connsiteY5" fmla="*/ 114887 h 548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7750" h="548863">
                      <a:moveTo>
                        <a:pt x="290825" y="114887"/>
                      </a:moveTo>
                      <a:cubicBezTo>
                        <a:pt x="183075" y="-98953"/>
                        <a:pt x="0" y="29380"/>
                        <a:pt x="0" y="149119"/>
                      </a:cubicBezTo>
                      <a:cubicBezTo>
                        <a:pt x="0" y="328727"/>
                        <a:pt x="290825" y="551161"/>
                        <a:pt x="290825" y="551161"/>
                      </a:cubicBezTo>
                      <a:cubicBezTo>
                        <a:pt x="290825" y="551161"/>
                        <a:pt x="581651" y="328799"/>
                        <a:pt x="581651" y="149119"/>
                      </a:cubicBezTo>
                      <a:cubicBezTo>
                        <a:pt x="581579" y="29308"/>
                        <a:pt x="398576" y="-98953"/>
                        <a:pt x="290825" y="114887"/>
                      </a:cubicBezTo>
                      <a:lnTo>
                        <a:pt x="290825" y="114887"/>
                      </a:lnTo>
                      <a:close/>
                    </a:path>
                  </a:pathLst>
                </a:custGeom>
                <a:solidFill>
                  <a:srgbClr val="FFFFFF"/>
                </a:solid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grpSp>
          <p:grpSp>
            <p:nvGrpSpPr>
              <p:cNvPr id="52" name="Grupp 51">
                <a:extLst>
                  <a:ext uri="{FF2B5EF4-FFF2-40B4-BE49-F238E27FC236}">
                    <a16:creationId xmlns:a16="http://schemas.microsoft.com/office/drawing/2014/main" id="{D0C392FB-74B0-4405-AB4E-7301DB358C38}"/>
                  </a:ext>
                </a:extLst>
              </p:cNvPr>
              <p:cNvGrpSpPr/>
              <p:nvPr/>
            </p:nvGrpSpPr>
            <p:grpSpPr>
              <a:xfrm>
                <a:off x="1404770" y="3043655"/>
                <a:ext cx="699549" cy="720582"/>
                <a:chOff x="1781275" y="3080763"/>
                <a:chExt cx="699549" cy="720582"/>
              </a:xfrm>
            </p:grpSpPr>
            <p:sp>
              <p:nvSpPr>
                <p:cNvPr id="56" name="Frihandsfigur: Form 55">
                  <a:extLst>
                    <a:ext uri="{FF2B5EF4-FFF2-40B4-BE49-F238E27FC236}">
                      <a16:creationId xmlns:a16="http://schemas.microsoft.com/office/drawing/2014/main" id="{147BBBAF-4435-4EA7-B2F7-8C83A0E452F7}"/>
                    </a:ext>
                  </a:extLst>
                </p:cNvPr>
                <p:cNvSpPr/>
                <p:nvPr/>
              </p:nvSpPr>
              <p:spPr>
                <a:xfrm>
                  <a:off x="2076963" y="3357462"/>
                  <a:ext cx="110301" cy="23636"/>
                </a:xfrm>
                <a:custGeom>
                  <a:avLst/>
                  <a:gdLst>
                    <a:gd name="connsiteX0" fmla="*/ 91790 w 101106"/>
                    <a:gd name="connsiteY0" fmla="*/ 0 h 21665"/>
                    <a:gd name="connsiteX1" fmla="*/ 13360 w 101106"/>
                    <a:gd name="connsiteY1" fmla="*/ 0 h 21665"/>
                    <a:gd name="connsiteX2" fmla="*/ 0 w 101106"/>
                    <a:gd name="connsiteY2" fmla="*/ 13288 h 21665"/>
                    <a:gd name="connsiteX3" fmla="*/ 13360 w 101106"/>
                    <a:gd name="connsiteY3" fmla="*/ 26577 h 21665"/>
                    <a:gd name="connsiteX4" fmla="*/ 91862 w 101106"/>
                    <a:gd name="connsiteY4" fmla="*/ 26577 h 21665"/>
                    <a:gd name="connsiteX5" fmla="*/ 105223 w 101106"/>
                    <a:gd name="connsiteY5" fmla="*/ 13288 h 21665"/>
                    <a:gd name="connsiteX6" fmla="*/ 91790 w 101106"/>
                    <a:gd name="connsiteY6" fmla="*/ 0 h 21665"/>
                    <a:gd name="connsiteX7" fmla="*/ 91790 w 101106"/>
                    <a:gd name="connsiteY7" fmla="*/ 0 h 216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1106" h="21665">
                      <a:moveTo>
                        <a:pt x="91790" y="0"/>
                      </a:moveTo>
                      <a:lnTo>
                        <a:pt x="13360" y="0"/>
                      </a:lnTo>
                      <a:cubicBezTo>
                        <a:pt x="5994" y="0"/>
                        <a:pt x="0" y="5922"/>
                        <a:pt x="0" y="13288"/>
                      </a:cubicBezTo>
                      <a:cubicBezTo>
                        <a:pt x="0" y="20655"/>
                        <a:pt x="5994" y="26577"/>
                        <a:pt x="13360" y="26577"/>
                      </a:cubicBezTo>
                      <a:lnTo>
                        <a:pt x="91862" y="26577"/>
                      </a:lnTo>
                      <a:cubicBezTo>
                        <a:pt x="99229" y="26577"/>
                        <a:pt x="105223" y="20655"/>
                        <a:pt x="105223" y="13288"/>
                      </a:cubicBezTo>
                      <a:cubicBezTo>
                        <a:pt x="105223" y="5922"/>
                        <a:pt x="99229" y="0"/>
                        <a:pt x="91790" y="0"/>
                      </a:cubicBezTo>
                      <a:lnTo>
                        <a:pt x="91790" y="0"/>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60" name="Frihandsfigur: Form 59">
                  <a:extLst>
                    <a:ext uri="{FF2B5EF4-FFF2-40B4-BE49-F238E27FC236}">
                      <a16:creationId xmlns:a16="http://schemas.microsoft.com/office/drawing/2014/main" id="{0DCC88B2-8BD2-4F25-B577-79ABF834880F}"/>
                    </a:ext>
                  </a:extLst>
                </p:cNvPr>
                <p:cNvSpPr/>
                <p:nvPr/>
              </p:nvSpPr>
              <p:spPr>
                <a:xfrm>
                  <a:off x="2103277" y="3405364"/>
                  <a:ext cx="55150" cy="23636"/>
                </a:xfrm>
                <a:custGeom>
                  <a:avLst/>
                  <a:gdLst>
                    <a:gd name="connsiteX0" fmla="*/ 28382 w 50553"/>
                    <a:gd name="connsiteY0" fmla="*/ 26576 h 21665"/>
                    <a:gd name="connsiteX1" fmla="*/ 56908 w 50553"/>
                    <a:gd name="connsiteY1" fmla="*/ 0 h 21665"/>
                    <a:gd name="connsiteX2" fmla="*/ 0 w 50553"/>
                    <a:gd name="connsiteY2" fmla="*/ 0 h 21665"/>
                    <a:gd name="connsiteX3" fmla="*/ 28382 w 50553"/>
                    <a:gd name="connsiteY3" fmla="*/ 26576 h 21665"/>
                    <a:gd name="connsiteX4" fmla="*/ 28382 w 50553"/>
                    <a:gd name="connsiteY4" fmla="*/ 26576 h 216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553" h="21665">
                      <a:moveTo>
                        <a:pt x="28382" y="26576"/>
                      </a:moveTo>
                      <a:cubicBezTo>
                        <a:pt x="43404" y="26576"/>
                        <a:pt x="55897" y="14949"/>
                        <a:pt x="56908" y="0"/>
                      </a:cubicBezTo>
                      <a:lnTo>
                        <a:pt x="0" y="0"/>
                      </a:lnTo>
                      <a:cubicBezTo>
                        <a:pt x="939" y="14877"/>
                        <a:pt x="13360" y="26504"/>
                        <a:pt x="28382" y="26576"/>
                      </a:cubicBezTo>
                      <a:lnTo>
                        <a:pt x="28382" y="26576"/>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61" name="Frihandsfigur: Form 60">
                  <a:extLst>
                    <a:ext uri="{FF2B5EF4-FFF2-40B4-BE49-F238E27FC236}">
                      <a16:creationId xmlns:a16="http://schemas.microsoft.com/office/drawing/2014/main" id="{9F0A68A3-5BE2-4508-A978-A11E3B1A3B71}"/>
                    </a:ext>
                  </a:extLst>
                </p:cNvPr>
                <p:cNvSpPr/>
                <p:nvPr/>
              </p:nvSpPr>
              <p:spPr>
                <a:xfrm>
                  <a:off x="2010073" y="3080763"/>
                  <a:ext cx="244238" cy="252118"/>
                </a:xfrm>
                <a:custGeom>
                  <a:avLst/>
                  <a:gdLst>
                    <a:gd name="connsiteX0" fmla="*/ 113817 w 223878"/>
                    <a:gd name="connsiteY0" fmla="*/ 0 h 231100"/>
                    <a:gd name="connsiteX1" fmla="*/ 113817 w 223878"/>
                    <a:gd name="connsiteY1" fmla="*/ 0 h 231100"/>
                    <a:gd name="connsiteX2" fmla="*/ 0 w 223878"/>
                    <a:gd name="connsiteY2" fmla="*/ 112084 h 231100"/>
                    <a:gd name="connsiteX3" fmla="*/ 0 w 223878"/>
                    <a:gd name="connsiteY3" fmla="*/ 115983 h 231100"/>
                    <a:gd name="connsiteX4" fmla="*/ 7944 w 223878"/>
                    <a:gd name="connsiteY4" fmla="*/ 155704 h 231100"/>
                    <a:gd name="connsiteX5" fmla="*/ 27732 w 223878"/>
                    <a:gd name="connsiteY5" fmla="*/ 187986 h 231100"/>
                    <a:gd name="connsiteX6" fmla="*/ 54453 w 223878"/>
                    <a:gd name="connsiteY6" fmla="*/ 231100 h 231100"/>
                    <a:gd name="connsiteX7" fmla="*/ 62325 w 223878"/>
                    <a:gd name="connsiteY7" fmla="*/ 236011 h 231100"/>
                    <a:gd name="connsiteX8" fmla="*/ 165670 w 223878"/>
                    <a:gd name="connsiteY8" fmla="*/ 236011 h 231100"/>
                    <a:gd name="connsiteX9" fmla="*/ 173542 w 223878"/>
                    <a:gd name="connsiteY9" fmla="*/ 231100 h 231100"/>
                    <a:gd name="connsiteX10" fmla="*/ 200263 w 223878"/>
                    <a:gd name="connsiteY10" fmla="*/ 187986 h 231100"/>
                    <a:gd name="connsiteX11" fmla="*/ 219979 w 223878"/>
                    <a:gd name="connsiteY11" fmla="*/ 155704 h 231100"/>
                    <a:gd name="connsiteX12" fmla="*/ 227923 w 223878"/>
                    <a:gd name="connsiteY12" fmla="*/ 116417 h 231100"/>
                    <a:gd name="connsiteX13" fmla="*/ 227923 w 223878"/>
                    <a:gd name="connsiteY13" fmla="*/ 112517 h 231100"/>
                    <a:gd name="connsiteX14" fmla="*/ 113817 w 223878"/>
                    <a:gd name="connsiteY14" fmla="*/ 0 h 231100"/>
                    <a:gd name="connsiteX15" fmla="*/ 113817 w 223878"/>
                    <a:gd name="connsiteY15" fmla="*/ 0 h 231100"/>
                    <a:gd name="connsiteX16" fmla="*/ 201491 w 223878"/>
                    <a:gd name="connsiteY16" fmla="*/ 115261 h 231100"/>
                    <a:gd name="connsiteX17" fmla="*/ 195280 w 223878"/>
                    <a:gd name="connsiteY17" fmla="*/ 145810 h 231100"/>
                    <a:gd name="connsiteX18" fmla="*/ 180403 w 223878"/>
                    <a:gd name="connsiteY18" fmla="*/ 169714 h 231100"/>
                    <a:gd name="connsiteX19" fmla="*/ 154837 w 223878"/>
                    <a:gd name="connsiteY19" fmla="*/ 209001 h 231100"/>
                    <a:gd name="connsiteX20" fmla="*/ 72941 w 223878"/>
                    <a:gd name="connsiteY20" fmla="*/ 209001 h 231100"/>
                    <a:gd name="connsiteX21" fmla="*/ 47303 w 223878"/>
                    <a:gd name="connsiteY21" fmla="*/ 169714 h 231100"/>
                    <a:gd name="connsiteX22" fmla="*/ 32498 w 223878"/>
                    <a:gd name="connsiteY22" fmla="*/ 145810 h 231100"/>
                    <a:gd name="connsiteX23" fmla="*/ 26288 w 223878"/>
                    <a:gd name="connsiteY23" fmla="*/ 115261 h 231100"/>
                    <a:gd name="connsiteX24" fmla="*/ 26288 w 223878"/>
                    <a:gd name="connsiteY24" fmla="*/ 112084 h 231100"/>
                    <a:gd name="connsiteX25" fmla="*/ 113817 w 223878"/>
                    <a:gd name="connsiteY25" fmla="*/ 25927 h 231100"/>
                    <a:gd name="connsiteX26" fmla="*/ 113817 w 223878"/>
                    <a:gd name="connsiteY26" fmla="*/ 25927 h 231100"/>
                    <a:gd name="connsiteX27" fmla="*/ 201491 w 223878"/>
                    <a:gd name="connsiteY27" fmla="*/ 112084 h 231100"/>
                    <a:gd name="connsiteX28" fmla="*/ 201491 w 223878"/>
                    <a:gd name="connsiteY28" fmla="*/ 115261 h 231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23878" h="231100">
                      <a:moveTo>
                        <a:pt x="113817" y="0"/>
                      </a:moveTo>
                      <a:lnTo>
                        <a:pt x="113817" y="0"/>
                      </a:lnTo>
                      <a:cubicBezTo>
                        <a:pt x="51636" y="433"/>
                        <a:pt x="1083" y="50120"/>
                        <a:pt x="0" y="112084"/>
                      </a:cubicBezTo>
                      <a:lnTo>
                        <a:pt x="0" y="115983"/>
                      </a:lnTo>
                      <a:cubicBezTo>
                        <a:pt x="289" y="129561"/>
                        <a:pt x="2961" y="142993"/>
                        <a:pt x="7944" y="155704"/>
                      </a:cubicBezTo>
                      <a:cubicBezTo>
                        <a:pt x="12566" y="167548"/>
                        <a:pt x="19210" y="178453"/>
                        <a:pt x="27732" y="187986"/>
                      </a:cubicBezTo>
                      <a:cubicBezTo>
                        <a:pt x="38276" y="201274"/>
                        <a:pt x="47231" y="215718"/>
                        <a:pt x="54453" y="231100"/>
                      </a:cubicBezTo>
                      <a:cubicBezTo>
                        <a:pt x="55970" y="234061"/>
                        <a:pt x="59003" y="235939"/>
                        <a:pt x="62325" y="236011"/>
                      </a:cubicBezTo>
                      <a:lnTo>
                        <a:pt x="165670" y="236011"/>
                      </a:lnTo>
                      <a:cubicBezTo>
                        <a:pt x="168992" y="235939"/>
                        <a:pt x="172025" y="234061"/>
                        <a:pt x="173542" y="231100"/>
                      </a:cubicBezTo>
                      <a:cubicBezTo>
                        <a:pt x="180764" y="215790"/>
                        <a:pt x="189719" y="201274"/>
                        <a:pt x="200263" y="187986"/>
                      </a:cubicBezTo>
                      <a:cubicBezTo>
                        <a:pt x="208712" y="178453"/>
                        <a:pt x="215357" y="167548"/>
                        <a:pt x="219979" y="155704"/>
                      </a:cubicBezTo>
                      <a:cubicBezTo>
                        <a:pt x="224817" y="143138"/>
                        <a:pt x="227489" y="129849"/>
                        <a:pt x="227923" y="116417"/>
                      </a:cubicBezTo>
                      <a:lnTo>
                        <a:pt x="227923" y="112517"/>
                      </a:lnTo>
                      <a:cubicBezTo>
                        <a:pt x="226839" y="50409"/>
                        <a:pt x="176214" y="433"/>
                        <a:pt x="113817" y="0"/>
                      </a:cubicBezTo>
                      <a:lnTo>
                        <a:pt x="113817" y="0"/>
                      </a:lnTo>
                      <a:close/>
                      <a:moveTo>
                        <a:pt x="201491" y="115261"/>
                      </a:moveTo>
                      <a:cubicBezTo>
                        <a:pt x="201130" y="125733"/>
                        <a:pt x="199035" y="136060"/>
                        <a:pt x="195280" y="145810"/>
                      </a:cubicBezTo>
                      <a:cubicBezTo>
                        <a:pt x="191741" y="154621"/>
                        <a:pt x="186758" y="162709"/>
                        <a:pt x="180403" y="169714"/>
                      </a:cubicBezTo>
                      <a:cubicBezTo>
                        <a:pt x="170364" y="181775"/>
                        <a:pt x="161842" y="194991"/>
                        <a:pt x="154837" y="209001"/>
                      </a:cubicBezTo>
                      <a:lnTo>
                        <a:pt x="72941" y="209001"/>
                      </a:lnTo>
                      <a:cubicBezTo>
                        <a:pt x="65936" y="194991"/>
                        <a:pt x="57342" y="181775"/>
                        <a:pt x="47303" y="169714"/>
                      </a:cubicBezTo>
                      <a:cubicBezTo>
                        <a:pt x="41020" y="162637"/>
                        <a:pt x="35965" y="154548"/>
                        <a:pt x="32498" y="145810"/>
                      </a:cubicBezTo>
                      <a:cubicBezTo>
                        <a:pt x="28743" y="136060"/>
                        <a:pt x="26649" y="125661"/>
                        <a:pt x="26288" y="115261"/>
                      </a:cubicBezTo>
                      <a:lnTo>
                        <a:pt x="26288" y="112084"/>
                      </a:lnTo>
                      <a:cubicBezTo>
                        <a:pt x="27082" y="64491"/>
                        <a:pt x="66008" y="26215"/>
                        <a:pt x="113817" y="25927"/>
                      </a:cubicBezTo>
                      <a:lnTo>
                        <a:pt x="113817" y="25927"/>
                      </a:lnTo>
                      <a:cubicBezTo>
                        <a:pt x="161698" y="26215"/>
                        <a:pt x="200624" y="64419"/>
                        <a:pt x="201491" y="112084"/>
                      </a:cubicBezTo>
                      <a:lnTo>
                        <a:pt x="201491" y="115261"/>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62" name="Frihandsfigur: Form 61">
                  <a:extLst>
                    <a:ext uri="{FF2B5EF4-FFF2-40B4-BE49-F238E27FC236}">
                      <a16:creationId xmlns:a16="http://schemas.microsoft.com/office/drawing/2014/main" id="{0D912460-2227-4E92-B9E3-F11A6944A7BE}"/>
                    </a:ext>
                  </a:extLst>
                </p:cNvPr>
                <p:cNvSpPr/>
                <p:nvPr/>
              </p:nvSpPr>
              <p:spPr>
                <a:xfrm>
                  <a:off x="2087441" y="3134496"/>
                  <a:ext cx="102422" cy="141817"/>
                </a:xfrm>
                <a:custGeom>
                  <a:avLst/>
                  <a:gdLst>
                    <a:gd name="connsiteX0" fmla="*/ 0 w 93884"/>
                    <a:gd name="connsiteY0" fmla="*/ 91574 h 129993"/>
                    <a:gd name="connsiteX1" fmla="*/ 47087 w 93884"/>
                    <a:gd name="connsiteY1" fmla="*/ 0 h 129993"/>
                    <a:gd name="connsiteX2" fmla="*/ 47087 w 93884"/>
                    <a:gd name="connsiteY2" fmla="*/ 53009 h 129993"/>
                    <a:gd name="connsiteX3" fmla="*/ 96051 w 93884"/>
                    <a:gd name="connsiteY3" fmla="*/ 43404 h 129993"/>
                    <a:gd name="connsiteX4" fmla="*/ 47087 w 93884"/>
                    <a:gd name="connsiteY4" fmla="*/ 133027 h 129993"/>
                    <a:gd name="connsiteX5" fmla="*/ 47087 w 93884"/>
                    <a:gd name="connsiteY5" fmla="*/ 80957 h 129993"/>
                    <a:gd name="connsiteX6" fmla="*/ 0 w 93884"/>
                    <a:gd name="connsiteY6" fmla="*/ 91574 h 129993"/>
                    <a:gd name="connsiteX7" fmla="*/ 0 w 93884"/>
                    <a:gd name="connsiteY7" fmla="*/ 91574 h 1299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884" h="129993">
                      <a:moveTo>
                        <a:pt x="0" y="91574"/>
                      </a:moveTo>
                      <a:lnTo>
                        <a:pt x="47087" y="0"/>
                      </a:lnTo>
                      <a:lnTo>
                        <a:pt x="47087" y="53009"/>
                      </a:lnTo>
                      <a:lnTo>
                        <a:pt x="96051" y="43404"/>
                      </a:lnTo>
                      <a:lnTo>
                        <a:pt x="47087" y="133027"/>
                      </a:lnTo>
                      <a:lnTo>
                        <a:pt x="47087" y="80957"/>
                      </a:lnTo>
                      <a:lnTo>
                        <a:pt x="0" y="91574"/>
                      </a:lnTo>
                      <a:lnTo>
                        <a:pt x="0" y="91574"/>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63" name="Frihandsfigur: Form 62">
                  <a:extLst>
                    <a:ext uri="{FF2B5EF4-FFF2-40B4-BE49-F238E27FC236}">
                      <a16:creationId xmlns:a16="http://schemas.microsoft.com/office/drawing/2014/main" id="{61AC2278-0EDC-4D90-8486-F96CC537E4B4}"/>
                    </a:ext>
                  </a:extLst>
                </p:cNvPr>
                <p:cNvSpPr/>
                <p:nvPr/>
              </p:nvSpPr>
              <p:spPr>
                <a:xfrm>
                  <a:off x="2259984" y="3422226"/>
                  <a:ext cx="149695" cy="149695"/>
                </a:xfrm>
                <a:custGeom>
                  <a:avLst/>
                  <a:gdLst>
                    <a:gd name="connsiteX0" fmla="*/ 138660 w 137215"/>
                    <a:gd name="connsiteY0" fmla="*/ 68969 h 137215"/>
                    <a:gd name="connsiteX1" fmla="*/ 69330 w 137215"/>
                    <a:gd name="connsiteY1" fmla="*/ 137938 h 137215"/>
                    <a:gd name="connsiteX2" fmla="*/ 0 w 137215"/>
                    <a:gd name="connsiteY2" fmla="*/ 68969 h 137215"/>
                    <a:gd name="connsiteX3" fmla="*/ 69330 w 137215"/>
                    <a:gd name="connsiteY3" fmla="*/ 0 h 137215"/>
                    <a:gd name="connsiteX4" fmla="*/ 138660 w 137215"/>
                    <a:gd name="connsiteY4" fmla="*/ 68969 h 137215"/>
                    <a:gd name="connsiteX5" fmla="*/ 138660 w 137215"/>
                    <a:gd name="connsiteY5" fmla="*/ 68969 h 137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215" h="137215">
                      <a:moveTo>
                        <a:pt x="138660" y="68969"/>
                      </a:moveTo>
                      <a:cubicBezTo>
                        <a:pt x="138660" y="107028"/>
                        <a:pt x="107606" y="137938"/>
                        <a:pt x="69330" y="137938"/>
                      </a:cubicBezTo>
                      <a:cubicBezTo>
                        <a:pt x="31054" y="137938"/>
                        <a:pt x="0" y="107028"/>
                        <a:pt x="0" y="68969"/>
                      </a:cubicBezTo>
                      <a:cubicBezTo>
                        <a:pt x="0" y="30910"/>
                        <a:pt x="31054" y="0"/>
                        <a:pt x="69330" y="0"/>
                      </a:cubicBezTo>
                      <a:cubicBezTo>
                        <a:pt x="107606" y="0"/>
                        <a:pt x="138660" y="30910"/>
                        <a:pt x="138660" y="68969"/>
                      </a:cubicBezTo>
                      <a:lnTo>
                        <a:pt x="138660" y="68969"/>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64" name="Frihandsfigur: Form 63">
                  <a:extLst>
                    <a:ext uri="{FF2B5EF4-FFF2-40B4-BE49-F238E27FC236}">
                      <a16:creationId xmlns:a16="http://schemas.microsoft.com/office/drawing/2014/main" id="{D041FE24-701A-499C-9C1C-14B30F9ECFF3}"/>
                    </a:ext>
                  </a:extLst>
                </p:cNvPr>
                <p:cNvSpPr/>
                <p:nvPr/>
              </p:nvSpPr>
              <p:spPr>
                <a:xfrm>
                  <a:off x="1856675" y="3422226"/>
                  <a:ext cx="149695" cy="149695"/>
                </a:xfrm>
                <a:custGeom>
                  <a:avLst/>
                  <a:gdLst>
                    <a:gd name="connsiteX0" fmla="*/ 138660 w 137215"/>
                    <a:gd name="connsiteY0" fmla="*/ 68969 h 137215"/>
                    <a:gd name="connsiteX1" fmla="*/ 69330 w 137215"/>
                    <a:gd name="connsiteY1" fmla="*/ 137938 h 137215"/>
                    <a:gd name="connsiteX2" fmla="*/ 0 w 137215"/>
                    <a:gd name="connsiteY2" fmla="*/ 68969 h 137215"/>
                    <a:gd name="connsiteX3" fmla="*/ 69330 w 137215"/>
                    <a:gd name="connsiteY3" fmla="*/ 0 h 137215"/>
                    <a:gd name="connsiteX4" fmla="*/ 138660 w 137215"/>
                    <a:gd name="connsiteY4" fmla="*/ 68969 h 137215"/>
                    <a:gd name="connsiteX5" fmla="*/ 138660 w 137215"/>
                    <a:gd name="connsiteY5" fmla="*/ 68969 h 137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215" h="137215">
                      <a:moveTo>
                        <a:pt x="138660" y="68969"/>
                      </a:moveTo>
                      <a:cubicBezTo>
                        <a:pt x="138660" y="107028"/>
                        <a:pt x="107606" y="137938"/>
                        <a:pt x="69330" y="137938"/>
                      </a:cubicBezTo>
                      <a:cubicBezTo>
                        <a:pt x="31054" y="137938"/>
                        <a:pt x="0" y="107028"/>
                        <a:pt x="0" y="68969"/>
                      </a:cubicBezTo>
                      <a:cubicBezTo>
                        <a:pt x="0" y="30910"/>
                        <a:pt x="31054" y="0"/>
                        <a:pt x="69330" y="0"/>
                      </a:cubicBezTo>
                      <a:cubicBezTo>
                        <a:pt x="107606" y="0"/>
                        <a:pt x="138660" y="30910"/>
                        <a:pt x="138660" y="68969"/>
                      </a:cubicBezTo>
                      <a:lnTo>
                        <a:pt x="138660" y="68969"/>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65" name="Frihandsfigur: Form 64">
                  <a:extLst>
                    <a:ext uri="{FF2B5EF4-FFF2-40B4-BE49-F238E27FC236}">
                      <a16:creationId xmlns:a16="http://schemas.microsoft.com/office/drawing/2014/main" id="{FF9C9C21-0D54-4F89-8315-3EED1A2F3EA0}"/>
                    </a:ext>
                  </a:extLst>
                </p:cNvPr>
                <p:cNvSpPr/>
                <p:nvPr/>
              </p:nvSpPr>
              <p:spPr>
                <a:xfrm>
                  <a:off x="2212949" y="3593033"/>
                  <a:ext cx="267875" cy="149695"/>
                </a:xfrm>
                <a:custGeom>
                  <a:avLst/>
                  <a:gdLst>
                    <a:gd name="connsiteX0" fmla="*/ 237167 w 245544"/>
                    <a:gd name="connsiteY0" fmla="*/ 41094 h 137215"/>
                    <a:gd name="connsiteX1" fmla="*/ 169498 w 245544"/>
                    <a:gd name="connsiteY1" fmla="*/ 8884 h 137215"/>
                    <a:gd name="connsiteX2" fmla="*/ 112517 w 245544"/>
                    <a:gd name="connsiteY2" fmla="*/ 1 h 137215"/>
                    <a:gd name="connsiteX3" fmla="*/ 55536 w 245544"/>
                    <a:gd name="connsiteY3" fmla="*/ 8884 h 137215"/>
                    <a:gd name="connsiteX4" fmla="*/ 3178 w 245544"/>
                    <a:gd name="connsiteY4" fmla="*/ 31200 h 137215"/>
                    <a:gd name="connsiteX5" fmla="*/ 0 w 245544"/>
                    <a:gd name="connsiteY5" fmla="*/ 34811 h 137215"/>
                    <a:gd name="connsiteX6" fmla="*/ 71280 w 245544"/>
                    <a:gd name="connsiteY6" fmla="*/ 70270 h 137215"/>
                    <a:gd name="connsiteX7" fmla="*/ 97351 w 245544"/>
                    <a:gd name="connsiteY7" fmla="*/ 122340 h 137215"/>
                    <a:gd name="connsiteX8" fmla="*/ 97351 w 245544"/>
                    <a:gd name="connsiteY8" fmla="*/ 138084 h 137215"/>
                    <a:gd name="connsiteX9" fmla="*/ 251177 w 245544"/>
                    <a:gd name="connsiteY9" fmla="*/ 138084 h 137215"/>
                    <a:gd name="connsiteX10" fmla="*/ 251177 w 245544"/>
                    <a:gd name="connsiteY10" fmla="*/ 68681 h 137215"/>
                    <a:gd name="connsiteX11" fmla="*/ 237167 w 245544"/>
                    <a:gd name="connsiteY11" fmla="*/ 41094 h 137215"/>
                    <a:gd name="connsiteX12" fmla="*/ 237167 w 245544"/>
                    <a:gd name="connsiteY12" fmla="*/ 41094 h 137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45544" h="137215">
                      <a:moveTo>
                        <a:pt x="237167" y="41094"/>
                      </a:moveTo>
                      <a:cubicBezTo>
                        <a:pt x="217234" y="25639"/>
                        <a:pt x="194124" y="14662"/>
                        <a:pt x="169498" y="8884"/>
                      </a:cubicBezTo>
                      <a:cubicBezTo>
                        <a:pt x="150937" y="3468"/>
                        <a:pt x="131799" y="507"/>
                        <a:pt x="112517" y="1"/>
                      </a:cubicBezTo>
                      <a:cubicBezTo>
                        <a:pt x="93162" y="-71"/>
                        <a:pt x="73952" y="2962"/>
                        <a:pt x="55536" y="8884"/>
                      </a:cubicBezTo>
                      <a:cubicBezTo>
                        <a:pt x="37120" y="13795"/>
                        <a:pt x="19427" y="21306"/>
                        <a:pt x="3178" y="31200"/>
                      </a:cubicBezTo>
                      <a:cubicBezTo>
                        <a:pt x="2094" y="32427"/>
                        <a:pt x="1155" y="33655"/>
                        <a:pt x="0" y="34811"/>
                      </a:cubicBezTo>
                      <a:cubicBezTo>
                        <a:pt x="25927" y="41744"/>
                        <a:pt x="50120" y="53804"/>
                        <a:pt x="71280" y="70270"/>
                      </a:cubicBezTo>
                      <a:cubicBezTo>
                        <a:pt x="87963" y="82403"/>
                        <a:pt x="97712" y="101758"/>
                        <a:pt x="97351" y="122340"/>
                      </a:cubicBezTo>
                      <a:lnTo>
                        <a:pt x="97351" y="138084"/>
                      </a:lnTo>
                      <a:lnTo>
                        <a:pt x="251177" y="138084"/>
                      </a:lnTo>
                      <a:lnTo>
                        <a:pt x="251177" y="68681"/>
                      </a:lnTo>
                      <a:cubicBezTo>
                        <a:pt x="251322" y="57849"/>
                        <a:pt x="246122" y="47449"/>
                        <a:pt x="237167" y="41094"/>
                      </a:cubicBezTo>
                      <a:lnTo>
                        <a:pt x="237167" y="41094"/>
                      </a:lnTo>
                      <a:close/>
                    </a:path>
                  </a:pathLst>
                </a:custGeom>
                <a:solidFill>
                  <a:srgbClr val="FFFFFF"/>
                </a:solid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sp>
              <p:nvSpPr>
                <p:cNvPr id="66" name="Frihandsfigur: Form 65">
                  <a:extLst>
                    <a:ext uri="{FF2B5EF4-FFF2-40B4-BE49-F238E27FC236}">
                      <a16:creationId xmlns:a16="http://schemas.microsoft.com/office/drawing/2014/main" id="{53D8C970-27C5-4105-AB50-723B434A8BD5}"/>
                    </a:ext>
                  </a:extLst>
                </p:cNvPr>
                <p:cNvSpPr/>
                <p:nvPr/>
              </p:nvSpPr>
              <p:spPr>
                <a:xfrm>
                  <a:off x="1781275" y="3593111"/>
                  <a:ext cx="267875" cy="149695"/>
                </a:xfrm>
                <a:custGeom>
                  <a:avLst/>
                  <a:gdLst>
                    <a:gd name="connsiteX0" fmla="*/ 153898 w 245544"/>
                    <a:gd name="connsiteY0" fmla="*/ 122340 h 137215"/>
                    <a:gd name="connsiteX1" fmla="*/ 178814 w 245544"/>
                    <a:gd name="connsiteY1" fmla="*/ 71209 h 137215"/>
                    <a:gd name="connsiteX2" fmla="*/ 179897 w 245544"/>
                    <a:gd name="connsiteY2" fmla="*/ 70342 h 137215"/>
                    <a:gd name="connsiteX3" fmla="*/ 181053 w 245544"/>
                    <a:gd name="connsiteY3" fmla="*/ 69548 h 137215"/>
                    <a:gd name="connsiteX4" fmla="*/ 251033 w 245544"/>
                    <a:gd name="connsiteY4" fmla="*/ 34955 h 137215"/>
                    <a:gd name="connsiteX5" fmla="*/ 245977 w 245544"/>
                    <a:gd name="connsiteY5" fmla="*/ 29178 h 137215"/>
                    <a:gd name="connsiteX6" fmla="*/ 195858 w 245544"/>
                    <a:gd name="connsiteY6" fmla="*/ 8884 h 137215"/>
                    <a:gd name="connsiteX7" fmla="*/ 138877 w 245544"/>
                    <a:gd name="connsiteY7" fmla="*/ 1 h 137215"/>
                    <a:gd name="connsiteX8" fmla="*/ 81896 w 245544"/>
                    <a:gd name="connsiteY8" fmla="*/ 8884 h 137215"/>
                    <a:gd name="connsiteX9" fmla="*/ 14227 w 245544"/>
                    <a:gd name="connsiteY9" fmla="*/ 41094 h 137215"/>
                    <a:gd name="connsiteX10" fmla="*/ 0 w 245544"/>
                    <a:gd name="connsiteY10" fmla="*/ 68754 h 137215"/>
                    <a:gd name="connsiteX11" fmla="*/ 0 w 245544"/>
                    <a:gd name="connsiteY11" fmla="*/ 138156 h 137215"/>
                    <a:gd name="connsiteX12" fmla="*/ 154043 w 245544"/>
                    <a:gd name="connsiteY12" fmla="*/ 138156 h 137215"/>
                    <a:gd name="connsiteX13" fmla="*/ 154043 w 245544"/>
                    <a:gd name="connsiteY13" fmla="*/ 122340 h 137215"/>
                    <a:gd name="connsiteX14" fmla="*/ 153898 w 245544"/>
                    <a:gd name="connsiteY14" fmla="*/ 122340 h 137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45544" h="137215">
                      <a:moveTo>
                        <a:pt x="153898" y="122340"/>
                      </a:moveTo>
                      <a:cubicBezTo>
                        <a:pt x="153898" y="102408"/>
                        <a:pt x="163142" y="83558"/>
                        <a:pt x="178814" y="71209"/>
                      </a:cubicBezTo>
                      <a:lnTo>
                        <a:pt x="179897" y="70342"/>
                      </a:lnTo>
                      <a:lnTo>
                        <a:pt x="181053" y="69548"/>
                      </a:lnTo>
                      <a:cubicBezTo>
                        <a:pt x="202429" y="54454"/>
                        <a:pt x="226045" y="42755"/>
                        <a:pt x="251033" y="34955"/>
                      </a:cubicBezTo>
                      <a:cubicBezTo>
                        <a:pt x="249227" y="33078"/>
                        <a:pt x="247638" y="31128"/>
                        <a:pt x="245977" y="29178"/>
                      </a:cubicBezTo>
                      <a:cubicBezTo>
                        <a:pt x="230306" y="20078"/>
                        <a:pt x="213407" y="13217"/>
                        <a:pt x="195858" y="8884"/>
                      </a:cubicBezTo>
                      <a:cubicBezTo>
                        <a:pt x="177297" y="3468"/>
                        <a:pt x="158159" y="507"/>
                        <a:pt x="138877" y="1"/>
                      </a:cubicBezTo>
                      <a:cubicBezTo>
                        <a:pt x="119522" y="-71"/>
                        <a:pt x="100312" y="2962"/>
                        <a:pt x="81896" y="8884"/>
                      </a:cubicBezTo>
                      <a:cubicBezTo>
                        <a:pt x="57631" y="15528"/>
                        <a:pt x="34665" y="26433"/>
                        <a:pt x="14227" y="41094"/>
                      </a:cubicBezTo>
                      <a:cubicBezTo>
                        <a:pt x="5489" y="47666"/>
                        <a:pt x="217" y="57849"/>
                        <a:pt x="0" y="68754"/>
                      </a:cubicBezTo>
                      <a:lnTo>
                        <a:pt x="0" y="138156"/>
                      </a:lnTo>
                      <a:lnTo>
                        <a:pt x="154043" y="138156"/>
                      </a:lnTo>
                      <a:lnTo>
                        <a:pt x="154043" y="122340"/>
                      </a:lnTo>
                      <a:lnTo>
                        <a:pt x="153898" y="122340"/>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67" name="Frihandsfigur: Form 66">
                  <a:extLst>
                    <a:ext uri="{FF2B5EF4-FFF2-40B4-BE49-F238E27FC236}">
                      <a16:creationId xmlns:a16="http://schemas.microsoft.com/office/drawing/2014/main" id="{4BB8454F-7C54-4BB6-8E4E-6482F72368F7}"/>
                    </a:ext>
                  </a:extLst>
                </p:cNvPr>
                <p:cNvSpPr/>
                <p:nvPr/>
              </p:nvSpPr>
              <p:spPr>
                <a:xfrm>
                  <a:off x="1982812" y="3651650"/>
                  <a:ext cx="299389" cy="149695"/>
                </a:xfrm>
                <a:custGeom>
                  <a:avLst/>
                  <a:gdLst>
                    <a:gd name="connsiteX0" fmla="*/ 0 w 274431"/>
                    <a:gd name="connsiteY0" fmla="*/ 137650 h 137215"/>
                    <a:gd name="connsiteX1" fmla="*/ 0 w 274431"/>
                    <a:gd name="connsiteY1" fmla="*/ 68681 h 137215"/>
                    <a:gd name="connsiteX2" fmla="*/ 13866 w 274431"/>
                    <a:gd name="connsiteY2" fmla="*/ 41094 h 137215"/>
                    <a:gd name="connsiteX3" fmla="*/ 81535 w 274431"/>
                    <a:gd name="connsiteY3" fmla="*/ 8884 h 137215"/>
                    <a:gd name="connsiteX4" fmla="*/ 138516 w 274431"/>
                    <a:gd name="connsiteY4" fmla="*/ 1 h 137215"/>
                    <a:gd name="connsiteX5" fmla="*/ 195496 w 274431"/>
                    <a:gd name="connsiteY5" fmla="*/ 8884 h 137215"/>
                    <a:gd name="connsiteX6" fmla="*/ 263310 w 274431"/>
                    <a:gd name="connsiteY6" fmla="*/ 41094 h 137215"/>
                    <a:gd name="connsiteX7" fmla="*/ 277104 w 274431"/>
                    <a:gd name="connsiteY7" fmla="*/ 68681 h 137215"/>
                    <a:gd name="connsiteX8" fmla="*/ 277104 w 274431"/>
                    <a:gd name="connsiteY8" fmla="*/ 137650 h 137215"/>
                    <a:gd name="connsiteX9" fmla="*/ 0 w 274431"/>
                    <a:gd name="connsiteY9" fmla="*/ 137650 h 137215"/>
                    <a:gd name="connsiteX10" fmla="*/ 0 w 274431"/>
                    <a:gd name="connsiteY10" fmla="*/ 137650 h 137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4431" h="137215">
                      <a:moveTo>
                        <a:pt x="0" y="137650"/>
                      </a:moveTo>
                      <a:lnTo>
                        <a:pt x="0" y="68681"/>
                      </a:lnTo>
                      <a:cubicBezTo>
                        <a:pt x="72" y="57849"/>
                        <a:pt x="5200" y="47666"/>
                        <a:pt x="13866" y="41094"/>
                      </a:cubicBezTo>
                      <a:cubicBezTo>
                        <a:pt x="34304" y="26433"/>
                        <a:pt x="57270" y="15528"/>
                        <a:pt x="81535" y="8884"/>
                      </a:cubicBezTo>
                      <a:cubicBezTo>
                        <a:pt x="99951" y="2962"/>
                        <a:pt x="119161" y="-71"/>
                        <a:pt x="138516" y="1"/>
                      </a:cubicBezTo>
                      <a:cubicBezTo>
                        <a:pt x="157798" y="435"/>
                        <a:pt x="177008" y="3468"/>
                        <a:pt x="195496" y="8884"/>
                      </a:cubicBezTo>
                      <a:cubicBezTo>
                        <a:pt x="220195" y="14589"/>
                        <a:pt x="243305" y="25567"/>
                        <a:pt x="263310" y="41094"/>
                      </a:cubicBezTo>
                      <a:cubicBezTo>
                        <a:pt x="272265" y="47449"/>
                        <a:pt x="277393" y="57776"/>
                        <a:pt x="277104" y="68681"/>
                      </a:cubicBezTo>
                      <a:lnTo>
                        <a:pt x="277104" y="137650"/>
                      </a:lnTo>
                      <a:lnTo>
                        <a:pt x="0" y="137650"/>
                      </a:lnTo>
                      <a:lnTo>
                        <a:pt x="0" y="137650"/>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68" name="Frihandsfigur: Form 67">
                  <a:extLst>
                    <a:ext uri="{FF2B5EF4-FFF2-40B4-BE49-F238E27FC236}">
                      <a16:creationId xmlns:a16="http://schemas.microsoft.com/office/drawing/2014/main" id="{FC01418C-F23D-4549-A9CF-334652D87C8C}"/>
                    </a:ext>
                  </a:extLst>
                </p:cNvPr>
                <p:cNvSpPr/>
                <p:nvPr/>
              </p:nvSpPr>
              <p:spPr>
                <a:xfrm>
                  <a:off x="2058291" y="3480764"/>
                  <a:ext cx="149695" cy="149695"/>
                </a:xfrm>
                <a:custGeom>
                  <a:avLst/>
                  <a:gdLst>
                    <a:gd name="connsiteX0" fmla="*/ 138660 w 137215"/>
                    <a:gd name="connsiteY0" fmla="*/ 68969 h 137215"/>
                    <a:gd name="connsiteX1" fmla="*/ 69330 w 137215"/>
                    <a:gd name="connsiteY1" fmla="*/ 137938 h 137215"/>
                    <a:gd name="connsiteX2" fmla="*/ 0 w 137215"/>
                    <a:gd name="connsiteY2" fmla="*/ 68969 h 137215"/>
                    <a:gd name="connsiteX3" fmla="*/ 69330 w 137215"/>
                    <a:gd name="connsiteY3" fmla="*/ 0 h 137215"/>
                    <a:gd name="connsiteX4" fmla="*/ 138660 w 137215"/>
                    <a:gd name="connsiteY4" fmla="*/ 68969 h 137215"/>
                    <a:gd name="connsiteX5" fmla="*/ 138660 w 137215"/>
                    <a:gd name="connsiteY5" fmla="*/ 68969 h 137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215" h="137215">
                      <a:moveTo>
                        <a:pt x="138660" y="68969"/>
                      </a:moveTo>
                      <a:cubicBezTo>
                        <a:pt x="138660" y="107028"/>
                        <a:pt x="107606" y="137938"/>
                        <a:pt x="69330" y="137938"/>
                      </a:cubicBezTo>
                      <a:cubicBezTo>
                        <a:pt x="31054" y="137938"/>
                        <a:pt x="0" y="107028"/>
                        <a:pt x="0" y="68969"/>
                      </a:cubicBezTo>
                      <a:cubicBezTo>
                        <a:pt x="0" y="30910"/>
                        <a:pt x="31054" y="0"/>
                        <a:pt x="69330" y="0"/>
                      </a:cubicBezTo>
                      <a:cubicBezTo>
                        <a:pt x="107678" y="0"/>
                        <a:pt x="138660" y="30837"/>
                        <a:pt x="138660" y="68969"/>
                      </a:cubicBezTo>
                      <a:lnTo>
                        <a:pt x="138660" y="68969"/>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grpSp>
          <p:sp>
            <p:nvSpPr>
              <p:cNvPr id="95" name="Frihandsfigur: Form 94">
                <a:extLst>
                  <a:ext uri="{FF2B5EF4-FFF2-40B4-BE49-F238E27FC236}">
                    <a16:creationId xmlns:a16="http://schemas.microsoft.com/office/drawing/2014/main" id="{FFFBA9EC-5C61-4C30-AB67-3895A34BD536}"/>
                  </a:ext>
                </a:extLst>
              </p:cNvPr>
              <p:cNvSpPr/>
              <p:nvPr/>
            </p:nvSpPr>
            <p:spPr>
              <a:xfrm>
                <a:off x="2659894" y="2941016"/>
                <a:ext cx="1014618" cy="1014618"/>
              </a:xfrm>
              <a:custGeom>
                <a:avLst/>
                <a:gdLst>
                  <a:gd name="connsiteX0" fmla="*/ 0 w 779963"/>
                  <a:gd name="connsiteY0" fmla="*/ 389982 h 779963"/>
                  <a:gd name="connsiteX1" fmla="*/ 389982 w 779963"/>
                  <a:gd name="connsiteY1" fmla="*/ 0 h 779963"/>
                  <a:gd name="connsiteX2" fmla="*/ 779964 w 779963"/>
                  <a:gd name="connsiteY2" fmla="*/ 389982 h 779963"/>
                  <a:gd name="connsiteX3" fmla="*/ 389982 w 779963"/>
                  <a:gd name="connsiteY3" fmla="*/ 779964 h 779963"/>
                  <a:gd name="connsiteX4" fmla="*/ 0 w 779963"/>
                  <a:gd name="connsiteY4" fmla="*/ 389982 h 779963"/>
                  <a:gd name="connsiteX5" fmla="*/ 0 w 779963"/>
                  <a:gd name="connsiteY5" fmla="*/ 389982 h 779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9963" h="779963">
                    <a:moveTo>
                      <a:pt x="0" y="389982"/>
                    </a:moveTo>
                    <a:cubicBezTo>
                      <a:pt x="0" y="174625"/>
                      <a:pt x="174625" y="0"/>
                      <a:pt x="389982" y="0"/>
                    </a:cubicBezTo>
                    <a:cubicBezTo>
                      <a:pt x="605338" y="0"/>
                      <a:pt x="779964" y="174625"/>
                      <a:pt x="779964" y="389982"/>
                    </a:cubicBezTo>
                    <a:cubicBezTo>
                      <a:pt x="779964" y="605338"/>
                      <a:pt x="605338" y="779964"/>
                      <a:pt x="389982" y="779964"/>
                    </a:cubicBezTo>
                    <a:cubicBezTo>
                      <a:pt x="174625" y="779964"/>
                      <a:pt x="0" y="605411"/>
                      <a:pt x="0" y="389982"/>
                    </a:cubicBezTo>
                    <a:lnTo>
                      <a:pt x="0" y="389982"/>
                    </a:lnTo>
                    <a:close/>
                  </a:path>
                </a:pathLst>
              </a:custGeom>
              <a:solidFill>
                <a:srgbClr val="A8CDDB"/>
              </a:solidFill>
              <a:ln w="7217" cap="flat">
                <a:noFill/>
                <a:prstDash val="solid"/>
                <a:miter/>
              </a:ln>
            </p:spPr>
            <p:txBody>
              <a:bodyPr rtlCol="0" anchor="ctr"/>
              <a:lstStyle/>
              <a:p>
                <a:pPr defTabSz="914354"/>
                <a:endParaRPr lang="sv-SE" sz="1351" dirty="0">
                  <a:solidFill>
                    <a:srgbClr val="4E5151"/>
                  </a:solidFill>
                  <a:latin typeface="Calibri" panose="020F0502020204030204"/>
                </a:endParaRPr>
              </a:p>
            </p:txBody>
          </p:sp>
          <p:sp>
            <p:nvSpPr>
              <p:cNvPr id="96" name="Frihandsfigur: Form 95">
                <a:extLst>
                  <a:ext uri="{FF2B5EF4-FFF2-40B4-BE49-F238E27FC236}">
                    <a16:creationId xmlns:a16="http://schemas.microsoft.com/office/drawing/2014/main" id="{D02E8FFF-B730-44A3-821F-CBA1230C93FC}"/>
                  </a:ext>
                </a:extLst>
              </p:cNvPr>
              <p:cNvSpPr/>
              <p:nvPr/>
            </p:nvSpPr>
            <p:spPr>
              <a:xfrm>
                <a:off x="2869924" y="3125543"/>
                <a:ext cx="562553" cy="562552"/>
              </a:xfrm>
              <a:custGeom>
                <a:avLst/>
                <a:gdLst>
                  <a:gd name="connsiteX0" fmla="*/ 390559 w 397203"/>
                  <a:gd name="connsiteY0" fmla="*/ 340656 h 397203"/>
                  <a:gd name="connsiteX1" fmla="*/ 327079 w 397203"/>
                  <a:gd name="connsiteY1" fmla="*/ 277104 h 397203"/>
                  <a:gd name="connsiteX2" fmla="*/ 295592 w 397203"/>
                  <a:gd name="connsiteY2" fmla="*/ 267426 h 397203"/>
                  <a:gd name="connsiteX3" fmla="*/ 273276 w 397203"/>
                  <a:gd name="connsiteY3" fmla="*/ 245038 h 397203"/>
                  <a:gd name="connsiteX4" fmla="*/ 304763 w 397203"/>
                  <a:gd name="connsiteY4" fmla="*/ 152526 h 397203"/>
                  <a:gd name="connsiteX5" fmla="*/ 152382 w 397203"/>
                  <a:gd name="connsiteY5" fmla="*/ 0 h 397203"/>
                  <a:gd name="connsiteX6" fmla="*/ 0 w 397203"/>
                  <a:gd name="connsiteY6" fmla="*/ 152526 h 397203"/>
                  <a:gd name="connsiteX7" fmla="*/ 152382 w 397203"/>
                  <a:gd name="connsiteY7" fmla="*/ 305052 h 397203"/>
                  <a:gd name="connsiteX8" fmla="*/ 244822 w 397203"/>
                  <a:gd name="connsiteY8" fmla="*/ 273565 h 397203"/>
                  <a:gd name="connsiteX9" fmla="*/ 267137 w 397203"/>
                  <a:gd name="connsiteY9" fmla="*/ 295953 h 397203"/>
                  <a:gd name="connsiteX10" fmla="*/ 276815 w 397203"/>
                  <a:gd name="connsiteY10" fmla="*/ 327440 h 397203"/>
                  <a:gd name="connsiteX11" fmla="*/ 340295 w 397203"/>
                  <a:gd name="connsiteY11" fmla="*/ 390993 h 397203"/>
                  <a:gd name="connsiteX12" fmla="*/ 365716 w 397203"/>
                  <a:gd name="connsiteY12" fmla="*/ 401681 h 397203"/>
                  <a:gd name="connsiteX13" fmla="*/ 391137 w 397203"/>
                  <a:gd name="connsiteY13" fmla="*/ 390993 h 397203"/>
                  <a:gd name="connsiteX14" fmla="*/ 390559 w 397203"/>
                  <a:gd name="connsiteY14" fmla="*/ 340656 h 397203"/>
                  <a:gd name="connsiteX15" fmla="*/ 390559 w 397203"/>
                  <a:gd name="connsiteY15" fmla="*/ 340656 h 397203"/>
                  <a:gd name="connsiteX16" fmla="*/ 151876 w 397203"/>
                  <a:gd name="connsiteY16" fmla="*/ 274071 h 397203"/>
                  <a:gd name="connsiteX17" fmla="*/ 29971 w 397203"/>
                  <a:gd name="connsiteY17" fmla="*/ 152021 h 397203"/>
                  <a:gd name="connsiteX18" fmla="*/ 151876 w 397203"/>
                  <a:gd name="connsiteY18" fmla="*/ 29971 h 397203"/>
                  <a:gd name="connsiteX19" fmla="*/ 273782 w 397203"/>
                  <a:gd name="connsiteY19" fmla="*/ 152021 h 397203"/>
                  <a:gd name="connsiteX20" fmla="*/ 151876 w 397203"/>
                  <a:gd name="connsiteY20" fmla="*/ 274071 h 397203"/>
                  <a:gd name="connsiteX21" fmla="*/ 151876 w 397203"/>
                  <a:gd name="connsiteY21" fmla="*/ 274071 h 397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7203" h="397203">
                    <a:moveTo>
                      <a:pt x="390559" y="340656"/>
                    </a:moveTo>
                    <a:lnTo>
                      <a:pt x="327079" y="277104"/>
                    </a:lnTo>
                    <a:cubicBezTo>
                      <a:pt x="318413" y="268437"/>
                      <a:pt x="306786" y="265404"/>
                      <a:pt x="295592" y="267426"/>
                    </a:cubicBezTo>
                    <a:lnTo>
                      <a:pt x="273276" y="245038"/>
                    </a:lnTo>
                    <a:cubicBezTo>
                      <a:pt x="293064" y="219618"/>
                      <a:pt x="304763" y="187047"/>
                      <a:pt x="304763" y="152526"/>
                    </a:cubicBezTo>
                    <a:cubicBezTo>
                      <a:pt x="304763" y="68608"/>
                      <a:pt x="236228" y="0"/>
                      <a:pt x="152382" y="0"/>
                    </a:cubicBezTo>
                    <a:cubicBezTo>
                      <a:pt x="68608" y="0"/>
                      <a:pt x="0" y="68608"/>
                      <a:pt x="0" y="152526"/>
                    </a:cubicBezTo>
                    <a:cubicBezTo>
                      <a:pt x="0" y="236444"/>
                      <a:pt x="68536" y="305052"/>
                      <a:pt x="152382" y="305052"/>
                    </a:cubicBezTo>
                    <a:cubicBezTo>
                      <a:pt x="186902" y="305052"/>
                      <a:pt x="218895" y="293353"/>
                      <a:pt x="244822" y="273565"/>
                    </a:cubicBezTo>
                    <a:lnTo>
                      <a:pt x="267137" y="295953"/>
                    </a:lnTo>
                    <a:cubicBezTo>
                      <a:pt x="265115" y="307147"/>
                      <a:pt x="268149" y="318846"/>
                      <a:pt x="276815" y="327440"/>
                    </a:cubicBezTo>
                    <a:lnTo>
                      <a:pt x="340295" y="390993"/>
                    </a:lnTo>
                    <a:cubicBezTo>
                      <a:pt x="347373" y="398143"/>
                      <a:pt x="356544" y="401681"/>
                      <a:pt x="365716" y="401681"/>
                    </a:cubicBezTo>
                    <a:cubicBezTo>
                      <a:pt x="374888" y="401681"/>
                      <a:pt x="383987" y="398143"/>
                      <a:pt x="391137" y="390993"/>
                    </a:cubicBezTo>
                    <a:cubicBezTo>
                      <a:pt x="404281" y="376766"/>
                      <a:pt x="404281" y="354378"/>
                      <a:pt x="390559" y="340656"/>
                    </a:cubicBezTo>
                    <a:lnTo>
                      <a:pt x="390559" y="340656"/>
                    </a:lnTo>
                    <a:close/>
                    <a:moveTo>
                      <a:pt x="151876" y="274071"/>
                    </a:moveTo>
                    <a:cubicBezTo>
                      <a:pt x="84857" y="274071"/>
                      <a:pt x="29971" y="219184"/>
                      <a:pt x="29971" y="152021"/>
                    </a:cubicBezTo>
                    <a:cubicBezTo>
                      <a:pt x="29971" y="84857"/>
                      <a:pt x="84857" y="29971"/>
                      <a:pt x="151876" y="29971"/>
                    </a:cubicBezTo>
                    <a:cubicBezTo>
                      <a:pt x="218895" y="29971"/>
                      <a:pt x="273782" y="84857"/>
                      <a:pt x="273782" y="152021"/>
                    </a:cubicBezTo>
                    <a:cubicBezTo>
                      <a:pt x="273782" y="219184"/>
                      <a:pt x="218895" y="274071"/>
                      <a:pt x="151876" y="274071"/>
                    </a:cubicBezTo>
                    <a:lnTo>
                      <a:pt x="151876" y="274071"/>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97" name="Frihandsfigur: Form 96">
                <a:extLst>
                  <a:ext uri="{FF2B5EF4-FFF2-40B4-BE49-F238E27FC236}">
                    <a16:creationId xmlns:a16="http://schemas.microsoft.com/office/drawing/2014/main" id="{854CD61E-BDAC-4576-94E6-6455DD8D127D}"/>
                  </a:ext>
                </a:extLst>
              </p:cNvPr>
              <p:cNvSpPr/>
              <p:nvPr/>
            </p:nvSpPr>
            <p:spPr>
              <a:xfrm>
                <a:off x="4173506" y="2951526"/>
                <a:ext cx="1014618" cy="1014618"/>
              </a:xfrm>
              <a:custGeom>
                <a:avLst/>
                <a:gdLst>
                  <a:gd name="connsiteX0" fmla="*/ 0 w 779963"/>
                  <a:gd name="connsiteY0" fmla="*/ 389982 h 779963"/>
                  <a:gd name="connsiteX1" fmla="*/ 389982 w 779963"/>
                  <a:gd name="connsiteY1" fmla="*/ 0 h 779963"/>
                  <a:gd name="connsiteX2" fmla="*/ 779964 w 779963"/>
                  <a:gd name="connsiteY2" fmla="*/ 389982 h 779963"/>
                  <a:gd name="connsiteX3" fmla="*/ 389982 w 779963"/>
                  <a:gd name="connsiteY3" fmla="*/ 779964 h 779963"/>
                  <a:gd name="connsiteX4" fmla="*/ 0 w 779963"/>
                  <a:gd name="connsiteY4" fmla="*/ 389982 h 779963"/>
                  <a:gd name="connsiteX5" fmla="*/ 0 w 779963"/>
                  <a:gd name="connsiteY5" fmla="*/ 389982 h 779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9963" h="779963">
                    <a:moveTo>
                      <a:pt x="0" y="389982"/>
                    </a:moveTo>
                    <a:cubicBezTo>
                      <a:pt x="0" y="174625"/>
                      <a:pt x="174625" y="0"/>
                      <a:pt x="389982" y="0"/>
                    </a:cubicBezTo>
                    <a:cubicBezTo>
                      <a:pt x="605338" y="0"/>
                      <a:pt x="779964" y="174625"/>
                      <a:pt x="779964" y="389982"/>
                    </a:cubicBezTo>
                    <a:cubicBezTo>
                      <a:pt x="779964" y="605338"/>
                      <a:pt x="605338" y="779964"/>
                      <a:pt x="389982" y="779964"/>
                    </a:cubicBezTo>
                    <a:cubicBezTo>
                      <a:pt x="174625" y="779964"/>
                      <a:pt x="0" y="605411"/>
                      <a:pt x="0" y="389982"/>
                    </a:cubicBezTo>
                    <a:lnTo>
                      <a:pt x="0" y="389982"/>
                    </a:lnTo>
                    <a:close/>
                  </a:path>
                </a:pathLst>
              </a:custGeom>
              <a:solidFill>
                <a:srgbClr val="A8CDDB"/>
              </a:solidFill>
              <a:ln w="7217" cap="flat">
                <a:noFill/>
                <a:prstDash val="solid"/>
                <a:miter/>
              </a:ln>
            </p:spPr>
            <p:txBody>
              <a:bodyPr rtlCol="0" anchor="ctr"/>
              <a:lstStyle/>
              <a:p>
                <a:pPr defTabSz="914354"/>
                <a:endParaRPr lang="sv-SE" sz="1351">
                  <a:solidFill>
                    <a:srgbClr val="4E5151"/>
                  </a:solidFill>
                  <a:latin typeface="Calibri" panose="020F0502020204030204"/>
                </a:endParaRPr>
              </a:p>
            </p:txBody>
          </p:sp>
          <p:grpSp>
            <p:nvGrpSpPr>
              <p:cNvPr id="98" name="Grupp 97">
                <a:extLst>
                  <a:ext uri="{FF2B5EF4-FFF2-40B4-BE49-F238E27FC236}">
                    <a16:creationId xmlns:a16="http://schemas.microsoft.com/office/drawing/2014/main" id="{80020B52-7113-4E2E-8DA9-78D6BF78CE5D}"/>
                  </a:ext>
                </a:extLst>
              </p:cNvPr>
              <p:cNvGrpSpPr/>
              <p:nvPr/>
            </p:nvGrpSpPr>
            <p:grpSpPr>
              <a:xfrm>
                <a:off x="4424759" y="3159300"/>
                <a:ext cx="568322" cy="576555"/>
                <a:chOff x="3823512" y="2362855"/>
                <a:chExt cx="413889" cy="419885"/>
              </a:xfrm>
            </p:grpSpPr>
            <p:sp>
              <p:nvSpPr>
                <p:cNvPr id="99" name="Frihandsfigur: Form 98">
                  <a:extLst>
                    <a:ext uri="{FF2B5EF4-FFF2-40B4-BE49-F238E27FC236}">
                      <a16:creationId xmlns:a16="http://schemas.microsoft.com/office/drawing/2014/main" id="{781D4AF8-0C98-4AD0-9454-227D7E4E21E7}"/>
                    </a:ext>
                  </a:extLst>
                </p:cNvPr>
                <p:cNvSpPr/>
                <p:nvPr/>
              </p:nvSpPr>
              <p:spPr>
                <a:xfrm>
                  <a:off x="3888522" y="2653862"/>
                  <a:ext cx="128449" cy="28545"/>
                </a:xfrm>
                <a:custGeom>
                  <a:avLst/>
                  <a:gdLst>
                    <a:gd name="connsiteX0" fmla="*/ 116706 w 129993"/>
                    <a:gd name="connsiteY0" fmla="*/ 0 h 28887"/>
                    <a:gd name="connsiteX1" fmla="*/ 15238 w 129993"/>
                    <a:gd name="connsiteY1" fmla="*/ 0 h 28887"/>
                    <a:gd name="connsiteX2" fmla="*/ 0 w 129993"/>
                    <a:gd name="connsiteY2" fmla="*/ 15238 h 28887"/>
                    <a:gd name="connsiteX3" fmla="*/ 15238 w 129993"/>
                    <a:gd name="connsiteY3" fmla="*/ 30476 h 28887"/>
                    <a:gd name="connsiteX4" fmla="*/ 116706 w 129993"/>
                    <a:gd name="connsiteY4" fmla="*/ 30476 h 28887"/>
                    <a:gd name="connsiteX5" fmla="*/ 131944 w 129993"/>
                    <a:gd name="connsiteY5" fmla="*/ 15238 h 28887"/>
                    <a:gd name="connsiteX6" fmla="*/ 116706 w 129993"/>
                    <a:gd name="connsiteY6" fmla="*/ 0 h 28887"/>
                    <a:gd name="connsiteX7" fmla="*/ 116706 w 129993"/>
                    <a:gd name="connsiteY7" fmla="*/ 0 h 28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9993" h="28887">
                      <a:moveTo>
                        <a:pt x="116706" y="0"/>
                      </a:moveTo>
                      <a:lnTo>
                        <a:pt x="15238" y="0"/>
                      </a:lnTo>
                      <a:cubicBezTo>
                        <a:pt x="6861" y="0"/>
                        <a:pt x="0" y="6789"/>
                        <a:pt x="0" y="15238"/>
                      </a:cubicBezTo>
                      <a:cubicBezTo>
                        <a:pt x="0" y="23616"/>
                        <a:pt x="6789" y="30476"/>
                        <a:pt x="15238" y="30476"/>
                      </a:cubicBezTo>
                      <a:lnTo>
                        <a:pt x="116706" y="30476"/>
                      </a:lnTo>
                      <a:cubicBezTo>
                        <a:pt x="125083" y="30476"/>
                        <a:pt x="131944" y="23688"/>
                        <a:pt x="131944" y="15238"/>
                      </a:cubicBezTo>
                      <a:cubicBezTo>
                        <a:pt x="131944" y="6789"/>
                        <a:pt x="125155" y="0"/>
                        <a:pt x="116706" y="0"/>
                      </a:cubicBezTo>
                      <a:lnTo>
                        <a:pt x="116706" y="0"/>
                      </a:lnTo>
                      <a:close/>
                    </a:path>
                  </a:pathLst>
                </a:custGeom>
                <a:solidFill>
                  <a:srgbClr val="FFFFFF"/>
                </a:solid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sp>
              <p:nvSpPr>
                <p:cNvPr id="100" name="Frihandsfigur: Form 99">
                  <a:extLst>
                    <a:ext uri="{FF2B5EF4-FFF2-40B4-BE49-F238E27FC236}">
                      <a16:creationId xmlns:a16="http://schemas.microsoft.com/office/drawing/2014/main" id="{FA2B202A-F13D-4E34-990E-E05529E40153}"/>
                    </a:ext>
                  </a:extLst>
                </p:cNvPr>
                <p:cNvSpPr/>
                <p:nvPr/>
              </p:nvSpPr>
              <p:spPr>
                <a:xfrm>
                  <a:off x="3888522" y="2704028"/>
                  <a:ext cx="128449" cy="28545"/>
                </a:xfrm>
                <a:custGeom>
                  <a:avLst/>
                  <a:gdLst>
                    <a:gd name="connsiteX0" fmla="*/ 116706 w 129993"/>
                    <a:gd name="connsiteY0" fmla="*/ 0 h 28887"/>
                    <a:gd name="connsiteX1" fmla="*/ 15238 w 129993"/>
                    <a:gd name="connsiteY1" fmla="*/ 0 h 28887"/>
                    <a:gd name="connsiteX2" fmla="*/ 0 w 129993"/>
                    <a:gd name="connsiteY2" fmla="*/ 15238 h 28887"/>
                    <a:gd name="connsiteX3" fmla="*/ 15238 w 129993"/>
                    <a:gd name="connsiteY3" fmla="*/ 30476 h 28887"/>
                    <a:gd name="connsiteX4" fmla="*/ 116706 w 129993"/>
                    <a:gd name="connsiteY4" fmla="*/ 30476 h 28887"/>
                    <a:gd name="connsiteX5" fmla="*/ 131944 w 129993"/>
                    <a:gd name="connsiteY5" fmla="*/ 15238 h 28887"/>
                    <a:gd name="connsiteX6" fmla="*/ 116706 w 129993"/>
                    <a:gd name="connsiteY6" fmla="*/ 0 h 28887"/>
                    <a:gd name="connsiteX7" fmla="*/ 116706 w 129993"/>
                    <a:gd name="connsiteY7" fmla="*/ 0 h 28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9993" h="28887">
                      <a:moveTo>
                        <a:pt x="116706" y="0"/>
                      </a:moveTo>
                      <a:lnTo>
                        <a:pt x="15238" y="0"/>
                      </a:lnTo>
                      <a:cubicBezTo>
                        <a:pt x="6861" y="0"/>
                        <a:pt x="0" y="6789"/>
                        <a:pt x="0" y="15238"/>
                      </a:cubicBezTo>
                      <a:cubicBezTo>
                        <a:pt x="0" y="23616"/>
                        <a:pt x="6789" y="30476"/>
                        <a:pt x="15238" y="30476"/>
                      </a:cubicBezTo>
                      <a:lnTo>
                        <a:pt x="116706" y="30476"/>
                      </a:lnTo>
                      <a:cubicBezTo>
                        <a:pt x="125083" y="30476"/>
                        <a:pt x="131944" y="23688"/>
                        <a:pt x="131944" y="15238"/>
                      </a:cubicBezTo>
                      <a:cubicBezTo>
                        <a:pt x="131944" y="6789"/>
                        <a:pt x="125155" y="0"/>
                        <a:pt x="116706" y="0"/>
                      </a:cubicBezTo>
                      <a:lnTo>
                        <a:pt x="116706" y="0"/>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101" name="Frihandsfigur: Form 100">
                  <a:extLst>
                    <a:ext uri="{FF2B5EF4-FFF2-40B4-BE49-F238E27FC236}">
                      <a16:creationId xmlns:a16="http://schemas.microsoft.com/office/drawing/2014/main" id="{4BA47B91-353F-45BA-A84C-A207F71003E1}"/>
                    </a:ext>
                  </a:extLst>
                </p:cNvPr>
                <p:cNvSpPr/>
                <p:nvPr/>
              </p:nvSpPr>
              <p:spPr>
                <a:xfrm>
                  <a:off x="3921205" y="2754195"/>
                  <a:ext cx="64224" cy="28545"/>
                </a:xfrm>
                <a:custGeom>
                  <a:avLst/>
                  <a:gdLst>
                    <a:gd name="connsiteX0" fmla="*/ 32932 w 64996"/>
                    <a:gd name="connsiteY0" fmla="*/ 30476 h 28887"/>
                    <a:gd name="connsiteX1" fmla="*/ 65936 w 64996"/>
                    <a:gd name="connsiteY1" fmla="*/ 0 h 28887"/>
                    <a:gd name="connsiteX2" fmla="*/ 0 w 64996"/>
                    <a:gd name="connsiteY2" fmla="*/ 0 h 28887"/>
                    <a:gd name="connsiteX3" fmla="*/ 32932 w 64996"/>
                    <a:gd name="connsiteY3" fmla="*/ 30476 h 28887"/>
                    <a:gd name="connsiteX4" fmla="*/ 32932 w 64996"/>
                    <a:gd name="connsiteY4" fmla="*/ 30476 h 288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996" h="28887">
                      <a:moveTo>
                        <a:pt x="32932" y="30476"/>
                      </a:moveTo>
                      <a:cubicBezTo>
                        <a:pt x="50192" y="30476"/>
                        <a:pt x="64564" y="17260"/>
                        <a:pt x="65936" y="0"/>
                      </a:cubicBezTo>
                      <a:lnTo>
                        <a:pt x="0" y="0"/>
                      </a:lnTo>
                      <a:cubicBezTo>
                        <a:pt x="1372" y="17188"/>
                        <a:pt x="15671" y="30476"/>
                        <a:pt x="32932" y="30476"/>
                      </a:cubicBezTo>
                      <a:lnTo>
                        <a:pt x="32932" y="30476"/>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102" name="Frihandsfigur: Form 101">
                  <a:extLst>
                    <a:ext uri="{FF2B5EF4-FFF2-40B4-BE49-F238E27FC236}">
                      <a16:creationId xmlns:a16="http://schemas.microsoft.com/office/drawing/2014/main" id="{E52A51CC-26AC-43DA-83ED-B075C955071D}"/>
                    </a:ext>
                  </a:extLst>
                </p:cNvPr>
                <p:cNvSpPr/>
                <p:nvPr/>
              </p:nvSpPr>
              <p:spPr>
                <a:xfrm>
                  <a:off x="3823512" y="2362855"/>
                  <a:ext cx="413889" cy="264033"/>
                </a:xfrm>
                <a:custGeom>
                  <a:avLst/>
                  <a:gdLst>
                    <a:gd name="connsiteX0" fmla="*/ 307147 w 418869"/>
                    <a:gd name="connsiteY0" fmla="*/ 142560 h 267209"/>
                    <a:gd name="connsiteX1" fmla="*/ 216368 w 418869"/>
                    <a:gd name="connsiteY1" fmla="*/ 188275 h 267209"/>
                    <a:gd name="connsiteX2" fmla="*/ 216368 w 418869"/>
                    <a:gd name="connsiteY2" fmla="*/ 188275 h 267209"/>
                    <a:gd name="connsiteX3" fmla="*/ 208785 w 418869"/>
                    <a:gd name="connsiteY3" fmla="*/ 198024 h 267209"/>
                    <a:gd name="connsiteX4" fmla="*/ 179103 w 418869"/>
                    <a:gd name="connsiteY4" fmla="*/ 243739 h 267209"/>
                    <a:gd name="connsiteX5" fmla="*/ 84352 w 418869"/>
                    <a:gd name="connsiteY5" fmla="*/ 243739 h 267209"/>
                    <a:gd name="connsiteX6" fmla="*/ 54670 w 418869"/>
                    <a:gd name="connsiteY6" fmla="*/ 198024 h 267209"/>
                    <a:gd name="connsiteX7" fmla="*/ 37554 w 418869"/>
                    <a:gd name="connsiteY7" fmla="*/ 170075 h 267209"/>
                    <a:gd name="connsiteX8" fmla="*/ 30332 w 418869"/>
                    <a:gd name="connsiteY8" fmla="*/ 134544 h 267209"/>
                    <a:gd name="connsiteX9" fmla="*/ 30332 w 418869"/>
                    <a:gd name="connsiteY9" fmla="*/ 130716 h 267209"/>
                    <a:gd name="connsiteX10" fmla="*/ 131799 w 418869"/>
                    <a:gd name="connsiteY10" fmla="*/ 30404 h 267209"/>
                    <a:gd name="connsiteX11" fmla="*/ 131799 w 418869"/>
                    <a:gd name="connsiteY11" fmla="*/ 30404 h 267209"/>
                    <a:gd name="connsiteX12" fmla="*/ 233267 w 418869"/>
                    <a:gd name="connsiteY12" fmla="*/ 130716 h 267209"/>
                    <a:gd name="connsiteX13" fmla="*/ 233267 w 418869"/>
                    <a:gd name="connsiteY13" fmla="*/ 130716 h 267209"/>
                    <a:gd name="connsiteX14" fmla="*/ 233267 w 418869"/>
                    <a:gd name="connsiteY14" fmla="*/ 131655 h 267209"/>
                    <a:gd name="connsiteX15" fmla="*/ 248505 w 418869"/>
                    <a:gd name="connsiteY15" fmla="*/ 146893 h 267209"/>
                    <a:gd name="connsiteX16" fmla="*/ 263743 w 418869"/>
                    <a:gd name="connsiteY16" fmla="*/ 131655 h 267209"/>
                    <a:gd name="connsiteX17" fmla="*/ 263743 w 418869"/>
                    <a:gd name="connsiteY17" fmla="*/ 131655 h 267209"/>
                    <a:gd name="connsiteX18" fmla="*/ 263743 w 418869"/>
                    <a:gd name="connsiteY18" fmla="*/ 131655 h 267209"/>
                    <a:gd name="connsiteX19" fmla="*/ 131872 w 418869"/>
                    <a:gd name="connsiteY19" fmla="*/ 0 h 267209"/>
                    <a:gd name="connsiteX20" fmla="*/ 131872 w 418869"/>
                    <a:gd name="connsiteY20" fmla="*/ 0 h 267209"/>
                    <a:gd name="connsiteX21" fmla="*/ 0 w 418869"/>
                    <a:gd name="connsiteY21" fmla="*/ 130500 h 267209"/>
                    <a:gd name="connsiteX22" fmla="*/ 0 w 418869"/>
                    <a:gd name="connsiteY22" fmla="*/ 135049 h 267209"/>
                    <a:gd name="connsiteX23" fmla="*/ 9172 w 418869"/>
                    <a:gd name="connsiteY23" fmla="*/ 180764 h 267209"/>
                    <a:gd name="connsiteX24" fmla="*/ 32065 w 418869"/>
                    <a:gd name="connsiteY24" fmla="*/ 218318 h 267209"/>
                    <a:gd name="connsiteX25" fmla="*/ 62975 w 418869"/>
                    <a:gd name="connsiteY25" fmla="*/ 268510 h 267209"/>
                    <a:gd name="connsiteX26" fmla="*/ 72074 w 418869"/>
                    <a:gd name="connsiteY26" fmla="*/ 274143 h 267209"/>
                    <a:gd name="connsiteX27" fmla="*/ 191669 w 418869"/>
                    <a:gd name="connsiteY27" fmla="*/ 274143 h 267209"/>
                    <a:gd name="connsiteX28" fmla="*/ 200768 w 418869"/>
                    <a:gd name="connsiteY28" fmla="*/ 268510 h 267209"/>
                    <a:gd name="connsiteX29" fmla="*/ 231678 w 418869"/>
                    <a:gd name="connsiteY29" fmla="*/ 218318 h 267209"/>
                    <a:gd name="connsiteX30" fmla="*/ 243811 w 418869"/>
                    <a:gd name="connsiteY30" fmla="*/ 201996 h 267209"/>
                    <a:gd name="connsiteX31" fmla="*/ 307652 w 418869"/>
                    <a:gd name="connsiteY31" fmla="*/ 234206 h 267209"/>
                    <a:gd name="connsiteX32" fmla="*/ 421108 w 418869"/>
                    <a:gd name="connsiteY32" fmla="*/ 234206 h 267209"/>
                    <a:gd name="connsiteX33" fmla="*/ 421108 w 418869"/>
                    <a:gd name="connsiteY33" fmla="*/ 142199 h 267209"/>
                    <a:gd name="connsiteX34" fmla="*/ 307147 w 418869"/>
                    <a:gd name="connsiteY34" fmla="*/ 142560 h 267209"/>
                    <a:gd name="connsiteX35" fmla="*/ 307147 w 418869"/>
                    <a:gd name="connsiteY35" fmla="*/ 142560 h 267209"/>
                    <a:gd name="connsiteX36" fmla="*/ 312563 w 418869"/>
                    <a:gd name="connsiteY36" fmla="*/ 214057 h 267209"/>
                    <a:gd name="connsiteX37" fmla="*/ 271976 w 418869"/>
                    <a:gd name="connsiteY37" fmla="*/ 193763 h 267209"/>
                    <a:gd name="connsiteX38" fmla="*/ 271976 w 418869"/>
                    <a:gd name="connsiteY38" fmla="*/ 182786 h 267209"/>
                    <a:gd name="connsiteX39" fmla="*/ 312563 w 418869"/>
                    <a:gd name="connsiteY39" fmla="*/ 162492 h 267209"/>
                    <a:gd name="connsiteX40" fmla="*/ 337912 w 418869"/>
                    <a:gd name="connsiteY40" fmla="*/ 188780 h 267209"/>
                    <a:gd name="connsiteX41" fmla="*/ 312563 w 418869"/>
                    <a:gd name="connsiteY41" fmla="*/ 214057 h 267209"/>
                    <a:gd name="connsiteX42" fmla="*/ 312563 w 418869"/>
                    <a:gd name="connsiteY42" fmla="*/ 214057 h 267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18869" h="267209">
                      <a:moveTo>
                        <a:pt x="307147" y="142560"/>
                      </a:moveTo>
                      <a:lnTo>
                        <a:pt x="216368" y="188275"/>
                      </a:lnTo>
                      <a:lnTo>
                        <a:pt x="216368" y="188275"/>
                      </a:lnTo>
                      <a:cubicBezTo>
                        <a:pt x="214057" y="191669"/>
                        <a:pt x="211529" y="194919"/>
                        <a:pt x="208785" y="198024"/>
                      </a:cubicBezTo>
                      <a:cubicBezTo>
                        <a:pt x="197157" y="212035"/>
                        <a:pt x="187191" y="227417"/>
                        <a:pt x="179103" y="243739"/>
                      </a:cubicBezTo>
                      <a:lnTo>
                        <a:pt x="84352" y="243739"/>
                      </a:lnTo>
                      <a:cubicBezTo>
                        <a:pt x="76263" y="227417"/>
                        <a:pt x="66297" y="212035"/>
                        <a:pt x="54670" y="198024"/>
                      </a:cubicBezTo>
                      <a:cubicBezTo>
                        <a:pt x="47376" y="189791"/>
                        <a:pt x="41526" y="180330"/>
                        <a:pt x="37554" y="170075"/>
                      </a:cubicBezTo>
                      <a:cubicBezTo>
                        <a:pt x="33221" y="158737"/>
                        <a:pt x="30765" y="146676"/>
                        <a:pt x="30332" y="134544"/>
                      </a:cubicBezTo>
                      <a:lnTo>
                        <a:pt x="30332" y="130716"/>
                      </a:lnTo>
                      <a:cubicBezTo>
                        <a:pt x="31343" y="75252"/>
                        <a:pt x="76407" y="30765"/>
                        <a:pt x="131799" y="30404"/>
                      </a:cubicBezTo>
                      <a:lnTo>
                        <a:pt x="131799" y="30404"/>
                      </a:lnTo>
                      <a:cubicBezTo>
                        <a:pt x="187191" y="30693"/>
                        <a:pt x="232256" y="75252"/>
                        <a:pt x="233267" y="130716"/>
                      </a:cubicBezTo>
                      <a:lnTo>
                        <a:pt x="233267" y="130716"/>
                      </a:lnTo>
                      <a:cubicBezTo>
                        <a:pt x="233267" y="131005"/>
                        <a:pt x="233267" y="131294"/>
                        <a:pt x="233267" y="131655"/>
                      </a:cubicBezTo>
                      <a:cubicBezTo>
                        <a:pt x="233267" y="140032"/>
                        <a:pt x="240055" y="146893"/>
                        <a:pt x="248505" y="146893"/>
                      </a:cubicBezTo>
                      <a:cubicBezTo>
                        <a:pt x="256955" y="146893"/>
                        <a:pt x="263743" y="140105"/>
                        <a:pt x="263743" y="131655"/>
                      </a:cubicBezTo>
                      <a:lnTo>
                        <a:pt x="263743" y="131655"/>
                      </a:lnTo>
                      <a:lnTo>
                        <a:pt x="263743" y="131655"/>
                      </a:lnTo>
                      <a:cubicBezTo>
                        <a:pt x="262443" y="59364"/>
                        <a:pt x="204091" y="1083"/>
                        <a:pt x="131872" y="0"/>
                      </a:cubicBezTo>
                      <a:lnTo>
                        <a:pt x="131872" y="0"/>
                      </a:lnTo>
                      <a:cubicBezTo>
                        <a:pt x="59869" y="506"/>
                        <a:pt x="1300" y="58425"/>
                        <a:pt x="0" y="130500"/>
                      </a:cubicBezTo>
                      <a:lnTo>
                        <a:pt x="0" y="135049"/>
                      </a:lnTo>
                      <a:cubicBezTo>
                        <a:pt x="506" y="150721"/>
                        <a:pt x="3611" y="166103"/>
                        <a:pt x="9172" y="180764"/>
                      </a:cubicBezTo>
                      <a:cubicBezTo>
                        <a:pt x="14516" y="194558"/>
                        <a:pt x="22316" y="207268"/>
                        <a:pt x="32065" y="218318"/>
                      </a:cubicBezTo>
                      <a:cubicBezTo>
                        <a:pt x="44126" y="231534"/>
                        <a:pt x="57414" y="257171"/>
                        <a:pt x="62975" y="268510"/>
                      </a:cubicBezTo>
                      <a:cubicBezTo>
                        <a:pt x="64708" y="271976"/>
                        <a:pt x="68175" y="274143"/>
                        <a:pt x="72074" y="274143"/>
                      </a:cubicBezTo>
                      <a:lnTo>
                        <a:pt x="191669" y="274143"/>
                      </a:lnTo>
                      <a:cubicBezTo>
                        <a:pt x="195496" y="274143"/>
                        <a:pt x="199035" y="271976"/>
                        <a:pt x="200768" y="268510"/>
                      </a:cubicBezTo>
                      <a:cubicBezTo>
                        <a:pt x="206329" y="257171"/>
                        <a:pt x="219618" y="231461"/>
                        <a:pt x="231678" y="218318"/>
                      </a:cubicBezTo>
                      <a:cubicBezTo>
                        <a:pt x="236156" y="213190"/>
                        <a:pt x="240272" y="207774"/>
                        <a:pt x="243811" y="201996"/>
                      </a:cubicBezTo>
                      <a:lnTo>
                        <a:pt x="307652" y="234206"/>
                      </a:lnTo>
                      <a:lnTo>
                        <a:pt x="421108" y="234206"/>
                      </a:lnTo>
                      <a:lnTo>
                        <a:pt x="421108" y="142199"/>
                      </a:lnTo>
                      <a:lnTo>
                        <a:pt x="307147" y="142560"/>
                      </a:lnTo>
                      <a:lnTo>
                        <a:pt x="307147" y="142560"/>
                      </a:lnTo>
                      <a:close/>
                      <a:moveTo>
                        <a:pt x="312563" y="214057"/>
                      </a:moveTo>
                      <a:lnTo>
                        <a:pt x="271976" y="193763"/>
                      </a:lnTo>
                      <a:lnTo>
                        <a:pt x="271976" y="182786"/>
                      </a:lnTo>
                      <a:lnTo>
                        <a:pt x="312563" y="162492"/>
                      </a:lnTo>
                      <a:cubicBezTo>
                        <a:pt x="326718" y="162926"/>
                        <a:pt x="337912" y="174553"/>
                        <a:pt x="337912" y="188780"/>
                      </a:cubicBezTo>
                      <a:cubicBezTo>
                        <a:pt x="337840" y="202718"/>
                        <a:pt x="326501" y="214057"/>
                        <a:pt x="312563" y="214057"/>
                      </a:cubicBezTo>
                      <a:lnTo>
                        <a:pt x="312563" y="214057"/>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grpSp>
          <p:sp>
            <p:nvSpPr>
              <p:cNvPr id="103" name="Frihandsfigur: Form 102">
                <a:extLst>
                  <a:ext uri="{FF2B5EF4-FFF2-40B4-BE49-F238E27FC236}">
                    <a16:creationId xmlns:a16="http://schemas.microsoft.com/office/drawing/2014/main" id="{F7C0240E-1E6F-472B-A201-6843FC5EE720}"/>
                  </a:ext>
                </a:extLst>
              </p:cNvPr>
              <p:cNvSpPr/>
              <p:nvPr/>
            </p:nvSpPr>
            <p:spPr>
              <a:xfrm>
                <a:off x="5729975" y="2934809"/>
                <a:ext cx="1014618" cy="1014618"/>
              </a:xfrm>
              <a:custGeom>
                <a:avLst/>
                <a:gdLst>
                  <a:gd name="connsiteX0" fmla="*/ 0 w 779963"/>
                  <a:gd name="connsiteY0" fmla="*/ 389982 h 779963"/>
                  <a:gd name="connsiteX1" fmla="*/ 389982 w 779963"/>
                  <a:gd name="connsiteY1" fmla="*/ 0 h 779963"/>
                  <a:gd name="connsiteX2" fmla="*/ 779964 w 779963"/>
                  <a:gd name="connsiteY2" fmla="*/ 389982 h 779963"/>
                  <a:gd name="connsiteX3" fmla="*/ 389982 w 779963"/>
                  <a:gd name="connsiteY3" fmla="*/ 779964 h 779963"/>
                  <a:gd name="connsiteX4" fmla="*/ 0 w 779963"/>
                  <a:gd name="connsiteY4" fmla="*/ 389982 h 779963"/>
                  <a:gd name="connsiteX5" fmla="*/ 0 w 779963"/>
                  <a:gd name="connsiteY5" fmla="*/ 389982 h 779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9963" h="779963">
                    <a:moveTo>
                      <a:pt x="0" y="389982"/>
                    </a:moveTo>
                    <a:cubicBezTo>
                      <a:pt x="0" y="174625"/>
                      <a:pt x="174625" y="0"/>
                      <a:pt x="389982" y="0"/>
                    </a:cubicBezTo>
                    <a:cubicBezTo>
                      <a:pt x="605338" y="0"/>
                      <a:pt x="779964" y="174625"/>
                      <a:pt x="779964" y="389982"/>
                    </a:cubicBezTo>
                    <a:cubicBezTo>
                      <a:pt x="779964" y="605338"/>
                      <a:pt x="605338" y="779964"/>
                      <a:pt x="389982" y="779964"/>
                    </a:cubicBezTo>
                    <a:cubicBezTo>
                      <a:pt x="174625" y="779964"/>
                      <a:pt x="0" y="605411"/>
                      <a:pt x="0" y="389982"/>
                    </a:cubicBezTo>
                    <a:lnTo>
                      <a:pt x="0" y="389982"/>
                    </a:lnTo>
                    <a:close/>
                  </a:path>
                </a:pathLst>
              </a:custGeom>
              <a:solidFill>
                <a:srgbClr val="A8CDDB"/>
              </a:solidFill>
              <a:ln w="7217" cap="flat">
                <a:noFill/>
                <a:prstDash val="solid"/>
                <a:miter/>
              </a:ln>
            </p:spPr>
            <p:txBody>
              <a:bodyPr rtlCol="0" anchor="ctr"/>
              <a:lstStyle/>
              <a:p>
                <a:pPr defTabSz="914354"/>
                <a:endParaRPr lang="sv-SE" sz="1351">
                  <a:solidFill>
                    <a:srgbClr val="4E5151"/>
                  </a:solidFill>
                  <a:latin typeface="Calibri" panose="020F0502020204030204"/>
                </a:endParaRPr>
              </a:p>
            </p:txBody>
          </p:sp>
          <p:grpSp>
            <p:nvGrpSpPr>
              <p:cNvPr id="104" name="Grupp 103">
                <a:extLst>
                  <a:ext uri="{FF2B5EF4-FFF2-40B4-BE49-F238E27FC236}">
                    <a16:creationId xmlns:a16="http://schemas.microsoft.com/office/drawing/2014/main" id="{DCFCCD1B-D2D5-4704-BF68-596C141F9D67}"/>
                  </a:ext>
                </a:extLst>
              </p:cNvPr>
              <p:cNvGrpSpPr/>
              <p:nvPr/>
            </p:nvGrpSpPr>
            <p:grpSpPr>
              <a:xfrm>
                <a:off x="5956936" y="3166672"/>
                <a:ext cx="551656" cy="556327"/>
                <a:chOff x="6539255" y="3222737"/>
                <a:chExt cx="437819" cy="441526"/>
              </a:xfrm>
              <a:solidFill>
                <a:schemeClr val="bg1"/>
              </a:solidFill>
            </p:grpSpPr>
            <p:sp>
              <p:nvSpPr>
                <p:cNvPr id="105" name="Frihandsfigur: Form 104">
                  <a:extLst>
                    <a:ext uri="{FF2B5EF4-FFF2-40B4-BE49-F238E27FC236}">
                      <a16:creationId xmlns:a16="http://schemas.microsoft.com/office/drawing/2014/main" id="{0EF8C1FF-0FBF-4E75-96D2-6D54A7436FD5}"/>
                    </a:ext>
                  </a:extLst>
                </p:cNvPr>
                <p:cNvSpPr/>
                <p:nvPr/>
              </p:nvSpPr>
              <p:spPr>
                <a:xfrm>
                  <a:off x="6539276" y="3223057"/>
                  <a:ext cx="433328" cy="441206"/>
                </a:xfrm>
                <a:custGeom>
                  <a:avLst/>
                  <a:gdLst>
                    <a:gd name="connsiteX0" fmla="*/ 42662 w 397203"/>
                    <a:gd name="connsiteY0" fmla="*/ 378928 h 404425"/>
                    <a:gd name="connsiteX1" fmla="*/ 30096 w 397203"/>
                    <a:gd name="connsiteY1" fmla="*/ 381456 h 404425"/>
                    <a:gd name="connsiteX2" fmla="*/ 23090 w 397203"/>
                    <a:gd name="connsiteY2" fmla="*/ 370840 h 404425"/>
                    <a:gd name="connsiteX3" fmla="*/ 30096 w 397203"/>
                    <a:gd name="connsiteY3" fmla="*/ 360223 h 404425"/>
                    <a:gd name="connsiteX4" fmla="*/ 42662 w 397203"/>
                    <a:gd name="connsiteY4" fmla="*/ 362751 h 404425"/>
                    <a:gd name="connsiteX5" fmla="*/ 42662 w 397203"/>
                    <a:gd name="connsiteY5" fmla="*/ 378928 h 404425"/>
                    <a:gd name="connsiteX6" fmla="*/ 42662 w 397203"/>
                    <a:gd name="connsiteY6" fmla="*/ 378928 h 404425"/>
                    <a:gd name="connsiteX7" fmla="*/ 397401 w 397203"/>
                    <a:gd name="connsiteY7" fmla="*/ 44844 h 404425"/>
                    <a:gd name="connsiteX8" fmla="*/ 356669 w 397203"/>
                    <a:gd name="connsiteY8" fmla="*/ 85936 h 404425"/>
                    <a:gd name="connsiteX9" fmla="*/ 324532 w 397203"/>
                    <a:gd name="connsiteY9" fmla="*/ 77342 h 404425"/>
                    <a:gd name="connsiteX10" fmla="*/ 316515 w 397203"/>
                    <a:gd name="connsiteY10" fmla="*/ 45421 h 404425"/>
                    <a:gd name="connsiteX11" fmla="*/ 357247 w 397203"/>
                    <a:gd name="connsiteY11" fmla="*/ 4329 h 404425"/>
                    <a:gd name="connsiteX12" fmla="*/ 286906 w 397203"/>
                    <a:gd name="connsiteY12" fmla="*/ 18051 h 404425"/>
                    <a:gd name="connsiteX13" fmla="*/ 266829 w 397203"/>
                    <a:gd name="connsiteY13" fmla="*/ 87525 h 404425"/>
                    <a:gd name="connsiteX14" fmla="*/ 10597 w 397203"/>
                    <a:gd name="connsiteY14" fmla="*/ 346069 h 404425"/>
                    <a:gd name="connsiteX15" fmla="*/ 1064 w 397203"/>
                    <a:gd name="connsiteY15" fmla="*/ 380011 h 404425"/>
                    <a:gd name="connsiteX16" fmla="*/ 25690 w 397203"/>
                    <a:gd name="connsiteY16" fmla="*/ 404855 h 404425"/>
                    <a:gd name="connsiteX17" fmla="*/ 59344 w 397203"/>
                    <a:gd name="connsiteY17" fmla="*/ 395250 h 404425"/>
                    <a:gd name="connsiteX18" fmla="*/ 315577 w 397203"/>
                    <a:gd name="connsiteY18" fmla="*/ 136706 h 404425"/>
                    <a:gd name="connsiteX19" fmla="*/ 384401 w 397203"/>
                    <a:gd name="connsiteY19" fmla="*/ 116413 h 404425"/>
                    <a:gd name="connsiteX20" fmla="*/ 397401 w 397203"/>
                    <a:gd name="connsiteY20" fmla="*/ 44844 h 404425"/>
                    <a:gd name="connsiteX21" fmla="*/ 397401 w 397203"/>
                    <a:gd name="connsiteY21" fmla="*/ 44844 h 404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7203" h="404425">
                      <a:moveTo>
                        <a:pt x="42662" y="378928"/>
                      </a:moveTo>
                      <a:cubicBezTo>
                        <a:pt x="39123" y="382467"/>
                        <a:pt x="34646" y="383478"/>
                        <a:pt x="30096" y="381456"/>
                      </a:cubicBezTo>
                      <a:cubicBezTo>
                        <a:pt x="25546" y="379434"/>
                        <a:pt x="23090" y="375389"/>
                        <a:pt x="23090" y="370840"/>
                      </a:cubicBezTo>
                      <a:cubicBezTo>
                        <a:pt x="23090" y="366290"/>
                        <a:pt x="26124" y="361740"/>
                        <a:pt x="30096" y="360223"/>
                      </a:cubicBezTo>
                      <a:cubicBezTo>
                        <a:pt x="34646" y="358201"/>
                        <a:pt x="39123" y="359212"/>
                        <a:pt x="42662" y="362751"/>
                      </a:cubicBezTo>
                      <a:cubicBezTo>
                        <a:pt x="47212" y="366723"/>
                        <a:pt x="47212" y="374378"/>
                        <a:pt x="42662" y="378928"/>
                      </a:cubicBezTo>
                      <a:lnTo>
                        <a:pt x="42662" y="378928"/>
                      </a:lnTo>
                      <a:close/>
                      <a:moveTo>
                        <a:pt x="397401" y="44844"/>
                      </a:moveTo>
                      <a:lnTo>
                        <a:pt x="356669" y="85936"/>
                      </a:lnTo>
                      <a:lnTo>
                        <a:pt x="324532" y="77342"/>
                      </a:lnTo>
                      <a:lnTo>
                        <a:pt x="316515" y="45421"/>
                      </a:lnTo>
                      <a:lnTo>
                        <a:pt x="357247" y="4329"/>
                      </a:lnTo>
                      <a:cubicBezTo>
                        <a:pt x="333126" y="-4771"/>
                        <a:pt x="305972" y="790"/>
                        <a:pt x="286906" y="18051"/>
                      </a:cubicBezTo>
                      <a:cubicBezTo>
                        <a:pt x="267840" y="35816"/>
                        <a:pt x="260257" y="62176"/>
                        <a:pt x="266829" y="87525"/>
                      </a:cubicBezTo>
                      <a:lnTo>
                        <a:pt x="10597" y="346069"/>
                      </a:lnTo>
                      <a:cubicBezTo>
                        <a:pt x="1569" y="354663"/>
                        <a:pt x="-1969" y="367879"/>
                        <a:pt x="1064" y="380011"/>
                      </a:cubicBezTo>
                      <a:cubicBezTo>
                        <a:pt x="4097" y="392144"/>
                        <a:pt x="13630" y="401821"/>
                        <a:pt x="25690" y="404855"/>
                      </a:cubicBezTo>
                      <a:cubicBezTo>
                        <a:pt x="37751" y="407888"/>
                        <a:pt x="50317" y="404349"/>
                        <a:pt x="59344" y="395250"/>
                      </a:cubicBezTo>
                      <a:lnTo>
                        <a:pt x="315577" y="136706"/>
                      </a:lnTo>
                      <a:cubicBezTo>
                        <a:pt x="340709" y="143278"/>
                        <a:pt x="366852" y="135695"/>
                        <a:pt x="384401" y="116413"/>
                      </a:cubicBezTo>
                      <a:cubicBezTo>
                        <a:pt x="401445" y="97058"/>
                        <a:pt x="407006" y="69181"/>
                        <a:pt x="397401" y="44844"/>
                      </a:cubicBezTo>
                      <a:lnTo>
                        <a:pt x="397401" y="44844"/>
                      </a:lnTo>
                      <a:close/>
                    </a:path>
                  </a:pathLst>
                </a:custGeom>
                <a:grp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sp>
              <p:nvSpPr>
                <p:cNvPr id="106" name="Frihandsfigur: Form 105">
                  <a:extLst>
                    <a:ext uri="{FF2B5EF4-FFF2-40B4-BE49-F238E27FC236}">
                      <a16:creationId xmlns:a16="http://schemas.microsoft.com/office/drawing/2014/main" id="{FDBA9F55-B0A3-422E-82D8-7D2564B3B160}"/>
                    </a:ext>
                  </a:extLst>
                </p:cNvPr>
                <p:cNvSpPr/>
                <p:nvPr/>
              </p:nvSpPr>
              <p:spPr>
                <a:xfrm>
                  <a:off x="6772228" y="3457836"/>
                  <a:ext cx="204846" cy="204846"/>
                </a:xfrm>
                <a:custGeom>
                  <a:avLst/>
                  <a:gdLst>
                    <a:gd name="connsiteX0" fmla="*/ 181919 w 187768"/>
                    <a:gd name="connsiteY0" fmla="*/ 130788 h 187768"/>
                    <a:gd name="connsiteX1" fmla="*/ 52287 w 187768"/>
                    <a:gd name="connsiteY1" fmla="*/ 0 h 187768"/>
                    <a:gd name="connsiteX2" fmla="*/ 0 w 187768"/>
                    <a:gd name="connsiteY2" fmla="*/ 52720 h 187768"/>
                    <a:gd name="connsiteX3" fmla="*/ 125589 w 187768"/>
                    <a:gd name="connsiteY3" fmla="*/ 179464 h 187768"/>
                    <a:gd name="connsiteX4" fmla="*/ 130139 w 187768"/>
                    <a:gd name="connsiteY4" fmla="*/ 184014 h 187768"/>
                    <a:gd name="connsiteX5" fmla="*/ 130644 w 187768"/>
                    <a:gd name="connsiteY5" fmla="*/ 183508 h 187768"/>
                    <a:gd name="connsiteX6" fmla="*/ 177875 w 187768"/>
                    <a:gd name="connsiteY6" fmla="*/ 179464 h 187768"/>
                    <a:gd name="connsiteX7" fmla="*/ 181919 w 187768"/>
                    <a:gd name="connsiteY7" fmla="*/ 130788 h 187768"/>
                    <a:gd name="connsiteX8" fmla="*/ 181919 w 187768"/>
                    <a:gd name="connsiteY8" fmla="*/ 130788 h 187768"/>
                    <a:gd name="connsiteX9" fmla="*/ 181919 w 187768"/>
                    <a:gd name="connsiteY9" fmla="*/ 130788 h 187768"/>
                    <a:gd name="connsiteX10" fmla="*/ 181919 w 187768"/>
                    <a:gd name="connsiteY10" fmla="*/ 130788 h 187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87768" h="187768">
                      <a:moveTo>
                        <a:pt x="181919" y="130788"/>
                      </a:moveTo>
                      <a:lnTo>
                        <a:pt x="52287" y="0"/>
                      </a:lnTo>
                      <a:lnTo>
                        <a:pt x="0" y="52720"/>
                      </a:lnTo>
                      <a:lnTo>
                        <a:pt x="125589" y="179464"/>
                      </a:lnTo>
                      <a:lnTo>
                        <a:pt x="130139" y="184014"/>
                      </a:lnTo>
                      <a:lnTo>
                        <a:pt x="130644" y="183508"/>
                      </a:lnTo>
                      <a:cubicBezTo>
                        <a:pt x="145232" y="194124"/>
                        <a:pt x="165309" y="192102"/>
                        <a:pt x="177875" y="179464"/>
                      </a:cubicBezTo>
                      <a:cubicBezTo>
                        <a:pt x="190441" y="166248"/>
                        <a:pt x="191958" y="145954"/>
                        <a:pt x="181919" y="130788"/>
                      </a:cubicBezTo>
                      <a:lnTo>
                        <a:pt x="181919" y="130788"/>
                      </a:lnTo>
                      <a:lnTo>
                        <a:pt x="181919" y="130788"/>
                      </a:lnTo>
                      <a:lnTo>
                        <a:pt x="181919" y="130788"/>
                      </a:lnTo>
                      <a:close/>
                    </a:path>
                  </a:pathLst>
                </a:custGeom>
                <a:grp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sp>
              <p:nvSpPr>
                <p:cNvPr id="107" name="Frihandsfigur: Form 106">
                  <a:extLst>
                    <a:ext uri="{FF2B5EF4-FFF2-40B4-BE49-F238E27FC236}">
                      <a16:creationId xmlns:a16="http://schemas.microsoft.com/office/drawing/2014/main" id="{71A00337-5726-46A5-A64A-0F25DADBE054}"/>
                    </a:ext>
                  </a:extLst>
                </p:cNvPr>
                <p:cNvSpPr/>
                <p:nvPr/>
              </p:nvSpPr>
              <p:spPr>
                <a:xfrm>
                  <a:off x="6539255" y="3222737"/>
                  <a:ext cx="181209" cy="181209"/>
                </a:xfrm>
                <a:custGeom>
                  <a:avLst/>
                  <a:gdLst>
                    <a:gd name="connsiteX0" fmla="*/ 73374 w 166103"/>
                    <a:gd name="connsiteY0" fmla="*/ 59797 h 166103"/>
                    <a:gd name="connsiteX1" fmla="*/ 73880 w 166103"/>
                    <a:gd name="connsiteY1" fmla="*/ 59292 h 166103"/>
                    <a:gd name="connsiteX2" fmla="*/ 60808 w 166103"/>
                    <a:gd name="connsiteY2" fmla="*/ 34954 h 166103"/>
                    <a:gd name="connsiteX3" fmla="*/ 17549 w 166103"/>
                    <a:gd name="connsiteY3" fmla="*/ 0 h 166103"/>
                    <a:gd name="connsiteX4" fmla="*/ 0 w 166103"/>
                    <a:gd name="connsiteY4" fmla="*/ 17766 h 166103"/>
                    <a:gd name="connsiteX5" fmla="*/ 34665 w 166103"/>
                    <a:gd name="connsiteY5" fmla="*/ 61314 h 166103"/>
                    <a:gd name="connsiteX6" fmla="*/ 58786 w 166103"/>
                    <a:gd name="connsiteY6" fmla="*/ 74530 h 166103"/>
                    <a:gd name="connsiteX7" fmla="*/ 59291 w 166103"/>
                    <a:gd name="connsiteY7" fmla="*/ 74024 h 166103"/>
                    <a:gd name="connsiteX8" fmla="*/ 155271 w 166103"/>
                    <a:gd name="connsiteY8" fmla="*/ 170870 h 166103"/>
                    <a:gd name="connsiteX9" fmla="*/ 169353 w 166103"/>
                    <a:gd name="connsiteY9" fmla="*/ 156643 h 166103"/>
                    <a:gd name="connsiteX10" fmla="*/ 73374 w 166103"/>
                    <a:gd name="connsiteY10" fmla="*/ 59797 h 1661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6103" h="166103">
                      <a:moveTo>
                        <a:pt x="73374" y="59797"/>
                      </a:moveTo>
                      <a:lnTo>
                        <a:pt x="73880" y="59292"/>
                      </a:lnTo>
                      <a:lnTo>
                        <a:pt x="60808" y="34954"/>
                      </a:lnTo>
                      <a:lnTo>
                        <a:pt x="17549" y="0"/>
                      </a:lnTo>
                      <a:lnTo>
                        <a:pt x="0" y="17766"/>
                      </a:lnTo>
                      <a:lnTo>
                        <a:pt x="34665" y="61314"/>
                      </a:lnTo>
                      <a:lnTo>
                        <a:pt x="58786" y="74530"/>
                      </a:lnTo>
                      <a:lnTo>
                        <a:pt x="59291" y="74024"/>
                      </a:lnTo>
                      <a:lnTo>
                        <a:pt x="155271" y="170870"/>
                      </a:lnTo>
                      <a:lnTo>
                        <a:pt x="169353" y="156643"/>
                      </a:lnTo>
                      <a:lnTo>
                        <a:pt x="73374" y="59797"/>
                      </a:lnTo>
                      <a:close/>
                    </a:path>
                  </a:pathLst>
                </a:custGeom>
                <a:grp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grpSp>
          <p:sp>
            <p:nvSpPr>
              <p:cNvPr id="108" name="Frihandsfigur: Form 107">
                <a:extLst>
                  <a:ext uri="{FF2B5EF4-FFF2-40B4-BE49-F238E27FC236}">
                    <a16:creationId xmlns:a16="http://schemas.microsoft.com/office/drawing/2014/main" id="{DD708BF7-94FB-4482-87A4-6B6B9CB701DA}"/>
                  </a:ext>
                </a:extLst>
              </p:cNvPr>
              <p:cNvSpPr/>
              <p:nvPr/>
            </p:nvSpPr>
            <p:spPr>
              <a:xfrm>
                <a:off x="7278435" y="2934809"/>
                <a:ext cx="1014618" cy="1014618"/>
              </a:xfrm>
              <a:custGeom>
                <a:avLst/>
                <a:gdLst>
                  <a:gd name="connsiteX0" fmla="*/ 0 w 779963"/>
                  <a:gd name="connsiteY0" fmla="*/ 389982 h 779963"/>
                  <a:gd name="connsiteX1" fmla="*/ 389982 w 779963"/>
                  <a:gd name="connsiteY1" fmla="*/ 0 h 779963"/>
                  <a:gd name="connsiteX2" fmla="*/ 779964 w 779963"/>
                  <a:gd name="connsiteY2" fmla="*/ 389982 h 779963"/>
                  <a:gd name="connsiteX3" fmla="*/ 389982 w 779963"/>
                  <a:gd name="connsiteY3" fmla="*/ 779964 h 779963"/>
                  <a:gd name="connsiteX4" fmla="*/ 0 w 779963"/>
                  <a:gd name="connsiteY4" fmla="*/ 389982 h 779963"/>
                  <a:gd name="connsiteX5" fmla="*/ 0 w 779963"/>
                  <a:gd name="connsiteY5" fmla="*/ 389982 h 779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9963" h="779963">
                    <a:moveTo>
                      <a:pt x="0" y="389982"/>
                    </a:moveTo>
                    <a:cubicBezTo>
                      <a:pt x="0" y="174625"/>
                      <a:pt x="174625" y="0"/>
                      <a:pt x="389982" y="0"/>
                    </a:cubicBezTo>
                    <a:cubicBezTo>
                      <a:pt x="605338" y="0"/>
                      <a:pt x="779964" y="174625"/>
                      <a:pt x="779964" y="389982"/>
                    </a:cubicBezTo>
                    <a:cubicBezTo>
                      <a:pt x="779964" y="605338"/>
                      <a:pt x="605338" y="779964"/>
                      <a:pt x="389982" y="779964"/>
                    </a:cubicBezTo>
                    <a:cubicBezTo>
                      <a:pt x="174625" y="779964"/>
                      <a:pt x="0" y="605411"/>
                      <a:pt x="0" y="389982"/>
                    </a:cubicBezTo>
                    <a:lnTo>
                      <a:pt x="0" y="389982"/>
                    </a:lnTo>
                    <a:close/>
                  </a:path>
                </a:pathLst>
              </a:custGeom>
              <a:solidFill>
                <a:srgbClr val="A8CDDB"/>
              </a:solidFill>
              <a:ln w="7217" cap="flat">
                <a:noFill/>
                <a:prstDash val="solid"/>
                <a:miter/>
              </a:ln>
            </p:spPr>
            <p:txBody>
              <a:bodyPr rtlCol="0" anchor="ctr"/>
              <a:lstStyle/>
              <a:p>
                <a:pPr defTabSz="914354"/>
                <a:endParaRPr lang="sv-SE" sz="1351" dirty="0">
                  <a:solidFill>
                    <a:srgbClr val="4E5151"/>
                  </a:solidFill>
                  <a:latin typeface="Calibri" panose="020F0502020204030204"/>
                </a:endParaRPr>
              </a:p>
            </p:txBody>
          </p:sp>
          <p:sp>
            <p:nvSpPr>
              <p:cNvPr id="109" name="Frihandsfigur: Form 108">
                <a:extLst>
                  <a:ext uri="{FF2B5EF4-FFF2-40B4-BE49-F238E27FC236}">
                    <a16:creationId xmlns:a16="http://schemas.microsoft.com/office/drawing/2014/main" id="{AAEAF39A-126E-4EDE-9B9F-CE69A191F9FB}"/>
                  </a:ext>
                </a:extLst>
              </p:cNvPr>
              <p:cNvSpPr/>
              <p:nvPr/>
            </p:nvSpPr>
            <p:spPr>
              <a:xfrm>
                <a:off x="3768250" y="3294211"/>
                <a:ext cx="299389" cy="299389"/>
              </a:xfrm>
              <a:custGeom>
                <a:avLst/>
                <a:gdLst>
                  <a:gd name="connsiteX0" fmla="*/ 137878 w 274431"/>
                  <a:gd name="connsiteY0" fmla="*/ 0 h 274431"/>
                  <a:gd name="connsiteX1" fmla="*/ 275756 w 274431"/>
                  <a:gd name="connsiteY1" fmla="*/ 137878 h 274431"/>
                  <a:gd name="connsiteX2" fmla="*/ 137878 w 274431"/>
                  <a:gd name="connsiteY2" fmla="*/ 275756 h 274431"/>
                  <a:gd name="connsiteX3" fmla="*/ 0 w 274431"/>
                  <a:gd name="connsiteY3" fmla="*/ 137878 h 274431"/>
                </a:gdLst>
                <a:ahLst/>
                <a:cxnLst>
                  <a:cxn ang="0">
                    <a:pos x="connsiteX0" y="connsiteY0"/>
                  </a:cxn>
                  <a:cxn ang="0">
                    <a:pos x="connsiteX1" y="connsiteY1"/>
                  </a:cxn>
                  <a:cxn ang="0">
                    <a:pos x="connsiteX2" y="connsiteY2"/>
                  </a:cxn>
                  <a:cxn ang="0">
                    <a:pos x="connsiteX3" y="connsiteY3"/>
                  </a:cxn>
                </a:cxnLst>
                <a:rect l="l" t="t" r="r" b="b"/>
                <a:pathLst>
                  <a:path w="274431" h="274431">
                    <a:moveTo>
                      <a:pt x="137878" y="0"/>
                    </a:moveTo>
                    <a:lnTo>
                      <a:pt x="275756" y="137878"/>
                    </a:lnTo>
                    <a:lnTo>
                      <a:pt x="137878" y="275756"/>
                    </a:lnTo>
                    <a:lnTo>
                      <a:pt x="0" y="137878"/>
                    </a:lnTo>
                    <a:close/>
                  </a:path>
                </a:pathLst>
              </a:custGeom>
              <a:solidFill>
                <a:srgbClr val="A8CDDB"/>
              </a:solidFill>
              <a:ln w="7217" cap="flat">
                <a:noFill/>
                <a:prstDash val="solid"/>
                <a:miter/>
              </a:ln>
            </p:spPr>
            <p:txBody>
              <a:bodyPr rtlCol="0" anchor="ctr"/>
              <a:lstStyle/>
              <a:p>
                <a:pPr defTabSz="914354"/>
                <a:endParaRPr lang="sv-SE" sz="1351" dirty="0">
                  <a:solidFill>
                    <a:srgbClr val="4E5151"/>
                  </a:solidFill>
                  <a:latin typeface="Calibri" panose="020F0502020204030204"/>
                </a:endParaRPr>
              </a:p>
            </p:txBody>
          </p:sp>
          <p:sp>
            <p:nvSpPr>
              <p:cNvPr id="110" name="Frihandsfigur: Form 109">
                <a:extLst>
                  <a:ext uri="{FF2B5EF4-FFF2-40B4-BE49-F238E27FC236}">
                    <a16:creationId xmlns:a16="http://schemas.microsoft.com/office/drawing/2014/main" id="{E0AF7A33-7544-403E-9899-3612547FC2A0}"/>
                  </a:ext>
                </a:extLst>
              </p:cNvPr>
              <p:cNvSpPr/>
              <p:nvPr/>
            </p:nvSpPr>
            <p:spPr>
              <a:xfrm>
                <a:off x="5298561" y="3301822"/>
                <a:ext cx="299389" cy="299389"/>
              </a:xfrm>
              <a:custGeom>
                <a:avLst/>
                <a:gdLst>
                  <a:gd name="connsiteX0" fmla="*/ 137878 w 274431"/>
                  <a:gd name="connsiteY0" fmla="*/ 0 h 274431"/>
                  <a:gd name="connsiteX1" fmla="*/ 275756 w 274431"/>
                  <a:gd name="connsiteY1" fmla="*/ 137878 h 274431"/>
                  <a:gd name="connsiteX2" fmla="*/ 137878 w 274431"/>
                  <a:gd name="connsiteY2" fmla="*/ 275756 h 274431"/>
                  <a:gd name="connsiteX3" fmla="*/ 0 w 274431"/>
                  <a:gd name="connsiteY3" fmla="*/ 137878 h 274431"/>
                </a:gdLst>
                <a:ahLst/>
                <a:cxnLst>
                  <a:cxn ang="0">
                    <a:pos x="connsiteX0" y="connsiteY0"/>
                  </a:cxn>
                  <a:cxn ang="0">
                    <a:pos x="connsiteX1" y="connsiteY1"/>
                  </a:cxn>
                  <a:cxn ang="0">
                    <a:pos x="connsiteX2" y="connsiteY2"/>
                  </a:cxn>
                  <a:cxn ang="0">
                    <a:pos x="connsiteX3" y="connsiteY3"/>
                  </a:cxn>
                </a:cxnLst>
                <a:rect l="l" t="t" r="r" b="b"/>
                <a:pathLst>
                  <a:path w="274431" h="274431">
                    <a:moveTo>
                      <a:pt x="137878" y="0"/>
                    </a:moveTo>
                    <a:lnTo>
                      <a:pt x="275756" y="137878"/>
                    </a:lnTo>
                    <a:lnTo>
                      <a:pt x="137878" y="275756"/>
                    </a:lnTo>
                    <a:lnTo>
                      <a:pt x="0" y="137878"/>
                    </a:lnTo>
                    <a:close/>
                  </a:path>
                </a:pathLst>
              </a:custGeom>
              <a:solidFill>
                <a:srgbClr val="A8CDDB"/>
              </a:solidFill>
              <a:ln w="7217" cap="flat">
                <a:noFill/>
                <a:prstDash val="solid"/>
                <a:miter/>
              </a:ln>
            </p:spPr>
            <p:txBody>
              <a:bodyPr rtlCol="0" anchor="ctr"/>
              <a:lstStyle/>
              <a:p>
                <a:pPr defTabSz="914354"/>
                <a:endParaRPr lang="sv-SE" sz="1351">
                  <a:solidFill>
                    <a:srgbClr val="4E5151"/>
                  </a:solidFill>
                  <a:latin typeface="Calibri" panose="020F0502020204030204"/>
                </a:endParaRPr>
              </a:p>
            </p:txBody>
          </p:sp>
          <p:sp>
            <p:nvSpPr>
              <p:cNvPr id="111" name="Frihandsfigur: Form 110">
                <a:extLst>
                  <a:ext uri="{FF2B5EF4-FFF2-40B4-BE49-F238E27FC236}">
                    <a16:creationId xmlns:a16="http://schemas.microsoft.com/office/drawing/2014/main" id="{9CC83A79-93D8-4AB6-BFF8-EEE99C66D43E}"/>
                  </a:ext>
                </a:extLst>
              </p:cNvPr>
              <p:cNvSpPr/>
              <p:nvPr/>
            </p:nvSpPr>
            <p:spPr>
              <a:xfrm>
                <a:off x="6853725" y="3294213"/>
                <a:ext cx="299389" cy="299389"/>
              </a:xfrm>
              <a:custGeom>
                <a:avLst/>
                <a:gdLst>
                  <a:gd name="connsiteX0" fmla="*/ 137878 w 274431"/>
                  <a:gd name="connsiteY0" fmla="*/ 0 h 274431"/>
                  <a:gd name="connsiteX1" fmla="*/ 275756 w 274431"/>
                  <a:gd name="connsiteY1" fmla="*/ 137878 h 274431"/>
                  <a:gd name="connsiteX2" fmla="*/ 137878 w 274431"/>
                  <a:gd name="connsiteY2" fmla="*/ 275756 h 274431"/>
                  <a:gd name="connsiteX3" fmla="*/ 0 w 274431"/>
                  <a:gd name="connsiteY3" fmla="*/ 137878 h 274431"/>
                </a:gdLst>
                <a:ahLst/>
                <a:cxnLst>
                  <a:cxn ang="0">
                    <a:pos x="connsiteX0" y="connsiteY0"/>
                  </a:cxn>
                  <a:cxn ang="0">
                    <a:pos x="connsiteX1" y="connsiteY1"/>
                  </a:cxn>
                  <a:cxn ang="0">
                    <a:pos x="connsiteX2" y="connsiteY2"/>
                  </a:cxn>
                  <a:cxn ang="0">
                    <a:pos x="connsiteX3" y="connsiteY3"/>
                  </a:cxn>
                </a:cxnLst>
                <a:rect l="l" t="t" r="r" b="b"/>
                <a:pathLst>
                  <a:path w="274431" h="274431">
                    <a:moveTo>
                      <a:pt x="137878" y="0"/>
                    </a:moveTo>
                    <a:lnTo>
                      <a:pt x="275756" y="137878"/>
                    </a:lnTo>
                    <a:lnTo>
                      <a:pt x="137878" y="275756"/>
                    </a:lnTo>
                    <a:lnTo>
                      <a:pt x="0" y="137878"/>
                    </a:lnTo>
                    <a:close/>
                  </a:path>
                </a:pathLst>
              </a:custGeom>
              <a:solidFill>
                <a:srgbClr val="A8CDDB"/>
              </a:solidFill>
              <a:ln w="7217" cap="flat">
                <a:noFill/>
                <a:prstDash val="solid"/>
                <a:miter/>
              </a:ln>
            </p:spPr>
            <p:txBody>
              <a:bodyPr rtlCol="0" anchor="ctr"/>
              <a:lstStyle/>
              <a:p>
                <a:pPr defTabSz="914354"/>
                <a:endParaRPr lang="sv-SE" sz="1351" dirty="0">
                  <a:solidFill>
                    <a:srgbClr val="4E5151"/>
                  </a:solidFill>
                  <a:latin typeface="Calibri" panose="020F0502020204030204"/>
                </a:endParaRPr>
              </a:p>
            </p:txBody>
          </p:sp>
          <p:sp>
            <p:nvSpPr>
              <p:cNvPr id="112" name="Frihandsfigur: Form 111">
                <a:extLst>
                  <a:ext uri="{FF2B5EF4-FFF2-40B4-BE49-F238E27FC236}">
                    <a16:creationId xmlns:a16="http://schemas.microsoft.com/office/drawing/2014/main" id="{F834086E-3237-4137-8D91-E29082FDA93C}"/>
                  </a:ext>
                </a:extLst>
              </p:cNvPr>
              <p:cNvSpPr/>
              <p:nvPr/>
            </p:nvSpPr>
            <p:spPr>
              <a:xfrm>
                <a:off x="2340700" y="3302075"/>
                <a:ext cx="220603" cy="291511"/>
              </a:xfrm>
              <a:custGeom>
                <a:avLst/>
                <a:gdLst>
                  <a:gd name="connsiteX0" fmla="*/ 0 w 202212"/>
                  <a:gd name="connsiteY0" fmla="*/ 0 h 267209"/>
                  <a:gd name="connsiteX1" fmla="*/ 0 w 202212"/>
                  <a:gd name="connsiteY1" fmla="*/ 0 h 267209"/>
                  <a:gd name="connsiteX2" fmla="*/ 202213 w 202212"/>
                  <a:gd name="connsiteY2" fmla="*/ 137866 h 267209"/>
                  <a:gd name="connsiteX3" fmla="*/ 0 w 202212"/>
                  <a:gd name="connsiteY3" fmla="*/ 267210 h 267209"/>
                  <a:gd name="connsiteX4" fmla="*/ 0 w 202212"/>
                  <a:gd name="connsiteY4" fmla="*/ 0 h 267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2212" h="267209">
                    <a:moveTo>
                      <a:pt x="0" y="0"/>
                    </a:moveTo>
                    <a:lnTo>
                      <a:pt x="0" y="0"/>
                    </a:lnTo>
                    <a:cubicBezTo>
                      <a:pt x="67380" y="45931"/>
                      <a:pt x="134833" y="91935"/>
                      <a:pt x="202213" y="137866"/>
                    </a:cubicBezTo>
                    <a:cubicBezTo>
                      <a:pt x="134833" y="180980"/>
                      <a:pt x="67380" y="224095"/>
                      <a:pt x="0" y="267210"/>
                    </a:cubicBezTo>
                    <a:lnTo>
                      <a:pt x="0" y="0"/>
                    </a:lnTo>
                    <a:close/>
                  </a:path>
                </a:pathLst>
              </a:custGeom>
              <a:solidFill>
                <a:srgbClr val="71B2C9"/>
              </a:solid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sp>
            <p:nvSpPr>
              <p:cNvPr id="113" name="Frihandsfigur: Form 112">
                <a:extLst>
                  <a:ext uri="{FF2B5EF4-FFF2-40B4-BE49-F238E27FC236}">
                    <a16:creationId xmlns:a16="http://schemas.microsoft.com/office/drawing/2014/main" id="{30C862F9-D366-463C-A4E1-841EDBA872F7}"/>
                  </a:ext>
                </a:extLst>
              </p:cNvPr>
              <p:cNvSpPr/>
              <p:nvPr/>
            </p:nvSpPr>
            <p:spPr>
              <a:xfrm>
                <a:off x="8835935" y="2930630"/>
                <a:ext cx="1014618" cy="1014618"/>
              </a:xfrm>
              <a:custGeom>
                <a:avLst/>
                <a:gdLst>
                  <a:gd name="connsiteX0" fmla="*/ 0 w 779963"/>
                  <a:gd name="connsiteY0" fmla="*/ 389982 h 779963"/>
                  <a:gd name="connsiteX1" fmla="*/ 389982 w 779963"/>
                  <a:gd name="connsiteY1" fmla="*/ 0 h 779963"/>
                  <a:gd name="connsiteX2" fmla="*/ 779964 w 779963"/>
                  <a:gd name="connsiteY2" fmla="*/ 389982 h 779963"/>
                  <a:gd name="connsiteX3" fmla="*/ 389982 w 779963"/>
                  <a:gd name="connsiteY3" fmla="*/ 779964 h 779963"/>
                  <a:gd name="connsiteX4" fmla="*/ 0 w 779963"/>
                  <a:gd name="connsiteY4" fmla="*/ 389982 h 779963"/>
                  <a:gd name="connsiteX5" fmla="*/ 0 w 779963"/>
                  <a:gd name="connsiteY5" fmla="*/ 389982 h 779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9963" h="779963">
                    <a:moveTo>
                      <a:pt x="0" y="389982"/>
                    </a:moveTo>
                    <a:cubicBezTo>
                      <a:pt x="0" y="174625"/>
                      <a:pt x="174625" y="0"/>
                      <a:pt x="389982" y="0"/>
                    </a:cubicBezTo>
                    <a:cubicBezTo>
                      <a:pt x="605338" y="0"/>
                      <a:pt x="779964" y="174625"/>
                      <a:pt x="779964" y="389982"/>
                    </a:cubicBezTo>
                    <a:cubicBezTo>
                      <a:pt x="779964" y="605338"/>
                      <a:pt x="605338" y="779964"/>
                      <a:pt x="389982" y="779964"/>
                    </a:cubicBezTo>
                    <a:cubicBezTo>
                      <a:pt x="174625" y="779964"/>
                      <a:pt x="0" y="605411"/>
                      <a:pt x="0" y="389982"/>
                    </a:cubicBezTo>
                    <a:lnTo>
                      <a:pt x="0" y="389982"/>
                    </a:lnTo>
                    <a:close/>
                  </a:path>
                </a:pathLst>
              </a:custGeom>
              <a:solidFill>
                <a:srgbClr val="4A773C"/>
              </a:solidFill>
              <a:ln w="7217" cap="flat">
                <a:noFill/>
                <a:prstDash val="solid"/>
                <a:miter/>
              </a:ln>
            </p:spPr>
            <p:txBody>
              <a:bodyPr rtlCol="0" anchor="ctr"/>
              <a:lstStyle/>
              <a:p>
                <a:pPr defTabSz="914354"/>
                <a:endParaRPr lang="sv-SE" sz="1351" dirty="0">
                  <a:solidFill>
                    <a:srgbClr val="4E5151"/>
                  </a:solidFill>
                  <a:latin typeface="Calibri" panose="020F0502020204030204"/>
                </a:endParaRPr>
              </a:p>
            </p:txBody>
          </p:sp>
          <p:pic>
            <p:nvPicPr>
              <p:cNvPr id="114" name="Bild 113" descr="Jordglob">
                <a:extLst>
                  <a:ext uri="{FF2B5EF4-FFF2-40B4-BE49-F238E27FC236}">
                    <a16:creationId xmlns:a16="http://schemas.microsoft.com/office/drawing/2014/main" id="{A9A78EA8-7AD8-4F4E-A321-E2EA75F3F190}"/>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9066124" y="3159300"/>
                <a:ext cx="569289" cy="569289"/>
              </a:xfrm>
              <a:prstGeom prst="rect">
                <a:avLst/>
              </a:prstGeom>
            </p:spPr>
          </p:pic>
          <p:sp>
            <p:nvSpPr>
              <p:cNvPr id="115" name="Frihandsfigur: Form 114">
                <a:extLst>
                  <a:ext uri="{FF2B5EF4-FFF2-40B4-BE49-F238E27FC236}">
                    <a16:creationId xmlns:a16="http://schemas.microsoft.com/office/drawing/2014/main" id="{0FE47EC5-1E2A-4E51-9937-D2BB09BBC15D}"/>
                  </a:ext>
                </a:extLst>
              </p:cNvPr>
              <p:cNvSpPr/>
              <p:nvPr/>
            </p:nvSpPr>
            <p:spPr>
              <a:xfrm>
                <a:off x="8402131" y="3279305"/>
                <a:ext cx="299389" cy="299390"/>
              </a:xfrm>
              <a:custGeom>
                <a:avLst/>
                <a:gdLst>
                  <a:gd name="connsiteX0" fmla="*/ 137878 w 274431"/>
                  <a:gd name="connsiteY0" fmla="*/ 0 h 274431"/>
                  <a:gd name="connsiteX1" fmla="*/ 275756 w 274431"/>
                  <a:gd name="connsiteY1" fmla="*/ 137878 h 274431"/>
                  <a:gd name="connsiteX2" fmla="*/ 137878 w 274431"/>
                  <a:gd name="connsiteY2" fmla="*/ 275756 h 274431"/>
                  <a:gd name="connsiteX3" fmla="*/ 0 w 274431"/>
                  <a:gd name="connsiteY3" fmla="*/ 137878 h 274431"/>
                </a:gdLst>
                <a:ahLst/>
                <a:cxnLst>
                  <a:cxn ang="0">
                    <a:pos x="connsiteX0" y="connsiteY0"/>
                  </a:cxn>
                  <a:cxn ang="0">
                    <a:pos x="connsiteX1" y="connsiteY1"/>
                  </a:cxn>
                  <a:cxn ang="0">
                    <a:pos x="connsiteX2" y="connsiteY2"/>
                  </a:cxn>
                  <a:cxn ang="0">
                    <a:pos x="connsiteX3" y="connsiteY3"/>
                  </a:cxn>
                </a:cxnLst>
                <a:rect l="l" t="t" r="r" b="b"/>
                <a:pathLst>
                  <a:path w="274431" h="274431">
                    <a:moveTo>
                      <a:pt x="137878" y="0"/>
                    </a:moveTo>
                    <a:lnTo>
                      <a:pt x="275756" y="137878"/>
                    </a:lnTo>
                    <a:lnTo>
                      <a:pt x="137878" y="275756"/>
                    </a:lnTo>
                    <a:lnTo>
                      <a:pt x="0" y="137878"/>
                    </a:lnTo>
                    <a:close/>
                  </a:path>
                </a:pathLst>
              </a:custGeom>
              <a:solidFill>
                <a:srgbClr val="A8CDDB"/>
              </a:solidFill>
              <a:ln w="7217" cap="flat">
                <a:noFill/>
                <a:prstDash val="solid"/>
                <a:miter/>
              </a:ln>
            </p:spPr>
            <p:txBody>
              <a:bodyPr rtlCol="0" anchor="ctr"/>
              <a:lstStyle/>
              <a:p>
                <a:pPr defTabSz="914354"/>
                <a:endParaRPr lang="sv-SE" sz="1351" dirty="0">
                  <a:solidFill>
                    <a:srgbClr val="4E5151"/>
                  </a:solidFill>
                  <a:latin typeface="Calibri" panose="020F0502020204030204"/>
                </a:endParaRPr>
              </a:p>
            </p:txBody>
          </p:sp>
          <p:grpSp>
            <p:nvGrpSpPr>
              <p:cNvPr id="116" name="Grupp 115">
                <a:extLst>
                  <a:ext uri="{FF2B5EF4-FFF2-40B4-BE49-F238E27FC236}">
                    <a16:creationId xmlns:a16="http://schemas.microsoft.com/office/drawing/2014/main" id="{51F5D48A-AC4B-456A-841B-325AB093A791}"/>
                  </a:ext>
                </a:extLst>
              </p:cNvPr>
              <p:cNvGrpSpPr/>
              <p:nvPr/>
            </p:nvGrpSpPr>
            <p:grpSpPr>
              <a:xfrm>
                <a:off x="7534206" y="3187211"/>
                <a:ext cx="549701" cy="541688"/>
                <a:chOff x="8120930" y="3199259"/>
                <a:chExt cx="430725" cy="424447"/>
              </a:xfrm>
              <a:solidFill>
                <a:schemeClr val="bg1"/>
              </a:solidFill>
            </p:grpSpPr>
            <p:sp>
              <p:nvSpPr>
                <p:cNvPr id="117" name="Frihandsfigur: Form 116">
                  <a:extLst>
                    <a:ext uri="{FF2B5EF4-FFF2-40B4-BE49-F238E27FC236}">
                      <a16:creationId xmlns:a16="http://schemas.microsoft.com/office/drawing/2014/main" id="{C7A218CF-B4EB-4481-9D2B-2292B932ABBC}"/>
                    </a:ext>
                  </a:extLst>
                </p:cNvPr>
                <p:cNvSpPr/>
                <p:nvPr/>
              </p:nvSpPr>
              <p:spPr>
                <a:xfrm>
                  <a:off x="8317812" y="3199259"/>
                  <a:ext cx="233843" cy="209652"/>
                </a:xfrm>
                <a:custGeom>
                  <a:avLst/>
                  <a:gdLst>
                    <a:gd name="connsiteX0" fmla="*/ 21670 w 209434"/>
                    <a:gd name="connsiteY0" fmla="*/ 134833 h 187768"/>
                    <a:gd name="connsiteX1" fmla="*/ 21670 w 209434"/>
                    <a:gd name="connsiteY1" fmla="*/ 134833 h 187768"/>
                    <a:gd name="connsiteX2" fmla="*/ 53085 w 209434"/>
                    <a:gd name="connsiteY2" fmla="*/ 147832 h 187768"/>
                    <a:gd name="connsiteX3" fmla="*/ 92516 w 209434"/>
                    <a:gd name="connsiteY3" fmla="*/ 112517 h 187768"/>
                    <a:gd name="connsiteX4" fmla="*/ 125087 w 209434"/>
                    <a:gd name="connsiteY4" fmla="*/ 135555 h 187768"/>
                    <a:gd name="connsiteX5" fmla="*/ 118515 w 209434"/>
                    <a:gd name="connsiteY5" fmla="*/ 174914 h 187768"/>
                    <a:gd name="connsiteX6" fmla="*/ 156357 w 209434"/>
                    <a:gd name="connsiteY6" fmla="*/ 190586 h 187768"/>
                    <a:gd name="connsiteX7" fmla="*/ 157008 w 209434"/>
                    <a:gd name="connsiteY7" fmla="*/ 190874 h 187768"/>
                    <a:gd name="connsiteX8" fmla="*/ 212833 w 209434"/>
                    <a:gd name="connsiteY8" fmla="*/ 55825 h 187768"/>
                    <a:gd name="connsiteX9" fmla="*/ 77495 w 209434"/>
                    <a:gd name="connsiteY9" fmla="*/ 0 h 187768"/>
                    <a:gd name="connsiteX10" fmla="*/ 56407 w 209434"/>
                    <a:gd name="connsiteY10" fmla="*/ 51781 h 187768"/>
                    <a:gd name="connsiteX11" fmla="*/ 56407 w 209434"/>
                    <a:gd name="connsiteY11" fmla="*/ 51781 h 187768"/>
                    <a:gd name="connsiteX12" fmla="*/ 54818 w 209434"/>
                    <a:gd name="connsiteY12" fmla="*/ 55608 h 187768"/>
                    <a:gd name="connsiteX13" fmla="*/ 54385 w 209434"/>
                    <a:gd name="connsiteY13" fmla="*/ 53803 h 187768"/>
                    <a:gd name="connsiteX14" fmla="*/ 16542 w 209434"/>
                    <a:gd name="connsiteY14" fmla="*/ 38132 h 187768"/>
                    <a:gd name="connsiteX15" fmla="*/ 1593 w 209434"/>
                    <a:gd name="connsiteY15" fmla="*/ 52286 h 187768"/>
                    <a:gd name="connsiteX16" fmla="*/ 19431 w 209434"/>
                    <a:gd name="connsiteY16" fmla="*/ 89118 h 187768"/>
                    <a:gd name="connsiteX17" fmla="*/ 40013 w 209434"/>
                    <a:gd name="connsiteY17" fmla="*/ 88468 h 187768"/>
                    <a:gd name="connsiteX18" fmla="*/ 41818 w 209434"/>
                    <a:gd name="connsiteY18" fmla="*/ 87746 h 187768"/>
                    <a:gd name="connsiteX19" fmla="*/ 40735 w 209434"/>
                    <a:gd name="connsiteY19" fmla="*/ 90346 h 187768"/>
                    <a:gd name="connsiteX20" fmla="*/ 40735 w 209434"/>
                    <a:gd name="connsiteY20" fmla="*/ 90346 h 187768"/>
                    <a:gd name="connsiteX21" fmla="*/ 21670 w 209434"/>
                    <a:gd name="connsiteY21" fmla="*/ 134833 h 187768"/>
                    <a:gd name="connsiteX22" fmla="*/ 21670 w 209434"/>
                    <a:gd name="connsiteY22" fmla="*/ 134833 h 187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09434" h="187768">
                      <a:moveTo>
                        <a:pt x="21670" y="134833"/>
                      </a:moveTo>
                      <a:lnTo>
                        <a:pt x="21670" y="134833"/>
                      </a:lnTo>
                      <a:lnTo>
                        <a:pt x="53085" y="147832"/>
                      </a:lnTo>
                      <a:cubicBezTo>
                        <a:pt x="54240" y="127177"/>
                        <a:pt x="71861" y="111361"/>
                        <a:pt x="92516" y="112517"/>
                      </a:cubicBezTo>
                      <a:cubicBezTo>
                        <a:pt x="106888" y="113311"/>
                        <a:pt x="119526" y="122267"/>
                        <a:pt x="125087" y="135555"/>
                      </a:cubicBezTo>
                      <a:cubicBezTo>
                        <a:pt x="130431" y="148843"/>
                        <a:pt x="127903" y="164081"/>
                        <a:pt x="118515" y="174914"/>
                      </a:cubicBezTo>
                      <a:lnTo>
                        <a:pt x="156357" y="190586"/>
                      </a:lnTo>
                      <a:lnTo>
                        <a:pt x="157008" y="190874"/>
                      </a:lnTo>
                      <a:lnTo>
                        <a:pt x="212833" y="55825"/>
                      </a:lnTo>
                      <a:lnTo>
                        <a:pt x="77495" y="0"/>
                      </a:lnTo>
                      <a:lnTo>
                        <a:pt x="56407" y="51781"/>
                      </a:lnTo>
                      <a:lnTo>
                        <a:pt x="56407" y="51781"/>
                      </a:lnTo>
                      <a:lnTo>
                        <a:pt x="54818" y="55608"/>
                      </a:lnTo>
                      <a:lnTo>
                        <a:pt x="54385" y="53803"/>
                      </a:lnTo>
                      <a:cubicBezTo>
                        <a:pt x="48246" y="38998"/>
                        <a:pt x="31274" y="31993"/>
                        <a:pt x="16542" y="38132"/>
                      </a:cubicBezTo>
                      <a:cubicBezTo>
                        <a:pt x="10042" y="40948"/>
                        <a:pt x="4770" y="45931"/>
                        <a:pt x="1593" y="52286"/>
                      </a:cubicBezTo>
                      <a:cubicBezTo>
                        <a:pt x="-3607" y="67380"/>
                        <a:pt x="4337" y="83846"/>
                        <a:pt x="19431" y="89118"/>
                      </a:cubicBezTo>
                      <a:cubicBezTo>
                        <a:pt x="26147" y="91429"/>
                        <a:pt x="33441" y="91212"/>
                        <a:pt x="40013" y="88468"/>
                      </a:cubicBezTo>
                      <a:lnTo>
                        <a:pt x="41818" y="87746"/>
                      </a:lnTo>
                      <a:lnTo>
                        <a:pt x="40735" y="90346"/>
                      </a:lnTo>
                      <a:lnTo>
                        <a:pt x="40735" y="90346"/>
                      </a:lnTo>
                      <a:lnTo>
                        <a:pt x="21670" y="134833"/>
                      </a:lnTo>
                      <a:lnTo>
                        <a:pt x="21670" y="134833"/>
                      </a:lnTo>
                      <a:close/>
                    </a:path>
                  </a:pathLst>
                </a:custGeom>
                <a:grp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118" name="Frihandsfigur: Form 117">
                  <a:extLst>
                    <a:ext uri="{FF2B5EF4-FFF2-40B4-BE49-F238E27FC236}">
                      <a16:creationId xmlns:a16="http://schemas.microsoft.com/office/drawing/2014/main" id="{531B1CF1-114F-458B-A962-A6E7ADD3CC90}"/>
                    </a:ext>
                  </a:extLst>
                </p:cNvPr>
                <p:cNvSpPr/>
                <p:nvPr/>
              </p:nvSpPr>
              <p:spPr>
                <a:xfrm>
                  <a:off x="8120930" y="3461861"/>
                  <a:ext cx="225779" cy="161271"/>
                </a:xfrm>
                <a:custGeom>
                  <a:avLst/>
                  <a:gdLst>
                    <a:gd name="connsiteX0" fmla="*/ 187985 w 202212"/>
                    <a:gd name="connsiteY0" fmla="*/ 93235 h 144437"/>
                    <a:gd name="connsiteX1" fmla="*/ 205751 w 202212"/>
                    <a:gd name="connsiteY1" fmla="*/ 57920 h 144437"/>
                    <a:gd name="connsiteX2" fmla="*/ 170436 w 202212"/>
                    <a:gd name="connsiteY2" fmla="*/ 40154 h 144437"/>
                    <a:gd name="connsiteX3" fmla="*/ 156570 w 202212"/>
                    <a:gd name="connsiteY3" fmla="*/ 50264 h 144437"/>
                    <a:gd name="connsiteX4" fmla="*/ 156570 w 202212"/>
                    <a:gd name="connsiteY4" fmla="*/ 0 h 144437"/>
                    <a:gd name="connsiteX5" fmla="*/ 122627 w 202212"/>
                    <a:gd name="connsiteY5" fmla="*/ 0 h 144437"/>
                    <a:gd name="connsiteX6" fmla="*/ 122988 w 202212"/>
                    <a:gd name="connsiteY6" fmla="*/ 5561 h 144437"/>
                    <a:gd name="connsiteX7" fmla="*/ 78285 w 202212"/>
                    <a:gd name="connsiteY7" fmla="*/ 50264 h 144437"/>
                    <a:gd name="connsiteX8" fmla="*/ 33582 w 202212"/>
                    <a:gd name="connsiteY8" fmla="*/ 5561 h 144437"/>
                    <a:gd name="connsiteX9" fmla="*/ 33943 w 202212"/>
                    <a:gd name="connsiteY9" fmla="*/ 0 h 144437"/>
                    <a:gd name="connsiteX10" fmla="*/ 0 w 202212"/>
                    <a:gd name="connsiteY10" fmla="*/ 0 h 144437"/>
                    <a:gd name="connsiteX11" fmla="*/ 0 w 202212"/>
                    <a:gd name="connsiteY11" fmla="*/ 145232 h 144437"/>
                    <a:gd name="connsiteX12" fmla="*/ 156426 w 202212"/>
                    <a:gd name="connsiteY12" fmla="*/ 145232 h 144437"/>
                    <a:gd name="connsiteX13" fmla="*/ 156426 w 202212"/>
                    <a:gd name="connsiteY13" fmla="*/ 83774 h 144437"/>
                    <a:gd name="connsiteX14" fmla="*/ 158448 w 202212"/>
                    <a:gd name="connsiteY14" fmla="*/ 86229 h 144437"/>
                    <a:gd name="connsiteX15" fmla="*/ 159531 w 202212"/>
                    <a:gd name="connsiteY15" fmla="*/ 87818 h 144437"/>
                    <a:gd name="connsiteX16" fmla="*/ 184374 w 202212"/>
                    <a:gd name="connsiteY16" fmla="*/ 94246 h 144437"/>
                    <a:gd name="connsiteX17" fmla="*/ 187119 w 202212"/>
                    <a:gd name="connsiteY17" fmla="*/ 93379 h 144437"/>
                    <a:gd name="connsiteX18" fmla="*/ 187985 w 202212"/>
                    <a:gd name="connsiteY18" fmla="*/ 93235 h 1444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02212" h="144437">
                      <a:moveTo>
                        <a:pt x="187985" y="93235"/>
                      </a:moveTo>
                      <a:cubicBezTo>
                        <a:pt x="202646" y="88396"/>
                        <a:pt x="210590" y="72580"/>
                        <a:pt x="205751" y="57920"/>
                      </a:cubicBezTo>
                      <a:cubicBezTo>
                        <a:pt x="200912" y="43259"/>
                        <a:pt x="185097" y="35315"/>
                        <a:pt x="170436" y="40154"/>
                      </a:cubicBezTo>
                      <a:cubicBezTo>
                        <a:pt x="164875" y="41959"/>
                        <a:pt x="160037" y="45570"/>
                        <a:pt x="156570" y="50264"/>
                      </a:cubicBezTo>
                      <a:lnTo>
                        <a:pt x="156570" y="0"/>
                      </a:lnTo>
                      <a:lnTo>
                        <a:pt x="122627" y="0"/>
                      </a:lnTo>
                      <a:cubicBezTo>
                        <a:pt x="122844" y="1878"/>
                        <a:pt x="122988" y="3683"/>
                        <a:pt x="122988" y="5561"/>
                      </a:cubicBezTo>
                      <a:cubicBezTo>
                        <a:pt x="122988" y="30260"/>
                        <a:pt x="102984" y="50264"/>
                        <a:pt x="78285" y="50264"/>
                      </a:cubicBezTo>
                      <a:cubicBezTo>
                        <a:pt x="53586" y="50264"/>
                        <a:pt x="33582" y="30260"/>
                        <a:pt x="33582" y="5561"/>
                      </a:cubicBezTo>
                      <a:cubicBezTo>
                        <a:pt x="33582" y="3683"/>
                        <a:pt x="33726" y="1805"/>
                        <a:pt x="33943" y="0"/>
                      </a:cubicBezTo>
                      <a:lnTo>
                        <a:pt x="0" y="0"/>
                      </a:lnTo>
                      <a:lnTo>
                        <a:pt x="0" y="145232"/>
                      </a:lnTo>
                      <a:lnTo>
                        <a:pt x="156426" y="145232"/>
                      </a:lnTo>
                      <a:lnTo>
                        <a:pt x="156426" y="83774"/>
                      </a:lnTo>
                      <a:cubicBezTo>
                        <a:pt x="157076" y="84640"/>
                        <a:pt x="157726" y="85435"/>
                        <a:pt x="158448" y="86229"/>
                      </a:cubicBezTo>
                      <a:cubicBezTo>
                        <a:pt x="158737" y="86807"/>
                        <a:pt x="159098" y="87313"/>
                        <a:pt x="159531" y="87818"/>
                      </a:cubicBezTo>
                      <a:cubicBezTo>
                        <a:pt x="166103" y="94173"/>
                        <a:pt x="175564" y="96557"/>
                        <a:pt x="184374" y="94246"/>
                      </a:cubicBezTo>
                      <a:cubicBezTo>
                        <a:pt x="185313" y="94246"/>
                        <a:pt x="186252" y="93668"/>
                        <a:pt x="187119" y="93379"/>
                      </a:cubicBezTo>
                      <a:lnTo>
                        <a:pt x="187985" y="93235"/>
                      </a:lnTo>
                      <a:close/>
                    </a:path>
                  </a:pathLst>
                </a:custGeom>
                <a:grp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119" name="Frihandsfigur: Form 118">
                  <a:extLst>
                    <a:ext uri="{FF2B5EF4-FFF2-40B4-BE49-F238E27FC236}">
                      <a16:creationId xmlns:a16="http://schemas.microsoft.com/office/drawing/2014/main" id="{CAD938DE-89F3-4532-ABED-F0AD2D3F2704}"/>
                    </a:ext>
                  </a:extLst>
                </p:cNvPr>
                <p:cNvSpPr/>
                <p:nvPr/>
              </p:nvSpPr>
              <p:spPr>
                <a:xfrm>
                  <a:off x="8310095" y="3405991"/>
                  <a:ext cx="161271" cy="217715"/>
                </a:xfrm>
                <a:custGeom>
                  <a:avLst/>
                  <a:gdLst>
                    <a:gd name="connsiteX0" fmla="*/ 83774 w 144437"/>
                    <a:gd name="connsiteY0" fmla="*/ 50026 h 194990"/>
                    <a:gd name="connsiteX1" fmla="*/ 86229 w 144437"/>
                    <a:gd name="connsiteY1" fmla="*/ 47932 h 194990"/>
                    <a:gd name="connsiteX2" fmla="*/ 87818 w 144437"/>
                    <a:gd name="connsiteY2" fmla="*/ 46848 h 194990"/>
                    <a:gd name="connsiteX3" fmla="*/ 93740 w 144437"/>
                    <a:gd name="connsiteY3" fmla="*/ 19405 h 194990"/>
                    <a:gd name="connsiteX4" fmla="*/ 93740 w 144437"/>
                    <a:gd name="connsiteY4" fmla="*/ 18539 h 194990"/>
                    <a:gd name="connsiteX5" fmla="*/ 58064 w 144437"/>
                    <a:gd name="connsiteY5" fmla="*/ 1639 h 194990"/>
                    <a:gd name="connsiteX6" fmla="*/ 41165 w 144437"/>
                    <a:gd name="connsiteY6" fmla="*/ 37316 h 194990"/>
                    <a:gd name="connsiteX7" fmla="*/ 50264 w 144437"/>
                    <a:gd name="connsiteY7" fmla="*/ 49882 h 194990"/>
                    <a:gd name="connsiteX8" fmla="*/ 0 w 144437"/>
                    <a:gd name="connsiteY8" fmla="*/ 49882 h 194990"/>
                    <a:gd name="connsiteX9" fmla="*/ 0 w 144437"/>
                    <a:gd name="connsiteY9" fmla="*/ 72775 h 194990"/>
                    <a:gd name="connsiteX10" fmla="*/ 5561 w 144437"/>
                    <a:gd name="connsiteY10" fmla="*/ 72414 h 194990"/>
                    <a:gd name="connsiteX11" fmla="*/ 50264 w 144437"/>
                    <a:gd name="connsiteY11" fmla="*/ 117117 h 194990"/>
                    <a:gd name="connsiteX12" fmla="*/ 5561 w 144437"/>
                    <a:gd name="connsiteY12" fmla="*/ 161821 h 194990"/>
                    <a:gd name="connsiteX13" fmla="*/ 0 w 144437"/>
                    <a:gd name="connsiteY13" fmla="*/ 161460 h 194990"/>
                    <a:gd name="connsiteX14" fmla="*/ 0 w 144437"/>
                    <a:gd name="connsiteY14" fmla="*/ 195258 h 194990"/>
                    <a:gd name="connsiteX15" fmla="*/ 145232 w 144437"/>
                    <a:gd name="connsiteY15" fmla="*/ 195258 h 194990"/>
                    <a:gd name="connsiteX16" fmla="*/ 145232 w 144437"/>
                    <a:gd name="connsiteY16" fmla="*/ 50026 h 194990"/>
                    <a:gd name="connsiteX17" fmla="*/ 83774 w 144437"/>
                    <a:gd name="connsiteY17" fmla="*/ 50026 h 194990"/>
                    <a:gd name="connsiteX18" fmla="*/ 83774 w 144437"/>
                    <a:gd name="connsiteY18" fmla="*/ 50026 h 194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44437" h="194990">
                      <a:moveTo>
                        <a:pt x="83774" y="50026"/>
                      </a:moveTo>
                      <a:cubicBezTo>
                        <a:pt x="84641" y="49376"/>
                        <a:pt x="85435" y="48726"/>
                        <a:pt x="86229" y="47932"/>
                      </a:cubicBezTo>
                      <a:cubicBezTo>
                        <a:pt x="86807" y="47715"/>
                        <a:pt x="87385" y="47354"/>
                        <a:pt x="87818" y="46848"/>
                      </a:cubicBezTo>
                      <a:cubicBezTo>
                        <a:pt x="94679" y="39482"/>
                        <a:pt x="96990" y="28938"/>
                        <a:pt x="93740" y="19405"/>
                      </a:cubicBezTo>
                      <a:lnTo>
                        <a:pt x="93740" y="18539"/>
                      </a:lnTo>
                      <a:cubicBezTo>
                        <a:pt x="88540" y="4023"/>
                        <a:pt x="72580" y="-3560"/>
                        <a:pt x="58064" y="1639"/>
                      </a:cubicBezTo>
                      <a:cubicBezTo>
                        <a:pt x="43548" y="6839"/>
                        <a:pt x="35965" y="22799"/>
                        <a:pt x="41165" y="37316"/>
                      </a:cubicBezTo>
                      <a:cubicBezTo>
                        <a:pt x="42970" y="42299"/>
                        <a:pt x="46076" y="46632"/>
                        <a:pt x="50264" y="49882"/>
                      </a:cubicBezTo>
                      <a:lnTo>
                        <a:pt x="0" y="49882"/>
                      </a:lnTo>
                      <a:lnTo>
                        <a:pt x="0" y="72775"/>
                      </a:lnTo>
                      <a:cubicBezTo>
                        <a:pt x="1878" y="72558"/>
                        <a:pt x="3756" y="72414"/>
                        <a:pt x="5561" y="72414"/>
                      </a:cubicBezTo>
                      <a:cubicBezTo>
                        <a:pt x="30260" y="72414"/>
                        <a:pt x="50264" y="92418"/>
                        <a:pt x="50264" y="117117"/>
                      </a:cubicBezTo>
                      <a:cubicBezTo>
                        <a:pt x="50264" y="141816"/>
                        <a:pt x="30260" y="161821"/>
                        <a:pt x="5561" y="161821"/>
                      </a:cubicBezTo>
                      <a:cubicBezTo>
                        <a:pt x="3683" y="161821"/>
                        <a:pt x="1805" y="161676"/>
                        <a:pt x="0" y="161460"/>
                      </a:cubicBezTo>
                      <a:lnTo>
                        <a:pt x="0" y="195258"/>
                      </a:lnTo>
                      <a:lnTo>
                        <a:pt x="145232" y="195258"/>
                      </a:lnTo>
                      <a:lnTo>
                        <a:pt x="145232" y="50026"/>
                      </a:lnTo>
                      <a:lnTo>
                        <a:pt x="83774" y="50026"/>
                      </a:lnTo>
                      <a:lnTo>
                        <a:pt x="83774" y="50026"/>
                      </a:lnTo>
                      <a:close/>
                    </a:path>
                  </a:pathLst>
                </a:custGeom>
                <a:grp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120" name="Frihandsfigur: Form 119">
                  <a:extLst>
                    <a:ext uri="{FF2B5EF4-FFF2-40B4-BE49-F238E27FC236}">
                      <a16:creationId xmlns:a16="http://schemas.microsoft.com/office/drawing/2014/main" id="{DF50A38A-892C-4EF0-930F-045E5EF0A097}"/>
                    </a:ext>
                  </a:extLst>
                </p:cNvPr>
                <p:cNvSpPr/>
                <p:nvPr/>
              </p:nvSpPr>
              <p:spPr>
                <a:xfrm>
                  <a:off x="8121087" y="3271452"/>
                  <a:ext cx="169335" cy="225779"/>
                </a:xfrm>
                <a:custGeom>
                  <a:avLst/>
                  <a:gdLst>
                    <a:gd name="connsiteX0" fmla="*/ 156426 w 151659"/>
                    <a:gd name="connsiteY0" fmla="*/ 57992 h 202212"/>
                    <a:gd name="connsiteX1" fmla="*/ 156426 w 151659"/>
                    <a:gd name="connsiteY1" fmla="*/ 0 h 202212"/>
                    <a:gd name="connsiteX2" fmla="*/ 0 w 151659"/>
                    <a:gd name="connsiteY2" fmla="*/ 0 h 202212"/>
                    <a:gd name="connsiteX3" fmla="*/ 0 w 151659"/>
                    <a:gd name="connsiteY3" fmla="*/ 156426 h 202212"/>
                    <a:gd name="connsiteX4" fmla="*/ 61458 w 151659"/>
                    <a:gd name="connsiteY4" fmla="*/ 156426 h 202212"/>
                    <a:gd name="connsiteX5" fmla="*/ 50264 w 151659"/>
                    <a:gd name="connsiteY5" fmla="*/ 178742 h 202212"/>
                    <a:gd name="connsiteX6" fmla="*/ 78213 w 151659"/>
                    <a:gd name="connsiteY6" fmla="*/ 206690 h 202212"/>
                    <a:gd name="connsiteX7" fmla="*/ 106162 w 151659"/>
                    <a:gd name="connsiteY7" fmla="*/ 178742 h 202212"/>
                    <a:gd name="connsiteX8" fmla="*/ 94968 w 151659"/>
                    <a:gd name="connsiteY8" fmla="*/ 156426 h 202212"/>
                    <a:gd name="connsiteX9" fmla="*/ 156426 w 151659"/>
                    <a:gd name="connsiteY9" fmla="*/ 156426 h 202212"/>
                    <a:gd name="connsiteX10" fmla="*/ 156426 w 151659"/>
                    <a:gd name="connsiteY10" fmla="*/ 99012 h 202212"/>
                    <a:gd name="connsiteX11" fmla="*/ 113672 w 151659"/>
                    <a:gd name="connsiteY11" fmla="*/ 99012 h 202212"/>
                    <a:gd name="connsiteX12" fmla="*/ 113167 w 151659"/>
                    <a:gd name="connsiteY12" fmla="*/ 58497 h 202212"/>
                    <a:gd name="connsiteX13" fmla="*/ 113672 w 151659"/>
                    <a:gd name="connsiteY13" fmla="*/ 57992 h 202212"/>
                    <a:gd name="connsiteX14" fmla="*/ 156426 w 151659"/>
                    <a:gd name="connsiteY14" fmla="*/ 57992 h 202212"/>
                    <a:gd name="connsiteX15" fmla="*/ 156426 w 151659"/>
                    <a:gd name="connsiteY15" fmla="*/ 57992 h 202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51659" h="202212">
                      <a:moveTo>
                        <a:pt x="156426" y="57992"/>
                      </a:moveTo>
                      <a:lnTo>
                        <a:pt x="156426" y="0"/>
                      </a:lnTo>
                      <a:lnTo>
                        <a:pt x="0" y="0"/>
                      </a:lnTo>
                      <a:lnTo>
                        <a:pt x="0" y="156426"/>
                      </a:lnTo>
                      <a:lnTo>
                        <a:pt x="61458" y="156426"/>
                      </a:lnTo>
                      <a:cubicBezTo>
                        <a:pt x="54453" y="161698"/>
                        <a:pt x="50264" y="170003"/>
                        <a:pt x="50264" y="178742"/>
                      </a:cubicBezTo>
                      <a:cubicBezTo>
                        <a:pt x="50264" y="194196"/>
                        <a:pt x="62758" y="206690"/>
                        <a:pt x="78213" y="206690"/>
                      </a:cubicBezTo>
                      <a:cubicBezTo>
                        <a:pt x="93668" y="206690"/>
                        <a:pt x="106162" y="194196"/>
                        <a:pt x="106162" y="178742"/>
                      </a:cubicBezTo>
                      <a:cubicBezTo>
                        <a:pt x="106162" y="169931"/>
                        <a:pt x="102045" y="161698"/>
                        <a:pt x="94968" y="156426"/>
                      </a:cubicBezTo>
                      <a:lnTo>
                        <a:pt x="156426" y="156426"/>
                      </a:lnTo>
                      <a:lnTo>
                        <a:pt x="156426" y="99012"/>
                      </a:lnTo>
                      <a:cubicBezTo>
                        <a:pt x="144438" y="110278"/>
                        <a:pt x="125733" y="110278"/>
                        <a:pt x="113672" y="99012"/>
                      </a:cubicBezTo>
                      <a:cubicBezTo>
                        <a:pt x="102334" y="87963"/>
                        <a:pt x="102118" y="69836"/>
                        <a:pt x="113167" y="58497"/>
                      </a:cubicBezTo>
                      <a:cubicBezTo>
                        <a:pt x="113311" y="58353"/>
                        <a:pt x="113456" y="58208"/>
                        <a:pt x="113672" y="57992"/>
                      </a:cubicBezTo>
                      <a:cubicBezTo>
                        <a:pt x="125733" y="46653"/>
                        <a:pt x="144438" y="46653"/>
                        <a:pt x="156426" y="57992"/>
                      </a:cubicBezTo>
                      <a:lnTo>
                        <a:pt x="156426" y="57992"/>
                      </a:lnTo>
                      <a:close/>
                    </a:path>
                  </a:pathLst>
                </a:custGeom>
                <a:grp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grpSp>
        </p:grpSp>
        <p:sp>
          <p:nvSpPr>
            <p:cNvPr id="53" name="Frihandsfigur: Form 52">
              <a:extLst>
                <a:ext uri="{FF2B5EF4-FFF2-40B4-BE49-F238E27FC236}">
                  <a16:creationId xmlns:a16="http://schemas.microsoft.com/office/drawing/2014/main" id="{E533A70C-5390-4AB8-AC42-E3C631637ECE}"/>
                </a:ext>
              </a:extLst>
            </p:cNvPr>
            <p:cNvSpPr/>
            <p:nvPr/>
          </p:nvSpPr>
          <p:spPr>
            <a:xfrm>
              <a:off x="2345393" y="3296002"/>
              <a:ext cx="220603" cy="291511"/>
            </a:xfrm>
            <a:custGeom>
              <a:avLst/>
              <a:gdLst>
                <a:gd name="connsiteX0" fmla="*/ 0 w 202212"/>
                <a:gd name="connsiteY0" fmla="*/ 0 h 267209"/>
                <a:gd name="connsiteX1" fmla="*/ 0 w 202212"/>
                <a:gd name="connsiteY1" fmla="*/ 0 h 267209"/>
                <a:gd name="connsiteX2" fmla="*/ 202213 w 202212"/>
                <a:gd name="connsiteY2" fmla="*/ 137866 h 267209"/>
                <a:gd name="connsiteX3" fmla="*/ 0 w 202212"/>
                <a:gd name="connsiteY3" fmla="*/ 267210 h 267209"/>
                <a:gd name="connsiteX4" fmla="*/ 0 w 202212"/>
                <a:gd name="connsiteY4" fmla="*/ 0 h 267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2212" h="267209">
                  <a:moveTo>
                    <a:pt x="0" y="0"/>
                  </a:moveTo>
                  <a:lnTo>
                    <a:pt x="0" y="0"/>
                  </a:lnTo>
                  <a:cubicBezTo>
                    <a:pt x="67380" y="45931"/>
                    <a:pt x="134833" y="91935"/>
                    <a:pt x="202213" y="137866"/>
                  </a:cubicBezTo>
                  <a:cubicBezTo>
                    <a:pt x="134833" y="180980"/>
                    <a:pt x="67380" y="224095"/>
                    <a:pt x="0" y="267210"/>
                  </a:cubicBezTo>
                  <a:lnTo>
                    <a:pt x="0" y="0"/>
                  </a:lnTo>
                  <a:close/>
                </a:path>
              </a:pathLst>
            </a:custGeom>
            <a:solidFill>
              <a:srgbClr val="AAD1DF"/>
            </a:solid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grpSp>
      <p:sp>
        <p:nvSpPr>
          <p:cNvPr id="139" name="textruta 138">
            <a:extLst>
              <a:ext uri="{FF2B5EF4-FFF2-40B4-BE49-F238E27FC236}">
                <a16:creationId xmlns:a16="http://schemas.microsoft.com/office/drawing/2014/main" id="{EFF407EB-3743-4793-8555-975373EA7CF9}"/>
              </a:ext>
            </a:extLst>
          </p:cNvPr>
          <p:cNvSpPr txBox="1"/>
          <p:nvPr/>
        </p:nvSpPr>
        <p:spPr>
          <a:xfrm>
            <a:off x="470027" y="4618427"/>
            <a:ext cx="1902484" cy="830997"/>
          </a:xfrm>
          <a:prstGeom prst="rect">
            <a:avLst/>
          </a:prstGeom>
          <a:noFill/>
        </p:spPr>
        <p:txBody>
          <a:bodyPr wrap="square" rtlCol="0">
            <a:spAutoFit/>
          </a:bodyPr>
          <a:lstStyle/>
          <a:p>
            <a:pPr algn="ctr" defTabSz="914377"/>
            <a:r>
              <a:rPr lang="sv-SE" sz="1200" dirty="0">
                <a:solidFill>
                  <a:srgbClr val="4E5151"/>
                </a:solidFill>
                <a:latin typeface="Calibri Light" panose="020F0302020204030204"/>
              </a:rPr>
              <a:t>Undersök och anpassa innovationen inför spridning i VGR </a:t>
            </a:r>
          </a:p>
          <a:p>
            <a:pPr algn="ctr" defTabSz="914377"/>
            <a:endParaRPr lang="sv-SE" sz="1200" dirty="0">
              <a:solidFill>
                <a:srgbClr val="4E5151"/>
              </a:solidFill>
              <a:latin typeface="Calibri Light" panose="020F0302020204030204"/>
            </a:endParaRPr>
          </a:p>
        </p:txBody>
      </p:sp>
      <p:sp>
        <p:nvSpPr>
          <p:cNvPr id="140" name="textruta 139">
            <a:extLst>
              <a:ext uri="{FF2B5EF4-FFF2-40B4-BE49-F238E27FC236}">
                <a16:creationId xmlns:a16="http://schemas.microsoft.com/office/drawing/2014/main" id="{908BCCA6-5CDB-43B5-87F9-19EC13CB046B}"/>
              </a:ext>
            </a:extLst>
          </p:cNvPr>
          <p:cNvSpPr txBox="1"/>
          <p:nvPr/>
        </p:nvSpPr>
        <p:spPr>
          <a:xfrm>
            <a:off x="2581299" y="4618427"/>
            <a:ext cx="1981224" cy="1200329"/>
          </a:xfrm>
          <a:prstGeom prst="rect">
            <a:avLst/>
          </a:prstGeom>
          <a:noFill/>
        </p:spPr>
        <p:txBody>
          <a:bodyPr wrap="square" rtlCol="0">
            <a:spAutoFit/>
          </a:bodyPr>
          <a:lstStyle/>
          <a:p>
            <a:pPr algn="ctr" defTabSz="914377"/>
            <a:r>
              <a:rPr lang="sv-SE" sz="1200" dirty="0">
                <a:solidFill>
                  <a:srgbClr val="4E5151"/>
                </a:solidFill>
                <a:latin typeface="Calibri Light" panose="020F0302020204030204"/>
              </a:rPr>
              <a:t>Skapa implementeringsplan för spridning samt implementera i fler verksamheter i VGR</a:t>
            </a:r>
            <a:endParaRPr lang="sv-SE" sz="1200" b="0" i="0" dirty="0">
              <a:solidFill>
                <a:srgbClr val="494746"/>
              </a:solidFill>
              <a:effectLst/>
              <a:latin typeface="Helvetica" panose="020B0604020202020204" pitchFamily="34" charset="0"/>
            </a:endParaRPr>
          </a:p>
          <a:p>
            <a:pPr algn="ctr" defTabSz="914377"/>
            <a:endParaRPr lang="sv-SE" sz="1200" dirty="0">
              <a:solidFill>
                <a:srgbClr val="4E5151"/>
              </a:solidFill>
              <a:latin typeface="Calibri Light" panose="020F0302020204030204"/>
            </a:endParaRPr>
          </a:p>
          <a:p>
            <a:pPr algn="ctr" defTabSz="914377"/>
            <a:endParaRPr lang="sv-SE" sz="1200" dirty="0">
              <a:solidFill>
                <a:srgbClr val="4E5151"/>
              </a:solidFill>
              <a:latin typeface="Calibri Light" panose="020F0302020204030204"/>
            </a:endParaRPr>
          </a:p>
        </p:txBody>
      </p:sp>
    </p:spTree>
    <p:extLst>
      <p:ext uri="{BB962C8B-B14F-4D97-AF65-F5344CB8AC3E}">
        <p14:creationId xmlns:p14="http://schemas.microsoft.com/office/powerpoint/2010/main" val="38363704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ktangel 2">
            <a:extLst>
              <a:ext uri="{FF2B5EF4-FFF2-40B4-BE49-F238E27FC236}">
                <a16:creationId xmlns:a16="http://schemas.microsoft.com/office/drawing/2014/main" id="{96226F74-0539-47BC-BE30-588D786F0684}"/>
              </a:ext>
            </a:extLst>
          </p:cNvPr>
          <p:cNvSpPr/>
          <p:nvPr/>
        </p:nvSpPr>
        <p:spPr>
          <a:xfrm>
            <a:off x="-53197" y="0"/>
            <a:ext cx="12245197" cy="2098312"/>
          </a:xfrm>
          <a:prstGeom prst="rect">
            <a:avLst/>
          </a:prstGeom>
          <a:solidFill>
            <a:srgbClr val="6E9263">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dirty="0">
              <a:solidFill>
                <a:srgbClr val="FFFFFF"/>
              </a:solidFill>
              <a:latin typeface="Calibri" panose="020F0502020204030204"/>
            </a:endParaRPr>
          </a:p>
        </p:txBody>
      </p:sp>
      <p:pic>
        <p:nvPicPr>
          <p:cNvPr id="35" name="Bildobjekt 34">
            <a:extLst>
              <a:ext uri="{FF2B5EF4-FFF2-40B4-BE49-F238E27FC236}">
                <a16:creationId xmlns:a16="http://schemas.microsoft.com/office/drawing/2014/main" id="{4FDBCBA1-0931-4936-8B4F-2568CC1C1FF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3339" y="82317"/>
            <a:ext cx="1930499" cy="1933675"/>
          </a:xfrm>
          <a:prstGeom prst="rect">
            <a:avLst/>
          </a:prstGeom>
        </p:spPr>
      </p:pic>
      <p:sp>
        <p:nvSpPr>
          <p:cNvPr id="139" name="textruta 138">
            <a:extLst>
              <a:ext uri="{FF2B5EF4-FFF2-40B4-BE49-F238E27FC236}">
                <a16:creationId xmlns:a16="http://schemas.microsoft.com/office/drawing/2014/main" id="{EFF407EB-3743-4793-8555-975373EA7CF9}"/>
              </a:ext>
            </a:extLst>
          </p:cNvPr>
          <p:cNvSpPr txBox="1"/>
          <p:nvPr/>
        </p:nvSpPr>
        <p:spPr>
          <a:xfrm>
            <a:off x="2447595" y="618269"/>
            <a:ext cx="8890931" cy="461665"/>
          </a:xfrm>
          <a:prstGeom prst="rect">
            <a:avLst/>
          </a:prstGeom>
          <a:noFill/>
        </p:spPr>
        <p:txBody>
          <a:bodyPr wrap="square" rtlCol="0">
            <a:spAutoFit/>
          </a:bodyPr>
          <a:lstStyle/>
          <a:p>
            <a:pPr algn="ctr" defTabSz="914377"/>
            <a:r>
              <a:rPr lang="sv-SE" sz="2400" dirty="0">
                <a:solidFill>
                  <a:srgbClr val="4E5151"/>
                </a:solidFill>
                <a:latin typeface="Calibri Light" panose="020F0302020204030204"/>
              </a:rPr>
              <a:t>Undersök och anpassa innovationen inför spridning i VGR </a:t>
            </a:r>
          </a:p>
        </p:txBody>
      </p:sp>
      <p:sp>
        <p:nvSpPr>
          <p:cNvPr id="2" name="textruta 1">
            <a:extLst>
              <a:ext uri="{FF2B5EF4-FFF2-40B4-BE49-F238E27FC236}">
                <a16:creationId xmlns:a16="http://schemas.microsoft.com/office/drawing/2014/main" id="{7C625EC3-6855-4E30-9FE7-31CC6A4F076A}"/>
              </a:ext>
            </a:extLst>
          </p:cNvPr>
          <p:cNvSpPr txBox="1"/>
          <p:nvPr/>
        </p:nvSpPr>
        <p:spPr>
          <a:xfrm>
            <a:off x="143339" y="2121301"/>
            <a:ext cx="5280587" cy="461665"/>
          </a:xfrm>
          <a:prstGeom prst="rect">
            <a:avLst/>
          </a:prstGeom>
          <a:noFill/>
        </p:spPr>
        <p:txBody>
          <a:bodyPr wrap="square" rtlCol="0">
            <a:spAutoFit/>
          </a:bodyPr>
          <a:lstStyle/>
          <a:p>
            <a:pPr defTabSz="914377"/>
            <a:r>
              <a:rPr lang="sv-SE" sz="2400" dirty="0">
                <a:solidFill>
                  <a:srgbClr val="4E5151"/>
                </a:solidFill>
                <a:latin typeface="Calibri Light" panose="020F0302020204030204"/>
              </a:rPr>
              <a:t>Anteckningar</a:t>
            </a:r>
            <a:endParaRPr lang="en-GB" sz="2400" dirty="0">
              <a:solidFill>
                <a:srgbClr val="4E5151"/>
              </a:solidFill>
              <a:latin typeface="Calibri Light" panose="020F0302020204030204"/>
            </a:endParaRPr>
          </a:p>
        </p:txBody>
      </p:sp>
    </p:spTree>
    <p:extLst>
      <p:ext uri="{BB962C8B-B14F-4D97-AF65-F5344CB8AC3E}">
        <p14:creationId xmlns:p14="http://schemas.microsoft.com/office/powerpoint/2010/main" val="17730804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ktangel 2">
            <a:extLst>
              <a:ext uri="{FF2B5EF4-FFF2-40B4-BE49-F238E27FC236}">
                <a16:creationId xmlns:a16="http://schemas.microsoft.com/office/drawing/2014/main" id="{96226F74-0539-47BC-BE30-588D786F0684}"/>
              </a:ext>
            </a:extLst>
          </p:cNvPr>
          <p:cNvSpPr/>
          <p:nvPr/>
        </p:nvSpPr>
        <p:spPr>
          <a:xfrm>
            <a:off x="-53197" y="0"/>
            <a:ext cx="12245197" cy="2098312"/>
          </a:xfrm>
          <a:prstGeom prst="rect">
            <a:avLst/>
          </a:prstGeom>
          <a:solidFill>
            <a:srgbClr val="6E9263">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dirty="0">
              <a:solidFill>
                <a:srgbClr val="FFFFFF"/>
              </a:solidFill>
              <a:latin typeface="Calibri" panose="020F0502020204030204"/>
            </a:endParaRPr>
          </a:p>
        </p:txBody>
      </p:sp>
      <p:sp>
        <p:nvSpPr>
          <p:cNvPr id="139" name="textruta 138">
            <a:extLst>
              <a:ext uri="{FF2B5EF4-FFF2-40B4-BE49-F238E27FC236}">
                <a16:creationId xmlns:a16="http://schemas.microsoft.com/office/drawing/2014/main" id="{EFF407EB-3743-4793-8555-975373EA7CF9}"/>
              </a:ext>
            </a:extLst>
          </p:cNvPr>
          <p:cNvSpPr txBox="1"/>
          <p:nvPr/>
        </p:nvSpPr>
        <p:spPr>
          <a:xfrm>
            <a:off x="2447595" y="618269"/>
            <a:ext cx="8890931" cy="1200329"/>
          </a:xfrm>
          <a:prstGeom prst="rect">
            <a:avLst/>
          </a:prstGeom>
          <a:noFill/>
        </p:spPr>
        <p:txBody>
          <a:bodyPr wrap="square" rtlCol="0">
            <a:spAutoFit/>
          </a:bodyPr>
          <a:lstStyle/>
          <a:p>
            <a:pPr algn="ctr" defTabSz="914377"/>
            <a:r>
              <a:rPr lang="sv-SE" sz="2400" dirty="0">
                <a:solidFill>
                  <a:srgbClr val="4E5151"/>
                </a:solidFill>
                <a:latin typeface="Calibri Light" panose="020F0302020204030204"/>
              </a:rPr>
              <a:t>Skapa implementeringsplan för spridning samt implementera i fler verksamheter i VGR</a:t>
            </a:r>
            <a:endParaRPr lang="sv-SE" sz="2400" b="0" i="0" dirty="0">
              <a:solidFill>
                <a:srgbClr val="494746"/>
              </a:solidFill>
              <a:effectLst/>
              <a:latin typeface="Helvetica" panose="020B0604020202020204" pitchFamily="34" charset="0"/>
            </a:endParaRPr>
          </a:p>
          <a:p>
            <a:pPr algn="ctr" defTabSz="914377"/>
            <a:endParaRPr lang="sv-SE" sz="2400" dirty="0">
              <a:solidFill>
                <a:srgbClr val="4E5151"/>
              </a:solidFill>
              <a:latin typeface="Calibri Light" panose="020F0302020204030204"/>
            </a:endParaRPr>
          </a:p>
        </p:txBody>
      </p:sp>
      <p:sp>
        <p:nvSpPr>
          <p:cNvPr id="2" name="textruta 1">
            <a:extLst>
              <a:ext uri="{FF2B5EF4-FFF2-40B4-BE49-F238E27FC236}">
                <a16:creationId xmlns:a16="http://schemas.microsoft.com/office/drawing/2014/main" id="{7C625EC3-6855-4E30-9FE7-31CC6A4F076A}"/>
              </a:ext>
            </a:extLst>
          </p:cNvPr>
          <p:cNvSpPr txBox="1"/>
          <p:nvPr/>
        </p:nvSpPr>
        <p:spPr>
          <a:xfrm>
            <a:off x="143339" y="2121301"/>
            <a:ext cx="5280587" cy="461665"/>
          </a:xfrm>
          <a:prstGeom prst="rect">
            <a:avLst/>
          </a:prstGeom>
          <a:noFill/>
        </p:spPr>
        <p:txBody>
          <a:bodyPr wrap="square" rtlCol="0">
            <a:spAutoFit/>
          </a:bodyPr>
          <a:lstStyle/>
          <a:p>
            <a:pPr defTabSz="914377"/>
            <a:r>
              <a:rPr lang="sv-SE" sz="2400" dirty="0">
                <a:solidFill>
                  <a:srgbClr val="4E5151"/>
                </a:solidFill>
                <a:latin typeface="Calibri Light" panose="020F0302020204030204"/>
              </a:rPr>
              <a:t>Anteckningar</a:t>
            </a:r>
            <a:endParaRPr lang="en-GB" sz="2400" dirty="0">
              <a:solidFill>
                <a:srgbClr val="4E5151"/>
              </a:solidFill>
              <a:latin typeface="Calibri Light" panose="020F0302020204030204"/>
            </a:endParaRPr>
          </a:p>
        </p:txBody>
      </p:sp>
      <p:pic>
        <p:nvPicPr>
          <p:cNvPr id="6" name="Bildobjekt 5">
            <a:extLst>
              <a:ext uri="{FF2B5EF4-FFF2-40B4-BE49-F238E27FC236}">
                <a16:creationId xmlns:a16="http://schemas.microsoft.com/office/drawing/2014/main" id="{C614AD09-8A24-46F2-81EA-297B9B1C4AF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3339" y="82319"/>
            <a:ext cx="1933675" cy="1933675"/>
          </a:xfrm>
          <a:prstGeom prst="rect">
            <a:avLst/>
          </a:prstGeom>
        </p:spPr>
      </p:pic>
    </p:spTree>
    <p:extLst>
      <p:ext uri="{BB962C8B-B14F-4D97-AF65-F5344CB8AC3E}">
        <p14:creationId xmlns:p14="http://schemas.microsoft.com/office/powerpoint/2010/main" val="2265639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880D3025-C9FB-1672-95A2-D199E252BE2F}"/>
              </a:ext>
            </a:extLst>
          </p:cNvPr>
          <p:cNvSpPr>
            <a:spLocks noGrp="1"/>
          </p:cNvSpPr>
          <p:nvPr>
            <p:ph type="dt" sz="half" idx="10"/>
          </p:nvPr>
        </p:nvSpPr>
        <p:spPr/>
        <p:txBody>
          <a:bodyPr/>
          <a:lstStyle/>
          <a:p>
            <a:fld id="{F51BC1AE-12BE-46AC-9A20-CE9C845E4E47}" type="datetime1">
              <a:rPr lang="sv-SE" smtClean="0"/>
              <a:t>2023-06-02</a:t>
            </a:fld>
            <a:endParaRPr lang="sv-SE" dirty="0"/>
          </a:p>
        </p:txBody>
      </p:sp>
    </p:spTree>
    <p:extLst>
      <p:ext uri="{BB962C8B-B14F-4D97-AF65-F5344CB8AC3E}">
        <p14:creationId xmlns:p14="http://schemas.microsoft.com/office/powerpoint/2010/main" val="38012703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706B15FA-85EC-5222-996A-8C0CBE71C110}"/>
              </a:ext>
            </a:extLst>
          </p:cNvPr>
          <p:cNvSpPr>
            <a:spLocks noGrp="1"/>
          </p:cNvSpPr>
          <p:nvPr>
            <p:ph type="dt" sz="half" idx="10"/>
          </p:nvPr>
        </p:nvSpPr>
        <p:spPr/>
        <p:txBody>
          <a:bodyPr/>
          <a:lstStyle/>
          <a:p>
            <a:fld id="{DA185498-67B0-4A0B-8455-9A803E3F2EDA}" type="datetime1">
              <a:rPr lang="sv-SE" smtClean="0"/>
              <a:t>2023-06-02</a:t>
            </a:fld>
            <a:endParaRPr lang="sv-SE"/>
          </a:p>
        </p:txBody>
      </p:sp>
      <p:sp>
        <p:nvSpPr>
          <p:cNvPr id="3" name="Rektangel med rundade hörn 45">
            <a:extLst>
              <a:ext uri="{FF2B5EF4-FFF2-40B4-BE49-F238E27FC236}">
                <a16:creationId xmlns:a16="http://schemas.microsoft.com/office/drawing/2014/main" id="{D2A5771E-D42F-9A22-050C-872151004561}"/>
              </a:ext>
            </a:extLst>
          </p:cNvPr>
          <p:cNvSpPr/>
          <p:nvPr/>
        </p:nvSpPr>
        <p:spPr>
          <a:xfrm>
            <a:off x="4876800" y="4429760"/>
            <a:ext cx="2438400" cy="1838960"/>
          </a:xfrm>
          <a:prstGeom prst="round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sv-SE">
              <a:solidFill>
                <a:srgbClr val="FFFFFF"/>
              </a:solidFill>
              <a:latin typeface="Calibri" panose="020F0502020204030204"/>
            </a:endParaRPr>
          </a:p>
        </p:txBody>
      </p:sp>
      <p:sp>
        <p:nvSpPr>
          <p:cNvPr id="4" name="Platshållare för text 3">
            <a:extLst>
              <a:ext uri="{FF2B5EF4-FFF2-40B4-BE49-F238E27FC236}">
                <a16:creationId xmlns:a16="http://schemas.microsoft.com/office/drawing/2014/main" id="{1D69A79C-D337-5EF9-CD80-BA4AC8179CF6}"/>
              </a:ext>
            </a:extLst>
          </p:cNvPr>
          <p:cNvSpPr txBox="1">
            <a:spLocks/>
          </p:cNvSpPr>
          <p:nvPr/>
        </p:nvSpPr>
        <p:spPr>
          <a:xfrm>
            <a:off x="5039360" y="5384800"/>
            <a:ext cx="2113280" cy="883920"/>
          </a:xfrm>
          <a:prstGeom prst="rect">
            <a:avLst/>
          </a:prstGeom>
        </p:spPr>
        <p:txBody>
          <a:bodyPr/>
          <a:lstStyle>
            <a:lvl1pPr marL="269875" indent="-269875" algn="l" defTabSz="914400" rtl="0" eaLnBrk="1" latinLnBrk="0" hangingPunct="1">
              <a:lnSpc>
                <a:spcPct val="130000"/>
              </a:lnSpc>
              <a:spcBef>
                <a:spcPts val="1000"/>
              </a:spcBef>
              <a:buFont typeface="Verdana" panose="020B0604030504040204" pitchFamily="34" charset="0"/>
              <a:buChar char="•"/>
              <a:defRPr sz="2200" kern="1200">
                <a:solidFill>
                  <a:schemeClr val="tx1"/>
                </a:solidFill>
                <a:latin typeface="+mn-lt"/>
                <a:ea typeface="+mn-ea"/>
                <a:cs typeface="+mn-cs"/>
              </a:defRPr>
            </a:lvl1pPr>
            <a:lvl2pPr marL="533400" indent="-266700" algn="l" defTabSz="914400" rtl="0" eaLnBrk="1" latinLnBrk="0" hangingPunct="1">
              <a:lnSpc>
                <a:spcPct val="130000"/>
              </a:lnSpc>
              <a:spcBef>
                <a:spcPts val="500"/>
              </a:spcBef>
              <a:buFont typeface="Verdana" panose="020B0604030504040204" pitchFamily="34" charset="0"/>
              <a:buChar char="–"/>
              <a:defRPr sz="2000" kern="1200">
                <a:solidFill>
                  <a:schemeClr val="tx1"/>
                </a:solidFill>
                <a:latin typeface="+mn-lt"/>
                <a:ea typeface="+mn-ea"/>
                <a:cs typeface="+mn-cs"/>
              </a:defRPr>
            </a:lvl2pPr>
            <a:lvl3pPr marL="812800" indent="-279400" algn="l" defTabSz="914400" rtl="0" eaLnBrk="1" latinLnBrk="0" hangingPunct="1">
              <a:lnSpc>
                <a:spcPct val="130000"/>
              </a:lnSpc>
              <a:spcBef>
                <a:spcPts val="500"/>
              </a:spcBef>
              <a:buFont typeface="Verdana" panose="020B0604030504040204" pitchFamily="34" charset="0"/>
              <a:buChar char="–"/>
              <a:defRPr sz="1800" kern="1200">
                <a:solidFill>
                  <a:schemeClr val="tx1"/>
                </a:solidFill>
                <a:latin typeface="+mn-lt"/>
                <a:ea typeface="+mn-ea"/>
                <a:cs typeface="+mn-cs"/>
              </a:defRPr>
            </a:lvl3pPr>
            <a:lvl4pPr marL="1079500" indent="-266700" algn="l" defTabSz="914400" rtl="0" eaLnBrk="1" latinLnBrk="0" hangingPunct="1">
              <a:lnSpc>
                <a:spcPct val="130000"/>
              </a:lnSpc>
              <a:spcBef>
                <a:spcPts val="500"/>
              </a:spcBef>
              <a:buFont typeface="Verdana" panose="020B0604030504040204" pitchFamily="34" charset="0"/>
              <a:buChar char="–"/>
              <a:tabLst>
                <a:tab pos="812800" algn="l"/>
              </a:tabLst>
              <a:defRPr sz="1600" kern="1200">
                <a:solidFill>
                  <a:schemeClr val="tx1"/>
                </a:solidFill>
                <a:latin typeface="+mn-lt"/>
                <a:ea typeface="+mn-ea"/>
                <a:cs typeface="+mn-cs"/>
              </a:defRPr>
            </a:lvl4pPr>
            <a:lvl5pPr marL="1346200" indent="-266700" algn="l" defTabSz="914400" rtl="0" eaLnBrk="1" latinLnBrk="0" hangingPunct="1">
              <a:lnSpc>
                <a:spcPct val="130000"/>
              </a:lnSpc>
              <a:spcBef>
                <a:spcPts val="500"/>
              </a:spcBef>
              <a:buFont typeface="Verdana" panose="020B060403050404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0" indent="0" algn="ctr">
              <a:buNone/>
            </a:pPr>
            <a:r>
              <a:rPr lang="sv-SE" sz="1200" b="1" dirty="0"/>
              <a:t>Ulrika Engstrand</a:t>
            </a:r>
            <a:br>
              <a:rPr lang="sv-SE" sz="1200" dirty="0"/>
            </a:br>
            <a:r>
              <a:rPr lang="sv-SE" sz="1200" dirty="0"/>
              <a:t>Innovationscoach</a:t>
            </a:r>
            <a:br>
              <a:rPr lang="sv-SE" sz="1200" dirty="0"/>
            </a:br>
            <a:r>
              <a:rPr lang="sv-SE" sz="1200" dirty="0"/>
              <a:t>Innovationsplattformen</a:t>
            </a:r>
          </a:p>
        </p:txBody>
      </p:sp>
      <p:sp>
        <p:nvSpPr>
          <p:cNvPr id="5" name="Platshållare för text 206">
            <a:extLst>
              <a:ext uri="{FF2B5EF4-FFF2-40B4-BE49-F238E27FC236}">
                <a16:creationId xmlns:a16="http://schemas.microsoft.com/office/drawing/2014/main" id="{ED3606DE-A996-95B2-8797-389996A960DA}"/>
              </a:ext>
            </a:extLst>
          </p:cNvPr>
          <p:cNvSpPr txBox="1">
            <a:spLocks/>
          </p:cNvSpPr>
          <p:nvPr/>
        </p:nvSpPr>
        <p:spPr>
          <a:xfrm>
            <a:off x="749568" y="461732"/>
            <a:ext cx="3055209" cy="2479589"/>
          </a:xfrm>
          <a:prstGeom prst="rect">
            <a:avLst/>
          </a:prstGeom>
        </p:spPr>
        <p:txBody>
          <a:bodyPr lIns="0" tIns="0" rIns="0" bIns="0" anchor="ctr"/>
          <a:lstStyle>
            <a:lvl1pPr marL="0" indent="0" algn="l" defTabSz="914377" rtl="0" eaLnBrk="1" latinLnBrk="0" hangingPunct="1">
              <a:lnSpc>
                <a:spcPct val="90000"/>
              </a:lnSpc>
              <a:spcBef>
                <a:spcPts val="1000"/>
              </a:spcBef>
              <a:buFont typeface="Arial" panose="020B0604020202020204" pitchFamily="34" charset="0"/>
              <a:buNone/>
              <a:defRPr sz="1600" b="0" kern="1200">
                <a:solidFill>
                  <a:schemeClr val="tx1">
                    <a:lumMod val="75000"/>
                  </a:schemeClr>
                </a:solidFill>
                <a:latin typeface="+mj-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defTabSz="914354">
              <a:lnSpc>
                <a:spcPct val="100000"/>
              </a:lnSpc>
              <a:spcBef>
                <a:spcPts val="0"/>
              </a:spcBef>
            </a:pPr>
            <a:r>
              <a:rPr lang="sv-SE" dirty="0">
                <a:solidFill>
                  <a:srgbClr val="4E5151">
                    <a:lumMod val="75000"/>
                  </a:srgbClr>
                </a:solidFill>
                <a:latin typeface="Calibri Light" panose="020F0302020204030204"/>
              </a:rPr>
              <a:t>Se över alla aktiviteter i innovationsprocessens första fas, även om projektet upplevs befinna sig i en senare fas</a:t>
            </a:r>
          </a:p>
        </p:txBody>
      </p:sp>
      <p:sp>
        <p:nvSpPr>
          <p:cNvPr id="6" name="textruta 5">
            <a:extLst>
              <a:ext uri="{FF2B5EF4-FFF2-40B4-BE49-F238E27FC236}">
                <a16:creationId xmlns:a16="http://schemas.microsoft.com/office/drawing/2014/main" id="{5D3A72E6-3039-4577-1717-8162973202F5}"/>
              </a:ext>
            </a:extLst>
          </p:cNvPr>
          <p:cNvSpPr txBox="1"/>
          <p:nvPr/>
        </p:nvSpPr>
        <p:spPr>
          <a:xfrm>
            <a:off x="8773306" y="1253821"/>
            <a:ext cx="2809095" cy="1077218"/>
          </a:xfrm>
          <a:prstGeom prst="rect">
            <a:avLst/>
          </a:prstGeom>
          <a:noFill/>
        </p:spPr>
        <p:txBody>
          <a:bodyPr wrap="square">
            <a:spAutoFit/>
          </a:bodyPr>
          <a:lstStyle/>
          <a:p>
            <a:pPr defTabSz="914377"/>
            <a:r>
              <a:rPr lang="sv-SE" sz="1600" dirty="0">
                <a:solidFill>
                  <a:srgbClr val="4E5151">
                    <a:lumMod val="75000"/>
                  </a:srgbClr>
                </a:solidFill>
                <a:latin typeface="Calibri Light" panose="020F0302020204030204"/>
              </a:rPr>
              <a:t>Ha tålamod! Det är en ”mjuk process” vilket betyder att den bygger på iteration och att det inte finns en strikt väg att gå.</a:t>
            </a:r>
          </a:p>
        </p:txBody>
      </p:sp>
      <p:sp>
        <p:nvSpPr>
          <p:cNvPr id="7" name="Platshållare för text 206">
            <a:extLst>
              <a:ext uri="{FF2B5EF4-FFF2-40B4-BE49-F238E27FC236}">
                <a16:creationId xmlns:a16="http://schemas.microsoft.com/office/drawing/2014/main" id="{BC1A76D7-EDFD-341F-1756-FE556E64D7AC}"/>
              </a:ext>
            </a:extLst>
          </p:cNvPr>
          <p:cNvSpPr txBox="1">
            <a:spLocks/>
          </p:cNvSpPr>
          <p:nvPr/>
        </p:nvSpPr>
        <p:spPr>
          <a:xfrm>
            <a:off x="8780353" y="4949325"/>
            <a:ext cx="2791889" cy="1288916"/>
          </a:xfrm>
          <a:prstGeom prst="rect">
            <a:avLst/>
          </a:prstGeom>
        </p:spPr>
        <p:txBody>
          <a:bodyPr lIns="0" tIns="0" rIns="0" bIns="0" anchor="ctr"/>
          <a:lstStyle>
            <a:lvl1pPr marL="0" indent="0" algn="l" defTabSz="914377" rtl="0" eaLnBrk="1" latinLnBrk="0" hangingPunct="1">
              <a:lnSpc>
                <a:spcPct val="90000"/>
              </a:lnSpc>
              <a:spcBef>
                <a:spcPts val="1000"/>
              </a:spcBef>
              <a:buFont typeface="Arial" panose="020B0604020202020204" pitchFamily="34" charset="0"/>
              <a:buNone/>
              <a:defRPr sz="1600" b="0" kern="1200">
                <a:solidFill>
                  <a:schemeClr val="tx1">
                    <a:lumMod val="75000"/>
                  </a:schemeClr>
                </a:solidFill>
                <a:latin typeface="+mj-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defTabSz="914354">
              <a:lnSpc>
                <a:spcPct val="100000"/>
              </a:lnSpc>
              <a:spcBef>
                <a:spcPts val="0"/>
              </a:spcBef>
            </a:pPr>
            <a:r>
              <a:rPr lang="sv-SE" dirty="0">
                <a:solidFill>
                  <a:srgbClr val="4E5151">
                    <a:lumMod val="75000"/>
                  </a:srgbClr>
                </a:solidFill>
                <a:latin typeface="Calibri Light" panose="020F0302020204030204"/>
              </a:rPr>
              <a:t>Använd dig av aktiviteterna, speciellt i början. Var inte rädda för att testa något nytt även om du inte riktigt förstår, börja enkelt och se vad ni får fram. </a:t>
            </a:r>
          </a:p>
        </p:txBody>
      </p:sp>
      <p:sp>
        <p:nvSpPr>
          <p:cNvPr id="8" name="Platshållare för text 206">
            <a:extLst>
              <a:ext uri="{FF2B5EF4-FFF2-40B4-BE49-F238E27FC236}">
                <a16:creationId xmlns:a16="http://schemas.microsoft.com/office/drawing/2014/main" id="{E719D703-8C4C-D121-F9A0-FA730AE74138}"/>
              </a:ext>
            </a:extLst>
          </p:cNvPr>
          <p:cNvSpPr txBox="1">
            <a:spLocks/>
          </p:cNvSpPr>
          <p:nvPr/>
        </p:nvSpPr>
        <p:spPr>
          <a:xfrm>
            <a:off x="794403" y="3085272"/>
            <a:ext cx="2837248" cy="4893352"/>
          </a:xfrm>
          <a:prstGeom prst="rect">
            <a:avLst/>
          </a:prstGeom>
        </p:spPr>
        <p:txBody>
          <a:bodyPr lIns="0" tIns="0" rIns="0" bIns="0" anchor="ctr"/>
          <a:lstStyle>
            <a:lvl1pPr marL="0" indent="0" algn="l" defTabSz="914377" rtl="0" eaLnBrk="1" latinLnBrk="0" hangingPunct="1">
              <a:lnSpc>
                <a:spcPct val="90000"/>
              </a:lnSpc>
              <a:spcBef>
                <a:spcPts val="1000"/>
              </a:spcBef>
              <a:buFont typeface="Arial" panose="020B0604020202020204" pitchFamily="34" charset="0"/>
              <a:buNone/>
              <a:defRPr sz="1600" b="0" kern="1200">
                <a:solidFill>
                  <a:schemeClr val="tx1">
                    <a:lumMod val="75000"/>
                  </a:schemeClr>
                </a:solidFill>
                <a:latin typeface="+mj-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defTabSz="914354">
              <a:lnSpc>
                <a:spcPct val="100000"/>
              </a:lnSpc>
              <a:spcBef>
                <a:spcPts val="0"/>
              </a:spcBef>
            </a:pPr>
            <a:r>
              <a:rPr lang="sv-SE" dirty="0">
                <a:solidFill>
                  <a:srgbClr val="4E5151">
                    <a:lumMod val="75000"/>
                  </a:srgbClr>
                </a:solidFill>
                <a:latin typeface="Calibri Light" panose="020F0302020204030204"/>
              </a:rPr>
              <a:t>Använd de planeringsdokument som finns för att få en bra start och en hållbar struktur. </a:t>
            </a:r>
          </a:p>
          <a:p>
            <a:pPr defTabSz="914354">
              <a:lnSpc>
                <a:spcPct val="100000"/>
              </a:lnSpc>
              <a:spcBef>
                <a:spcPts val="0"/>
              </a:spcBef>
            </a:pPr>
            <a:endParaRPr lang="sv-SE" dirty="0">
              <a:solidFill>
                <a:srgbClr val="4E5151">
                  <a:lumMod val="75000"/>
                </a:srgbClr>
              </a:solidFill>
              <a:latin typeface="Calibri Light" panose="020F0302020204030204"/>
            </a:endParaRPr>
          </a:p>
        </p:txBody>
      </p:sp>
      <p:sp>
        <p:nvSpPr>
          <p:cNvPr id="9" name="Ellips 8">
            <a:extLst>
              <a:ext uri="{FF2B5EF4-FFF2-40B4-BE49-F238E27FC236}">
                <a16:creationId xmlns:a16="http://schemas.microsoft.com/office/drawing/2014/main" id="{25C27886-7D90-CCB3-F25B-5D1E9F1EF890}"/>
              </a:ext>
            </a:extLst>
          </p:cNvPr>
          <p:cNvSpPr/>
          <p:nvPr/>
        </p:nvSpPr>
        <p:spPr>
          <a:xfrm>
            <a:off x="4296000" y="1629000"/>
            <a:ext cx="3600000" cy="3600000"/>
          </a:xfrm>
          <a:prstGeom prst="ellipse">
            <a:avLst/>
          </a:prstGeom>
          <a:blipFill dpi="0" rotWithShape="1">
            <a:blip r:embed="rId2">
              <a:extLst>
                <a:ext uri="{28A0092B-C50C-407E-A947-70E740481C1C}">
                  <a14:useLocalDpi xmlns:a14="http://schemas.microsoft.com/office/drawing/2010/main" val="0"/>
                </a:ext>
              </a:extLst>
            </a:blip>
            <a:srcRect/>
            <a:stretch>
              <a:fillRect/>
            </a:stretch>
          </a:blipFill>
          <a:ln w="635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dirty="0">
              <a:solidFill>
                <a:srgbClr val="FFFFFF"/>
              </a:solidFill>
              <a:latin typeface="Calibri" panose="020F0502020204030204"/>
            </a:endParaRPr>
          </a:p>
        </p:txBody>
      </p:sp>
      <p:cxnSp>
        <p:nvCxnSpPr>
          <p:cNvPr id="10" name="Rak koppling 13">
            <a:extLst>
              <a:ext uri="{FF2B5EF4-FFF2-40B4-BE49-F238E27FC236}">
                <a16:creationId xmlns:a16="http://schemas.microsoft.com/office/drawing/2014/main" id="{B1FCE9AB-5941-1116-F4A5-0F9B14015BAB}"/>
              </a:ext>
            </a:extLst>
          </p:cNvPr>
          <p:cNvCxnSpPr>
            <a:cxnSpLocks/>
          </p:cNvCxnSpPr>
          <p:nvPr/>
        </p:nvCxnSpPr>
        <p:spPr>
          <a:xfrm flipV="1">
            <a:off x="3393440" y="4318000"/>
            <a:ext cx="1137920" cy="609600"/>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1" name="Rak koppling 12">
            <a:extLst>
              <a:ext uri="{FF2B5EF4-FFF2-40B4-BE49-F238E27FC236}">
                <a16:creationId xmlns:a16="http://schemas.microsoft.com/office/drawing/2014/main" id="{D77651E9-B338-4404-EB50-234BCF5BA78F}"/>
              </a:ext>
            </a:extLst>
          </p:cNvPr>
          <p:cNvCxnSpPr>
            <a:cxnSpLocks/>
          </p:cNvCxnSpPr>
          <p:nvPr/>
        </p:nvCxnSpPr>
        <p:spPr>
          <a:xfrm>
            <a:off x="745589" y="4923693"/>
            <a:ext cx="2644727" cy="0"/>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2" name="Rak koppling 12">
            <a:extLst>
              <a:ext uri="{FF2B5EF4-FFF2-40B4-BE49-F238E27FC236}">
                <a16:creationId xmlns:a16="http://schemas.microsoft.com/office/drawing/2014/main" id="{12BCA590-980A-1F82-2FAB-E72FFDA84DFC}"/>
              </a:ext>
            </a:extLst>
          </p:cNvPr>
          <p:cNvCxnSpPr>
            <a:cxnSpLocks/>
          </p:cNvCxnSpPr>
          <p:nvPr/>
        </p:nvCxnSpPr>
        <p:spPr>
          <a:xfrm>
            <a:off x="695961" y="2357120"/>
            <a:ext cx="2644727" cy="0"/>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3" name="Rak koppling 13">
            <a:extLst>
              <a:ext uri="{FF2B5EF4-FFF2-40B4-BE49-F238E27FC236}">
                <a16:creationId xmlns:a16="http://schemas.microsoft.com/office/drawing/2014/main" id="{1AA6172A-24F8-39F6-59CF-8018948EC749}"/>
              </a:ext>
            </a:extLst>
          </p:cNvPr>
          <p:cNvCxnSpPr>
            <a:cxnSpLocks/>
          </p:cNvCxnSpPr>
          <p:nvPr/>
        </p:nvCxnSpPr>
        <p:spPr>
          <a:xfrm>
            <a:off x="3342640" y="2357120"/>
            <a:ext cx="1076960" cy="386080"/>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grpSp>
        <p:nvGrpSpPr>
          <p:cNvPr id="14" name="Grupp 13">
            <a:extLst>
              <a:ext uri="{FF2B5EF4-FFF2-40B4-BE49-F238E27FC236}">
                <a16:creationId xmlns:a16="http://schemas.microsoft.com/office/drawing/2014/main" id="{D21DF406-6DE6-31B6-545D-F7E27AE2D259}"/>
              </a:ext>
            </a:extLst>
          </p:cNvPr>
          <p:cNvGrpSpPr/>
          <p:nvPr/>
        </p:nvGrpSpPr>
        <p:grpSpPr>
          <a:xfrm flipH="1">
            <a:off x="7650480" y="2346960"/>
            <a:ext cx="3931920" cy="2570480"/>
            <a:chOff x="848360" y="2509520"/>
            <a:chExt cx="3835400" cy="2570480"/>
          </a:xfrm>
        </p:grpSpPr>
        <p:cxnSp>
          <p:nvCxnSpPr>
            <p:cNvPr id="15" name="Rak koppling 13">
              <a:extLst>
                <a:ext uri="{FF2B5EF4-FFF2-40B4-BE49-F238E27FC236}">
                  <a16:creationId xmlns:a16="http://schemas.microsoft.com/office/drawing/2014/main" id="{7ABCDA2D-7CD9-7BCD-DD51-EB3B6708B0E7}"/>
                </a:ext>
              </a:extLst>
            </p:cNvPr>
            <p:cNvCxnSpPr>
              <a:cxnSpLocks/>
            </p:cNvCxnSpPr>
            <p:nvPr/>
          </p:nvCxnSpPr>
          <p:spPr>
            <a:xfrm flipV="1">
              <a:off x="3545840" y="4470400"/>
              <a:ext cx="1137920" cy="609600"/>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6" name="Rak koppling 12">
              <a:extLst>
                <a:ext uri="{FF2B5EF4-FFF2-40B4-BE49-F238E27FC236}">
                  <a16:creationId xmlns:a16="http://schemas.microsoft.com/office/drawing/2014/main" id="{246919AB-B954-6C4B-85AA-5C2815C553DE}"/>
                </a:ext>
              </a:extLst>
            </p:cNvPr>
            <p:cNvCxnSpPr>
              <a:cxnSpLocks/>
            </p:cNvCxnSpPr>
            <p:nvPr/>
          </p:nvCxnSpPr>
          <p:spPr>
            <a:xfrm>
              <a:off x="897988" y="5076093"/>
              <a:ext cx="2644726" cy="0"/>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7" name="Rak koppling 12">
              <a:extLst>
                <a:ext uri="{FF2B5EF4-FFF2-40B4-BE49-F238E27FC236}">
                  <a16:creationId xmlns:a16="http://schemas.microsoft.com/office/drawing/2014/main" id="{58F38CB2-1CCA-48D2-F075-FFFE367BDA33}"/>
                </a:ext>
              </a:extLst>
            </p:cNvPr>
            <p:cNvCxnSpPr>
              <a:cxnSpLocks/>
            </p:cNvCxnSpPr>
            <p:nvPr/>
          </p:nvCxnSpPr>
          <p:spPr>
            <a:xfrm>
              <a:off x="848360" y="2509520"/>
              <a:ext cx="2644726" cy="0"/>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8" name="Rak koppling 13">
              <a:extLst>
                <a:ext uri="{FF2B5EF4-FFF2-40B4-BE49-F238E27FC236}">
                  <a16:creationId xmlns:a16="http://schemas.microsoft.com/office/drawing/2014/main" id="{8D9BD1F7-C2B2-109B-BCDE-1B1BC3F36682}"/>
                </a:ext>
              </a:extLst>
            </p:cNvPr>
            <p:cNvCxnSpPr>
              <a:cxnSpLocks/>
            </p:cNvCxnSpPr>
            <p:nvPr/>
          </p:nvCxnSpPr>
          <p:spPr>
            <a:xfrm>
              <a:off x="3495040" y="2509520"/>
              <a:ext cx="1076960" cy="386080"/>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20" name="Rektangel 19">
            <a:extLst>
              <a:ext uri="{FF2B5EF4-FFF2-40B4-BE49-F238E27FC236}">
                <a16:creationId xmlns:a16="http://schemas.microsoft.com/office/drawing/2014/main" id="{F2B4F06F-45FF-9978-53CE-D0BCCA56B2E9}"/>
              </a:ext>
            </a:extLst>
          </p:cNvPr>
          <p:cNvSpPr/>
          <p:nvPr/>
        </p:nvSpPr>
        <p:spPr>
          <a:xfrm>
            <a:off x="296564" y="6225884"/>
            <a:ext cx="1458097" cy="26304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sv-SE">
              <a:solidFill>
                <a:srgbClr val="FFFFFF"/>
              </a:solidFill>
              <a:latin typeface="Calibri" panose="020F0502020204030204"/>
            </a:endParaRPr>
          </a:p>
        </p:txBody>
      </p:sp>
      <p:sp>
        <p:nvSpPr>
          <p:cNvPr id="21" name="textruta 20">
            <a:extLst>
              <a:ext uri="{FF2B5EF4-FFF2-40B4-BE49-F238E27FC236}">
                <a16:creationId xmlns:a16="http://schemas.microsoft.com/office/drawing/2014/main" id="{15D1C883-7D98-AF0B-5B8E-B627724A8409}"/>
              </a:ext>
            </a:extLst>
          </p:cNvPr>
          <p:cNvSpPr txBox="1"/>
          <p:nvPr/>
        </p:nvSpPr>
        <p:spPr>
          <a:xfrm>
            <a:off x="3242850" y="443186"/>
            <a:ext cx="5706303" cy="830997"/>
          </a:xfrm>
          <a:prstGeom prst="rect">
            <a:avLst/>
          </a:prstGeom>
          <a:noFill/>
        </p:spPr>
        <p:txBody>
          <a:bodyPr wrap="square" rtlCol="0">
            <a:spAutoFit/>
          </a:bodyPr>
          <a:lstStyle/>
          <a:p>
            <a:pPr algn="ctr" defTabSz="914377"/>
            <a:r>
              <a:rPr lang="sv-SE" sz="2400" b="1" dirty="0">
                <a:solidFill>
                  <a:srgbClr val="4E5151"/>
                </a:solidFill>
                <a:latin typeface="Calibri Light" panose="020F0302020204030204"/>
                <a:ea typeface="Calibri" panose="020F0502020204030204" pitchFamily="34" charset="0"/>
              </a:rPr>
              <a:t>Råd från </a:t>
            </a:r>
          </a:p>
          <a:p>
            <a:pPr algn="ctr" defTabSz="914377"/>
            <a:r>
              <a:rPr lang="sv-SE" sz="2400" b="1" dirty="0">
                <a:solidFill>
                  <a:srgbClr val="4E5151"/>
                </a:solidFill>
                <a:latin typeface="Calibri Light" panose="020F0302020204030204"/>
                <a:ea typeface="Calibri" panose="020F0502020204030204" pitchFamily="34" charset="0"/>
              </a:rPr>
              <a:t>Innovationscoachen:</a:t>
            </a:r>
            <a:endParaRPr lang="en-GB" sz="2400" b="1" dirty="0">
              <a:solidFill>
                <a:srgbClr val="4E5151"/>
              </a:solidFill>
              <a:latin typeface="Calibri" panose="020F0502020204030204"/>
            </a:endParaRPr>
          </a:p>
        </p:txBody>
      </p:sp>
    </p:spTree>
    <p:extLst>
      <p:ext uri="{BB962C8B-B14F-4D97-AF65-F5344CB8AC3E}">
        <p14:creationId xmlns:p14="http://schemas.microsoft.com/office/powerpoint/2010/main" val="23130740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97E17F7B-0642-AB53-7662-89150208D547}"/>
              </a:ext>
            </a:extLst>
          </p:cNvPr>
          <p:cNvSpPr>
            <a:spLocks noGrp="1"/>
          </p:cNvSpPr>
          <p:nvPr>
            <p:ph type="dt" sz="half" idx="10"/>
          </p:nvPr>
        </p:nvSpPr>
        <p:spPr/>
        <p:txBody>
          <a:bodyPr/>
          <a:lstStyle/>
          <a:p>
            <a:fld id="{DA185498-67B0-4A0B-8455-9A803E3F2EDA}" type="datetime1">
              <a:rPr lang="sv-SE" smtClean="0"/>
              <a:t>2023-06-02</a:t>
            </a:fld>
            <a:endParaRPr lang="sv-SE"/>
          </a:p>
        </p:txBody>
      </p:sp>
      <p:sp>
        <p:nvSpPr>
          <p:cNvPr id="3" name="textruta 2">
            <a:extLst>
              <a:ext uri="{FF2B5EF4-FFF2-40B4-BE49-F238E27FC236}">
                <a16:creationId xmlns:a16="http://schemas.microsoft.com/office/drawing/2014/main" id="{9BFB3B84-FF74-7A1B-0868-EEB7DACE570A}"/>
              </a:ext>
            </a:extLst>
          </p:cNvPr>
          <p:cNvSpPr txBox="1"/>
          <p:nvPr/>
        </p:nvSpPr>
        <p:spPr>
          <a:xfrm>
            <a:off x="143341" y="1988841"/>
            <a:ext cx="5856649" cy="1846659"/>
          </a:xfrm>
          <a:prstGeom prst="rect">
            <a:avLst/>
          </a:prstGeom>
          <a:noFill/>
        </p:spPr>
        <p:txBody>
          <a:bodyPr wrap="square" rtlCol="0">
            <a:spAutoFit/>
          </a:bodyPr>
          <a:lstStyle/>
          <a:p>
            <a:pPr defTabSz="914377"/>
            <a:r>
              <a:rPr lang="sv-SE" sz="2400" dirty="0">
                <a:solidFill>
                  <a:srgbClr val="4E5151"/>
                </a:solidFill>
                <a:latin typeface="Calibri Light" panose="020F0302020204030204"/>
              </a:rPr>
              <a:t>Anteckningar</a:t>
            </a:r>
          </a:p>
          <a:p>
            <a:pPr defTabSz="914377"/>
            <a:endParaRPr lang="en-GB" dirty="0">
              <a:solidFill>
                <a:srgbClr val="4E5151"/>
              </a:solidFill>
              <a:latin typeface="Calibri" panose="020F0502020204030204"/>
            </a:endParaRPr>
          </a:p>
          <a:p>
            <a:pPr defTabSz="914377"/>
            <a:endParaRPr lang="en-GB" dirty="0">
              <a:solidFill>
                <a:srgbClr val="4E5151"/>
              </a:solidFill>
              <a:latin typeface="Calibri" panose="020F0502020204030204"/>
            </a:endParaRPr>
          </a:p>
          <a:p>
            <a:pPr defTabSz="914377"/>
            <a:endParaRPr lang="en-GB" dirty="0">
              <a:solidFill>
                <a:srgbClr val="4E5151"/>
              </a:solidFill>
              <a:latin typeface="Calibri" panose="020F0502020204030204"/>
            </a:endParaRPr>
          </a:p>
          <a:p>
            <a:pPr defTabSz="914377"/>
            <a:endParaRPr lang="en-GB" dirty="0">
              <a:solidFill>
                <a:srgbClr val="4E5151"/>
              </a:solidFill>
              <a:latin typeface="Calibri" panose="020F0502020204030204"/>
            </a:endParaRPr>
          </a:p>
          <a:p>
            <a:pPr defTabSz="914377"/>
            <a:endParaRPr lang="en-GB" dirty="0">
              <a:solidFill>
                <a:srgbClr val="4E5151"/>
              </a:solidFill>
              <a:latin typeface="Calibri" panose="020F0502020204030204"/>
            </a:endParaRPr>
          </a:p>
        </p:txBody>
      </p:sp>
      <p:pic>
        <p:nvPicPr>
          <p:cNvPr id="4" name="Bildobjekt 3">
            <a:extLst>
              <a:ext uri="{FF2B5EF4-FFF2-40B4-BE49-F238E27FC236}">
                <a16:creationId xmlns:a16="http://schemas.microsoft.com/office/drawing/2014/main" id="{683AC303-5279-FEA3-1A6D-3E34DE38A855}"/>
              </a:ext>
            </a:extLst>
          </p:cNvPr>
          <p:cNvPicPr>
            <a:picLocks noChangeAspect="1"/>
          </p:cNvPicPr>
          <p:nvPr/>
        </p:nvPicPr>
        <p:blipFill rotWithShape="1">
          <a:blip r:embed="rId2"/>
          <a:srcRect b="32801"/>
          <a:stretch/>
        </p:blipFill>
        <p:spPr>
          <a:xfrm>
            <a:off x="143340" y="143249"/>
            <a:ext cx="3840427" cy="1697123"/>
          </a:xfrm>
          <a:prstGeom prst="rect">
            <a:avLst/>
          </a:prstGeom>
        </p:spPr>
      </p:pic>
      <p:sp>
        <p:nvSpPr>
          <p:cNvPr id="5" name="textruta 4">
            <a:extLst>
              <a:ext uri="{FF2B5EF4-FFF2-40B4-BE49-F238E27FC236}">
                <a16:creationId xmlns:a16="http://schemas.microsoft.com/office/drawing/2014/main" id="{2FB0C9BD-D653-31B2-2B48-3158F657D053}"/>
              </a:ext>
            </a:extLst>
          </p:cNvPr>
          <p:cNvSpPr txBox="1"/>
          <p:nvPr/>
        </p:nvSpPr>
        <p:spPr>
          <a:xfrm>
            <a:off x="4175787" y="143249"/>
            <a:ext cx="7716208" cy="1323439"/>
          </a:xfrm>
          <a:prstGeom prst="rect">
            <a:avLst/>
          </a:prstGeom>
          <a:noFill/>
        </p:spPr>
        <p:txBody>
          <a:bodyPr wrap="square">
            <a:spAutoFit/>
          </a:bodyPr>
          <a:lstStyle/>
          <a:p>
            <a:pPr defTabSz="914377"/>
            <a:r>
              <a:rPr lang="sv-SE" sz="1600" dirty="0">
                <a:solidFill>
                  <a:srgbClr val="494746"/>
                </a:solidFill>
                <a:latin typeface="Calibri Light" panose="020F0302020204030204"/>
              </a:rPr>
              <a:t>Fokus i processens första fas är att identifiera, undersöka och beskriva det problem som finns samt de behov som problemet bottnar i. I samband med detta behöver en projektorganisation skapas samt övrig organisering ske. I detta ingår bl.a. att påbörja projektplan, intressentanalys, omvärldsanalys och informationsklassning samt att börja förankra projektet i organisationen.</a:t>
            </a:r>
            <a:endParaRPr lang="en-GB" sz="1600" dirty="0">
              <a:solidFill>
                <a:srgbClr val="4E5151"/>
              </a:solidFill>
              <a:latin typeface="Calibri Light" panose="020F0302020204030204"/>
            </a:endParaRPr>
          </a:p>
        </p:txBody>
      </p:sp>
      <p:cxnSp>
        <p:nvCxnSpPr>
          <p:cNvPr id="6" name="Rak koppling 5">
            <a:extLst>
              <a:ext uri="{FF2B5EF4-FFF2-40B4-BE49-F238E27FC236}">
                <a16:creationId xmlns:a16="http://schemas.microsoft.com/office/drawing/2014/main" id="{8AC1A928-3908-8AC3-0281-A0912710D166}"/>
              </a:ext>
            </a:extLst>
          </p:cNvPr>
          <p:cNvCxnSpPr/>
          <p:nvPr/>
        </p:nvCxnSpPr>
        <p:spPr>
          <a:xfrm flipV="1">
            <a:off x="143340" y="1892829"/>
            <a:ext cx="11905320" cy="96011"/>
          </a:xfrm>
          <a:prstGeom prst="line">
            <a:avLst/>
          </a:prstGeom>
          <a:ln/>
        </p:spPr>
        <p:style>
          <a:lnRef idx="1">
            <a:schemeClr val="dk1"/>
          </a:lnRef>
          <a:fillRef idx="0">
            <a:schemeClr val="dk1"/>
          </a:fillRef>
          <a:effectRef idx="0">
            <a:schemeClr val="dk1"/>
          </a:effectRef>
          <a:fontRef idx="minor">
            <a:schemeClr val="tx1"/>
          </a:fontRef>
        </p:style>
      </p:cxnSp>
      <p:sp>
        <p:nvSpPr>
          <p:cNvPr id="7" name="textruta 6">
            <a:extLst>
              <a:ext uri="{FF2B5EF4-FFF2-40B4-BE49-F238E27FC236}">
                <a16:creationId xmlns:a16="http://schemas.microsoft.com/office/drawing/2014/main" id="{B4C6BC98-793A-FD31-658C-04D784B6B0ED}"/>
              </a:ext>
            </a:extLst>
          </p:cNvPr>
          <p:cNvSpPr txBox="1"/>
          <p:nvPr/>
        </p:nvSpPr>
        <p:spPr>
          <a:xfrm>
            <a:off x="6432038" y="1940835"/>
            <a:ext cx="5184575" cy="1846659"/>
          </a:xfrm>
          <a:prstGeom prst="rect">
            <a:avLst/>
          </a:prstGeom>
          <a:noFill/>
        </p:spPr>
        <p:txBody>
          <a:bodyPr wrap="square" rtlCol="0">
            <a:spAutoFit/>
          </a:bodyPr>
          <a:lstStyle/>
          <a:p>
            <a:pPr defTabSz="914377"/>
            <a:r>
              <a:rPr lang="sv-SE" sz="2400" dirty="0">
                <a:solidFill>
                  <a:srgbClr val="4E5151"/>
                </a:solidFill>
                <a:latin typeface="Calibri Light" panose="020F0302020204030204"/>
              </a:rPr>
              <a:t>Anteckningar</a:t>
            </a:r>
          </a:p>
          <a:p>
            <a:pPr defTabSz="914377"/>
            <a:endParaRPr lang="en-GB" dirty="0">
              <a:solidFill>
                <a:srgbClr val="4E5151"/>
              </a:solidFill>
              <a:latin typeface="Calibri" panose="020F0502020204030204"/>
            </a:endParaRPr>
          </a:p>
          <a:p>
            <a:pPr defTabSz="914377"/>
            <a:endParaRPr lang="en-GB" dirty="0">
              <a:solidFill>
                <a:srgbClr val="4E5151"/>
              </a:solidFill>
              <a:latin typeface="Calibri" panose="020F0502020204030204"/>
            </a:endParaRPr>
          </a:p>
          <a:p>
            <a:pPr defTabSz="914377"/>
            <a:endParaRPr lang="en-GB" dirty="0">
              <a:solidFill>
                <a:srgbClr val="4E5151"/>
              </a:solidFill>
              <a:latin typeface="Calibri" panose="020F0502020204030204"/>
            </a:endParaRPr>
          </a:p>
          <a:p>
            <a:pPr defTabSz="914377"/>
            <a:endParaRPr lang="en-GB" dirty="0">
              <a:solidFill>
                <a:srgbClr val="4E5151"/>
              </a:solidFill>
              <a:latin typeface="Calibri" panose="020F0502020204030204"/>
            </a:endParaRPr>
          </a:p>
          <a:p>
            <a:pPr defTabSz="914377"/>
            <a:endParaRPr lang="en-GB" dirty="0">
              <a:solidFill>
                <a:srgbClr val="4E5151"/>
              </a:solidFill>
              <a:latin typeface="Calibri" panose="020F0502020204030204"/>
            </a:endParaRPr>
          </a:p>
        </p:txBody>
      </p:sp>
    </p:spTree>
    <p:extLst>
      <p:ext uri="{BB962C8B-B14F-4D97-AF65-F5344CB8AC3E}">
        <p14:creationId xmlns:p14="http://schemas.microsoft.com/office/powerpoint/2010/main" val="6954037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Bildobjekt 5">
            <a:extLst>
              <a:ext uri="{FF2B5EF4-FFF2-40B4-BE49-F238E27FC236}">
                <a16:creationId xmlns:a16="http://schemas.microsoft.com/office/drawing/2014/main" id="{B33F6487-46CF-4FEF-8EBD-92DCFF0A13A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52477" y="3813953"/>
            <a:ext cx="1933675" cy="1930499"/>
          </a:xfrm>
          <a:prstGeom prst="rect">
            <a:avLst/>
          </a:prstGeom>
        </p:spPr>
      </p:pic>
      <p:pic>
        <p:nvPicPr>
          <p:cNvPr id="10" name="Bildobjekt 9">
            <a:extLst>
              <a:ext uri="{FF2B5EF4-FFF2-40B4-BE49-F238E27FC236}">
                <a16:creationId xmlns:a16="http://schemas.microsoft.com/office/drawing/2014/main" id="{B816BD09-B530-4B24-B4B7-B35B5A67759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4957" y="3813953"/>
            <a:ext cx="1930499" cy="1930499"/>
          </a:xfrm>
          <a:prstGeom prst="rect">
            <a:avLst/>
          </a:prstGeom>
        </p:spPr>
      </p:pic>
      <p:pic>
        <p:nvPicPr>
          <p:cNvPr id="15" name="Bildobjekt 14">
            <a:extLst>
              <a:ext uri="{FF2B5EF4-FFF2-40B4-BE49-F238E27FC236}">
                <a16:creationId xmlns:a16="http://schemas.microsoft.com/office/drawing/2014/main" id="{E2D0BA28-4B4A-4FFE-ADDB-E0AD9DCCB6C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694792" y="3813953"/>
            <a:ext cx="1930499" cy="1930499"/>
          </a:xfrm>
          <a:prstGeom prst="rect">
            <a:avLst/>
          </a:prstGeom>
        </p:spPr>
      </p:pic>
      <p:pic>
        <p:nvPicPr>
          <p:cNvPr id="9" name="Bildobjekt 8">
            <a:extLst>
              <a:ext uri="{FF2B5EF4-FFF2-40B4-BE49-F238E27FC236}">
                <a16:creationId xmlns:a16="http://schemas.microsoft.com/office/drawing/2014/main" id="{62734BA5-436E-4ECC-B5A4-F61DEB4D1BB5}"/>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p:blipFill>
        <p:spPr>
          <a:xfrm>
            <a:off x="454957" y="1500086"/>
            <a:ext cx="1930499" cy="1927329"/>
          </a:xfrm>
          <a:prstGeom prst="rect">
            <a:avLst/>
          </a:prstGeom>
        </p:spPr>
      </p:pic>
      <p:pic>
        <p:nvPicPr>
          <p:cNvPr id="13" name="Bildobjekt 12">
            <a:extLst>
              <a:ext uri="{FF2B5EF4-FFF2-40B4-BE49-F238E27FC236}">
                <a16:creationId xmlns:a16="http://schemas.microsoft.com/office/drawing/2014/main" id="{FCDA6CC0-4CCE-4D9A-9046-D88B44D28F2C}"/>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p:blipFill>
        <p:spPr>
          <a:xfrm>
            <a:off x="2552477" y="1500085"/>
            <a:ext cx="1933675" cy="1930499"/>
          </a:xfrm>
          <a:prstGeom prst="rect">
            <a:avLst/>
          </a:prstGeom>
        </p:spPr>
      </p:pic>
      <p:sp>
        <p:nvSpPr>
          <p:cNvPr id="2" name="Rektangel 1">
            <a:extLst>
              <a:ext uri="{FF2B5EF4-FFF2-40B4-BE49-F238E27FC236}">
                <a16:creationId xmlns:a16="http://schemas.microsoft.com/office/drawing/2014/main" id="{F847250F-A528-45B7-BC8C-FD1CD673F3A7}"/>
              </a:ext>
            </a:extLst>
          </p:cNvPr>
          <p:cNvSpPr/>
          <p:nvPr/>
        </p:nvSpPr>
        <p:spPr>
          <a:xfrm>
            <a:off x="10981509" y="304801"/>
            <a:ext cx="1210491" cy="10639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sv-SE" sz="1351">
              <a:solidFill>
                <a:srgbClr val="FFFFFF"/>
              </a:solidFill>
              <a:latin typeface="Calibri" panose="020F0502020204030204"/>
            </a:endParaRPr>
          </a:p>
        </p:txBody>
      </p:sp>
      <p:grpSp>
        <p:nvGrpSpPr>
          <p:cNvPr id="3" name="Grupp 2">
            <a:extLst>
              <a:ext uri="{FF2B5EF4-FFF2-40B4-BE49-F238E27FC236}">
                <a16:creationId xmlns:a16="http://schemas.microsoft.com/office/drawing/2014/main" id="{96CD76C2-9FFA-49B8-9DAF-CB41ECF37027}"/>
              </a:ext>
            </a:extLst>
          </p:cNvPr>
          <p:cNvGrpSpPr/>
          <p:nvPr/>
        </p:nvGrpSpPr>
        <p:grpSpPr>
          <a:xfrm>
            <a:off x="3990762" y="-655260"/>
            <a:ext cx="8303879" cy="3186759"/>
            <a:chOff x="1241980" y="1595759"/>
            <a:chExt cx="9639384" cy="3699283"/>
          </a:xfrm>
        </p:grpSpPr>
        <p:grpSp>
          <p:nvGrpSpPr>
            <p:cNvPr id="4" name="Grupp 3">
              <a:extLst>
                <a:ext uri="{FF2B5EF4-FFF2-40B4-BE49-F238E27FC236}">
                  <a16:creationId xmlns:a16="http://schemas.microsoft.com/office/drawing/2014/main" id="{E4919763-8300-4C5D-9950-347BAFD85D1B}"/>
                </a:ext>
              </a:extLst>
            </p:cNvPr>
            <p:cNvGrpSpPr/>
            <p:nvPr/>
          </p:nvGrpSpPr>
          <p:grpSpPr>
            <a:xfrm>
              <a:off x="1241980" y="1595759"/>
              <a:ext cx="9639384" cy="3699283"/>
              <a:chOff x="1241980" y="1595759"/>
              <a:chExt cx="9639384" cy="3699283"/>
            </a:xfrm>
          </p:grpSpPr>
          <p:grpSp>
            <p:nvGrpSpPr>
              <p:cNvPr id="7" name="Grupp 6">
                <a:extLst>
                  <a:ext uri="{FF2B5EF4-FFF2-40B4-BE49-F238E27FC236}">
                    <a16:creationId xmlns:a16="http://schemas.microsoft.com/office/drawing/2014/main" id="{D92D142C-AF2E-487F-B3C7-BDD1038517AE}"/>
                  </a:ext>
                </a:extLst>
              </p:cNvPr>
              <p:cNvGrpSpPr/>
              <p:nvPr/>
            </p:nvGrpSpPr>
            <p:grpSpPr>
              <a:xfrm>
                <a:off x="1241980" y="1595759"/>
                <a:ext cx="9639384" cy="3699283"/>
                <a:chOff x="252001" y="899583"/>
                <a:chExt cx="8730763" cy="3350588"/>
              </a:xfrm>
            </p:grpSpPr>
            <p:sp>
              <p:nvSpPr>
                <p:cNvPr id="16" name="Frihandsfigur: Form 15">
                  <a:extLst>
                    <a:ext uri="{FF2B5EF4-FFF2-40B4-BE49-F238E27FC236}">
                      <a16:creationId xmlns:a16="http://schemas.microsoft.com/office/drawing/2014/main" id="{7A2B865D-878B-4C1A-B0E6-54C8E8059C1F}"/>
                    </a:ext>
                  </a:extLst>
                </p:cNvPr>
                <p:cNvSpPr/>
                <p:nvPr/>
              </p:nvSpPr>
              <p:spPr>
                <a:xfrm>
                  <a:off x="252001" y="899583"/>
                  <a:ext cx="8730763" cy="3350588"/>
                </a:xfrm>
                <a:custGeom>
                  <a:avLst/>
                  <a:gdLst>
                    <a:gd name="connsiteX0" fmla="*/ 1950434 w 8743950"/>
                    <a:gd name="connsiteY0" fmla="*/ 3379867 h 3390900"/>
                    <a:gd name="connsiteX1" fmla="*/ 192881 w 8743950"/>
                    <a:gd name="connsiteY1" fmla="*/ 2483945 h 3390900"/>
                    <a:gd name="connsiteX2" fmla="*/ 0 w 8743950"/>
                    <a:gd name="connsiteY2" fmla="*/ 1698132 h 3390900"/>
                    <a:gd name="connsiteX3" fmla="*/ 192596 w 8743950"/>
                    <a:gd name="connsiteY3" fmla="*/ 912987 h 3390900"/>
                    <a:gd name="connsiteX4" fmla="*/ 1951673 w 8743950"/>
                    <a:gd name="connsiteY4" fmla="*/ 16589 h 3390900"/>
                    <a:gd name="connsiteX5" fmla="*/ 7866317 w 8743950"/>
                    <a:gd name="connsiteY5" fmla="*/ 752586 h 3390900"/>
                    <a:gd name="connsiteX6" fmla="*/ 7906989 w 8743950"/>
                    <a:gd name="connsiteY6" fmla="*/ 758682 h 3390900"/>
                    <a:gd name="connsiteX7" fmla="*/ 8743950 w 8743950"/>
                    <a:gd name="connsiteY7" fmla="*/ 1698132 h 3390900"/>
                    <a:gd name="connsiteX8" fmla="*/ 7961281 w 8743950"/>
                    <a:gd name="connsiteY8" fmla="*/ 2626344 h 3390900"/>
                    <a:gd name="connsiteX9" fmla="*/ 7846981 w 8743950"/>
                    <a:gd name="connsiteY9" fmla="*/ 2645775 h 3390900"/>
                    <a:gd name="connsiteX10" fmla="*/ 1950434 w 8743950"/>
                    <a:gd name="connsiteY10" fmla="*/ 3379867 h 3390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743950" h="3390900">
                      <a:moveTo>
                        <a:pt x="1950434" y="3379867"/>
                      </a:moveTo>
                      <a:cubicBezTo>
                        <a:pt x="1234821" y="3479307"/>
                        <a:pt x="527209" y="3124406"/>
                        <a:pt x="192881" y="2483945"/>
                      </a:cubicBezTo>
                      <a:cubicBezTo>
                        <a:pt x="69818" y="2248011"/>
                        <a:pt x="0" y="1980549"/>
                        <a:pt x="0" y="1698132"/>
                      </a:cubicBezTo>
                      <a:cubicBezTo>
                        <a:pt x="0" y="1416002"/>
                        <a:pt x="69628" y="1148826"/>
                        <a:pt x="192596" y="912987"/>
                      </a:cubicBezTo>
                      <a:cubicBezTo>
                        <a:pt x="526923" y="271668"/>
                        <a:pt x="1235393" y="-82947"/>
                        <a:pt x="1951673" y="16589"/>
                      </a:cubicBezTo>
                      <a:cubicBezTo>
                        <a:pt x="1951673" y="16589"/>
                        <a:pt x="7487412" y="705437"/>
                        <a:pt x="7866317" y="752586"/>
                      </a:cubicBezTo>
                      <a:cubicBezTo>
                        <a:pt x="7879937" y="754300"/>
                        <a:pt x="7893463" y="756205"/>
                        <a:pt x="7906989" y="758682"/>
                      </a:cubicBezTo>
                      <a:cubicBezTo>
                        <a:pt x="8410004" y="851074"/>
                        <a:pt x="8743950" y="1234074"/>
                        <a:pt x="8743950" y="1698132"/>
                      </a:cubicBezTo>
                      <a:cubicBezTo>
                        <a:pt x="8743950" y="2145236"/>
                        <a:pt x="8433911" y="2517092"/>
                        <a:pt x="7961281" y="2626344"/>
                      </a:cubicBezTo>
                      <a:cubicBezTo>
                        <a:pt x="7923562" y="2635011"/>
                        <a:pt x="7885367" y="2641298"/>
                        <a:pt x="7846981" y="2645775"/>
                      </a:cubicBezTo>
                      <a:cubicBezTo>
                        <a:pt x="7428929" y="2694924"/>
                        <a:pt x="3813048" y="3121072"/>
                        <a:pt x="1950434" y="3379867"/>
                      </a:cubicBezTo>
                      <a:close/>
                    </a:path>
                  </a:pathLst>
                </a:custGeom>
                <a:solidFill>
                  <a:srgbClr val="71B2C9">
                    <a:alpha val="58000"/>
                  </a:srgbClr>
                </a:solidFill>
                <a:ln w="9525" cap="flat">
                  <a:noFill/>
                  <a:prstDash val="solid"/>
                  <a:miter/>
                </a:ln>
              </p:spPr>
              <p:txBody>
                <a:bodyPr rtlCol="0" anchor="ctr"/>
                <a:lstStyle/>
                <a:p>
                  <a:pPr defTabSz="914354"/>
                  <a:endParaRPr lang="sv-SE" sz="2400" dirty="0">
                    <a:solidFill>
                      <a:srgbClr val="4E5151"/>
                    </a:solidFill>
                    <a:latin typeface="Calibri" panose="020F0502020204030204"/>
                  </a:endParaRPr>
                </a:p>
              </p:txBody>
            </p:sp>
            <p:sp>
              <p:nvSpPr>
                <p:cNvPr id="17" name="Frihandsfigur: Form 16">
                  <a:extLst>
                    <a:ext uri="{FF2B5EF4-FFF2-40B4-BE49-F238E27FC236}">
                      <a16:creationId xmlns:a16="http://schemas.microsoft.com/office/drawing/2014/main" id="{18B9E97E-3C36-4C26-B716-18A6BCB0CD17}"/>
                    </a:ext>
                  </a:extLst>
                </p:cNvPr>
                <p:cNvSpPr/>
                <p:nvPr/>
              </p:nvSpPr>
              <p:spPr>
                <a:xfrm>
                  <a:off x="1122575" y="1476198"/>
                  <a:ext cx="7026796" cy="2190761"/>
                </a:xfrm>
                <a:custGeom>
                  <a:avLst/>
                  <a:gdLst>
                    <a:gd name="connsiteX0" fmla="*/ 1275891 w 5719732"/>
                    <a:gd name="connsiteY0" fmla="*/ 2210914 h 2217118"/>
                    <a:gd name="connsiteX1" fmla="*/ 126239 w 5719732"/>
                    <a:gd name="connsiteY1" fmla="*/ 1624858 h 2217118"/>
                    <a:gd name="connsiteX2" fmla="*/ 0 w 5719732"/>
                    <a:gd name="connsiteY2" fmla="*/ 1110804 h 2217118"/>
                    <a:gd name="connsiteX3" fmla="*/ 125950 w 5719732"/>
                    <a:gd name="connsiteY3" fmla="*/ 597256 h 2217118"/>
                    <a:gd name="connsiteX4" fmla="*/ 1276685 w 5719732"/>
                    <a:gd name="connsiteY4" fmla="*/ 10839 h 2217118"/>
                    <a:gd name="connsiteX5" fmla="*/ 5145665 w 5719732"/>
                    <a:gd name="connsiteY5" fmla="*/ 492322 h 2217118"/>
                    <a:gd name="connsiteX6" fmla="*/ 5172314 w 5719732"/>
                    <a:gd name="connsiteY6" fmla="*/ 496294 h 2217118"/>
                    <a:gd name="connsiteX7" fmla="*/ 5719805 w 5719732"/>
                    <a:gd name="connsiteY7" fmla="*/ 1110804 h 2217118"/>
                    <a:gd name="connsiteX8" fmla="*/ 5207846 w 5719732"/>
                    <a:gd name="connsiteY8" fmla="*/ 1717948 h 2217118"/>
                    <a:gd name="connsiteX9" fmla="*/ 5133027 w 5719732"/>
                    <a:gd name="connsiteY9" fmla="*/ 1730659 h 2217118"/>
                    <a:gd name="connsiteX10" fmla="*/ 1275891 w 5719732"/>
                    <a:gd name="connsiteY10" fmla="*/ 2210914 h 2217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719732" h="2217118">
                      <a:moveTo>
                        <a:pt x="1275891" y="2210914"/>
                      </a:moveTo>
                      <a:cubicBezTo>
                        <a:pt x="807840" y="2275911"/>
                        <a:pt x="344845" y="2043800"/>
                        <a:pt x="126239" y="1624858"/>
                      </a:cubicBezTo>
                      <a:cubicBezTo>
                        <a:pt x="45642" y="1470526"/>
                        <a:pt x="0" y="1295540"/>
                        <a:pt x="0" y="1110804"/>
                      </a:cubicBezTo>
                      <a:cubicBezTo>
                        <a:pt x="0" y="926213"/>
                        <a:pt x="45570" y="751443"/>
                        <a:pt x="125950" y="597256"/>
                      </a:cubicBezTo>
                      <a:cubicBezTo>
                        <a:pt x="344628" y="177737"/>
                        <a:pt x="808129" y="-54230"/>
                        <a:pt x="1276685" y="10839"/>
                      </a:cubicBezTo>
                      <a:cubicBezTo>
                        <a:pt x="1276685" y="10839"/>
                        <a:pt x="4897810" y="461485"/>
                        <a:pt x="5145665" y="492322"/>
                      </a:cubicBezTo>
                      <a:cubicBezTo>
                        <a:pt x="5154548" y="493405"/>
                        <a:pt x="5163431" y="494705"/>
                        <a:pt x="5172314" y="496294"/>
                      </a:cubicBezTo>
                      <a:cubicBezTo>
                        <a:pt x="5501343" y="556741"/>
                        <a:pt x="5719805" y="807268"/>
                        <a:pt x="5719805" y="1110804"/>
                      </a:cubicBezTo>
                      <a:cubicBezTo>
                        <a:pt x="5719805" y="1403291"/>
                        <a:pt x="5517014" y="1646524"/>
                        <a:pt x="5207846" y="1717948"/>
                      </a:cubicBezTo>
                      <a:cubicBezTo>
                        <a:pt x="5183219" y="1723653"/>
                        <a:pt x="5158231" y="1727698"/>
                        <a:pt x="5133027" y="1730659"/>
                      </a:cubicBezTo>
                      <a:cubicBezTo>
                        <a:pt x="4859534" y="1762868"/>
                        <a:pt x="2494295" y="2041633"/>
                        <a:pt x="1275891" y="2210914"/>
                      </a:cubicBezTo>
                      <a:close/>
                    </a:path>
                  </a:pathLst>
                </a:custGeom>
                <a:solidFill>
                  <a:srgbClr val="71B2C9"/>
                </a:solid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sp>
              <p:nvSpPr>
                <p:cNvPr id="41" name="Frihandsfigur: Form 40">
                  <a:extLst>
                    <a:ext uri="{FF2B5EF4-FFF2-40B4-BE49-F238E27FC236}">
                      <a16:creationId xmlns:a16="http://schemas.microsoft.com/office/drawing/2014/main" id="{B1FAC40C-DE57-4FC5-B0D2-42A350BBE229}"/>
                    </a:ext>
                  </a:extLst>
                </p:cNvPr>
                <p:cNvSpPr/>
                <p:nvPr/>
              </p:nvSpPr>
              <p:spPr>
                <a:xfrm>
                  <a:off x="8232981" y="2293710"/>
                  <a:ext cx="570883" cy="542338"/>
                </a:xfrm>
                <a:custGeom>
                  <a:avLst/>
                  <a:gdLst>
                    <a:gd name="connsiteX0" fmla="*/ 290825 w 577750"/>
                    <a:gd name="connsiteY0" fmla="*/ 114887 h 548863"/>
                    <a:gd name="connsiteX1" fmla="*/ 0 w 577750"/>
                    <a:gd name="connsiteY1" fmla="*/ 149119 h 548863"/>
                    <a:gd name="connsiteX2" fmla="*/ 290825 w 577750"/>
                    <a:gd name="connsiteY2" fmla="*/ 551161 h 548863"/>
                    <a:gd name="connsiteX3" fmla="*/ 581651 w 577750"/>
                    <a:gd name="connsiteY3" fmla="*/ 149119 h 548863"/>
                    <a:gd name="connsiteX4" fmla="*/ 290825 w 577750"/>
                    <a:gd name="connsiteY4" fmla="*/ 114887 h 548863"/>
                    <a:gd name="connsiteX5" fmla="*/ 290825 w 577750"/>
                    <a:gd name="connsiteY5" fmla="*/ 114887 h 548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7750" h="548863">
                      <a:moveTo>
                        <a:pt x="290825" y="114887"/>
                      </a:moveTo>
                      <a:cubicBezTo>
                        <a:pt x="183075" y="-98953"/>
                        <a:pt x="0" y="29380"/>
                        <a:pt x="0" y="149119"/>
                      </a:cubicBezTo>
                      <a:cubicBezTo>
                        <a:pt x="0" y="328727"/>
                        <a:pt x="290825" y="551161"/>
                        <a:pt x="290825" y="551161"/>
                      </a:cubicBezTo>
                      <a:cubicBezTo>
                        <a:pt x="290825" y="551161"/>
                        <a:pt x="581651" y="328799"/>
                        <a:pt x="581651" y="149119"/>
                      </a:cubicBezTo>
                      <a:cubicBezTo>
                        <a:pt x="581579" y="29308"/>
                        <a:pt x="398576" y="-98953"/>
                        <a:pt x="290825" y="114887"/>
                      </a:cubicBezTo>
                      <a:lnTo>
                        <a:pt x="290825" y="114887"/>
                      </a:lnTo>
                      <a:close/>
                    </a:path>
                  </a:pathLst>
                </a:custGeom>
                <a:solidFill>
                  <a:srgbClr val="FFFFFF"/>
                </a:solid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grpSp>
          <p:grpSp>
            <p:nvGrpSpPr>
              <p:cNvPr id="52" name="Grupp 51">
                <a:extLst>
                  <a:ext uri="{FF2B5EF4-FFF2-40B4-BE49-F238E27FC236}">
                    <a16:creationId xmlns:a16="http://schemas.microsoft.com/office/drawing/2014/main" id="{D0C392FB-74B0-4405-AB4E-7301DB358C38}"/>
                  </a:ext>
                </a:extLst>
              </p:cNvPr>
              <p:cNvGrpSpPr/>
              <p:nvPr/>
            </p:nvGrpSpPr>
            <p:grpSpPr>
              <a:xfrm>
                <a:off x="1404770" y="3043655"/>
                <a:ext cx="699549" cy="720582"/>
                <a:chOff x="1781275" y="3080763"/>
                <a:chExt cx="699549" cy="720582"/>
              </a:xfrm>
            </p:grpSpPr>
            <p:sp>
              <p:nvSpPr>
                <p:cNvPr id="56" name="Frihandsfigur: Form 55">
                  <a:extLst>
                    <a:ext uri="{FF2B5EF4-FFF2-40B4-BE49-F238E27FC236}">
                      <a16:creationId xmlns:a16="http://schemas.microsoft.com/office/drawing/2014/main" id="{147BBBAF-4435-4EA7-B2F7-8C83A0E452F7}"/>
                    </a:ext>
                  </a:extLst>
                </p:cNvPr>
                <p:cNvSpPr/>
                <p:nvPr/>
              </p:nvSpPr>
              <p:spPr>
                <a:xfrm>
                  <a:off x="2076963" y="3357462"/>
                  <a:ext cx="110301" cy="23636"/>
                </a:xfrm>
                <a:custGeom>
                  <a:avLst/>
                  <a:gdLst>
                    <a:gd name="connsiteX0" fmla="*/ 91790 w 101106"/>
                    <a:gd name="connsiteY0" fmla="*/ 0 h 21665"/>
                    <a:gd name="connsiteX1" fmla="*/ 13360 w 101106"/>
                    <a:gd name="connsiteY1" fmla="*/ 0 h 21665"/>
                    <a:gd name="connsiteX2" fmla="*/ 0 w 101106"/>
                    <a:gd name="connsiteY2" fmla="*/ 13288 h 21665"/>
                    <a:gd name="connsiteX3" fmla="*/ 13360 w 101106"/>
                    <a:gd name="connsiteY3" fmla="*/ 26577 h 21665"/>
                    <a:gd name="connsiteX4" fmla="*/ 91862 w 101106"/>
                    <a:gd name="connsiteY4" fmla="*/ 26577 h 21665"/>
                    <a:gd name="connsiteX5" fmla="*/ 105223 w 101106"/>
                    <a:gd name="connsiteY5" fmla="*/ 13288 h 21665"/>
                    <a:gd name="connsiteX6" fmla="*/ 91790 w 101106"/>
                    <a:gd name="connsiteY6" fmla="*/ 0 h 21665"/>
                    <a:gd name="connsiteX7" fmla="*/ 91790 w 101106"/>
                    <a:gd name="connsiteY7" fmla="*/ 0 h 216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1106" h="21665">
                      <a:moveTo>
                        <a:pt x="91790" y="0"/>
                      </a:moveTo>
                      <a:lnTo>
                        <a:pt x="13360" y="0"/>
                      </a:lnTo>
                      <a:cubicBezTo>
                        <a:pt x="5994" y="0"/>
                        <a:pt x="0" y="5922"/>
                        <a:pt x="0" y="13288"/>
                      </a:cubicBezTo>
                      <a:cubicBezTo>
                        <a:pt x="0" y="20655"/>
                        <a:pt x="5994" y="26577"/>
                        <a:pt x="13360" y="26577"/>
                      </a:cubicBezTo>
                      <a:lnTo>
                        <a:pt x="91862" y="26577"/>
                      </a:lnTo>
                      <a:cubicBezTo>
                        <a:pt x="99229" y="26577"/>
                        <a:pt x="105223" y="20655"/>
                        <a:pt x="105223" y="13288"/>
                      </a:cubicBezTo>
                      <a:cubicBezTo>
                        <a:pt x="105223" y="5922"/>
                        <a:pt x="99229" y="0"/>
                        <a:pt x="91790" y="0"/>
                      </a:cubicBezTo>
                      <a:lnTo>
                        <a:pt x="91790" y="0"/>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60" name="Frihandsfigur: Form 59">
                  <a:extLst>
                    <a:ext uri="{FF2B5EF4-FFF2-40B4-BE49-F238E27FC236}">
                      <a16:creationId xmlns:a16="http://schemas.microsoft.com/office/drawing/2014/main" id="{0DCC88B2-8BD2-4F25-B577-79ABF834880F}"/>
                    </a:ext>
                  </a:extLst>
                </p:cNvPr>
                <p:cNvSpPr/>
                <p:nvPr/>
              </p:nvSpPr>
              <p:spPr>
                <a:xfrm>
                  <a:off x="2103277" y="3405364"/>
                  <a:ext cx="55150" cy="23636"/>
                </a:xfrm>
                <a:custGeom>
                  <a:avLst/>
                  <a:gdLst>
                    <a:gd name="connsiteX0" fmla="*/ 28382 w 50553"/>
                    <a:gd name="connsiteY0" fmla="*/ 26576 h 21665"/>
                    <a:gd name="connsiteX1" fmla="*/ 56908 w 50553"/>
                    <a:gd name="connsiteY1" fmla="*/ 0 h 21665"/>
                    <a:gd name="connsiteX2" fmla="*/ 0 w 50553"/>
                    <a:gd name="connsiteY2" fmla="*/ 0 h 21665"/>
                    <a:gd name="connsiteX3" fmla="*/ 28382 w 50553"/>
                    <a:gd name="connsiteY3" fmla="*/ 26576 h 21665"/>
                    <a:gd name="connsiteX4" fmla="*/ 28382 w 50553"/>
                    <a:gd name="connsiteY4" fmla="*/ 26576 h 216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553" h="21665">
                      <a:moveTo>
                        <a:pt x="28382" y="26576"/>
                      </a:moveTo>
                      <a:cubicBezTo>
                        <a:pt x="43404" y="26576"/>
                        <a:pt x="55897" y="14949"/>
                        <a:pt x="56908" y="0"/>
                      </a:cubicBezTo>
                      <a:lnTo>
                        <a:pt x="0" y="0"/>
                      </a:lnTo>
                      <a:cubicBezTo>
                        <a:pt x="939" y="14877"/>
                        <a:pt x="13360" y="26504"/>
                        <a:pt x="28382" y="26576"/>
                      </a:cubicBezTo>
                      <a:lnTo>
                        <a:pt x="28382" y="26576"/>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61" name="Frihandsfigur: Form 60">
                  <a:extLst>
                    <a:ext uri="{FF2B5EF4-FFF2-40B4-BE49-F238E27FC236}">
                      <a16:creationId xmlns:a16="http://schemas.microsoft.com/office/drawing/2014/main" id="{9F0A68A3-5BE2-4508-A978-A11E3B1A3B71}"/>
                    </a:ext>
                  </a:extLst>
                </p:cNvPr>
                <p:cNvSpPr/>
                <p:nvPr/>
              </p:nvSpPr>
              <p:spPr>
                <a:xfrm>
                  <a:off x="2010073" y="3080763"/>
                  <a:ext cx="244238" cy="252118"/>
                </a:xfrm>
                <a:custGeom>
                  <a:avLst/>
                  <a:gdLst>
                    <a:gd name="connsiteX0" fmla="*/ 113817 w 223878"/>
                    <a:gd name="connsiteY0" fmla="*/ 0 h 231100"/>
                    <a:gd name="connsiteX1" fmla="*/ 113817 w 223878"/>
                    <a:gd name="connsiteY1" fmla="*/ 0 h 231100"/>
                    <a:gd name="connsiteX2" fmla="*/ 0 w 223878"/>
                    <a:gd name="connsiteY2" fmla="*/ 112084 h 231100"/>
                    <a:gd name="connsiteX3" fmla="*/ 0 w 223878"/>
                    <a:gd name="connsiteY3" fmla="*/ 115983 h 231100"/>
                    <a:gd name="connsiteX4" fmla="*/ 7944 w 223878"/>
                    <a:gd name="connsiteY4" fmla="*/ 155704 h 231100"/>
                    <a:gd name="connsiteX5" fmla="*/ 27732 w 223878"/>
                    <a:gd name="connsiteY5" fmla="*/ 187986 h 231100"/>
                    <a:gd name="connsiteX6" fmla="*/ 54453 w 223878"/>
                    <a:gd name="connsiteY6" fmla="*/ 231100 h 231100"/>
                    <a:gd name="connsiteX7" fmla="*/ 62325 w 223878"/>
                    <a:gd name="connsiteY7" fmla="*/ 236011 h 231100"/>
                    <a:gd name="connsiteX8" fmla="*/ 165670 w 223878"/>
                    <a:gd name="connsiteY8" fmla="*/ 236011 h 231100"/>
                    <a:gd name="connsiteX9" fmla="*/ 173542 w 223878"/>
                    <a:gd name="connsiteY9" fmla="*/ 231100 h 231100"/>
                    <a:gd name="connsiteX10" fmla="*/ 200263 w 223878"/>
                    <a:gd name="connsiteY10" fmla="*/ 187986 h 231100"/>
                    <a:gd name="connsiteX11" fmla="*/ 219979 w 223878"/>
                    <a:gd name="connsiteY11" fmla="*/ 155704 h 231100"/>
                    <a:gd name="connsiteX12" fmla="*/ 227923 w 223878"/>
                    <a:gd name="connsiteY12" fmla="*/ 116417 h 231100"/>
                    <a:gd name="connsiteX13" fmla="*/ 227923 w 223878"/>
                    <a:gd name="connsiteY13" fmla="*/ 112517 h 231100"/>
                    <a:gd name="connsiteX14" fmla="*/ 113817 w 223878"/>
                    <a:gd name="connsiteY14" fmla="*/ 0 h 231100"/>
                    <a:gd name="connsiteX15" fmla="*/ 113817 w 223878"/>
                    <a:gd name="connsiteY15" fmla="*/ 0 h 231100"/>
                    <a:gd name="connsiteX16" fmla="*/ 201491 w 223878"/>
                    <a:gd name="connsiteY16" fmla="*/ 115261 h 231100"/>
                    <a:gd name="connsiteX17" fmla="*/ 195280 w 223878"/>
                    <a:gd name="connsiteY17" fmla="*/ 145810 h 231100"/>
                    <a:gd name="connsiteX18" fmla="*/ 180403 w 223878"/>
                    <a:gd name="connsiteY18" fmla="*/ 169714 h 231100"/>
                    <a:gd name="connsiteX19" fmla="*/ 154837 w 223878"/>
                    <a:gd name="connsiteY19" fmla="*/ 209001 h 231100"/>
                    <a:gd name="connsiteX20" fmla="*/ 72941 w 223878"/>
                    <a:gd name="connsiteY20" fmla="*/ 209001 h 231100"/>
                    <a:gd name="connsiteX21" fmla="*/ 47303 w 223878"/>
                    <a:gd name="connsiteY21" fmla="*/ 169714 h 231100"/>
                    <a:gd name="connsiteX22" fmla="*/ 32498 w 223878"/>
                    <a:gd name="connsiteY22" fmla="*/ 145810 h 231100"/>
                    <a:gd name="connsiteX23" fmla="*/ 26288 w 223878"/>
                    <a:gd name="connsiteY23" fmla="*/ 115261 h 231100"/>
                    <a:gd name="connsiteX24" fmla="*/ 26288 w 223878"/>
                    <a:gd name="connsiteY24" fmla="*/ 112084 h 231100"/>
                    <a:gd name="connsiteX25" fmla="*/ 113817 w 223878"/>
                    <a:gd name="connsiteY25" fmla="*/ 25927 h 231100"/>
                    <a:gd name="connsiteX26" fmla="*/ 113817 w 223878"/>
                    <a:gd name="connsiteY26" fmla="*/ 25927 h 231100"/>
                    <a:gd name="connsiteX27" fmla="*/ 201491 w 223878"/>
                    <a:gd name="connsiteY27" fmla="*/ 112084 h 231100"/>
                    <a:gd name="connsiteX28" fmla="*/ 201491 w 223878"/>
                    <a:gd name="connsiteY28" fmla="*/ 115261 h 231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23878" h="231100">
                      <a:moveTo>
                        <a:pt x="113817" y="0"/>
                      </a:moveTo>
                      <a:lnTo>
                        <a:pt x="113817" y="0"/>
                      </a:lnTo>
                      <a:cubicBezTo>
                        <a:pt x="51636" y="433"/>
                        <a:pt x="1083" y="50120"/>
                        <a:pt x="0" y="112084"/>
                      </a:cubicBezTo>
                      <a:lnTo>
                        <a:pt x="0" y="115983"/>
                      </a:lnTo>
                      <a:cubicBezTo>
                        <a:pt x="289" y="129561"/>
                        <a:pt x="2961" y="142993"/>
                        <a:pt x="7944" y="155704"/>
                      </a:cubicBezTo>
                      <a:cubicBezTo>
                        <a:pt x="12566" y="167548"/>
                        <a:pt x="19210" y="178453"/>
                        <a:pt x="27732" y="187986"/>
                      </a:cubicBezTo>
                      <a:cubicBezTo>
                        <a:pt x="38276" y="201274"/>
                        <a:pt x="47231" y="215718"/>
                        <a:pt x="54453" y="231100"/>
                      </a:cubicBezTo>
                      <a:cubicBezTo>
                        <a:pt x="55970" y="234061"/>
                        <a:pt x="59003" y="235939"/>
                        <a:pt x="62325" y="236011"/>
                      </a:cubicBezTo>
                      <a:lnTo>
                        <a:pt x="165670" y="236011"/>
                      </a:lnTo>
                      <a:cubicBezTo>
                        <a:pt x="168992" y="235939"/>
                        <a:pt x="172025" y="234061"/>
                        <a:pt x="173542" y="231100"/>
                      </a:cubicBezTo>
                      <a:cubicBezTo>
                        <a:pt x="180764" y="215790"/>
                        <a:pt x="189719" y="201274"/>
                        <a:pt x="200263" y="187986"/>
                      </a:cubicBezTo>
                      <a:cubicBezTo>
                        <a:pt x="208712" y="178453"/>
                        <a:pt x="215357" y="167548"/>
                        <a:pt x="219979" y="155704"/>
                      </a:cubicBezTo>
                      <a:cubicBezTo>
                        <a:pt x="224817" y="143138"/>
                        <a:pt x="227489" y="129849"/>
                        <a:pt x="227923" y="116417"/>
                      </a:cubicBezTo>
                      <a:lnTo>
                        <a:pt x="227923" y="112517"/>
                      </a:lnTo>
                      <a:cubicBezTo>
                        <a:pt x="226839" y="50409"/>
                        <a:pt x="176214" y="433"/>
                        <a:pt x="113817" y="0"/>
                      </a:cubicBezTo>
                      <a:lnTo>
                        <a:pt x="113817" y="0"/>
                      </a:lnTo>
                      <a:close/>
                      <a:moveTo>
                        <a:pt x="201491" y="115261"/>
                      </a:moveTo>
                      <a:cubicBezTo>
                        <a:pt x="201130" y="125733"/>
                        <a:pt x="199035" y="136060"/>
                        <a:pt x="195280" y="145810"/>
                      </a:cubicBezTo>
                      <a:cubicBezTo>
                        <a:pt x="191741" y="154621"/>
                        <a:pt x="186758" y="162709"/>
                        <a:pt x="180403" y="169714"/>
                      </a:cubicBezTo>
                      <a:cubicBezTo>
                        <a:pt x="170364" y="181775"/>
                        <a:pt x="161842" y="194991"/>
                        <a:pt x="154837" y="209001"/>
                      </a:cubicBezTo>
                      <a:lnTo>
                        <a:pt x="72941" y="209001"/>
                      </a:lnTo>
                      <a:cubicBezTo>
                        <a:pt x="65936" y="194991"/>
                        <a:pt x="57342" y="181775"/>
                        <a:pt x="47303" y="169714"/>
                      </a:cubicBezTo>
                      <a:cubicBezTo>
                        <a:pt x="41020" y="162637"/>
                        <a:pt x="35965" y="154548"/>
                        <a:pt x="32498" y="145810"/>
                      </a:cubicBezTo>
                      <a:cubicBezTo>
                        <a:pt x="28743" y="136060"/>
                        <a:pt x="26649" y="125661"/>
                        <a:pt x="26288" y="115261"/>
                      </a:cubicBezTo>
                      <a:lnTo>
                        <a:pt x="26288" y="112084"/>
                      </a:lnTo>
                      <a:cubicBezTo>
                        <a:pt x="27082" y="64491"/>
                        <a:pt x="66008" y="26215"/>
                        <a:pt x="113817" y="25927"/>
                      </a:cubicBezTo>
                      <a:lnTo>
                        <a:pt x="113817" y="25927"/>
                      </a:lnTo>
                      <a:cubicBezTo>
                        <a:pt x="161698" y="26215"/>
                        <a:pt x="200624" y="64419"/>
                        <a:pt x="201491" y="112084"/>
                      </a:cubicBezTo>
                      <a:lnTo>
                        <a:pt x="201491" y="115261"/>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62" name="Frihandsfigur: Form 61">
                  <a:extLst>
                    <a:ext uri="{FF2B5EF4-FFF2-40B4-BE49-F238E27FC236}">
                      <a16:creationId xmlns:a16="http://schemas.microsoft.com/office/drawing/2014/main" id="{0D912460-2227-4E92-B9E3-F11A6944A7BE}"/>
                    </a:ext>
                  </a:extLst>
                </p:cNvPr>
                <p:cNvSpPr/>
                <p:nvPr/>
              </p:nvSpPr>
              <p:spPr>
                <a:xfrm>
                  <a:off x="2087441" y="3134496"/>
                  <a:ext cx="102422" cy="141817"/>
                </a:xfrm>
                <a:custGeom>
                  <a:avLst/>
                  <a:gdLst>
                    <a:gd name="connsiteX0" fmla="*/ 0 w 93884"/>
                    <a:gd name="connsiteY0" fmla="*/ 91574 h 129993"/>
                    <a:gd name="connsiteX1" fmla="*/ 47087 w 93884"/>
                    <a:gd name="connsiteY1" fmla="*/ 0 h 129993"/>
                    <a:gd name="connsiteX2" fmla="*/ 47087 w 93884"/>
                    <a:gd name="connsiteY2" fmla="*/ 53009 h 129993"/>
                    <a:gd name="connsiteX3" fmla="*/ 96051 w 93884"/>
                    <a:gd name="connsiteY3" fmla="*/ 43404 h 129993"/>
                    <a:gd name="connsiteX4" fmla="*/ 47087 w 93884"/>
                    <a:gd name="connsiteY4" fmla="*/ 133027 h 129993"/>
                    <a:gd name="connsiteX5" fmla="*/ 47087 w 93884"/>
                    <a:gd name="connsiteY5" fmla="*/ 80957 h 129993"/>
                    <a:gd name="connsiteX6" fmla="*/ 0 w 93884"/>
                    <a:gd name="connsiteY6" fmla="*/ 91574 h 129993"/>
                    <a:gd name="connsiteX7" fmla="*/ 0 w 93884"/>
                    <a:gd name="connsiteY7" fmla="*/ 91574 h 1299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884" h="129993">
                      <a:moveTo>
                        <a:pt x="0" y="91574"/>
                      </a:moveTo>
                      <a:lnTo>
                        <a:pt x="47087" y="0"/>
                      </a:lnTo>
                      <a:lnTo>
                        <a:pt x="47087" y="53009"/>
                      </a:lnTo>
                      <a:lnTo>
                        <a:pt x="96051" y="43404"/>
                      </a:lnTo>
                      <a:lnTo>
                        <a:pt x="47087" y="133027"/>
                      </a:lnTo>
                      <a:lnTo>
                        <a:pt x="47087" y="80957"/>
                      </a:lnTo>
                      <a:lnTo>
                        <a:pt x="0" y="91574"/>
                      </a:lnTo>
                      <a:lnTo>
                        <a:pt x="0" y="91574"/>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63" name="Frihandsfigur: Form 62">
                  <a:extLst>
                    <a:ext uri="{FF2B5EF4-FFF2-40B4-BE49-F238E27FC236}">
                      <a16:creationId xmlns:a16="http://schemas.microsoft.com/office/drawing/2014/main" id="{61AC2278-0EDC-4D90-8486-F96CC537E4B4}"/>
                    </a:ext>
                  </a:extLst>
                </p:cNvPr>
                <p:cNvSpPr/>
                <p:nvPr/>
              </p:nvSpPr>
              <p:spPr>
                <a:xfrm>
                  <a:off x="2259984" y="3422226"/>
                  <a:ext cx="149695" cy="149695"/>
                </a:xfrm>
                <a:custGeom>
                  <a:avLst/>
                  <a:gdLst>
                    <a:gd name="connsiteX0" fmla="*/ 138660 w 137215"/>
                    <a:gd name="connsiteY0" fmla="*/ 68969 h 137215"/>
                    <a:gd name="connsiteX1" fmla="*/ 69330 w 137215"/>
                    <a:gd name="connsiteY1" fmla="*/ 137938 h 137215"/>
                    <a:gd name="connsiteX2" fmla="*/ 0 w 137215"/>
                    <a:gd name="connsiteY2" fmla="*/ 68969 h 137215"/>
                    <a:gd name="connsiteX3" fmla="*/ 69330 w 137215"/>
                    <a:gd name="connsiteY3" fmla="*/ 0 h 137215"/>
                    <a:gd name="connsiteX4" fmla="*/ 138660 w 137215"/>
                    <a:gd name="connsiteY4" fmla="*/ 68969 h 137215"/>
                    <a:gd name="connsiteX5" fmla="*/ 138660 w 137215"/>
                    <a:gd name="connsiteY5" fmla="*/ 68969 h 137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215" h="137215">
                      <a:moveTo>
                        <a:pt x="138660" y="68969"/>
                      </a:moveTo>
                      <a:cubicBezTo>
                        <a:pt x="138660" y="107028"/>
                        <a:pt x="107606" y="137938"/>
                        <a:pt x="69330" y="137938"/>
                      </a:cubicBezTo>
                      <a:cubicBezTo>
                        <a:pt x="31054" y="137938"/>
                        <a:pt x="0" y="107028"/>
                        <a:pt x="0" y="68969"/>
                      </a:cubicBezTo>
                      <a:cubicBezTo>
                        <a:pt x="0" y="30910"/>
                        <a:pt x="31054" y="0"/>
                        <a:pt x="69330" y="0"/>
                      </a:cubicBezTo>
                      <a:cubicBezTo>
                        <a:pt x="107606" y="0"/>
                        <a:pt x="138660" y="30910"/>
                        <a:pt x="138660" y="68969"/>
                      </a:cubicBezTo>
                      <a:lnTo>
                        <a:pt x="138660" y="68969"/>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64" name="Frihandsfigur: Form 63">
                  <a:extLst>
                    <a:ext uri="{FF2B5EF4-FFF2-40B4-BE49-F238E27FC236}">
                      <a16:creationId xmlns:a16="http://schemas.microsoft.com/office/drawing/2014/main" id="{D041FE24-701A-499C-9C1C-14B30F9ECFF3}"/>
                    </a:ext>
                  </a:extLst>
                </p:cNvPr>
                <p:cNvSpPr/>
                <p:nvPr/>
              </p:nvSpPr>
              <p:spPr>
                <a:xfrm>
                  <a:off x="1856675" y="3422226"/>
                  <a:ext cx="149695" cy="149695"/>
                </a:xfrm>
                <a:custGeom>
                  <a:avLst/>
                  <a:gdLst>
                    <a:gd name="connsiteX0" fmla="*/ 138660 w 137215"/>
                    <a:gd name="connsiteY0" fmla="*/ 68969 h 137215"/>
                    <a:gd name="connsiteX1" fmla="*/ 69330 w 137215"/>
                    <a:gd name="connsiteY1" fmla="*/ 137938 h 137215"/>
                    <a:gd name="connsiteX2" fmla="*/ 0 w 137215"/>
                    <a:gd name="connsiteY2" fmla="*/ 68969 h 137215"/>
                    <a:gd name="connsiteX3" fmla="*/ 69330 w 137215"/>
                    <a:gd name="connsiteY3" fmla="*/ 0 h 137215"/>
                    <a:gd name="connsiteX4" fmla="*/ 138660 w 137215"/>
                    <a:gd name="connsiteY4" fmla="*/ 68969 h 137215"/>
                    <a:gd name="connsiteX5" fmla="*/ 138660 w 137215"/>
                    <a:gd name="connsiteY5" fmla="*/ 68969 h 137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215" h="137215">
                      <a:moveTo>
                        <a:pt x="138660" y="68969"/>
                      </a:moveTo>
                      <a:cubicBezTo>
                        <a:pt x="138660" y="107028"/>
                        <a:pt x="107606" y="137938"/>
                        <a:pt x="69330" y="137938"/>
                      </a:cubicBezTo>
                      <a:cubicBezTo>
                        <a:pt x="31054" y="137938"/>
                        <a:pt x="0" y="107028"/>
                        <a:pt x="0" y="68969"/>
                      </a:cubicBezTo>
                      <a:cubicBezTo>
                        <a:pt x="0" y="30910"/>
                        <a:pt x="31054" y="0"/>
                        <a:pt x="69330" y="0"/>
                      </a:cubicBezTo>
                      <a:cubicBezTo>
                        <a:pt x="107606" y="0"/>
                        <a:pt x="138660" y="30910"/>
                        <a:pt x="138660" y="68969"/>
                      </a:cubicBezTo>
                      <a:lnTo>
                        <a:pt x="138660" y="68969"/>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65" name="Frihandsfigur: Form 64">
                  <a:extLst>
                    <a:ext uri="{FF2B5EF4-FFF2-40B4-BE49-F238E27FC236}">
                      <a16:creationId xmlns:a16="http://schemas.microsoft.com/office/drawing/2014/main" id="{FF9C9C21-0D54-4F89-8315-3EED1A2F3EA0}"/>
                    </a:ext>
                  </a:extLst>
                </p:cNvPr>
                <p:cNvSpPr/>
                <p:nvPr/>
              </p:nvSpPr>
              <p:spPr>
                <a:xfrm>
                  <a:off x="2212949" y="3593033"/>
                  <a:ext cx="267875" cy="149695"/>
                </a:xfrm>
                <a:custGeom>
                  <a:avLst/>
                  <a:gdLst>
                    <a:gd name="connsiteX0" fmla="*/ 237167 w 245544"/>
                    <a:gd name="connsiteY0" fmla="*/ 41094 h 137215"/>
                    <a:gd name="connsiteX1" fmla="*/ 169498 w 245544"/>
                    <a:gd name="connsiteY1" fmla="*/ 8884 h 137215"/>
                    <a:gd name="connsiteX2" fmla="*/ 112517 w 245544"/>
                    <a:gd name="connsiteY2" fmla="*/ 1 h 137215"/>
                    <a:gd name="connsiteX3" fmla="*/ 55536 w 245544"/>
                    <a:gd name="connsiteY3" fmla="*/ 8884 h 137215"/>
                    <a:gd name="connsiteX4" fmla="*/ 3178 w 245544"/>
                    <a:gd name="connsiteY4" fmla="*/ 31200 h 137215"/>
                    <a:gd name="connsiteX5" fmla="*/ 0 w 245544"/>
                    <a:gd name="connsiteY5" fmla="*/ 34811 h 137215"/>
                    <a:gd name="connsiteX6" fmla="*/ 71280 w 245544"/>
                    <a:gd name="connsiteY6" fmla="*/ 70270 h 137215"/>
                    <a:gd name="connsiteX7" fmla="*/ 97351 w 245544"/>
                    <a:gd name="connsiteY7" fmla="*/ 122340 h 137215"/>
                    <a:gd name="connsiteX8" fmla="*/ 97351 w 245544"/>
                    <a:gd name="connsiteY8" fmla="*/ 138084 h 137215"/>
                    <a:gd name="connsiteX9" fmla="*/ 251177 w 245544"/>
                    <a:gd name="connsiteY9" fmla="*/ 138084 h 137215"/>
                    <a:gd name="connsiteX10" fmla="*/ 251177 w 245544"/>
                    <a:gd name="connsiteY10" fmla="*/ 68681 h 137215"/>
                    <a:gd name="connsiteX11" fmla="*/ 237167 w 245544"/>
                    <a:gd name="connsiteY11" fmla="*/ 41094 h 137215"/>
                    <a:gd name="connsiteX12" fmla="*/ 237167 w 245544"/>
                    <a:gd name="connsiteY12" fmla="*/ 41094 h 137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45544" h="137215">
                      <a:moveTo>
                        <a:pt x="237167" y="41094"/>
                      </a:moveTo>
                      <a:cubicBezTo>
                        <a:pt x="217234" y="25639"/>
                        <a:pt x="194124" y="14662"/>
                        <a:pt x="169498" y="8884"/>
                      </a:cubicBezTo>
                      <a:cubicBezTo>
                        <a:pt x="150937" y="3468"/>
                        <a:pt x="131799" y="507"/>
                        <a:pt x="112517" y="1"/>
                      </a:cubicBezTo>
                      <a:cubicBezTo>
                        <a:pt x="93162" y="-71"/>
                        <a:pt x="73952" y="2962"/>
                        <a:pt x="55536" y="8884"/>
                      </a:cubicBezTo>
                      <a:cubicBezTo>
                        <a:pt x="37120" y="13795"/>
                        <a:pt x="19427" y="21306"/>
                        <a:pt x="3178" y="31200"/>
                      </a:cubicBezTo>
                      <a:cubicBezTo>
                        <a:pt x="2094" y="32427"/>
                        <a:pt x="1155" y="33655"/>
                        <a:pt x="0" y="34811"/>
                      </a:cubicBezTo>
                      <a:cubicBezTo>
                        <a:pt x="25927" y="41744"/>
                        <a:pt x="50120" y="53804"/>
                        <a:pt x="71280" y="70270"/>
                      </a:cubicBezTo>
                      <a:cubicBezTo>
                        <a:pt x="87963" y="82403"/>
                        <a:pt x="97712" y="101758"/>
                        <a:pt x="97351" y="122340"/>
                      </a:cubicBezTo>
                      <a:lnTo>
                        <a:pt x="97351" y="138084"/>
                      </a:lnTo>
                      <a:lnTo>
                        <a:pt x="251177" y="138084"/>
                      </a:lnTo>
                      <a:lnTo>
                        <a:pt x="251177" y="68681"/>
                      </a:lnTo>
                      <a:cubicBezTo>
                        <a:pt x="251322" y="57849"/>
                        <a:pt x="246122" y="47449"/>
                        <a:pt x="237167" y="41094"/>
                      </a:cubicBezTo>
                      <a:lnTo>
                        <a:pt x="237167" y="41094"/>
                      </a:lnTo>
                      <a:close/>
                    </a:path>
                  </a:pathLst>
                </a:custGeom>
                <a:solidFill>
                  <a:srgbClr val="FFFFFF"/>
                </a:solid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sp>
              <p:nvSpPr>
                <p:cNvPr id="66" name="Frihandsfigur: Form 65">
                  <a:extLst>
                    <a:ext uri="{FF2B5EF4-FFF2-40B4-BE49-F238E27FC236}">
                      <a16:creationId xmlns:a16="http://schemas.microsoft.com/office/drawing/2014/main" id="{53D8C970-27C5-4105-AB50-723B434A8BD5}"/>
                    </a:ext>
                  </a:extLst>
                </p:cNvPr>
                <p:cNvSpPr/>
                <p:nvPr/>
              </p:nvSpPr>
              <p:spPr>
                <a:xfrm>
                  <a:off x="1781275" y="3593111"/>
                  <a:ext cx="267875" cy="149695"/>
                </a:xfrm>
                <a:custGeom>
                  <a:avLst/>
                  <a:gdLst>
                    <a:gd name="connsiteX0" fmla="*/ 153898 w 245544"/>
                    <a:gd name="connsiteY0" fmla="*/ 122340 h 137215"/>
                    <a:gd name="connsiteX1" fmla="*/ 178814 w 245544"/>
                    <a:gd name="connsiteY1" fmla="*/ 71209 h 137215"/>
                    <a:gd name="connsiteX2" fmla="*/ 179897 w 245544"/>
                    <a:gd name="connsiteY2" fmla="*/ 70342 h 137215"/>
                    <a:gd name="connsiteX3" fmla="*/ 181053 w 245544"/>
                    <a:gd name="connsiteY3" fmla="*/ 69548 h 137215"/>
                    <a:gd name="connsiteX4" fmla="*/ 251033 w 245544"/>
                    <a:gd name="connsiteY4" fmla="*/ 34955 h 137215"/>
                    <a:gd name="connsiteX5" fmla="*/ 245977 w 245544"/>
                    <a:gd name="connsiteY5" fmla="*/ 29178 h 137215"/>
                    <a:gd name="connsiteX6" fmla="*/ 195858 w 245544"/>
                    <a:gd name="connsiteY6" fmla="*/ 8884 h 137215"/>
                    <a:gd name="connsiteX7" fmla="*/ 138877 w 245544"/>
                    <a:gd name="connsiteY7" fmla="*/ 1 h 137215"/>
                    <a:gd name="connsiteX8" fmla="*/ 81896 w 245544"/>
                    <a:gd name="connsiteY8" fmla="*/ 8884 h 137215"/>
                    <a:gd name="connsiteX9" fmla="*/ 14227 w 245544"/>
                    <a:gd name="connsiteY9" fmla="*/ 41094 h 137215"/>
                    <a:gd name="connsiteX10" fmla="*/ 0 w 245544"/>
                    <a:gd name="connsiteY10" fmla="*/ 68754 h 137215"/>
                    <a:gd name="connsiteX11" fmla="*/ 0 w 245544"/>
                    <a:gd name="connsiteY11" fmla="*/ 138156 h 137215"/>
                    <a:gd name="connsiteX12" fmla="*/ 154043 w 245544"/>
                    <a:gd name="connsiteY12" fmla="*/ 138156 h 137215"/>
                    <a:gd name="connsiteX13" fmla="*/ 154043 w 245544"/>
                    <a:gd name="connsiteY13" fmla="*/ 122340 h 137215"/>
                    <a:gd name="connsiteX14" fmla="*/ 153898 w 245544"/>
                    <a:gd name="connsiteY14" fmla="*/ 122340 h 137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45544" h="137215">
                      <a:moveTo>
                        <a:pt x="153898" y="122340"/>
                      </a:moveTo>
                      <a:cubicBezTo>
                        <a:pt x="153898" y="102408"/>
                        <a:pt x="163142" y="83558"/>
                        <a:pt x="178814" y="71209"/>
                      </a:cubicBezTo>
                      <a:lnTo>
                        <a:pt x="179897" y="70342"/>
                      </a:lnTo>
                      <a:lnTo>
                        <a:pt x="181053" y="69548"/>
                      </a:lnTo>
                      <a:cubicBezTo>
                        <a:pt x="202429" y="54454"/>
                        <a:pt x="226045" y="42755"/>
                        <a:pt x="251033" y="34955"/>
                      </a:cubicBezTo>
                      <a:cubicBezTo>
                        <a:pt x="249227" y="33078"/>
                        <a:pt x="247638" y="31128"/>
                        <a:pt x="245977" y="29178"/>
                      </a:cubicBezTo>
                      <a:cubicBezTo>
                        <a:pt x="230306" y="20078"/>
                        <a:pt x="213407" y="13217"/>
                        <a:pt x="195858" y="8884"/>
                      </a:cubicBezTo>
                      <a:cubicBezTo>
                        <a:pt x="177297" y="3468"/>
                        <a:pt x="158159" y="507"/>
                        <a:pt x="138877" y="1"/>
                      </a:cubicBezTo>
                      <a:cubicBezTo>
                        <a:pt x="119522" y="-71"/>
                        <a:pt x="100312" y="2962"/>
                        <a:pt x="81896" y="8884"/>
                      </a:cubicBezTo>
                      <a:cubicBezTo>
                        <a:pt x="57631" y="15528"/>
                        <a:pt x="34665" y="26433"/>
                        <a:pt x="14227" y="41094"/>
                      </a:cubicBezTo>
                      <a:cubicBezTo>
                        <a:pt x="5489" y="47666"/>
                        <a:pt x="217" y="57849"/>
                        <a:pt x="0" y="68754"/>
                      </a:cubicBezTo>
                      <a:lnTo>
                        <a:pt x="0" y="138156"/>
                      </a:lnTo>
                      <a:lnTo>
                        <a:pt x="154043" y="138156"/>
                      </a:lnTo>
                      <a:lnTo>
                        <a:pt x="154043" y="122340"/>
                      </a:lnTo>
                      <a:lnTo>
                        <a:pt x="153898" y="122340"/>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67" name="Frihandsfigur: Form 66">
                  <a:extLst>
                    <a:ext uri="{FF2B5EF4-FFF2-40B4-BE49-F238E27FC236}">
                      <a16:creationId xmlns:a16="http://schemas.microsoft.com/office/drawing/2014/main" id="{4BB8454F-7C54-4BB6-8E4E-6482F72368F7}"/>
                    </a:ext>
                  </a:extLst>
                </p:cNvPr>
                <p:cNvSpPr/>
                <p:nvPr/>
              </p:nvSpPr>
              <p:spPr>
                <a:xfrm>
                  <a:off x="1982812" y="3651650"/>
                  <a:ext cx="299389" cy="149695"/>
                </a:xfrm>
                <a:custGeom>
                  <a:avLst/>
                  <a:gdLst>
                    <a:gd name="connsiteX0" fmla="*/ 0 w 274431"/>
                    <a:gd name="connsiteY0" fmla="*/ 137650 h 137215"/>
                    <a:gd name="connsiteX1" fmla="*/ 0 w 274431"/>
                    <a:gd name="connsiteY1" fmla="*/ 68681 h 137215"/>
                    <a:gd name="connsiteX2" fmla="*/ 13866 w 274431"/>
                    <a:gd name="connsiteY2" fmla="*/ 41094 h 137215"/>
                    <a:gd name="connsiteX3" fmla="*/ 81535 w 274431"/>
                    <a:gd name="connsiteY3" fmla="*/ 8884 h 137215"/>
                    <a:gd name="connsiteX4" fmla="*/ 138516 w 274431"/>
                    <a:gd name="connsiteY4" fmla="*/ 1 h 137215"/>
                    <a:gd name="connsiteX5" fmla="*/ 195496 w 274431"/>
                    <a:gd name="connsiteY5" fmla="*/ 8884 h 137215"/>
                    <a:gd name="connsiteX6" fmla="*/ 263310 w 274431"/>
                    <a:gd name="connsiteY6" fmla="*/ 41094 h 137215"/>
                    <a:gd name="connsiteX7" fmla="*/ 277104 w 274431"/>
                    <a:gd name="connsiteY7" fmla="*/ 68681 h 137215"/>
                    <a:gd name="connsiteX8" fmla="*/ 277104 w 274431"/>
                    <a:gd name="connsiteY8" fmla="*/ 137650 h 137215"/>
                    <a:gd name="connsiteX9" fmla="*/ 0 w 274431"/>
                    <a:gd name="connsiteY9" fmla="*/ 137650 h 137215"/>
                    <a:gd name="connsiteX10" fmla="*/ 0 w 274431"/>
                    <a:gd name="connsiteY10" fmla="*/ 137650 h 137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4431" h="137215">
                      <a:moveTo>
                        <a:pt x="0" y="137650"/>
                      </a:moveTo>
                      <a:lnTo>
                        <a:pt x="0" y="68681"/>
                      </a:lnTo>
                      <a:cubicBezTo>
                        <a:pt x="72" y="57849"/>
                        <a:pt x="5200" y="47666"/>
                        <a:pt x="13866" y="41094"/>
                      </a:cubicBezTo>
                      <a:cubicBezTo>
                        <a:pt x="34304" y="26433"/>
                        <a:pt x="57270" y="15528"/>
                        <a:pt x="81535" y="8884"/>
                      </a:cubicBezTo>
                      <a:cubicBezTo>
                        <a:pt x="99951" y="2962"/>
                        <a:pt x="119161" y="-71"/>
                        <a:pt x="138516" y="1"/>
                      </a:cubicBezTo>
                      <a:cubicBezTo>
                        <a:pt x="157798" y="435"/>
                        <a:pt x="177008" y="3468"/>
                        <a:pt x="195496" y="8884"/>
                      </a:cubicBezTo>
                      <a:cubicBezTo>
                        <a:pt x="220195" y="14589"/>
                        <a:pt x="243305" y="25567"/>
                        <a:pt x="263310" y="41094"/>
                      </a:cubicBezTo>
                      <a:cubicBezTo>
                        <a:pt x="272265" y="47449"/>
                        <a:pt x="277393" y="57776"/>
                        <a:pt x="277104" y="68681"/>
                      </a:cubicBezTo>
                      <a:lnTo>
                        <a:pt x="277104" y="137650"/>
                      </a:lnTo>
                      <a:lnTo>
                        <a:pt x="0" y="137650"/>
                      </a:lnTo>
                      <a:lnTo>
                        <a:pt x="0" y="137650"/>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68" name="Frihandsfigur: Form 67">
                  <a:extLst>
                    <a:ext uri="{FF2B5EF4-FFF2-40B4-BE49-F238E27FC236}">
                      <a16:creationId xmlns:a16="http://schemas.microsoft.com/office/drawing/2014/main" id="{FC01418C-F23D-4549-A9CF-334652D87C8C}"/>
                    </a:ext>
                  </a:extLst>
                </p:cNvPr>
                <p:cNvSpPr/>
                <p:nvPr/>
              </p:nvSpPr>
              <p:spPr>
                <a:xfrm>
                  <a:off x="2058291" y="3480764"/>
                  <a:ext cx="149695" cy="149695"/>
                </a:xfrm>
                <a:custGeom>
                  <a:avLst/>
                  <a:gdLst>
                    <a:gd name="connsiteX0" fmla="*/ 138660 w 137215"/>
                    <a:gd name="connsiteY0" fmla="*/ 68969 h 137215"/>
                    <a:gd name="connsiteX1" fmla="*/ 69330 w 137215"/>
                    <a:gd name="connsiteY1" fmla="*/ 137938 h 137215"/>
                    <a:gd name="connsiteX2" fmla="*/ 0 w 137215"/>
                    <a:gd name="connsiteY2" fmla="*/ 68969 h 137215"/>
                    <a:gd name="connsiteX3" fmla="*/ 69330 w 137215"/>
                    <a:gd name="connsiteY3" fmla="*/ 0 h 137215"/>
                    <a:gd name="connsiteX4" fmla="*/ 138660 w 137215"/>
                    <a:gd name="connsiteY4" fmla="*/ 68969 h 137215"/>
                    <a:gd name="connsiteX5" fmla="*/ 138660 w 137215"/>
                    <a:gd name="connsiteY5" fmla="*/ 68969 h 137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215" h="137215">
                      <a:moveTo>
                        <a:pt x="138660" y="68969"/>
                      </a:moveTo>
                      <a:cubicBezTo>
                        <a:pt x="138660" y="107028"/>
                        <a:pt x="107606" y="137938"/>
                        <a:pt x="69330" y="137938"/>
                      </a:cubicBezTo>
                      <a:cubicBezTo>
                        <a:pt x="31054" y="137938"/>
                        <a:pt x="0" y="107028"/>
                        <a:pt x="0" y="68969"/>
                      </a:cubicBezTo>
                      <a:cubicBezTo>
                        <a:pt x="0" y="30910"/>
                        <a:pt x="31054" y="0"/>
                        <a:pt x="69330" y="0"/>
                      </a:cubicBezTo>
                      <a:cubicBezTo>
                        <a:pt x="107678" y="0"/>
                        <a:pt x="138660" y="30837"/>
                        <a:pt x="138660" y="68969"/>
                      </a:cubicBezTo>
                      <a:lnTo>
                        <a:pt x="138660" y="68969"/>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grpSp>
          <p:sp>
            <p:nvSpPr>
              <p:cNvPr id="95" name="Frihandsfigur: Form 94">
                <a:extLst>
                  <a:ext uri="{FF2B5EF4-FFF2-40B4-BE49-F238E27FC236}">
                    <a16:creationId xmlns:a16="http://schemas.microsoft.com/office/drawing/2014/main" id="{FFFBA9EC-5C61-4C30-AB67-3895A34BD536}"/>
                  </a:ext>
                </a:extLst>
              </p:cNvPr>
              <p:cNvSpPr/>
              <p:nvPr/>
            </p:nvSpPr>
            <p:spPr>
              <a:xfrm>
                <a:off x="2659894" y="2941016"/>
                <a:ext cx="1014618" cy="1014618"/>
              </a:xfrm>
              <a:custGeom>
                <a:avLst/>
                <a:gdLst>
                  <a:gd name="connsiteX0" fmla="*/ 0 w 779963"/>
                  <a:gd name="connsiteY0" fmla="*/ 389982 h 779963"/>
                  <a:gd name="connsiteX1" fmla="*/ 389982 w 779963"/>
                  <a:gd name="connsiteY1" fmla="*/ 0 h 779963"/>
                  <a:gd name="connsiteX2" fmla="*/ 779964 w 779963"/>
                  <a:gd name="connsiteY2" fmla="*/ 389982 h 779963"/>
                  <a:gd name="connsiteX3" fmla="*/ 389982 w 779963"/>
                  <a:gd name="connsiteY3" fmla="*/ 779964 h 779963"/>
                  <a:gd name="connsiteX4" fmla="*/ 0 w 779963"/>
                  <a:gd name="connsiteY4" fmla="*/ 389982 h 779963"/>
                  <a:gd name="connsiteX5" fmla="*/ 0 w 779963"/>
                  <a:gd name="connsiteY5" fmla="*/ 389982 h 779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9963" h="779963">
                    <a:moveTo>
                      <a:pt x="0" y="389982"/>
                    </a:moveTo>
                    <a:cubicBezTo>
                      <a:pt x="0" y="174625"/>
                      <a:pt x="174625" y="0"/>
                      <a:pt x="389982" y="0"/>
                    </a:cubicBezTo>
                    <a:cubicBezTo>
                      <a:pt x="605338" y="0"/>
                      <a:pt x="779964" y="174625"/>
                      <a:pt x="779964" y="389982"/>
                    </a:cubicBezTo>
                    <a:cubicBezTo>
                      <a:pt x="779964" y="605338"/>
                      <a:pt x="605338" y="779964"/>
                      <a:pt x="389982" y="779964"/>
                    </a:cubicBezTo>
                    <a:cubicBezTo>
                      <a:pt x="174625" y="779964"/>
                      <a:pt x="0" y="605411"/>
                      <a:pt x="0" y="389982"/>
                    </a:cubicBezTo>
                    <a:lnTo>
                      <a:pt x="0" y="389982"/>
                    </a:lnTo>
                    <a:close/>
                  </a:path>
                </a:pathLst>
              </a:custGeom>
              <a:solidFill>
                <a:srgbClr val="F2A900"/>
              </a:solidFill>
              <a:ln w="7217" cap="flat">
                <a:noFill/>
                <a:prstDash val="solid"/>
                <a:miter/>
              </a:ln>
            </p:spPr>
            <p:txBody>
              <a:bodyPr rtlCol="0" anchor="ctr"/>
              <a:lstStyle/>
              <a:p>
                <a:pPr defTabSz="914354"/>
                <a:endParaRPr lang="sv-SE" sz="1351">
                  <a:solidFill>
                    <a:srgbClr val="4E5151"/>
                  </a:solidFill>
                  <a:latin typeface="Calibri" panose="020F0502020204030204"/>
                </a:endParaRPr>
              </a:p>
            </p:txBody>
          </p:sp>
          <p:sp>
            <p:nvSpPr>
              <p:cNvPr id="96" name="Frihandsfigur: Form 95">
                <a:extLst>
                  <a:ext uri="{FF2B5EF4-FFF2-40B4-BE49-F238E27FC236}">
                    <a16:creationId xmlns:a16="http://schemas.microsoft.com/office/drawing/2014/main" id="{D02E8FFF-B730-44A3-821F-CBA1230C93FC}"/>
                  </a:ext>
                </a:extLst>
              </p:cNvPr>
              <p:cNvSpPr/>
              <p:nvPr/>
            </p:nvSpPr>
            <p:spPr>
              <a:xfrm>
                <a:off x="2869924" y="3125543"/>
                <a:ext cx="562553" cy="562552"/>
              </a:xfrm>
              <a:custGeom>
                <a:avLst/>
                <a:gdLst>
                  <a:gd name="connsiteX0" fmla="*/ 390559 w 397203"/>
                  <a:gd name="connsiteY0" fmla="*/ 340656 h 397203"/>
                  <a:gd name="connsiteX1" fmla="*/ 327079 w 397203"/>
                  <a:gd name="connsiteY1" fmla="*/ 277104 h 397203"/>
                  <a:gd name="connsiteX2" fmla="*/ 295592 w 397203"/>
                  <a:gd name="connsiteY2" fmla="*/ 267426 h 397203"/>
                  <a:gd name="connsiteX3" fmla="*/ 273276 w 397203"/>
                  <a:gd name="connsiteY3" fmla="*/ 245038 h 397203"/>
                  <a:gd name="connsiteX4" fmla="*/ 304763 w 397203"/>
                  <a:gd name="connsiteY4" fmla="*/ 152526 h 397203"/>
                  <a:gd name="connsiteX5" fmla="*/ 152382 w 397203"/>
                  <a:gd name="connsiteY5" fmla="*/ 0 h 397203"/>
                  <a:gd name="connsiteX6" fmla="*/ 0 w 397203"/>
                  <a:gd name="connsiteY6" fmla="*/ 152526 h 397203"/>
                  <a:gd name="connsiteX7" fmla="*/ 152382 w 397203"/>
                  <a:gd name="connsiteY7" fmla="*/ 305052 h 397203"/>
                  <a:gd name="connsiteX8" fmla="*/ 244822 w 397203"/>
                  <a:gd name="connsiteY8" fmla="*/ 273565 h 397203"/>
                  <a:gd name="connsiteX9" fmla="*/ 267137 w 397203"/>
                  <a:gd name="connsiteY9" fmla="*/ 295953 h 397203"/>
                  <a:gd name="connsiteX10" fmla="*/ 276815 w 397203"/>
                  <a:gd name="connsiteY10" fmla="*/ 327440 h 397203"/>
                  <a:gd name="connsiteX11" fmla="*/ 340295 w 397203"/>
                  <a:gd name="connsiteY11" fmla="*/ 390993 h 397203"/>
                  <a:gd name="connsiteX12" fmla="*/ 365716 w 397203"/>
                  <a:gd name="connsiteY12" fmla="*/ 401681 h 397203"/>
                  <a:gd name="connsiteX13" fmla="*/ 391137 w 397203"/>
                  <a:gd name="connsiteY13" fmla="*/ 390993 h 397203"/>
                  <a:gd name="connsiteX14" fmla="*/ 390559 w 397203"/>
                  <a:gd name="connsiteY14" fmla="*/ 340656 h 397203"/>
                  <a:gd name="connsiteX15" fmla="*/ 390559 w 397203"/>
                  <a:gd name="connsiteY15" fmla="*/ 340656 h 397203"/>
                  <a:gd name="connsiteX16" fmla="*/ 151876 w 397203"/>
                  <a:gd name="connsiteY16" fmla="*/ 274071 h 397203"/>
                  <a:gd name="connsiteX17" fmla="*/ 29971 w 397203"/>
                  <a:gd name="connsiteY17" fmla="*/ 152021 h 397203"/>
                  <a:gd name="connsiteX18" fmla="*/ 151876 w 397203"/>
                  <a:gd name="connsiteY18" fmla="*/ 29971 h 397203"/>
                  <a:gd name="connsiteX19" fmla="*/ 273782 w 397203"/>
                  <a:gd name="connsiteY19" fmla="*/ 152021 h 397203"/>
                  <a:gd name="connsiteX20" fmla="*/ 151876 w 397203"/>
                  <a:gd name="connsiteY20" fmla="*/ 274071 h 397203"/>
                  <a:gd name="connsiteX21" fmla="*/ 151876 w 397203"/>
                  <a:gd name="connsiteY21" fmla="*/ 274071 h 397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7203" h="397203">
                    <a:moveTo>
                      <a:pt x="390559" y="340656"/>
                    </a:moveTo>
                    <a:lnTo>
                      <a:pt x="327079" y="277104"/>
                    </a:lnTo>
                    <a:cubicBezTo>
                      <a:pt x="318413" y="268437"/>
                      <a:pt x="306786" y="265404"/>
                      <a:pt x="295592" y="267426"/>
                    </a:cubicBezTo>
                    <a:lnTo>
                      <a:pt x="273276" y="245038"/>
                    </a:lnTo>
                    <a:cubicBezTo>
                      <a:pt x="293064" y="219618"/>
                      <a:pt x="304763" y="187047"/>
                      <a:pt x="304763" y="152526"/>
                    </a:cubicBezTo>
                    <a:cubicBezTo>
                      <a:pt x="304763" y="68608"/>
                      <a:pt x="236228" y="0"/>
                      <a:pt x="152382" y="0"/>
                    </a:cubicBezTo>
                    <a:cubicBezTo>
                      <a:pt x="68608" y="0"/>
                      <a:pt x="0" y="68608"/>
                      <a:pt x="0" y="152526"/>
                    </a:cubicBezTo>
                    <a:cubicBezTo>
                      <a:pt x="0" y="236444"/>
                      <a:pt x="68536" y="305052"/>
                      <a:pt x="152382" y="305052"/>
                    </a:cubicBezTo>
                    <a:cubicBezTo>
                      <a:pt x="186902" y="305052"/>
                      <a:pt x="218895" y="293353"/>
                      <a:pt x="244822" y="273565"/>
                    </a:cubicBezTo>
                    <a:lnTo>
                      <a:pt x="267137" y="295953"/>
                    </a:lnTo>
                    <a:cubicBezTo>
                      <a:pt x="265115" y="307147"/>
                      <a:pt x="268149" y="318846"/>
                      <a:pt x="276815" y="327440"/>
                    </a:cubicBezTo>
                    <a:lnTo>
                      <a:pt x="340295" y="390993"/>
                    </a:lnTo>
                    <a:cubicBezTo>
                      <a:pt x="347373" y="398143"/>
                      <a:pt x="356544" y="401681"/>
                      <a:pt x="365716" y="401681"/>
                    </a:cubicBezTo>
                    <a:cubicBezTo>
                      <a:pt x="374888" y="401681"/>
                      <a:pt x="383987" y="398143"/>
                      <a:pt x="391137" y="390993"/>
                    </a:cubicBezTo>
                    <a:cubicBezTo>
                      <a:pt x="404281" y="376766"/>
                      <a:pt x="404281" y="354378"/>
                      <a:pt x="390559" y="340656"/>
                    </a:cubicBezTo>
                    <a:lnTo>
                      <a:pt x="390559" y="340656"/>
                    </a:lnTo>
                    <a:close/>
                    <a:moveTo>
                      <a:pt x="151876" y="274071"/>
                    </a:moveTo>
                    <a:cubicBezTo>
                      <a:pt x="84857" y="274071"/>
                      <a:pt x="29971" y="219184"/>
                      <a:pt x="29971" y="152021"/>
                    </a:cubicBezTo>
                    <a:cubicBezTo>
                      <a:pt x="29971" y="84857"/>
                      <a:pt x="84857" y="29971"/>
                      <a:pt x="151876" y="29971"/>
                    </a:cubicBezTo>
                    <a:cubicBezTo>
                      <a:pt x="218895" y="29971"/>
                      <a:pt x="273782" y="84857"/>
                      <a:pt x="273782" y="152021"/>
                    </a:cubicBezTo>
                    <a:cubicBezTo>
                      <a:pt x="273782" y="219184"/>
                      <a:pt x="218895" y="274071"/>
                      <a:pt x="151876" y="274071"/>
                    </a:cubicBezTo>
                    <a:lnTo>
                      <a:pt x="151876" y="274071"/>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97" name="Frihandsfigur: Form 96">
                <a:extLst>
                  <a:ext uri="{FF2B5EF4-FFF2-40B4-BE49-F238E27FC236}">
                    <a16:creationId xmlns:a16="http://schemas.microsoft.com/office/drawing/2014/main" id="{854CD61E-BDAC-4576-94E6-6455DD8D127D}"/>
                  </a:ext>
                </a:extLst>
              </p:cNvPr>
              <p:cNvSpPr/>
              <p:nvPr/>
            </p:nvSpPr>
            <p:spPr>
              <a:xfrm>
                <a:off x="4173506" y="2951526"/>
                <a:ext cx="1014618" cy="1014618"/>
              </a:xfrm>
              <a:custGeom>
                <a:avLst/>
                <a:gdLst>
                  <a:gd name="connsiteX0" fmla="*/ 0 w 779963"/>
                  <a:gd name="connsiteY0" fmla="*/ 389982 h 779963"/>
                  <a:gd name="connsiteX1" fmla="*/ 389982 w 779963"/>
                  <a:gd name="connsiteY1" fmla="*/ 0 h 779963"/>
                  <a:gd name="connsiteX2" fmla="*/ 779964 w 779963"/>
                  <a:gd name="connsiteY2" fmla="*/ 389982 h 779963"/>
                  <a:gd name="connsiteX3" fmla="*/ 389982 w 779963"/>
                  <a:gd name="connsiteY3" fmla="*/ 779964 h 779963"/>
                  <a:gd name="connsiteX4" fmla="*/ 0 w 779963"/>
                  <a:gd name="connsiteY4" fmla="*/ 389982 h 779963"/>
                  <a:gd name="connsiteX5" fmla="*/ 0 w 779963"/>
                  <a:gd name="connsiteY5" fmla="*/ 389982 h 779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9963" h="779963">
                    <a:moveTo>
                      <a:pt x="0" y="389982"/>
                    </a:moveTo>
                    <a:cubicBezTo>
                      <a:pt x="0" y="174625"/>
                      <a:pt x="174625" y="0"/>
                      <a:pt x="389982" y="0"/>
                    </a:cubicBezTo>
                    <a:cubicBezTo>
                      <a:pt x="605338" y="0"/>
                      <a:pt x="779964" y="174625"/>
                      <a:pt x="779964" y="389982"/>
                    </a:cubicBezTo>
                    <a:cubicBezTo>
                      <a:pt x="779964" y="605338"/>
                      <a:pt x="605338" y="779964"/>
                      <a:pt x="389982" y="779964"/>
                    </a:cubicBezTo>
                    <a:cubicBezTo>
                      <a:pt x="174625" y="779964"/>
                      <a:pt x="0" y="605411"/>
                      <a:pt x="0" y="389982"/>
                    </a:cubicBezTo>
                    <a:lnTo>
                      <a:pt x="0" y="389982"/>
                    </a:lnTo>
                    <a:close/>
                  </a:path>
                </a:pathLst>
              </a:custGeom>
              <a:solidFill>
                <a:srgbClr val="A8CDDB"/>
              </a:solidFill>
              <a:ln w="7217" cap="flat">
                <a:noFill/>
                <a:prstDash val="solid"/>
                <a:miter/>
              </a:ln>
            </p:spPr>
            <p:txBody>
              <a:bodyPr rtlCol="0" anchor="ctr"/>
              <a:lstStyle/>
              <a:p>
                <a:pPr defTabSz="914354"/>
                <a:endParaRPr lang="sv-SE" sz="1351">
                  <a:solidFill>
                    <a:srgbClr val="4E5151"/>
                  </a:solidFill>
                  <a:latin typeface="Calibri" panose="020F0502020204030204"/>
                </a:endParaRPr>
              </a:p>
            </p:txBody>
          </p:sp>
          <p:grpSp>
            <p:nvGrpSpPr>
              <p:cNvPr id="98" name="Grupp 97">
                <a:extLst>
                  <a:ext uri="{FF2B5EF4-FFF2-40B4-BE49-F238E27FC236}">
                    <a16:creationId xmlns:a16="http://schemas.microsoft.com/office/drawing/2014/main" id="{80020B52-7113-4E2E-8DA9-78D6BF78CE5D}"/>
                  </a:ext>
                </a:extLst>
              </p:cNvPr>
              <p:cNvGrpSpPr/>
              <p:nvPr/>
            </p:nvGrpSpPr>
            <p:grpSpPr>
              <a:xfrm>
                <a:off x="4424759" y="3159300"/>
                <a:ext cx="568322" cy="576555"/>
                <a:chOff x="3823512" y="2362855"/>
                <a:chExt cx="413889" cy="419885"/>
              </a:xfrm>
            </p:grpSpPr>
            <p:sp>
              <p:nvSpPr>
                <p:cNvPr id="99" name="Frihandsfigur: Form 98">
                  <a:extLst>
                    <a:ext uri="{FF2B5EF4-FFF2-40B4-BE49-F238E27FC236}">
                      <a16:creationId xmlns:a16="http://schemas.microsoft.com/office/drawing/2014/main" id="{781D4AF8-0C98-4AD0-9454-227D7E4E21E7}"/>
                    </a:ext>
                  </a:extLst>
                </p:cNvPr>
                <p:cNvSpPr/>
                <p:nvPr/>
              </p:nvSpPr>
              <p:spPr>
                <a:xfrm>
                  <a:off x="3888522" y="2653862"/>
                  <a:ext cx="128449" cy="28545"/>
                </a:xfrm>
                <a:custGeom>
                  <a:avLst/>
                  <a:gdLst>
                    <a:gd name="connsiteX0" fmla="*/ 116706 w 129993"/>
                    <a:gd name="connsiteY0" fmla="*/ 0 h 28887"/>
                    <a:gd name="connsiteX1" fmla="*/ 15238 w 129993"/>
                    <a:gd name="connsiteY1" fmla="*/ 0 h 28887"/>
                    <a:gd name="connsiteX2" fmla="*/ 0 w 129993"/>
                    <a:gd name="connsiteY2" fmla="*/ 15238 h 28887"/>
                    <a:gd name="connsiteX3" fmla="*/ 15238 w 129993"/>
                    <a:gd name="connsiteY3" fmla="*/ 30476 h 28887"/>
                    <a:gd name="connsiteX4" fmla="*/ 116706 w 129993"/>
                    <a:gd name="connsiteY4" fmla="*/ 30476 h 28887"/>
                    <a:gd name="connsiteX5" fmla="*/ 131944 w 129993"/>
                    <a:gd name="connsiteY5" fmla="*/ 15238 h 28887"/>
                    <a:gd name="connsiteX6" fmla="*/ 116706 w 129993"/>
                    <a:gd name="connsiteY6" fmla="*/ 0 h 28887"/>
                    <a:gd name="connsiteX7" fmla="*/ 116706 w 129993"/>
                    <a:gd name="connsiteY7" fmla="*/ 0 h 28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9993" h="28887">
                      <a:moveTo>
                        <a:pt x="116706" y="0"/>
                      </a:moveTo>
                      <a:lnTo>
                        <a:pt x="15238" y="0"/>
                      </a:lnTo>
                      <a:cubicBezTo>
                        <a:pt x="6861" y="0"/>
                        <a:pt x="0" y="6789"/>
                        <a:pt x="0" y="15238"/>
                      </a:cubicBezTo>
                      <a:cubicBezTo>
                        <a:pt x="0" y="23616"/>
                        <a:pt x="6789" y="30476"/>
                        <a:pt x="15238" y="30476"/>
                      </a:cubicBezTo>
                      <a:lnTo>
                        <a:pt x="116706" y="30476"/>
                      </a:lnTo>
                      <a:cubicBezTo>
                        <a:pt x="125083" y="30476"/>
                        <a:pt x="131944" y="23688"/>
                        <a:pt x="131944" y="15238"/>
                      </a:cubicBezTo>
                      <a:cubicBezTo>
                        <a:pt x="131944" y="6789"/>
                        <a:pt x="125155" y="0"/>
                        <a:pt x="116706" y="0"/>
                      </a:cubicBezTo>
                      <a:lnTo>
                        <a:pt x="116706" y="0"/>
                      </a:lnTo>
                      <a:close/>
                    </a:path>
                  </a:pathLst>
                </a:custGeom>
                <a:solidFill>
                  <a:srgbClr val="FFFFFF"/>
                </a:solid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sp>
              <p:nvSpPr>
                <p:cNvPr id="100" name="Frihandsfigur: Form 99">
                  <a:extLst>
                    <a:ext uri="{FF2B5EF4-FFF2-40B4-BE49-F238E27FC236}">
                      <a16:creationId xmlns:a16="http://schemas.microsoft.com/office/drawing/2014/main" id="{FA2B202A-F13D-4E34-990E-E05529E40153}"/>
                    </a:ext>
                  </a:extLst>
                </p:cNvPr>
                <p:cNvSpPr/>
                <p:nvPr/>
              </p:nvSpPr>
              <p:spPr>
                <a:xfrm>
                  <a:off x="3888522" y="2704028"/>
                  <a:ext cx="128449" cy="28545"/>
                </a:xfrm>
                <a:custGeom>
                  <a:avLst/>
                  <a:gdLst>
                    <a:gd name="connsiteX0" fmla="*/ 116706 w 129993"/>
                    <a:gd name="connsiteY0" fmla="*/ 0 h 28887"/>
                    <a:gd name="connsiteX1" fmla="*/ 15238 w 129993"/>
                    <a:gd name="connsiteY1" fmla="*/ 0 h 28887"/>
                    <a:gd name="connsiteX2" fmla="*/ 0 w 129993"/>
                    <a:gd name="connsiteY2" fmla="*/ 15238 h 28887"/>
                    <a:gd name="connsiteX3" fmla="*/ 15238 w 129993"/>
                    <a:gd name="connsiteY3" fmla="*/ 30476 h 28887"/>
                    <a:gd name="connsiteX4" fmla="*/ 116706 w 129993"/>
                    <a:gd name="connsiteY4" fmla="*/ 30476 h 28887"/>
                    <a:gd name="connsiteX5" fmla="*/ 131944 w 129993"/>
                    <a:gd name="connsiteY5" fmla="*/ 15238 h 28887"/>
                    <a:gd name="connsiteX6" fmla="*/ 116706 w 129993"/>
                    <a:gd name="connsiteY6" fmla="*/ 0 h 28887"/>
                    <a:gd name="connsiteX7" fmla="*/ 116706 w 129993"/>
                    <a:gd name="connsiteY7" fmla="*/ 0 h 28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9993" h="28887">
                      <a:moveTo>
                        <a:pt x="116706" y="0"/>
                      </a:moveTo>
                      <a:lnTo>
                        <a:pt x="15238" y="0"/>
                      </a:lnTo>
                      <a:cubicBezTo>
                        <a:pt x="6861" y="0"/>
                        <a:pt x="0" y="6789"/>
                        <a:pt x="0" y="15238"/>
                      </a:cubicBezTo>
                      <a:cubicBezTo>
                        <a:pt x="0" y="23616"/>
                        <a:pt x="6789" y="30476"/>
                        <a:pt x="15238" y="30476"/>
                      </a:cubicBezTo>
                      <a:lnTo>
                        <a:pt x="116706" y="30476"/>
                      </a:lnTo>
                      <a:cubicBezTo>
                        <a:pt x="125083" y="30476"/>
                        <a:pt x="131944" y="23688"/>
                        <a:pt x="131944" y="15238"/>
                      </a:cubicBezTo>
                      <a:cubicBezTo>
                        <a:pt x="131944" y="6789"/>
                        <a:pt x="125155" y="0"/>
                        <a:pt x="116706" y="0"/>
                      </a:cubicBezTo>
                      <a:lnTo>
                        <a:pt x="116706" y="0"/>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101" name="Frihandsfigur: Form 100">
                  <a:extLst>
                    <a:ext uri="{FF2B5EF4-FFF2-40B4-BE49-F238E27FC236}">
                      <a16:creationId xmlns:a16="http://schemas.microsoft.com/office/drawing/2014/main" id="{4BA47B91-353F-45BA-A84C-A207F71003E1}"/>
                    </a:ext>
                  </a:extLst>
                </p:cNvPr>
                <p:cNvSpPr/>
                <p:nvPr/>
              </p:nvSpPr>
              <p:spPr>
                <a:xfrm>
                  <a:off x="3921205" y="2754195"/>
                  <a:ext cx="64224" cy="28545"/>
                </a:xfrm>
                <a:custGeom>
                  <a:avLst/>
                  <a:gdLst>
                    <a:gd name="connsiteX0" fmla="*/ 32932 w 64996"/>
                    <a:gd name="connsiteY0" fmla="*/ 30476 h 28887"/>
                    <a:gd name="connsiteX1" fmla="*/ 65936 w 64996"/>
                    <a:gd name="connsiteY1" fmla="*/ 0 h 28887"/>
                    <a:gd name="connsiteX2" fmla="*/ 0 w 64996"/>
                    <a:gd name="connsiteY2" fmla="*/ 0 h 28887"/>
                    <a:gd name="connsiteX3" fmla="*/ 32932 w 64996"/>
                    <a:gd name="connsiteY3" fmla="*/ 30476 h 28887"/>
                    <a:gd name="connsiteX4" fmla="*/ 32932 w 64996"/>
                    <a:gd name="connsiteY4" fmla="*/ 30476 h 288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996" h="28887">
                      <a:moveTo>
                        <a:pt x="32932" y="30476"/>
                      </a:moveTo>
                      <a:cubicBezTo>
                        <a:pt x="50192" y="30476"/>
                        <a:pt x="64564" y="17260"/>
                        <a:pt x="65936" y="0"/>
                      </a:cubicBezTo>
                      <a:lnTo>
                        <a:pt x="0" y="0"/>
                      </a:lnTo>
                      <a:cubicBezTo>
                        <a:pt x="1372" y="17188"/>
                        <a:pt x="15671" y="30476"/>
                        <a:pt x="32932" y="30476"/>
                      </a:cubicBezTo>
                      <a:lnTo>
                        <a:pt x="32932" y="30476"/>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102" name="Frihandsfigur: Form 101">
                  <a:extLst>
                    <a:ext uri="{FF2B5EF4-FFF2-40B4-BE49-F238E27FC236}">
                      <a16:creationId xmlns:a16="http://schemas.microsoft.com/office/drawing/2014/main" id="{E52A51CC-26AC-43DA-83ED-B075C955071D}"/>
                    </a:ext>
                  </a:extLst>
                </p:cNvPr>
                <p:cNvSpPr/>
                <p:nvPr/>
              </p:nvSpPr>
              <p:spPr>
                <a:xfrm>
                  <a:off x="3823512" y="2362855"/>
                  <a:ext cx="413889" cy="264033"/>
                </a:xfrm>
                <a:custGeom>
                  <a:avLst/>
                  <a:gdLst>
                    <a:gd name="connsiteX0" fmla="*/ 307147 w 418869"/>
                    <a:gd name="connsiteY0" fmla="*/ 142560 h 267209"/>
                    <a:gd name="connsiteX1" fmla="*/ 216368 w 418869"/>
                    <a:gd name="connsiteY1" fmla="*/ 188275 h 267209"/>
                    <a:gd name="connsiteX2" fmla="*/ 216368 w 418869"/>
                    <a:gd name="connsiteY2" fmla="*/ 188275 h 267209"/>
                    <a:gd name="connsiteX3" fmla="*/ 208785 w 418869"/>
                    <a:gd name="connsiteY3" fmla="*/ 198024 h 267209"/>
                    <a:gd name="connsiteX4" fmla="*/ 179103 w 418869"/>
                    <a:gd name="connsiteY4" fmla="*/ 243739 h 267209"/>
                    <a:gd name="connsiteX5" fmla="*/ 84352 w 418869"/>
                    <a:gd name="connsiteY5" fmla="*/ 243739 h 267209"/>
                    <a:gd name="connsiteX6" fmla="*/ 54670 w 418869"/>
                    <a:gd name="connsiteY6" fmla="*/ 198024 h 267209"/>
                    <a:gd name="connsiteX7" fmla="*/ 37554 w 418869"/>
                    <a:gd name="connsiteY7" fmla="*/ 170075 h 267209"/>
                    <a:gd name="connsiteX8" fmla="*/ 30332 w 418869"/>
                    <a:gd name="connsiteY8" fmla="*/ 134544 h 267209"/>
                    <a:gd name="connsiteX9" fmla="*/ 30332 w 418869"/>
                    <a:gd name="connsiteY9" fmla="*/ 130716 h 267209"/>
                    <a:gd name="connsiteX10" fmla="*/ 131799 w 418869"/>
                    <a:gd name="connsiteY10" fmla="*/ 30404 h 267209"/>
                    <a:gd name="connsiteX11" fmla="*/ 131799 w 418869"/>
                    <a:gd name="connsiteY11" fmla="*/ 30404 h 267209"/>
                    <a:gd name="connsiteX12" fmla="*/ 233267 w 418869"/>
                    <a:gd name="connsiteY12" fmla="*/ 130716 h 267209"/>
                    <a:gd name="connsiteX13" fmla="*/ 233267 w 418869"/>
                    <a:gd name="connsiteY13" fmla="*/ 130716 h 267209"/>
                    <a:gd name="connsiteX14" fmla="*/ 233267 w 418869"/>
                    <a:gd name="connsiteY14" fmla="*/ 131655 h 267209"/>
                    <a:gd name="connsiteX15" fmla="*/ 248505 w 418869"/>
                    <a:gd name="connsiteY15" fmla="*/ 146893 h 267209"/>
                    <a:gd name="connsiteX16" fmla="*/ 263743 w 418869"/>
                    <a:gd name="connsiteY16" fmla="*/ 131655 h 267209"/>
                    <a:gd name="connsiteX17" fmla="*/ 263743 w 418869"/>
                    <a:gd name="connsiteY17" fmla="*/ 131655 h 267209"/>
                    <a:gd name="connsiteX18" fmla="*/ 263743 w 418869"/>
                    <a:gd name="connsiteY18" fmla="*/ 131655 h 267209"/>
                    <a:gd name="connsiteX19" fmla="*/ 131872 w 418869"/>
                    <a:gd name="connsiteY19" fmla="*/ 0 h 267209"/>
                    <a:gd name="connsiteX20" fmla="*/ 131872 w 418869"/>
                    <a:gd name="connsiteY20" fmla="*/ 0 h 267209"/>
                    <a:gd name="connsiteX21" fmla="*/ 0 w 418869"/>
                    <a:gd name="connsiteY21" fmla="*/ 130500 h 267209"/>
                    <a:gd name="connsiteX22" fmla="*/ 0 w 418869"/>
                    <a:gd name="connsiteY22" fmla="*/ 135049 h 267209"/>
                    <a:gd name="connsiteX23" fmla="*/ 9172 w 418869"/>
                    <a:gd name="connsiteY23" fmla="*/ 180764 h 267209"/>
                    <a:gd name="connsiteX24" fmla="*/ 32065 w 418869"/>
                    <a:gd name="connsiteY24" fmla="*/ 218318 h 267209"/>
                    <a:gd name="connsiteX25" fmla="*/ 62975 w 418869"/>
                    <a:gd name="connsiteY25" fmla="*/ 268510 h 267209"/>
                    <a:gd name="connsiteX26" fmla="*/ 72074 w 418869"/>
                    <a:gd name="connsiteY26" fmla="*/ 274143 h 267209"/>
                    <a:gd name="connsiteX27" fmla="*/ 191669 w 418869"/>
                    <a:gd name="connsiteY27" fmla="*/ 274143 h 267209"/>
                    <a:gd name="connsiteX28" fmla="*/ 200768 w 418869"/>
                    <a:gd name="connsiteY28" fmla="*/ 268510 h 267209"/>
                    <a:gd name="connsiteX29" fmla="*/ 231678 w 418869"/>
                    <a:gd name="connsiteY29" fmla="*/ 218318 h 267209"/>
                    <a:gd name="connsiteX30" fmla="*/ 243811 w 418869"/>
                    <a:gd name="connsiteY30" fmla="*/ 201996 h 267209"/>
                    <a:gd name="connsiteX31" fmla="*/ 307652 w 418869"/>
                    <a:gd name="connsiteY31" fmla="*/ 234206 h 267209"/>
                    <a:gd name="connsiteX32" fmla="*/ 421108 w 418869"/>
                    <a:gd name="connsiteY32" fmla="*/ 234206 h 267209"/>
                    <a:gd name="connsiteX33" fmla="*/ 421108 w 418869"/>
                    <a:gd name="connsiteY33" fmla="*/ 142199 h 267209"/>
                    <a:gd name="connsiteX34" fmla="*/ 307147 w 418869"/>
                    <a:gd name="connsiteY34" fmla="*/ 142560 h 267209"/>
                    <a:gd name="connsiteX35" fmla="*/ 307147 w 418869"/>
                    <a:gd name="connsiteY35" fmla="*/ 142560 h 267209"/>
                    <a:gd name="connsiteX36" fmla="*/ 312563 w 418869"/>
                    <a:gd name="connsiteY36" fmla="*/ 214057 h 267209"/>
                    <a:gd name="connsiteX37" fmla="*/ 271976 w 418869"/>
                    <a:gd name="connsiteY37" fmla="*/ 193763 h 267209"/>
                    <a:gd name="connsiteX38" fmla="*/ 271976 w 418869"/>
                    <a:gd name="connsiteY38" fmla="*/ 182786 h 267209"/>
                    <a:gd name="connsiteX39" fmla="*/ 312563 w 418869"/>
                    <a:gd name="connsiteY39" fmla="*/ 162492 h 267209"/>
                    <a:gd name="connsiteX40" fmla="*/ 337912 w 418869"/>
                    <a:gd name="connsiteY40" fmla="*/ 188780 h 267209"/>
                    <a:gd name="connsiteX41" fmla="*/ 312563 w 418869"/>
                    <a:gd name="connsiteY41" fmla="*/ 214057 h 267209"/>
                    <a:gd name="connsiteX42" fmla="*/ 312563 w 418869"/>
                    <a:gd name="connsiteY42" fmla="*/ 214057 h 267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18869" h="267209">
                      <a:moveTo>
                        <a:pt x="307147" y="142560"/>
                      </a:moveTo>
                      <a:lnTo>
                        <a:pt x="216368" y="188275"/>
                      </a:lnTo>
                      <a:lnTo>
                        <a:pt x="216368" y="188275"/>
                      </a:lnTo>
                      <a:cubicBezTo>
                        <a:pt x="214057" y="191669"/>
                        <a:pt x="211529" y="194919"/>
                        <a:pt x="208785" y="198024"/>
                      </a:cubicBezTo>
                      <a:cubicBezTo>
                        <a:pt x="197157" y="212035"/>
                        <a:pt x="187191" y="227417"/>
                        <a:pt x="179103" y="243739"/>
                      </a:cubicBezTo>
                      <a:lnTo>
                        <a:pt x="84352" y="243739"/>
                      </a:lnTo>
                      <a:cubicBezTo>
                        <a:pt x="76263" y="227417"/>
                        <a:pt x="66297" y="212035"/>
                        <a:pt x="54670" y="198024"/>
                      </a:cubicBezTo>
                      <a:cubicBezTo>
                        <a:pt x="47376" y="189791"/>
                        <a:pt x="41526" y="180330"/>
                        <a:pt x="37554" y="170075"/>
                      </a:cubicBezTo>
                      <a:cubicBezTo>
                        <a:pt x="33221" y="158737"/>
                        <a:pt x="30765" y="146676"/>
                        <a:pt x="30332" y="134544"/>
                      </a:cubicBezTo>
                      <a:lnTo>
                        <a:pt x="30332" y="130716"/>
                      </a:lnTo>
                      <a:cubicBezTo>
                        <a:pt x="31343" y="75252"/>
                        <a:pt x="76407" y="30765"/>
                        <a:pt x="131799" y="30404"/>
                      </a:cubicBezTo>
                      <a:lnTo>
                        <a:pt x="131799" y="30404"/>
                      </a:lnTo>
                      <a:cubicBezTo>
                        <a:pt x="187191" y="30693"/>
                        <a:pt x="232256" y="75252"/>
                        <a:pt x="233267" y="130716"/>
                      </a:cubicBezTo>
                      <a:lnTo>
                        <a:pt x="233267" y="130716"/>
                      </a:lnTo>
                      <a:cubicBezTo>
                        <a:pt x="233267" y="131005"/>
                        <a:pt x="233267" y="131294"/>
                        <a:pt x="233267" y="131655"/>
                      </a:cubicBezTo>
                      <a:cubicBezTo>
                        <a:pt x="233267" y="140032"/>
                        <a:pt x="240055" y="146893"/>
                        <a:pt x="248505" y="146893"/>
                      </a:cubicBezTo>
                      <a:cubicBezTo>
                        <a:pt x="256955" y="146893"/>
                        <a:pt x="263743" y="140105"/>
                        <a:pt x="263743" y="131655"/>
                      </a:cubicBezTo>
                      <a:lnTo>
                        <a:pt x="263743" y="131655"/>
                      </a:lnTo>
                      <a:lnTo>
                        <a:pt x="263743" y="131655"/>
                      </a:lnTo>
                      <a:cubicBezTo>
                        <a:pt x="262443" y="59364"/>
                        <a:pt x="204091" y="1083"/>
                        <a:pt x="131872" y="0"/>
                      </a:cubicBezTo>
                      <a:lnTo>
                        <a:pt x="131872" y="0"/>
                      </a:lnTo>
                      <a:cubicBezTo>
                        <a:pt x="59869" y="506"/>
                        <a:pt x="1300" y="58425"/>
                        <a:pt x="0" y="130500"/>
                      </a:cubicBezTo>
                      <a:lnTo>
                        <a:pt x="0" y="135049"/>
                      </a:lnTo>
                      <a:cubicBezTo>
                        <a:pt x="506" y="150721"/>
                        <a:pt x="3611" y="166103"/>
                        <a:pt x="9172" y="180764"/>
                      </a:cubicBezTo>
                      <a:cubicBezTo>
                        <a:pt x="14516" y="194558"/>
                        <a:pt x="22316" y="207268"/>
                        <a:pt x="32065" y="218318"/>
                      </a:cubicBezTo>
                      <a:cubicBezTo>
                        <a:pt x="44126" y="231534"/>
                        <a:pt x="57414" y="257171"/>
                        <a:pt x="62975" y="268510"/>
                      </a:cubicBezTo>
                      <a:cubicBezTo>
                        <a:pt x="64708" y="271976"/>
                        <a:pt x="68175" y="274143"/>
                        <a:pt x="72074" y="274143"/>
                      </a:cubicBezTo>
                      <a:lnTo>
                        <a:pt x="191669" y="274143"/>
                      </a:lnTo>
                      <a:cubicBezTo>
                        <a:pt x="195496" y="274143"/>
                        <a:pt x="199035" y="271976"/>
                        <a:pt x="200768" y="268510"/>
                      </a:cubicBezTo>
                      <a:cubicBezTo>
                        <a:pt x="206329" y="257171"/>
                        <a:pt x="219618" y="231461"/>
                        <a:pt x="231678" y="218318"/>
                      </a:cubicBezTo>
                      <a:cubicBezTo>
                        <a:pt x="236156" y="213190"/>
                        <a:pt x="240272" y="207774"/>
                        <a:pt x="243811" y="201996"/>
                      </a:cubicBezTo>
                      <a:lnTo>
                        <a:pt x="307652" y="234206"/>
                      </a:lnTo>
                      <a:lnTo>
                        <a:pt x="421108" y="234206"/>
                      </a:lnTo>
                      <a:lnTo>
                        <a:pt x="421108" y="142199"/>
                      </a:lnTo>
                      <a:lnTo>
                        <a:pt x="307147" y="142560"/>
                      </a:lnTo>
                      <a:lnTo>
                        <a:pt x="307147" y="142560"/>
                      </a:lnTo>
                      <a:close/>
                      <a:moveTo>
                        <a:pt x="312563" y="214057"/>
                      </a:moveTo>
                      <a:lnTo>
                        <a:pt x="271976" y="193763"/>
                      </a:lnTo>
                      <a:lnTo>
                        <a:pt x="271976" y="182786"/>
                      </a:lnTo>
                      <a:lnTo>
                        <a:pt x="312563" y="162492"/>
                      </a:lnTo>
                      <a:cubicBezTo>
                        <a:pt x="326718" y="162926"/>
                        <a:pt x="337912" y="174553"/>
                        <a:pt x="337912" y="188780"/>
                      </a:cubicBezTo>
                      <a:cubicBezTo>
                        <a:pt x="337840" y="202718"/>
                        <a:pt x="326501" y="214057"/>
                        <a:pt x="312563" y="214057"/>
                      </a:cubicBezTo>
                      <a:lnTo>
                        <a:pt x="312563" y="214057"/>
                      </a:lnTo>
                      <a:close/>
                    </a:path>
                  </a:pathLst>
                </a:custGeom>
                <a:solidFill>
                  <a:srgbClr val="FFFFFF"/>
                </a:solid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grpSp>
          <p:sp>
            <p:nvSpPr>
              <p:cNvPr id="103" name="Frihandsfigur: Form 102">
                <a:extLst>
                  <a:ext uri="{FF2B5EF4-FFF2-40B4-BE49-F238E27FC236}">
                    <a16:creationId xmlns:a16="http://schemas.microsoft.com/office/drawing/2014/main" id="{F7C0240E-1E6F-472B-A201-6843FC5EE720}"/>
                  </a:ext>
                </a:extLst>
              </p:cNvPr>
              <p:cNvSpPr/>
              <p:nvPr/>
            </p:nvSpPr>
            <p:spPr>
              <a:xfrm>
                <a:off x="5729975" y="2934809"/>
                <a:ext cx="1014618" cy="1014618"/>
              </a:xfrm>
              <a:custGeom>
                <a:avLst/>
                <a:gdLst>
                  <a:gd name="connsiteX0" fmla="*/ 0 w 779963"/>
                  <a:gd name="connsiteY0" fmla="*/ 389982 h 779963"/>
                  <a:gd name="connsiteX1" fmla="*/ 389982 w 779963"/>
                  <a:gd name="connsiteY1" fmla="*/ 0 h 779963"/>
                  <a:gd name="connsiteX2" fmla="*/ 779964 w 779963"/>
                  <a:gd name="connsiteY2" fmla="*/ 389982 h 779963"/>
                  <a:gd name="connsiteX3" fmla="*/ 389982 w 779963"/>
                  <a:gd name="connsiteY3" fmla="*/ 779964 h 779963"/>
                  <a:gd name="connsiteX4" fmla="*/ 0 w 779963"/>
                  <a:gd name="connsiteY4" fmla="*/ 389982 h 779963"/>
                  <a:gd name="connsiteX5" fmla="*/ 0 w 779963"/>
                  <a:gd name="connsiteY5" fmla="*/ 389982 h 779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9963" h="779963">
                    <a:moveTo>
                      <a:pt x="0" y="389982"/>
                    </a:moveTo>
                    <a:cubicBezTo>
                      <a:pt x="0" y="174625"/>
                      <a:pt x="174625" y="0"/>
                      <a:pt x="389982" y="0"/>
                    </a:cubicBezTo>
                    <a:cubicBezTo>
                      <a:pt x="605338" y="0"/>
                      <a:pt x="779964" y="174625"/>
                      <a:pt x="779964" y="389982"/>
                    </a:cubicBezTo>
                    <a:cubicBezTo>
                      <a:pt x="779964" y="605338"/>
                      <a:pt x="605338" y="779964"/>
                      <a:pt x="389982" y="779964"/>
                    </a:cubicBezTo>
                    <a:cubicBezTo>
                      <a:pt x="174625" y="779964"/>
                      <a:pt x="0" y="605411"/>
                      <a:pt x="0" y="389982"/>
                    </a:cubicBezTo>
                    <a:lnTo>
                      <a:pt x="0" y="389982"/>
                    </a:lnTo>
                    <a:close/>
                  </a:path>
                </a:pathLst>
              </a:custGeom>
              <a:solidFill>
                <a:srgbClr val="A8CDDB"/>
              </a:solidFill>
              <a:ln w="7217" cap="flat">
                <a:noFill/>
                <a:prstDash val="solid"/>
                <a:miter/>
              </a:ln>
            </p:spPr>
            <p:txBody>
              <a:bodyPr rtlCol="0" anchor="ctr"/>
              <a:lstStyle/>
              <a:p>
                <a:pPr defTabSz="914354"/>
                <a:endParaRPr lang="sv-SE" sz="1351">
                  <a:solidFill>
                    <a:srgbClr val="4E5151"/>
                  </a:solidFill>
                  <a:latin typeface="Calibri" panose="020F0502020204030204"/>
                </a:endParaRPr>
              </a:p>
            </p:txBody>
          </p:sp>
          <p:grpSp>
            <p:nvGrpSpPr>
              <p:cNvPr id="104" name="Grupp 103">
                <a:extLst>
                  <a:ext uri="{FF2B5EF4-FFF2-40B4-BE49-F238E27FC236}">
                    <a16:creationId xmlns:a16="http://schemas.microsoft.com/office/drawing/2014/main" id="{DCFCCD1B-D2D5-4704-BF68-596C141F9D67}"/>
                  </a:ext>
                </a:extLst>
              </p:cNvPr>
              <p:cNvGrpSpPr/>
              <p:nvPr/>
            </p:nvGrpSpPr>
            <p:grpSpPr>
              <a:xfrm>
                <a:off x="5956936" y="3166672"/>
                <a:ext cx="551656" cy="556327"/>
                <a:chOff x="6539255" y="3222737"/>
                <a:chExt cx="437819" cy="441526"/>
              </a:xfrm>
              <a:solidFill>
                <a:schemeClr val="bg1"/>
              </a:solidFill>
            </p:grpSpPr>
            <p:sp>
              <p:nvSpPr>
                <p:cNvPr id="105" name="Frihandsfigur: Form 104">
                  <a:extLst>
                    <a:ext uri="{FF2B5EF4-FFF2-40B4-BE49-F238E27FC236}">
                      <a16:creationId xmlns:a16="http://schemas.microsoft.com/office/drawing/2014/main" id="{0EF8C1FF-0FBF-4E75-96D2-6D54A7436FD5}"/>
                    </a:ext>
                  </a:extLst>
                </p:cNvPr>
                <p:cNvSpPr/>
                <p:nvPr/>
              </p:nvSpPr>
              <p:spPr>
                <a:xfrm>
                  <a:off x="6539276" y="3223057"/>
                  <a:ext cx="433328" cy="441206"/>
                </a:xfrm>
                <a:custGeom>
                  <a:avLst/>
                  <a:gdLst>
                    <a:gd name="connsiteX0" fmla="*/ 42662 w 397203"/>
                    <a:gd name="connsiteY0" fmla="*/ 378928 h 404425"/>
                    <a:gd name="connsiteX1" fmla="*/ 30096 w 397203"/>
                    <a:gd name="connsiteY1" fmla="*/ 381456 h 404425"/>
                    <a:gd name="connsiteX2" fmla="*/ 23090 w 397203"/>
                    <a:gd name="connsiteY2" fmla="*/ 370840 h 404425"/>
                    <a:gd name="connsiteX3" fmla="*/ 30096 w 397203"/>
                    <a:gd name="connsiteY3" fmla="*/ 360223 h 404425"/>
                    <a:gd name="connsiteX4" fmla="*/ 42662 w 397203"/>
                    <a:gd name="connsiteY4" fmla="*/ 362751 h 404425"/>
                    <a:gd name="connsiteX5" fmla="*/ 42662 w 397203"/>
                    <a:gd name="connsiteY5" fmla="*/ 378928 h 404425"/>
                    <a:gd name="connsiteX6" fmla="*/ 42662 w 397203"/>
                    <a:gd name="connsiteY6" fmla="*/ 378928 h 404425"/>
                    <a:gd name="connsiteX7" fmla="*/ 397401 w 397203"/>
                    <a:gd name="connsiteY7" fmla="*/ 44844 h 404425"/>
                    <a:gd name="connsiteX8" fmla="*/ 356669 w 397203"/>
                    <a:gd name="connsiteY8" fmla="*/ 85936 h 404425"/>
                    <a:gd name="connsiteX9" fmla="*/ 324532 w 397203"/>
                    <a:gd name="connsiteY9" fmla="*/ 77342 h 404425"/>
                    <a:gd name="connsiteX10" fmla="*/ 316515 w 397203"/>
                    <a:gd name="connsiteY10" fmla="*/ 45421 h 404425"/>
                    <a:gd name="connsiteX11" fmla="*/ 357247 w 397203"/>
                    <a:gd name="connsiteY11" fmla="*/ 4329 h 404425"/>
                    <a:gd name="connsiteX12" fmla="*/ 286906 w 397203"/>
                    <a:gd name="connsiteY12" fmla="*/ 18051 h 404425"/>
                    <a:gd name="connsiteX13" fmla="*/ 266829 w 397203"/>
                    <a:gd name="connsiteY13" fmla="*/ 87525 h 404425"/>
                    <a:gd name="connsiteX14" fmla="*/ 10597 w 397203"/>
                    <a:gd name="connsiteY14" fmla="*/ 346069 h 404425"/>
                    <a:gd name="connsiteX15" fmla="*/ 1064 w 397203"/>
                    <a:gd name="connsiteY15" fmla="*/ 380011 h 404425"/>
                    <a:gd name="connsiteX16" fmla="*/ 25690 w 397203"/>
                    <a:gd name="connsiteY16" fmla="*/ 404855 h 404425"/>
                    <a:gd name="connsiteX17" fmla="*/ 59344 w 397203"/>
                    <a:gd name="connsiteY17" fmla="*/ 395250 h 404425"/>
                    <a:gd name="connsiteX18" fmla="*/ 315577 w 397203"/>
                    <a:gd name="connsiteY18" fmla="*/ 136706 h 404425"/>
                    <a:gd name="connsiteX19" fmla="*/ 384401 w 397203"/>
                    <a:gd name="connsiteY19" fmla="*/ 116413 h 404425"/>
                    <a:gd name="connsiteX20" fmla="*/ 397401 w 397203"/>
                    <a:gd name="connsiteY20" fmla="*/ 44844 h 404425"/>
                    <a:gd name="connsiteX21" fmla="*/ 397401 w 397203"/>
                    <a:gd name="connsiteY21" fmla="*/ 44844 h 404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7203" h="404425">
                      <a:moveTo>
                        <a:pt x="42662" y="378928"/>
                      </a:moveTo>
                      <a:cubicBezTo>
                        <a:pt x="39123" y="382467"/>
                        <a:pt x="34646" y="383478"/>
                        <a:pt x="30096" y="381456"/>
                      </a:cubicBezTo>
                      <a:cubicBezTo>
                        <a:pt x="25546" y="379434"/>
                        <a:pt x="23090" y="375389"/>
                        <a:pt x="23090" y="370840"/>
                      </a:cubicBezTo>
                      <a:cubicBezTo>
                        <a:pt x="23090" y="366290"/>
                        <a:pt x="26124" y="361740"/>
                        <a:pt x="30096" y="360223"/>
                      </a:cubicBezTo>
                      <a:cubicBezTo>
                        <a:pt x="34646" y="358201"/>
                        <a:pt x="39123" y="359212"/>
                        <a:pt x="42662" y="362751"/>
                      </a:cubicBezTo>
                      <a:cubicBezTo>
                        <a:pt x="47212" y="366723"/>
                        <a:pt x="47212" y="374378"/>
                        <a:pt x="42662" y="378928"/>
                      </a:cubicBezTo>
                      <a:lnTo>
                        <a:pt x="42662" y="378928"/>
                      </a:lnTo>
                      <a:close/>
                      <a:moveTo>
                        <a:pt x="397401" y="44844"/>
                      </a:moveTo>
                      <a:lnTo>
                        <a:pt x="356669" y="85936"/>
                      </a:lnTo>
                      <a:lnTo>
                        <a:pt x="324532" y="77342"/>
                      </a:lnTo>
                      <a:lnTo>
                        <a:pt x="316515" y="45421"/>
                      </a:lnTo>
                      <a:lnTo>
                        <a:pt x="357247" y="4329"/>
                      </a:lnTo>
                      <a:cubicBezTo>
                        <a:pt x="333126" y="-4771"/>
                        <a:pt x="305972" y="790"/>
                        <a:pt x="286906" y="18051"/>
                      </a:cubicBezTo>
                      <a:cubicBezTo>
                        <a:pt x="267840" y="35816"/>
                        <a:pt x="260257" y="62176"/>
                        <a:pt x="266829" y="87525"/>
                      </a:cubicBezTo>
                      <a:lnTo>
                        <a:pt x="10597" y="346069"/>
                      </a:lnTo>
                      <a:cubicBezTo>
                        <a:pt x="1569" y="354663"/>
                        <a:pt x="-1969" y="367879"/>
                        <a:pt x="1064" y="380011"/>
                      </a:cubicBezTo>
                      <a:cubicBezTo>
                        <a:pt x="4097" y="392144"/>
                        <a:pt x="13630" y="401821"/>
                        <a:pt x="25690" y="404855"/>
                      </a:cubicBezTo>
                      <a:cubicBezTo>
                        <a:pt x="37751" y="407888"/>
                        <a:pt x="50317" y="404349"/>
                        <a:pt x="59344" y="395250"/>
                      </a:cubicBezTo>
                      <a:lnTo>
                        <a:pt x="315577" y="136706"/>
                      </a:lnTo>
                      <a:cubicBezTo>
                        <a:pt x="340709" y="143278"/>
                        <a:pt x="366852" y="135695"/>
                        <a:pt x="384401" y="116413"/>
                      </a:cubicBezTo>
                      <a:cubicBezTo>
                        <a:pt x="401445" y="97058"/>
                        <a:pt x="407006" y="69181"/>
                        <a:pt x="397401" y="44844"/>
                      </a:cubicBezTo>
                      <a:lnTo>
                        <a:pt x="397401" y="44844"/>
                      </a:lnTo>
                      <a:close/>
                    </a:path>
                  </a:pathLst>
                </a:custGeom>
                <a:grp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sp>
              <p:nvSpPr>
                <p:cNvPr id="106" name="Frihandsfigur: Form 105">
                  <a:extLst>
                    <a:ext uri="{FF2B5EF4-FFF2-40B4-BE49-F238E27FC236}">
                      <a16:creationId xmlns:a16="http://schemas.microsoft.com/office/drawing/2014/main" id="{FDBA9F55-B0A3-422E-82D8-7D2564B3B160}"/>
                    </a:ext>
                  </a:extLst>
                </p:cNvPr>
                <p:cNvSpPr/>
                <p:nvPr/>
              </p:nvSpPr>
              <p:spPr>
                <a:xfrm>
                  <a:off x="6772228" y="3457836"/>
                  <a:ext cx="204846" cy="204846"/>
                </a:xfrm>
                <a:custGeom>
                  <a:avLst/>
                  <a:gdLst>
                    <a:gd name="connsiteX0" fmla="*/ 181919 w 187768"/>
                    <a:gd name="connsiteY0" fmla="*/ 130788 h 187768"/>
                    <a:gd name="connsiteX1" fmla="*/ 52287 w 187768"/>
                    <a:gd name="connsiteY1" fmla="*/ 0 h 187768"/>
                    <a:gd name="connsiteX2" fmla="*/ 0 w 187768"/>
                    <a:gd name="connsiteY2" fmla="*/ 52720 h 187768"/>
                    <a:gd name="connsiteX3" fmla="*/ 125589 w 187768"/>
                    <a:gd name="connsiteY3" fmla="*/ 179464 h 187768"/>
                    <a:gd name="connsiteX4" fmla="*/ 130139 w 187768"/>
                    <a:gd name="connsiteY4" fmla="*/ 184014 h 187768"/>
                    <a:gd name="connsiteX5" fmla="*/ 130644 w 187768"/>
                    <a:gd name="connsiteY5" fmla="*/ 183508 h 187768"/>
                    <a:gd name="connsiteX6" fmla="*/ 177875 w 187768"/>
                    <a:gd name="connsiteY6" fmla="*/ 179464 h 187768"/>
                    <a:gd name="connsiteX7" fmla="*/ 181919 w 187768"/>
                    <a:gd name="connsiteY7" fmla="*/ 130788 h 187768"/>
                    <a:gd name="connsiteX8" fmla="*/ 181919 w 187768"/>
                    <a:gd name="connsiteY8" fmla="*/ 130788 h 187768"/>
                    <a:gd name="connsiteX9" fmla="*/ 181919 w 187768"/>
                    <a:gd name="connsiteY9" fmla="*/ 130788 h 187768"/>
                    <a:gd name="connsiteX10" fmla="*/ 181919 w 187768"/>
                    <a:gd name="connsiteY10" fmla="*/ 130788 h 187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87768" h="187768">
                      <a:moveTo>
                        <a:pt x="181919" y="130788"/>
                      </a:moveTo>
                      <a:lnTo>
                        <a:pt x="52287" y="0"/>
                      </a:lnTo>
                      <a:lnTo>
                        <a:pt x="0" y="52720"/>
                      </a:lnTo>
                      <a:lnTo>
                        <a:pt x="125589" y="179464"/>
                      </a:lnTo>
                      <a:lnTo>
                        <a:pt x="130139" y="184014"/>
                      </a:lnTo>
                      <a:lnTo>
                        <a:pt x="130644" y="183508"/>
                      </a:lnTo>
                      <a:cubicBezTo>
                        <a:pt x="145232" y="194124"/>
                        <a:pt x="165309" y="192102"/>
                        <a:pt x="177875" y="179464"/>
                      </a:cubicBezTo>
                      <a:cubicBezTo>
                        <a:pt x="190441" y="166248"/>
                        <a:pt x="191958" y="145954"/>
                        <a:pt x="181919" y="130788"/>
                      </a:cubicBezTo>
                      <a:lnTo>
                        <a:pt x="181919" y="130788"/>
                      </a:lnTo>
                      <a:lnTo>
                        <a:pt x="181919" y="130788"/>
                      </a:lnTo>
                      <a:lnTo>
                        <a:pt x="181919" y="130788"/>
                      </a:lnTo>
                      <a:close/>
                    </a:path>
                  </a:pathLst>
                </a:custGeom>
                <a:grp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sp>
              <p:nvSpPr>
                <p:cNvPr id="107" name="Frihandsfigur: Form 106">
                  <a:extLst>
                    <a:ext uri="{FF2B5EF4-FFF2-40B4-BE49-F238E27FC236}">
                      <a16:creationId xmlns:a16="http://schemas.microsoft.com/office/drawing/2014/main" id="{71A00337-5726-46A5-A64A-0F25DADBE054}"/>
                    </a:ext>
                  </a:extLst>
                </p:cNvPr>
                <p:cNvSpPr/>
                <p:nvPr/>
              </p:nvSpPr>
              <p:spPr>
                <a:xfrm>
                  <a:off x="6539255" y="3222737"/>
                  <a:ext cx="181209" cy="181209"/>
                </a:xfrm>
                <a:custGeom>
                  <a:avLst/>
                  <a:gdLst>
                    <a:gd name="connsiteX0" fmla="*/ 73374 w 166103"/>
                    <a:gd name="connsiteY0" fmla="*/ 59797 h 166103"/>
                    <a:gd name="connsiteX1" fmla="*/ 73880 w 166103"/>
                    <a:gd name="connsiteY1" fmla="*/ 59292 h 166103"/>
                    <a:gd name="connsiteX2" fmla="*/ 60808 w 166103"/>
                    <a:gd name="connsiteY2" fmla="*/ 34954 h 166103"/>
                    <a:gd name="connsiteX3" fmla="*/ 17549 w 166103"/>
                    <a:gd name="connsiteY3" fmla="*/ 0 h 166103"/>
                    <a:gd name="connsiteX4" fmla="*/ 0 w 166103"/>
                    <a:gd name="connsiteY4" fmla="*/ 17766 h 166103"/>
                    <a:gd name="connsiteX5" fmla="*/ 34665 w 166103"/>
                    <a:gd name="connsiteY5" fmla="*/ 61314 h 166103"/>
                    <a:gd name="connsiteX6" fmla="*/ 58786 w 166103"/>
                    <a:gd name="connsiteY6" fmla="*/ 74530 h 166103"/>
                    <a:gd name="connsiteX7" fmla="*/ 59291 w 166103"/>
                    <a:gd name="connsiteY7" fmla="*/ 74024 h 166103"/>
                    <a:gd name="connsiteX8" fmla="*/ 155271 w 166103"/>
                    <a:gd name="connsiteY8" fmla="*/ 170870 h 166103"/>
                    <a:gd name="connsiteX9" fmla="*/ 169353 w 166103"/>
                    <a:gd name="connsiteY9" fmla="*/ 156643 h 166103"/>
                    <a:gd name="connsiteX10" fmla="*/ 73374 w 166103"/>
                    <a:gd name="connsiteY10" fmla="*/ 59797 h 1661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6103" h="166103">
                      <a:moveTo>
                        <a:pt x="73374" y="59797"/>
                      </a:moveTo>
                      <a:lnTo>
                        <a:pt x="73880" y="59292"/>
                      </a:lnTo>
                      <a:lnTo>
                        <a:pt x="60808" y="34954"/>
                      </a:lnTo>
                      <a:lnTo>
                        <a:pt x="17549" y="0"/>
                      </a:lnTo>
                      <a:lnTo>
                        <a:pt x="0" y="17766"/>
                      </a:lnTo>
                      <a:lnTo>
                        <a:pt x="34665" y="61314"/>
                      </a:lnTo>
                      <a:lnTo>
                        <a:pt x="58786" y="74530"/>
                      </a:lnTo>
                      <a:lnTo>
                        <a:pt x="59291" y="74024"/>
                      </a:lnTo>
                      <a:lnTo>
                        <a:pt x="155271" y="170870"/>
                      </a:lnTo>
                      <a:lnTo>
                        <a:pt x="169353" y="156643"/>
                      </a:lnTo>
                      <a:lnTo>
                        <a:pt x="73374" y="59797"/>
                      </a:lnTo>
                      <a:close/>
                    </a:path>
                  </a:pathLst>
                </a:custGeom>
                <a:grp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grpSp>
          <p:sp>
            <p:nvSpPr>
              <p:cNvPr id="108" name="Frihandsfigur: Form 107">
                <a:extLst>
                  <a:ext uri="{FF2B5EF4-FFF2-40B4-BE49-F238E27FC236}">
                    <a16:creationId xmlns:a16="http://schemas.microsoft.com/office/drawing/2014/main" id="{DD708BF7-94FB-4482-87A4-6B6B9CB701DA}"/>
                  </a:ext>
                </a:extLst>
              </p:cNvPr>
              <p:cNvSpPr/>
              <p:nvPr/>
            </p:nvSpPr>
            <p:spPr>
              <a:xfrm>
                <a:off x="7278435" y="2934809"/>
                <a:ext cx="1014618" cy="1014618"/>
              </a:xfrm>
              <a:custGeom>
                <a:avLst/>
                <a:gdLst>
                  <a:gd name="connsiteX0" fmla="*/ 0 w 779963"/>
                  <a:gd name="connsiteY0" fmla="*/ 389982 h 779963"/>
                  <a:gd name="connsiteX1" fmla="*/ 389982 w 779963"/>
                  <a:gd name="connsiteY1" fmla="*/ 0 h 779963"/>
                  <a:gd name="connsiteX2" fmla="*/ 779964 w 779963"/>
                  <a:gd name="connsiteY2" fmla="*/ 389982 h 779963"/>
                  <a:gd name="connsiteX3" fmla="*/ 389982 w 779963"/>
                  <a:gd name="connsiteY3" fmla="*/ 779964 h 779963"/>
                  <a:gd name="connsiteX4" fmla="*/ 0 w 779963"/>
                  <a:gd name="connsiteY4" fmla="*/ 389982 h 779963"/>
                  <a:gd name="connsiteX5" fmla="*/ 0 w 779963"/>
                  <a:gd name="connsiteY5" fmla="*/ 389982 h 779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9963" h="779963">
                    <a:moveTo>
                      <a:pt x="0" y="389982"/>
                    </a:moveTo>
                    <a:cubicBezTo>
                      <a:pt x="0" y="174625"/>
                      <a:pt x="174625" y="0"/>
                      <a:pt x="389982" y="0"/>
                    </a:cubicBezTo>
                    <a:cubicBezTo>
                      <a:pt x="605338" y="0"/>
                      <a:pt x="779964" y="174625"/>
                      <a:pt x="779964" y="389982"/>
                    </a:cubicBezTo>
                    <a:cubicBezTo>
                      <a:pt x="779964" y="605338"/>
                      <a:pt x="605338" y="779964"/>
                      <a:pt x="389982" y="779964"/>
                    </a:cubicBezTo>
                    <a:cubicBezTo>
                      <a:pt x="174625" y="779964"/>
                      <a:pt x="0" y="605411"/>
                      <a:pt x="0" y="389982"/>
                    </a:cubicBezTo>
                    <a:lnTo>
                      <a:pt x="0" y="389982"/>
                    </a:lnTo>
                    <a:close/>
                  </a:path>
                </a:pathLst>
              </a:custGeom>
              <a:solidFill>
                <a:srgbClr val="A8CDDB"/>
              </a:solidFill>
              <a:ln w="7217" cap="flat">
                <a:noFill/>
                <a:prstDash val="solid"/>
                <a:miter/>
              </a:ln>
            </p:spPr>
            <p:txBody>
              <a:bodyPr rtlCol="0" anchor="ctr"/>
              <a:lstStyle/>
              <a:p>
                <a:pPr defTabSz="914354"/>
                <a:endParaRPr lang="sv-SE" sz="1351" dirty="0">
                  <a:solidFill>
                    <a:srgbClr val="4E5151"/>
                  </a:solidFill>
                  <a:latin typeface="Calibri" panose="020F0502020204030204"/>
                </a:endParaRPr>
              </a:p>
            </p:txBody>
          </p:sp>
          <p:sp>
            <p:nvSpPr>
              <p:cNvPr id="109" name="Frihandsfigur: Form 108">
                <a:extLst>
                  <a:ext uri="{FF2B5EF4-FFF2-40B4-BE49-F238E27FC236}">
                    <a16:creationId xmlns:a16="http://schemas.microsoft.com/office/drawing/2014/main" id="{AAEAF39A-126E-4EDE-9B9F-CE69A191F9FB}"/>
                  </a:ext>
                </a:extLst>
              </p:cNvPr>
              <p:cNvSpPr/>
              <p:nvPr/>
            </p:nvSpPr>
            <p:spPr>
              <a:xfrm>
                <a:off x="3768250" y="3294211"/>
                <a:ext cx="299389" cy="299389"/>
              </a:xfrm>
              <a:custGeom>
                <a:avLst/>
                <a:gdLst>
                  <a:gd name="connsiteX0" fmla="*/ 137878 w 274431"/>
                  <a:gd name="connsiteY0" fmla="*/ 0 h 274431"/>
                  <a:gd name="connsiteX1" fmla="*/ 275756 w 274431"/>
                  <a:gd name="connsiteY1" fmla="*/ 137878 h 274431"/>
                  <a:gd name="connsiteX2" fmla="*/ 137878 w 274431"/>
                  <a:gd name="connsiteY2" fmla="*/ 275756 h 274431"/>
                  <a:gd name="connsiteX3" fmla="*/ 0 w 274431"/>
                  <a:gd name="connsiteY3" fmla="*/ 137878 h 274431"/>
                </a:gdLst>
                <a:ahLst/>
                <a:cxnLst>
                  <a:cxn ang="0">
                    <a:pos x="connsiteX0" y="connsiteY0"/>
                  </a:cxn>
                  <a:cxn ang="0">
                    <a:pos x="connsiteX1" y="connsiteY1"/>
                  </a:cxn>
                  <a:cxn ang="0">
                    <a:pos x="connsiteX2" y="connsiteY2"/>
                  </a:cxn>
                  <a:cxn ang="0">
                    <a:pos x="connsiteX3" y="connsiteY3"/>
                  </a:cxn>
                </a:cxnLst>
                <a:rect l="l" t="t" r="r" b="b"/>
                <a:pathLst>
                  <a:path w="274431" h="274431">
                    <a:moveTo>
                      <a:pt x="137878" y="0"/>
                    </a:moveTo>
                    <a:lnTo>
                      <a:pt x="275756" y="137878"/>
                    </a:lnTo>
                    <a:lnTo>
                      <a:pt x="137878" y="275756"/>
                    </a:lnTo>
                    <a:lnTo>
                      <a:pt x="0" y="137878"/>
                    </a:lnTo>
                    <a:close/>
                  </a:path>
                </a:pathLst>
              </a:custGeom>
              <a:solidFill>
                <a:srgbClr val="A8CDDB"/>
              </a:solidFill>
              <a:ln w="7217" cap="flat">
                <a:noFill/>
                <a:prstDash val="solid"/>
                <a:miter/>
              </a:ln>
            </p:spPr>
            <p:txBody>
              <a:bodyPr rtlCol="0" anchor="ctr"/>
              <a:lstStyle/>
              <a:p>
                <a:pPr defTabSz="914354"/>
                <a:endParaRPr lang="sv-SE" sz="1351" dirty="0">
                  <a:solidFill>
                    <a:srgbClr val="4E5151"/>
                  </a:solidFill>
                  <a:latin typeface="Calibri" panose="020F0502020204030204"/>
                </a:endParaRPr>
              </a:p>
            </p:txBody>
          </p:sp>
          <p:sp>
            <p:nvSpPr>
              <p:cNvPr id="110" name="Frihandsfigur: Form 109">
                <a:extLst>
                  <a:ext uri="{FF2B5EF4-FFF2-40B4-BE49-F238E27FC236}">
                    <a16:creationId xmlns:a16="http://schemas.microsoft.com/office/drawing/2014/main" id="{E0AF7A33-7544-403E-9899-3612547FC2A0}"/>
                  </a:ext>
                </a:extLst>
              </p:cNvPr>
              <p:cNvSpPr/>
              <p:nvPr/>
            </p:nvSpPr>
            <p:spPr>
              <a:xfrm>
                <a:off x="5298561" y="3301822"/>
                <a:ext cx="299389" cy="299389"/>
              </a:xfrm>
              <a:custGeom>
                <a:avLst/>
                <a:gdLst>
                  <a:gd name="connsiteX0" fmla="*/ 137878 w 274431"/>
                  <a:gd name="connsiteY0" fmla="*/ 0 h 274431"/>
                  <a:gd name="connsiteX1" fmla="*/ 275756 w 274431"/>
                  <a:gd name="connsiteY1" fmla="*/ 137878 h 274431"/>
                  <a:gd name="connsiteX2" fmla="*/ 137878 w 274431"/>
                  <a:gd name="connsiteY2" fmla="*/ 275756 h 274431"/>
                  <a:gd name="connsiteX3" fmla="*/ 0 w 274431"/>
                  <a:gd name="connsiteY3" fmla="*/ 137878 h 274431"/>
                </a:gdLst>
                <a:ahLst/>
                <a:cxnLst>
                  <a:cxn ang="0">
                    <a:pos x="connsiteX0" y="connsiteY0"/>
                  </a:cxn>
                  <a:cxn ang="0">
                    <a:pos x="connsiteX1" y="connsiteY1"/>
                  </a:cxn>
                  <a:cxn ang="0">
                    <a:pos x="connsiteX2" y="connsiteY2"/>
                  </a:cxn>
                  <a:cxn ang="0">
                    <a:pos x="connsiteX3" y="connsiteY3"/>
                  </a:cxn>
                </a:cxnLst>
                <a:rect l="l" t="t" r="r" b="b"/>
                <a:pathLst>
                  <a:path w="274431" h="274431">
                    <a:moveTo>
                      <a:pt x="137878" y="0"/>
                    </a:moveTo>
                    <a:lnTo>
                      <a:pt x="275756" y="137878"/>
                    </a:lnTo>
                    <a:lnTo>
                      <a:pt x="137878" y="275756"/>
                    </a:lnTo>
                    <a:lnTo>
                      <a:pt x="0" y="137878"/>
                    </a:lnTo>
                    <a:close/>
                  </a:path>
                </a:pathLst>
              </a:custGeom>
              <a:solidFill>
                <a:srgbClr val="A8CDDB"/>
              </a:solidFill>
              <a:ln w="7217" cap="flat">
                <a:noFill/>
                <a:prstDash val="solid"/>
                <a:miter/>
              </a:ln>
            </p:spPr>
            <p:txBody>
              <a:bodyPr rtlCol="0" anchor="ctr"/>
              <a:lstStyle/>
              <a:p>
                <a:pPr defTabSz="914354"/>
                <a:endParaRPr lang="sv-SE" sz="1351">
                  <a:solidFill>
                    <a:srgbClr val="4E5151"/>
                  </a:solidFill>
                  <a:latin typeface="Calibri" panose="020F0502020204030204"/>
                </a:endParaRPr>
              </a:p>
            </p:txBody>
          </p:sp>
          <p:sp>
            <p:nvSpPr>
              <p:cNvPr id="111" name="Frihandsfigur: Form 110">
                <a:extLst>
                  <a:ext uri="{FF2B5EF4-FFF2-40B4-BE49-F238E27FC236}">
                    <a16:creationId xmlns:a16="http://schemas.microsoft.com/office/drawing/2014/main" id="{9CC83A79-93D8-4AB6-BFF8-EEE99C66D43E}"/>
                  </a:ext>
                </a:extLst>
              </p:cNvPr>
              <p:cNvSpPr/>
              <p:nvPr/>
            </p:nvSpPr>
            <p:spPr>
              <a:xfrm>
                <a:off x="6853725" y="3294213"/>
                <a:ext cx="299389" cy="299389"/>
              </a:xfrm>
              <a:custGeom>
                <a:avLst/>
                <a:gdLst>
                  <a:gd name="connsiteX0" fmla="*/ 137878 w 274431"/>
                  <a:gd name="connsiteY0" fmla="*/ 0 h 274431"/>
                  <a:gd name="connsiteX1" fmla="*/ 275756 w 274431"/>
                  <a:gd name="connsiteY1" fmla="*/ 137878 h 274431"/>
                  <a:gd name="connsiteX2" fmla="*/ 137878 w 274431"/>
                  <a:gd name="connsiteY2" fmla="*/ 275756 h 274431"/>
                  <a:gd name="connsiteX3" fmla="*/ 0 w 274431"/>
                  <a:gd name="connsiteY3" fmla="*/ 137878 h 274431"/>
                </a:gdLst>
                <a:ahLst/>
                <a:cxnLst>
                  <a:cxn ang="0">
                    <a:pos x="connsiteX0" y="connsiteY0"/>
                  </a:cxn>
                  <a:cxn ang="0">
                    <a:pos x="connsiteX1" y="connsiteY1"/>
                  </a:cxn>
                  <a:cxn ang="0">
                    <a:pos x="connsiteX2" y="connsiteY2"/>
                  </a:cxn>
                  <a:cxn ang="0">
                    <a:pos x="connsiteX3" y="connsiteY3"/>
                  </a:cxn>
                </a:cxnLst>
                <a:rect l="l" t="t" r="r" b="b"/>
                <a:pathLst>
                  <a:path w="274431" h="274431">
                    <a:moveTo>
                      <a:pt x="137878" y="0"/>
                    </a:moveTo>
                    <a:lnTo>
                      <a:pt x="275756" y="137878"/>
                    </a:lnTo>
                    <a:lnTo>
                      <a:pt x="137878" y="275756"/>
                    </a:lnTo>
                    <a:lnTo>
                      <a:pt x="0" y="137878"/>
                    </a:lnTo>
                    <a:close/>
                  </a:path>
                </a:pathLst>
              </a:custGeom>
              <a:solidFill>
                <a:srgbClr val="A8CDDB"/>
              </a:solidFill>
              <a:ln w="7217" cap="flat">
                <a:noFill/>
                <a:prstDash val="solid"/>
                <a:miter/>
              </a:ln>
            </p:spPr>
            <p:txBody>
              <a:bodyPr rtlCol="0" anchor="ctr"/>
              <a:lstStyle/>
              <a:p>
                <a:pPr defTabSz="914354"/>
                <a:endParaRPr lang="sv-SE" sz="1351" dirty="0">
                  <a:solidFill>
                    <a:srgbClr val="4E5151"/>
                  </a:solidFill>
                  <a:latin typeface="Calibri" panose="020F0502020204030204"/>
                </a:endParaRPr>
              </a:p>
            </p:txBody>
          </p:sp>
          <p:sp>
            <p:nvSpPr>
              <p:cNvPr id="112" name="Frihandsfigur: Form 111">
                <a:extLst>
                  <a:ext uri="{FF2B5EF4-FFF2-40B4-BE49-F238E27FC236}">
                    <a16:creationId xmlns:a16="http://schemas.microsoft.com/office/drawing/2014/main" id="{F834086E-3237-4137-8D91-E29082FDA93C}"/>
                  </a:ext>
                </a:extLst>
              </p:cNvPr>
              <p:cNvSpPr/>
              <p:nvPr/>
            </p:nvSpPr>
            <p:spPr>
              <a:xfrm>
                <a:off x="2340700" y="3302075"/>
                <a:ext cx="220603" cy="291511"/>
              </a:xfrm>
              <a:custGeom>
                <a:avLst/>
                <a:gdLst>
                  <a:gd name="connsiteX0" fmla="*/ 0 w 202212"/>
                  <a:gd name="connsiteY0" fmla="*/ 0 h 267209"/>
                  <a:gd name="connsiteX1" fmla="*/ 0 w 202212"/>
                  <a:gd name="connsiteY1" fmla="*/ 0 h 267209"/>
                  <a:gd name="connsiteX2" fmla="*/ 202213 w 202212"/>
                  <a:gd name="connsiteY2" fmla="*/ 137866 h 267209"/>
                  <a:gd name="connsiteX3" fmla="*/ 0 w 202212"/>
                  <a:gd name="connsiteY3" fmla="*/ 267210 h 267209"/>
                  <a:gd name="connsiteX4" fmla="*/ 0 w 202212"/>
                  <a:gd name="connsiteY4" fmla="*/ 0 h 267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2212" h="267209">
                    <a:moveTo>
                      <a:pt x="0" y="0"/>
                    </a:moveTo>
                    <a:lnTo>
                      <a:pt x="0" y="0"/>
                    </a:lnTo>
                    <a:cubicBezTo>
                      <a:pt x="67380" y="45931"/>
                      <a:pt x="134833" y="91935"/>
                      <a:pt x="202213" y="137866"/>
                    </a:cubicBezTo>
                    <a:cubicBezTo>
                      <a:pt x="134833" y="180980"/>
                      <a:pt x="67380" y="224095"/>
                      <a:pt x="0" y="267210"/>
                    </a:cubicBezTo>
                    <a:lnTo>
                      <a:pt x="0" y="0"/>
                    </a:lnTo>
                    <a:close/>
                  </a:path>
                </a:pathLst>
              </a:custGeom>
              <a:solidFill>
                <a:srgbClr val="71B2C9"/>
              </a:solid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sp>
            <p:nvSpPr>
              <p:cNvPr id="113" name="Frihandsfigur: Form 112">
                <a:extLst>
                  <a:ext uri="{FF2B5EF4-FFF2-40B4-BE49-F238E27FC236}">
                    <a16:creationId xmlns:a16="http://schemas.microsoft.com/office/drawing/2014/main" id="{30C862F9-D366-463C-A4E1-841EDBA872F7}"/>
                  </a:ext>
                </a:extLst>
              </p:cNvPr>
              <p:cNvSpPr/>
              <p:nvPr/>
            </p:nvSpPr>
            <p:spPr>
              <a:xfrm>
                <a:off x="8835935" y="2930630"/>
                <a:ext cx="1014618" cy="1014618"/>
              </a:xfrm>
              <a:custGeom>
                <a:avLst/>
                <a:gdLst>
                  <a:gd name="connsiteX0" fmla="*/ 0 w 779963"/>
                  <a:gd name="connsiteY0" fmla="*/ 389982 h 779963"/>
                  <a:gd name="connsiteX1" fmla="*/ 389982 w 779963"/>
                  <a:gd name="connsiteY1" fmla="*/ 0 h 779963"/>
                  <a:gd name="connsiteX2" fmla="*/ 779964 w 779963"/>
                  <a:gd name="connsiteY2" fmla="*/ 389982 h 779963"/>
                  <a:gd name="connsiteX3" fmla="*/ 389982 w 779963"/>
                  <a:gd name="connsiteY3" fmla="*/ 779964 h 779963"/>
                  <a:gd name="connsiteX4" fmla="*/ 0 w 779963"/>
                  <a:gd name="connsiteY4" fmla="*/ 389982 h 779963"/>
                  <a:gd name="connsiteX5" fmla="*/ 0 w 779963"/>
                  <a:gd name="connsiteY5" fmla="*/ 389982 h 779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9963" h="779963">
                    <a:moveTo>
                      <a:pt x="0" y="389982"/>
                    </a:moveTo>
                    <a:cubicBezTo>
                      <a:pt x="0" y="174625"/>
                      <a:pt x="174625" y="0"/>
                      <a:pt x="389982" y="0"/>
                    </a:cubicBezTo>
                    <a:cubicBezTo>
                      <a:pt x="605338" y="0"/>
                      <a:pt x="779964" y="174625"/>
                      <a:pt x="779964" y="389982"/>
                    </a:cubicBezTo>
                    <a:cubicBezTo>
                      <a:pt x="779964" y="605338"/>
                      <a:pt x="605338" y="779964"/>
                      <a:pt x="389982" y="779964"/>
                    </a:cubicBezTo>
                    <a:cubicBezTo>
                      <a:pt x="174625" y="779964"/>
                      <a:pt x="0" y="605411"/>
                      <a:pt x="0" y="389982"/>
                    </a:cubicBezTo>
                    <a:lnTo>
                      <a:pt x="0" y="389982"/>
                    </a:lnTo>
                    <a:close/>
                  </a:path>
                </a:pathLst>
              </a:custGeom>
              <a:solidFill>
                <a:srgbClr val="A8CDDB"/>
              </a:solidFill>
              <a:ln w="7217" cap="flat">
                <a:noFill/>
                <a:prstDash val="solid"/>
                <a:miter/>
              </a:ln>
            </p:spPr>
            <p:txBody>
              <a:bodyPr rtlCol="0" anchor="ctr"/>
              <a:lstStyle/>
              <a:p>
                <a:pPr defTabSz="914354"/>
                <a:endParaRPr lang="sv-SE" sz="1351" dirty="0">
                  <a:solidFill>
                    <a:srgbClr val="4E5151"/>
                  </a:solidFill>
                  <a:latin typeface="Calibri" panose="020F0502020204030204"/>
                </a:endParaRPr>
              </a:p>
            </p:txBody>
          </p:sp>
          <p:pic>
            <p:nvPicPr>
              <p:cNvPr id="114" name="Bild 113" descr="Jordglob">
                <a:extLst>
                  <a:ext uri="{FF2B5EF4-FFF2-40B4-BE49-F238E27FC236}">
                    <a16:creationId xmlns:a16="http://schemas.microsoft.com/office/drawing/2014/main" id="{A9A78EA8-7AD8-4F4E-A321-E2EA75F3F190}"/>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9066124" y="3159300"/>
                <a:ext cx="569289" cy="569289"/>
              </a:xfrm>
              <a:prstGeom prst="rect">
                <a:avLst/>
              </a:prstGeom>
            </p:spPr>
          </p:pic>
          <p:sp>
            <p:nvSpPr>
              <p:cNvPr id="115" name="Frihandsfigur: Form 114">
                <a:extLst>
                  <a:ext uri="{FF2B5EF4-FFF2-40B4-BE49-F238E27FC236}">
                    <a16:creationId xmlns:a16="http://schemas.microsoft.com/office/drawing/2014/main" id="{0FE47EC5-1E2A-4E51-9937-D2BB09BBC15D}"/>
                  </a:ext>
                </a:extLst>
              </p:cNvPr>
              <p:cNvSpPr/>
              <p:nvPr/>
            </p:nvSpPr>
            <p:spPr>
              <a:xfrm>
                <a:off x="8402131" y="3279305"/>
                <a:ext cx="299389" cy="299390"/>
              </a:xfrm>
              <a:custGeom>
                <a:avLst/>
                <a:gdLst>
                  <a:gd name="connsiteX0" fmla="*/ 137878 w 274431"/>
                  <a:gd name="connsiteY0" fmla="*/ 0 h 274431"/>
                  <a:gd name="connsiteX1" fmla="*/ 275756 w 274431"/>
                  <a:gd name="connsiteY1" fmla="*/ 137878 h 274431"/>
                  <a:gd name="connsiteX2" fmla="*/ 137878 w 274431"/>
                  <a:gd name="connsiteY2" fmla="*/ 275756 h 274431"/>
                  <a:gd name="connsiteX3" fmla="*/ 0 w 274431"/>
                  <a:gd name="connsiteY3" fmla="*/ 137878 h 274431"/>
                </a:gdLst>
                <a:ahLst/>
                <a:cxnLst>
                  <a:cxn ang="0">
                    <a:pos x="connsiteX0" y="connsiteY0"/>
                  </a:cxn>
                  <a:cxn ang="0">
                    <a:pos x="connsiteX1" y="connsiteY1"/>
                  </a:cxn>
                  <a:cxn ang="0">
                    <a:pos x="connsiteX2" y="connsiteY2"/>
                  </a:cxn>
                  <a:cxn ang="0">
                    <a:pos x="connsiteX3" y="connsiteY3"/>
                  </a:cxn>
                </a:cxnLst>
                <a:rect l="l" t="t" r="r" b="b"/>
                <a:pathLst>
                  <a:path w="274431" h="274431">
                    <a:moveTo>
                      <a:pt x="137878" y="0"/>
                    </a:moveTo>
                    <a:lnTo>
                      <a:pt x="275756" y="137878"/>
                    </a:lnTo>
                    <a:lnTo>
                      <a:pt x="137878" y="275756"/>
                    </a:lnTo>
                    <a:lnTo>
                      <a:pt x="0" y="137878"/>
                    </a:lnTo>
                    <a:close/>
                  </a:path>
                </a:pathLst>
              </a:custGeom>
              <a:solidFill>
                <a:srgbClr val="A8CDDB"/>
              </a:solidFill>
              <a:ln w="7217" cap="flat">
                <a:noFill/>
                <a:prstDash val="solid"/>
                <a:miter/>
              </a:ln>
            </p:spPr>
            <p:txBody>
              <a:bodyPr rtlCol="0" anchor="ctr"/>
              <a:lstStyle/>
              <a:p>
                <a:pPr defTabSz="914354"/>
                <a:endParaRPr lang="sv-SE" sz="1351" dirty="0">
                  <a:solidFill>
                    <a:srgbClr val="4E5151"/>
                  </a:solidFill>
                  <a:latin typeface="Calibri" panose="020F0502020204030204"/>
                </a:endParaRPr>
              </a:p>
            </p:txBody>
          </p:sp>
          <p:grpSp>
            <p:nvGrpSpPr>
              <p:cNvPr id="116" name="Grupp 115">
                <a:extLst>
                  <a:ext uri="{FF2B5EF4-FFF2-40B4-BE49-F238E27FC236}">
                    <a16:creationId xmlns:a16="http://schemas.microsoft.com/office/drawing/2014/main" id="{51F5D48A-AC4B-456A-841B-325AB093A791}"/>
                  </a:ext>
                </a:extLst>
              </p:cNvPr>
              <p:cNvGrpSpPr/>
              <p:nvPr/>
            </p:nvGrpSpPr>
            <p:grpSpPr>
              <a:xfrm>
                <a:off x="7534206" y="3187211"/>
                <a:ext cx="549701" cy="541688"/>
                <a:chOff x="8120930" y="3199259"/>
                <a:chExt cx="430725" cy="424447"/>
              </a:xfrm>
              <a:solidFill>
                <a:schemeClr val="bg1"/>
              </a:solidFill>
            </p:grpSpPr>
            <p:sp>
              <p:nvSpPr>
                <p:cNvPr id="117" name="Frihandsfigur: Form 116">
                  <a:extLst>
                    <a:ext uri="{FF2B5EF4-FFF2-40B4-BE49-F238E27FC236}">
                      <a16:creationId xmlns:a16="http://schemas.microsoft.com/office/drawing/2014/main" id="{C7A218CF-B4EB-4481-9D2B-2292B932ABBC}"/>
                    </a:ext>
                  </a:extLst>
                </p:cNvPr>
                <p:cNvSpPr/>
                <p:nvPr/>
              </p:nvSpPr>
              <p:spPr>
                <a:xfrm>
                  <a:off x="8317812" y="3199259"/>
                  <a:ext cx="233843" cy="209652"/>
                </a:xfrm>
                <a:custGeom>
                  <a:avLst/>
                  <a:gdLst>
                    <a:gd name="connsiteX0" fmla="*/ 21670 w 209434"/>
                    <a:gd name="connsiteY0" fmla="*/ 134833 h 187768"/>
                    <a:gd name="connsiteX1" fmla="*/ 21670 w 209434"/>
                    <a:gd name="connsiteY1" fmla="*/ 134833 h 187768"/>
                    <a:gd name="connsiteX2" fmla="*/ 53085 w 209434"/>
                    <a:gd name="connsiteY2" fmla="*/ 147832 h 187768"/>
                    <a:gd name="connsiteX3" fmla="*/ 92516 w 209434"/>
                    <a:gd name="connsiteY3" fmla="*/ 112517 h 187768"/>
                    <a:gd name="connsiteX4" fmla="*/ 125087 w 209434"/>
                    <a:gd name="connsiteY4" fmla="*/ 135555 h 187768"/>
                    <a:gd name="connsiteX5" fmla="*/ 118515 w 209434"/>
                    <a:gd name="connsiteY5" fmla="*/ 174914 h 187768"/>
                    <a:gd name="connsiteX6" fmla="*/ 156357 w 209434"/>
                    <a:gd name="connsiteY6" fmla="*/ 190586 h 187768"/>
                    <a:gd name="connsiteX7" fmla="*/ 157008 w 209434"/>
                    <a:gd name="connsiteY7" fmla="*/ 190874 h 187768"/>
                    <a:gd name="connsiteX8" fmla="*/ 212833 w 209434"/>
                    <a:gd name="connsiteY8" fmla="*/ 55825 h 187768"/>
                    <a:gd name="connsiteX9" fmla="*/ 77495 w 209434"/>
                    <a:gd name="connsiteY9" fmla="*/ 0 h 187768"/>
                    <a:gd name="connsiteX10" fmla="*/ 56407 w 209434"/>
                    <a:gd name="connsiteY10" fmla="*/ 51781 h 187768"/>
                    <a:gd name="connsiteX11" fmla="*/ 56407 w 209434"/>
                    <a:gd name="connsiteY11" fmla="*/ 51781 h 187768"/>
                    <a:gd name="connsiteX12" fmla="*/ 54818 w 209434"/>
                    <a:gd name="connsiteY12" fmla="*/ 55608 h 187768"/>
                    <a:gd name="connsiteX13" fmla="*/ 54385 w 209434"/>
                    <a:gd name="connsiteY13" fmla="*/ 53803 h 187768"/>
                    <a:gd name="connsiteX14" fmla="*/ 16542 w 209434"/>
                    <a:gd name="connsiteY14" fmla="*/ 38132 h 187768"/>
                    <a:gd name="connsiteX15" fmla="*/ 1593 w 209434"/>
                    <a:gd name="connsiteY15" fmla="*/ 52286 h 187768"/>
                    <a:gd name="connsiteX16" fmla="*/ 19431 w 209434"/>
                    <a:gd name="connsiteY16" fmla="*/ 89118 h 187768"/>
                    <a:gd name="connsiteX17" fmla="*/ 40013 w 209434"/>
                    <a:gd name="connsiteY17" fmla="*/ 88468 h 187768"/>
                    <a:gd name="connsiteX18" fmla="*/ 41818 w 209434"/>
                    <a:gd name="connsiteY18" fmla="*/ 87746 h 187768"/>
                    <a:gd name="connsiteX19" fmla="*/ 40735 w 209434"/>
                    <a:gd name="connsiteY19" fmla="*/ 90346 h 187768"/>
                    <a:gd name="connsiteX20" fmla="*/ 40735 w 209434"/>
                    <a:gd name="connsiteY20" fmla="*/ 90346 h 187768"/>
                    <a:gd name="connsiteX21" fmla="*/ 21670 w 209434"/>
                    <a:gd name="connsiteY21" fmla="*/ 134833 h 187768"/>
                    <a:gd name="connsiteX22" fmla="*/ 21670 w 209434"/>
                    <a:gd name="connsiteY22" fmla="*/ 134833 h 187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09434" h="187768">
                      <a:moveTo>
                        <a:pt x="21670" y="134833"/>
                      </a:moveTo>
                      <a:lnTo>
                        <a:pt x="21670" y="134833"/>
                      </a:lnTo>
                      <a:lnTo>
                        <a:pt x="53085" y="147832"/>
                      </a:lnTo>
                      <a:cubicBezTo>
                        <a:pt x="54240" y="127177"/>
                        <a:pt x="71861" y="111361"/>
                        <a:pt x="92516" y="112517"/>
                      </a:cubicBezTo>
                      <a:cubicBezTo>
                        <a:pt x="106888" y="113311"/>
                        <a:pt x="119526" y="122267"/>
                        <a:pt x="125087" y="135555"/>
                      </a:cubicBezTo>
                      <a:cubicBezTo>
                        <a:pt x="130431" y="148843"/>
                        <a:pt x="127903" y="164081"/>
                        <a:pt x="118515" y="174914"/>
                      </a:cubicBezTo>
                      <a:lnTo>
                        <a:pt x="156357" y="190586"/>
                      </a:lnTo>
                      <a:lnTo>
                        <a:pt x="157008" y="190874"/>
                      </a:lnTo>
                      <a:lnTo>
                        <a:pt x="212833" y="55825"/>
                      </a:lnTo>
                      <a:lnTo>
                        <a:pt x="77495" y="0"/>
                      </a:lnTo>
                      <a:lnTo>
                        <a:pt x="56407" y="51781"/>
                      </a:lnTo>
                      <a:lnTo>
                        <a:pt x="56407" y="51781"/>
                      </a:lnTo>
                      <a:lnTo>
                        <a:pt x="54818" y="55608"/>
                      </a:lnTo>
                      <a:lnTo>
                        <a:pt x="54385" y="53803"/>
                      </a:lnTo>
                      <a:cubicBezTo>
                        <a:pt x="48246" y="38998"/>
                        <a:pt x="31274" y="31993"/>
                        <a:pt x="16542" y="38132"/>
                      </a:cubicBezTo>
                      <a:cubicBezTo>
                        <a:pt x="10042" y="40948"/>
                        <a:pt x="4770" y="45931"/>
                        <a:pt x="1593" y="52286"/>
                      </a:cubicBezTo>
                      <a:cubicBezTo>
                        <a:pt x="-3607" y="67380"/>
                        <a:pt x="4337" y="83846"/>
                        <a:pt x="19431" y="89118"/>
                      </a:cubicBezTo>
                      <a:cubicBezTo>
                        <a:pt x="26147" y="91429"/>
                        <a:pt x="33441" y="91212"/>
                        <a:pt x="40013" y="88468"/>
                      </a:cubicBezTo>
                      <a:lnTo>
                        <a:pt x="41818" y="87746"/>
                      </a:lnTo>
                      <a:lnTo>
                        <a:pt x="40735" y="90346"/>
                      </a:lnTo>
                      <a:lnTo>
                        <a:pt x="40735" y="90346"/>
                      </a:lnTo>
                      <a:lnTo>
                        <a:pt x="21670" y="134833"/>
                      </a:lnTo>
                      <a:lnTo>
                        <a:pt x="21670" y="134833"/>
                      </a:lnTo>
                      <a:close/>
                    </a:path>
                  </a:pathLst>
                </a:custGeom>
                <a:grp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118" name="Frihandsfigur: Form 117">
                  <a:extLst>
                    <a:ext uri="{FF2B5EF4-FFF2-40B4-BE49-F238E27FC236}">
                      <a16:creationId xmlns:a16="http://schemas.microsoft.com/office/drawing/2014/main" id="{531B1CF1-114F-458B-A962-A6E7ADD3CC90}"/>
                    </a:ext>
                  </a:extLst>
                </p:cNvPr>
                <p:cNvSpPr/>
                <p:nvPr/>
              </p:nvSpPr>
              <p:spPr>
                <a:xfrm>
                  <a:off x="8120930" y="3461861"/>
                  <a:ext cx="225779" cy="161271"/>
                </a:xfrm>
                <a:custGeom>
                  <a:avLst/>
                  <a:gdLst>
                    <a:gd name="connsiteX0" fmla="*/ 187985 w 202212"/>
                    <a:gd name="connsiteY0" fmla="*/ 93235 h 144437"/>
                    <a:gd name="connsiteX1" fmla="*/ 205751 w 202212"/>
                    <a:gd name="connsiteY1" fmla="*/ 57920 h 144437"/>
                    <a:gd name="connsiteX2" fmla="*/ 170436 w 202212"/>
                    <a:gd name="connsiteY2" fmla="*/ 40154 h 144437"/>
                    <a:gd name="connsiteX3" fmla="*/ 156570 w 202212"/>
                    <a:gd name="connsiteY3" fmla="*/ 50264 h 144437"/>
                    <a:gd name="connsiteX4" fmla="*/ 156570 w 202212"/>
                    <a:gd name="connsiteY4" fmla="*/ 0 h 144437"/>
                    <a:gd name="connsiteX5" fmla="*/ 122627 w 202212"/>
                    <a:gd name="connsiteY5" fmla="*/ 0 h 144437"/>
                    <a:gd name="connsiteX6" fmla="*/ 122988 w 202212"/>
                    <a:gd name="connsiteY6" fmla="*/ 5561 h 144437"/>
                    <a:gd name="connsiteX7" fmla="*/ 78285 w 202212"/>
                    <a:gd name="connsiteY7" fmla="*/ 50264 h 144437"/>
                    <a:gd name="connsiteX8" fmla="*/ 33582 w 202212"/>
                    <a:gd name="connsiteY8" fmla="*/ 5561 h 144437"/>
                    <a:gd name="connsiteX9" fmla="*/ 33943 w 202212"/>
                    <a:gd name="connsiteY9" fmla="*/ 0 h 144437"/>
                    <a:gd name="connsiteX10" fmla="*/ 0 w 202212"/>
                    <a:gd name="connsiteY10" fmla="*/ 0 h 144437"/>
                    <a:gd name="connsiteX11" fmla="*/ 0 w 202212"/>
                    <a:gd name="connsiteY11" fmla="*/ 145232 h 144437"/>
                    <a:gd name="connsiteX12" fmla="*/ 156426 w 202212"/>
                    <a:gd name="connsiteY12" fmla="*/ 145232 h 144437"/>
                    <a:gd name="connsiteX13" fmla="*/ 156426 w 202212"/>
                    <a:gd name="connsiteY13" fmla="*/ 83774 h 144437"/>
                    <a:gd name="connsiteX14" fmla="*/ 158448 w 202212"/>
                    <a:gd name="connsiteY14" fmla="*/ 86229 h 144437"/>
                    <a:gd name="connsiteX15" fmla="*/ 159531 w 202212"/>
                    <a:gd name="connsiteY15" fmla="*/ 87818 h 144437"/>
                    <a:gd name="connsiteX16" fmla="*/ 184374 w 202212"/>
                    <a:gd name="connsiteY16" fmla="*/ 94246 h 144437"/>
                    <a:gd name="connsiteX17" fmla="*/ 187119 w 202212"/>
                    <a:gd name="connsiteY17" fmla="*/ 93379 h 144437"/>
                    <a:gd name="connsiteX18" fmla="*/ 187985 w 202212"/>
                    <a:gd name="connsiteY18" fmla="*/ 93235 h 1444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02212" h="144437">
                      <a:moveTo>
                        <a:pt x="187985" y="93235"/>
                      </a:moveTo>
                      <a:cubicBezTo>
                        <a:pt x="202646" y="88396"/>
                        <a:pt x="210590" y="72580"/>
                        <a:pt x="205751" y="57920"/>
                      </a:cubicBezTo>
                      <a:cubicBezTo>
                        <a:pt x="200912" y="43259"/>
                        <a:pt x="185097" y="35315"/>
                        <a:pt x="170436" y="40154"/>
                      </a:cubicBezTo>
                      <a:cubicBezTo>
                        <a:pt x="164875" y="41959"/>
                        <a:pt x="160037" y="45570"/>
                        <a:pt x="156570" y="50264"/>
                      </a:cubicBezTo>
                      <a:lnTo>
                        <a:pt x="156570" y="0"/>
                      </a:lnTo>
                      <a:lnTo>
                        <a:pt x="122627" y="0"/>
                      </a:lnTo>
                      <a:cubicBezTo>
                        <a:pt x="122844" y="1878"/>
                        <a:pt x="122988" y="3683"/>
                        <a:pt x="122988" y="5561"/>
                      </a:cubicBezTo>
                      <a:cubicBezTo>
                        <a:pt x="122988" y="30260"/>
                        <a:pt x="102984" y="50264"/>
                        <a:pt x="78285" y="50264"/>
                      </a:cubicBezTo>
                      <a:cubicBezTo>
                        <a:pt x="53586" y="50264"/>
                        <a:pt x="33582" y="30260"/>
                        <a:pt x="33582" y="5561"/>
                      </a:cubicBezTo>
                      <a:cubicBezTo>
                        <a:pt x="33582" y="3683"/>
                        <a:pt x="33726" y="1805"/>
                        <a:pt x="33943" y="0"/>
                      </a:cubicBezTo>
                      <a:lnTo>
                        <a:pt x="0" y="0"/>
                      </a:lnTo>
                      <a:lnTo>
                        <a:pt x="0" y="145232"/>
                      </a:lnTo>
                      <a:lnTo>
                        <a:pt x="156426" y="145232"/>
                      </a:lnTo>
                      <a:lnTo>
                        <a:pt x="156426" y="83774"/>
                      </a:lnTo>
                      <a:cubicBezTo>
                        <a:pt x="157076" y="84640"/>
                        <a:pt x="157726" y="85435"/>
                        <a:pt x="158448" y="86229"/>
                      </a:cubicBezTo>
                      <a:cubicBezTo>
                        <a:pt x="158737" y="86807"/>
                        <a:pt x="159098" y="87313"/>
                        <a:pt x="159531" y="87818"/>
                      </a:cubicBezTo>
                      <a:cubicBezTo>
                        <a:pt x="166103" y="94173"/>
                        <a:pt x="175564" y="96557"/>
                        <a:pt x="184374" y="94246"/>
                      </a:cubicBezTo>
                      <a:cubicBezTo>
                        <a:pt x="185313" y="94246"/>
                        <a:pt x="186252" y="93668"/>
                        <a:pt x="187119" y="93379"/>
                      </a:cubicBezTo>
                      <a:lnTo>
                        <a:pt x="187985" y="93235"/>
                      </a:lnTo>
                      <a:close/>
                    </a:path>
                  </a:pathLst>
                </a:custGeom>
                <a:grp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119" name="Frihandsfigur: Form 118">
                  <a:extLst>
                    <a:ext uri="{FF2B5EF4-FFF2-40B4-BE49-F238E27FC236}">
                      <a16:creationId xmlns:a16="http://schemas.microsoft.com/office/drawing/2014/main" id="{CAD938DE-89F3-4532-ABED-F0AD2D3F2704}"/>
                    </a:ext>
                  </a:extLst>
                </p:cNvPr>
                <p:cNvSpPr/>
                <p:nvPr/>
              </p:nvSpPr>
              <p:spPr>
                <a:xfrm>
                  <a:off x="8310095" y="3405991"/>
                  <a:ext cx="161271" cy="217715"/>
                </a:xfrm>
                <a:custGeom>
                  <a:avLst/>
                  <a:gdLst>
                    <a:gd name="connsiteX0" fmla="*/ 83774 w 144437"/>
                    <a:gd name="connsiteY0" fmla="*/ 50026 h 194990"/>
                    <a:gd name="connsiteX1" fmla="*/ 86229 w 144437"/>
                    <a:gd name="connsiteY1" fmla="*/ 47932 h 194990"/>
                    <a:gd name="connsiteX2" fmla="*/ 87818 w 144437"/>
                    <a:gd name="connsiteY2" fmla="*/ 46848 h 194990"/>
                    <a:gd name="connsiteX3" fmla="*/ 93740 w 144437"/>
                    <a:gd name="connsiteY3" fmla="*/ 19405 h 194990"/>
                    <a:gd name="connsiteX4" fmla="*/ 93740 w 144437"/>
                    <a:gd name="connsiteY4" fmla="*/ 18539 h 194990"/>
                    <a:gd name="connsiteX5" fmla="*/ 58064 w 144437"/>
                    <a:gd name="connsiteY5" fmla="*/ 1639 h 194990"/>
                    <a:gd name="connsiteX6" fmla="*/ 41165 w 144437"/>
                    <a:gd name="connsiteY6" fmla="*/ 37316 h 194990"/>
                    <a:gd name="connsiteX7" fmla="*/ 50264 w 144437"/>
                    <a:gd name="connsiteY7" fmla="*/ 49882 h 194990"/>
                    <a:gd name="connsiteX8" fmla="*/ 0 w 144437"/>
                    <a:gd name="connsiteY8" fmla="*/ 49882 h 194990"/>
                    <a:gd name="connsiteX9" fmla="*/ 0 w 144437"/>
                    <a:gd name="connsiteY9" fmla="*/ 72775 h 194990"/>
                    <a:gd name="connsiteX10" fmla="*/ 5561 w 144437"/>
                    <a:gd name="connsiteY10" fmla="*/ 72414 h 194990"/>
                    <a:gd name="connsiteX11" fmla="*/ 50264 w 144437"/>
                    <a:gd name="connsiteY11" fmla="*/ 117117 h 194990"/>
                    <a:gd name="connsiteX12" fmla="*/ 5561 w 144437"/>
                    <a:gd name="connsiteY12" fmla="*/ 161821 h 194990"/>
                    <a:gd name="connsiteX13" fmla="*/ 0 w 144437"/>
                    <a:gd name="connsiteY13" fmla="*/ 161460 h 194990"/>
                    <a:gd name="connsiteX14" fmla="*/ 0 w 144437"/>
                    <a:gd name="connsiteY14" fmla="*/ 195258 h 194990"/>
                    <a:gd name="connsiteX15" fmla="*/ 145232 w 144437"/>
                    <a:gd name="connsiteY15" fmla="*/ 195258 h 194990"/>
                    <a:gd name="connsiteX16" fmla="*/ 145232 w 144437"/>
                    <a:gd name="connsiteY16" fmla="*/ 50026 h 194990"/>
                    <a:gd name="connsiteX17" fmla="*/ 83774 w 144437"/>
                    <a:gd name="connsiteY17" fmla="*/ 50026 h 194990"/>
                    <a:gd name="connsiteX18" fmla="*/ 83774 w 144437"/>
                    <a:gd name="connsiteY18" fmla="*/ 50026 h 194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44437" h="194990">
                      <a:moveTo>
                        <a:pt x="83774" y="50026"/>
                      </a:moveTo>
                      <a:cubicBezTo>
                        <a:pt x="84641" y="49376"/>
                        <a:pt x="85435" y="48726"/>
                        <a:pt x="86229" y="47932"/>
                      </a:cubicBezTo>
                      <a:cubicBezTo>
                        <a:pt x="86807" y="47715"/>
                        <a:pt x="87385" y="47354"/>
                        <a:pt x="87818" y="46848"/>
                      </a:cubicBezTo>
                      <a:cubicBezTo>
                        <a:pt x="94679" y="39482"/>
                        <a:pt x="96990" y="28938"/>
                        <a:pt x="93740" y="19405"/>
                      </a:cubicBezTo>
                      <a:lnTo>
                        <a:pt x="93740" y="18539"/>
                      </a:lnTo>
                      <a:cubicBezTo>
                        <a:pt x="88540" y="4023"/>
                        <a:pt x="72580" y="-3560"/>
                        <a:pt x="58064" y="1639"/>
                      </a:cubicBezTo>
                      <a:cubicBezTo>
                        <a:pt x="43548" y="6839"/>
                        <a:pt x="35965" y="22799"/>
                        <a:pt x="41165" y="37316"/>
                      </a:cubicBezTo>
                      <a:cubicBezTo>
                        <a:pt x="42970" y="42299"/>
                        <a:pt x="46076" y="46632"/>
                        <a:pt x="50264" y="49882"/>
                      </a:cubicBezTo>
                      <a:lnTo>
                        <a:pt x="0" y="49882"/>
                      </a:lnTo>
                      <a:lnTo>
                        <a:pt x="0" y="72775"/>
                      </a:lnTo>
                      <a:cubicBezTo>
                        <a:pt x="1878" y="72558"/>
                        <a:pt x="3756" y="72414"/>
                        <a:pt x="5561" y="72414"/>
                      </a:cubicBezTo>
                      <a:cubicBezTo>
                        <a:pt x="30260" y="72414"/>
                        <a:pt x="50264" y="92418"/>
                        <a:pt x="50264" y="117117"/>
                      </a:cubicBezTo>
                      <a:cubicBezTo>
                        <a:pt x="50264" y="141816"/>
                        <a:pt x="30260" y="161821"/>
                        <a:pt x="5561" y="161821"/>
                      </a:cubicBezTo>
                      <a:cubicBezTo>
                        <a:pt x="3683" y="161821"/>
                        <a:pt x="1805" y="161676"/>
                        <a:pt x="0" y="161460"/>
                      </a:cubicBezTo>
                      <a:lnTo>
                        <a:pt x="0" y="195258"/>
                      </a:lnTo>
                      <a:lnTo>
                        <a:pt x="145232" y="195258"/>
                      </a:lnTo>
                      <a:lnTo>
                        <a:pt x="145232" y="50026"/>
                      </a:lnTo>
                      <a:lnTo>
                        <a:pt x="83774" y="50026"/>
                      </a:lnTo>
                      <a:lnTo>
                        <a:pt x="83774" y="50026"/>
                      </a:lnTo>
                      <a:close/>
                    </a:path>
                  </a:pathLst>
                </a:custGeom>
                <a:grpFill/>
                <a:ln w="7217" cap="flat">
                  <a:noFill/>
                  <a:prstDash val="solid"/>
                  <a:miter/>
                </a:ln>
              </p:spPr>
              <p:txBody>
                <a:bodyPr rtlCol="0" anchor="ctr"/>
                <a:lstStyle/>
                <a:p>
                  <a:pPr defTabSz="914354"/>
                  <a:endParaRPr lang="sv-SE" sz="2400">
                    <a:solidFill>
                      <a:srgbClr val="4E5151"/>
                    </a:solidFill>
                    <a:latin typeface="Calibri" panose="020F0502020204030204"/>
                  </a:endParaRPr>
                </a:p>
              </p:txBody>
            </p:sp>
            <p:sp>
              <p:nvSpPr>
                <p:cNvPr id="120" name="Frihandsfigur: Form 119">
                  <a:extLst>
                    <a:ext uri="{FF2B5EF4-FFF2-40B4-BE49-F238E27FC236}">
                      <a16:creationId xmlns:a16="http://schemas.microsoft.com/office/drawing/2014/main" id="{DF50A38A-892C-4EF0-930F-045E5EF0A097}"/>
                    </a:ext>
                  </a:extLst>
                </p:cNvPr>
                <p:cNvSpPr/>
                <p:nvPr/>
              </p:nvSpPr>
              <p:spPr>
                <a:xfrm>
                  <a:off x="8121087" y="3271452"/>
                  <a:ext cx="169335" cy="225779"/>
                </a:xfrm>
                <a:custGeom>
                  <a:avLst/>
                  <a:gdLst>
                    <a:gd name="connsiteX0" fmla="*/ 156426 w 151659"/>
                    <a:gd name="connsiteY0" fmla="*/ 57992 h 202212"/>
                    <a:gd name="connsiteX1" fmla="*/ 156426 w 151659"/>
                    <a:gd name="connsiteY1" fmla="*/ 0 h 202212"/>
                    <a:gd name="connsiteX2" fmla="*/ 0 w 151659"/>
                    <a:gd name="connsiteY2" fmla="*/ 0 h 202212"/>
                    <a:gd name="connsiteX3" fmla="*/ 0 w 151659"/>
                    <a:gd name="connsiteY3" fmla="*/ 156426 h 202212"/>
                    <a:gd name="connsiteX4" fmla="*/ 61458 w 151659"/>
                    <a:gd name="connsiteY4" fmla="*/ 156426 h 202212"/>
                    <a:gd name="connsiteX5" fmla="*/ 50264 w 151659"/>
                    <a:gd name="connsiteY5" fmla="*/ 178742 h 202212"/>
                    <a:gd name="connsiteX6" fmla="*/ 78213 w 151659"/>
                    <a:gd name="connsiteY6" fmla="*/ 206690 h 202212"/>
                    <a:gd name="connsiteX7" fmla="*/ 106162 w 151659"/>
                    <a:gd name="connsiteY7" fmla="*/ 178742 h 202212"/>
                    <a:gd name="connsiteX8" fmla="*/ 94968 w 151659"/>
                    <a:gd name="connsiteY8" fmla="*/ 156426 h 202212"/>
                    <a:gd name="connsiteX9" fmla="*/ 156426 w 151659"/>
                    <a:gd name="connsiteY9" fmla="*/ 156426 h 202212"/>
                    <a:gd name="connsiteX10" fmla="*/ 156426 w 151659"/>
                    <a:gd name="connsiteY10" fmla="*/ 99012 h 202212"/>
                    <a:gd name="connsiteX11" fmla="*/ 113672 w 151659"/>
                    <a:gd name="connsiteY11" fmla="*/ 99012 h 202212"/>
                    <a:gd name="connsiteX12" fmla="*/ 113167 w 151659"/>
                    <a:gd name="connsiteY12" fmla="*/ 58497 h 202212"/>
                    <a:gd name="connsiteX13" fmla="*/ 113672 w 151659"/>
                    <a:gd name="connsiteY13" fmla="*/ 57992 h 202212"/>
                    <a:gd name="connsiteX14" fmla="*/ 156426 w 151659"/>
                    <a:gd name="connsiteY14" fmla="*/ 57992 h 202212"/>
                    <a:gd name="connsiteX15" fmla="*/ 156426 w 151659"/>
                    <a:gd name="connsiteY15" fmla="*/ 57992 h 202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51659" h="202212">
                      <a:moveTo>
                        <a:pt x="156426" y="57992"/>
                      </a:moveTo>
                      <a:lnTo>
                        <a:pt x="156426" y="0"/>
                      </a:lnTo>
                      <a:lnTo>
                        <a:pt x="0" y="0"/>
                      </a:lnTo>
                      <a:lnTo>
                        <a:pt x="0" y="156426"/>
                      </a:lnTo>
                      <a:lnTo>
                        <a:pt x="61458" y="156426"/>
                      </a:lnTo>
                      <a:cubicBezTo>
                        <a:pt x="54453" y="161698"/>
                        <a:pt x="50264" y="170003"/>
                        <a:pt x="50264" y="178742"/>
                      </a:cubicBezTo>
                      <a:cubicBezTo>
                        <a:pt x="50264" y="194196"/>
                        <a:pt x="62758" y="206690"/>
                        <a:pt x="78213" y="206690"/>
                      </a:cubicBezTo>
                      <a:cubicBezTo>
                        <a:pt x="93668" y="206690"/>
                        <a:pt x="106162" y="194196"/>
                        <a:pt x="106162" y="178742"/>
                      </a:cubicBezTo>
                      <a:cubicBezTo>
                        <a:pt x="106162" y="169931"/>
                        <a:pt x="102045" y="161698"/>
                        <a:pt x="94968" y="156426"/>
                      </a:cubicBezTo>
                      <a:lnTo>
                        <a:pt x="156426" y="156426"/>
                      </a:lnTo>
                      <a:lnTo>
                        <a:pt x="156426" y="99012"/>
                      </a:lnTo>
                      <a:cubicBezTo>
                        <a:pt x="144438" y="110278"/>
                        <a:pt x="125733" y="110278"/>
                        <a:pt x="113672" y="99012"/>
                      </a:cubicBezTo>
                      <a:cubicBezTo>
                        <a:pt x="102334" y="87963"/>
                        <a:pt x="102118" y="69836"/>
                        <a:pt x="113167" y="58497"/>
                      </a:cubicBezTo>
                      <a:cubicBezTo>
                        <a:pt x="113311" y="58353"/>
                        <a:pt x="113456" y="58208"/>
                        <a:pt x="113672" y="57992"/>
                      </a:cubicBezTo>
                      <a:cubicBezTo>
                        <a:pt x="125733" y="46653"/>
                        <a:pt x="144438" y="46653"/>
                        <a:pt x="156426" y="57992"/>
                      </a:cubicBezTo>
                      <a:lnTo>
                        <a:pt x="156426" y="57992"/>
                      </a:lnTo>
                      <a:close/>
                    </a:path>
                  </a:pathLst>
                </a:custGeom>
                <a:grp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grpSp>
        </p:grpSp>
        <p:sp>
          <p:nvSpPr>
            <p:cNvPr id="53" name="Frihandsfigur: Form 52">
              <a:extLst>
                <a:ext uri="{FF2B5EF4-FFF2-40B4-BE49-F238E27FC236}">
                  <a16:creationId xmlns:a16="http://schemas.microsoft.com/office/drawing/2014/main" id="{4E452C45-8A46-46EC-BE19-A2DFCCB02C94}"/>
                </a:ext>
              </a:extLst>
            </p:cNvPr>
            <p:cNvSpPr/>
            <p:nvPr/>
          </p:nvSpPr>
          <p:spPr>
            <a:xfrm>
              <a:off x="2345393" y="3296002"/>
              <a:ext cx="220603" cy="291511"/>
            </a:xfrm>
            <a:custGeom>
              <a:avLst/>
              <a:gdLst>
                <a:gd name="connsiteX0" fmla="*/ 0 w 202212"/>
                <a:gd name="connsiteY0" fmla="*/ 0 h 267209"/>
                <a:gd name="connsiteX1" fmla="*/ 0 w 202212"/>
                <a:gd name="connsiteY1" fmla="*/ 0 h 267209"/>
                <a:gd name="connsiteX2" fmla="*/ 202213 w 202212"/>
                <a:gd name="connsiteY2" fmla="*/ 137866 h 267209"/>
                <a:gd name="connsiteX3" fmla="*/ 0 w 202212"/>
                <a:gd name="connsiteY3" fmla="*/ 267210 h 267209"/>
                <a:gd name="connsiteX4" fmla="*/ 0 w 202212"/>
                <a:gd name="connsiteY4" fmla="*/ 0 h 267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2212" h="267209">
                  <a:moveTo>
                    <a:pt x="0" y="0"/>
                  </a:moveTo>
                  <a:lnTo>
                    <a:pt x="0" y="0"/>
                  </a:lnTo>
                  <a:cubicBezTo>
                    <a:pt x="67380" y="45931"/>
                    <a:pt x="134833" y="91935"/>
                    <a:pt x="202213" y="137866"/>
                  </a:cubicBezTo>
                  <a:cubicBezTo>
                    <a:pt x="134833" y="180980"/>
                    <a:pt x="67380" y="224095"/>
                    <a:pt x="0" y="267210"/>
                  </a:cubicBezTo>
                  <a:lnTo>
                    <a:pt x="0" y="0"/>
                  </a:lnTo>
                  <a:close/>
                </a:path>
              </a:pathLst>
            </a:custGeom>
            <a:solidFill>
              <a:srgbClr val="AAD1DF"/>
            </a:solidFill>
            <a:ln w="7217" cap="flat">
              <a:noFill/>
              <a:prstDash val="solid"/>
              <a:miter/>
            </a:ln>
          </p:spPr>
          <p:txBody>
            <a:bodyPr rtlCol="0" anchor="ctr"/>
            <a:lstStyle/>
            <a:p>
              <a:pPr defTabSz="914354"/>
              <a:endParaRPr lang="sv-SE" sz="2400" dirty="0">
                <a:solidFill>
                  <a:srgbClr val="4E5151"/>
                </a:solidFill>
                <a:latin typeface="Calibri" panose="020F0502020204030204"/>
              </a:endParaRPr>
            </a:p>
          </p:txBody>
        </p:sp>
      </p:grpSp>
      <p:sp>
        <p:nvSpPr>
          <p:cNvPr id="134" name="textruta 133">
            <a:extLst>
              <a:ext uri="{FF2B5EF4-FFF2-40B4-BE49-F238E27FC236}">
                <a16:creationId xmlns:a16="http://schemas.microsoft.com/office/drawing/2014/main" id="{79FDC626-BCA7-428E-A7CC-1847A70ECBBD}"/>
              </a:ext>
            </a:extLst>
          </p:cNvPr>
          <p:cNvSpPr txBox="1"/>
          <p:nvPr/>
        </p:nvSpPr>
        <p:spPr>
          <a:xfrm>
            <a:off x="649953" y="3354473"/>
            <a:ext cx="1604835" cy="276999"/>
          </a:xfrm>
          <a:prstGeom prst="rect">
            <a:avLst/>
          </a:prstGeom>
          <a:noFill/>
        </p:spPr>
        <p:txBody>
          <a:bodyPr wrap="square" rtlCol="0">
            <a:spAutoFit/>
          </a:bodyPr>
          <a:lstStyle/>
          <a:p>
            <a:pPr algn="ctr" defTabSz="914377"/>
            <a:r>
              <a:rPr lang="sv-SE" sz="1200" dirty="0">
                <a:solidFill>
                  <a:srgbClr val="4E5151">
                    <a:lumMod val="50000"/>
                  </a:srgbClr>
                </a:solidFill>
                <a:latin typeface="Calibri Light" panose="020F0302020204030204"/>
              </a:rPr>
              <a:t>Ringa in problemet</a:t>
            </a:r>
          </a:p>
        </p:txBody>
      </p:sp>
      <p:sp>
        <p:nvSpPr>
          <p:cNvPr id="135" name="textruta 134">
            <a:extLst>
              <a:ext uri="{FF2B5EF4-FFF2-40B4-BE49-F238E27FC236}">
                <a16:creationId xmlns:a16="http://schemas.microsoft.com/office/drawing/2014/main" id="{4ABB13DC-5721-44C2-A1AB-1E5197B71371}"/>
              </a:ext>
            </a:extLst>
          </p:cNvPr>
          <p:cNvSpPr txBox="1"/>
          <p:nvPr/>
        </p:nvSpPr>
        <p:spPr>
          <a:xfrm>
            <a:off x="2732397" y="3354473"/>
            <a:ext cx="1604835" cy="461665"/>
          </a:xfrm>
          <a:prstGeom prst="rect">
            <a:avLst/>
          </a:prstGeom>
          <a:noFill/>
        </p:spPr>
        <p:txBody>
          <a:bodyPr wrap="square" rtlCol="0">
            <a:spAutoFit/>
          </a:bodyPr>
          <a:lstStyle/>
          <a:p>
            <a:pPr algn="ctr" defTabSz="914377"/>
            <a:r>
              <a:rPr lang="sv-SE" sz="1200" dirty="0">
                <a:solidFill>
                  <a:srgbClr val="4E5151">
                    <a:lumMod val="50000"/>
                  </a:srgbClr>
                </a:solidFill>
                <a:latin typeface="Calibri Light" panose="020F0302020204030204"/>
              </a:rPr>
              <a:t>Skapa projektgrupp och projektplan</a:t>
            </a:r>
          </a:p>
        </p:txBody>
      </p:sp>
      <p:sp>
        <p:nvSpPr>
          <p:cNvPr id="136" name="textruta 135">
            <a:extLst>
              <a:ext uri="{FF2B5EF4-FFF2-40B4-BE49-F238E27FC236}">
                <a16:creationId xmlns:a16="http://schemas.microsoft.com/office/drawing/2014/main" id="{9D7642E2-C652-4A73-8BFA-F956CC56B0DD}"/>
              </a:ext>
            </a:extLst>
          </p:cNvPr>
          <p:cNvSpPr txBox="1"/>
          <p:nvPr/>
        </p:nvSpPr>
        <p:spPr>
          <a:xfrm>
            <a:off x="4828973" y="3354473"/>
            <a:ext cx="1632035" cy="461665"/>
          </a:xfrm>
          <a:prstGeom prst="rect">
            <a:avLst/>
          </a:prstGeom>
          <a:noFill/>
        </p:spPr>
        <p:txBody>
          <a:bodyPr wrap="square" rtlCol="0">
            <a:spAutoFit/>
          </a:bodyPr>
          <a:lstStyle/>
          <a:p>
            <a:pPr algn="ctr" defTabSz="914377"/>
            <a:r>
              <a:rPr lang="sv-SE" sz="1200" dirty="0">
                <a:solidFill>
                  <a:srgbClr val="4E5151">
                    <a:lumMod val="50000"/>
                  </a:srgbClr>
                </a:solidFill>
                <a:latin typeface="Calibri Light" panose="020F0302020204030204"/>
              </a:rPr>
              <a:t>Genomför intressentanalys</a:t>
            </a:r>
          </a:p>
        </p:txBody>
      </p:sp>
      <p:sp>
        <p:nvSpPr>
          <p:cNvPr id="137" name="textruta 136">
            <a:extLst>
              <a:ext uri="{FF2B5EF4-FFF2-40B4-BE49-F238E27FC236}">
                <a16:creationId xmlns:a16="http://schemas.microsoft.com/office/drawing/2014/main" id="{2E7B2598-0AA0-4DB1-96EF-61E9203CB104}"/>
              </a:ext>
            </a:extLst>
          </p:cNvPr>
          <p:cNvSpPr txBox="1"/>
          <p:nvPr/>
        </p:nvSpPr>
        <p:spPr>
          <a:xfrm>
            <a:off x="7112001" y="3354473"/>
            <a:ext cx="1520353" cy="461665"/>
          </a:xfrm>
          <a:prstGeom prst="rect">
            <a:avLst/>
          </a:prstGeom>
          <a:noFill/>
        </p:spPr>
        <p:txBody>
          <a:bodyPr wrap="square" rtlCol="0">
            <a:spAutoFit/>
          </a:bodyPr>
          <a:lstStyle/>
          <a:p>
            <a:pPr algn="ctr" defTabSz="914377"/>
            <a:r>
              <a:rPr lang="sv-SE" sz="1200" dirty="0">
                <a:solidFill>
                  <a:srgbClr val="4E5151">
                    <a:lumMod val="50000"/>
                  </a:srgbClr>
                </a:solidFill>
                <a:latin typeface="Calibri Light" panose="020F0302020204030204"/>
              </a:rPr>
              <a:t>Genomför behovsanalys</a:t>
            </a:r>
          </a:p>
        </p:txBody>
      </p:sp>
      <p:sp>
        <p:nvSpPr>
          <p:cNvPr id="138" name="textruta 137">
            <a:extLst>
              <a:ext uri="{FF2B5EF4-FFF2-40B4-BE49-F238E27FC236}">
                <a16:creationId xmlns:a16="http://schemas.microsoft.com/office/drawing/2014/main" id="{80424C78-3CC6-4524-97A8-B0D4A6714513}"/>
              </a:ext>
            </a:extLst>
          </p:cNvPr>
          <p:cNvSpPr txBox="1"/>
          <p:nvPr/>
        </p:nvSpPr>
        <p:spPr>
          <a:xfrm>
            <a:off x="631765" y="5752171"/>
            <a:ext cx="1604835" cy="461665"/>
          </a:xfrm>
          <a:prstGeom prst="rect">
            <a:avLst/>
          </a:prstGeom>
          <a:noFill/>
        </p:spPr>
        <p:txBody>
          <a:bodyPr wrap="square" rtlCol="0">
            <a:spAutoFit/>
          </a:bodyPr>
          <a:lstStyle/>
          <a:p>
            <a:pPr algn="ctr" defTabSz="914377"/>
            <a:r>
              <a:rPr lang="sv-SE" sz="1200" dirty="0">
                <a:solidFill>
                  <a:srgbClr val="4E5151">
                    <a:lumMod val="50000"/>
                  </a:srgbClr>
                </a:solidFill>
                <a:latin typeface="Calibri Light" panose="020F0302020204030204"/>
              </a:rPr>
              <a:t>Få kännedom om regulatoriska aspekter</a:t>
            </a:r>
          </a:p>
        </p:txBody>
      </p:sp>
      <p:sp>
        <p:nvSpPr>
          <p:cNvPr id="139" name="textruta 138">
            <a:extLst>
              <a:ext uri="{FF2B5EF4-FFF2-40B4-BE49-F238E27FC236}">
                <a16:creationId xmlns:a16="http://schemas.microsoft.com/office/drawing/2014/main" id="{1624D51A-5145-4092-9BC2-9AE27DC6E9EA}"/>
              </a:ext>
            </a:extLst>
          </p:cNvPr>
          <p:cNvSpPr txBox="1"/>
          <p:nvPr/>
        </p:nvSpPr>
        <p:spPr>
          <a:xfrm>
            <a:off x="2740265" y="5752171"/>
            <a:ext cx="1604835" cy="461665"/>
          </a:xfrm>
          <a:prstGeom prst="rect">
            <a:avLst/>
          </a:prstGeom>
          <a:noFill/>
        </p:spPr>
        <p:txBody>
          <a:bodyPr wrap="square" rtlCol="0">
            <a:spAutoFit/>
          </a:bodyPr>
          <a:lstStyle/>
          <a:p>
            <a:pPr algn="ctr" defTabSz="914377"/>
            <a:r>
              <a:rPr lang="sv-SE" sz="1200" dirty="0">
                <a:solidFill>
                  <a:srgbClr val="4E5151">
                    <a:lumMod val="50000"/>
                  </a:srgbClr>
                </a:solidFill>
                <a:latin typeface="Calibri Light" panose="020F0302020204030204"/>
              </a:rPr>
              <a:t>Genomför informationsklassning</a:t>
            </a:r>
          </a:p>
        </p:txBody>
      </p:sp>
      <p:sp>
        <p:nvSpPr>
          <p:cNvPr id="140" name="textruta 139">
            <a:extLst>
              <a:ext uri="{FF2B5EF4-FFF2-40B4-BE49-F238E27FC236}">
                <a16:creationId xmlns:a16="http://schemas.microsoft.com/office/drawing/2014/main" id="{E5E2BFD2-E6BB-451D-9D28-8DBFE26D8395}"/>
              </a:ext>
            </a:extLst>
          </p:cNvPr>
          <p:cNvSpPr txBox="1"/>
          <p:nvPr/>
        </p:nvSpPr>
        <p:spPr>
          <a:xfrm>
            <a:off x="4825361" y="5752172"/>
            <a:ext cx="1582769" cy="461665"/>
          </a:xfrm>
          <a:prstGeom prst="rect">
            <a:avLst/>
          </a:prstGeom>
          <a:noFill/>
        </p:spPr>
        <p:txBody>
          <a:bodyPr wrap="square" rtlCol="0">
            <a:spAutoFit/>
          </a:bodyPr>
          <a:lstStyle/>
          <a:p>
            <a:pPr algn="ctr" defTabSz="914377"/>
            <a:r>
              <a:rPr lang="sv-SE" sz="1200" dirty="0">
                <a:solidFill>
                  <a:srgbClr val="4E5151">
                    <a:lumMod val="50000"/>
                  </a:srgbClr>
                </a:solidFill>
                <a:latin typeface="Calibri Light" panose="020F0302020204030204"/>
              </a:rPr>
              <a:t>Genomför omvärldsanalys</a:t>
            </a:r>
          </a:p>
        </p:txBody>
      </p:sp>
      <p:pic>
        <p:nvPicPr>
          <p:cNvPr id="19" name="Bildobjekt 18">
            <a:extLst>
              <a:ext uri="{FF2B5EF4-FFF2-40B4-BE49-F238E27FC236}">
                <a16:creationId xmlns:a16="http://schemas.microsoft.com/office/drawing/2014/main" id="{638D0BFA-2550-41C9-AFAC-F980B3867265}"/>
              </a:ext>
            </a:extLst>
          </p:cNvPr>
          <p:cNvPicPr>
            <a:picLocks noChangeAspect="1"/>
          </p:cNvPicPr>
          <p:nvPr/>
        </p:nvPicPr>
        <p:blipFill>
          <a:blip r:embed="rId10" cstate="print">
            <a:extLst>
              <a:ext uri="{28A0092B-C50C-407E-A947-70E740481C1C}">
                <a14:useLocalDpi xmlns:a14="http://schemas.microsoft.com/office/drawing/2010/main" val="0"/>
              </a:ext>
            </a:extLst>
          </a:blip>
          <a:srcRect/>
          <a:stretch/>
        </p:blipFill>
        <p:spPr>
          <a:xfrm>
            <a:off x="4694792" y="1500085"/>
            <a:ext cx="1930499" cy="1930499"/>
          </a:xfrm>
          <a:prstGeom prst="rect">
            <a:avLst/>
          </a:prstGeom>
        </p:spPr>
      </p:pic>
      <p:pic>
        <p:nvPicPr>
          <p:cNvPr id="12" name="Bildobjekt 11">
            <a:extLst>
              <a:ext uri="{FF2B5EF4-FFF2-40B4-BE49-F238E27FC236}">
                <a16:creationId xmlns:a16="http://schemas.microsoft.com/office/drawing/2014/main" id="{7CED5C43-9DC2-4BA6-AE83-14D571014F4F}"/>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6797331" y="1500085"/>
            <a:ext cx="1933675" cy="1930499"/>
          </a:xfrm>
          <a:prstGeom prst="rect">
            <a:avLst/>
          </a:prstGeom>
        </p:spPr>
      </p:pic>
    </p:spTree>
    <p:extLst>
      <p:ext uri="{BB962C8B-B14F-4D97-AF65-F5344CB8AC3E}">
        <p14:creationId xmlns:p14="http://schemas.microsoft.com/office/powerpoint/2010/main" val="4524225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ktangel 9">
            <a:extLst>
              <a:ext uri="{FF2B5EF4-FFF2-40B4-BE49-F238E27FC236}">
                <a16:creationId xmlns:a16="http://schemas.microsoft.com/office/drawing/2014/main" id="{B04E7AA3-0DBC-4E5E-B1B7-F01FF2AB9BCD}"/>
              </a:ext>
            </a:extLst>
          </p:cNvPr>
          <p:cNvSpPr/>
          <p:nvPr/>
        </p:nvSpPr>
        <p:spPr>
          <a:xfrm>
            <a:off x="0" y="-3435"/>
            <a:ext cx="12245197" cy="2098312"/>
          </a:xfrm>
          <a:prstGeom prst="rect">
            <a:avLst/>
          </a:prstGeom>
          <a:solidFill>
            <a:srgbClr val="F5BA33">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dirty="0">
              <a:solidFill>
                <a:srgbClr val="FFFFFF"/>
              </a:solidFill>
              <a:latin typeface="Calibri" panose="020F0502020204030204"/>
            </a:endParaRPr>
          </a:p>
        </p:txBody>
      </p:sp>
      <p:sp>
        <p:nvSpPr>
          <p:cNvPr id="3" name="Rektangel 2">
            <a:extLst>
              <a:ext uri="{FF2B5EF4-FFF2-40B4-BE49-F238E27FC236}">
                <a16:creationId xmlns:a16="http://schemas.microsoft.com/office/drawing/2014/main" id="{96226F74-0539-47BC-BE30-588D786F0684}"/>
              </a:ext>
            </a:extLst>
          </p:cNvPr>
          <p:cNvSpPr/>
          <p:nvPr/>
        </p:nvSpPr>
        <p:spPr>
          <a:xfrm>
            <a:off x="-53197" y="0"/>
            <a:ext cx="12245197" cy="20983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dirty="0">
              <a:solidFill>
                <a:srgbClr val="FFFFFF"/>
              </a:solidFill>
              <a:latin typeface="Calibri" panose="020F0502020204030204"/>
            </a:endParaRPr>
          </a:p>
        </p:txBody>
      </p:sp>
      <p:sp>
        <p:nvSpPr>
          <p:cNvPr id="139" name="textruta 138">
            <a:extLst>
              <a:ext uri="{FF2B5EF4-FFF2-40B4-BE49-F238E27FC236}">
                <a16:creationId xmlns:a16="http://schemas.microsoft.com/office/drawing/2014/main" id="{EFF407EB-3743-4793-8555-975373EA7CF9}"/>
              </a:ext>
            </a:extLst>
          </p:cNvPr>
          <p:cNvSpPr txBox="1"/>
          <p:nvPr/>
        </p:nvSpPr>
        <p:spPr>
          <a:xfrm>
            <a:off x="2415128" y="644692"/>
            <a:ext cx="8890931" cy="461665"/>
          </a:xfrm>
          <a:prstGeom prst="rect">
            <a:avLst/>
          </a:prstGeom>
          <a:noFill/>
        </p:spPr>
        <p:txBody>
          <a:bodyPr wrap="square" rtlCol="0">
            <a:spAutoFit/>
          </a:bodyPr>
          <a:lstStyle/>
          <a:p>
            <a:pPr algn="ctr" defTabSz="914377"/>
            <a:r>
              <a:rPr lang="sv-SE" sz="2400" dirty="0">
                <a:solidFill>
                  <a:srgbClr val="4E5151">
                    <a:lumMod val="50000"/>
                  </a:srgbClr>
                </a:solidFill>
                <a:latin typeface="Calibri Light" panose="020F0302020204030204"/>
              </a:rPr>
              <a:t>Ringa in problemet</a:t>
            </a:r>
          </a:p>
        </p:txBody>
      </p:sp>
      <p:sp>
        <p:nvSpPr>
          <p:cNvPr id="2" name="textruta 1">
            <a:extLst>
              <a:ext uri="{FF2B5EF4-FFF2-40B4-BE49-F238E27FC236}">
                <a16:creationId xmlns:a16="http://schemas.microsoft.com/office/drawing/2014/main" id="{7C625EC3-6855-4E30-9FE7-31CC6A4F076A}"/>
              </a:ext>
            </a:extLst>
          </p:cNvPr>
          <p:cNvSpPr txBox="1"/>
          <p:nvPr/>
        </p:nvSpPr>
        <p:spPr>
          <a:xfrm>
            <a:off x="143339" y="2121301"/>
            <a:ext cx="5280587" cy="461665"/>
          </a:xfrm>
          <a:prstGeom prst="rect">
            <a:avLst/>
          </a:prstGeom>
          <a:noFill/>
        </p:spPr>
        <p:txBody>
          <a:bodyPr wrap="square" rtlCol="0">
            <a:spAutoFit/>
          </a:bodyPr>
          <a:lstStyle/>
          <a:p>
            <a:pPr defTabSz="914377"/>
            <a:r>
              <a:rPr lang="sv-SE" sz="2400" dirty="0">
                <a:solidFill>
                  <a:srgbClr val="4E5151"/>
                </a:solidFill>
                <a:latin typeface="Calibri Light" panose="020F0302020204030204"/>
              </a:rPr>
              <a:t>Anteckningar</a:t>
            </a:r>
            <a:endParaRPr lang="en-GB" sz="2400" dirty="0">
              <a:solidFill>
                <a:srgbClr val="4E5151"/>
              </a:solidFill>
              <a:latin typeface="Calibri Light" panose="020F0302020204030204"/>
            </a:endParaRPr>
          </a:p>
        </p:txBody>
      </p:sp>
      <p:pic>
        <p:nvPicPr>
          <p:cNvPr id="11" name="Bildobjekt 10">
            <a:extLst>
              <a:ext uri="{FF2B5EF4-FFF2-40B4-BE49-F238E27FC236}">
                <a16:creationId xmlns:a16="http://schemas.microsoft.com/office/drawing/2014/main" id="{755768D6-D867-4B73-B1CA-A68E0FF33C3B}"/>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143339" y="82057"/>
            <a:ext cx="1930499" cy="1927329"/>
          </a:xfrm>
          <a:prstGeom prst="rect">
            <a:avLst/>
          </a:prstGeom>
        </p:spPr>
      </p:pic>
    </p:spTree>
    <p:extLst>
      <p:ext uri="{BB962C8B-B14F-4D97-AF65-F5344CB8AC3E}">
        <p14:creationId xmlns:p14="http://schemas.microsoft.com/office/powerpoint/2010/main" val="24727450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ktangel 9">
            <a:extLst>
              <a:ext uri="{FF2B5EF4-FFF2-40B4-BE49-F238E27FC236}">
                <a16:creationId xmlns:a16="http://schemas.microsoft.com/office/drawing/2014/main" id="{B04E7AA3-0DBC-4E5E-B1B7-F01FF2AB9BCD}"/>
              </a:ext>
            </a:extLst>
          </p:cNvPr>
          <p:cNvSpPr/>
          <p:nvPr/>
        </p:nvSpPr>
        <p:spPr>
          <a:xfrm>
            <a:off x="0" y="-3435"/>
            <a:ext cx="12245197" cy="2098312"/>
          </a:xfrm>
          <a:prstGeom prst="rect">
            <a:avLst/>
          </a:prstGeom>
          <a:solidFill>
            <a:srgbClr val="F5BA33">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dirty="0">
              <a:solidFill>
                <a:srgbClr val="FFFFFF"/>
              </a:solidFill>
              <a:latin typeface="Calibri" panose="020F0502020204030204"/>
            </a:endParaRPr>
          </a:p>
        </p:txBody>
      </p:sp>
      <p:sp>
        <p:nvSpPr>
          <p:cNvPr id="3" name="Rektangel 2">
            <a:extLst>
              <a:ext uri="{FF2B5EF4-FFF2-40B4-BE49-F238E27FC236}">
                <a16:creationId xmlns:a16="http://schemas.microsoft.com/office/drawing/2014/main" id="{96226F74-0539-47BC-BE30-588D786F0684}"/>
              </a:ext>
            </a:extLst>
          </p:cNvPr>
          <p:cNvSpPr/>
          <p:nvPr/>
        </p:nvSpPr>
        <p:spPr>
          <a:xfrm>
            <a:off x="-53197" y="0"/>
            <a:ext cx="12245197" cy="20983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GB" dirty="0">
              <a:solidFill>
                <a:srgbClr val="FFFFFF"/>
              </a:solidFill>
              <a:latin typeface="Calibri" panose="020F0502020204030204"/>
            </a:endParaRPr>
          </a:p>
        </p:txBody>
      </p:sp>
      <p:sp>
        <p:nvSpPr>
          <p:cNvPr id="139" name="textruta 138">
            <a:extLst>
              <a:ext uri="{FF2B5EF4-FFF2-40B4-BE49-F238E27FC236}">
                <a16:creationId xmlns:a16="http://schemas.microsoft.com/office/drawing/2014/main" id="{EFF407EB-3743-4793-8555-975373EA7CF9}"/>
              </a:ext>
            </a:extLst>
          </p:cNvPr>
          <p:cNvSpPr txBox="1"/>
          <p:nvPr/>
        </p:nvSpPr>
        <p:spPr>
          <a:xfrm>
            <a:off x="2415128" y="644692"/>
            <a:ext cx="8890931" cy="461665"/>
          </a:xfrm>
          <a:prstGeom prst="rect">
            <a:avLst/>
          </a:prstGeom>
          <a:noFill/>
        </p:spPr>
        <p:txBody>
          <a:bodyPr wrap="square" rtlCol="0">
            <a:spAutoFit/>
          </a:bodyPr>
          <a:lstStyle/>
          <a:p>
            <a:pPr algn="ctr" defTabSz="914377"/>
            <a:r>
              <a:rPr lang="sv-SE" sz="2400" dirty="0">
                <a:solidFill>
                  <a:srgbClr val="4E5151">
                    <a:lumMod val="50000"/>
                  </a:srgbClr>
                </a:solidFill>
                <a:latin typeface="Calibri Light" panose="020F0302020204030204"/>
              </a:rPr>
              <a:t>Skapa projektgrupp och projektplan</a:t>
            </a:r>
          </a:p>
        </p:txBody>
      </p:sp>
      <p:sp>
        <p:nvSpPr>
          <p:cNvPr id="2" name="textruta 1">
            <a:extLst>
              <a:ext uri="{FF2B5EF4-FFF2-40B4-BE49-F238E27FC236}">
                <a16:creationId xmlns:a16="http://schemas.microsoft.com/office/drawing/2014/main" id="{7C625EC3-6855-4E30-9FE7-31CC6A4F076A}"/>
              </a:ext>
            </a:extLst>
          </p:cNvPr>
          <p:cNvSpPr txBox="1"/>
          <p:nvPr/>
        </p:nvSpPr>
        <p:spPr>
          <a:xfrm>
            <a:off x="143339" y="2121301"/>
            <a:ext cx="5280587" cy="461665"/>
          </a:xfrm>
          <a:prstGeom prst="rect">
            <a:avLst/>
          </a:prstGeom>
          <a:noFill/>
        </p:spPr>
        <p:txBody>
          <a:bodyPr wrap="square" rtlCol="0">
            <a:spAutoFit/>
          </a:bodyPr>
          <a:lstStyle/>
          <a:p>
            <a:pPr defTabSz="914377"/>
            <a:r>
              <a:rPr lang="sv-SE" sz="2400" dirty="0">
                <a:solidFill>
                  <a:srgbClr val="4E5151"/>
                </a:solidFill>
                <a:latin typeface="Calibri Light" panose="020F0302020204030204"/>
              </a:rPr>
              <a:t>Anteckningar</a:t>
            </a:r>
            <a:endParaRPr lang="en-GB" sz="2400" dirty="0">
              <a:solidFill>
                <a:srgbClr val="4E5151"/>
              </a:solidFill>
              <a:latin typeface="Calibri Light" panose="020F0302020204030204"/>
            </a:endParaRPr>
          </a:p>
        </p:txBody>
      </p:sp>
      <p:pic>
        <p:nvPicPr>
          <p:cNvPr id="7" name="Bildobjekt 6">
            <a:extLst>
              <a:ext uri="{FF2B5EF4-FFF2-40B4-BE49-F238E27FC236}">
                <a16:creationId xmlns:a16="http://schemas.microsoft.com/office/drawing/2014/main" id="{CBB9076C-563D-46A8-AE9C-8987092B1767}"/>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143339" y="88360"/>
            <a:ext cx="1933675" cy="1930499"/>
          </a:xfrm>
          <a:prstGeom prst="rect">
            <a:avLst/>
          </a:prstGeom>
        </p:spPr>
      </p:pic>
    </p:spTree>
    <p:extLst>
      <p:ext uri="{BB962C8B-B14F-4D97-AF65-F5344CB8AC3E}">
        <p14:creationId xmlns:p14="http://schemas.microsoft.com/office/powerpoint/2010/main" val="31354925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VGR">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D5F8C"/>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l">
          <a:defRPr dirty="0"/>
        </a:defPPr>
      </a:lstStyle>
    </a:txDef>
  </a:objectDefaults>
  <a:extraClrSchemeLst/>
  <a:custClrLst>
    <a:custClr>
      <a:srgbClr val="FFC107"/>
    </a:custClr>
    <a:custClr>
      <a:srgbClr val="CCDB49"/>
    </a:custClr>
    <a:custClr>
      <a:srgbClr val="FD5930"/>
    </a:custClr>
    <a:custClr>
      <a:srgbClr val="FFECB3"/>
    </a:custClr>
    <a:custClr>
      <a:srgbClr val="F7BBD0"/>
    </a:custClr>
    <a:custClr>
      <a:srgbClr val="D1C4E9"/>
    </a:custClr>
    <a:custClr>
      <a:srgbClr val="EFF4C6"/>
    </a:custClr>
    <a:custClr>
      <a:srgbClr val="C0EEC2"/>
    </a:custClr>
    <a:custClr>
      <a:srgbClr val="FECCBF"/>
    </a:custClr>
    <a:custClr>
      <a:srgbClr val="B3EBF2"/>
    </a:custClr>
    <a:custClr>
      <a:srgbClr val="E7E1DF"/>
    </a:custClr>
  </a:custClrLst>
  <a:extLst>
    <a:ext uri="{05A4C25C-085E-4340-85A3-A5531E510DB2}">
      <thm15:themeFamily xmlns:thm15="http://schemas.microsoft.com/office/thememl/2012/main" name="PPT-Presentation Hälso- och sjukvård.potx" id="{5567BE7E-460C-4565-BA92-C7C6C68D83E5}" vid="{81AEDF5B-CB3B-4087-978A-A9D995EC0AC9}"/>
    </a:ext>
  </a:extLst>
</a:theme>
</file>

<file path=ppt/theme/theme2.xml><?xml version="1.0" encoding="utf-8"?>
<a:theme xmlns:a="http://schemas.openxmlformats.org/drawingml/2006/main" name="5_Office-tema">
  <a:themeElements>
    <a:clrScheme name="Egen 1">
      <a:dk1>
        <a:srgbClr val="4E5151"/>
      </a:dk1>
      <a:lt1>
        <a:srgbClr val="FFFFFF"/>
      </a:lt1>
      <a:dk2>
        <a:srgbClr val="006298"/>
      </a:dk2>
      <a:lt2>
        <a:srgbClr val="71B2C9"/>
      </a:lt2>
      <a:accent1>
        <a:srgbClr val="F2A900"/>
      </a:accent1>
      <a:accent2>
        <a:srgbClr val="9EA2A2"/>
      </a:accent2>
      <a:accent3>
        <a:srgbClr val="008755"/>
      </a:accent3>
      <a:accent4>
        <a:srgbClr val="A8AD00"/>
      </a:accent4>
      <a:accent5>
        <a:srgbClr val="582C83"/>
      </a:accent5>
      <a:accent6>
        <a:srgbClr val="AF1699"/>
      </a:accent6>
      <a:hlink>
        <a:srgbClr val="C8102E"/>
      </a:hlink>
      <a:folHlink>
        <a:srgbClr val="C6AA76"/>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4_Office-tema">
  <a:themeElements>
    <a:clrScheme name="VGR_2">
      <a:dk1>
        <a:srgbClr val="4E5151"/>
      </a:dk1>
      <a:lt1>
        <a:srgbClr val="FFFFFF"/>
      </a:lt1>
      <a:dk2>
        <a:srgbClr val="006298"/>
      </a:dk2>
      <a:lt2>
        <a:srgbClr val="71B2C9"/>
      </a:lt2>
      <a:accent1>
        <a:srgbClr val="F2A900"/>
      </a:accent1>
      <a:accent2>
        <a:srgbClr val="9EA2A2"/>
      </a:accent2>
      <a:accent3>
        <a:srgbClr val="008755"/>
      </a:accent3>
      <a:accent4>
        <a:srgbClr val="A8AD00"/>
      </a:accent4>
      <a:accent5>
        <a:srgbClr val="582C83"/>
      </a:accent5>
      <a:accent6>
        <a:srgbClr val="AF1699"/>
      </a:accent6>
      <a:hlink>
        <a:srgbClr val="C8102E"/>
      </a:hlink>
      <a:folHlink>
        <a:srgbClr val="C6AA76"/>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tema">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E6492"/>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tema">
  <a:themeElements>
    <a:clrScheme name="VGR | Sjukvård | Färger">
      <a:dk1>
        <a:sysClr val="windowText" lastClr="000000"/>
      </a:dk1>
      <a:lt1>
        <a:sysClr val="window" lastClr="FFFFFF"/>
      </a:lt1>
      <a:dk2>
        <a:srgbClr val="000000"/>
      </a:dk2>
      <a:lt2>
        <a:srgbClr val="E7E1DF"/>
      </a:lt2>
      <a:accent1>
        <a:srgbClr val="005B89"/>
      </a:accent1>
      <a:accent2>
        <a:srgbClr val="1A9FB3"/>
      </a:accent2>
      <a:accent3>
        <a:srgbClr val="EE6492"/>
      </a:accent3>
      <a:accent4>
        <a:srgbClr val="A1887F"/>
      </a:accent4>
      <a:accent5>
        <a:srgbClr val="43A447"/>
      </a:accent5>
      <a:accent6>
        <a:srgbClr val="9575CD"/>
      </a:accent6>
      <a:hlink>
        <a:srgbClr val="1A9FB3"/>
      </a:hlink>
      <a:folHlink>
        <a:srgbClr val="919191"/>
      </a:folHlink>
    </a:clrScheme>
    <a:fontScheme name="VGR Typsnit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PPT-Presentation Hälso- och sjukvård</Template>
  <TotalTime>64</TotalTime>
  <Words>1049</Words>
  <Application>Microsoft Office PowerPoint</Application>
  <PresentationFormat>Bredbild</PresentationFormat>
  <Paragraphs>262</Paragraphs>
  <Slides>43</Slides>
  <Notes>31</Notes>
  <HiddenSlides>0</HiddenSlides>
  <MMClips>0</MMClips>
  <ScaleCrop>false</ScaleCrop>
  <HeadingPairs>
    <vt:vector size="6" baseType="variant">
      <vt:variant>
        <vt:lpstr>Använt teckensnitt</vt:lpstr>
      </vt:variant>
      <vt:variant>
        <vt:i4>7</vt:i4>
      </vt:variant>
      <vt:variant>
        <vt:lpstr>Tema</vt:lpstr>
      </vt:variant>
      <vt:variant>
        <vt:i4>3</vt:i4>
      </vt:variant>
      <vt:variant>
        <vt:lpstr>Bildrubriker</vt:lpstr>
      </vt:variant>
      <vt:variant>
        <vt:i4>43</vt:i4>
      </vt:variant>
    </vt:vector>
  </HeadingPairs>
  <TitlesOfParts>
    <vt:vector size="53" baseType="lpstr">
      <vt:lpstr>Frutiger LT Pro 45 Light</vt:lpstr>
      <vt:lpstr>Frutiger LT Pro 55 Roman</vt:lpstr>
      <vt:lpstr>Arial</vt:lpstr>
      <vt:lpstr>Calibri</vt:lpstr>
      <vt:lpstr>Calibri Light</vt:lpstr>
      <vt:lpstr>Helvetica</vt:lpstr>
      <vt:lpstr>Verdana</vt:lpstr>
      <vt:lpstr>VGR</vt:lpstr>
      <vt:lpstr>5_Office-tema</vt:lpstr>
      <vt:lpstr>4_Office-tema</vt:lpstr>
      <vt:lpstr>Innovationsprocess för hälso- och sjukvården VGR - Anteckningssidor aktivitet för aktivitet </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vector>
  </TitlesOfParts>
  <Company/>
  <LinksUpToDate>false</LinksUpToDate>
  <SharedDoc>false</SharedDoc>
  <HyperlinksChanged>false</HyperlinksChanged>
  <AppVersion>16.0000</AppVersion>
</Properties>
</file>

<file path=docProps/core.xml><?xml version="1.0" encoding="utf-8"?>
<coreProperties xmlns:dc="http://purl.org/dc/elements/1.1/" xmlns:dcterms="http://purl.org/dc/terms/" xmlns:xsi="http://www.w3.org/2001/XMLSchema-instance" xmlns="http://schemas.openxmlformats.org/package/2006/metadata/core-properties">
  <dc:title>Anteckningssidor för innovationsprojekt (ppt) 2023-06-02</dc:title>
  <dc:creator>Willy Do</dc:creator>
  <keywords/>
  <lastModifiedBy>Sandra Olsson</lastModifiedBy>
  <revision>3</revision>
  <dcterms:created xsi:type="dcterms:W3CDTF">2023-02-02T13:58:26.0000000Z</dcterms:created>
  <dcterms:modified xsi:type="dcterms:W3CDTF">2023-06-02T11:13:43.0000000Z</dcterms:modified>
</coreProperties>
</file>