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2" r:id="rId6"/>
    <p:sldMasterId id="2147483690" r:id="rId7"/>
  </p:sldMasterIdLst>
  <p:notesMasterIdLst>
    <p:notesMasterId r:id="rId51"/>
  </p:notesMasterIdLst>
  <p:handoutMasterIdLst>
    <p:handoutMasterId r:id="rId52"/>
  </p:handoutMasterIdLst>
  <p:sldIdLst>
    <p:sldId id="284" r:id="rId8"/>
    <p:sldId id="2202" r:id="rId9"/>
    <p:sldId id="1928" r:id="rId10"/>
    <p:sldId id="2204" r:id="rId11"/>
    <p:sldId id="2205" r:id="rId12"/>
    <p:sldId id="2207" r:id="rId13"/>
    <p:sldId id="2125" r:id="rId14"/>
    <p:sldId id="2183" r:id="rId15"/>
    <p:sldId id="2196" r:id="rId16"/>
    <p:sldId id="2197" r:id="rId17"/>
    <p:sldId id="2198" r:id="rId18"/>
    <p:sldId id="2199" r:id="rId19"/>
    <p:sldId id="2200" r:id="rId20"/>
    <p:sldId id="2201" r:id="rId21"/>
    <p:sldId id="2208" r:id="rId22"/>
    <p:sldId id="2211" r:id="rId23"/>
    <p:sldId id="2126" r:id="rId24"/>
    <p:sldId id="2195" r:id="rId25"/>
    <p:sldId id="2188" r:id="rId26"/>
    <p:sldId id="2189" r:id="rId27"/>
    <p:sldId id="2190" r:id="rId28"/>
    <p:sldId id="2191" r:id="rId29"/>
    <p:sldId id="2192" r:id="rId30"/>
    <p:sldId id="2193" r:id="rId31"/>
    <p:sldId id="2194" r:id="rId32"/>
    <p:sldId id="2213" r:id="rId33"/>
    <p:sldId id="2210" r:id="rId34"/>
    <p:sldId id="2127" r:id="rId35"/>
    <p:sldId id="2185" r:id="rId36"/>
    <p:sldId id="2186" r:id="rId37"/>
    <p:sldId id="2214" r:id="rId38"/>
    <p:sldId id="2212" r:id="rId39"/>
    <p:sldId id="2128" r:id="rId40"/>
    <p:sldId id="2184" r:id="rId41"/>
    <p:sldId id="2177" r:id="rId42"/>
    <p:sldId id="2181" r:id="rId43"/>
    <p:sldId id="2182" r:id="rId44"/>
    <p:sldId id="2215" r:id="rId45"/>
    <p:sldId id="2209" r:id="rId46"/>
    <p:sldId id="2129" r:id="rId47"/>
    <p:sldId id="2180" r:id="rId48"/>
    <p:sldId id="2179" r:id="rId49"/>
    <p:sldId id="290" r:id="rId5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84"/>
            <p14:sldId id="2202"/>
            <p14:sldId id="1928"/>
            <p14:sldId id="2204"/>
            <p14:sldId id="2205"/>
            <p14:sldId id="2207"/>
            <p14:sldId id="2125"/>
            <p14:sldId id="2183"/>
            <p14:sldId id="2196"/>
            <p14:sldId id="2197"/>
            <p14:sldId id="2198"/>
            <p14:sldId id="2199"/>
            <p14:sldId id="2200"/>
            <p14:sldId id="2201"/>
            <p14:sldId id="2208"/>
            <p14:sldId id="2211"/>
            <p14:sldId id="2126"/>
            <p14:sldId id="2195"/>
            <p14:sldId id="2188"/>
            <p14:sldId id="2189"/>
            <p14:sldId id="2190"/>
            <p14:sldId id="2191"/>
            <p14:sldId id="2192"/>
            <p14:sldId id="2193"/>
            <p14:sldId id="2194"/>
            <p14:sldId id="2213"/>
            <p14:sldId id="2210"/>
            <p14:sldId id="2127"/>
            <p14:sldId id="2185"/>
            <p14:sldId id="2186"/>
            <p14:sldId id="2214"/>
            <p14:sldId id="2212"/>
            <p14:sldId id="2128"/>
            <p14:sldId id="2184"/>
            <p14:sldId id="2177"/>
            <p14:sldId id="2181"/>
            <p14:sldId id="2182"/>
            <p14:sldId id="2215"/>
            <p14:sldId id="2209"/>
            <p14:sldId id="2129"/>
            <p14:sldId id="2180"/>
            <p14:sldId id="2179"/>
          </p14:sldIdLst>
        </p14:section>
        <p14:section name="Presentation" id="{B972C155-D5BF-46A7-B591-A42909CFC1FA}">
          <p14:sldIdLst>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48" autoAdjust="0"/>
    <p:restoredTop sz="94660"/>
  </p:normalViewPr>
  <p:slideViewPr>
    <p:cSldViewPr snapToGrid="0">
      <p:cViewPr varScale="1">
        <p:scale>
          <a:sx n="64" d="100"/>
          <a:sy n="64" d="100"/>
        </p:scale>
        <p:origin x="284" y="3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6.xml" Id="rId13" /><Relationship Type="http://schemas.openxmlformats.org/officeDocument/2006/relationships/slide" Target="slides/slide11.xml" Id="rId18" /><Relationship Type="http://schemas.openxmlformats.org/officeDocument/2006/relationships/slide" Target="slides/slide19.xml" Id="rId26" /><Relationship Type="http://schemas.openxmlformats.org/officeDocument/2006/relationships/slide" Target="slides/slide32.xml" Id="rId39" /><Relationship Type="http://schemas.openxmlformats.org/officeDocument/2006/relationships/slide" Target="slides/slide14.xml" Id="rId21" /><Relationship Type="http://schemas.openxmlformats.org/officeDocument/2006/relationships/slide" Target="slides/slide27.xml" Id="rId34" /><Relationship Type="http://schemas.openxmlformats.org/officeDocument/2006/relationships/slide" Target="slides/slide35.xml" Id="rId42" /><Relationship Type="http://schemas.openxmlformats.org/officeDocument/2006/relationships/slide" Target="slides/slide40.xml" Id="rId47" /><Relationship Type="http://schemas.openxmlformats.org/officeDocument/2006/relationships/slide" Target="slides/slide43.xml" Id="rId50" /><Relationship Type="http://schemas.openxmlformats.org/officeDocument/2006/relationships/theme" Target="theme/theme1.xml" Id="rId55" /><Relationship Type="http://schemas.openxmlformats.org/officeDocument/2006/relationships/slideMaster" Target="slideMasters/slideMaster3.xml" Id="rId7" /><Relationship Type="http://schemas.openxmlformats.org/officeDocument/2006/relationships/slide" Target="slides/slide5.xml" Id="rId12" /><Relationship Type="http://schemas.openxmlformats.org/officeDocument/2006/relationships/slide" Target="slides/slide10.xml" Id="rId17" /><Relationship Type="http://schemas.openxmlformats.org/officeDocument/2006/relationships/slide" Target="slides/slide18.xml" Id="rId25" /><Relationship Type="http://schemas.openxmlformats.org/officeDocument/2006/relationships/slide" Target="slides/slide26.xml" Id="rId33" /><Relationship Type="http://schemas.openxmlformats.org/officeDocument/2006/relationships/slide" Target="slides/slide31.xml" Id="rId38" /><Relationship Type="http://schemas.openxmlformats.org/officeDocument/2006/relationships/slide" Target="slides/slide39.xml" Id="rId46" /><Relationship Type="http://schemas.openxmlformats.org/officeDocument/2006/relationships/slide" Target="slides/slide9.xml" Id="rId16" /><Relationship Type="http://schemas.openxmlformats.org/officeDocument/2006/relationships/slide" Target="slides/slide13.xml" Id="rId20" /><Relationship Type="http://schemas.openxmlformats.org/officeDocument/2006/relationships/slide" Target="slides/slide22.xml" Id="rId29" /><Relationship Type="http://schemas.openxmlformats.org/officeDocument/2006/relationships/slide" Target="slides/slide34.xml" Id="rId41" /><Relationship Type="http://schemas.openxmlformats.org/officeDocument/2006/relationships/viewProps" Target="viewProps.xml" Id="rId54" /><Relationship Type="http://schemas.openxmlformats.org/officeDocument/2006/relationships/slideMaster" Target="slideMasters/slideMaster2.xml" Id="rId6" /><Relationship Type="http://schemas.openxmlformats.org/officeDocument/2006/relationships/slide" Target="slides/slide4.xml" Id="rId11" /><Relationship Type="http://schemas.openxmlformats.org/officeDocument/2006/relationships/slide" Target="slides/slide17.xml" Id="rId24" /><Relationship Type="http://schemas.openxmlformats.org/officeDocument/2006/relationships/slide" Target="slides/slide25.xml" Id="rId32" /><Relationship Type="http://schemas.openxmlformats.org/officeDocument/2006/relationships/slide" Target="slides/slide30.xml" Id="rId37" /><Relationship Type="http://schemas.openxmlformats.org/officeDocument/2006/relationships/slide" Target="slides/slide33.xml" Id="rId40" /><Relationship Type="http://schemas.openxmlformats.org/officeDocument/2006/relationships/slide" Target="slides/slide38.xml" Id="rId45" /><Relationship Type="http://schemas.openxmlformats.org/officeDocument/2006/relationships/presProps" Target="presProps.xml" Id="rId53" /><Relationship Type="http://schemas.openxmlformats.org/officeDocument/2006/relationships/slideMaster" Target="slideMasters/slideMaster1.xml" Id="rId5" /><Relationship Type="http://schemas.openxmlformats.org/officeDocument/2006/relationships/slide" Target="slides/slide8.xml" Id="rId15" /><Relationship Type="http://schemas.openxmlformats.org/officeDocument/2006/relationships/slide" Target="slides/slide16.xml" Id="rId23" /><Relationship Type="http://schemas.openxmlformats.org/officeDocument/2006/relationships/slide" Target="slides/slide21.xml" Id="rId28" /><Relationship Type="http://schemas.openxmlformats.org/officeDocument/2006/relationships/slide" Target="slides/slide29.xml" Id="rId36" /><Relationship Type="http://schemas.openxmlformats.org/officeDocument/2006/relationships/slide" Target="slides/slide42.xml" Id="rId49" /><Relationship Type="http://schemas.openxmlformats.org/officeDocument/2006/relationships/slide" Target="slides/slide3.xml" Id="rId10" /><Relationship Type="http://schemas.openxmlformats.org/officeDocument/2006/relationships/slide" Target="slides/slide12.xml" Id="rId19" /><Relationship Type="http://schemas.openxmlformats.org/officeDocument/2006/relationships/slide" Target="slides/slide24.xml" Id="rId31" /><Relationship Type="http://schemas.openxmlformats.org/officeDocument/2006/relationships/slide" Target="slides/slide37.xml" Id="rId44" /><Relationship Type="http://schemas.openxmlformats.org/officeDocument/2006/relationships/handoutMaster" Target="handoutMasters/handoutMaster1.xml" Id="rId52" /><Relationship Type="http://schemas.openxmlformats.org/officeDocument/2006/relationships/slide" Target="slides/slide2.xml" Id="rId9" /><Relationship Type="http://schemas.openxmlformats.org/officeDocument/2006/relationships/slide" Target="slides/slide7.xml" Id="rId14" /><Relationship Type="http://schemas.openxmlformats.org/officeDocument/2006/relationships/slide" Target="slides/slide15.xml" Id="rId22" /><Relationship Type="http://schemas.openxmlformats.org/officeDocument/2006/relationships/slide" Target="slides/slide20.xml" Id="rId27" /><Relationship Type="http://schemas.openxmlformats.org/officeDocument/2006/relationships/slide" Target="slides/slide23.xml" Id="rId30" /><Relationship Type="http://schemas.openxmlformats.org/officeDocument/2006/relationships/slide" Target="slides/slide28.xml" Id="rId35" /><Relationship Type="http://schemas.openxmlformats.org/officeDocument/2006/relationships/slide" Target="slides/slide36.xml" Id="rId43" /><Relationship Type="http://schemas.openxmlformats.org/officeDocument/2006/relationships/slide" Target="slides/slide41.xml" Id="rId48" /><Relationship Type="http://schemas.openxmlformats.org/officeDocument/2006/relationships/tableStyles" Target="tableStyles.xml" Id="rId56" /><Relationship Type="http://schemas.openxmlformats.org/officeDocument/2006/relationships/slide" Target="slides/slide1.xml" Id="rId8" /><Relationship Type="http://schemas.openxmlformats.org/officeDocument/2006/relationships/notesMaster" Target="notesMasters/notesMaster1.xml" Id="rId51"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2025-07-03</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2025-07-03</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26910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4016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37526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8515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17702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70446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2274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91211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8928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9215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026422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1939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29</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12666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1264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023158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1048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009704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36</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859239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036715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447803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41</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85884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47905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011321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43</a:t>
            </a:fld>
            <a:endParaRPr lang="sv-SE" dirty="0"/>
          </a:p>
        </p:txBody>
      </p:sp>
    </p:spTree>
    <p:extLst>
      <p:ext uri="{BB962C8B-B14F-4D97-AF65-F5344CB8AC3E}">
        <p14:creationId xmlns:p14="http://schemas.microsoft.com/office/powerpoint/2010/main" val="421144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6419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3448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09328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6748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9930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612111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11.jpg"/><Relationship Id="rId4" Type="http://schemas.openxmlformats.org/officeDocument/2006/relationships/image" Target="../media/image10.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3.png"/><Relationship Id="rId1" Type="http://schemas.openxmlformats.org/officeDocument/2006/relationships/slideMaster" Target="../slideMasters/slideMaster2.xml"/><Relationship Id="rId5" Type="http://schemas.openxmlformats.org/officeDocument/2006/relationships/image" Target="../media/image11.jpg"/><Relationship Id="rId4" Type="http://schemas.openxmlformats.org/officeDocument/2006/relationships/image" Target="../media/image14.jp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1.jpg"/><Relationship Id="rId4" Type="http://schemas.openxmlformats.org/officeDocument/2006/relationships/image" Target="../media/image14.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6.png"/><Relationship Id="rId1" Type="http://schemas.openxmlformats.org/officeDocument/2006/relationships/slideMaster" Target="../slideMasters/slideMaster3.xml"/><Relationship Id="rId6" Type="http://schemas.openxmlformats.org/officeDocument/2006/relationships/image" Target="../media/image10.jpg"/><Relationship Id="rId5" Type="http://schemas.openxmlformats.org/officeDocument/2006/relationships/image" Target="../media/image11.jpg"/><Relationship Id="rId4" Type="http://schemas.openxmlformats.org/officeDocument/2006/relationships/image" Target="../media/image14.jp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9.jpg"/><Relationship Id="rId1" Type="http://schemas.openxmlformats.org/officeDocument/2006/relationships/slideMaster" Target="../slideMasters/slideMaster3.xml"/><Relationship Id="rId5" Type="http://schemas.openxmlformats.org/officeDocument/2006/relationships/image" Target="../media/image10.jpg"/><Relationship Id="rId4" Type="http://schemas.openxmlformats.org/officeDocument/2006/relationships/image" Target="../media/image11.jp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3.xml"/><Relationship Id="rId6" Type="http://schemas.openxmlformats.org/officeDocument/2006/relationships/image" Target="../media/image18.jpg"/><Relationship Id="rId5" Type="http://schemas.openxmlformats.org/officeDocument/2006/relationships/image" Target="../media/image14.jpg"/><Relationship Id="rId4" Type="http://schemas.openxmlformats.org/officeDocument/2006/relationships/image" Target="../media/image11.jp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3.xml"/><Relationship Id="rId4" Type="http://schemas.openxmlformats.org/officeDocument/2006/relationships/image" Target="../media/image11.jp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3.xml"/><Relationship Id="rId4" Type="http://schemas.openxmlformats.org/officeDocument/2006/relationships/image" Target="../media/image1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3.xml"/><Relationship Id="rId5" Type="http://schemas.openxmlformats.org/officeDocument/2006/relationships/image" Target="../media/image14.jpg"/><Relationship Id="rId4" Type="http://schemas.openxmlformats.org/officeDocument/2006/relationships/image" Target="../media/image11.jpg"/></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2025-07-03</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2025-07-03</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p:spPr>
      </p:pic>
      <p:sp>
        <p:nvSpPr>
          <p:cNvPr id="4" name="Rubrik 1"/>
          <p:cNvSpPr>
            <a:spLocks noGrp="1"/>
          </p:cNvSpPr>
          <p:nvPr>
            <p:ph type="title" hasCustomPrompt="1"/>
          </p:nvPr>
        </p:nvSpPr>
        <p:spPr>
          <a:xfrm>
            <a:off x="3215680" y="2948947"/>
            <a:ext cx="5760640" cy="480055"/>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Presentationstitel</a:t>
            </a:r>
          </a:p>
        </p:txBody>
      </p:sp>
      <p:pic>
        <p:nvPicPr>
          <p:cNvPr id="9" name="Bildobjekt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648395" y="6213309"/>
            <a:ext cx="2028936" cy="411427"/>
          </a:xfrm>
          <a:prstGeom prst="rect">
            <a:avLst/>
          </a:prstGeom>
        </p:spPr>
      </p:pic>
      <p:sp>
        <p:nvSpPr>
          <p:cNvPr id="12" name="Platshållare för datum 2"/>
          <p:cNvSpPr txBox="1">
            <a:spLocks/>
          </p:cNvSpPr>
          <p:nvPr userDrawn="1"/>
        </p:nvSpPr>
        <p:spPr>
          <a:xfrm>
            <a:off x="527381" y="6307488"/>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lumMod val="95000"/>
                  </a:schemeClr>
                </a:solidFill>
                <a:latin typeface="+mj-lt"/>
              </a:rPr>
              <a:pPr algn="l"/>
              <a:t>2025-07-03</a:t>
            </a:fld>
            <a:endParaRPr lang="sv-SE" sz="1200" spc="400">
              <a:solidFill>
                <a:schemeClr val="bg1">
                  <a:lumMod val="95000"/>
                </a:schemeClr>
              </a:solidFill>
              <a:latin typeface="+mj-lt"/>
            </a:endParaRPr>
          </a:p>
        </p:txBody>
      </p:sp>
      <p:sp>
        <p:nvSpPr>
          <p:cNvPr id="13" name="Platshållare för sidfot 3"/>
          <p:cNvSpPr txBox="1">
            <a:spLocks/>
          </p:cNvSpPr>
          <p:nvPr userDrawn="1"/>
        </p:nvSpPr>
        <p:spPr>
          <a:xfrm>
            <a:off x="4175788"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solidFill>
                <a:latin typeface="+mj-lt"/>
              </a:rPr>
              <a:t>Innovationsplattformen</a:t>
            </a:r>
          </a:p>
        </p:txBody>
      </p:sp>
      <p:sp>
        <p:nvSpPr>
          <p:cNvPr id="11" name="Platshållare för text 3">
            <a:extLst>
              <a:ext uri="{FF2B5EF4-FFF2-40B4-BE49-F238E27FC236}">
                <a16:creationId xmlns:a16="http://schemas.microsoft.com/office/drawing/2014/main" id="{FEA32DDA-B0DF-4E28-A5D2-48BCDD616EF4}"/>
              </a:ext>
            </a:extLst>
          </p:cNvPr>
          <p:cNvSpPr>
            <a:spLocks noGrp="1"/>
          </p:cNvSpPr>
          <p:nvPr>
            <p:ph type="body" sz="quarter" idx="14" hasCustomPrompt="1"/>
          </p:nvPr>
        </p:nvSpPr>
        <p:spPr>
          <a:xfrm>
            <a:off x="3215680" y="3813044"/>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a:t>Eventuell underrubrik</a:t>
            </a:r>
          </a:p>
          <a:p>
            <a:pPr lvl="0"/>
            <a:r>
              <a:rPr lang="sv-SE"/>
              <a:t>Ex. Aktör och/eller Aktivitet..</a:t>
            </a:r>
          </a:p>
        </p:txBody>
      </p:sp>
    </p:spTree>
    <p:extLst>
      <p:ext uri="{BB962C8B-B14F-4D97-AF65-F5344CB8AC3E}">
        <p14:creationId xmlns:p14="http://schemas.microsoft.com/office/powerpoint/2010/main" val="2373447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Anpassad layout">
    <p:bg>
      <p:bgPr>
        <a:solidFill>
          <a:schemeClr val="bg1">
            <a:alpha val="53000"/>
          </a:schemeClr>
        </a:solidFill>
        <a:effectLst/>
      </p:bgPr>
    </p:bg>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a:solidFill>
            <a:srgbClr val="006298"/>
          </a:solidFill>
        </p:spPr>
      </p:pic>
      <p:sp>
        <p:nvSpPr>
          <p:cNvPr id="2" name="Rektangel 1"/>
          <p:cNvSpPr/>
          <p:nvPr userDrawn="1"/>
        </p:nvSpPr>
        <p:spPr>
          <a:xfrm>
            <a:off x="0" y="0"/>
            <a:ext cx="12192000" cy="6858000"/>
          </a:xfrm>
          <a:prstGeom prst="rect">
            <a:avLst/>
          </a:prstGeom>
          <a:solidFill>
            <a:srgbClr val="00629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6" name="Rubrik 1">
            <a:extLst>
              <a:ext uri="{FF2B5EF4-FFF2-40B4-BE49-F238E27FC236}">
                <a16:creationId xmlns:a16="http://schemas.microsoft.com/office/drawing/2014/main" id="{3B4C4913-6549-4625-8913-DCB94DD32910}"/>
              </a:ext>
            </a:extLst>
          </p:cNvPr>
          <p:cNvSpPr txBox="1">
            <a:spLocks/>
          </p:cNvSpPr>
          <p:nvPr userDrawn="1"/>
        </p:nvSpPr>
        <p:spPr>
          <a:xfrm>
            <a:off x="3311693" y="2948947"/>
            <a:ext cx="5567857" cy="480055"/>
          </a:xfrm>
          <a:prstGeom prst="rect">
            <a:avLst/>
          </a:prstGeom>
        </p:spPr>
        <p:txBody>
          <a:bodyPr lIns="0" tIns="0" rIns="0" bIns="0" anchor="ctr"/>
          <a:lstStyle>
            <a:lvl1pPr algn="ctr" defTabSz="685800" rtl="0" eaLnBrk="1" latinLnBrk="0" hangingPunct="1">
              <a:lnSpc>
                <a:spcPct val="90000"/>
              </a:lnSpc>
              <a:spcBef>
                <a:spcPct val="0"/>
              </a:spcBef>
              <a:buNone/>
              <a:defRPr sz="2400" b="0" i="0" kern="1200" spc="0">
                <a:solidFill>
                  <a:schemeClr val="bg1"/>
                </a:solidFill>
                <a:latin typeface="Frutiger LT Pro 45 Light" panose="020B0403030504020204" pitchFamily="34" charset="0"/>
                <a:ea typeface="+mj-ea"/>
                <a:cs typeface="+mj-cs"/>
              </a:defRPr>
            </a:lvl1pPr>
          </a:lstStyle>
          <a:p>
            <a:endParaRPr lang="sv-SE" sz="4800">
              <a:latin typeface="Frutiger LT Pro 55 Roman" panose="020B0602020204020204" pitchFamily="34" charset="0"/>
            </a:endParaRPr>
          </a:p>
        </p:txBody>
      </p:sp>
      <p:sp>
        <p:nvSpPr>
          <p:cNvPr id="15" name="Platshållare för sidfot 3">
            <a:extLst>
              <a:ext uri="{FF2B5EF4-FFF2-40B4-BE49-F238E27FC236}">
                <a16:creationId xmlns:a16="http://schemas.microsoft.com/office/drawing/2014/main" id="{4DA595A9-6257-40E9-AB31-36BA482AC916}"/>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solidFill>
                <a:latin typeface="+mj-lt"/>
              </a:rPr>
              <a:t>Kapitel 1</a:t>
            </a:r>
          </a:p>
        </p:txBody>
      </p:sp>
      <p:sp>
        <p:nvSpPr>
          <p:cNvPr id="19" name="Rubrik 1">
            <a:extLst>
              <a:ext uri="{FF2B5EF4-FFF2-40B4-BE49-F238E27FC236}">
                <a16:creationId xmlns:a16="http://schemas.microsoft.com/office/drawing/2014/main" id="{3E418D7E-3563-41CC-AEDD-480A0662209A}"/>
              </a:ext>
            </a:extLst>
          </p:cNvPr>
          <p:cNvSpPr>
            <a:spLocks noGrp="1"/>
          </p:cNvSpPr>
          <p:nvPr>
            <p:ph type="title" hasCustomPrompt="1"/>
          </p:nvPr>
        </p:nvSpPr>
        <p:spPr>
          <a:xfrm>
            <a:off x="3215682" y="2948949"/>
            <a:ext cx="5760639" cy="480055"/>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Presentationstitel</a:t>
            </a:r>
          </a:p>
        </p:txBody>
      </p:sp>
      <p:sp>
        <p:nvSpPr>
          <p:cNvPr id="5" name="Platshållare för text 3"/>
          <p:cNvSpPr>
            <a:spLocks noGrp="1"/>
          </p:cNvSpPr>
          <p:nvPr>
            <p:ph type="body" sz="quarter" idx="14" hasCustomPrompt="1"/>
          </p:nvPr>
        </p:nvSpPr>
        <p:spPr>
          <a:xfrm>
            <a:off x="3215680" y="3813044"/>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a:t>Eventuell underrubrik</a:t>
            </a:r>
          </a:p>
          <a:p>
            <a:pPr lvl="0"/>
            <a:r>
              <a:rPr lang="sv-SE"/>
              <a:t>Ex. Aktör och/eller Aktivitet..</a:t>
            </a:r>
          </a:p>
        </p:txBody>
      </p:sp>
    </p:spTree>
    <p:extLst>
      <p:ext uri="{BB962C8B-B14F-4D97-AF65-F5344CB8AC3E}">
        <p14:creationId xmlns:p14="http://schemas.microsoft.com/office/powerpoint/2010/main" val="1208588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Anpassad layout">
    <p:bg>
      <p:bgPr>
        <a:solidFill>
          <a:schemeClr val="bg1">
            <a:alpha val="53000"/>
          </a:schemeClr>
        </a:solidFill>
        <a:effectLst/>
      </p:bgPr>
    </p:bg>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a:solidFill>
            <a:srgbClr val="006298"/>
          </a:solidFill>
        </p:spPr>
      </p:pic>
      <p:sp>
        <p:nvSpPr>
          <p:cNvPr id="2" name="Rektangel 1"/>
          <p:cNvSpPr/>
          <p:nvPr userDrawn="1"/>
        </p:nvSpPr>
        <p:spPr>
          <a:xfrm>
            <a:off x="0" y="0"/>
            <a:ext cx="12192000" cy="6858000"/>
          </a:xfrm>
          <a:prstGeom prst="rect">
            <a:avLst/>
          </a:prstGeom>
          <a:solidFill>
            <a:srgbClr val="00629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400"/>
              <a:t> </a:t>
            </a:r>
          </a:p>
        </p:txBody>
      </p:sp>
      <p:sp>
        <p:nvSpPr>
          <p:cNvPr id="12" name="Platshållare för bild 2">
            <a:extLst>
              <a:ext uri="{FF2B5EF4-FFF2-40B4-BE49-F238E27FC236}">
                <a16:creationId xmlns:a16="http://schemas.microsoft.com/office/drawing/2014/main" id="{BEAB21AF-1D66-4CB4-B84A-2A8F573530D9}"/>
              </a:ext>
            </a:extLst>
          </p:cNvPr>
          <p:cNvSpPr>
            <a:spLocks noGrp="1"/>
          </p:cNvSpPr>
          <p:nvPr>
            <p:ph type="pic" idx="1" hasCustomPrompt="1"/>
          </p:nvPr>
        </p:nvSpPr>
        <p:spPr>
          <a:xfrm>
            <a:off x="527382" y="548680"/>
            <a:ext cx="11137239" cy="5761504"/>
          </a:xfrm>
          <a:prstGeom prst="rect">
            <a:avLst/>
          </a:prstGeom>
        </p:spPr>
        <p:txBody>
          <a:bodyPr/>
          <a:lstStyle>
            <a:lvl1pPr marL="0" indent="0">
              <a:buNone/>
              <a:defRPr sz="4267" baseline="0"/>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OBS! använd endast vid Ljus bakgrundsbild</a:t>
            </a:r>
          </a:p>
        </p:txBody>
      </p:sp>
      <p:sp>
        <p:nvSpPr>
          <p:cNvPr id="5" name="Platshållare för text 3"/>
          <p:cNvSpPr>
            <a:spLocks noGrp="1"/>
          </p:cNvSpPr>
          <p:nvPr>
            <p:ph type="body" sz="quarter" idx="14" hasCustomPrompt="1"/>
          </p:nvPr>
        </p:nvSpPr>
        <p:spPr>
          <a:xfrm>
            <a:off x="3215680" y="3813044"/>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a:t>Eventuell underrubrik</a:t>
            </a:r>
          </a:p>
          <a:p>
            <a:pPr lvl="0"/>
            <a:r>
              <a:rPr lang="sv-SE"/>
              <a:t>Ex. Aktör och/eller Aktivitet..</a:t>
            </a:r>
          </a:p>
        </p:txBody>
      </p:sp>
      <p:sp>
        <p:nvSpPr>
          <p:cNvPr id="11" name="Rubrik 1">
            <a:extLst>
              <a:ext uri="{FF2B5EF4-FFF2-40B4-BE49-F238E27FC236}">
                <a16:creationId xmlns:a16="http://schemas.microsoft.com/office/drawing/2014/main" id="{695258F0-97C2-4C75-9C3D-FEFA251A7E31}"/>
              </a:ext>
            </a:extLst>
          </p:cNvPr>
          <p:cNvSpPr>
            <a:spLocks noGrp="1"/>
          </p:cNvSpPr>
          <p:nvPr>
            <p:ph type="title" hasCustomPrompt="1"/>
          </p:nvPr>
        </p:nvSpPr>
        <p:spPr>
          <a:xfrm>
            <a:off x="3215681" y="2948949"/>
            <a:ext cx="5760640" cy="480055"/>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Presentationstitel</a:t>
            </a:r>
          </a:p>
        </p:txBody>
      </p:sp>
      <p:sp>
        <p:nvSpPr>
          <p:cNvPr id="16" name="Platshållare för text 3">
            <a:extLst>
              <a:ext uri="{FF2B5EF4-FFF2-40B4-BE49-F238E27FC236}">
                <a16:creationId xmlns:a16="http://schemas.microsoft.com/office/drawing/2014/main" id="{4F5A763A-281B-413D-B7FA-01B7CD03F67D}"/>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45203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Anpassad layout">
    <p:bg>
      <p:bgPr>
        <a:solidFill>
          <a:schemeClr val="bg1">
            <a:alpha val="53000"/>
          </a:schemeClr>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4E696F74-1565-4533-9A15-EB2BC9D54488}"/>
              </a:ext>
            </a:extLst>
          </p:cNvPr>
          <p:cNvSpPr/>
          <p:nvPr userDrawn="1"/>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5" name="Platshållare för text 3"/>
          <p:cNvSpPr>
            <a:spLocks noGrp="1"/>
          </p:cNvSpPr>
          <p:nvPr>
            <p:ph type="body" sz="quarter" idx="14" hasCustomPrompt="1"/>
          </p:nvPr>
        </p:nvSpPr>
        <p:spPr>
          <a:xfrm>
            <a:off x="3215680" y="3813043"/>
            <a:ext cx="5760640" cy="295465"/>
          </a:xfrm>
          <a:prstGeom prst="rect">
            <a:avLst/>
          </a:prstGeom>
        </p:spPr>
        <p:txBody>
          <a:bodyPr wrap="square" lIns="0" tIns="0" rIns="0" bIns="0" anchor="t">
            <a:spAutoFit/>
          </a:bodyPr>
          <a:lstStyle>
            <a:lvl1pPr marL="0" indent="0" algn="ctr">
              <a:spcBef>
                <a:spcPts val="0"/>
              </a:spcBef>
              <a:buNone/>
              <a:defRPr lang="sv-SE" sz="2133" b="0" i="0" u="none" strike="noStrike" smtClean="0">
                <a:effectLst/>
                <a:latin typeface="Frutiger LT Pro 45 Light" panose="020B0403030504020204" pitchFamily="34" charset="0"/>
              </a:defRPr>
            </a:lvl1pPr>
          </a:lstStyle>
          <a:p>
            <a:pPr lvl="0"/>
            <a:r>
              <a:rPr lang="sv-SE"/>
              <a:t>Beskrivning, info eller citat</a:t>
            </a:r>
          </a:p>
        </p:txBody>
      </p:sp>
      <p:sp>
        <p:nvSpPr>
          <p:cNvPr id="11" name="Rubrik 1">
            <a:extLst>
              <a:ext uri="{FF2B5EF4-FFF2-40B4-BE49-F238E27FC236}">
                <a16:creationId xmlns:a16="http://schemas.microsoft.com/office/drawing/2014/main" id="{695258F0-97C2-4C75-9C3D-FEFA251A7E31}"/>
              </a:ext>
            </a:extLst>
          </p:cNvPr>
          <p:cNvSpPr>
            <a:spLocks noGrp="1"/>
          </p:cNvSpPr>
          <p:nvPr>
            <p:ph type="title" hasCustomPrompt="1"/>
          </p:nvPr>
        </p:nvSpPr>
        <p:spPr>
          <a:xfrm>
            <a:off x="2255575" y="2372885"/>
            <a:ext cx="7680852" cy="1056119"/>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Huvudrubrik</a:t>
            </a:r>
          </a:p>
        </p:txBody>
      </p:sp>
      <p:sp>
        <p:nvSpPr>
          <p:cNvPr id="16" name="Platshållare för text 3">
            <a:extLst>
              <a:ext uri="{FF2B5EF4-FFF2-40B4-BE49-F238E27FC236}">
                <a16:creationId xmlns:a16="http://schemas.microsoft.com/office/drawing/2014/main" id="{4F5A763A-281B-413D-B7FA-01B7CD03F67D}"/>
              </a:ext>
            </a:extLst>
          </p:cNvPr>
          <p:cNvSpPr>
            <a:spLocks noGrp="1"/>
          </p:cNvSpPr>
          <p:nvPr>
            <p:ph type="body" sz="quarter" idx="20" hasCustomPrompt="1"/>
          </p:nvPr>
        </p:nvSpPr>
        <p:spPr>
          <a:xfrm>
            <a:off x="529936" y="6309320"/>
            <a:ext cx="3645851"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sidnrw</a:t>
            </a:r>
            <a:endParaRPr lang="sv-SE"/>
          </a:p>
        </p:txBody>
      </p:sp>
    </p:spTree>
    <p:extLst>
      <p:ext uri="{BB962C8B-B14F-4D97-AF65-F5344CB8AC3E}">
        <p14:creationId xmlns:p14="http://schemas.microsoft.com/office/powerpoint/2010/main" val="3077097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Anpassad layout">
    <p:bg>
      <p:bgPr>
        <a:solidFill>
          <a:schemeClr val="bg1">
            <a:alpha val="53000"/>
          </a:schemeClr>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4E696F74-1565-4533-9A15-EB2BC9D54488}"/>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5" name="Platshållare för text 3"/>
          <p:cNvSpPr>
            <a:spLocks noGrp="1"/>
          </p:cNvSpPr>
          <p:nvPr>
            <p:ph type="body" sz="quarter" idx="14" hasCustomPrompt="1"/>
          </p:nvPr>
        </p:nvSpPr>
        <p:spPr>
          <a:xfrm>
            <a:off x="3215680" y="3813043"/>
            <a:ext cx="5760640" cy="295465"/>
          </a:xfrm>
          <a:prstGeom prst="rect">
            <a:avLst/>
          </a:prstGeom>
        </p:spPr>
        <p:txBody>
          <a:bodyPr wrap="square" lIns="0" tIns="0" rIns="0" bIns="0" anchor="t">
            <a:spAutoFit/>
          </a:bodyPr>
          <a:lstStyle>
            <a:lvl1pPr marL="0" indent="0" algn="ctr">
              <a:spcBef>
                <a:spcPts val="0"/>
              </a:spcBef>
              <a:buNone/>
              <a:defRPr lang="sv-SE" sz="2133" b="0" i="0" u="none" strike="noStrike" smtClean="0">
                <a:solidFill>
                  <a:schemeClr val="bg1"/>
                </a:solidFill>
                <a:effectLst/>
                <a:latin typeface="Frutiger LT Pro 45 Light" panose="020B0403030504020204" pitchFamily="34" charset="0"/>
              </a:defRPr>
            </a:lvl1pPr>
          </a:lstStyle>
          <a:p>
            <a:pPr lvl="0"/>
            <a:r>
              <a:rPr lang="sv-SE"/>
              <a:t>Beskrivning, info eller citat</a:t>
            </a:r>
          </a:p>
        </p:txBody>
      </p:sp>
      <p:sp>
        <p:nvSpPr>
          <p:cNvPr id="11" name="Rubrik 1">
            <a:extLst>
              <a:ext uri="{FF2B5EF4-FFF2-40B4-BE49-F238E27FC236}">
                <a16:creationId xmlns:a16="http://schemas.microsoft.com/office/drawing/2014/main" id="{695258F0-97C2-4C75-9C3D-FEFA251A7E31}"/>
              </a:ext>
            </a:extLst>
          </p:cNvPr>
          <p:cNvSpPr>
            <a:spLocks noGrp="1"/>
          </p:cNvSpPr>
          <p:nvPr>
            <p:ph type="title" hasCustomPrompt="1"/>
          </p:nvPr>
        </p:nvSpPr>
        <p:spPr>
          <a:xfrm>
            <a:off x="2255575" y="2372885"/>
            <a:ext cx="7680852" cy="1056119"/>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Huvudrubrik</a:t>
            </a:r>
          </a:p>
        </p:txBody>
      </p:sp>
      <p:sp>
        <p:nvSpPr>
          <p:cNvPr id="16" name="Platshållare för text 3">
            <a:extLst>
              <a:ext uri="{FF2B5EF4-FFF2-40B4-BE49-F238E27FC236}">
                <a16:creationId xmlns:a16="http://schemas.microsoft.com/office/drawing/2014/main" id="{4F5A763A-281B-413D-B7FA-01B7CD03F67D}"/>
              </a:ext>
            </a:extLst>
          </p:cNvPr>
          <p:cNvSpPr>
            <a:spLocks noGrp="1"/>
          </p:cNvSpPr>
          <p:nvPr>
            <p:ph type="body" sz="quarter" idx="20" hasCustomPrompt="1"/>
          </p:nvPr>
        </p:nvSpPr>
        <p:spPr>
          <a:xfrm>
            <a:off x="529936" y="6309320"/>
            <a:ext cx="3645851"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sidnrw</a:t>
            </a:r>
            <a:endParaRPr lang="sv-SE"/>
          </a:p>
        </p:txBody>
      </p:sp>
    </p:spTree>
    <p:extLst>
      <p:ext uri="{BB962C8B-B14F-4D97-AF65-F5344CB8AC3E}">
        <p14:creationId xmlns:p14="http://schemas.microsoft.com/office/powerpoint/2010/main" val="403947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UNKTLISTA Dubbel + BOTTENDEKOR">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EBB774ED-C47E-40CE-A031-AF2A45126A1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4" name="Rubrik 1"/>
          <p:cNvSpPr>
            <a:spLocks noGrp="1"/>
          </p:cNvSpPr>
          <p:nvPr>
            <p:ph type="title" hasCustomPrompt="1"/>
          </p:nvPr>
        </p:nvSpPr>
        <p:spPr>
          <a:xfrm>
            <a:off x="527381" y="550647"/>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5" name="Platshållare för text 3"/>
          <p:cNvSpPr>
            <a:spLocks noGrp="1"/>
          </p:cNvSpPr>
          <p:nvPr>
            <p:ph type="body" sz="quarter" idx="14"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1" name="Platshållare för text 11"/>
          <p:cNvSpPr>
            <a:spLocks noGrp="1"/>
          </p:cNvSpPr>
          <p:nvPr>
            <p:ph type="body" sz="quarter" idx="18" hasCustomPrompt="1"/>
          </p:nvPr>
        </p:nvSpPr>
        <p:spPr>
          <a:xfrm>
            <a:off x="6288025" y="1124746"/>
            <a:ext cx="5376593" cy="289999"/>
          </a:xfrm>
          <a:prstGeom prst="rect">
            <a:avLst/>
          </a:prstGeom>
        </p:spPr>
        <p:txBody>
          <a:bodyPr lIns="18000" tIns="0" rIns="0" bIns="0" anchor="ctr"/>
          <a:lstStyle>
            <a:lvl1pPr marL="0" indent="0">
              <a:buNone/>
              <a:defRPr sz="2133" b="0" baseline="0">
                <a:solidFill>
                  <a:schemeClr val="tx1">
                    <a:lumMod val="75000"/>
                  </a:schemeClr>
                </a:solidFill>
                <a:latin typeface="+mj-lt"/>
              </a:defRPr>
            </a:lvl1pPr>
          </a:lstStyle>
          <a:p>
            <a:pPr lvl="0"/>
            <a:r>
              <a:rPr lang="sv-SE"/>
              <a:t>Ev. Jämförelse, el. forts.</a:t>
            </a:r>
          </a:p>
        </p:txBody>
      </p:sp>
      <p:pic>
        <p:nvPicPr>
          <p:cNvPr id="7" name="Bildobjekt 6"/>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6693364"/>
            <a:ext cx="12192000" cy="192021"/>
          </a:xfrm>
          <a:prstGeom prst="rect">
            <a:avLst/>
          </a:prstGeom>
        </p:spPr>
      </p:pic>
      <p:sp>
        <p:nvSpPr>
          <p:cNvPr id="10" name="Platshållare för text 10"/>
          <p:cNvSpPr>
            <a:spLocks noGrp="1"/>
          </p:cNvSpPr>
          <p:nvPr>
            <p:ph type="body" sz="quarter" idx="15" hasCustomPrompt="1"/>
          </p:nvPr>
        </p:nvSpPr>
        <p:spPr>
          <a:xfrm>
            <a:off x="527382" y="1698844"/>
            <a:ext cx="5376596" cy="4322445"/>
          </a:xfrm>
          <a:prstGeom prst="rect">
            <a:avLst/>
          </a:prstGeom>
        </p:spPr>
        <p:txBody>
          <a:bodyPr lIns="18000" tIns="0" rIns="0" bIns="0" anchor="t"/>
          <a:lstStyle>
            <a:lvl1pPr marL="228589" indent="-228589">
              <a:buFontTx/>
              <a:buBlip>
                <a:blip r:embed="rId4"/>
              </a:buBlip>
              <a:defRPr sz="1867">
                <a:solidFill>
                  <a:schemeClr val="tx1">
                    <a:lumMod val="75000"/>
                  </a:schemeClr>
                </a:solidFill>
                <a:latin typeface="+mj-lt"/>
              </a:defRPr>
            </a:lvl1pPr>
            <a:lvl2pPr marL="685766" indent="-228589">
              <a:buFontTx/>
              <a:buBlip>
                <a:blip r:embed="rId5"/>
              </a:buBlip>
              <a:defRPr sz="1600">
                <a:solidFill>
                  <a:schemeClr val="tx1">
                    <a:lumMod val="75000"/>
                  </a:schemeClr>
                </a:solidFill>
                <a:latin typeface="+mj-lt"/>
              </a:defRPr>
            </a:lvl2pPr>
            <a:lvl3pPr marL="1142942" indent="-228589">
              <a:buFontTx/>
              <a:buBlip>
                <a:blip r:embed="rId6"/>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a:p>
            <a:pPr lvl="1"/>
            <a:endParaRPr lang="sv-SE"/>
          </a:p>
          <a:p>
            <a:pPr lvl="0"/>
            <a:endParaRPr lang="sv-SE"/>
          </a:p>
        </p:txBody>
      </p:sp>
      <p:sp>
        <p:nvSpPr>
          <p:cNvPr id="12" name="Platshållare för text 10"/>
          <p:cNvSpPr>
            <a:spLocks noGrp="1"/>
          </p:cNvSpPr>
          <p:nvPr>
            <p:ph type="body" sz="quarter" idx="19" hasCustomPrompt="1"/>
          </p:nvPr>
        </p:nvSpPr>
        <p:spPr>
          <a:xfrm>
            <a:off x="6288025" y="1698844"/>
            <a:ext cx="5376595" cy="4322445"/>
          </a:xfrm>
          <a:prstGeom prst="rect">
            <a:avLst/>
          </a:prstGeom>
        </p:spPr>
        <p:txBody>
          <a:bodyPr lIns="18000" tIns="0" rIns="0" bIns="0" anchor="t"/>
          <a:lstStyle>
            <a:lvl1pPr marL="228589" indent="-228589">
              <a:buFontTx/>
              <a:buBlip>
                <a:blip r:embed="rId4"/>
              </a:buBlip>
              <a:defRPr sz="1867">
                <a:solidFill>
                  <a:schemeClr val="tx1">
                    <a:lumMod val="75000"/>
                  </a:schemeClr>
                </a:solidFill>
                <a:latin typeface="+mj-lt"/>
              </a:defRPr>
            </a:lvl1pPr>
            <a:lvl2pPr marL="685766" indent="-228589">
              <a:buFontTx/>
              <a:buBlip>
                <a:blip r:embed="rId5"/>
              </a:buBlip>
              <a:defRPr sz="1600">
                <a:solidFill>
                  <a:schemeClr val="tx1">
                    <a:lumMod val="75000"/>
                  </a:schemeClr>
                </a:solidFill>
                <a:latin typeface="+mj-lt"/>
              </a:defRPr>
            </a:lvl2pPr>
            <a:lvl3pPr marL="1142942" indent="-228589">
              <a:buFontTx/>
              <a:buBlip>
                <a:blip r:embed="rId6"/>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p:txBody>
      </p:sp>
      <p:sp>
        <p:nvSpPr>
          <p:cNvPr id="17" name="Platshållare för text 3">
            <a:extLst>
              <a:ext uri="{FF2B5EF4-FFF2-40B4-BE49-F238E27FC236}">
                <a16:creationId xmlns:a16="http://schemas.microsoft.com/office/drawing/2014/main" id="{07ABB468-FCBC-4779-B4D8-950982C956EE}"/>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291426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PUNKTLISTA Dubbel + BOTTENDEKOR">
    <p:spTree>
      <p:nvGrpSpPr>
        <p:cNvPr id="1" name=""/>
        <p:cNvGrpSpPr/>
        <p:nvPr/>
      </p:nvGrpSpPr>
      <p:grpSpPr>
        <a:xfrm>
          <a:off x="0" y="0"/>
          <a:ext cx="0" cy="0"/>
          <a:chOff x="0" y="0"/>
          <a:chExt cx="0" cy="0"/>
        </a:xfrm>
      </p:grpSpPr>
      <p:pic>
        <p:nvPicPr>
          <p:cNvPr id="27" name="Bildobjekt 26">
            <a:extLst>
              <a:ext uri="{FF2B5EF4-FFF2-40B4-BE49-F238E27FC236}">
                <a16:creationId xmlns:a16="http://schemas.microsoft.com/office/drawing/2014/main" id="{6D8735D4-FB18-4CF4-A6B1-57940C6C643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20" name="Rubrik 1">
            <a:extLst>
              <a:ext uri="{FF2B5EF4-FFF2-40B4-BE49-F238E27FC236}">
                <a16:creationId xmlns:a16="http://schemas.microsoft.com/office/drawing/2014/main" id="{A78514A7-79C9-4FB8-8826-C75486730BFD}"/>
              </a:ext>
            </a:extLst>
          </p:cNvPr>
          <p:cNvSpPr>
            <a:spLocks noGrp="1"/>
          </p:cNvSpPr>
          <p:nvPr>
            <p:ph type="title" hasCustomPrompt="1"/>
          </p:nvPr>
        </p:nvSpPr>
        <p:spPr>
          <a:xfrm>
            <a:off x="527381" y="550647"/>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21" name="Platshållare för text 3">
            <a:extLst>
              <a:ext uri="{FF2B5EF4-FFF2-40B4-BE49-F238E27FC236}">
                <a16:creationId xmlns:a16="http://schemas.microsoft.com/office/drawing/2014/main" id="{CAC22DBF-3D65-4F88-AE87-2A0A05A5DC4F}"/>
              </a:ext>
            </a:extLst>
          </p:cNvPr>
          <p:cNvSpPr>
            <a:spLocks noGrp="1"/>
          </p:cNvSpPr>
          <p:nvPr>
            <p:ph type="body" sz="quarter" idx="14"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22" name="Platshållare för text 11">
            <a:extLst>
              <a:ext uri="{FF2B5EF4-FFF2-40B4-BE49-F238E27FC236}">
                <a16:creationId xmlns:a16="http://schemas.microsoft.com/office/drawing/2014/main" id="{AA39EEF1-AAEF-4B28-A779-EEE93D22C0A0}"/>
              </a:ext>
            </a:extLst>
          </p:cNvPr>
          <p:cNvSpPr>
            <a:spLocks noGrp="1"/>
          </p:cNvSpPr>
          <p:nvPr>
            <p:ph type="body" sz="quarter" idx="18" hasCustomPrompt="1"/>
          </p:nvPr>
        </p:nvSpPr>
        <p:spPr>
          <a:xfrm>
            <a:off x="6288025" y="1124746"/>
            <a:ext cx="5376593" cy="289999"/>
          </a:xfrm>
          <a:prstGeom prst="rect">
            <a:avLst/>
          </a:prstGeom>
        </p:spPr>
        <p:txBody>
          <a:bodyPr lIns="18000" tIns="0" rIns="0" bIns="0" anchor="ctr"/>
          <a:lstStyle>
            <a:lvl1pPr marL="0" indent="0">
              <a:buNone/>
              <a:defRPr sz="2133" b="0" baseline="0">
                <a:solidFill>
                  <a:schemeClr val="tx1">
                    <a:lumMod val="75000"/>
                  </a:schemeClr>
                </a:solidFill>
                <a:latin typeface="+mj-lt"/>
              </a:defRPr>
            </a:lvl1pPr>
          </a:lstStyle>
          <a:p>
            <a:pPr lvl="0"/>
            <a:r>
              <a:rPr lang="sv-SE"/>
              <a:t>Ev. Jämförelse, el. forts.</a:t>
            </a:r>
          </a:p>
        </p:txBody>
      </p:sp>
      <p:sp>
        <p:nvSpPr>
          <p:cNvPr id="23" name="Platshållare för text 10">
            <a:extLst>
              <a:ext uri="{FF2B5EF4-FFF2-40B4-BE49-F238E27FC236}">
                <a16:creationId xmlns:a16="http://schemas.microsoft.com/office/drawing/2014/main" id="{D60C0172-AA11-4A12-A077-799C7E730BF0}"/>
              </a:ext>
            </a:extLst>
          </p:cNvPr>
          <p:cNvSpPr>
            <a:spLocks noGrp="1"/>
          </p:cNvSpPr>
          <p:nvPr>
            <p:ph type="body" sz="quarter" idx="15" hasCustomPrompt="1"/>
          </p:nvPr>
        </p:nvSpPr>
        <p:spPr>
          <a:xfrm>
            <a:off x="527382" y="1698844"/>
            <a:ext cx="5376596" cy="4322445"/>
          </a:xfrm>
          <a:prstGeom prst="rect">
            <a:avLst/>
          </a:prstGeom>
        </p:spPr>
        <p:txBody>
          <a:bodyPr lIns="18000" tIns="0" rIns="0" bIns="0" anchor="t"/>
          <a:lstStyle>
            <a:lvl1pPr marL="228589" indent="-228589">
              <a:buFontTx/>
              <a:buBlip>
                <a:blip r:embed="rId3"/>
              </a:buBlip>
              <a:defRPr sz="1867">
                <a:solidFill>
                  <a:schemeClr val="tx1">
                    <a:lumMod val="75000"/>
                  </a:schemeClr>
                </a:solidFill>
                <a:latin typeface="+mj-lt"/>
              </a:defRPr>
            </a:lvl1pPr>
            <a:lvl2pPr marL="685766" indent="-228589">
              <a:buFontTx/>
              <a:buBlip>
                <a:blip r:embed="rId4"/>
              </a:buBlip>
              <a:defRPr sz="1600">
                <a:solidFill>
                  <a:schemeClr val="tx1">
                    <a:lumMod val="75000"/>
                  </a:schemeClr>
                </a:solidFill>
                <a:latin typeface="+mj-lt"/>
              </a:defRPr>
            </a:lvl2pPr>
            <a:lvl3pPr marL="1142942" indent="-228589">
              <a:buFontTx/>
              <a:buBlip>
                <a:blip r:embed="rId5"/>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a:p>
            <a:pPr lvl="1"/>
            <a:endParaRPr lang="sv-SE"/>
          </a:p>
          <a:p>
            <a:pPr lvl="0"/>
            <a:endParaRPr lang="sv-SE"/>
          </a:p>
        </p:txBody>
      </p:sp>
      <p:sp>
        <p:nvSpPr>
          <p:cNvPr id="24" name="Platshållare för text 10">
            <a:extLst>
              <a:ext uri="{FF2B5EF4-FFF2-40B4-BE49-F238E27FC236}">
                <a16:creationId xmlns:a16="http://schemas.microsoft.com/office/drawing/2014/main" id="{6A972271-1FFE-462A-A6A0-353557D002E2}"/>
              </a:ext>
            </a:extLst>
          </p:cNvPr>
          <p:cNvSpPr>
            <a:spLocks noGrp="1"/>
          </p:cNvSpPr>
          <p:nvPr>
            <p:ph type="body" sz="quarter" idx="19" hasCustomPrompt="1"/>
          </p:nvPr>
        </p:nvSpPr>
        <p:spPr>
          <a:xfrm>
            <a:off x="6288025" y="1698844"/>
            <a:ext cx="5376595" cy="4322445"/>
          </a:xfrm>
          <a:prstGeom prst="rect">
            <a:avLst/>
          </a:prstGeom>
        </p:spPr>
        <p:txBody>
          <a:bodyPr lIns="18000" tIns="0" rIns="0" bIns="0" anchor="t"/>
          <a:lstStyle>
            <a:lvl1pPr marL="228589" indent="-228589">
              <a:buFontTx/>
              <a:buBlip>
                <a:blip r:embed="rId3"/>
              </a:buBlip>
              <a:defRPr sz="1867">
                <a:solidFill>
                  <a:schemeClr val="tx1">
                    <a:lumMod val="75000"/>
                  </a:schemeClr>
                </a:solidFill>
                <a:latin typeface="+mj-lt"/>
              </a:defRPr>
            </a:lvl1pPr>
            <a:lvl2pPr marL="685766" indent="-228589">
              <a:buFontTx/>
              <a:buBlip>
                <a:blip r:embed="rId4"/>
              </a:buBlip>
              <a:defRPr sz="1600">
                <a:solidFill>
                  <a:schemeClr val="tx1">
                    <a:lumMod val="75000"/>
                  </a:schemeClr>
                </a:solidFill>
                <a:latin typeface="+mj-lt"/>
              </a:defRPr>
            </a:lvl2pPr>
            <a:lvl3pPr marL="1142942" indent="-228589">
              <a:buFontTx/>
              <a:buBlip>
                <a:blip r:embed="rId5"/>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p:txBody>
      </p:sp>
      <p:sp>
        <p:nvSpPr>
          <p:cNvPr id="30" name="Platshållare för text 3">
            <a:extLst>
              <a:ext uri="{FF2B5EF4-FFF2-40B4-BE49-F238E27FC236}">
                <a16:creationId xmlns:a16="http://schemas.microsoft.com/office/drawing/2014/main" id="{805A8A7A-B16D-4FB0-8B82-F000E74CE732}"/>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3052910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 BILD Högercentrerad + TOPPDEKOR">
    <p:spTree>
      <p:nvGrpSpPr>
        <p:cNvPr id="1" name=""/>
        <p:cNvGrpSpPr/>
        <p:nvPr/>
      </p:nvGrpSpPr>
      <p:grpSpPr>
        <a:xfrm>
          <a:off x="0" y="0"/>
          <a:ext cx="0" cy="0"/>
          <a:chOff x="0" y="0"/>
          <a:chExt cx="0" cy="0"/>
        </a:xfrm>
      </p:grpSpPr>
      <p:pic>
        <p:nvPicPr>
          <p:cNvPr id="19" name="Bildobjekt 18">
            <a:extLst>
              <a:ext uri="{FF2B5EF4-FFF2-40B4-BE49-F238E27FC236}">
                <a16:creationId xmlns:a16="http://schemas.microsoft.com/office/drawing/2014/main" id="{6C75580A-5967-48E1-8BDF-5C5CD5259D52}"/>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pic>
        <p:nvPicPr>
          <p:cNvPr id="8" name="Bildobjekt 7"/>
          <p:cNvPicPr>
            <a:picLocks noChangeAspect="1"/>
          </p:cNvPicPr>
          <p:nvPr userDrawn="1"/>
        </p:nvPicPr>
        <p:blipFill rotWithShape="1">
          <a:blip r:embed="rId3" cstate="hqprint">
            <a:extLst>
              <a:ext uri="{28A0092B-C50C-407E-A947-70E740481C1C}">
                <a14:useLocalDpi xmlns:a14="http://schemas.microsoft.com/office/drawing/2010/main"/>
              </a:ext>
            </a:extLst>
          </a:blip>
          <a:srcRect r="-12"/>
          <a:stretch/>
        </p:blipFill>
        <p:spPr>
          <a:xfrm>
            <a:off x="1" y="-27384"/>
            <a:ext cx="12193355" cy="288032"/>
          </a:xfrm>
          <a:prstGeom prst="rect">
            <a:avLst/>
          </a:prstGeom>
        </p:spPr>
      </p:pic>
      <p:sp>
        <p:nvSpPr>
          <p:cNvPr id="10" name="Platshållare för bild 7"/>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3" name="Platshållare för text 3">
            <a:extLst>
              <a:ext uri="{FF2B5EF4-FFF2-40B4-BE49-F238E27FC236}">
                <a16:creationId xmlns:a16="http://schemas.microsoft.com/office/drawing/2014/main" id="{12DF9AE3-1653-437C-8557-EFC086633156}"/>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7" name="Platshållare för text 3">
            <a:extLst>
              <a:ext uri="{FF2B5EF4-FFF2-40B4-BE49-F238E27FC236}">
                <a16:creationId xmlns:a16="http://schemas.microsoft.com/office/drawing/2014/main" id="{57D0CA2E-C872-418F-B285-56089ADA1EB9}"/>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20" name="Rubrik 1">
            <a:extLst>
              <a:ext uri="{FF2B5EF4-FFF2-40B4-BE49-F238E27FC236}">
                <a16:creationId xmlns:a16="http://schemas.microsoft.com/office/drawing/2014/main" id="{D77FD5E2-160E-4E1A-B091-349C112AE4F8}"/>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22" name="Platshållare för text 3">
            <a:extLst>
              <a:ext uri="{FF2B5EF4-FFF2-40B4-BE49-F238E27FC236}">
                <a16:creationId xmlns:a16="http://schemas.microsoft.com/office/drawing/2014/main" id="{04F431FB-D0D7-40E4-8C45-1FCF7A8E49E1}"/>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1011574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EXT + BILD Högercentrerad + TOPPDEKOR">
    <p:spTree>
      <p:nvGrpSpPr>
        <p:cNvPr id="1" name=""/>
        <p:cNvGrpSpPr/>
        <p:nvPr/>
      </p:nvGrpSpPr>
      <p:grpSpPr>
        <a:xfrm>
          <a:off x="0" y="0"/>
          <a:ext cx="0" cy="0"/>
          <a:chOff x="0" y="0"/>
          <a:chExt cx="0" cy="0"/>
        </a:xfrm>
      </p:grpSpPr>
      <p:pic>
        <p:nvPicPr>
          <p:cNvPr id="15" name="Bildobjekt 14">
            <a:extLst>
              <a:ext uri="{FF2B5EF4-FFF2-40B4-BE49-F238E27FC236}">
                <a16:creationId xmlns:a16="http://schemas.microsoft.com/office/drawing/2014/main" id="{26509357-8A4D-4E81-9946-D651B077FDA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6" name="Rubrik 1">
            <a:extLst>
              <a:ext uri="{FF2B5EF4-FFF2-40B4-BE49-F238E27FC236}">
                <a16:creationId xmlns:a16="http://schemas.microsoft.com/office/drawing/2014/main" id="{D239415B-6434-4B92-BC2D-07F1EF5F1FA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7" name="Platshållare för text 3">
            <a:extLst>
              <a:ext uri="{FF2B5EF4-FFF2-40B4-BE49-F238E27FC236}">
                <a16:creationId xmlns:a16="http://schemas.microsoft.com/office/drawing/2014/main" id="{11BA535A-050B-489C-8888-EFDD6334DEFE}"/>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151530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2025-07-03</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TEXT + BILD Högercentrerad + TOPPDEKOR">
    <p:spTree>
      <p:nvGrpSpPr>
        <p:cNvPr id="1" name=""/>
        <p:cNvGrpSpPr/>
        <p:nvPr/>
      </p:nvGrpSpPr>
      <p:grpSpPr>
        <a:xfrm>
          <a:off x="0" y="0"/>
          <a:ext cx="0" cy="0"/>
          <a:chOff x="0" y="0"/>
          <a:chExt cx="0" cy="0"/>
        </a:xfrm>
      </p:grpSpPr>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6" name="Rubrik 1">
            <a:extLst>
              <a:ext uri="{FF2B5EF4-FFF2-40B4-BE49-F238E27FC236}">
                <a16:creationId xmlns:a16="http://schemas.microsoft.com/office/drawing/2014/main" id="{D239415B-6434-4B92-BC2D-07F1EF5F1FA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7" name="Platshållare för text 3">
            <a:extLst>
              <a:ext uri="{FF2B5EF4-FFF2-40B4-BE49-F238E27FC236}">
                <a16:creationId xmlns:a16="http://schemas.microsoft.com/office/drawing/2014/main" id="{11BA535A-050B-489C-8888-EFDD6334DEFE}"/>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22374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TEXT + BILD Högercentrerad + TOPPDEKOR">
    <p:spTree>
      <p:nvGrpSpPr>
        <p:cNvPr id="1" name=""/>
        <p:cNvGrpSpPr/>
        <p:nvPr/>
      </p:nvGrpSpPr>
      <p:grpSpPr>
        <a:xfrm>
          <a:off x="0" y="0"/>
          <a:ext cx="0" cy="0"/>
          <a:chOff x="0" y="0"/>
          <a:chExt cx="0" cy="0"/>
        </a:xfrm>
      </p:grpSpPr>
      <p:pic>
        <p:nvPicPr>
          <p:cNvPr id="10" name="Bildobjekt 9">
            <a:extLst>
              <a:ext uri="{FF2B5EF4-FFF2-40B4-BE49-F238E27FC236}">
                <a16:creationId xmlns:a16="http://schemas.microsoft.com/office/drawing/2014/main" id="{DBD14293-FF9A-462B-81F2-C0026C42510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0808"/>
            <a:ext cx="5904000" cy="4320480"/>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1697616"/>
            <a:ext cx="5376591" cy="4320480"/>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1" name="Rubrik 1">
            <a:extLst>
              <a:ext uri="{FF2B5EF4-FFF2-40B4-BE49-F238E27FC236}">
                <a16:creationId xmlns:a16="http://schemas.microsoft.com/office/drawing/2014/main" id="{C1E92877-AE75-4FA8-82E6-1950E5E14D4A}"/>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4" name="Platshållare för text 3">
            <a:extLst>
              <a:ext uri="{FF2B5EF4-FFF2-40B4-BE49-F238E27FC236}">
                <a16:creationId xmlns:a16="http://schemas.microsoft.com/office/drawing/2014/main" id="{3E0E0497-4E25-4F55-B38A-F779A976FC57}"/>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35756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EXT + BILD Högercentrerad + TOPPDEKOR">
    <p:spTree>
      <p:nvGrpSpPr>
        <p:cNvPr id="1" name=""/>
        <p:cNvGrpSpPr/>
        <p:nvPr/>
      </p:nvGrpSpPr>
      <p:grpSpPr>
        <a:xfrm>
          <a:off x="0" y="0"/>
          <a:ext cx="0" cy="0"/>
          <a:chOff x="0" y="0"/>
          <a:chExt cx="0" cy="0"/>
        </a:xfrm>
      </p:grpSpPr>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0808"/>
            <a:ext cx="5904000" cy="4320480"/>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1697616"/>
            <a:ext cx="5376591" cy="4320480"/>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1" name="Rubrik 1">
            <a:extLst>
              <a:ext uri="{FF2B5EF4-FFF2-40B4-BE49-F238E27FC236}">
                <a16:creationId xmlns:a16="http://schemas.microsoft.com/office/drawing/2014/main" id="{C1E92877-AE75-4FA8-82E6-1950E5E14D4A}"/>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4" name="Platshållare för text 3">
            <a:extLst>
              <a:ext uri="{FF2B5EF4-FFF2-40B4-BE49-F238E27FC236}">
                <a16:creationId xmlns:a16="http://schemas.microsoft.com/office/drawing/2014/main" id="{3E0E0497-4E25-4F55-B38A-F779A976FC57}"/>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424510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XT + BILD Högercentrerad + TOPPDEKOR">
    <p:spTree>
      <p:nvGrpSpPr>
        <p:cNvPr id="1" name=""/>
        <p:cNvGrpSpPr/>
        <p:nvPr/>
      </p:nvGrpSpPr>
      <p:grpSpPr>
        <a:xfrm>
          <a:off x="0" y="0"/>
          <a:ext cx="0" cy="0"/>
          <a:chOff x="0" y="0"/>
          <a:chExt cx="0" cy="0"/>
        </a:xfrm>
      </p:grpSpPr>
      <p:pic>
        <p:nvPicPr>
          <p:cNvPr id="17" name="Bildobjekt 16">
            <a:extLst>
              <a:ext uri="{FF2B5EF4-FFF2-40B4-BE49-F238E27FC236}">
                <a16:creationId xmlns:a16="http://schemas.microsoft.com/office/drawing/2014/main" id="{33039266-4111-4928-B7FA-03C7DE866E0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pic>
        <p:nvPicPr>
          <p:cNvPr id="9" name="Bildobjekt 8"/>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0BB297D4-B38B-4F08-89D3-37AF73F6B4E0}"/>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2" name="Platshållare för sidfot 3">
            <a:extLst>
              <a:ext uri="{FF2B5EF4-FFF2-40B4-BE49-F238E27FC236}">
                <a16:creationId xmlns:a16="http://schemas.microsoft.com/office/drawing/2014/main" id="{42AC7E4D-5F17-4C47-BF57-7681EBE85F83}"/>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lumMod val="50000"/>
                  </a:schemeClr>
                </a:solidFill>
                <a:latin typeface="+mj-lt"/>
              </a:rPr>
              <a:t>Kapitel 1</a:t>
            </a:r>
          </a:p>
        </p:txBody>
      </p:sp>
      <p:sp>
        <p:nvSpPr>
          <p:cNvPr id="14" name="Platshållare för text 3">
            <a:extLst>
              <a:ext uri="{FF2B5EF4-FFF2-40B4-BE49-F238E27FC236}">
                <a16:creationId xmlns:a16="http://schemas.microsoft.com/office/drawing/2014/main" id="{7CE88484-13D8-4D1B-8DA4-805BC19A4199}"/>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5" name="Platshållare för text 3">
            <a:extLst>
              <a:ext uri="{FF2B5EF4-FFF2-40B4-BE49-F238E27FC236}">
                <a16:creationId xmlns:a16="http://schemas.microsoft.com/office/drawing/2014/main" id="{236AF3B1-639D-431F-92C0-404E4DEFEEE5}"/>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8" name="Rubrik 1">
            <a:extLst>
              <a:ext uri="{FF2B5EF4-FFF2-40B4-BE49-F238E27FC236}">
                <a16:creationId xmlns:a16="http://schemas.microsoft.com/office/drawing/2014/main" id="{76DFF6B3-BBF5-439D-9267-A762A31BBC4B}"/>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221111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EXT + BILD Högercentrerad + TOPPDEKOR">
    <p:spTree>
      <p:nvGrpSpPr>
        <p:cNvPr id="1" name=""/>
        <p:cNvGrpSpPr/>
        <p:nvPr/>
      </p:nvGrpSpPr>
      <p:grpSpPr>
        <a:xfrm>
          <a:off x="0" y="0"/>
          <a:ext cx="0" cy="0"/>
          <a:chOff x="0" y="0"/>
          <a:chExt cx="0" cy="0"/>
        </a:xfrm>
      </p:grpSpPr>
      <p:pic>
        <p:nvPicPr>
          <p:cNvPr id="14" name="Bildobjekt 13">
            <a:extLst>
              <a:ext uri="{FF2B5EF4-FFF2-40B4-BE49-F238E27FC236}">
                <a16:creationId xmlns:a16="http://schemas.microsoft.com/office/drawing/2014/main" id="{7B9DECB9-C11E-443B-B4B4-0A5400A4AB7F}"/>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7" name="Platshållare för bild 7">
            <a:extLst>
              <a:ext uri="{FF2B5EF4-FFF2-40B4-BE49-F238E27FC236}">
                <a16:creationId xmlns:a16="http://schemas.microsoft.com/office/drawing/2014/main" id="{A97B7EDA-4194-464C-91D6-61B850FC61E0}"/>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8" name="Platshållare för sidfot 3">
            <a:extLst>
              <a:ext uri="{FF2B5EF4-FFF2-40B4-BE49-F238E27FC236}">
                <a16:creationId xmlns:a16="http://schemas.microsoft.com/office/drawing/2014/main" id="{1B40EFB3-93F8-4371-BCE9-CB7E5311D047}"/>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lumMod val="50000"/>
                  </a:schemeClr>
                </a:solidFill>
                <a:latin typeface="+mj-lt"/>
              </a:rPr>
              <a:t>Kapitel 1</a:t>
            </a:r>
          </a:p>
        </p:txBody>
      </p:sp>
      <p:sp>
        <p:nvSpPr>
          <p:cNvPr id="10" name="Platshållare för text 3">
            <a:extLst>
              <a:ext uri="{FF2B5EF4-FFF2-40B4-BE49-F238E27FC236}">
                <a16:creationId xmlns:a16="http://schemas.microsoft.com/office/drawing/2014/main" id="{11680B9A-79CE-4E55-83B3-8D89A92DB0A6}"/>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2" name="Platshållare för text 3">
            <a:extLst>
              <a:ext uri="{FF2B5EF4-FFF2-40B4-BE49-F238E27FC236}">
                <a16:creationId xmlns:a16="http://schemas.microsoft.com/office/drawing/2014/main" id="{1ED8611A-1534-4FEF-9B82-7F8177E13218}"/>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5" name="Rubrik 1">
            <a:extLst>
              <a:ext uri="{FF2B5EF4-FFF2-40B4-BE49-F238E27FC236}">
                <a16:creationId xmlns:a16="http://schemas.microsoft.com/office/drawing/2014/main" id="{1B41ABC4-17BC-4A0B-8400-4A14C9974861}"/>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2123176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 BILDSERIE högercentrerat">
    <p:spTree>
      <p:nvGrpSpPr>
        <p:cNvPr id="1" name=""/>
        <p:cNvGrpSpPr/>
        <p:nvPr/>
      </p:nvGrpSpPr>
      <p:grpSpPr>
        <a:xfrm>
          <a:off x="0" y="0"/>
          <a:ext cx="0" cy="0"/>
          <a:chOff x="0" y="0"/>
          <a:chExt cx="0" cy="0"/>
        </a:xfrm>
      </p:grpSpPr>
      <p:pic>
        <p:nvPicPr>
          <p:cNvPr id="20" name="Bildobjekt 19">
            <a:extLst>
              <a:ext uri="{FF2B5EF4-FFF2-40B4-BE49-F238E27FC236}">
                <a16:creationId xmlns:a16="http://schemas.microsoft.com/office/drawing/2014/main" id="{7A957236-92F1-4931-A91A-CEAA15C02D0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13" name="Platshållare för bild 7"/>
          <p:cNvSpPr>
            <a:spLocks noGrp="1"/>
          </p:cNvSpPr>
          <p:nvPr>
            <p:ph type="pic" sz="quarter" idx="18" hasCustomPrompt="1"/>
          </p:nvPr>
        </p:nvSpPr>
        <p:spPr>
          <a:xfrm>
            <a:off x="6288024" y="1704076"/>
            <a:ext cx="2689512" cy="1916947"/>
          </a:xfrm>
          <a:prstGeom prst="rect">
            <a:avLst/>
          </a:prstGeom>
        </p:spPr>
        <p:txBody>
          <a:bodyPr/>
          <a:lstStyle>
            <a:lvl1pPr marL="0" indent="0">
              <a:buFontTx/>
              <a:buNone/>
              <a:defRPr/>
            </a:lvl1pPr>
          </a:lstStyle>
          <a:p>
            <a:r>
              <a:rPr lang="sv-SE"/>
              <a:t>Bild 1</a:t>
            </a:r>
          </a:p>
        </p:txBody>
      </p:sp>
      <p:pic>
        <p:nvPicPr>
          <p:cNvPr id="6" name="Bildobjekt 5"/>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6693364"/>
            <a:ext cx="12192000" cy="192021"/>
          </a:xfrm>
          <a:prstGeom prst="rect">
            <a:avLst/>
          </a:prstGeom>
        </p:spPr>
      </p:pic>
      <p:sp>
        <p:nvSpPr>
          <p:cNvPr id="10" name="Platshållare för bild 7"/>
          <p:cNvSpPr>
            <a:spLocks noGrp="1"/>
          </p:cNvSpPr>
          <p:nvPr>
            <p:ph type="pic" sz="quarter" idx="16" hasCustomPrompt="1"/>
          </p:nvPr>
        </p:nvSpPr>
        <p:spPr>
          <a:xfrm>
            <a:off x="6288024" y="3813044"/>
            <a:ext cx="2689512" cy="1920213"/>
          </a:xfrm>
          <a:prstGeom prst="rect">
            <a:avLst/>
          </a:prstGeom>
        </p:spPr>
        <p:txBody>
          <a:bodyPr/>
          <a:lstStyle>
            <a:lvl1pPr marL="0" indent="0">
              <a:buFontTx/>
              <a:buNone/>
              <a:defRPr/>
            </a:lvl1pPr>
          </a:lstStyle>
          <a:p>
            <a:r>
              <a:rPr lang="sv-SE"/>
              <a:t>Bild 2</a:t>
            </a:r>
          </a:p>
        </p:txBody>
      </p:sp>
      <p:sp>
        <p:nvSpPr>
          <p:cNvPr id="11" name="Platshållare för bild 7"/>
          <p:cNvSpPr>
            <a:spLocks noGrp="1"/>
          </p:cNvSpPr>
          <p:nvPr>
            <p:ph type="pic" sz="quarter" idx="17" hasCustomPrompt="1"/>
          </p:nvPr>
        </p:nvSpPr>
        <p:spPr>
          <a:xfrm>
            <a:off x="9169559" y="1703999"/>
            <a:ext cx="2495061" cy="4029257"/>
          </a:xfrm>
          <a:prstGeom prst="rect">
            <a:avLst/>
          </a:prstGeom>
        </p:spPr>
        <p:txBody>
          <a:bodyPr/>
          <a:lstStyle>
            <a:lvl1pPr marL="0" indent="0">
              <a:buFontTx/>
              <a:buNone/>
              <a:defRPr/>
            </a:lvl1pPr>
          </a:lstStyle>
          <a:p>
            <a:r>
              <a:rPr lang="sv-SE"/>
              <a:t>Bild 3</a:t>
            </a:r>
          </a:p>
        </p:txBody>
      </p:sp>
      <p:sp>
        <p:nvSpPr>
          <p:cNvPr id="12" name="Platshållare för sidfot 3">
            <a:extLst>
              <a:ext uri="{FF2B5EF4-FFF2-40B4-BE49-F238E27FC236}">
                <a16:creationId xmlns:a16="http://schemas.microsoft.com/office/drawing/2014/main" id="{661609D4-6FEA-41F8-951F-110E7087A109}"/>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lumMod val="50000"/>
                  </a:schemeClr>
                </a:solidFill>
                <a:latin typeface="+mj-lt"/>
              </a:rPr>
              <a:t>Kapitel 1</a:t>
            </a:r>
          </a:p>
        </p:txBody>
      </p:sp>
      <p:sp>
        <p:nvSpPr>
          <p:cNvPr id="17" name="Platshållare för text 3">
            <a:extLst>
              <a:ext uri="{FF2B5EF4-FFF2-40B4-BE49-F238E27FC236}">
                <a16:creationId xmlns:a16="http://schemas.microsoft.com/office/drawing/2014/main" id="{34484649-8F6E-43A7-A87E-760BD5489006}"/>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8" name="Platshållare för text 3">
            <a:extLst>
              <a:ext uri="{FF2B5EF4-FFF2-40B4-BE49-F238E27FC236}">
                <a16:creationId xmlns:a16="http://schemas.microsoft.com/office/drawing/2014/main" id="{DCB493EF-FDCE-412D-96AA-EA3C8BCFBF78}"/>
              </a:ext>
            </a:extLst>
          </p:cNvPr>
          <p:cNvSpPr>
            <a:spLocks noGrp="1"/>
          </p:cNvSpPr>
          <p:nvPr>
            <p:ph type="body" sz="quarter" idx="15" hasCustomPrompt="1"/>
          </p:nvPr>
        </p:nvSpPr>
        <p:spPr>
          <a:xfrm>
            <a:off x="527390" y="1700808"/>
            <a:ext cx="5376591" cy="4029256"/>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21" name="Rubrik 1">
            <a:extLst>
              <a:ext uri="{FF2B5EF4-FFF2-40B4-BE49-F238E27FC236}">
                <a16:creationId xmlns:a16="http://schemas.microsoft.com/office/drawing/2014/main" id="{A0F48368-9F6C-409E-9BFA-A989C28B066E}"/>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1096606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Anpassad layout">
    <p:spTree>
      <p:nvGrpSpPr>
        <p:cNvPr id="1" name=""/>
        <p:cNvGrpSpPr/>
        <p:nvPr/>
      </p:nvGrpSpPr>
      <p:grpSpPr>
        <a:xfrm>
          <a:off x="0" y="0"/>
          <a:ext cx="0" cy="0"/>
          <a:chOff x="0" y="0"/>
          <a:chExt cx="0" cy="0"/>
        </a:xfrm>
      </p:grpSpPr>
      <p:sp>
        <p:nvSpPr>
          <p:cNvPr id="3" name="Platshållare för text 3">
            <a:extLst>
              <a:ext uri="{FF2B5EF4-FFF2-40B4-BE49-F238E27FC236}">
                <a16:creationId xmlns:a16="http://schemas.microsoft.com/office/drawing/2014/main" id="{3A58F90A-B0E2-487D-8D81-7752B31817A7}"/>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4" name="Rubrik 1">
            <a:extLst>
              <a:ext uri="{FF2B5EF4-FFF2-40B4-BE49-F238E27FC236}">
                <a16:creationId xmlns:a16="http://schemas.microsoft.com/office/drawing/2014/main" id="{5EE1BB4F-1952-4F4A-9A6F-16AA268118E4}"/>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3210242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ndast vid MÖRK BAKRGRUNDSBILD Helsida MELLANBLAD">
    <p:spTree>
      <p:nvGrpSpPr>
        <p:cNvPr id="1" name=""/>
        <p:cNvGrpSpPr/>
        <p:nvPr/>
      </p:nvGrpSpPr>
      <p:grpSpPr>
        <a:xfrm>
          <a:off x="0" y="0"/>
          <a:ext cx="0" cy="0"/>
          <a:chOff x="0" y="0"/>
          <a:chExt cx="0" cy="0"/>
        </a:xfrm>
      </p:grpSpPr>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solidFill>
                  <a:schemeClr val="tx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OBS! använd endast vid mörk bakgrundsbild</a:t>
            </a:r>
          </a:p>
        </p:txBody>
      </p:sp>
      <p:sp>
        <p:nvSpPr>
          <p:cNvPr id="8" name="Platshållare för datum 2"/>
          <p:cNvSpPr txBox="1">
            <a:spLocks/>
          </p:cNvSpPr>
          <p:nvPr userDrawn="1"/>
        </p:nvSpPr>
        <p:spPr>
          <a:xfrm>
            <a:off x="13968875"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95000"/>
                  </a:schemeClr>
                </a:solidFill>
                <a:latin typeface="+mj-lt"/>
              </a:rPr>
              <a:pPr algn="r"/>
              <a:t>2025-07-03</a:t>
            </a:fld>
            <a:endParaRPr lang="sv-SE" sz="1200" spc="400">
              <a:solidFill>
                <a:schemeClr val="bg1">
                  <a:lumMod val="95000"/>
                </a:schemeClr>
              </a:solidFill>
              <a:latin typeface="+mj-lt"/>
            </a:endParaRPr>
          </a:p>
        </p:txBody>
      </p:sp>
      <p:sp>
        <p:nvSpPr>
          <p:cNvPr id="11" name="Platshållare för text 3">
            <a:extLst>
              <a:ext uri="{FF2B5EF4-FFF2-40B4-BE49-F238E27FC236}">
                <a16:creationId xmlns:a16="http://schemas.microsoft.com/office/drawing/2014/main" id="{0C59A059-FB27-47DF-AB4B-F31CA1672BFA}"/>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bg1"/>
                </a:solidFill>
                <a:latin typeface="+mj-lt"/>
              </a:defRPr>
            </a:lvl1pPr>
          </a:lstStyle>
          <a:p>
            <a:pPr lvl="0"/>
            <a:r>
              <a:rPr lang="sv-SE"/>
              <a:t>Ev. medverkande</a:t>
            </a:r>
          </a:p>
        </p:txBody>
      </p:sp>
      <p:sp>
        <p:nvSpPr>
          <p:cNvPr id="13" name="Platshållare för datum 2">
            <a:extLst>
              <a:ext uri="{FF2B5EF4-FFF2-40B4-BE49-F238E27FC236}">
                <a16:creationId xmlns:a16="http://schemas.microsoft.com/office/drawing/2014/main" id="{B4B77243-1B34-4166-AC24-DC39441CF536}"/>
              </a:ext>
            </a:extLst>
          </p:cNvPr>
          <p:cNvSpPr txBox="1">
            <a:spLocks/>
          </p:cNvSpPr>
          <p:nvPr userDrawn="1"/>
        </p:nvSpPr>
        <p:spPr>
          <a:xfrm>
            <a:off x="527381" y="6307488"/>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solidFill>
                <a:latin typeface="+mj-lt"/>
              </a:rPr>
              <a:pPr algn="l"/>
              <a:t>2025-07-03</a:t>
            </a:fld>
            <a:endParaRPr lang="sv-SE" sz="1200" spc="400">
              <a:solidFill>
                <a:schemeClr val="bg1"/>
              </a:solidFill>
              <a:latin typeface="+mj-lt"/>
            </a:endParaRPr>
          </a:p>
        </p:txBody>
      </p:sp>
      <p:sp>
        <p:nvSpPr>
          <p:cNvPr id="14" name="Platshållare för sidfot 3">
            <a:extLst>
              <a:ext uri="{FF2B5EF4-FFF2-40B4-BE49-F238E27FC236}">
                <a16:creationId xmlns:a16="http://schemas.microsoft.com/office/drawing/2014/main" id="{6B7AB1C6-9D6C-4211-B6E3-1DF4D7B91276}"/>
              </a:ext>
            </a:extLst>
          </p:cNvPr>
          <p:cNvSpPr txBox="1">
            <a:spLocks/>
          </p:cNvSpPr>
          <p:nvPr userDrawn="1"/>
        </p:nvSpPr>
        <p:spPr>
          <a:xfrm>
            <a:off x="4175788"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solidFill>
                <a:latin typeface="+mj-lt"/>
              </a:rPr>
              <a:t>Innovationsplattformen</a:t>
            </a:r>
          </a:p>
        </p:txBody>
      </p:sp>
      <p:sp>
        <p:nvSpPr>
          <p:cNvPr id="15" name="Rubrik 1">
            <a:extLst>
              <a:ext uri="{FF2B5EF4-FFF2-40B4-BE49-F238E27FC236}">
                <a16:creationId xmlns:a16="http://schemas.microsoft.com/office/drawing/2014/main" id="{7D8CCB22-64B1-4B16-9D70-3F698D283F5B}"/>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bg1"/>
                </a:solidFill>
                <a:latin typeface="Frutiger LT Pro 55 Roman" panose="020B0602020204020204" pitchFamily="34" charset="0"/>
              </a:defRPr>
            </a:lvl1pPr>
          </a:lstStyle>
          <a:p>
            <a:r>
              <a:rPr lang="sv-SE"/>
              <a:t>Tack</a:t>
            </a:r>
          </a:p>
        </p:txBody>
      </p:sp>
      <p:pic>
        <p:nvPicPr>
          <p:cNvPr id="16" name="Bildobjekt 15">
            <a:extLst>
              <a:ext uri="{FF2B5EF4-FFF2-40B4-BE49-F238E27FC236}">
                <a16:creationId xmlns:a16="http://schemas.microsoft.com/office/drawing/2014/main" id="{8BFE1345-A051-4F0B-802E-07F2D4D0CE9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651011" y="6198503"/>
            <a:ext cx="2023704" cy="409989"/>
          </a:xfrm>
          <a:prstGeom prst="rect">
            <a:avLst/>
          </a:prstGeom>
          <a:noFill/>
          <a:ln>
            <a:noFill/>
          </a:ln>
        </p:spPr>
      </p:pic>
    </p:spTree>
    <p:extLst>
      <p:ext uri="{BB962C8B-B14F-4D97-AF65-F5344CB8AC3E}">
        <p14:creationId xmlns:p14="http://schemas.microsoft.com/office/powerpoint/2010/main" val="301763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ast vid LJUS BAKGRUNDSBILD Helsida MELLANBLAD">
    <p:spTree>
      <p:nvGrpSpPr>
        <p:cNvPr id="1" name=""/>
        <p:cNvGrpSpPr/>
        <p:nvPr/>
      </p:nvGrpSpPr>
      <p:grpSpPr>
        <a:xfrm>
          <a:off x="0" y="0"/>
          <a:ext cx="0" cy="0"/>
          <a:chOff x="0" y="0"/>
          <a:chExt cx="0" cy="0"/>
        </a:xfrm>
      </p:grpSpPr>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OBS! använd endast vid Ljus bakgrundsbild</a:t>
            </a:r>
          </a:p>
        </p:txBody>
      </p:sp>
      <p:sp>
        <p:nvSpPr>
          <p:cNvPr id="12" name="Platshållare för text 3">
            <a:extLst>
              <a:ext uri="{FF2B5EF4-FFF2-40B4-BE49-F238E27FC236}">
                <a16:creationId xmlns:a16="http://schemas.microsoft.com/office/drawing/2014/main" id="{715EA1C6-6F82-4DBD-9A35-D89B38010CB1}"/>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err="1"/>
              <a:t>ev</a:t>
            </a:r>
            <a:r>
              <a:rPr lang="sv-SE"/>
              <a:t>-. medverkande</a:t>
            </a:r>
          </a:p>
        </p:txBody>
      </p:sp>
      <p:sp>
        <p:nvSpPr>
          <p:cNvPr id="17" name="Platshållare för datum 2">
            <a:extLst>
              <a:ext uri="{FF2B5EF4-FFF2-40B4-BE49-F238E27FC236}">
                <a16:creationId xmlns:a16="http://schemas.microsoft.com/office/drawing/2014/main" id="{C7A08492-2BA3-4609-808F-216F0BDC3AE1}"/>
              </a:ext>
            </a:extLst>
          </p:cNvPr>
          <p:cNvSpPr txBox="1">
            <a:spLocks/>
          </p:cNvSpPr>
          <p:nvPr userDrawn="1"/>
        </p:nvSpPr>
        <p:spPr>
          <a:xfrm>
            <a:off x="527381" y="6307488"/>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lumMod val="50000"/>
                  </a:schemeClr>
                </a:solidFill>
                <a:latin typeface="+mj-lt"/>
              </a:rPr>
              <a:pPr algn="l"/>
              <a:t>2025-07-03</a:t>
            </a:fld>
            <a:endParaRPr lang="sv-SE" sz="1200" spc="400">
              <a:solidFill>
                <a:schemeClr val="bg1">
                  <a:lumMod val="50000"/>
                </a:schemeClr>
              </a:solidFill>
              <a:latin typeface="+mj-lt"/>
            </a:endParaRPr>
          </a:p>
        </p:txBody>
      </p:sp>
      <p:sp>
        <p:nvSpPr>
          <p:cNvPr id="18" name="Platshållare för sidfot 3">
            <a:extLst>
              <a:ext uri="{FF2B5EF4-FFF2-40B4-BE49-F238E27FC236}">
                <a16:creationId xmlns:a16="http://schemas.microsoft.com/office/drawing/2014/main" id="{2C0AF95D-4C26-4772-9497-BBA349853AF2}"/>
              </a:ext>
            </a:extLst>
          </p:cNvPr>
          <p:cNvSpPr txBox="1">
            <a:spLocks/>
          </p:cNvSpPr>
          <p:nvPr userDrawn="1"/>
        </p:nvSpPr>
        <p:spPr>
          <a:xfrm>
            <a:off x="4175788"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lumMod val="50000"/>
                  </a:schemeClr>
                </a:solidFill>
                <a:latin typeface="+mj-lt"/>
              </a:rPr>
              <a:t>Innovationsplattformen</a:t>
            </a:r>
          </a:p>
        </p:txBody>
      </p:sp>
      <p:sp>
        <p:nvSpPr>
          <p:cNvPr id="20" name="Rubrik 1">
            <a:extLst>
              <a:ext uri="{FF2B5EF4-FFF2-40B4-BE49-F238E27FC236}">
                <a16:creationId xmlns:a16="http://schemas.microsoft.com/office/drawing/2014/main" id="{A40284E4-834E-4F69-8562-52D1F0D7814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Tack</a:t>
            </a:r>
          </a:p>
        </p:txBody>
      </p:sp>
      <p:pic>
        <p:nvPicPr>
          <p:cNvPr id="21" name="Bildobjekt 20">
            <a:extLst>
              <a:ext uri="{FF2B5EF4-FFF2-40B4-BE49-F238E27FC236}">
                <a16:creationId xmlns:a16="http://schemas.microsoft.com/office/drawing/2014/main" id="{C04FAFB9-F343-40F6-A32D-F0C75D7A431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6197786"/>
            <a:ext cx="2023704" cy="411425"/>
          </a:xfrm>
          <a:prstGeom prst="rect">
            <a:avLst/>
          </a:prstGeom>
          <a:solidFill>
            <a:schemeClr val="accent1"/>
          </a:solidFill>
          <a:ln>
            <a:noFill/>
          </a:ln>
        </p:spPr>
      </p:pic>
    </p:spTree>
    <p:extLst>
      <p:ext uri="{BB962C8B-B14F-4D97-AF65-F5344CB8AC3E}">
        <p14:creationId xmlns:p14="http://schemas.microsoft.com/office/powerpoint/2010/main" val="2724847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ILDSERIE HELSIDA mellanblad">
    <p:spTree>
      <p:nvGrpSpPr>
        <p:cNvPr id="1" name=""/>
        <p:cNvGrpSpPr/>
        <p:nvPr/>
      </p:nvGrpSpPr>
      <p:grpSpPr>
        <a:xfrm>
          <a:off x="0" y="0"/>
          <a:ext cx="0" cy="0"/>
          <a:chOff x="0" y="0"/>
          <a:chExt cx="0" cy="0"/>
        </a:xfrm>
      </p:grpSpPr>
      <p:pic>
        <p:nvPicPr>
          <p:cNvPr id="14" name="Bildobjekt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p:spPr>
      </p:pic>
      <p:sp>
        <p:nvSpPr>
          <p:cNvPr id="13" name="Rektangel 12"/>
          <p:cNvSpPr/>
          <p:nvPr userDrawn="1"/>
        </p:nvSpPr>
        <p:spPr>
          <a:xfrm>
            <a:off x="0" y="0"/>
            <a:ext cx="12192000" cy="6858000"/>
          </a:xfrm>
          <a:prstGeom prst="rect">
            <a:avLst/>
          </a:prstGeom>
          <a:solidFill>
            <a:srgbClr val="00629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7" name="Platshållare för bild 2"/>
          <p:cNvSpPr>
            <a:spLocks noGrp="1"/>
          </p:cNvSpPr>
          <p:nvPr>
            <p:ph type="pic" idx="1" hasCustomPrompt="1"/>
          </p:nvPr>
        </p:nvSpPr>
        <p:spPr>
          <a:xfrm>
            <a:off x="1" y="2180862"/>
            <a:ext cx="3887755" cy="2400268"/>
          </a:xfrm>
          <a:prstGeom prst="rect">
            <a:avLst/>
          </a:prstGeom>
        </p:spPr>
        <p:txBody>
          <a:bodyPr/>
          <a:lstStyle>
            <a:lvl1pPr marL="0" indent="0">
              <a:buNone/>
              <a:defRPr sz="4267" baseline="0">
                <a:solidFill>
                  <a:schemeClr val="bg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Bild 1</a:t>
            </a:r>
          </a:p>
        </p:txBody>
      </p:sp>
      <p:sp>
        <p:nvSpPr>
          <p:cNvPr id="8" name="Platshållare för datum 2"/>
          <p:cNvSpPr txBox="1">
            <a:spLocks/>
          </p:cNvSpPr>
          <p:nvPr userDrawn="1"/>
        </p:nvSpPr>
        <p:spPr>
          <a:xfrm>
            <a:off x="527381"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solidFill>
                <a:latin typeface="+mj-lt"/>
              </a:rPr>
              <a:pPr algn="l"/>
              <a:t>2025-07-03</a:t>
            </a:fld>
            <a:endParaRPr lang="sv-SE" sz="1200" spc="400">
              <a:solidFill>
                <a:schemeClr val="bg1"/>
              </a:solidFill>
              <a:latin typeface="+mj-lt"/>
            </a:endParaRPr>
          </a:p>
        </p:txBody>
      </p:sp>
      <p:sp>
        <p:nvSpPr>
          <p:cNvPr id="9" name="Platshållare för sidfot 3"/>
          <p:cNvSpPr txBox="1">
            <a:spLocks/>
          </p:cNvSpPr>
          <p:nvPr userDrawn="1"/>
        </p:nvSpPr>
        <p:spPr>
          <a:xfrm>
            <a:off x="4175785" y="6307356"/>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solidFill>
                <a:latin typeface="+mj-lt"/>
              </a:rPr>
              <a:t>Innovationsplattformen</a:t>
            </a:r>
          </a:p>
        </p:txBody>
      </p:sp>
      <p:sp>
        <p:nvSpPr>
          <p:cNvPr id="11" name="Platshållare för bild 2"/>
          <p:cNvSpPr>
            <a:spLocks noGrp="1"/>
          </p:cNvSpPr>
          <p:nvPr>
            <p:ph type="pic" idx="15" hasCustomPrompt="1"/>
          </p:nvPr>
        </p:nvSpPr>
        <p:spPr>
          <a:xfrm>
            <a:off x="4079776" y="2180862"/>
            <a:ext cx="4032448" cy="2400268"/>
          </a:xfrm>
          <a:prstGeom prst="rect">
            <a:avLst/>
          </a:prstGeom>
        </p:spPr>
        <p:txBody>
          <a:bodyPr/>
          <a:lstStyle>
            <a:lvl1pPr marL="0" indent="0">
              <a:buNone/>
              <a:defRPr sz="4267" baseline="0">
                <a:solidFill>
                  <a:schemeClr val="bg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Bild 2</a:t>
            </a:r>
          </a:p>
        </p:txBody>
      </p:sp>
      <p:sp>
        <p:nvSpPr>
          <p:cNvPr id="12" name="Platshållare för bild 2"/>
          <p:cNvSpPr>
            <a:spLocks noGrp="1"/>
          </p:cNvSpPr>
          <p:nvPr>
            <p:ph type="pic" idx="16" hasCustomPrompt="1"/>
          </p:nvPr>
        </p:nvSpPr>
        <p:spPr>
          <a:xfrm>
            <a:off x="8304247" y="2180862"/>
            <a:ext cx="3885949" cy="2400268"/>
          </a:xfrm>
          <a:prstGeom prst="rect">
            <a:avLst/>
          </a:prstGeom>
        </p:spPr>
        <p:txBody>
          <a:bodyPr/>
          <a:lstStyle>
            <a:lvl1pPr marL="0" indent="0">
              <a:buNone/>
              <a:defRPr sz="4267" baseline="0">
                <a:solidFill>
                  <a:schemeClr val="bg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Bild 3</a:t>
            </a:r>
          </a:p>
        </p:txBody>
      </p:sp>
      <p:sp>
        <p:nvSpPr>
          <p:cNvPr id="16" name="Platshållare för text 3">
            <a:extLst>
              <a:ext uri="{FF2B5EF4-FFF2-40B4-BE49-F238E27FC236}">
                <a16:creationId xmlns:a16="http://schemas.microsoft.com/office/drawing/2014/main" id="{28FF5DC6-0903-4D49-B909-184A989B7E19}"/>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bg1"/>
                </a:solidFill>
                <a:latin typeface="+mj-lt"/>
              </a:defRPr>
            </a:lvl1pPr>
          </a:lstStyle>
          <a:p>
            <a:pPr lvl="0"/>
            <a:r>
              <a:rPr lang="sv-SE"/>
              <a:t>Ev. Underrubrik</a:t>
            </a:r>
          </a:p>
        </p:txBody>
      </p:sp>
      <p:pic>
        <p:nvPicPr>
          <p:cNvPr id="17" name="Bildobjekt 16">
            <a:extLst>
              <a:ext uri="{FF2B5EF4-FFF2-40B4-BE49-F238E27FC236}">
                <a16:creationId xmlns:a16="http://schemas.microsoft.com/office/drawing/2014/main" id="{E6737545-BD5E-482D-8791-9916732A8F7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648395" y="6213309"/>
            <a:ext cx="2028936" cy="411427"/>
          </a:xfrm>
          <a:prstGeom prst="rect">
            <a:avLst/>
          </a:prstGeom>
        </p:spPr>
      </p:pic>
      <p:sp>
        <p:nvSpPr>
          <p:cNvPr id="18" name="Rubrik 1">
            <a:extLst>
              <a:ext uri="{FF2B5EF4-FFF2-40B4-BE49-F238E27FC236}">
                <a16:creationId xmlns:a16="http://schemas.microsoft.com/office/drawing/2014/main" id="{2843A12F-4862-4C68-B880-517CFAE3AB0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bg1"/>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113148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2025-07-03</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7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1025153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234391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4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3458104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5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169583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_PUNKTLISTA Dubbel + BOTTENDEKOR">
    <p:spTree>
      <p:nvGrpSpPr>
        <p:cNvPr id="1" name=""/>
        <p:cNvGrpSpPr/>
        <p:nvPr/>
      </p:nvGrpSpPr>
      <p:grpSpPr>
        <a:xfrm>
          <a:off x="0" y="0"/>
          <a:ext cx="0" cy="0"/>
          <a:chOff x="0" y="0"/>
          <a:chExt cx="0" cy="0"/>
        </a:xfrm>
      </p:grpSpPr>
      <p:sp>
        <p:nvSpPr>
          <p:cNvPr id="4" name="Rubrik 1"/>
          <p:cNvSpPr>
            <a:spLocks noGrp="1"/>
          </p:cNvSpPr>
          <p:nvPr>
            <p:ph type="title" hasCustomPrompt="1"/>
          </p:nvPr>
        </p:nvSpPr>
        <p:spPr>
          <a:xfrm>
            <a:off x="527381" y="548682"/>
            <a:ext cx="8448939"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a:t>Agenda</a:t>
            </a:r>
          </a:p>
        </p:txBody>
      </p:sp>
      <p:pic>
        <p:nvPicPr>
          <p:cNvPr id="7" name="Bildobjekt 6"/>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10" name="Platshållare för text 10"/>
          <p:cNvSpPr>
            <a:spLocks noGrp="1"/>
          </p:cNvSpPr>
          <p:nvPr>
            <p:ph type="body" sz="quarter" idx="15" hasCustomPrompt="1"/>
          </p:nvPr>
        </p:nvSpPr>
        <p:spPr>
          <a:xfrm>
            <a:off x="527381" y="1508787"/>
            <a:ext cx="5376595" cy="4608512"/>
          </a:xfrm>
          <a:prstGeom prst="rect">
            <a:avLst/>
          </a:prstGeom>
        </p:spPr>
        <p:txBody>
          <a:bodyPr lIns="18000" tIns="0" rIns="0" bIns="0" anchor="ctr"/>
          <a:lstStyle>
            <a:lvl1pPr marL="380981" indent="-380981">
              <a:lnSpc>
                <a:spcPct val="110000"/>
              </a:lnSpc>
              <a:buFontTx/>
              <a:buBlip>
                <a:blip r:embed="rId3"/>
              </a:buBlip>
              <a:defRPr sz="2133" spc="40" baseline="0">
                <a:solidFill>
                  <a:schemeClr val="tx1">
                    <a:lumMod val="75000"/>
                  </a:schemeClr>
                </a:solidFill>
                <a:latin typeface="+mj-lt"/>
              </a:defRPr>
            </a:lvl1pPr>
            <a:lvl2pPr marL="588571" indent="-228589">
              <a:lnSpc>
                <a:spcPct val="110000"/>
              </a:lnSpc>
              <a:buFontTx/>
              <a:buBlip>
                <a:blip r:embed="rId4"/>
              </a:buBlip>
              <a:defRPr sz="1867" spc="40" baseline="0">
                <a:solidFill>
                  <a:schemeClr val="tx1">
                    <a:lumMod val="75000"/>
                  </a:schemeClr>
                </a:solidFill>
                <a:latin typeface="+mj-lt"/>
              </a:defRPr>
            </a:lvl2pPr>
            <a:lvl3pPr marL="1079946" indent="-359982">
              <a:lnSpc>
                <a:spcPct val="110000"/>
              </a:lnSpc>
              <a:buFontTx/>
              <a:buBlip>
                <a:blip r:embed="rId5"/>
              </a:buBlip>
              <a:defRPr sz="1867" spc="40" baseline="0">
                <a:latin typeface="+mj-lt"/>
              </a:defRPr>
            </a:lvl3pPr>
          </a:lstStyle>
          <a:p>
            <a:pPr lvl="0"/>
            <a:r>
              <a:rPr lang="sv-SE"/>
              <a:t>Punktlista</a:t>
            </a:r>
          </a:p>
          <a:p>
            <a:pPr lvl="1"/>
            <a:r>
              <a:rPr lang="sv-SE"/>
              <a:t>Underkategori</a:t>
            </a:r>
          </a:p>
          <a:p>
            <a:pPr lvl="2"/>
            <a:r>
              <a:rPr lang="sv-SE"/>
              <a:t>Underkategori 2</a:t>
            </a:r>
          </a:p>
        </p:txBody>
      </p:sp>
      <p:sp>
        <p:nvSpPr>
          <p:cNvPr id="13" name="Platshållare för bild 7">
            <a:extLst>
              <a:ext uri="{FF2B5EF4-FFF2-40B4-BE49-F238E27FC236}">
                <a16:creationId xmlns:a16="http://schemas.microsoft.com/office/drawing/2014/main" id="{0A06B274-2E0B-4555-8CA6-93BBF873F36F}"/>
              </a:ext>
            </a:extLst>
          </p:cNvPr>
          <p:cNvSpPr>
            <a:spLocks noGrp="1"/>
          </p:cNvSpPr>
          <p:nvPr>
            <p:ph type="pic" sz="quarter" idx="13"/>
          </p:nvPr>
        </p:nvSpPr>
        <p:spPr>
          <a:xfrm>
            <a:off x="6288000" y="1508787"/>
            <a:ext cx="5904000" cy="4608512"/>
          </a:xfrm>
          <a:prstGeom prst="rect">
            <a:avLst/>
          </a:prstGeom>
        </p:spPr>
        <p:txBody>
          <a:bodyPr/>
          <a:lstStyle>
            <a:lvl1pPr marL="0" indent="0">
              <a:buFontTx/>
              <a:buNone/>
              <a:defRPr/>
            </a:lvl1pPr>
          </a:lstStyle>
          <a:p>
            <a:endParaRPr lang="sv-SE"/>
          </a:p>
        </p:txBody>
      </p:sp>
    </p:spTree>
    <p:extLst>
      <p:ext uri="{BB962C8B-B14F-4D97-AF65-F5344CB8AC3E}">
        <p14:creationId xmlns:p14="http://schemas.microsoft.com/office/powerpoint/2010/main" val="187620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8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108808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9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434628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 y="0"/>
            <a:ext cx="12188391" cy="6858000"/>
          </a:xfrm>
          <a:prstGeom prst="rect">
            <a:avLst/>
          </a:prstGeom>
        </p:spPr>
      </p:pic>
      <p:sp>
        <p:nvSpPr>
          <p:cNvPr id="4" name="Rubrik 1"/>
          <p:cNvSpPr>
            <a:spLocks noGrp="1"/>
          </p:cNvSpPr>
          <p:nvPr>
            <p:ph type="title" hasCustomPrompt="1"/>
          </p:nvPr>
        </p:nvSpPr>
        <p:spPr>
          <a:xfrm>
            <a:off x="527382" y="548681"/>
            <a:ext cx="5377359" cy="480055"/>
          </a:xfrm>
          <a:prstGeom prst="rect">
            <a:avLst/>
          </a:prstGeom>
        </p:spPr>
        <p:txBody>
          <a:bodyPr lIns="0" tIns="0" rIns="0" bIns="0" anchor="t"/>
          <a:lstStyle>
            <a:lvl1pPr algn="l">
              <a:defRPr sz="3733" b="0">
                <a:solidFill>
                  <a:schemeClr val="bg1"/>
                </a:solidFill>
                <a:latin typeface="+mn-lt"/>
              </a:defRPr>
            </a:lvl1pPr>
          </a:lstStyle>
          <a:p>
            <a:r>
              <a:rPr lang="sv-SE" dirty="0"/>
              <a:t>Presentationstitel</a:t>
            </a:r>
          </a:p>
        </p:txBody>
      </p:sp>
      <p:sp>
        <p:nvSpPr>
          <p:cNvPr id="5" name="Platshållare för text 3"/>
          <p:cNvSpPr>
            <a:spLocks noGrp="1"/>
          </p:cNvSpPr>
          <p:nvPr>
            <p:ph type="body" sz="quarter" idx="14" hasCustomPrompt="1"/>
          </p:nvPr>
        </p:nvSpPr>
        <p:spPr>
          <a:xfrm>
            <a:off x="527382" y="1700808"/>
            <a:ext cx="5377359" cy="1248139"/>
          </a:xfrm>
          <a:prstGeom prst="rect">
            <a:avLst/>
          </a:prstGeom>
        </p:spPr>
        <p:txBody>
          <a:bodyPr lIns="18000" tIns="0" rIns="0" bIns="0" anchor="t" anchorCtr="0">
            <a:noAutofit/>
          </a:bodyPr>
          <a:lstStyle>
            <a:lvl1pPr marL="0" indent="0">
              <a:lnSpc>
                <a:spcPct val="110000"/>
              </a:lnSpc>
              <a:spcBef>
                <a:spcPts val="0"/>
              </a:spcBef>
              <a:buNone/>
              <a:defRPr sz="2133" b="0" spc="40" baseline="0">
                <a:solidFill>
                  <a:schemeClr val="bg1"/>
                </a:solidFill>
                <a:latin typeface="+mj-lt"/>
              </a:defRPr>
            </a:lvl1pPr>
          </a:lstStyle>
          <a:p>
            <a:pPr lvl="0"/>
            <a:r>
              <a:rPr lang="sv-SE" dirty="0"/>
              <a:t>Projektnamn, </a:t>
            </a:r>
          </a:p>
          <a:p>
            <a:pPr lvl="0"/>
            <a:r>
              <a:rPr lang="sv-SE" dirty="0"/>
              <a:t>el. enhet, </a:t>
            </a:r>
          </a:p>
          <a:p>
            <a:pPr lvl="0"/>
            <a:r>
              <a:rPr lang="sv-SE" dirty="0"/>
              <a:t>el. namn…</a:t>
            </a:r>
            <a:r>
              <a:rPr lang="sv-SE" dirty="0" err="1"/>
              <a:t>etc</a:t>
            </a:r>
            <a:endParaRPr lang="sv-SE" dirty="0"/>
          </a:p>
        </p:txBody>
      </p:sp>
      <p:pic>
        <p:nvPicPr>
          <p:cNvPr id="9" name="Bildobjekt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56374" y="644691"/>
            <a:ext cx="2112241" cy="428320"/>
          </a:xfrm>
          <a:prstGeom prst="rect">
            <a:avLst/>
          </a:prstGeom>
        </p:spPr>
      </p:pic>
      <p:sp>
        <p:nvSpPr>
          <p:cNvPr id="12" name="Platshållare för datum 2"/>
          <p:cNvSpPr txBox="1">
            <a:spLocks/>
          </p:cNvSpPr>
          <p:nvPr userDrawn="1"/>
        </p:nvSpPr>
        <p:spPr>
          <a:xfrm>
            <a:off x="10224459"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95000"/>
                  </a:schemeClr>
                </a:solidFill>
                <a:latin typeface="+mj-lt"/>
              </a:rPr>
              <a:pPr algn="r"/>
              <a:t>2025-07-03</a:t>
            </a:fld>
            <a:endParaRPr lang="sv-SE" sz="1200" spc="400" dirty="0">
              <a:solidFill>
                <a:schemeClr val="bg1">
                  <a:lumMod val="95000"/>
                </a:schemeClr>
              </a:solidFill>
              <a:latin typeface="+mj-lt"/>
            </a:endParaRPr>
          </a:p>
        </p:txBody>
      </p:sp>
      <p:sp>
        <p:nvSpPr>
          <p:cNvPr id="13" name="Platshållare för sidfot 3"/>
          <p:cNvSpPr txBox="1">
            <a:spLocks/>
          </p:cNvSpPr>
          <p:nvPr userDrawn="1"/>
        </p:nvSpPr>
        <p:spPr>
          <a:xfrm>
            <a:off x="527381" y="6309320"/>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solidFill>
                <a:latin typeface="+mj-lt"/>
              </a:rPr>
              <a:t>Innovationsplattformen</a:t>
            </a:r>
          </a:p>
        </p:txBody>
      </p:sp>
    </p:spTree>
    <p:extLst>
      <p:ext uri="{BB962C8B-B14F-4D97-AF65-F5344CB8AC3E}">
        <p14:creationId xmlns:p14="http://schemas.microsoft.com/office/powerpoint/2010/main" val="277968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Anpassad layout">
    <p:bg>
      <p:bgPr>
        <a:solidFill>
          <a:schemeClr val="bg1">
            <a:alpha val="53000"/>
          </a:schemeClr>
        </a:solidFill>
        <a:effectLst/>
      </p:bgPr>
    </p:bg>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 y="0"/>
            <a:ext cx="12188391" cy="6858000"/>
          </a:xfrm>
          <a:prstGeom prst="rect">
            <a:avLst/>
          </a:prstGeom>
          <a:solidFill>
            <a:srgbClr val="006298"/>
          </a:solidFill>
        </p:spPr>
      </p:pic>
      <p:sp>
        <p:nvSpPr>
          <p:cNvPr id="4" name="Rubrik 1"/>
          <p:cNvSpPr>
            <a:spLocks noGrp="1"/>
          </p:cNvSpPr>
          <p:nvPr>
            <p:ph type="title" hasCustomPrompt="1"/>
          </p:nvPr>
        </p:nvSpPr>
        <p:spPr>
          <a:xfrm>
            <a:off x="2255572" y="2852936"/>
            <a:ext cx="7680853" cy="576064"/>
          </a:xfrm>
          <a:prstGeom prst="rect">
            <a:avLst/>
          </a:prstGeom>
        </p:spPr>
        <p:txBody>
          <a:bodyPr lIns="0" tIns="0" rIns="0" bIns="0" anchor="t"/>
          <a:lstStyle>
            <a:lvl1pPr algn="ctr">
              <a:defRPr sz="3733" b="0" baseline="0">
                <a:solidFill>
                  <a:schemeClr val="bg1"/>
                </a:solidFill>
                <a:latin typeface="+mn-lt"/>
              </a:defRPr>
            </a:lvl1pPr>
          </a:lstStyle>
          <a:p>
            <a:r>
              <a:rPr lang="sv-SE" dirty="0"/>
              <a:t>Nytt avsnitt, ämnesområde..</a:t>
            </a:r>
          </a:p>
        </p:txBody>
      </p:sp>
      <p:sp>
        <p:nvSpPr>
          <p:cNvPr id="5" name="Platshållare för text 3"/>
          <p:cNvSpPr>
            <a:spLocks noGrp="1"/>
          </p:cNvSpPr>
          <p:nvPr>
            <p:ph type="body" sz="quarter" idx="14" hasCustomPrompt="1"/>
          </p:nvPr>
        </p:nvSpPr>
        <p:spPr>
          <a:xfrm>
            <a:off x="3215680" y="3813043"/>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dirty="0"/>
              <a:t>Eventuell underrubrik</a:t>
            </a:r>
          </a:p>
          <a:p>
            <a:pPr lvl="0"/>
            <a:r>
              <a:rPr lang="sv-SE" dirty="0"/>
              <a:t>Exempelvis Aktör och/eller Aktivitet..</a:t>
            </a:r>
          </a:p>
        </p:txBody>
      </p:sp>
    </p:spTree>
    <p:extLst>
      <p:ext uri="{BB962C8B-B14F-4D97-AF65-F5344CB8AC3E}">
        <p14:creationId xmlns:p14="http://schemas.microsoft.com/office/powerpoint/2010/main" val="34876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UNKTLISTA Dubbel + BOTTENDEKOR">
    <p:spTree>
      <p:nvGrpSpPr>
        <p:cNvPr id="1" name=""/>
        <p:cNvGrpSpPr/>
        <p:nvPr/>
      </p:nvGrpSpPr>
      <p:grpSpPr>
        <a:xfrm>
          <a:off x="0" y="0"/>
          <a:ext cx="0" cy="0"/>
          <a:chOff x="0" y="0"/>
          <a:chExt cx="0" cy="0"/>
        </a:xfrm>
      </p:grpSpPr>
      <p:sp>
        <p:nvSpPr>
          <p:cNvPr id="4" name="Rubrik 1"/>
          <p:cNvSpPr>
            <a:spLocks noGrp="1"/>
          </p:cNvSpPr>
          <p:nvPr>
            <p:ph type="title" hasCustomPrompt="1"/>
          </p:nvPr>
        </p:nvSpPr>
        <p:spPr>
          <a:xfrm>
            <a:off x="527381" y="548681"/>
            <a:ext cx="8448939"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Agenda</a:t>
            </a:r>
          </a:p>
        </p:txBody>
      </p:sp>
      <p:pic>
        <p:nvPicPr>
          <p:cNvPr id="7" name="Bildobjekt 6"/>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10" name="Platshållare för text 10"/>
          <p:cNvSpPr>
            <a:spLocks noGrp="1"/>
          </p:cNvSpPr>
          <p:nvPr>
            <p:ph type="body" sz="quarter" idx="15" hasCustomPrompt="1"/>
          </p:nvPr>
        </p:nvSpPr>
        <p:spPr>
          <a:xfrm>
            <a:off x="527381" y="1508787"/>
            <a:ext cx="5376595" cy="4608512"/>
          </a:xfrm>
          <a:prstGeom prst="rect">
            <a:avLst/>
          </a:prstGeom>
        </p:spPr>
        <p:txBody>
          <a:bodyPr lIns="18000" tIns="0" rIns="0" bIns="0" anchor="ctr"/>
          <a:lstStyle>
            <a:lvl1pPr marL="380990" indent="-380990">
              <a:lnSpc>
                <a:spcPct val="110000"/>
              </a:lnSpc>
              <a:buFontTx/>
              <a:buBlip>
                <a:blip r:embed="rId3"/>
              </a:buBlip>
              <a:defRPr sz="2133" spc="40" baseline="0">
                <a:solidFill>
                  <a:schemeClr val="tx1">
                    <a:lumMod val="75000"/>
                  </a:schemeClr>
                </a:solidFill>
                <a:latin typeface="+mj-lt"/>
              </a:defRPr>
            </a:lvl1pPr>
            <a:lvl2pPr marL="588585" indent="-228594">
              <a:lnSpc>
                <a:spcPct val="110000"/>
              </a:lnSpc>
              <a:buFontTx/>
              <a:buBlip>
                <a:blip r:embed="rId4"/>
              </a:buBlip>
              <a:defRPr sz="1867" spc="40" baseline="0">
                <a:solidFill>
                  <a:schemeClr val="tx1">
                    <a:lumMod val="75000"/>
                  </a:schemeClr>
                </a:solidFill>
                <a:latin typeface="+mj-lt"/>
              </a:defRPr>
            </a:lvl2pPr>
            <a:lvl3pPr marL="1079973" indent="-359991">
              <a:lnSpc>
                <a:spcPct val="110000"/>
              </a:lnSpc>
              <a:buFontTx/>
              <a:buBlip>
                <a:blip r:embed="rId5"/>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3" name="Platshållare för bild 7">
            <a:extLst>
              <a:ext uri="{FF2B5EF4-FFF2-40B4-BE49-F238E27FC236}">
                <a16:creationId xmlns:a16="http://schemas.microsoft.com/office/drawing/2014/main" id="{0A06B274-2E0B-4555-8CA6-93BBF873F36F}"/>
              </a:ext>
            </a:extLst>
          </p:cNvPr>
          <p:cNvSpPr>
            <a:spLocks noGrp="1"/>
          </p:cNvSpPr>
          <p:nvPr>
            <p:ph type="pic" sz="quarter" idx="13"/>
          </p:nvPr>
        </p:nvSpPr>
        <p:spPr>
          <a:xfrm>
            <a:off x="6288000" y="1508787"/>
            <a:ext cx="5904000" cy="4608512"/>
          </a:xfrm>
          <a:prstGeom prst="rect">
            <a:avLst/>
          </a:prstGeom>
        </p:spPr>
        <p:txBody>
          <a:bodyPr/>
          <a:lstStyle>
            <a:lvl1pPr marL="0" indent="0">
              <a:buFontTx/>
              <a:buNone/>
              <a:defRPr/>
            </a:lvl1pPr>
          </a:lstStyle>
          <a:p>
            <a:endParaRPr lang="sv-SE" dirty="0"/>
          </a:p>
        </p:txBody>
      </p:sp>
    </p:spTree>
    <p:extLst>
      <p:ext uri="{BB962C8B-B14F-4D97-AF65-F5344CB8AC3E}">
        <p14:creationId xmlns:p14="http://schemas.microsoft.com/office/powerpoint/2010/main" val="3696873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2025-07-03</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PUNKTLISTA Dubbel + BOTTENDEKOR">
    <p:spTree>
      <p:nvGrpSpPr>
        <p:cNvPr id="1" name=""/>
        <p:cNvGrpSpPr/>
        <p:nvPr/>
      </p:nvGrpSpPr>
      <p:grpSpPr>
        <a:xfrm>
          <a:off x="0" y="0"/>
          <a:ext cx="0" cy="0"/>
          <a:chOff x="0" y="0"/>
          <a:chExt cx="0" cy="0"/>
        </a:xfrm>
      </p:grpSpPr>
      <p:sp>
        <p:nvSpPr>
          <p:cNvPr id="4" name="Rubrik 1"/>
          <p:cNvSpPr>
            <a:spLocks noGrp="1"/>
          </p:cNvSpPr>
          <p:nvPr>
            <p:ph type="title" hasCustomPrompt="1"/>
          </p:nvPr>
        </p:nvSpPr>
        <p:spPr>
          <a:xfrm>
            <a:off x="527381" y="548681"/>
            <a:ext cx="5376595"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5" name="Platshållare för text 3"/>
          <p:cNvSpPr>
            <a:spLocks noGrp="1"/>
          </p:cNvSpPr>
          <p:nvPr>
            <p:ph type="body" sz="quarter" idx="14" hasCustomPrompt="1"/>
          </p:nvPr>
        </p:nvSpPr>
        <p:spPr>
          <a:xfrm>
            <a:off x="527381" y="1218789"/>
            <a:ext cx="5376595"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1" name="Platshållare för text 11"/>
          <p:cNvSpPr>
            <a:spLocks noGrp="1"/>
          </p:cNvSpPr>
          <p:nvPr>
            <p:ph type="body" sz="quarter" idx="18" hasCustomPrompt="1"/>
          </p:nvPr>
        </p:nvSpPr>
        <p:spPr>
          <a:xfrm>
            <a:off x="6288024" y="1218787"/>
            <a:ext cx="5376595" cy="289999"/>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Jämförelse, el. forts.</a:t>
            </a:r>
          </a:p>
        </p:txBody>
      </p:sp>
      <p:pic>
        <p:nvPicPr>
          <p:cNvPr id="7" name="Bildobjekt 6"/>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10" name="Platshållare för text 10"/>
          <p:cNvSpPr>
            <a:spLocks noGrp="1"/>
          </p:cNvSpPr>
          <p:nvPr>
            <p:ph type="body" sz="quarter" idx="15" hasCustomPrompt="1"/>
          </p:nvPr>
        </p:nvSpPr>
        <p:spPr>
          <a:xfrm>
            <a:off x="527381" y="1698840"/>
            <a:ext cx="5376595" cy="4418459"/>
          </a:xfrm>
          <a:prstGeom prst="rect">
            <a:avLst/>
          </a:prstGeom>
        </p:spPr>
        <p:txBody>
          <a:bodyPr lIns="18000" tIns="0" rIns="0" bIns="0" anchor="ctr"/>
          <a:lstStyle>
            <a:lvl1pPr marL="380990" indent="-380990">
              <a:lnSpc>
                <a:spcPct val="110000"/>
              </a:lnSpc>
              <a:buFontTx/>
              <a:buBlip>
                <a:blip r:embed="rId3"/>
              </a:buBlip>
              <a:defRPr sz="2133" spc="40" baseline="0">
                <a:solidFill>
                  <a:schemeClr val="tx1">
                    <a:lumMod val="75000"/>
                  </a:schemeClr>
                </a:solidFill>
                <a:latin typeface="+mj-lt"/>
              </a:defRPr>
            </a:lvl1pPr>
            <a:lvl2pPr marL="588585" indent="-228594">
              <a:lnSpc>
                <a:spcPct val="110000"/>
              </a:lnSpc>
              <a:buFontTx/>
              <a:buBlip>
                <a:blip r:embed="rId4"/>
              </a:buBlip>
              <a:defRPr sz="1867" spc="40" baseline="0">
                <a:solidFill>
                  <a:schemeClr val="tx1">
                    <a:lumMod val="75000"/>
                  </a:schemeClr>
                </a:solidFill>
                <a:latin typeface="+mj-lt"/>
              </a:defRPr>
            </a:lvl2pPr>
            <a:lvl3pPr marL="1079973" indent="-359991">
              <a:lnSpc>
                <a:spcPct val="110000"/>
              </a:lnSpc>
              <a:buFontTx/>
              <a:buBlip>
                <a:blip r:embed="rId5"/>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8" name="Platshållare för text 10">
            <a:extLst>
              <a:ext uri="{FF2B5EF4-FFF2-40B4-BE49-F238E27FC236}">
                <a16:creationId xmlns:a16="http://schemas.microsoft.com/office/drawing/2014/main" id="{CE672BB1-7D1D-4EF3-AFB9-EC8E3F2BE6A2}"/>
              </a:ext>
            </a:extLst>
          </p:cNvPr>
          <p:cNvSpPr>
            <a:spLocks noGrp="1"/>
          </p:cNvSpPr>
          <p:nvPr>
            <p:ph type="body" sz="quarter" idx="19" hasCustomPrompt="1"/>
          </p:nvPr>
        </p:nvSpPr>
        <p:spPr>
          <a:xfrm>
            <a:off x="6288024" y="1698840"/>
            <a:ext cx="5376595" cy="4418459"/>
          </a:xfrm>
          <a:prstGeom prst="rect">
            <a:avLst/>
          </a:prstGeom>
        </p:spPr>
        <p:txBody>
          <a:bodyPr lIns="18000" tIns="0" rIns="0" bIns="0" anchor="ctr"/>
          <a:lstStyle>
            <a:lvl1pPr marL="359991" indent="-359991">
              <a:lnSpc>
                <a:spcPct val="110000"/>
              </a:lnSpc>
              <a:buFontTx/>
              <a:buBlip>
                <a:blip r:embed="rId3"/>
              </a:buBlip>
              <a:defRPr sz="2133" spc="40" baseline="0">
                <a:solidFill>
                  <a:schemeClr val="tx1">
                    <a:lumMod val="75000"/>
                  </a:schemeClr>
                </a:solidFill>
                <a:latin typeface="+mj-lt"/>
              </a:defRPr>
            </a:lvl1pPr>
            <a:lvl2pPr marL="719982" indent="-359991">
              <a:lnSpc>
                <a:spcPct val="110000"/>
              </a:lnSpc>
              <a:buFontTx/>
              <a:buBlip>
                <a:blip r:embed="rId6"/>
              </a:buBlip>
              <a:defRPr sz="1867" spc="40" baseline="0">
                <a:solidFill>
                  <a:schemeClr val="tx1">
                    <a:lumMod val="75000"/>
                  </a:schemeClr>
                </a:solidFill>
                <a:latin typeface="+mj-lt"/>
              </a:defRPr>
            </a:lvl2pPr>
            <a:lvl3pPr marL="1079973" indent="-359991">
              <a:lnSpc>
                <a:spcPct val="110000"/>
              </a:lnSpc>
              <a:buFontTx/>
              <a:buBlip>
                <a:blip r:embed="rId5"/>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Tree>
    <p:extLst>
      <p:ext uri="{BB962C8B-B14F-4D97-AF65-F5344CB8AC3E}">
        <p14:creationId xmlns:p14="http://schemas.microsoft.com/office/powerpoint/2010/main" val="3917567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PUNKTLISTA Dubbel + BOTTENDEKOR">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0635B282-CE9D-4645-932A-33E0184E24E8}"/>
              </a:ext>
            </a:extLst>
          </p:cNvPr>
          <p:cNvSpPr>
            <a:spLocks noGrp="1"/>
          </p:cNvSpPr>
          <p:nvPr>
            <p:ph type="title" hasCustomPrompt="1"/>
          </p:nvPr>
        </p:nvSpPr>
        <p:spPr>
          <a:xfrm>
            <a:off x="527381" y="548681"/>
            <a:ext cx="5376595"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10" name="Platshållare för text 3">
            <a:extLst>
              <a:ext uri="{FF2B5EF4-FFF2-40B4-BE49-F238E27FC236}">
                <a16:creationId xmlns:a16="http://schemas.microsoft.com/office/drawing/2014/main" id="{B3401379-E399-4697-A38F-50EF94F77742}"/>
              </a:ext>
            </a:extLst>
          </p:cNvPr>
          <p:cNvSpPr>
            <a:spLocks noGrp="1"/>
          </p:cNvSpPr>
          <p:nvPr>
            <p:ph type="body" sz="quarter" idx="20" hasCustomPrompt="1"/>
          </p:nvPr>
        </p:nvSpPr>
        <p:spPr>
          <a:xfrm>
            <a:off x="527381" y="1218789"/>
            <a:ext cx="5376595"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2" name="Platshållare för text 10">
            <a:extLst>
              <a:ext uri="{FF2B5EF4-FFF2-40B4-BE49-F238E27FC236}">
                <a16:creationId xmlns:a16="http://schemas.microsoft.com/office/drawing/2014/main" id="{9E14B42E-E909-474C-AE05-EF1C0EC9076D}"/>
              </a:ext>
            </a:extLst>
          </p:cNvPr>
          <p:cNvSpPr>
            <a:spLocks noGrp="1"/>
          </p:cNvSpPr>
          <p:nvPr>
            <p:ph type="body" sz="quarter" idx="15" hasCustomPrompt="1"/>
          </p:nvPr>
        </p:nvSpPr>
        <p:spPr>
          <a:xfrm>
            <a:off x="527381" y="1698840"/>
            <a:ext cx="5376595" cy="4418459"/>
          </a:xfrm>
          <a:prstGeom prst="rect">
            <a:avLst/>
          </a:prstGeom>
        </p:spPr>
        <p:txBody>
          <a:bodyPr lIns="18000" tIns="0" rIns="0" bIns="0" anchor="ctr"/>
          <a:lstStyle>
            <a:lvl1pPr marL="0" indent="-380990">
              <a:lnSpc>
                <a:spcPct val="110000"/>
              </a:lnSpc>
              <a:buFontTx/>
              <a:buBlip>
                <a:blip r:embed="rId2"/>
              </a:buBlip>
              <a:defRPr sz="2133" spc="40" baseline="0">
                <a:solidFill>
                  <a:schemeClr val="tx1">
                    <a:lumMod val="75000"/>
                  </a:schemeClr>
                </a:solidFill>
                <a:latin typeface="+mj-lt"/>
              </a:defRPr>
            </a:lvl1pPr>
            <a:lvl2pPr marL="719982" indent="-359991">
              <a:lnSpc>
                <a:spcPct val="110000"/>
              </a:lnSpc>
              <a:buFontTx/>
              <a:buBlip>
                <a:blip r:embed="rId3"/>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3" name="Platshållare för text 10">
            <a:extLst>
              <a:ext uri="{FF2B5EF4-FFF2-40B4-BE49-F238E27FC236}">
                <a16:creationId xmlns:a16="http://schemas.microsoft.com/office/drawing/2014/main" id="{371B97B8-12EB-41C2-B981-17B858154936}"/>
              </a:ext>
            </a:extLst>
          </p:cNvPr>
          <p:cNvSpPr>
            <a:spLocks noGrp="1"/>
          </p:cNvSpPr>
          <p:nvPr>
            <p:ph type="body" sz="quarter" idx="19" hasCustomPrompt="1"/>
          </p:nvPr>
        </p:nvSpPr>
        <p:spPr>
          <a:xfrm>
            <a:off x="6288024" y="1698840"/>
            <a:ext cx="5376595" cy="4418459"/>
          </a:xfrm>
          <a:prstGeom prst="rect">
            <a:avLst/>
          </a:prstGeom>
        </p:spPr>
        <p:txBody>
          <a:bodyPr lIns="18000" tIns="0" rIns="0" bIns="0" anchor="ctr"/>
          <a:lstStyle>
            <a:lvl1pPr marL="0" indent="-359991">
              <a:lnSpc>
                <a:spcPct val="110000"/>
              </a:lnSpc>
              <a:buFontTx/>
              <a:buBlip>
                <a:blip r:embed="rId2"/>
              </a:buBlip>
              <a:defRPr sz="2133" spc="40" baseline="0">
                <a:solidFill>
                  <a:schemeClr val="tx1">
                    <a:lumMod val="75000"/>
                  </a:schemeClr>
                </a:solidFill>
                <a:latin typeface="+mj-lt"/>
              </a:defRPr>
            </a:lvl1pPr>
            <a:lvl2pPr marL="719982" indent="-359991">
              <a:lnSpc>
                <a:spcPct val="110000"/>
              </a:lnSpc>
              <a:buFontTx/>
              <a:buBlip>
                <a:blip r:embed="rId5"/>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6" name="Platshållare för text 11">
            <a:extLst>
              <a:ext uri="{FF2B5EF4-FFF2-40B4-BE49-F238E27FC236}">
                <a16:creationId xmlns:a16="http://schemas.microsoft.com/office/drawing/2014/main" id="{B7E2BC97-F240-4DAB-8636-CA4EC32AA529}"/>
              </a:ext>
            </a:extLst>
          </p:cNvPr>
          <p:cNvSpPr>
            <a:spLocks noGrp="1"/>
          </p:cNvSpPr>
          <p:nvPr>
            <p:ph type="body" sz="quarter" idx="18" hasCustomPrompt="1"/>
          </p:nvPr>
        </p:nvSpPr>
        <p:spPr>
          <a:xfrm>
            <a:off x="6288024" y="1218787"/>
            <a:ext cx="5376595" cy="289999"/>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Jämförelse, el. forts.</a:t>
            </a:r>
          </a:p>
        </p:txBody>
      </p:sp>
    </p:spTree>
    <p:extLst>
      <p:ext uri="{BB962C8B-B14F-4D97-AF65-F5344CB8AC3E}">
        <p14:creationId xmlns:p14="http://schemas.microsoft.com/office/powerpoint/2010/main" val="1104422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 BILD Högercentrerad + TOPPDEKOR">
    <p:spTree>
      <p:nvGrpSpPr>
        <p:cNvPr id="1" name=""/>
        <p:cNvGrpSpPr/>
        <p:nvPr/>
      </p:nvGrpSpPr>
      <p:grpSpPr>
        <a:xfrm>
          <a:off x="0" y="0"/>
          <a:ext cx="0" cy="0"/>
          <a:chOff x="0" y="0"/>
          <a:chExt cx="0" cy="0"/>
        </a:xfrm>
      </p:grpSpPr>
      <p:pic>
        <p:nvPicPr>
          <p:cNvPr id="8" name="Bildobjekt 7"/>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12" b="88967"/>
          <a:stretch/>
        </p:blipFill>
        <p:spPr>
          <a:xfrm>
            <a:off x="0" y="-27384"/>
            <a:ext cx="12193355" cy="288032"/>
          </a:xfrm>
          <a:prstGeom prst="rect">
            <a:avLst/>
          </a:prstGeom>
        </p:spPr>
      </p:pic>
      <p:sp>
        <p:nvSpPr>
          <p:cNvPr id="10" name="Platshållare för bild 7"/>
          <p:cNvSpPr>
            <a:spLocks noGrp="1"/>
          </p:cNvSpPr>
          <p:nvPr>
            <p:ph type="pic" sz="quarter" idx="13"/>
          </p:nvPr>
        </p:nvSpPr>
        <p:spPr>
          <a:xfrm>
            <a:off x="6288000" y="1698840"/>
            <a:ext cx="5904000" cy="4418459"/>
          </a:xfrm>
          <a:prstGeom prst="rect">
            <a:avLst/>
          </a:prstGeom>
        </p:spPr>
        <p:txBody>
          <a:bodyPr/>
          <a:lstStyle>
            <a:lvl1pPr marL="0" indent="0">
              <a:buFontTx/>
              <a:buNone/>
              <a:defRPr/>
            </a:lvl1pPr>
          </a:lstStyle>
          <a:p>
            <a:endParaRPr lang="sv-SE" dirty="0"/>
          </a:p>
        </p:txBody>
      </p:sp>
      <p:sp>
        <p:nvSpPr>
          <p:cNvPr id="11" name="Platshållare för text 3"/>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
        <p:nvSpPr>
          <p:cNvPr id="7" name="Rubrik 1">
            <a:extLst>
              <a:ext uri="{FF2B5EF4-FFF2-40B4-BE49-F238E27FC236}">
                <a16:creationId xmlns:a16="http://schemas.microsoft.com/office/drawing/2014/main" id="{B21DD54E-AEA6-448F-BE9E-1C18BD116C7B}"/>
              </a:ext>
            </a:extLst>
          </p:cNvPr>
          <p:cNvSpPr>
            <a:spLocks noGrp="1"/>
          </p:cNvSpPr>
          <p:nvPr>
            <p:ph type="title" hasCustomPrompt="1"/>
          </p:nvPr>
        </p:nvSpPr>
        <p:spPr>
          <a:xfrm>
            <a:off x="527382" y="548681"/>
            <a:ext cx="5376599"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12" name="Platshållare för text 3">
            <a:extLst>
              <a:ext uri="{FF2B5EF4-FFF2-40B4-BE49-F238E27FC236}">
                <a16:creationId xmlns:a16="http://schemas.microsoft.com/office/drawing/2014/main" id="{E6EBB0C6-8075-4FE7-8369-C312BA2A69D1}"/>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Tree>
    <p:extLst>
      <p:ext uri="{BB962C8B-B14F-4D97-AF65-F5344CB8AC3E}">
        <p14:creationId xmlns:p14="http://schemas.microsoft.com/office/powerpoint/2010/main" val="265419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698840"/>
            <a:ext cx="5904000" cy="4418459"/>
          </a:xfrm>
          <a:prstGeom prst="rect">
            <a:avLst/>
          </a:prstGeom>
        </p:spPr>
        <p:txBody>
          <a:bodyPr/>
          <a:lstStyle>
            <a:lvl1pPr marL="0" indent="0">
              <a:buFontTx/>
              <a:buNone/>
              <a:defRPr/>
            </a:lvl1pPr>
          </a:lstStyle>
          <a:p>
            <a:endParaRPr lang="sv-SE" dirty="0"/>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4" name="Platshållare för text 3">
            <a:extLst>
              <a:ext uri="{FF2B5EF4-FFF2-40B4-BE49-F238E27FC236}">
                <a16:creationId xmlns:a16="http://schemas.microsoft.com/office/drawing/2014/main" id="{AD1A97DD-7ECA-432A-BFD9-7078E279C247}"/>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1223034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6"/>
            <a:ext cx="5904000" cy="4800533"/>
          </a:xfrm>
          <a:prstGeom prst="rect">
            <a:avLst/>
          </a:prstGeom>
        </p:spPr>
        <p:txBody>
          <a:bodyPr/>
          <a:lstStyle>
            <a:lvl1pPr marL="0" indent="0">
              <a:buFontTx/>
              <a:buNone/>
              <a:defRPr/>
            </a:lvl1pPr>
          </a:lstStyle>
          <a:p>
            <a:endParaRPr lang="sv-SE" dirty="0"/>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2" y="1316766"/>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2696311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TEXT + BILD Högercentrerad + TOPPDEKOR">
    <p:spTree>
      <p:nvGrpSpPr>
        <p:cNvPr id="1" name=""/>
        <p:cNvGrpSpPr/>
        <p:nvPr/>
      </p:nvGrpSpPr>
      <p:grpSpPr>
        <a:xfrm>
          <a:off x="0" y="0"/>
          <a:ext cx="0" cy="0"/>
          <a:chOff x="0" y="0"/>
          <a:chExt cx="0" cy="0"/>
        </a:xfrm>
      </p:grpSpPr>
      <p:sp>
        <p:nvSpPr>
          <p:cNvPr id="6" name="Platshållare för bild 7"/>
          <p:cNvSpPr>
            <a:spLocks noGrp="1"/>
          </p:cNvSpPr>
          <p:nvPr>
            <p:ph type="pic" sz="quarter" idx="13"/>
          </p:nvPr>
        </p:nvSpPr>
        <p:spPr>
          <a:xfrm>
            <a:off x="6288000" y="1316766"/>
            <a:ext cx="5904000" cy="4800533"/>
          </a:xfrm>
          <a:prstGeom prst="rect">
            <a:avLst/>
          </a:prstGeom>
        </p:spPr>
        <p:txBody>
          <a:bodyPr/>
          <a:lstStyle>
            <a:lvl1pPr marL="0" indent="0">
              <a:buFontTx/>
              <a:buNone/>
              <a:defRPr/>
            </a:lvl1pPr>
          </a:lstStyle>
          <a:p>
            <a:endParaRPr lang="sv-SE" dirty="0"/>
          </a:p>
        </p:txBody>
      </p:sp>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316766"/>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2554232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TEXT + BILD Högercentrerad + TOPPDEKOR">
    <p:spTree>
      <p:nvGrpSpPr>
        <p:cNvPr id="1" name=""/>
        <p:cNvGrpSpPr/>
        <p:nvPr/>
      </p:nvGrpSpPr>
      <p:grpSpPr>
        <a:xfrm>
          <a:off x="0" y="0"/>
          <a:ext cx="0" cy="0"/>
          <a:chOff x="0" y="0"/>
          <a:chExt cx="0" cy="0"/>
        </a:xfrm>
      </p:grpSpPr>
      <p:sp>
        <p:nvSpPr>
          <p:cNvPr id="6" name="Platshållare för bild 7"/>
          <p:cNvSpPr>
            <a:spLocks noGrp="1"/>
          </p:cNvSpPr>
          <p:nvPr>
            <p:ph type="pic" sz="quarter" idx="13"/>
          </p:nvPr>
        </p:nvSpPr>
        <p:spPr>
          <a:xfrm>
            <a:off x="6288000" y="1704000"/>
            <a:ext cx="5904000" cy="4413299"/>
          </a:xfrm>
          <a:prstGeom prst="rect">
            <a:avLst/>
          </a:prstGeom>
        </p:spPr>
        <p:txBody>
          <a:bodyPr/>
          <a:lstStyle>
            <a:lvl1pPr marL="0" indent="0">
              <a:buFontTx/>
              <a:buNone/>
              <a:defRPr/>
            </a:lvl1pPr>
          </a:lstStyle>
          <a:p>
            <a:endParaRPr lang="sv-SE" dirty="0"/>
          </a:p>
        </p:txBody>
      </p:sp>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8" name="Platshållare för text 3">
            <a:extLst>
              <a:ext uri="{FF2B5EF4-FFF2-40B4-BE49-F238E27FC236}">
                <a16:creationId xmlns:a16="http://schemas.microsoft.com/office/drawing/2014/main" id="{6BF89C33-7907-403B-A2D9-5EF29A492819}"/>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868332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TEXT + BILD Högercentrerad + TOPPDEKOR">
    <p:spTree>
      <p:nvGrpSpPr>
        <p:cNvPr id="1" name=""/>
        <p:cNvGrpSpPr/>
        <p:nvPr/>
      </p:nvGrpSpPr>
      <p:grpSpPr>
        <a:xfrm>
          <a:off x="0" y="0"/>
          <a:ext cx="0" cy="0"/>
          <a:chOff x="0" y="0"/>
          <a:chExt cx="0" cy="0"/>
        </a:xfrm>
      </p:grpSpPr>
      <p:sp>
        <p:nvSpPr>
          <p:cNvPr id="8" name="Platshållare för text 3">
            <a:extLst>
              <a:ext uri="{FF2B5EF4-FFF2-40B4-BE49-F238E27FC236}">
                <a16:creationId xmlns:a16="http://schemas.microsoft.com/office/drawing/2014/main" id="{8A88DC46-E793-4825-B86C-617CEC956284}"/>
              </a:ext>
            </a:extLst>
          </p:cNvPr>
          <p:cNvSpPr txBox="1">
            <a:spLocks/>
          </p:cNvSpPr>
          <p:nvPr userDrawn="1"/>
        </p:nvSpPr>
        <p:spPr>
          <a:xfrm rot="120000">
            <a:off x="-390803" y="1515770"/>
            <a:ext cx="12891728" cy="1817545"/>
          </a:xfrm>
          <a:prstGeom prst="rect">
            <a:avLst/>
          </a:prstGeom>
          <a:solidFill>
            <a:srgbClr val="71B2C9">
              <a:alpha val="10000"/>
            </a:srgbClr>
          </a:solidFill>
        </p:spPr>
        <p:txBody>
          <a:bodyPr lIns="144000" tIns="144000" rIns="0" bIns="0" anchor="t"/>
          <a:lstStyle>
            <a:lvl1pPr marL="171450" indent="-171450" algn="l" defTabSz="685800" rtl="0" eaLnBrk="1" latinLnBrk="0" hangingPunct="1">
              <a:lnSpc>
                <a:spcPct val="90000"/>
              </a:lnSpc>
              <a:spcBef>
                <a:spcPts val="750"/>
              </a:spcBef>
              <a:buFontTx/>
              <a:buBlip>
                <a:blip r:embed="rId2"/>
              </a:buBlip>
              <a:defRPr sz="1400" kern="1200">
                <a:solidFill>
                  <a:schemeClr val="tx1">
                    <a:lumMod val="75000"/>
                  </a:schemeClr>
                </a:solidFill>
                <a:latin typeface="+mj-lt"/>
                <a:ea typeface="+mn-ea"/>
                <a:cs typeface="+mn-cs"/>
              </a:defRPr>
            </a:lvl1pPr>
            <a:lvl2pPr marL="514350" indent="-171450" algn="l" defTabSz="685800" rtl="0" eaLnBrk="1" latinLnBrk="0" hangingPunct="1">
              <a:lnSpc>
                <a:spcPct val="90000"/>
              </a:lnSpc>
              <a:spcBef>
                <a:spcPts val="375"/>
              </a:spcBef>
              <a:buFontTx/>
              <a:buBlip>
                <a:blip r:embed="rId3"/>
              </a:buBlip>
              <a:defRPr sz="1200" kern="1200">
                <a:solidFill>
                  <a:schemeClr val="tx1">
                    <a:lumMod val="75000"/>
                  </a:schemeClr>
                </a:solidFill>
                <a:latin typeface="+mj-lt"/>
                <a:ea typeface="+mn-ea"/>
                <a:cs typeface="+mn-cs"/>
              </a:defRPr>
            </a:lvl2pPr>
            <a:lvl3pPr marL="857250" indent="-171450" algn="l" defTabSz="685800" rtl="0" eaLnBrk="1" latinLnBrk="0" hangingPunct="1">
              <a:lnSpc>
                <a:spcPct val="90000"/>
              </a:lnSpc>
              <a:spcBef>
                <a:spcPts val="375"/>
              </a:spcBef>
              <a:buFontTx/>
              <a:buBlip>
                <a:blip r:embed="rId4"/>
              </a:buBlip>
              <a:defRPr sz="12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Tx/>
              <a:buNone/>
            </a:pPr>
            <a:endParaRPr lang="sv-SE" sz="1867" dirty="0"/>
          </a:p>
        </p:txBody>
      </p:sp>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hasCustomPrompt="1"/>
          </p:nvPr>
        </p:nvSpPr>
        <p:spPr>
          <a:xfrm>
            <a:off x="6288001" y="1698840"/>
            <a:ext cx="5376599" cy="4418459"/>
          </a:xfrm>
          <a:prstGeom prst="rect">
            <a:avLst/>
          </a:prstGeom>
        </p:spPr>
        <p:txBody>
          <a:bodyPr/>
          <a:lstStyle>
            <a:lvl1pPr marL="0" indent="0">
              <a:buFontTx/>
              <a:buNone/>
              <a:defRPr/>
            </a:lvl1pPr>
          </a:lstStyle>
          <a:p>
            <a:r>
              <a:rPr lang="sv-SE" dirty="0"/>
              <a:t>Använd enbart för bilder med transparant bakgrund (.</a:t>
            </a:r>
            <a:r>
              <a:rPr lang="sv-SE" dirty="0" err="1"/>
              <a:t>png</a:t>
            </a:r>
            <a:r>
              <a:rPr lang="sv-SE" dirty="0"/>
              <a:t> format)</a:t>
            </a:r>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2" y="1698840"/>
            <a:ext cx="5376599" cy="1250107"/>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
        <p:nvSpPr>
          <p:cNvPr id="9" name="Platshållare för text 3">
            <a:extLst>
              <a:ext uri="{FF2B5EF4-FFF2-40B4-BE49-F238E27FC236}">
                <a16:creationId xmlns:a16="http://schemas.microsoft.com/office/drawing/2014/main" id="{221A2233-318C-464A-AA26-1D704E9B29F3}"/>
              </a:ext>
            </a:extLst>
          </p:cNvPr>
          <p:cNvSpPr>
            <a:spLocks noGrp="1"/>
          </p:cNvSpPr>
          <p:nvPr>
            <p:ph type="body" sz="quarter" idx="16" hasCustomPrompt="1"/>
          </p:nvPr>
        </p:nvSpPr>
        <p:spPr>
          <a:xfrm>
            <a:off x="527381" y="3621022"/>
            <a:ext cx="5376599" cy="2463569"/>
          </a:xfrm>
          <a:prstGeom prst="rect">
            <a:avLst/>
          </a:prstGeom>
        </p:spPr>
        <p:txBody>
          <a:bodyPr lIns="18000" tIns="0" rIns="0" bIns="0" anchor="ctr"/>
          <a:lstStyle>
            <a:lvl1pPr marL="380990" indent="-380990">
              <a:lnSpc>
                <a:spcPct val="110000"/>
              </a:lnSpc>
              <a:spcBef>
                <a:spcPts val="500"/>
              </a:spcBef>
              <a:buFontTx/>
              <a:buBlip>
                <a:blip r:embed="rId2"/>
              </a:buBlip>
              <a:defRPr sz="2133" b="0" spc="40" baseline="0">
                <a:solidFill>
                  <a:schemeClr val="tx1">
                    <a:lumMod val="75000"/>
                  </a:schemeClr>
                </a:solidFill>
                <a:latin typeface="+mj-lt"/>
              </a:defRPr>
            </a:lvl1pPr>
            <a:lvl2pPr marL="719982" indent="-359991">
              <a:lnSpc>
                <a:spcPct val="110000"/>
              </a:lnSpc>
              <a:spcBef>
                <a:spcPts val="500"/>
              </a:spcBef>
              <a:buFontTx/>
              <a:buBlip>
                <a:blip r:embed="rId5"/>
              </a:buBlip>
              <a:defRPr sz="1867">
                <a:latin typeface="+mj-lt"/>
              </a:defRPr>
            </a:lvl2pPr>
            <a:lvl3pPr marL="1079973" indent="-359991">
              <a:lnSpc>
                <a:spcPct val="110000"/>
              </a:lnSpc>
              <a:spcBef>
                <a:spcPts val="500"/>
              </a:spcBef>
              <a:buFontTx/>
              <a:buBlip>
                <a:blip r:embed="rId6"/>
              </a:buBlip>
              <a:defRPr sz="1867">
                <a:latin typeface="+mj-lt"/>
              </a:defRPr>
            </a:lvl3pPr>
          </a:lstStyle>
          <a:p>
            <a:pPr lvl="0"/>
            <a:r>
              <a:rPr lang="sv-SE" dirty="0"/>
              <a:t>Punktlista</a:t>
            </a:r>
          </a:p>
          <a:p>
            <a:pPr lvl="1"/>
            <a:r>
              <a:rPr lang="sv-SE" dirty="0"/>
              <a:t>Underkategori</a:t>
            </a:r>
          </a:p>
          <a:p>
            <a:pPr lvl="2"/>
            <a:r>
              <a:rPr lang="sv-SE" dirty="0"/>
              <a:t>Underkategori 2</a:t>
            </a:r>
          </a:p>
        </p:txBody>
      </p:sp>
    </p:spTree>
    <p:extLst>
      <p:ext uri="{BB962C8B-B14F-4D97-AF65-F5344CB8AC3E}">
        <p14:creationId xmlns:p14="http://schemas.microsoft.com/office/powerpoint/2010/main" val="4134954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_TEXT + BILD Högercentrerad + TOPPDEKOR">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698840"/>
            <a:ext cx="5376599" cy="3170320"/>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
        <p:nvSpPr>
          <p:cNvPr id="10" name="Platshållare för text 3">
            <a:extLst>
              <a:ext uri="{FF2B5EF4-FFF2-40B4-BE49-F238E27FC236}">
                <a16:creationId xmlns:a16="http://schemas.microsoft.com/office/drawing/2014/main" id="{D0EAD310-8587-4814-A46E-5A2C691E02AD}"/>
              </a:ext>
            </a:extLst>
          </p:cNvPr>
          <p:cNvSpPr txBox="1">
            <a:spLocks/>
          </p:cNvSpPr>
          <p:nvPr userDrawn="1"/>
        </p:nvSpPr>
        <p:spPr>
          <a:xfrm rot="120000">
            <a:off x="-410811" y="1521342"/>
            <a:ext cx="12891728" cy="3691957"/>
          </a:xfrm>
          <a:prstGeom prst="rect">
            <a:avLst/>
          </a:prstGeom>
          <a:solidFill>
            <a:srgbClr val="71B2C9">
              <a:alpha val="10000"/>
            </a:srgbClr>
          </a:solidFill>
        </p:spPr>
        <p:txBody>
          <a:bodyPr lIns="144000" tIns="144000" rIns="0" bIns="0" anchor="t"/>
          <a:lstStyle>
            <a:lvl1pPr marL="171450" indent="-171450" algn="l" defTabSz="685800" rtl="0" eaLnBrk="1" latinLnBrk="0" hangingPunct="1">
              <a:lnSpc>
                <a:spcPct val="90000"/>
              </a:lnSpc>
              <a:spcBef>
                <a:spcPts val="750"/>
              </a:spcBef>
              <a:buFontTx/>
              <a:buBlip>
                <a:blip r:embed="rId2"/>
              </a:buBlip>
              <a:defRPr sz="1400" kern="1200">
                <a:solidFill>
                  <a:schemeClr val="tx1">
                    <a:lumMod val="75000"/>
                  </a:schemeClr>
                </a:solidFill>
                <a:latin typeface="+mj-lt"/>
                <a:ea typeface="+mn-ea"/>
                <a:cs typeface="+mn-cs"/>
              </a:defRPr>
            </a:lvl1pPr>
            <a:lvl2pPr marL="514350" indent="-171450" algn="l" defTabSz="685800" rtl="0" eaLnBrk="1" latinLnBrk="0" hangingPunct="1">
              <a:lnSpc>
                <a:spcPct val="90000"/>
              </a:lnSpc>
              <a:spcBef>
                <a:spcPts val="375"/>
              </a:spcBef>
              <a:buFontTx/>
              <a:buBlip>
                <a:blip r:embed="rId3"/>
              </a:buBlip>
              <a:defRPr sz="1200" kern="1200">
                <a:solidFill>
                  <a:schemeClr val="tx1">
                    <a:lumMod val="75000"/>
                  </a:schemeClr>
                </a:solidFill>
                <a:latin typeface="+mj-lt"/>
                <a:ea typeface="+mn-ea"/>
                <a:cs typeface="+mn-cs"/>
              </a:defRPr>
            </a:lvl2pPr>
            <a:lvl3pPr marL="857250" indent="-171450" algn="l" defTabSz="685800" rtl="0" eaLnBrk="1" latinLnBrk="0" hangingPunct="1">
              <a:lnSpc>
                <a:spcPct val="90000"/>
              </a:lnSpc>
              <a:spcBef>
                <a:spcPts val="375"/>
              </a:spcBef>
              <a:buFontTx/>
              <a:buBlip>
                <a:blip r:embed="rId4"/>
              </a:buBlip>
              <a:defRPr sz="12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Tx/>
              <a:buNone/>
            </a:pPr>
            <a:endParaRPr lang="sv-SE" sz="1867" dirty="0"/>
          </a:p>
        </p:txBody>
      </p:sp>
      <p:sp>
        <p:nvSpPr>
          <p:cNvPr id="6" name="Platshållare för bild 7"/>
          <p:cNvSpPr>
            <a:spLocks noGrp="1"/>
          </p:cNvSpPr>
          <p:nvPr>
            <p:ph type="pic" sz="quarter" idx="13" hasCustomPrompt="1"/>
          </p:nvPr>
        </p:nvSpPr>
        <p:spPr>
          <a:xfrm>
            <a:off x="6288001" y="1704000"/>
            <a:ext cx="5376599" cy="4413299"/>
          </a:xfrm>
          <a:prstGeom prst="rect">
            <a:avLst/>
          </a:prstGeom>
        </p:spPr>
        <p:txBody>
          <a:bodyPr/>
          <a:lstStyle>
            <a:lvl1pPr marL="0" indent="0">
              <a:buFontTx/>
              <a:buNone/>
              <a:defRPr/>
            </a:lvl1pPr>
          </a:lstStyle>
          <a:p>
            <a:r>
              <a:rPr lang="sv-SE" dirty="0"/>
              <a:t>Använd enbart för bilder med transparant bakgrund (.</a:t>
            </a:r>
            <a:r>
              <a:rPr lang="sv-SE" dirty="0" err="1"/>
              <a:t>png</a:t>
            </a:r>
            <a:r>
              <a:rPr lang="sv-SE" dirty="0"/>
              <a:t> format)</a:t>
            </a:r>
          </a:p>
        </p:txBody>
      </p:sp>
    </p:spTree>
    <p:extLst>
      <p:ext uri="{BB962C8B-B14F-4D97-AF65-F5344CB8AC3E}">
        <p14:creationId xmlns:p14="http://schemas.microsoft.com/office/powerpoint/2010/main" val="1001778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8_TEXT + BILD Högercentrerad + TOPPDEKOR">
    <p:spTree>
      <p:nvGrpSpPr>
        <p:cNvPr id="1" name=""/>
        <p:cNvGrpSpPr/>
        <p:nvPr/>
      </p:nvGrpSpPr>
      <p:grpSpPr>
        <a:xfrm>
          <a:off x="0" y="0"/>
          <a:ext cx="0" cy="0"/>
          <a:chOff x="0" y="0"/>
          <a:chExt cx="0" cy="0"/>
        </a:xfrm>
      </p:grpSpPr>
      <p:sp>
        <p:nvSpPr>
          <p:cNvPr id="8" name="Platshållare för text 3">
            <a:extLst>
              <a:ext uri="{FF2B5EF4-FFF2-40B4-BE49-F238E27FC236}">
                <a16:creationId xmlns:a16="http://schemas.microsoft.com/office/drawing/2014/main" id="{AD6D3AA1-E9D9-4E11-A5A3-1A140DCB7185}"/>
              </a:ext>
            </a:extLst>
          </p:cNvPr>
          <p:cNvSpPr txBox="1">
            <a:spLocks/>
          </p:cNvSpPr>
          <p:nvPr userDrawn="1"/>
        </p:nvSpPr>
        <p:spPr>
          <a:xfrm rot="120000">
            <a:off x="-457981" y="1514597"/>
            <a:ext cx="12891728" cy="5667423"/>
          </a:xfrm>
          <a:prstGeom prst="rect">
            <a:avLst/>
          </a:prstGeom>
          <a:solidFill>
            <a:srgbClr val="71B2C9">
              <a:alpha val="10000"/>
            </a:srgbClr>
          </a:solidFill>
        </p:spPr>
        <p:txBody>
          <a:bodyPr lIns="144000" tIns="144000" rIns="0" bIns="0" anchor="t"/>
          <a:lstStyle>
            <a:lvl1pPr marL="171450" indent="-171450" algn="l" defTabSz="685800" rtl="0" eaLnBrk="1" latinLnBrk="0" hangingPunct="1">
              <a:lnSpc>
                <a:spcPct val="90000"/>
              </a:lnSpc>
              <a:spcBef>
                <a:spcPts val="750"/>
              </a:spcBef>
              <a:buFontTx/>
              <a:buBlip>
                <a:blip r:embed="rId2"/>
              </a:buBlip>
              <a:defRPr sz="1400" kern="1200">
                <a:solidFill>
                  <a:schemeClr val="tx1">
                    <a:lumMod val="75000"/>
                  </a:schemeClr>
                </a:solidFill>
                <a:latin typeface="+mj-lt"/>
                <a:ea typeface="+mn-ea"/>
                <a:cs typeface="+mn-cs"/>
              </a:defRPr>
            </a:lvl1pPr>
            <a:lvl2pPr marL="514350" indent="-171450" algn="l" defTabSz="685800" rtl="0" eaLnBrk="1" latinLnBrk="0" hangingPunct="1">
              <a:lnSpc>
                <a:spcPct val="90000"/>
              </a:lnSpc>
              <a:spcBef>
                <a:spcPts val="375"/>
              </a:spcBef>
              <a:buFontTx/>
              <a:buBlip>
                <a:blip r:embed="rId3"/>
              </a:buBlip>
              <a:defRPr sz="1200" kern="1200">
                <a:solidFill>
                  <a:schemeClr val="tx1">
                    <a:lumMod val="75000"/>
                  </a:schemeClr>
                </a:solidFill>
                <a:latin typeface="+mj-lt"/>
                <a:ea typeface="+mn-ea"/>
                <a:cs typeface="+mn-cs"/>
              </a:defRPr>
            </a:lvl2pPr>
            <a:lvl3pPr marL="857250" indent="-171450" algn="l" defTabSz="685800" rtl="0" eaLnBrk="1" latinLnBrk="0" hangingPunct="1">
              <a:lnSpc>
                <a:spcPct val="90000"/>
              </a:lnSpc>
              <a:spcBef>
                <a:spcPts val="375"/>
              </a:spcBef>
              <a:buFontTx/>
              <a:buBlip>
                <a:blip r:embed="rId4"/>
              </a:buBlip>
              <a:defRPr sz="12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Tx/>
              <a:buNone/>
            </a:pPr>
            <a:endParaRPr lang="sv-SE" sz="1867" dirty="0"/>
          </a:p>
        </p:txBody>
      </p:sp>
      <p:sp>
        <p:nvSpPr>
          <p:cNvPr id="6" name="Platshållare för bild 7"/>
          <p:cNvSpPr>
            <a:spLocks noGrp="1"/>
          </p:cNvSpPr>
          <p:nvPr>
            <p:ph type="pic" sz="quarter" idx="13" hasCustomPrompt="1"/>
          </p:nvPr>
        </p:nvSpPr>
        <p:spPr>
          <a:xfrm>
            <a:off x="6288001" y="1704000"/>
            <a:ext cx="5376599" cy="4413299"/>
          </a:xfrm>
          <a:prstGeom prst="rect">
            <a:avLst/>
          </a:prstGeom>
        </p:spPr>
        <p:txBody>
          <a:bodyPr/>
          <a:lstStyle>
            <a:lvl1pPr marL="0" indent="0">
              <a:buFontTx/>
              <a:buNone/>
              <a:defRPr/>
            </a:lvl1pPr>
          </a:lstStyle>
          <a:p>
            <a:r>
              <a:rPr lang="sv-SE" dirty="0"/>
              <a:t>Använd enbart för bilder med transparant bakgrund (.</a:t>
            </a:r>
            <a:r>
              <a:rPr lang="sv-SE" dirty="0" err="1"/>
              <a:t>png</a:t>
            </a:r>
            <a:r>
              <a:rPr lang="sv-SE" dirty="0"/>
              <a:t> format)</a:t>
            </a:r>
          </a:p>
        </p:txBody>
      </p:sp>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698840"/>
            <a:ext cx="5376599" cy="441329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105769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2025-07-03</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PUNKTLISTA Dubbel + BOTTENDEKOR">
    <p:spTree>
      <p:nvGrpSpPr>
        <p:cNvPr id="1" name=""/>
        <p:cNvGrpSpPr/>
        <p:nvPr/>
      </p:nvGrpSpPr>
      <p:grpSpPr>
        <a:xfrm>
          <a:off x="0" y="0"/>
          <a:ext cx="0" cy="0"/>
          <a:chOff x="0" y="0"/>
          <a:chExt cx="0" cy="0"/>
        </a:xfrm>
      </p:grpSpPr>
      <p:sp>
        <p:nvSpPr>
          <p:cNvPr id="13" name="Platshållare för text 10">
            <a:extLst>
              <a:ext uri="{FF2B5EF4-FFF2-40B4-BE49-F238E27FC236}">
                <a16:creationId xmlns:a16="http://schemas.microsoft.com/office/drawing/2014/main" id="{371B97B8-12EB-41C2-B981-17B858154936}"/>
              </a:ext>
            </a:extLst>
          </p:cNvPr>
          <p:cNvSpPr>
            <a:spLocks noGrp="1"/>
          </p:cNvSpPr>
          <p:nvPr>
            <p:ph type="body" sz="quarter" idx="19" hasCustomPrompt="1"/>
          </p:nvPr>
        </p:nvSpPr>
        <p:spPr>
          <a:xfrm>
            <a:off x="6384032" y="2276872"/>
            <a:ext cx="5184576" cy="3552395"/>
          </a:xfrm>
          <a:prstGeom prst="rect">
            <a:avLst/>
          </a:prstGeom>
        </p:spPr>
        <p:txBody>
          <a:bodyPr lIns="18000" tIns="0" rIns="0" bIns="0" anchor="ctr"/>
          <a:lstStyle>
            <a:lvl1pPr marL="359991" indent="-359991">
              <a:lnSpc>
                <a:spcPct val="110000"/>
              </a:lnSpc>
              <a:buFontTx/>
              <a:buBlip>
                <a:blip r:embed="rId2"/>
              </a:buBlip>
              <a:defRPr sz="2133" spc="40" baseline="0">
                <a:solidFill>
                  <a:schemeClr val="tx1">
                    <a:lumMod val="75000"/>
                  </a:schemeClr>
                </a:solidFill>
                <a:latin typeface="+mj-lt"/>
              </a:defRPr>
            </a:lvl1pPr>
            <a:lvl2pPr marL="719982" indent="-359991">
              <a:lnSpc>
                <a:spcPct val="110000"/>
              </a:lnSpc>
              <a:buFontTx/>
              <a:buBlip>
                <a:blip r:embed="rId3"/>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2" name="Platshållare för text 10">
            <a:extLst>
              <a:ext uri="{FF2B5EF4-FFF2-40B4-BE49-F238E27FC236}">
                <a16:creationId xmlns:a16="http://schemas.microsoft.com/office/drawing/2014/main" id="{9E14B42E-E909-474C-AE05-EF1C0EC9076D}"/>
              </a:ext>
            </a:extLst>
          </p:cNvPr>
          <p:cNvSpPr>
            <a:spLocks noGrp="1"/>
          </p:cNvSpPr>
          <p:nvPr>
            <p:ph type="body" sz="quarter" idx="15" hasCustomPrompt="1"/>
          </p:nvPr>
        </p:nvSpPr>
        <p:spPr>
          <a:xfrm>
            <a:off x="623392" y="2084851"/>
            <a:ext cx="5192335" cy="3648405"/>
          </a:xfrm>
          <a:prstGeom prst="rect">
            <a:avLst/>
          </a:prstGeom>
        </p:spPr>
        <p:txBody>
          <a:bodyPr lIns="18000" tIns="0" rIns="0" bIns="0" anchor="ctr"/>
          <a:lstStyle>
            <a:lvl1pPr marL="380990" indent="-380990">
              <a:lnSpc>
                <a:spcPct val="110000"/>
              </a:lnSpc>
              <a:buFontTx/>
              <a:buBlip>
                <a:blip r:embed="rId2"/>
              </a:buBlip>
              <a:defRPr sz="2133" spc="40" baseline="0">
                <a:solidFill>
                  <a:schemeClr val="tx1">
                    <a:lumMod val="75000"/>
                  </a:schemeClr>
                </a:solidFill>
                <a:latin typeface="+mj-lt"/>
              </a:defRPr>
            </a:lvl1pPr>
            <a:lvl2pPr marL="588585" indent="-228594">
              <a:lnSpc>
                <a:spcPct val="110000"/>
              </a:lnSpc>
              <a:buFontTx/>
              <a:buBlip>
                <a:blip r:embed="rId5"/>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9" name="Rektangel 8">
            <a:extLst>
              <a:ext uri="{FF2B5EF4-FFF2-40B4-BE49-F238E27FC236}">
                <a16:creationId xmlns:a16="http://schemas.microsoft.com/office/drawing/2014/main" id="{664880BB-2B4A-446F-9EBE-451466FE19D5}"/>
              </a:ext>
            </a:extLst>
          </p:cNvPr>
          <p:cNvSpPr/>
          <p:nvPr userDrawn="1"/>
        </p:nvSpPr>
        <p:spPr>
          <a:xfrm rot="60000">
            <a:off x="-442753" y="1835991"/>
            <a:ext cx="6542896" cy="4080000"/>
          </a:xfrm>
          <a:prstGeom prst="rect">
            <a:avLst/>
          </a:prstGeom>
          <a:solidFill>
            <a:srgbClr val="A8AD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p>
        </p:txBody>
      </p:sp>
      <p:sp>
        <p:nvSpPr>
          <p:cNvPr id="8" name="Rektangel 7">
            <a:extLst>
              <a:ext uri="{FF2B5EF4-FFF2-40B4-BE49-F238E27FC236}">
                <a16:creationId xmlns:a16="http://schemas.microsoft.com/office/drawing/2014/main" id="{C771AB39-AA9B-4B36-B6C5-46C9A181BA1A}"/>
              </a:ext>
            </a:extLst>
          </p:cNvPr>
          <p:cNvSpPr/>
          <p:nvPr userDrawn="1"/>
        </p:nvSpPr>
        <p:spPr>
          <a:xfrm rot="60000">
            <a:off x="6099632" y="2043843"/>
            <a:ext cx="6338619" cy="4080000"/>
          </a:xfrm>
          <a:prstGeom prst="rect">
            <a:avLst/>
          </a:prstGeom>
          <a:solidFill>
            <a:srgbClr val="C8102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p>
        </p:txBody>
      </p:sp>
      <p:sp>
        <p:nvSpPr>
          <p:cNvPr id="7" name="Rubrik 1">
            <a:extLst>
              <a:ext uri="{FF2B5EF4-FFF2-40B4-BE49-F238E27FC236}">
                <a16:creationId xmlns:a16="http://schemas.microsoft.com/office/drawing/2014/main" id="{0635B282-CE9D-4645-932A-33E0184E24E8}"/>
              </a:ext>
            </a:extLst>
          </p:cNvPr>
          <p:cNvSpPr>
            <a:spLocks noGrp="1"/>
          </p:cNvSpPr>
          <p:nvPr>
            <p:ph type="title" hasCustomPrompt="1"/>
          </p:nvPr>
        </p:nvSpPr>
        <p:spPr>
          <a:xfrm>
            <a:off x="527381" y="548681"/>
            <a:ext cx="5376595"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10" name="Platshållare för text 3">
            <a:extLst>
              <a:ext uri="{FF2B5EF4-FFF2-40B4-BE49-F238E27FC236}">
                <a16:creationId xmlns:a16="http://schemas.microsoft.com/office/drawing/2014/main" id="{B3401379-E399-4697-A38F-50EF94F77742}"/>
              </a:ext>
            </a:extLst>
          </p:cNvPr>
          <p:cNvSpPr>
            <a:spLocks noGrp="1"/>
          </p:cNvSpPr>
          <p:nvPr>
            <p:ph type="body" sz="quarter" idx="20" hasCustomPrompt="1"/>
          </p:nvPr>
        </p:nvSpPr>
        <p:spPr>
          <a:xfrm>
            <a:off x="527381" y="1218789"/>
            <a:ext cx="5376595"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6" name="Platshållare för text 11">
            <a:extLst>
              <a:ext uri="{FF2B5EF4-FFF2-40B4-BE49-F238E27FC236}">
                <a16:creationId xmlns:a16="http://schemas.microsoft.com/office/drawing/2014/main" id="{B7E2BC97-F240-4DAB-8636-CA4EC32AA529}"/>
              </a:ext>
            </a:extLst>
          </p:cNvPr>
          <p:cNvSpPr>
            <a:spLocks noGrp="1"/>
          </p:cNvSpPr>
          <p:nvPr>
            <p:ph type="body" sz="quarter" idx="18" hasCustomPrompt="1"/>
          </p:nvPr>
        </p:nvSpPr>
        <p:spPr>
          <a:xfrm>
            <a:off x="6288024" y="1218787"/>
            <a:ext cx="5376595" cy="289999"/>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Jämförelse, el. forts.</a:t>
            </a:r>
          </a:p>
        </p:txBody>
      </p:sp>
    </p:spTree>
    <p:extLst>
      <p:ext uri="{BB962C8B-B14F-4D97-AF65-F5344CB8AC3E}">
        <p14:creationId xmlns:p14="http://schemas.microsoft.com/office/powerpoint/2010/main" val="429016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 BILDSERIE högercentrerat">
    <p:spTree>
      <p:nvGrpSpPr>
        <p:cNvPr id="1" name=""/>
        <p:cNvGrpSpPr/>
        <p:nvPr/>
      </p:nvGrpSpPr>
      <p:grpSpPr>
        <a:xfrm>
          <a:off x="0" y="0"/>
          <a:ext cx="0" cy="0"/>
          <a:chOff x="0" y="0"/>
          <a:chExt cx="0" cy="0"/>
        </a:xfrm>
      </p:grpSpPr>
      <p:sp>
        <p:nvSpPr>
          <p:cNvPr id="13" name="Platshållare för bild 7"/>
          <p:cNvSpPr>
            <a:spLocks noGrp="1"/>
          </p:cNvSpPr>
          <p:nvPr>
            <p:ph type="pic" sz="quarter" idx="18" hasCustomPrompt="1"/>
          </p:nvPr>
        </p:nvSpPr>
        <p:spPr>
          <a:xfrm>
            <a:off x="6288021" y="1704075"/>
            <a:ext cx="2592288" cy="2108968"/>
          </a:xfrm>
          <a:prstGeom prst="rect">
            <a:avLst/>
          </a:prstGeom>
        </p:spPr>
        <p:txBody>
          <a:bodyPr/>
          <a:lstStyle>
            <a:lvl1pPr marL="0" indent="0">
              <a:buFontTx/>
              <a:buNone/>
              <a:defRPr/>
            </a:lvl1pPr>
          </a:lstStyle>
          <a:p>
            <a:r>
              <a:rPr lang="sv-SE" dirty="0"/>
              <a:t>Bild 1</a:t>
            </a:r>
          </a:p>
        </p:txBody>
      </p:sp>
      <p:pic>
        <p:nvPicPr>
          <p:cNvPr id="6" name="Bildobjekt 5"/>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10" name="Platshållare för bild 7"/>
          <p:cNvSpPr>
            <a:spLocks noGrp="1"/>
          </p:cNvSpPr>
          <p:nvPr>
            <p:ph type="pic" sz="quarter" idx="16" hasCustomPrompt="1"/>
          </p:nvPr>
        </p:nvSpPr>
        <p:spPr>
          <a:xfrm>
            <a:off x="6288021" y="4005064"/>
            <a:ext cx="2592288" cy="2108968"/>
          </a:xfrm>
          <a:prstGeom prst="rect">
            <a:avLst/>
          </a:prstGeom>
        </p:spPr>
        <p:txBody>
          <a:bodyPr/>
          <a:lstStyle>
            <a:lvl1pPr marL="0" indent="0">
              <a:buFontTx/>
              <a:buNone/>
              <a:defRPr/>
            </a:lvl1pPr>
          </a:lstStyle>
          <a:p>
            <a:r>
              <a:rPr lang="sv-SE" dirty="0"/>
              <a:t>Bild 2</a:t>
            </a:r>
          </a:p>
        </p:txBody>
      </p:sp>
      <p:sp>
        <p:nvSpPr>
          <p:cNvPr id="11" name="Platshållare för bild 7"/>
          <p:cNvSpPr>
            <a:spLocks noGrp="1"/>
          </p:cNvSpPr>
          <p:nvPr>
            <p:ph type="pic" sz="quarter" idx="17" hasCustomPrompt="1"/>
          </p:nvPr>
        </p:nvSpPr>
        <p:spPr>
          <a:xfrm>
            <a:off x="9072330" y="1700035"/>
            <a:ext cx="2592287" cy="4413996"/>
          </a:xfrm>
          <a:prstGeom prst="rect">
            <a:avLst/>
          </a:prstGeom>
        </p:spPr>
        <p:txBody>
          <a:bodyPr/>
          <a:lstStyle>
            <a:lvl1pPr marL="0" indent="0">
              <a:buFontTx/>
              <a:buNone/>
              <a:defRPr/>
            </a:lvl1pPr>
          </a:lstStyle>
          <a:p>
            <a:r>
              <a:rPr lang="sv-SE" dirty="0"/>
              <a:t>Bild 3</a:t>
            </a:r>
          </a:p>
        </p:txBody>
      </p:sp>
      <p:sp>
        <p:nvSpPr>
          <p:cNvPr id="9" name="Rubrik 1">
            <a:extLst>
              <a:ext uri="{FF2B5EF4-FFF2-40B4-BE49-F238E27FC236}">
                <a16:creationId xmlns:a16="http://schemas.microsoft.com/office/drawing/2014/main" id="{FE3BC328-038A-4A28-9983-042A7187B55C}"/>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2" name="Platshållare för text 3">
            <a:extLst>
              <a:ext uri="{FF2B5EF4-FFF2-40B4-BE49-F238E27FC236}">
                <a16:creationId xmlns:a16="http://schemas.microsoft.com/office/drawing/2014/main" id="{7F984574-28A6-401F-843B-82704EB9D294}"/>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6" name="Platshållare för text 3">
            <a:extLst>
              <a:ext uri="{FF2B5EF4-FFF2-40B4-BE49-F238E27FC236}">
                <a16:creationId xmlns:a16="http://schemas.microsoft.com/office/drawing/2014/main" id="{76D22260-83F5-4592-ABCF-BF21E83A22E5}"/>
              </a:ext>
            </a:extLst>
          </p:cNvPr>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213080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Endast vid MÖRK BAKRGRUNDSBILD Helsida MELLANBLAD">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45D093F7-1F98-49B0-AF00-E54D82606241}"/>
              </a:ext>
            </a:extLst>
          </p:cNvPr>
          <p:cNvSpPr/>
          <p:nvPr userDrawn="1"/>
        </p:nvSpPr>
        <p:spPr>
          <a:xfrm>
            <a:off x="0" y="6309320"/>
            <a:ext cx="12192000"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solidFill>
                  <a:schemeClr val="bg1">
                    <a:lumMod val="95000"/>
                  </a:schemeClr>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OBS! använd endast vid mörk bakgrundsbild</a:t>
            </a:r>
          </a:p>
        </p:txBody>
      </p:sp>
      <p:sp>
        <p:nvSpPr>
          <p:cNvPr id="5" name="Rubrik 1"/>
          <p:cNvSpPr>
            <a:spLocks noGrp="1"/>
          </p:cNvSpPr>
          <p:nvPr>
            <p:ph type="title" hasCustomPrompt="1"/>
          </p:nvPr>
        </p:nvSpPr>
        <p:spPr>
          <a:xfrm>
            <a:off x="527382" y="4869160"/>
            <a:ext cx="5376597" cy="480053"/>
          </a:xfrm>
          <a:prstGeom prst="rect">
            <a:avLst/>
          </a:prstGeom>
        </p:spPr>
        <p:txBody>
          <a:bodyPr lIns="0" tIns="0" rIns="0" bIns="0" anchor="t" anchorCtr="0"/>
          <a:lstStyle>
            <a:lvl1pPr>
              <a:defRPr sz="3733" b="1" baseline="0">
                <a:solidFill>
                  <a:schemeClr val="bg1"/>
                </a:solidFill>
                <a:latin typeface="+mn-lt"/>
              </a:defRPr>
            </a:lvl1pPr>
          </a:lstStyle>
          <a:p>
            <a:r>
              <a:rPr lang="sv-SE" dirty="0"/>
              <a:t>Rubrik</a:t>
            </a:r>
          </a:p>
        </p:txBody>
      </p:sp>
      <p:sp>
        <p:nvSpPr>
          <p:cNvPr id="6" name="Platshållare för text 3"/>
          <p:cNvSpPr>
            <a:spLocks noGrp="1"/>
          </p:cNvSpPr>
          <p:nvPr>
            <p:ph type="body" sz="quarter" idx="14" hasCustomPrompt="1"/>
          </p:nvPr>
        </p:nvSpPr>
        <p:spPr>
          <a:xfrm>
            <a:off x="527382" y="5440898"/>
            <a:ext cx="5376597" cy="292359"/>
          </a:xfrm>
          <a:prstGeom prst="rect">
            <a:avLst/>
          </a:prstGeom>
        </p:spPr>
        <p:txBody>
          <a:bodyPr lIns="18000" tIns="0" rIns="0" bIns="0" anchor="ctr"/>
          <a:lstStyle>
            <a:lvl1pPr marL="0" indent="0">
              <a:buNone/>
              <a:defRPr sz="2400" b="0" spc="40" baseline="0">
                <a:solidFill>
                  <a:schemeClr val="bg1"/>
                </a:solidFill>
                <a:latin typeface="+mj-lt"/>
              </a:defRPr>
            </a:lvl1pPr>
          </a:lstStyle>
          <a:p>
            <a:pPr lvl="0"/>
            <a:r>
              <a:rPr lang="sv-SE" dirty="0"/>
              <a:t>Underrubrik</a:t>
            </a:r>
          </a:p>
        </p:txBody>
      </p:sp>
      <p:sp>
        <p:nvSpPr>
          <p:cNvPr id="8" name="Platshållare för datum 2"/>
          <p:cNvSpPr txBox="1">
            <a:spLocks/>
          </p:cNvSpPr>
          <p:nvPr userDrawn="1"/>
        </p:nvSpPr>
        <p:spPr>
          <a:xfrm>
            <a:off x="10128448"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95000"/>
                  </a:schemeClr>
                </a:solidFill>
                <a:latin typeface="+mj-lt"/>
              </a:rPr>
              <a:pPr algn="r"/>
              <a:t>2025-07-03</a:t>
            </a:fld>
            <a:endParaRPr lang="sv-SE" sz="1200" spc="400" dirty="0">
              <a:solidFill>
                <a:schemeClr val="bg1">
                  <a:lumMod val="95000"/>
                </a:schemeClr>
              </a:solidFill>
              <a:latin typeface="+mj-lt"/>
            </a:endParaRPr>
          </a:p>
        </p:txBody>
      </p:sp>
      <p:sp>
        <p:nvSpPr>
          <p:cNvPr id="9" name="Platshållare för sidfot 3"/>
          <p:cNvSpPr txBox="1">
            <a:spLocks/>
          </p:cNvSpPr>
          <p:nvPr userDrawn="1"/>
        </p:nvSpPr>
        <p:spPr>
          <a:xfrm>
            <a:off x="527381" y="6309320"/>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lumMod val="95000"/>
                  </a:schemeClr>
                </a:solidFill>
                <a:latin typeface="+mj-lt"/>
              </a:rPr>
              <a:t>Innovationsplattformen</a:t>
            </a:r>
          </a:p>
        </p:txBody>
      </p:sp>
    </p:spTree>
    <p:extLst>
      <p:ext uri="{BB962C8B-B14F-4D97-AF65-F5344CB8AC3E}">
        <p14:creationId xmlns:p14="http://schemas.microsoft.com/office/powerpoint/2010/main" val="28045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Endast vid LJUS BAKGRUNDSBILD Helsida MELLANBLAD">
    <p:spTree>
      <p:nvGrpSpPr>
        <p:cNvPr id="1" name=""/>
        <p:cNvGrpSpPr/>
        <p:nvPr/>
      </p:nvGrpSpPr>
      <p:grpSpPr>
        <a:xfrm>
          <a:off x="0" y="0"/>
          <a:ext cx="0" cy="0"/>
          <a:chOff x="0" y="0"/>
          <a:chExt cx="0" cy="0"/>
        </a:xfrm>
      </p:grpSpPr>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OBS! använd endast vid Ljus bakgrundsbild</a:t>
            </a:r>
          </a:p>
        </p:txBody>
      </p:sp>
      <p:sp>
        <p:nvSpPr>
          <p:cNvPr id="5" name="Rubrik 1"/>
          <p:cNvSpPr>
            <a:spLocks noGrp="1"/>
          </p:cNvSpPr>
          <p:nvPr>
            <p:ph type="title" hasCustomPrompt="1"/>
          </p:nvPr>
        </p:nvSpPr>
        <p:spPr>
          <a:xfrm>
            <a:off x="527382" y="4869160"/>
            <a:ext cx="5376597" cy="480053"/>
          </a:xfrm>
          <a:prstGeom prst="rect">
            <a:avLst/>
          </a:prstGeom>
        </p:spPr>
        <p:txBody>
          <a:bodyPr lIns="0" tIns="0" rIns="0" bIns="0" anchor="t" anchorCtr="0"/>
          <a:lstStyle>
            <a:lvl1pPr>
              <a:defRPr sz="3733" b="0" baseline="0">
                <a:solidFill>
                  <a:schemeClr val="tx1">
                    <a:lumMod val="75000"/>
                  </a:schemeClr>
                </a:solidFill>
                <a:latin typeface="+mn-lt"/>
              </a:defRPr>
            </a:lvl1pPr>
          </a:lstStyle>
          <a:p>
            <a:r>
              <a:rPr lang="sv-SE" dirty="0"/>
              <a:t>Rubrik</a:t>
            </a:r>
          </a:p>
        </p:txBody>
      </p:sp>
      <p:sp>
        <p:nvSpPr>
          <p:cNvPr id="6" name="Platshållare för text 3"/>
          <p:cNvSpPr>
            <a:spLocks noGrp="1"/>
          </p:cNvSpPr>
          <p:nvPr>
            <p:ph type="body" sz="quarter" idx="14" hasCustomPrompt="1"/>
          </p:nvPr>
        </p:nvSpPr>
        <p:spPr>
          <a:xfrm>
            <a:off x="527382" y="5445224"/>
            <a:ext cx="5376597" cy="288032"/>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Underrubrik</a:t>
            </a:r>
          </a:p>
        </p:txBody>
      </p:sp>
    </p:spTree>
    <p:extLst>
      <p:ext uri="{BB962C8B-B14F-4D97-AF65-F5344CB8AC3E}">
        <p14:creationId xmlns:p14="http://schemas.microsoft.com/office/powerpoint/2010/main" val="1522845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SERIE HELSIDA mellanblad">
    <p:spTree>
      <p:nvGrpSpPr>
        <p:cNvPr id="1" name=""/>
        <p:cNvGrpSpPr/>
        <p:nvPr/>
      </p:nvGrpSpPr>
      <p:grpSpPr>
        <a:xfrm>
          <a:off x="0" y="0"/>
          <a:ext cx="0" cy="0"/>
          <a:chOff x="0" y="0"/>
          <a:chExt cx="0" cy="0"/>
        </a:xfrm>
      </p:grpSpPr>
      <p:pic>
        <p:nvPicPr>
          <p:cNvPr id="14" name="Bildobjekt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 y="0"/>
            <a:ext cx="12188391" cy="6858000"/>
          </a:xfrm>
          <a:prstGeom prst="rect">
            <a:avLst/>
          </a:prstGeom>
        </p:spPr>
      </p:pic>
      <p:sp>
        <p:nvSpPr>
          <p:cNvPr id="7" name="Platshållare för bild 2"/>
          <p:cNvSpPr>
            <a:spLocks noGrp="1"/>
          </p:cNvSpPr>
          <p:nvPr>
            <p:ph type="pic" idx="1" hasCustomPrompt="1"/>
          </p:nvPr>
        </p:nvSpPr>
        <p:spPr>
          <a:xfrm>
            <a:off x="0" y="1512000"/>
            <a:ext cx="3887755" cy="3168352"/>
          </a:xfrm>
          <a:prstGeom prst="rect">
            <a:avLst/>
          </a:prstGeom>
        </p:spPr>
        <p:txBody>
          <a:bodyPr/>
          <a:lstStyle>
            <a:lvl1pPr marL="0" indent="0">
              <a:buNone/>
              <a:defRPr sz="4267" baseline="0">
                <a:solidFill>
                  <a:schemeClr val="bg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Bild 1</a:t>
            </a:r>
          </a:p>
        </p:txBody>
      </p:sp>
      <p:sp>
        <p:nvSpPr>
          <p:cNvPr id="8" name="Platshållare för datum 2"/>
          <p:cNvSpPr txBox="1">
            <a:spLocks/>
          </p:cNvSpPr>
          <p:nvPr userDrawn="1"/>
        </p:nvSpPr>
        <p:spPr>
          <a:xfrm>
            <a:off x="10224459" y="6117299"/>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solidFill>
                <a:latin typeface="+mj-lt"/>
              </a:rPr>
              <a:pPr algn="r"/>
              <a:t>2025-07-03</a:t>
            </a:fld>
            <a:endParaRPr lang="sv-SE" sz="1200" spc="400" dirty="0">
              <a:solidFill>
                <a:schemeClr val="bg1"/>
              </a:solidFill>
              <a:latin typeface="+mj-lt"/>
            </a:endParaRPr>
          </a:p>
        </p:txBody>
      </p:sp>
      <p:sp>
        <p:nvSpPr>
          <p:cNvPr id="9" name="Platshållare för sidfot 3"/>
          <p:cNvSpPr txBox="1">
            <a:spLocks/>
          </p:cNvSpPr>
          <p:nvPr userDrawn="1"/>
        </p:nvSpPr>
        <p:spPr>
          <a:xfrm>
            <a:off x="527381" y="6117299"/>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solidFill>
                <a:latin typeface="+mj-lt"/>
              </a:rPr>
              <a:t>Innovationsplattformen</a:t>
            </a:r>
          </a:p>
        </p:txBody>
      </p:sp>
      <p:sp>
        <p:nvSpPr>
          <p:cNvPr id="11" name="Platshållare för bild 2"/>
          <p:cNvSpPr>
            <a:spLocks noGrp="1"/>
          </p:cNvSpPr>
          <p:nvPr>
            <p:ph type="pic" idx="15" hasCustomPrompt="1"/>
          </p:nvPr>
        </p:nvSpPr>
        <p:spPr>
          <a:xfrm>
            <a:off x="4079776" y="1512000"/>
            <a:ext cx="4032448" cy="3168352"/>
          </a:xfrm>
          <a:prstGeom prst="rect">
            <a:avLst/>
          </a:prstGeom>
        </p:spPr>
        <p:txBody>
          <a:bodyPr/>
          <a:lstStyle>
            <a:lvl1pPr marL="0" indent="0">
              <a:buNone/>
              <a:defRPr sz="4267" baseline="0">
                <a:solidFill>
                  <a:schemeClr val="bg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Bild 2</a:t>
            </a:r>
          </a:p>
        </p:txBody>
      </p:sp>
      <p:sp>
        <p:nvSpPr>
          <p:cNvPr id="12" name="Platshållare för bild 2"/>
          <p:cNvSpPr>
            <a:spLocks noGrp="1"/>
          </p:cNvSpPr>
          <p:nvPr>
            <p:ph type="pic" idx="16" hasCustomPrompt="1"/>
          </p:nvPr>
        </p:nvSpPr>
        <p:spPr>
          <a:xfrm>
            <a:off x="8304245" y="1512000"/>
            <a:ext cx="3887755" cy="3168352"/>
          </a:xfrm>
          <a:prstGeom prst="rect">
            <a:avLst/>
          </a:prstGeom>
        </p:spPr>
        <p:txBody>
          <a:bodyPr/>
          <a:lstStyle>
            <a:lvl1pPr marL="0" indent="0">
              <a:buNone/>
              <a:defRPr sz="4267" baseline="0">
                <a:solidFill>
                  <a:schemeClr val="bg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Bild 3</a:t>
            </a:r>
          </a:p>
        </p:txBody>
      </p:sp>
      <p:sp>
        <p:nvSpPr>
          <p:cNvPr id="13" name="Platshållare för text 3">
            <a:extLst>
              <a:ext uri="{FF2B5EF4-FFF2-40B4-BE49-F238E27FC236}">
                <a16:creationId xmlns:a16="http://schemas.microsoft.com/office/drawing/2014/main" id="{5CFC4F78-A745-44AC-B006-A235C54AEDEA}"/>
              </a:ext>
            </a:extLst>
          </p:cNvPr>
          <p:cNvSpPr>
            <a:spLocks noGrp="1"/>
          </p:cNvSpPr>
          <p:nvPr>
            <p:ph type="body" sz="quarter" idx="20" hasCustomPrompt="1"/>
          </p:nvPr>
        </p:nvSpPr>
        <p:spPr>
          <a:xfrm>
            <a:off x="527382" y="5445225"/>
            <a:ext cx="5376599" cy="289999"/>
          </a:xfrm>
          <a:prstGeom prst="rect">
            <a:avLst/>
          </a:prstGeom>
        </p:spPr>
        <p:txBody>
          <a:bodyPr lIns="18000" tIns="0" rIns="0" bIns="0" anchor="ctr"/>
          <a:lstStyle>
            <a:lvl1pPr marL="0" indent="0">
              <a:buNone/>
              <a:defRPr sz="2400" b="0">
                <a:solidFill>
                  <a:schemeClr val="bg1"/>
                </a:solidFill>
                <a:latin typeface="+mj-lt"/>
              </a:defRPr>
            </a:lvl1pPr>
          </a:lstStyle>
          <a:p>
            <a:pPr lvl="0"/>
            <a:r>
              <a:rPr lang="sv-SE" dirty="0"/>
              <a:t>Underrubrik</a:t>
            </a:r>
          </a:p>
        </p:txBody>
      </p:sp>
      <p:sp>
        <p:nvSpPr>
          <p:cNvPr id="15" name="Rubrik 1">
            <a:extLst>
              <a:ext uri="{FF2B5EF4-FFF2-40B4-BE49-F238E27FC236}">
                <a16:creationId xmlns:a16="http://schemas.microsoft.com/office/drawing/2014/main" id="{84930433-3481-44FA-BB44-F68D50C36228}"/>
              </a:ext>
            </a:extLst>
          </p:cNvPr>
          <p:cNvSpPr>
            <a:spLocks noGrp="1"/>
          </p:cNvSpPr>
          <p:nvPr>
            <p:ph type="title" hasCustomPrompt="1"/>
          </p:nvPr>
        </p:nvSpPr>
        <p:spPr>
          <a:xfrm>
            <a:off x="527382" y="4869160"/>
            <a:ext cx="5376597" cy="480053"/>
          </a:xfrm>
          <a:prstGeom prst="rect">
            <a:avLst/>
          </a:prstGeom>
        </p:spPr>
        <p:txBody>
          <a:bodyPr lIns="0" tIns="0" rIns="0" bIns="0" anchor="t" anchorCtr="0"/>
          <a:lstStyle>
            <a:lvl1pPr>
              <a:defRPr sz="3733" b="0" baseline="0">
                <a:solidFill>
                  <a:schemeClr val="bg1"/>
                </a:solidFill>
                <a:latin typeface="+mn-lt"/>
              </a:defRPr>
            </a:lvl1pPr>
          </a:lstStyle>
          <a:p>
            <a:r>
              <a:rPr lang="sv-SE" dirty="0"/>
              <a:t>Rubrik</a:t>
            </a:r>
          </a:p>
        </p:txBody>
      </p:sp>
    </p:spTree>
    <p:extLst>
      <p:ext uri="{BB962C8B-B14F-4D97-AF65-F5344CB8AC3E}">
        <p14:creationId xmlns:p14="http://schemas.microsoft.com/office/powerpoint/2010/main" val="3375596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2025-07-03</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2025-07-03</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2025-07-03</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2025-07-03</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26" Type="http://schemas.openxmlformats.org/officeDocument/2006/relationships/slideLayout" Target="../slideLayouts/slideLayout36.xml"/><Relationship Id="rId3" Type="http://schemas.openxmlformats.org/officeDocument/2006/relationships/slideLayout" Target="../slideLayouts/slideLayout13.xml"/><Relationship Id="rId21" Type="http://schemas.openxmlformats.org/officeDocument/2006/relationships/slideLayout" Target="../slideLayouts/slideLayout31.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theme" Target="../theme/theme3.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2025-07-03</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571022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3" r:id="rId20"/>
    <p:sldLayoutId id="2147483684" r:id="rId21"/>
    <p:sldLayoutId id="2147483685" r:id="rId22"/>
    <p:sldLayoutId id="2147483686" r:id="rId23"/>
    <p:sldLayoutId id="2147483687" r:id="rId24"/>
    <p:sldLayoutId id="2147483688" r:id="rId25"/>
    <p:sldLayoutId id="2147483689" r:id="rId2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54" rtl="0" eaLnBrk="1" latinLnBrk="0" hangingPunct="1">
        <a:lnSpc>
          <a:spcPct val="90000"/>
        </a:lnSpc>
        <a:spcBef>
          <a:spcPct val="0"/>
        </a:spcBef>
        <a:buNone/>
        <a:defRPr sz="4800" b="1" kern="1200">
          <a:solidFill>
            <a:schemeClr val="tx1">
              <a:lumMod val="65000"/>
              <a:lumOff val="35000"/>
            </a:schemeClr>
          </a:solidFill>
          <a:latin typeface="+mn-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Platshållare för datum 2"/>
          <p:cNvSpPr txBox="1">
            <a:spLocks/>
          </p:cNvSpPr>
          <p:nvPr userDrawn="1"/>
        </p:nvSpPr>
        <p:spPr>
          <a:xfrm>
            <a:off x="10128448"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50000"/>
                  </a:schemeClr>
                </a:solidFill>
                <a:latin typeface="+mj-lt"/>
              </a:rPr>
              <a:pPr algn="r"/>
              <a:t>2025-07-03</a:t>
            </a:fld>
            <a:endParaRPr lang="sv-SE" sz="1200" spc="400" dirty="0">
              <a:solidFill>
                <a:schemeClr val="bg1">
                  <a:lumMod val="50000"/>
                </a:schemeClr>
              </a:solidFill>
              <a:latin typeface="+mj-lt"/>
            </a:endParaRPr>
          </a:p>
        </p:txBody>
      </p:sp>
      <p:sp>
        <p:nvSpPr>
          <p:cNvPr id="6" name="Platshållare för sidfot 3"/>
          <p:cNvSpPr txBox="1">
            <a:spLocks/>
          </p:cNvSpPr>
          <p:nvPr userDrawn="1"/>
        </p:nvSpPr>
        <p:spPr>
          <a:xfrm>
            <a:off x="527382" y="6309320"/>
            <a:ext cx="3648405"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lumMod val="50000"/>
                  </a:schemeClr>
                </a:solidFill>
                <a:latin typeface="+mj-lt"/>
              </a:rPr>
              <a:t>Innovationsplattformen</a:t>
            </a:r>
          </a:p>
        </p:txBody>
      </p:sp>
    </p:spTree>
    <p:extLst>
      <p:ext uri="{BB962C8B-B14F-4D97-AF65-F5344CB8AC3E}">
        <p14:creationId xmlns:p14="http://schemas.microsoft.com/office/powerpoint/2010/main" val="137630721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77" rtl="0" eaLnBrk="1" latinLnBrk="0" hangingPunct="1">
        <a:lnSpc>
          <a:spcPct val="90000"/>
        </a:lnSpc>
        <a:spcBef>
          <a:spcPct val="0"/>
        </a:spcBef>
        <a:buNone/>
        <a:defRPr sz="4800" b="1" kern="1200">
          <a:solidFill>
            <a:schemeClr val="tx1">
              <a:lumMod val="65000"/>
              <a:lumOff val="35000"/>
            </a:schemeClr>
          </a:solidFill>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xml"/><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xml"/><Relationship Id="rId1" Type="http://schemas.openxmlformats.org/officeDocument/2006/relationships/slideLayout" Target="../slideLayouts/slideLayout53.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0.xml"/><Relationship Id="rId1" Type="http://schemas.openxmlformats.org/officeDocument/2006/relationships/slideLayout" Target="../slideLayouts/slideLayout53.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21.png"/><Relationship Id="rId7" Type="http://schemas.openxmlformats.org/officeDocument/2006/relationships/image" Target="../media/image61.png"/><Relationship Id="rId12" Type="http://schemas.openxmlformats.org/officeDocument/2006/relationships/image" Target="../media/image66.png"/><Relationship Id="rId2" Type="http://schemas.openxmlformats.org/officeDocument/2006/relationships/notesSlide" Target="../notesSlides/notesSlide11.xml"/><Relationship Id="rId1" Type="http://schemas.openxmlformats.org/officeDocument/2006/relationships/slideLayout" Target="../slideLayouts/slideLayout53.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22.svg"/><Relationship Id="rId9" Type="http://schemas.openxmlformats.org/officeDocument/2006/relationships/image" Target="../media/image63.png"/></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2.xml"/><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3.xml"/><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4.xml"/><Relationship Id="rId1" Type="http://schemas.openxmlformats.org/officeDocument/2006/relationships/slideLayout" Target="../slideLayouts/slideLayout53.xml"/></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5.xml"/><Relationship Id="rId1" Type="http://schemas.openxmlformats.org/officeDocument/2006/relationships/slideLayout" Target="../slideLayouts/slideLayout53.xml"/></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6.xml"/><Relationship Id="rId1" Type="http://schemas.openxmlformats.org/officeDocument/2006/relationships/slideLayout" Target="../slideLayouts/slideLayout53.xml"/></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53.xml"/></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53.xml"/></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9.xml"/><Relationship Id="rId1" Type="http://schemas.openxmlformats.org/officeDocument/2006/relationships/slideLayout" Target="../slideLayouts/slideLayout53.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53.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69.png"/></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1.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 Type="http://schemas.openxmlformats.org/officeDocument/2006/relationships/image" Target="../media/image20.png"/><Relationship Id="rId21" Type="http://schemas.openxmlformats.org/officeDocument/2006/relationships/image" Target="../media/image38.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2" Type="http://schemas.openxmlformats.org/officeDocument/2006/relationships/notesSlide" Target="../notesSlides/notesSlide2.xml"/><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slideLayout" Target="../slideLayouts/slideLayout53.xml"/><Relationship Id="rId6" Type="http://schemas.openxmlformats.org/officeDocument/2006/relationships/image" Target="../media/image23.png"/><Relationship Id="rId11" Type="http://schemas.openxmlformats.org/officeDocument/2006/relationships/image" Target="../media/image28.png"/><Relationship Id="rId24" Type="http://schemas.openxmlformats.org/officeDocument/2006/relationships/image" Target="../media/image41.png"/><Relationship Id="rId5" Type="http://schemas.openxmlformats.org/officeDocument/2006/relationships/image" Target="../media/image22.sv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10" Type="http://schemas.openxmlformats.org/officeDocument/2006/relationships/image" Target="../media/image27.png"/><Relationship Id="rId19" Type="http://schemas.openxmlformats.org/officeDocument/2006/relationships/image" Target="../media/image36.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s>
</file>

<file path=ppt/slides/_rels/slide3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2.xml"/><Relationship Id="rId1" Type="http://schemas.openxmlformats.org/officeDocument/2006/relationships/slideLayout" Target="../slideLayouts/slideLayout53.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71.png"/><Relationship Id="rId7"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53.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4.xml"/><Relationship Id="rId1" Type="http://schemas.openxmlformats.org/officeDocument/2006/relationships/slideLayout" Target="../slideLayouts/slideLayout53.xml"/></Relationships>
</file>

<file path=ppt/slides/_rels/slide3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5.xml"/><Relationship Id="rId1" Type="http://schemas.openxmlformats.org/officeDocument/2006/relationships/slideLayout" Target="../slideLayouts/slideLayout53.xml"/></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6.xml"/><Relationship Id="rId1" Type="http://schemas.openxmlformats.org/officeDocument/2006/relationships/slideLayout" Target="../slideLayouts/slideLayout53.xml"/></Relationships>
</file>

<file path=ppt/slides/_rels/slide3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7.xml"/><Relationship Id="rId1" Type="http://schemas.openxmlformats.org/officeDocument/2006/relationships/slideLayout" Target="../slideLayouts/slideLayout53.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www.vgregion.se/ov/innovationsplattformen/varden/vgrsinnovationsprocess/" TargetMode="External"/><Relationship Id="rId1" Type="http://schemas.openxmlformats.org/officeDocument/2006/relationships/slideLayout" Target="../slideLayouts/slideLayout5.xml"/><Relationship Id="rId5" Type="http://schemas.openxmlformats.org/officeDocument/2006/relationships/image" Target="../media/image48.png"/><Relationship Id="rId4" Type="http://schemas.openxmlformats.org/officeDocument/2006/relationships/image" Target="../media/image47.png"/></Relationships>
</file>

<file path=ppt/slides/_rels/slide4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8.xml"/><Relationship Id="rId1" Type="http://schemas.openxmlformats.org/officeDocument/2006/relationships/slideLayout" Target="../slideLayouts/slideLayout53.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77.png"/></Relationships>
</file>

<file path=ppt/slides/_rels/slide4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9.xml"/><Relationship Id="rId1" Type="http://schemas.openxmlformats.org/officeDocument/2006/relationships/slideLayout" Target="../slideLayouts/slideLayout53.xml"/></Relationships>
</file>

<file path=ppt/slides/_rels/slide4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0.xml"/><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3.xml"/><Relationship Id="rId1" Type="http://schemas.openxmlformats.org/officeDocument/2006/relationships/slideLayout" Target="../slideLayouts/slideLayout53.xml"/><Relationship Id="rId6" Type="http://schemas.openxmlformats.org/officeDocument/2006/relationships/image" Target="../media/image54.png"/><Relationship Id="rId11" Type="http://schemas.openxmlformats.org/officeDocument/2006/relationships/image" Target="../media/image57.png"/><Relationship Id="rId5" Type="http://schemas.openxmlformats.org/officeDocument/2006/relationships/image" Target="../media/image53.png"/><Relationship Id="rId10" Type="http://schemas.openxmlformats.org/officeDocument/2006/relationships/image" Target="../media/image56.png"/><Relationship Id="rId4" Type="http://schemas.openxmlformats.org/officeDocument/2006/relationships/image" Target="../media/image52.png"/><Relationship Id="rId9" Type="http://schemas.openxmlformats.org/officeDocument/2006/relationships/image" Target="../media/image22.svg"/></Relationships>
</file>

<file path=ppt/slides/_rels/slide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xml"/><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xml"/><Relationship Id="rId1" Type="http://schemas.openxmlformats.org/officeDocument/2006/relationships/slideLayout" Target="../slideLayouts/slideLayout5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p:txBody>
          <a:bodyPr/>
          <a:lstStyle/>
          <a:p>
            <a:pPr defTabSz="914354">
              <a:lnSpc>
                <a:spcPct val="90000"/>
              </a:lnSpc>
              <a:spcBef>
                <a:spcPct val="0"/>
              </a:spcBef>
            </a:pPr>
            <a:r>
              <a:rPr lang="sv-SE" sz="3600" dirty="0">
                <a:solidFill>
                  <a:srgbClr val="4E5151">
                    <a:lumMod val="75000"/>
                  </a:srgbClr>
                </a:solidFill>
                <a:latin typeface="Frutiger LT Pro 55 Roman" panose="020B0602020204020204" pitchFamily="34" charset="0"/>
              </a:rPr>
              <a:t>Innovationsprocess för hälso- och sjukvården VGR</a:t>
            </a:r>
            <a:br>
              <a:rPr lang="sv-SE" sz="3600" dirty="0">
                <a:solidFill>
                  <a:srgbClr val="4E5151">
                    <a:lumMod val="75000"/>
                  </a:srgbClr>
                </a:solidFill>
                <a:latin typeface="Frutiger LT Pro 55 Roman" panose="020B0602020204020204" pitchFamily="34" charset="0"/>
              </a:rPr>
            </a:br>
            <a:r>
              <a:rPr lang="sv-SE" sz="3600" dirty="0">
                <a:solidFill>
                  <a:srgbClr val="4E5151">
                    <a:lumMod val="75000"/>
                  </a:srgbClr>
                </a:solidFill>
                <a:latin typeface="Frutiger LT Pro 55 Roman" panose="020B0602020204020204" pitchFamily="34" charset="0"/>
              </a:rPr>
              <a:t>- Anteckningssidor aktivitet för aktivitet</a:t>
            </a:r>
            <a:br>
              <a:rPr lang="sv-SE" sz="3600" dirty="0">
                <a:solidFill>
                  <a:srgbClr val="4E5151">
                    <a:lumMod val="75000"/>
                  </a:srgbClr>
                </a:solidFill>
                <a:latin typeface="Frutiger LT Pro 55 Roman" panose="020B0602020204020204" pitchFamily="34" charset="0"/>
              </a:rPr>
            </a:br>
            <a:endParaRPr lang="sv-SE" dirty="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fld id="{5FA2736A-5A47-45C7-BEAA-C23E1FD1FE5A}" type="datetime1">
              <a:rPr lang="sv-SE" smtClean="0"/>
              <a:t>2025-07-03</a:t>
            </a:fld>
            <a:endParaRPr lang="sv-SE" dirty="0"/>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pic>
        <p:nvPicPr>
          <p:cNvPr id="5" name="Bildobjekt 4">
            <a:extLst>
              <a:ext uri="{FF2B5EF4-FFF2-40B4-BE49-F238E27FC236}">
                <a16:creationId xmlns:a16="http://schemas.microsoft.com/office/drawing/2014/main" id="{AF0F0462-861F-65A3-94B3-38CDDDBF75AA}"/>
              </a:ext>
            </a:extLst>
          </p:cNvPr>
          <p:cNvPicPr>
            <a:picLocks noChangeAspect="1"/>
          </p:cNvPicPr>
          <p:nvPr/>
        </p:nvPicPr>
        <p:blipFill rotWithShape="1">
          <a:blip r:embed="rId5"/>
          <a:srcRect l="5758" t="3559" r="565"/>
          <a:stretch/>
        </p:blipFill>
        <p:spPr>
          <a:xfrm>
            <a:off x="141583" y="3238746"/>
            <a:ext cx="7209418" cy="3362329"/>
          </a:xfrm>
          <a:prstGeom prst="rect">
            <a:avLst/>
          </a:prstGeom>
        </p:spPr>
      </p:pic>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intressentanalys</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3334C47C-D89F-4218-8E49-4A832B1B903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43339" y="80472"/>
            <a:ext cx="1930499" cy="1930499"/>
          </a:xfrm>
          <a:prstGeom prst="rect">
            <a:avLst/>
          </a:prstGeom>
        </p:spPr>
      </p:pic>
    </p:spTree>
    <p:extLst>
      <p:ext uri="{BB962C8B-B14F-4D97-AF65-F5344CB8AC3E}">
        <p14:creationId xmlns:p14="http://schemas.microsoft.com/office/powerpoint/2010/main" val="4200263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behovsanalys</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A6BBE86C-5124-4719-B434-4F6621EEA8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3675" cy="1930499"/>
          </a:xfrm>
          <a:prstGeom prst="rect">
            <a:avLst/>
          </a:prstGeom>
        </p:spPr>
      </p:pic>
    </p:spTree>
    <p:extLst>
      <p:ext uri="{BB962C8B-B14F-4D97-AF65-F5344CB8AC3E}">
        <p14:creationId xmlns:p14="http://schemas.microsoft.com/office/powerpoint/2010/main" val="350595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Få kännedom om regulatoriska aspekter</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D5156C10-FD27-43CB-8A13-4FC30D4388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0499" cy="1930499"/>
          </a:xfrm>
          <a:prstGeom prst="rect">
            <a:avLst/>
          </a:prstGeom>
        </p:spPr>
      </p:pic>
    </p:spTree>
    <p:extLst>
      <p:ext uri="{BB962C8B-B14F-4D97-AF65-F5344CB8AC3E}">
        <p14:creationId xmlns:p14="http://schemas.microsoft.com/office/powerpoint/2010/main" val="98899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informationsklassning</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94AA6850-4469-4F43-8189-4736D420E5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43160"/>
            <a:ext cx="1933675" cy="1930499"/>
          </a:xfrm>
          <a:prstGeom prst="rect">
            <a:avLst/>
          </a:prstGeom>
        </p:spPr>
      </p:pic>
    </p:spTree>
    <p:extLst>
      <p:ext uri="{BB962C8B-B14F-4D97-AF65-F5344CB8AC3E}">
        <p14:creationId xmlns:p14="http://schemas.microsoft.com/office/powerpoint/2010/main" val="4036040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omvärldsanalys</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24627E3B-9AE0-41D4-874B-5770E4E1F9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0499" cy="1930499"/>
          </a:xfrm>
          <a:prstGeom prst="rect">
            <a:avLst/>
          </a:prstGeom>
        </p:spPr>
      </p:pic>
    </p:spTree>
    <p:extLst>
      <p:ext uri="{BB962C8B-B14F-4D97-AF65-F5344CB8AC3E}">
        <p14:creationId xmlns:p14="http://schemas.microsoft.com/office/powerpoint/2010/main" val="484774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2025-07-03</a:t>
            </a:fld>
            <a:endParaRPr lang="sv-SE"/>
          </a:p>
        </p:txBody>
      </p:sp>
      <p:pic>
        <p:nvPicPr>
          <p:cNvPr id="3" name="Bildobjekt 2">
            <a:extLst>
              <a:ext uri="{FF2B5EF4-FFF2-40B4-BE49-F238E27FC236}">
                <a16:creationId xmlns:a16="http://schemas.microsoft.com/office/drawing/2014/main" id="{12296B1A-4AB8-0EF4-5898-A7F4F8A9D70F}"/>
              </a:ext>
            </a:extLst>
          </p:cNvPr>
          <p:cNvPicPr>
            <a:picLocks noChangeAspect="1"/>
          </p:cNvPicPr>
          <p:nvPr/>
        </p:nvPicPr>
        <p:blipFill rotWithShape="1">
          <a:blip r:embed="rId2"/>
          <a:srcRect l="5758" t="3559" r="565"/>
          <a:stretch/>
        </p:blipFill>
        <p:spPr>
          <a:xfrm>
            <a:off x="0" y="476130"/>
            <a:ext cx="3742155" cy="1745267"/>
          </a:xfrm>
          <a:prstGeom prst="rect">
            <a:avLst/>
          </a:prstGeom>
        </p:spPr>
      </p:pic>
      <p:sp>
        <p:nvSpPr>
          <p:cNvPr id="4" name="Rektangel 3">
            <a:extLst>
              <a:ext uri="{FF2B5EF4-FFF2-40B4-BE49-F238E27FC236}">
                <a16:creationId xmlns:a16="http://schemas.microsoft.com/office/drawing/2014/main" id="{DBC7F892-FD15-6070-AD84-E207B8464425}"/>
              </a:ext>
            </a:extLst>
          </p:cNvPr>
          <p:cNvSpPr/>
          <p:nvPr/>
        </p:nvSpPr>
        <p:spPr>
          <a:xfrm>
            <a:off x="0" y="0"/>
            <a:ext cx="12245197" cy="85294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5" name="textruta 4">
            <a:extLst>
              <a:ext uri="{FF2B5EF4-FFF2-40B4-BE49-F238E27FC236}">
                <a16:creationId xmlns:a16="http://schemas.microsoft.com/office/drawing/2014/main" id="{E6AAB133-A304-00E8-FA73-D8A12721A537}"/>
              </a:ext>
            </a:extLst>
          </p:cNvPr>
          <p:cNvSpPr txBox="1"/>
          <p:nvPr/>
        </p:nvSpPr>
        <p:spPr>
          <a:xfrm>
            <a:off x="3876535" y="337630"/>
            <a:ext cx="3898815" cy="276999"/>
          </a:xfrm>
          <a:prstGeom prst="rect">
            <a:avLst/>
          </a:prstGeom>
          <a:noFill/>
        </p:spPr>
        <p:txBody>
          <a:bodyPr wrap="square" lIns="0" tIns="0" rIns="0" bIns="0" rtlCol="0">
            <a:spAutoFit/>
          </a:bodyPr>
          <a:lstStyle/>
          <a:p>
            <a:pPr algn="l"/>
            <a:r>
              <a:rPr lang="sv-SE" dirty="0"/>
              <a:t>Beslut rörande fas 1 </a:t>
            </a:r>
            <a:endParaRPr lang="en-GB" dirty="0"/>
          </a:p>
        </p:txBody>
      </p:sp>
      <p:sp>
        <p:nvSpPr>
          <p:cNvPr id="6" name="textruta 5">
            <a:extLst>
              <a:ext uri="{FF2B5EF4-FFF2-40B4-BE49-F238E27FC236}">
                <a16:creationId xmlns:a16="http://schemas.microsoft.com/office/drawing/2014/main" id="{F5BE2BDD-ABA7-F7E8-CB25-3953C982A67A}"/>
              </a:ext>
            </a:extLst>
          </p:cNvPr>
          <p:cNvSpPr txBox="1"/>
          <p:nvPr/>
        </p:nvSpPr>
        <p:spPr>
          <a:xfrm>
            <a:off x="223851" y="2371924"/>
            <a:ext cx="10394988" cy="4647426"/>
          </a:xfrm>
          <a:prstGeom prst="rect">
            <a:avLst/>
          </a:prstGeom>
          <a:noFill/>
        </p:spPr>
        <p:txBody>
          <a:bodyPr wrap="square" lIns="0" tIns="0" rIns="0" bIns="0" rtlCol="0">
            <a:spAutoFit/>
          </a:bodyPr>
          <a:lstStyle/>
          <a:p>
            <a:pPr algn="l"/>
            <a:r>
              <a:rPr lang="sv-SE" dirty="0"/>
              <a:t>Beslut kring vägval </a:t>
            </a:r>
            <a:r>
              <a:rPr lang="sv-SE" sz="1000" dirty="0"/>
              <a:t>(vad för beslut, fattade av vem och när)</a:t>
            </a:r>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r>
              <a:rPr lang="sv-SE" dirty="0"/>
              <a:t>Beslut om att fortsätta till nästa fas i innovationsprocessen, eller avsluta projektet </a:t>
            </a:r>
            <a:r>
              <a:rPr lang="sv-SE" sz="1000" dirty="0"/>
              <a:t>(vad för beslut, fattade av vem och när)</a:t>
            </a:r>
          </a:p>
          <a:p>
            <a:pPr algn="l"/>
            <a:endParaRPr lang="sv-SE"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dirty="0"/>
          </a:p>
          <a:p>
            <a:pPr algn="l"/>
            <a:endParaRPr lang="sv-SE" dirty="0"/>
          </a:p>
          <a:p>
            <a:pPr algn="l"/>
            <a:endParaRPr lang="sv-SE" dirty="0"/>
          </a:p>
          <a:p>
            <a:pPr algn="l"/>
            <a:endParaRPr lang="sv-SE" dirty="0"/>
          </a:p>
          <a:p>
            <a:pPr algn="l"/>
            <a:endParaRPr lang="sv-SE" dirty="0"/>
          </a:p>
          <a:p>
            <a:pPr algn="l"/>
            <a:endParaRPr lang="en-GB" dirty="0"/>
          </a:p>
        </p:txBody>
      </p:sp>
    </p:spTree>
    <p:extLst>
      <p:ext uri="{BB962C8B-B14F-4D97-AF65-F5344CB8AC3E}">
        <p14:creationId xmlns:p14="http://schemas.microsoft.com/office/powerpoint/2010/main" val="176146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2025-07-03</a:t>
            </a:fld>
            <a:endParaRPr lang="sv-SE"/>
          </a:p>
        </p:txBody>
      </p:sp>
      <p:sp>
        <p:nvSpPr>
          <p:cNvPr id="3" name="textruta 2">
            <a:extLst>
              <a:ext uri="{FF2B5EF4-FFF2-40B4-BE49-F238E27FC236}">
                <a16:creationId xmlns:a16="http://schemas.microsoft.com/office/drawing/2014/main" id="{04C68100-E03D-41DE-FA7A-612F39BBA431}"/>
              </a:ext>
            </a:extLst>
          </p:cNvPr>
          <p:cNvSpPr txBox="1"/>
          <p:nvPr/>
        </p:nvSpPr>
        <p:spPr>
          <a:xfrm>
            <a:off x="143341" y="2372883"/>
            <a:ext cx="5856649"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
        <p:nvSpPr>
          <p:cNvPr id="4" name="textruta 3">
            <a:extLst>
              <a:ext uri="{FF2B5EF4-FFF2-40B4-BE49-F238E27FC236}">
                <a16:creationId xmlns:a16="http://schemas.microsoft.com/office/drawing/2014/main" id="{78755416-CD19-D3B7-27D4-D037ED178CCA}"/>
              </a:ext>
            </a:extLst>
          </p:cNvPr>
          <p:cNvSpPr txBox="1"/>
          <p:nvPr/>
        </p:nvSpPr>
        <p:spPr>
          <a:xfrm>
            <a:off x="4079776" y="164807"/>
            <a:ext cx="8112224" cy="2062103"/>
          </a:xfrm>
          <a:prstGeom prst="rect">
            <a:avLst/>
          </a:prstGeom>
          <a:noFill/>
        </p:spPr>
        <p:txBody>
          <a:bodyPr wrap="square">
            <a:spAutoFit/>
          </a:bodyPr>
          <a:lstStyle/>
          <a:p>
            <a:pPr defTabSz="914377"/>
            <a:r>
              <a:rPr lang="sv-SE" sz="1600" dirty="0">
                <a:solidFill>
                  <a:srgbClr val="494746"/>
                </a:solidFill>
                <a:latin typeface="Calibri Light" panose="020F0302020204030204"/>
              </a:rPr>
              <a:t>Fokus i processens andra fas är att generera idéer och därifrån utveckla koncept till lösningar på problemet. Här ingår att undersöka, testa och utveckla koncepten så att de har potential att lösa problemet på ett bra sätt. Här kan enkla prototyper användas.</a:t>
            </a:r>
          </a:p>
          <a:p>
            <a:pPr defTabSz="914377"/>
            <a:endParaRPr lang="sv-SE" sz="1600" dirty="0">
              <a:solidFill>
                <a:srgbClr val="494746"/>
              </a:solidFill>
              <a:latin typeface="Calibri Light" panose="020F0302020204030204"/>
            </a:endParaRPr>
          </a:p>
          <a:p>
            <a:pPr defTabSz="914377"/>
            <a:r>
              <a:rPr lang="sv-SE" sz="1600" dirty="0">
                <a:solidFill>
                  <a:srgbClr val="494746"/>
                </a:solidFill>
                <a:latin typeface="Calibri Light" panose="020F0302020204030204"/>
              </a:rPr>
              <a:t>I denna fas behöver man utvärdera de olika lösningsförslagen utifrån olika aspekter så som juridiska, regulatoriska, tekniska, organisatoriska och  ekonomiska. När man tittar på lösningsförslagen från olika perspektiv skapas beslutsunderlag för att välja den lösning man vill gå vidare med. Olika undersökningar och tester av den valda lösningen kan behöva göras.</a:t>
            </a:r>
          </a:p>
        </p:txBody>
      </p:sp>
      <p:cxnSp>
        <p:nvCxnSpPr>
          <p:cNvPr id="5" name="Rak koppling 4">
            <a:extLst>
              <a:ext uri="{FF2B5EF4-FFF2-40B4-BE49-F238E27FC236}">
                <a16:creationId xmlns:a16="http://schemas.microsoft.com/office/drawing/2014/main" id="{F801A294-6A24-74DF-E120-00924C4F42A7}"/>
              </a:ext>
            </a:extLst>
          </p:cNvPr>
          <p:cNvCxnSpPr/>
          <p:nvPr/>
        </p:nvCxnSpPr>
        <p:spPr>
          <a:xfrm flipV="1">
            <a:off x="143340" y="2324877"/>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6" name="textruta 5">
            <a:extLst>
              <a:ext uri="{FF2B5EF4-FFF2-40B4-BE49-F238E27FC236}">
                <a16:creationId xmlns:a16="http://schemas.microsoft.com/office/drawing/2014/main" id="{EBFE70AA-5622-DFA5-28B2-EFFBD704D939}"/>
              </a:ext>
            </a:extLst>
          </p:cNvPr>
          <p:cNvSpPr txBox="1"/>
          <p:nvPr/>
        </p:nvSpPr>
        <p:spPr>
          <a:xfrm>
            <a:off x="6480043" y="2372883"/>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7" name="Bildobjekt 6">
            <a:extLst>
              <a:ext uri="{FF2B5EF4-FFF2-40B4-BE49-F238E27FC236}">
                <a16:creationId xmlns:a16="http://schemas.microsoft.com/office/drawing/2014/main" id="{8FABAB13-36B3-95EE-176D-2D6213A521CB}"/>
              </a:ext>
            </a:extLst>
          </p:cNvPr>
          <p:cNvPicPr>
            <a:picLocks noChangeAspect="1"/>
          </p:cNvPicPr>
          <p:nvPr/>
        </p:nvPicPr>
        <p:blipFill rotWithShape="1">
          <a:blip r:embed="rId2"/>
          <a:srcRect l="273" t="-331" r="630" b="331"/>
          <a:stretch/>
        </p:blipFill>
        <p:spPr>
          <a:xfrm>
            <a:off x="143340" y="529665"/>
            <a:ext cx="3816189" cy="1728023"/>
          </a:xfrm>
          <a:prstGeom prst="rect">
            <a:avLst/>
          </a:prstGeom>
        </p:spPr>
      </p:pic>
    </p:spTree>
    <p:extLst>
      <p:ext uri="{BB962C8B-B14F-4D97-AF65-F5344CB8AC3E}">
        <p14:creationId xmlns:p14="http://schemas.microsoft.com/office/powerpoint/2010/main" val="3216994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ktangel 73">
            <a:extLst>
              <a:ext uri="{FF2B5EF4-FFF2-40B4-BE49-F238E27FC236}">
                <a16:creationId xmlns:a16="http://schemas.microsoft.com/office/drawing/2014/main" id="{C6E8CA88-1EB8-4517-B5EB-7D754FFA1CA2}"/>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3" name="Grupp 2">
            <a:extLst>
              <a:ext uri="{FF2B5EF4-FFF2-40B4-BE49-F238E27FC236}">
                <a16:creationId xmlns:a16="http://schemas.microsoft.com/office/drawing/2014/main" id="{2CCF9848-11ED-4C06-ACCE-ECDF48D1AF6F}"/>
              </a:ext>
            </a:extLst>
          </p:cNvPr>
          <p:cNvGrpSpPr/>
          <p:nvPr/>
        </p:nvGrpSpPr>
        <p:grpSpPr>
          <a:xfrm>
            <a:off x="3976198" y="-672160"/>
            <a:ext cx="8303879" cy="3186760"/>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9D2235"/>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2009EEE3-B4F0-4F26-87DB-6C13C9EA2BA5}"/>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26" name="textruta 25">
            <a:extLst>
              <a:ext uri="{FF2B5EF4-FFF2-40B4-BE49-F238E27FC236}">
                <a16:creationId xmlns:a16="http://schemas.microsoft.com/office/drawing/2014/main" id="{CA8A6468-A6D2-421E-A2BE-245213CFF34A}"/>
              </a:ext>
            </a:extLst>
          </p:cNvPr>
          <p:cNvSpPr txBox="1"/>
          <p:nvPr/>
        </p:nvSpPr>
        <p:spPr>
          <a:xfrm>
            <a:off x="573751" y="3411928"/>
            <a:ext cx="1778992"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Ta fram flera idéer och koncept</a:t>
            </a:r>
          </a:p>
        </p:txBody>
      </p:sp>
      <p:sp>
        <p:nvSpPr>
          <p:cNvPr id="69" name="textruta 68">
            <a:extLst>
              <a:ext uri="{FF2B5EF4-FFF2-40B4-BE49-F238E27FC236}">
                <a16:creationId xmlns:a16="http://schemas.microsoft.com/office/drawing/2014/main" id="{070A09E1-AEF0-4C7F-84CC-FC08146FB8DE}"/>
              </a:ext>
            </a:extLst>
          </p:cNvPr>
          <p:cNvSpPr txBox="1"/>
          <p:nvPr/>
        </p:nvSpPr>
        <p:spPr>
          <a:xfrm>
            <a:off x="2732397" y="3411927"/>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Testa koncepten med enkla prototyper </a:t>
            </a:r>
          </a:p>
        </p:txBody>
      </p:sp>
      <p:sp>
        <p:nvSpPr>
          <p:cNvPr id="57" name="textruta 56">
            <a:extLst>
              <a:ext uri="{FF2B5EF4-FFF2-40B4-BE49-F238E27FC236}">
                <a16:creationId xmlns:a16="http://schemas.microsoft.com/office/drawing/2014/main" id="{019EE5C7-150D-4D68-9575-EF51BEB15842}"/>
              </a:ext>
            </a:extLst>
          </p:cNvPr>
          <p:cNvSpPr txBox="1"/>
          <p:nvPr/>
        </p:nvSpPr>
        <p:spPr>
          <a:xfrm>
            <a:off x="4759964" y="3411928"/>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För dialog med stödfunktioner</a:t>
            </a:r>
          </a:p>
        </p:txBody>
      </p:sp>
      <p:sp>
        <p:nvSpPr>
          <p:cNvPr id="58" name="textruta 57">
            <a:extLst>
              <a:ext uri="{FF2B5EF4-FFF2-40B4-BE49-F238E27FC236}">
                <a16:creationId xmlns:a16="http://schemas.microsoft.com/office/drawing/2014/main" id="{E14A2B6F-9F1A-4452-A835-0A69ED919AF8}"/>
              </a:ext>
            </a:extLst>
          </p:cNvPr>
          <p:cNvSpPr txBox="1"/>
          <p:nvPr/>
        </p:nvSpPr>
        <p:spPr>
          <a:xfrm>
            <a:off x="6832606" y="3411927"/>
            <a:ext cx="2136881"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Undersök genomförbarheten för olika koncept</a:t>
            </a:r>
          </a:p>
        </p:txBody>
      </p:sp>
      <p:sp>
        <p:nvSpPr>
          <p:cNvPr id="59" name="textruta 58">
            <a:extLst>
              <a:ext uri="{FF2B5EF4-FFF2-40B4-BE49-F238E27FC236}">
                <a16:creationId xmlns:a16="http://schemas.microsoft.com/office/drawing/2014/main" id="{305D4477-9AD4-46FE-9670-A7476B229D64}"/>
              </a:ext>
            </a:extLst>
          </p:cNvPr>
          <p:cNvSpPr txBox="1"/>
          <p:nvPr/>
        </p:nvSpPr>
        <p:spPr>
          <a:xfrm>
            <a:off x="500024" y="5824937"/>
            <a:ext cx="1901377"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Beskriv nyttan och kostnader för koncepten</a:t>
            </a:r>
          </a:p>
        </p:txBody>
      </p:sp>
      <p:sp>
        <p:nvSpPr>
          <p:cNvPr id="71" name="textruta 70">
            <a:extLst>
              <a:ext uri="{FF2B5EF4-FFF2-40B4-BE49-F238E27FC236}">
                <a16:creationId xmlns:a16="http://schemas.microsoft.com/office/drawing/2014/main" id="{D7FA7A25-3EE2-4F4D-B1A5-88044562C021}"/>
              </a:ext>
            </a:extLst>
          </p:cNvPr>
          <p:cNvSpPr txBox="1"/>
          <p:nvPr/>
        </p:nvSpPr>
        <p:spPr>
          <a:xfrm>
            <a:off x="2727265" y="5917271"/>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Beskriv och förankra valt koncept</a:t>
            </a:r>
          </a:p>
        </p:txBody>
      </p:sp>
      <p:sp>
        <p:nvSpPr>
          <p:cNvPr id="72" name="textruta 71">
            <a:extLst>
              <a:ext uri="{FF2B5EF4-FFF2-40B4-BE49-F238E27FC236}">
                <a16:creationId xmlns:a16="http://schemas.microsoft.com/office/drawing/2014/main" id="{32F71AD7-8AC6-4507-B55D-7B6740ACCE00}"/>
              </a:ext>
            </a:extLst>
          </p:cNvPr>
          <p:cNvSpPr txBox="1"/>
          <p:nvPr/>
        </p:nvSpPr>
        <p:spPr>
          <a:xfrm>
            <a:off x="4835765" y="5917271"/>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Testa och utvärdera valt koncept</a:t>
            </a:r>
          </a:p>
        </p:txBody>
      </p:sp>
      <p:sp>
        <p:nvSpPr>
          <p:cNvPr id="73" name="textruta 72">
            <a:extLst>
              <a:ext uri="{FF2B5EF4-FFF2-40B4-BE49-F238E27FC236}">
                <a16:creationId xmlns:a16="http://schemas.microsoft.com/office/drawing/2014/main" id="{A833852D-6909-42A0-88E7-C60F3525A972}"/>
              </a:ext>
            </a:extLst>
          </p:cNvPr>
          <p:cNvSpPr txBox="1"/>
          <p:nvPr/>
        </p:nvSpPr>
        <p:spPr>
          <a:xfrm>
            <a:off x="6920861" y="5917271"/>
            <a:ext cx="1582769"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Planera för utveckling av valt koncept</a:t>
            </a:r>
          </a:p>
        </p:txBody>
      </p:sp>
      <p:pic>
        <p:nvPicPr>
          <p:cNvPr id="5" name="Bildobjekt 4">
            <a:extLst>
              <a:ext uri="{FF2B5EF4-FFF2-40B4-BE49-F238E27FC236}">
                <a16:creationId xmlns:a16="http://schemas.microsoft.com/office/drawing/2014/main" id="{83CCD8E0-EB31-4502-AC4E-7AD9F05D8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95116" y="3957469"/>
            <a:ext cx="1930499" cy="1933675"/>
          </a:xfrm>
          <a:prstGeom prst="rect">
            <a:avLst/>
          </a:prstGeom>
        </p:spPr>
      </p:pic>
      <p:pic>
        <p:nvPicPr>
          <p:cNvPr id="9" name="Bildobjekt 8">
            <a:extLst>
              <a:ext uri="{FF2B5EF4-FFF2-40B4-BE49-F238E27FC236}">
                <a16:creationId xmlns:a16="http://schemas.microsoft.com/office/drawing/2014/main" id="{A08F601F-591B-4A98-B7A3-E50DD94B393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98321" y="3957469"/>
            <a:ext cx="1930499" cy="1933675"/>
          </a:xfrm>
          <a:prstGeom prst="rect">
            <a:avLst/>
          </a:prstGeom>
        </p:spPr>
      </p:pic>
      <p:pic>
        <p:nvPicPr>
          <p:cNvPr id="12" name="Bildobjekt 11">
            <a:extLst>
              <a:ext uri="{FF2B5EF4-FFF2-40B4-BE49-F238E27FC236}">
                <a16:creationId xmlns:a16="http://schemas.microsoft.com/office/drawing/2014/main" id="{50891A8A-854F-48A6-9117-6A862773DC6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6203" y="3957469"/>
            <a:ext cx="1933675" cy="1930499"/>
          </a:xfrm>
          <a:prstGeom prst="rect">
            <a:avLst/>
          </a:prstGeom>
        </p:spPr>
      </p:pic>
      <p:pic>
        <p:nvPicPr>
          <p:cNvPr id="14" name="Bildobjekt 13">
            <a:extLst>
              <a:ext uri="{FF2B5EF4-FFF2-40B4-BE49-F238E27FC236}">
                <a16:creationId xmlns:a16="http://schemas.microsoft.com/office/drawing/2014/main" id="{2786B321-0643-4FE6-8281-F59D0CC341F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82767" y="1509795"/>
            <a:ext cx="1933675" cy="1933675"/>
          </a:xfrm>
          <a:prstGeom prst="rect">
            <a:avLst/>
          </a:prstGeom>
        </p:spPr>
      </p:pic>
      <p:pic>
        <p:nvPicPr>
          <p:cNvPr id="19" name="Bildobjekt 18">
            <a:extLst>
              <a:ext uri="{FF2B5EF4-FFF2-40B4-BE49-F238E27FC236}">
                <a16:creationId xmlns:a16="http://schemas.microsoft.com/office/drawing/2014/main" id="{2F6A9E25-39EF-4FA5-94B4-DFC68CFCE0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76849" y="1509795"/>
            <a:ext cx="1930499" cy="1933675"/>
          </a:xfrm>
          <a:prstGeom prst="rect">
            <a:avLst/>
          </a:prstGeom>
        </p:spPr>
      </p:pic>
      <p:pic>
        <p:nvPicPr>
          <p:cNvPr id="22" name="Bildobjekt 21">
            <a:extLst>
              <a:ext uri="{FF2B5EF4-FFF2-40B4-BE49-F238E27FC236}">
                <a16:creationId xmlns:a16="http://schemas.microsoft.com/office/drawing/2014/main" id="{AD56A730-4462-4CAE-AFE3-E04FD7C1858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87649" y="1509796"/>
            <a:ext cx="1930499" cy="1930499"/>
          </a:xfrm>
          <a:prstGeom prst="rect">
            <a:avLst/>
          </a:prstGeom>
        </p:spPr>
      </p:pic>
      <p:pic>
        <p:nvPicPr>
          <p:cNvPr id="24" name="Bildobjekt 23">
            <a:extLst>
              <a:ext uri="{FF2B5EF4-FFF2-40B4-BE49-F238E27FC236}">
                <a16:creationId xmlns:a16="http://schemas.microsoft.com/office/drawing/2014/main" id="{D0AD1E77-6828-43ED-BB20-52BA9BE5519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1353" y="1509796"/>
            <a:ext cx="1933675" cy="1930499"/>
          </a:xfrm>
          <a:prstGeom prst="rect">
            <a:avLst/>
          </a:prstGeom>
        </p:spPr>
      </p:pic>
      <p:pic>
        <p:nvPicPr>
          <p:cNvPr id="36" name="Bildobjekt 35">
            <a:extLst>
              <a:ext uri="{FF2B5EF4-FFF2-40B4-BE49-F238E27FC236}">
                <a16:creationId xmlns:a16="http://schemas.microsoft.com/office/drawing/2014/main" id="{6EE198C1-9063-4D1E-80D6-2250916AB5C5}"/>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815677" y="3957469"/>
            <a:ext cx="1933675" cy="1933675"/>
          </a:xfrm>
          <a:prstGeom prst="rect">
            <a:avLst/>
          </a:prstGeom>
        </p:spPr>
      </p:pic>
    </p:spTree>
    <p:extLst>
      <p:ext uri="{BB962C8B-B14F-4D97-AF65-F5344CB8AC3E}">
        <p14:creationId xmlns:p14="http://schemas.microsoft.com/office/powerpoint/2010/main" val="2725324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Ta fram flera idéer och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9" name="Bildobjekt 8">
            <a:extLst>
              <a:ext uri="{FF2B5EF4-FFF2-40B4-BE49-F238E27FC236}">
                <a16:creationId xmlns:a16="http://schemas.microsoft.com/office/drawing/2014/main" id="{D38F598E-8888-459A-9519-A5F3056CD3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3675" cy="1930499"/>
          </a:xfrm>
          <a:prstGeom prst="rect">
            <a:avLst/>
          </a:prstGeom>
        </p:spPr>
      </p:pic>
    </p:spTree>
    <p:extLst>
      <p:ext uri="{BB962C8B-B14F-4D97-AF65-F5344CB8AC3E}">
        <p14:creationId xmlns:p14="http://schemas.microsoft.com/office/powerpoint/2010/main" val="2131006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Testa koncepten med enkla prototyper </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F9FE4460-B956-4A52-BC78-BB34477E14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0499" cy="1930499"/>
          </a:xfrm>
          <a:prstGeom prst="rect">
            <a:avLst/>
          </a:prstGeom>
        </p:spPr>
      </p:pic>
    </p:spTree>
    <p:extLst>
      <p:ext uri="{BB962C8B-B14F-4D97-AF65-F5344CB8AC3E}">
        <p14:creationId xmlns:p14="http://schemas.microsoft.com/office/powerpoint/2010/main" val="4240163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DD733E9D-D706-5D28-0526-1BFFFF9524A5}"/>
              </a:ext>
            </a:extLst>
          </p:cNvPr>
          <p:cNvSpPr>
            <a:spLocks noGrp="1"/>
          </p:cNvSpPr>
          <p:nvPr>
            <p:ph sz="quarter" idx="13"/>
          </p:nvPr>
        </p:nvSpPr>
        <p:spPr>
          <a:xfrm>
            <a:off x="1009609" y="963347"/>
            <a:ext cx="8650817" cy="3311526"/>
          </a:xfrm>
        </p:spPr>
        <p:txBody>
          <a:bodyPr/>
          <a:lstStyle/>
          <a:p>
            <a:pPr marL="0" indent="0">
              <a:buNone/>
            </a:pPr>
            <a:r>
              <a:rPr lang="sv-SE" dirty="0"/>
              <a:t>Syftet med det här dokumentet är att vara ett ställe att samla anteckningar kring innovationsprojektet, aktivitet för aktivitet.</a:t>
            </a:r>
          </a:p>
          <a:p>
            <a:pPr marL="0" indent="0">
              <a:buNone/>
            </a:pPr>
            <a:endParaRPr lang="sv-SE" dirty="0"/>
          </a:p>
          <a:p>
            <a:pPr marL="0" indent="0">
              <a:buNone/>
            </a:pPr>
            <a:r>
              <a:rPr lang="sv-SE" dirty="0"/>
              <a:t>Presentationen börjar med ett par bilder om innovationsprocessen sedan presenteras aktiviteterna fas för fas. I dessa senare sidor finns plats för anteckningar.</a:t>
            </a:r>
          </a:p>
          <a:p>
            <a:pPr marL="0" indent="0">
              <a:buNone/>
            </a:pPr>
            <a:endParaRPr lang="sv-SE" dirty="0"/>
          </a:p>
          <a:p>
            <a:pPr marL="0" indent="0">
              <a:buNone/>
            </a:pPr>
            <a:r>
              <a:rPr lang="sv-SE" dirty="0"/>
              <a:t>Beslut om olika vägval och beslut om att driva projektet vidare kan sammanfattas i ”beslutspunkter” mellan faserna </a:t>
            </a:r>
            <a:endParaRPr lang="en-GB" dirty="0"/>
          </a:p>
        </p:txBody>
      </p:sp>
      <p:sp>
        <p:nvSpPr>
          <p:cNvPr id="4" name="Platshållare för datum 3">
            <a:extLst>
              <a:ext uri="{FF2B5EF4-FFF2-40B4-BE49-F238E27FC236}">
                <a16:creationId xmlns:a16="http://schemas.microsoft.com/office/drawing/2014/main" id="{79FBAD4B-A578-8269-32F9-EBD4D095BA81}"/>
              </a:ext>
            </a:extLst>
          </p:cNvPr>
          <p:cNvSpPr>
            <a:spLocks noGrp="1"/>
          </p:cNvSpPr>
          <p:nvPr>
            <p:ph type="dt" sz="half" idx="14"/>
          </p:nvPr>
        </p:nvSpPr>
        <p:spPr/>
        <p:txBody>
          <a:bodyPr/>
          <a:lstStyle/>
          <a:p>
            <a:fld id="{094EC4B8-68CD-44A3-B172-19A87347D395}" type="datetime1">
              <a:rPr lang="sv-SE" smtClean="0"/>
              <a:t>2025-07-03</a:t>
            </a:fld>
            <a:endParaRPr lang="sv-SE"/>
          </a:p>
        </p:txBody>
      </p:sp>
    </p:spTree>
    <p:extLst>
      <p:ext uri="{BB962C8B-B14F-4D97-AF65-F5344CB8AC3E}">
        <p14:creationId xmlns:p14="http://schemas.microsoft.com/office/powerpoint/2010/main" val="2008088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För dialog med stödfunktioner</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F3802922-F7DB-43D2-903D-AAA42F92CC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0499" cy="1933675"/>
          </a:xfrm>
          <a:prstGeom prst="rect">
            <a:avLst/>
          </a:prstGeom>
        </p:spPr>
      </p:pic>
    </p:spTree>
    <p:extLst>
      <p:ext uri="{BB962C8B-B14F-4D97-AF65-F5344CB8AC3E}">
        <p14:creationId xmlns:p14="http://schemas.microsoft.com/office/powerpoint/2010/main" val="134755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Undersök genomförbarheten för olika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A3999409-76F2-4D37-8FD4-16DDB5C4AB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3675" cy="1933675"/>
          </a:xfrm>
          <a:prstGeom prst="rect">
            <a:avLst/>
          </a:prstGeom>
        </p:spPr>
      </p:pic>
    </p:spTree>
    <p:extLst>
      <p:ext uri="{BB962C8B-B14F-4D97-AF65-F5344CB8AC3E}">
        <p14:creationId xmlns:p14="http://schemas.microsoft.com/office/powerpoint/2010/main" val="308301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Beskriv nyttan och kostnader för koncepten</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31A3C4C7-1968-4625-9727-85B0A0A4B5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283" y="80472"/>
            <a:ext cx="1933675" cy="1930499"/>
          </a:xfrm>
          <a:prstGeom prst="rect">
            <a:avLst/>
          </a:prstGeom>
        </p:spPr>
      </p:pic>
    </p:spTree>
    <p:extLst>
      <p:ext uri="{BB962C8B-B14F-4D97-AF65-F5344CB8AC3E}">
        <p14:creationId xmlns:p14="http://schemas.microsoft.com/office/powerpoint/2010/main" val="3026052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Beskriv och förankra valt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11" name="Bildobjekt 10">
            <a:extLst>
              <a:ext uri="{FF2B5EF4-FFF2-40B4-BE49-F238E27FC236}">
                <a16:creationId xmlns:a16="http://schemas.microsoft.com/office/drawing/2014/main" id="{34ACD501-60D6-4A15-9BA3-B86E16DAD5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0499" cy="1933675"/>
          </a:xfrm>
          <a:prstGeom prst="rect">
            <a:avLst/>
          </a:prstGeom>
        </p:spPr>
      </p:pic>
    </p:spTree>
    <p:extLst>
      <p:ext uri="{BB962C8B-B14F-4D97-AF65-F5344CB8AC3E}">
        <p14:creationId xmlns:p14="http://schemas.microsoft.com/office/powerpoint/2010/main" val="1717232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Testa och utvärdera valt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55B070DC-CE5E-4388-B7DF-99C98D17DA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0499" cy="1933675"/>
          </a:xfrm>
          <a:prstGeom prst="rect">
            <a:avLst/>
          </a:prstGeom>
        </p:spPr>
      </p:pic>
    </p:spTree>
    <p:extLst>
      <p:ext uri="{BB962C8B-B14F-4D97-AF65-F5344CB8AC3E}">
        <p14:creationId xmlns:p14="http://schemas.microsoft.com/office/powerpoint/2010/main" val="406339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Planera för utveckling av valt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503D248B-5A1A-4FF8-B9A5-C9E53E4B6F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3675" cy="1933675"/>
          </a:xfrm>
          <a:prstGeom prst="rect">
            <a:avLst/>
          </a:prstGeom>
        </p:spPr>
      </p:pic>
    </p:spTree>
    <p:extLst>
      <p:ext uri="{BB962C8B-B14F-4D97-AF65-F5344CB8AC3E}">
        <p14:creationId xmlns:p14="http://schemas.microsoft.com/office/powerpoint/2010/main" val="2727463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2025-07-03</a:t>
            </a:fld>
            <a:endParaRPr lang="sv-SE"/>
          </a:p>
        </p:txBody>
      </p:sp>
      <p:pic>
        <p:nvPicPr>
          <p:cNvPr id="3" name="Bildobjekt 2">
            <a:extLst>
              <a:ext uri="{FF2B5EF4-FFF2-40B4-BE49-F238E27FC236}">
                <a16:creationId xmlns:a16="http://schemas.microsoft.com/office/drawing/2014/main" id="{12296B1A-4AB8-0EF4-5898-A7F4F8A9D70F}"/>
              </a:ext>
            </a:extLst>
          </p:cNvPr>
          <p:cNvPicPr>
            <a:picLocks noChangeAspect="1"/>
          </p:cNvPicPr>
          <p:nvPr/>
        </p:nvPicPr>
        <p:blipFill rotWithShape="1">
          <a:blip r:embed="rId2"/>
          <a:srcRect l="5758" t="3559" r="565"/>
          <a:stretch/>
        </p:blipFill>
        <p:spPr>
          <a:xfrm>
            <a:off x="0" y="476130"/>
            <a:ext cx="3742155" cy="1745267"/>
          </a:xfrm>
          <a:prstGeom prst="rect">
            <a:avLst/>
          </a:prstGeom>
        </p:spPr>
      </p:pic>
      <p:sp>
        <p:nvSpPr>
          <p:cNvPr id="5" name="textruta 4">
            <a:extLst>
              <a:ext uri="{FF2B5EF4-FFF2-40B4-BE49-F238E27FC236}">
                <a16:creationId xmlns:a16="http://schemas.microsoft.com/office/drawing/2014/main" id="{E6AAB133-A304-00E8-FA73-D8A12721A537}"/>
              </a:ext>
            </a:extLst>
          </p:cNvPr>
          <p:cNvSpPr txBox="1"/>
          <p:nvPr/>
        </p:nvSpPr>
        <p:spPr>
          <a:xfrm>
            <a:off x="3876535" y="337630"/>
            <a:ext cx="3898815" cy="276999"/>
          </a:xfrm>
          <a:prstGeom prst="rect">
            <a:avLst/>
          </a:prstGeom>
          <a:noFill/>
        </p:spPr>
        <p:txBody>
          <a:bodyPr wrap="square" lIns="0" tIns="0" rIns="0" bIns="0" rtlCol="0">
            <a:spAutoFit/>
          </a:bodyPr>
          <a:lstStyle/>
          <a:p>
            <a:pPr algn="l"/>
            <a:r>
              <a:rPr lang="sv-SE" dirty="0"/>
              <a:t>Beslut rörande fas 2 </a:t>
            </a:r>
            <a:endParaRPr lang="en-GB" dirty="0"/>
          </a:p>
        </p:txBody>
      </p:sp>
      <p:sp>
        <p:nvSpPr>
          <p:cNvPr id="6" name="textruta 5">
            <a:extLst>
              <a:ext uri="{FF2B5EF4-FFF2-40B4-BE49-F238E27FC236}">
                <a16:creationId xmlns:a16="http://schemas.microsoft.com/office/drawing/2014/main" id="{F5BE2BDD-ABA7-F7E8-CB25-3953C982A67A}"/>
              </a:ext>
            </a:extLst>
          </p:cNvPr>
          <p:cNvSpPr txBox="1"/>
          <p:nvPr/>
        </p:nvSpPr>
        <p:spPr>
          <a:xfrm>
            <a:off x="223851" y="2371924"/>
            <a:ext cx="10394988" cy="4647426"/>
          </a:xfrm>
          <a:prstGeom prst="rect">
            <a:avLst/>
          </a:prstGeom>
          <a:noFill/>
        </p:spPr>
        <p:txBody>
          <a:bodyPr wrap="square" lIns="0" tIns="0" rIns="0" bIns="0" rtlCol="0">
            <a:spAutoFit/>
          </a:bodyPr>
          <a:lstStyle/>
          <a:p>
            <a:pPr algn="l"/>
            <a:r>
              <a:rPr lang="sv-SE" dirty="0"/>
              <a:t>Beslut kring vägval </a:t>
            </a:r>
            <a:r>
              <a:rPr lang="sv-SE" sz="1000" dirty="0"/>
              <a:t>(vad för beslut, fattade av vem och när)</a:t>
            </a:r>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r>
              <a:rPr lang="sv-SE" dirty="0"/>
              <a:t>Beslut om att fortsätta till nästa faser i innovationsprocessen, eller avsluta projektet </a:t>
            </a:r>
            <a:r>
              <a:rPr lang="sv-SE" sz="1000" dirty="0"/>
              <a:t>(vad för beslut, fattade av vem och när)</a:t>
            </a:r>
          </a:p>
          <a:p>
            <a:pPr algn="l"/>
            <a:endParaRPr lang="sv-SE"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dirty="0"/>
          </a:p>
          <a:p>
            <a:pPr algn="l"/>
            <a:endParaRPr lang="sv-SE" dirty="0"/>
          </a:p>
          <a:p>
            <a:pPr algn="l"/>
            <a:endParaRPr lang="sv-SE" dirty="0"/>
          </a:p>
          <a:p>
            <a:pPr algn="l"/>
            <a:endParaRPr lang="sv-SE" dirty="0"/>
          </a:p>
          <a:p>
            <a:pPr algn="l"/>
            <a:endParaRPr lang="sv-SE" dirty="0"/>
          </a:p>
          <a:p>
            <a:pPr algn="l"/>
            <a:endParaRPr lang="en-GB" dirty="0"/>
          </a:p>
        </p:txBody>
      </p:sp>
      <p:sp>
        <p:nvSpPr>
          <p:cNvPr id="7" name="Rektangel 6">
            <a:extLst>
              <a:ext uri="{FF2B5EF4-FFF2-40B4-BE49-F238E27FC236}">
                <a16:creationId xmlns:a16="http://schemas.microsoft.com/office/drawing/2014/main" id="{3EF12A84-CE52-DDD0-7129-AF06F2CDFBEE}"/>
              </a:ext>
            </a:extLst>
          </p:cNvPr>
          <p:cNvSpPr/>
          <p:nvPr/>
        </p:nvSpPr>
        <p:spPr>
          <a:xfrm>
            <a:off x="-53197" y="-30300"/>
            <a:ext cx="12245197" cy="944699"/>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Tree>
    <p:extLst>
      <p:ext uri="{BB962C8B-B14F-4D97-AF65-F5344CB8AC3E}">
        <p14:creationId xmlns:p14="http://schemas.microsoft.com/office/powerpoint/2010/main" val="2629693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2025-07-03</a:t>
            </a:fld>
            <a:endParaRPr lang="sv-SE"/>
          </a:p>
        </p:txBody>
      </p:sp>
      <p:sp>
        <p:nvSpPr>
          <p:cNvPr id="3" name="textruta 2">
            <a:extLst>
              <a:ext uri="{FF2B5EF4-FFF2-40B4-BE49-F238E27FC236}">
                <a16:creationId xmlns:a16="http://schemas.microsoft.com/office/drawing/2014/main" id="{EDCF52B7-C557-61D8-4097-77C79A0F6711}"/>
              </a:ext>
            </a:extLst>
          </p:cNvPr>
          <p:cNvSpPr txBox="1"/>
          <p:nvPr/>
        </p:nvSpPr>
        <p:spPr>
          <a:xfrm>
            <a:off x="143341" y="1988841"/>
            <a:ext cx="5856649"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
        <p:nvSpPr>
          <p:cNvPr id="4" name="textruta 3">
            <a:extLst>
              <a:ext uri="{FF2B5EF4-FFF2-40B4-BE49-F238E27FC236}">
                <a16:creationId xmlns:a16="http://schemas.microsoft.com/office/drawing/2014/main" id="{DB237D82-C7AC-903F-9098-89139932B3FC}"/>
              </a:ext>
            </a:extLst>
          </p:cNvPr>
          <p:cNvSpPr txBox="1"/>
          <p:nvPr/>
        </p:nvSpPr>
        <p:spPr>
          <a:xfrm>
            <a:off x="4175787" y="143249"/>
            <a:ext cx="7716208" cy="830997"/>
          </a:xfrm>
          <a:prstGeom prst="rect">
            <a:avLst/>
          </a:prstGeom>
          <a:noFill/>
        </p:spPr>
        <p:txBody>
          <a:bodyPr wrap="square">
            <a:spAutoFit/>
          </a:bodyPr>
          <a:lstStyle/>
          <a:p>
            <a:pPr defTabSz="914377"/>
            <a:r>
              <a:rPr lang="sv-SE" sz="1600" dirty="0">
                <a:solidFill>
                  <a:srgbClr val="494746"/>
                </a:solidFill>
                <a:latin typeface="Calibri Light" panose="020F0302020204030204"/>
              </a:rPr>
              <a:t>I fas tre utvecklas lösningen. Vid val av utvecklingssätt är det viktigt att ta hänsyn till bl.a. lagar och regelverk. I denna fas genomförs också validering av lösningen, riskanalys och planering inför implementering.</a:t>
            </a:r>
          </a:p>
        </p:txBody>
      </p:sp>
      <p:cxnSp>
        <p:nvCxnSpPr>
          <p:cNvPr id="5" name="Rak koppling 4">
            <a:extLst>
              <a:ext uri="{FF2B5EF4-FFF2-40B4-BE49-F238E27FC236}">
                <a16:creationId xmlns:a16="http://schemas.microsoft.com/office/drawing/2014/main" id="{6E3F63E0-F185-186F-C448-207E6800BA9E}"/>
              </a:ext>
            </a:extLst>
          </p:cNvPr>
          <p:cNvCxnSpPr/>
          <p:nvPr/>
        </p:nvCxnSpPr>
        <p:spPr>
          <a:xfrm flipV="1">
            <a:off x="143340" y="1892829"/>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6" name="textruta 5">
            <a:extLst>
              <a:ext uri="{FF2B5EF4-FFF2-40B4-BE49-F238E27FC236}">
                <a16:creationId xmlns:a16="http://schemas.microsoft.com/office/drawing/2014/main" id="{1D1EA038-C305-6265-E7AD-9FE298357C8A}"/>
              </a:ext>
            </a:extLst>
          </p:cNvPr>
          <p:cNvSpPr txBox="1"/>
          <p:nvPr/>
        </p:nvSpPr>
        <p:spPr>
          <a:xfrm>
            <a:off x="6432038" y="1940835"/>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7" name="Bildobjekt 6">
            <a:extLst>
              <a:ext uri="{FF2B5EF4-FFF2-40B4-BE49-F238E27FC236}">
                <a16:creationId xmlns:a16="http://schemas.microsoft.com/office/drawing/2014/main" id="{367FEF6E-559F-1A3A-C15C-A09C0BD359C9}"/>
              </a:ext>
            </a:extLst>
          </p:cNvPr>
          <p:cNvPicPr>
            <a:picLocks noChangeAspect="1"/>
          </p:cNvPicPr>
          <p:nvPr/>
        </p:nvPicPr>
        <p:blipFill rotWithShape="1">
          <a:blip r:embed="rId2"/>
          <a:srcRect l="80"/>
          <a:stretch/>
        </p:blipFill>
        <p:spPr>
          <a:xfrm>
            <a:off x="143340" y="158437"/>
            <a:ext cx="3840427" cy="1724031"/>
          </a:xfrm>
          <a:prstGeom prst="rect">
            <a:avLst/>
          </a:prstGeom>
        </p:spPr>
      </p:pic>
    </p:spTree>
    <p:extLst>
      <p:ext uri="{BB962C8B-B14F-4D97-AF65-F5344CB8AC3E}">
        <p14:creationId xmlns:p14="http://schemas.microsoft.com/office/powerpoint/2010/main" val="2601377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6F1EFD3D-208D-49F5-84C5-DA0D5DD129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608" y="2746392"/>
            <a:ext cx="1930499" cy="1933675"/>
          </a:xfrm>
          <a:prstGeom prst="rect">
            <a:avLst/>
          </a:prstGeom>
        </p:spPr>
      </p:pic>
      <p:pic>
        <p:nvPicPr>
          <p:cNvPr id="13" name="Bildobjekt 12">
            <a:extLst>
              <a:ext uri="{FF2B5EF4-FFF2-40B4-BE49-F238E27FC236}">
                <a16:creationId xmlns:a16="http://schemas.microsoft.com/office/drawing/2014/main" id="{F2D3A80C-B4E5-46C1-9DF7-0E0B2461A5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2024" y="2733876"/>
            <a:ext cx="1930499" cy="1933675"/>
          </a:xfrm>
          <a:prstGeom prst="rect">
            <a:avLst/>
          </a:prstGeom>
        </p:spPr>
      </p:pic>
      <p:sp>
        <p:nvSpPr>
          <p:cNvPr id="54" name="Rektangel 53">
            <a:extLst>
              <a:ext uri="{FF2B5EF4-FFF2-40B4-BE49-F238E27FC236}">
                <a16:creationId xmlns:a16="http://schemas.microsoft.com/office/drawing/2014/main" id="{86B0D038-6DF1-4A62-B40A-A4BF83AA5427}"/>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2" name="Grupp 1">
            <a:extLst>
              <a:ext uri="{FF2B5EF4-FFF2-40B4-BE49-F238E27FC236}">
                <a16:creationId xmlns:a16="http://schemas.microsoft.com/office/drawing/2014/main" id="{F8B84920-9B8F-45A0-B0E3-BEF6B1CEC9DF}"/>
              </a:ext>
            </a:extLst>
          </p:cNvPr>
          <p:cNvGrpSpPr/>
          <p:nvPr/>
        </p:nvGrpSpPr>
        <p:grpSpPr>
          <a:xfrm>
            <a:off x="3990762" y="-675548"/>
            <a:ext cx="8303879" cy="3186760"/>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9EA2A2"/>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553B4E33-D640-4E21-9CAD-A88D324B6670}"/>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32" name="textruta 131">
            <a:extLst>
              <a:ext uri="{FF2B5EF4-FFF2-40B4-BE49-F238E27FC236}">
                <a16:creationId xmlns:a16="http://schemas.microsoft.com/office/drawing/2014/main" id="{56A69364-78F5-4646-B76A-4B90422C7782}"/>
              </a:ext>
            </a:extLst>
          </p:cNvPr>
          <p:cNvSpPr txBox="1"/>
          <p:nvPr/>
        </p:nvSpPr>
        <p:spPr>
          <a:xfrm>
            <a:off x="894293" y="4696088"/>
            <a:ext cx="1094161" cy="646331"/>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Planera samt utveckla eller köp in lösning</a:t>
            </a:r>
          </a:p>
        </p:txBody>
      </p:sp>
      <p:sp>
        <p:nvSpPr>
          <p:cNvPr id="133" name="textruta 132">
            <a:extLst>
              <a:ext uri="{FF2B5EF4-FFF2-40B4-BE49-F238E27FC236}">
                <a16:creationId xmlns:a16="http://schemas.microsoft.com/office/drawing/2014/main" id="{F1F752AE-A1B1-4928-8BDF-8E09A578FC1C}"/>
              </a:ext>
            </a:extLst>
          </p:cNvPr>
          <p:cNvSpPr txBox="1"/>
          <p:nvPr/>
        </p:nvSpPr>
        <p:spPr>
          <a:xfrm>
            <a:off x="2598157" y="4696088"/>
            <a:ext cx="2084969" cy="646331"/>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Planera för implementering, utvärdering/forskning och förvaltning</a:t>
            </a:r>
          </a:p>
        </p:txBody>
      </p:sp>
    </p:spTree>
    <p:extLst>
      <p:ext uri="{BB962C8B-B14F-4D97-AF65-F5344CB8AC3E}">
        <p14:creationId xmlns:p14="http://schemas.microsoft.com/office/powerpoint/2010/main" val="2741603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Planera samt utveckla eller köp in lösning</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6" name="Bildobjekt 5">
            <a:extLst>
              <a:ext uri="{FF2B5EF4-FFF2-40B4-BE49-F238E27FC236}">
                <a16:creationId xmlns:a16="http://schemas.microsoft.com/office/drawing/2014/main" id="{731C258D-00B2-424D-A0EF-3C007C6057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930499" cy="1933675"/>
          </a:xfrm>
          <a:prstGeom prst="rect">
            <a:avLst/>
          </a:prstGeom>
        </p:spPr>
      </p:pic>
    </p:spTree>
    <p:extLst>
      <p:ext uri="{BB962C8B-B14F-4D97-AF65-F5344CB8AC3E}">
        <p14:creationId xmlns:p14="http://schemas.microsoft.com/office/powerpoint/2010/main" val="3737932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6B261BB1-74FC-4E92-83B9-069D694B5E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794" y="1192837"/>
            <a:ext cx="11235533" cy="4747587"/>
          </a:xfrm>
          <a:prstGeom prst="rect">
            <a:avLst/>
          </a:prstGeom>
        </p:spPr>
      </p:pic>
      <p:grpSp>
        <p:nvGrpSpPr>
          <p:cNvPr id="2" name="Grupp 1">
            <a:extLst>
              <a:ext uri="{FF2B5EF4-FFF2-40B4-BE49-F238E27FC236}">
                <a16:creationId xmlns:a16="http://schemas.microsoft.com/office/drawing/2014/main" id="{E708992F-9A47-46C1-A70E-421F26A4EC45}"/>
              </a:ext>
            </a:extLst>
          </p:cNvPr>
          <p:cNvGrpSpPr/>
          <p:nvPr/>
        </p:nvGrpSpPr>
        <p:grpSpPr>
          <a:xfrm>
            <a:off x="147371" y="546541"/>
            <a:ext cx="4848797" cy="1860811"/>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F2A900"/>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9D2235"/>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9EA2A2"/>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006298"/>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4A773C"/>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7" name="Frihandsfigur: Form 56">
              <a:extLst>
                <a:ext uri="{FF2B5EF4-FFF2-40B4-BE49-F238E27FC236}">
                  <a16:creationId xmlns:a16="http://schemas.microsoft.com/office/drawing/2014/main" id="{D22AAFDE-5760-4991-8602-84BA77F6D834}"/>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pic>
        <p:nvPicPr>
          <p:cNvPr id="49" name="Bildobjekt 48">
            <a:extLst>
              <a:ext uri="{FF2B5EF4-FFF2-40B4-BE49-F238E27FC236}">
                <a16:creationId xmlns:a16="http://schemas.microsoft.com/office/drawing/2014/main" id="{114E32B4-CE1A-45AF-BB87-6CE032BEBDA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03935" y="2594546"/>
            <a:ext cx="770400" cy="769135"/>
          </a:xfrm>
          <a:prstGeom prst="rect">
            <a:avLst/>
          </a:prstGeom>
        </p:spPr>
      </p:pic>
      <p:pic>
        <p:nvPicPr>
          <p:cNvPr id="50" name="Bildobjekt 49">
            <a:extLst>
              <a:ext uri="{FF2B5EF4-FFF2-40B4-BE49-F238E27FC236}">
                <a16:creationId xmlns:a16="http://schemas.microsoft.com/office/drawing/2014/main" id="{C80B2F05-2897-4C1D-B178-6C9E00387D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65643" y="2594544"/>
            <a:ext cx="770400" cy="770400"/>
          </a:xfrm>
          <a:prstGeom prst="rect">
            <a:avLst/>
          </a:prstGeom>
        </p:spPr>
      </p:pic>
      <p:pic>
        <p:nvPicPr>
          <p:cNvPr id="51" name="Bildobjekt 50">
            <a:extLst>
              <a:ext uri="{FF2B5EF4-FFF2-40B4-BE49-F238E27FC236}">
                <a16:creationId xmlns:a16="http://schemas.microsoft.com/office/drawing/2014/main" id="{0102DEE7-7BDE-4B2C-AC7F-7E8068BF3A4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42227" y="2594544"/>
            <a:ext cx="770400" cy="770400"/>
          </a:xfrm>
          <a:prstGeom prst="rect">
            <a:avLst/>
          </a:prstGeom>
        </p:spPr>
      </p:pic>
      <p:pic>
        <p:nvPicPr>
          <p:cNvPr id="53" name="Bildobjekt 52">
            <a:extLst>
              <a:ext uri="{FF2B5EF4-FFF2-40B4-BE49-F238E27FC236}">
                <a16:creationId xmlns:a16="http://schemas.microsoft.com/office/drawing/2014/main" id="{29AC924C-B3AB-497A-984D-5E55052CBEF5}"/>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4713832" y="2594545"/>
            <a:ext cx="769045" cy="767783"/>
          </a:xfrm>
          <a:prstGeom prst="rect">
            <a:avLst/>
          </a:prstGeom>
        </p:spPr>
      </p:pic>
      <p:pic>
        <p:nvPicPr>
          <p:cNvPr id="54" name="Bildobjekt 53">
            <a:extLst>
              <a:ext uri="{FF2B5EF4-FFF2-40B4-BE49-F238E27FC236}">
                <a16:creationId xmlns:a16="http://schemas.microsoft.com/office/drawing/2014/main" id="{09BF96AA-C16A-4A98-8B1E-098AEA53C146}"/>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550769" y="2594546"/>
            <a:ext cx="770400" cy="769135"/>
          </a:xfrm>
          <a:prstGeom prst="rect">
            <a:avLst/>
          </a:prstGeom>
        </p:spPr>
      </p:pic>
      <p:pic>
        <p:nvPicPr>
          <p:cNvPr id="55" name="Bildobjekt 54">
            <a:extLst>
              <a:ext uri="{FF2B5EF4-FFF2-40B4-BE49-F238E27FC236}">
                <a16:creationId xmlns:a16="http://schemas.microsoft.com/office/drawing/2014/main" id="{D022F53B-8C0B-4FEF-ABF4-C2FCCD453DFC}"/>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6389060" y="2594544"/>
            <a:ext cx="770400" cy="770400"/>
          </a:xfrm>
          <a:prstGeom prst="rect">
            <a:avLst/>
          </a:prstGeom>
        </p:spPr>
      </p:pic>
      <p:pic>
        <p:nvPicPr>
          <p:cNvPr id="58" name="Bildobjekt 57">
            <a:extLst>
              <a:ext uri="{FF2B5EF4-FFF2-40B4-BE49-F238E27FC236}">
                <a16:creationId xmlns:a16="http://schemas.microsoft.com/office/drawing/2014/main" id="{77735835-E0FB-4441-98E8-BDEA76E0D02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227351" y="2594546"/>
            <a:ext cx="770400" cy="769135"/>
          </a:xfrm>
          <a:prstGeom prst="rect">
            <a:avLst/>
          </a:prstGeom>
        </p:spPr>
      </p:pic>
      <p:pic>
        <p:nvPicPr>
          <p:cNvPr id="59" name="Bildobjekt 58">
            <a:extLst>
              <a:ext uri="{FF2B5EF4-FFF2-40B4-BE49-F238E27FC236}">
                <a16:creationId xmlns:a16="http://schemas.microsoft.com/office/drawing/2014/main" id="{41DE4DFD-BDAE-469B-9E93-94281DF2AF02}"/>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747387" y="3337249"/>
            <a:ext cx="770400" cy="771667"/>
          </a:xfrm>
          <a:prstGeom prst="rect">
            <a:avLst/>
          </a:prstGeom>
        </p:spPr>
      </p:pic>
      <p:pic>
        <p:nvPicPr>
          <p:cNvPr id="69" name="Bildobjekt 68">
            <a:extLst>
              <a:ext uri="{FF2B5EF4-FFF2-40B4-BE49-F238E27FC236}">
                <a16:creationId xmlns:a16="http://schemas.microsoft.com/office/drawing/2014/main" id="{4D6FBE45-EDA9-4A0A-8A28-433278FD645E}"/>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908279" y="3337249"/>
            <a:ext cx="770400" cy="771667"/>
          </a:xfrm>
          <a:prstGeom prst="rect">
            <a:avLst/>
          </a:prstGeom>
        </p:spPr>
      </p:pic>
      <p:pic>
        <p:nvPicPr>
          <p:cNvPr id="70" name="Bildobjekt 69">
            <a:extLst>
              <a:ext uri="{FF2B5EF4-FFF2-40B4-BE49-F238E27FC236}">
                <a16:creationId xmlns:a16="http://schemas.microsoft.com/office/drawing/2014/main" id="{C835FC45-D0EB-41F3-ABC7-27B6CF90CAA1}"/>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069171" y="3339782"/>
            <a:ext cx="770400" cy="769135"/>
          </a:xfrm>
          <a:prstGeom prst="rect">
            <a:avLst/>
          </a:prstGeom>
        </p:spPr>
      </p:pic>
      <p:pic>
        <p:nvPicPr>
          <p:cNvPr id="71" name="Bildobjekt 70">
            <a:extLst>
              <a:ext uri="{FF2B5EF4-FFF2-40B4-BE49-F238E27FC236}">
                <a16:creationId xmlns:a16="http://schemas.microsoft.com/office/drawing/2014/main" id="{52114ACD-0302-44D3-AA36-66B0611ECF05}"/>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230063" y="3338515"/>
            <a:ext cx="770400" cy="770400"/>
          </a:xfrm>
          <a:prstGeom prst="rect">
            <a:avLst/>
          </a:prstGeom>
        </p:spPr>
      </p:pic>
      <p:pic>
        <p:nvPicPr>
          <p:cNvPr id="72" name="Bildobjekt 71">
            <a:extLst>
              <a:ext uri="{FF2B5EF4-FFF2-40B4-BE49-F238E27FC236}">
                <a16:creationId xmlns:a16="http://schemas.microsoft.com/office/drawing/2014/main" id="{299F4CF7-54A1-48D6-9962-7F1DE3F7542C}"/>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390955" y="3337249"/>
            <a:ext cx="770400" cy="771667"/>
          </a:xfrm>
          <a:prstGeom prst="rect">
            <a:avLst/>
          </a:prstGeom>
        </p:spPr>
      </p:pic>
      <p:pic>
        <p:nvPicPr>
          <p:cNvPr id="73" name="Bildobjekt 72">
            <a:extLst>
              <a:ext uri="{FF2B5EF4-FFF2-40B4-BE49-F238E27FC236}">
                <a16:creationId xmlns:a16="http://schemas.microsoft.com/office/drawing/2014/main" id="{6D2DF227-136E-4392-847A-AB7B9088347C}"/>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551847" y="3338515"/>
            <a:ext cx="770400" cy="770400"/>
          </a:xfrm>
          <a:prstGeom prst="rect">
            <a:avLst/>
          </a:prstGeom>
        </p:spPr>
      </p:pic>
      <p:pic>
        <p:nvPicPr>
          <p:cNvPr id="74" name="Bildobjekt 73">
            <a:extLst>
              <a:ext uri="{FF2B5EF4-FFF2-40B4-BE49-F238E27FC236}">
                <a16:creationId xmlns:a16="http://schemas.microsoft.com/office/drawing/2014/main" id="{D575E778-7326-4F19-B41E-BB796E41BA3B}"/>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712739" y="3339782"/>
            <a:ext cx="770400" cy="769135"/>
          </a:xfrm>
          <a:prstGeom prst="rect">
            <a:avLst/>
          </a:prstGeom>
        </p:spPr>
      </p:pic>
      <p:pic>
        <p:nvPicPr>
          <p:cNvPr id="75" name="Bildobjekt 74">
            <a:extLst>
              <a:ext uri="{FF2B5EF4-FFF2-40B4-BE49-F238E27FC236}">
                <a16:creationId xmlns:a16="http://schemas.microsoft.com/office/drawing/2014/main" id="{65D9DFD2-4502-4089-AF15-3D130A3D5325}"/>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0586492" y="3338515"/>
            <a:ext cx="770400" cy="770400"/>
          </a:xfrm>
          <a:prstGeom prst="rect">
            <a:avLst/>
          </a:prstGeom>
        </p:spPr>
      </p:pic>
      <p:pic>
        <p:nvPicPr>
          <p:cNvPr id="76" name="Bildobjekt 75">
            <a:extLst>
              <a:ext uri="{FF2B5EF4-FFF2-40B4-BE49-F238E27FC236}">
                <a16:creationId xmlns:a16="http://schemas.microsoft.com/office/drawing/2014/main" id="{C333CF1F-2AAD-4011-88B5-4864E9406620}"/>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707137" y="4075633"/>
            <a:ext cx="765541" cy="766800"/>
          </a:xfrm>
          <a:prstGeom prst="rect">
            <a:avLst/>
          </a:prstGeom>
        </p:spPr>
      </p:pic>
      <p:pic>
        <p:nvPicPr>
          <p:cNvPr id="78" name="Bildobjekt 77">
            <a:extLst>
              <a:ext uri="{FF2B5EF4-FFF2-40B4-BE49-F238E27FC236}">
                <a16:creationId xmlns:a16="http://schemas.microsoft.com/office/drawing/2014/main" id="{FC725AFE-8476-4894-89A4-902BAD4E9D1E}"/>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576665" y="4058223"/>
            <a:ext cx="765541" cy="766800"/>
          </a:xfrm>
          <a:prstGeom prst="rect">
            <a:avLst/>
          </a:prstGeom>
        </p:spPr>
      </p:pic>
      <p:pic>
        <p:nvPicPr>
          <p:cNvPr id="79" name="Bildobjekt 78">
            <a:extLst>
              <a:ext uri="{FF2B5EF4-FFF2-40B4-BE49-F238E27FC236}">
                <a16:creationId xmlns:a16="http://schemas.microsoft.com/office/drawing/2014/main" id="{2022DC71-C6AD-49C6-ACEB-B5FE4516E5D7}"/>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7239773" y="4809148"/>
            <a:ext cx="746225" cy="770400"/>
          </a:xfrm>
          <a:prstGeom prst="rect">
            <a:avLst/>
          </a:prstGeom>
        </p:spPr>
      </p:pic>
      <p:pic>
        <p:nvPicPr>
          <p:cNvPr id="80" name="Bildobjekt 79">
            <a:extLst>
              <a:ext uri="{FF2B5EF4-FFF2-40B4-BE49-F238E27FC236}">
                <a16:creationId xmlns:a16="http://schemas.microsoft.com/office/drawing/2014/main" id="{3BFA0882-E9E3-4074-9B0C-2378E91D3660}"/>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6401245" y="4809148"/>
            <a:ext cx="745000" cy="770400"/>
          </a:xfrm>
          <a:prstGeom prst="rect">
            <a:avLst/>
          </a:prstGeom>
        </p:spPr>
      </p:pic>
      <p:pic>
        <p:nvPicPr>
          <p:cNvPr id="81" name="Bildobjekt 80">
            <a:extLst>
              <a:ext uri="{FF2B5EF4-FFF2-40B4-BE49-F238E27FC236}">
                <a16:creationId xmlns:a16="http://schemas.microsoft.com/office/drawing/2014/main" id="{B6E17125-7326-4684-A6E4-A99E77368770}"/>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562719" y="4809148"/>
            <a:ext cx="745000" cy="770400"/>
          </a:xfrm>
          <a:prstGeom prst="rect">
            <a:avLst/>
          </a:prstGeom>
        </p:spPr>
      </p:pic>
      <p:pic>
        <p:nvPicPr>
          <p:cNvPr id="82" name="Bildobjekt 81">
            <a:extLst>
              <a:ext uri="{FF2B5EF4-FFF2-40B4-BE49-F238E27FC236}">
                <a16:creationId xmlns:a16="http://schemas.microsoft.com/office/drawing/2014/main" id="{99B91327-12C5-407E-A361-40485917B832}"/>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4722969" y="4809148"/>
            <a:ext cx="746225" cy="770400"/>
          </a:xfrm>
          <a:prstGeom prst="rect">
            <a:avLst/>
          </a:prstGeom>
        </p:spPr>
      </p:pic>
      <p:pic>
        <p:nvPicPr>
          <p:cNvPr id="87" name="Bildobjekt 86">
            <a:extLst>
              <a:ext uri="{FF2B5EF4-FFF2-40B4-BE49-F238E27FC236}">
                <a16:creationId xmlns:a16="http://schemas.microsoft.com/office/drawing/2014/main" id="{90C98A9B-6A36-41A6-BDDE-EFC2402CCD25}"/>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5553151" y="5541131"/>
            <a:ext cx="770400" cy="770400"/>
          </a:xfrm>
          <a:prstGeom prst="rect">
            <a:avLst/>
          </a:prstGeom>
        </p:spPr>
      </p:pic>
      <p:pic>
        <p:nvPicPr>
          <p:cNvPr id="88" name="Bildobjekt 87">
            <a:extLst>
              <a:ext uri="{FF2B5EF4-FFF2-40B4-BE49-F238E27FC236}">
                <a16:creationId xmlns:a16="http://schemas.microsoft.com/office/drawing/2014/main" id="{D64123B0-5DD5-4177-95C8-92A397DDEA58}"/>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4712741" y="5541059"/>
            <a:ext cx="769135" cy="770400"/>
          </a:xfrm>
          <a:prstGeom prst="rect">
            <a:avLst/>
          </a:prstGeom>
        </p:spPr>
      </p:pic>
      <p:sp>
        <p:nvSpPr>
          <p:cNvPr id="83" name="textruta 82">
            <a:extLst>
              <a:ext uri="{FF2B5EF4-FFF2-40B4-BE49-F238E27FC236}">
                <a16:creationId xmlns:a16="http://schemas.microsoft.com/office/drawing/2014/main" id="{18C86553-4A38-4746-86C2-2EADB991E23F}"/>
              </a:ext>
            </a:extLst>
          </p:cNvPr>
          <p:cNvSpPr txBox="1"/>
          <p:nvPr/>
        </p:nvSpPr>
        <p:spPr>
          <a:xfrm>
            <a:off x="5251217" y="220781"/>
            <a:ext cx="6793412" cy="1856983"/>
          </a:xfrm>
          <a:prstGeom prst="rect">
            <a:avLst/>
          </a:prstGeom>
          <a:noFill/>
        </p:spPr>
        <p:txBody>
          <a:bodyPr wrap="square" rtlCol="0">
            <a:spAutoFit/>
          </a:bodyPr>
          <a:lstStyle/>
          <a:p>
            <a:pPr defTabSz="609585">
              <a:defRPr/>
            </a:pPr>
            <a:r>
              <a:rPr lang="sv-SE" sz="1600" dirty="0"/>
              <a:t>Innovationsprocessens fem faser består av flera aktiviteter. Antal aktiviteter i varje fas relaterar inte till de resurser som behövs för genomförandet av fasen. </a:t>
            </a:r>
          </a:p>
          <a:p>
            <a:pPr defTabSz="609585">
              <a:defRPr/>
            </a:pPr>
            <a:endParaRPr lang="sv-SE" sz="1600" dirty="0"/>
          </a:p>
          <a:p>
            <a:pPr defTabSz="609585">
              <a:defRPr/>
            </a:pPr>
            <a:r>
              <a:rPr lang="sv-SE" sz="1600" dirty="0"/>
              <a:t>Vissa aktiviteter är relativt små i sin omfattning medan andra är mer omfattande.  Omfattningen av varje aktivitet beror också på det specifika projektet.</a:t>
            </a:r>
          </a:p>
          <a:p>
            <a:pPr defTabSz="914377"/>
            <a:endParaRPr lang="en-GB" sz="1867" dirty="0">
              <a:solidFill>
                <a:srgbClr val="4E5151"/>
              </a:solidFill>
              <a:latin typeface="Calibri" panose="020F0502020204030204"/>
            </a:endParaRPr>
          </a:p>
        </p:txBody>
      </p:sp>
    </p:spTree>
    <p:extLst>
      <p:ext uri="{BB962C8B-B14F-4D97-AF65-F5344CB8AC3E}">
        <p14:creationId xmlns:p14="http://schemas.microsoft.com/office/powerpoint/2010/main" val="2380351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1"/>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Planera för implementering, utvärdering/forskning och förvaltning</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6" name="Bildobjekt 5">
            <a:extLst>
              <a:ext uri="{FF2B5EF4-FFF2-40B4-BE49-F238E27FC236}">
                <a16:creationId xmlns:a16="http://schemas.microsoft.com/office/drawing/2014/main" id="{474B9F02-1F13-4D20-A018-2AE6AEFC13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930499" cy="1933675"/>
          </a:xfrm>
          <a:prstGeom prst="rect">
            <a:avLst/>
          </a:prstGeom>
        </p:spPr>
      </p:pic>
    </p:spTree>
    <p:extLst>
      <p:ext uri="{BB962C8B-B14F-4D97-AF65-F5344CB8AC3E}">
        <p14:creationId xmlns:p14="http://schemas.microsoft.com/office/powerpoint/2010/main" val="1288168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2025-07-03</a:t>
            </a:fld>
            <a:endParaRPr lang="sv-SE"/>
          </a:p>
        </p:txBody>
      </p:sp>
      <p:pic>
        <p:nvPicPr>
          <p:cNvPr id="3" name="Bildobjekt 2">
            <a:extLst>
              <a:ext uri="{FF2B5EF4-FFF2-40B4-BE49-F238E27FC236}">
                <a16:creationId xmlns:a16="http://schemas.microsoft.com/office/drawing/2014/main" id="{12296B1A-4AB8-0EF4-5898-A7F4F8A9D70F}"/>
              </a:ext>
            </a:extLst>
          </p:cNvPr>
          <p:cNvPicPr>
            <a:picLocks noChangeAspect="1"/>
          </p:cNvPicPr>
          <p:nvPr/>
        </p:nvPicPr>
        <p:blipFill rotWithShape="1">
          <a:blip r:embed="rId2"/>
          <a:srcRect l="5758" t="3559" r="565"/>
          <a:stretch/>
        </p:blipFill>
        <p:spPr>
          <a:xfrm>
            <a:off x="0" y="476130"/>
            <a:ext cx="3742155" cy="1745267"/>
          </a:xfrm>
          <a:prstGeom prst="rect">
            <a:avLst/>
          </a:prstGeom>
        </p:spPr>
      </p:pic>
      <p:sp>
        <p:nvSpPr>
          <p:cNvPr id="5" name="textruta 4">
            <a:extLst>
              <a:ext uri="{FF2B5EF4-FFF2-40B4-BE49-F238E27FC236}">
                <a16:creationId xmlns:a16="http://schemas.microsoft.com/office/drawing/2014/main" id="{E6AAB133-A304-00E8-FA73-D8A12721A537}"/>
              </a:ext>
            </a:extLst>
          </p:cNvPr>
          <p:cNvSpPr txBox="1"/>
          <p:nvPr/>
        </p:nvSpPr>
        <p:spPr>
          <a:xfrm>
            <a:off x="3876535" y="337630"/>
            <a:ext cx="3898815" cy="276999"/>
          </a:xfrm>
          <a:prstGeom prst="rect">
            <a:avLst/>
          </a:prstGeom>
          <a:noFill/>
        </p:spPr>
        <p:txBody>
          <a:bodyPr wrap="square" lIns="0" tIns="0" rIns="0" bIns="0" rtlCol="0">
            <a:spAutoFit/>
          </a:bodyPr>
          <a:lstStyle/>
          <a:p>
            <a:pPr algn="l"/>
            <a:r>
              <a:rPr lang="sv-SE" dirty="0"/>
              <a:t>Beslut rörande fas 3 </a:t>
            </a:r>
            <a:endParaRPr lang="en-GB" dirty="0"/>
          </a:p>
        </p:txBody>
      </p:sp>
      <p:sp>
        <p:nvSpPr>
          <p:cNvPr id="6" name="textruta 5">
            <a:extLst>
              <a:ext uri="{FF2B5EF4-FFF2-40B4-BE49-F238E27FC236}">
                <a16:creationId xmlns:a16="http://schemas.microsoft.com/office/drawing/2014/main" id="{F5BE2BDD-ABA7-F7E8-CB25-3953C982A67A}"/>
              </a:ext>
            </a:extLst>
          </p:cNvPr>
          <p:cNvSpPr txBox="1"/>
          <p:nvPr/>
        </p:nvSpPr>
        <p:spPr>
          <a:xfrm>
            <a:off x="223851" y="2371924"/>
            <a:ext cx="10394988" cy="4493538"/>
          </a:xfrm>
          <a:prstGeom prst="rect">
            <a:avLst/>
          </a:prstGeom>
          <a:noFill/>
        </p:spPr>
        <p:txBody>
          <a:bodyPr wrap="square" lIns="0" tIns="0" rIns="0" bIns="0" rtlCol="0">
            <a:spAutoFit/>
          </a:bodyPr>
          <a:lstStyle/>
          <a:p>
            <a:pPr algn="l"/>
            <a:r>
              <a:rPr lang="sv-SE" dirty="0"/>
              <a:t>Beslut kring vägval </a:t>
            </a:r>
            <a:r>
              <a:rPr lang="sv-SE" sz="1000" dirty="0"/>
              <a:t>(vad för beslut, fattade av vem och när)</a:t>
            </a:r>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r>
              <a:rPr lang="sv-SE" dirty="0"/>
              <a:t>Beslut om hur projektet ska fortsätta, eller avsluta projektet </a:t>
            </a:r>
            <a:r>
              <a:rPr lang="sv-SE" sz="1000" dirty="0"/>
              <a:t>(vad för beslut, fattade av vem och när)</a:t>
            </a:r>
          </a:p>
          <a:p>
            <a:pPr algn="l"/>
            <a:endParaRPr lang="sv-SE"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dirty="0"/>
          </a:p>
          <a:p>
            <a:pPr algn="l"/>
            <a:endParaRPr lang="sv-SE" dirty="0"/>
          </a:p>
          <a:p>
            <a:pPr algn="l"/>
            <a:endParaRPr lang="sv-SE" dirty="0"/>
          </a:p>
          <a:p>
            <a:pPr algn="l"/>
            <a:endParaRPr lang="sv-SE" dirty="0"/>
          </a:p>
          <a:p>
            <a:pPr algn="l"/>
            <a:endParaRPr lang="sv-SE" dirty="0"/>
          </a:p>
          <a:p>
            <a:pPr algn="l"/>
            <a:endParaRPr lang="en-GB" dirty="0"/>
          </a:p>
        </p:txBody>
      </p:sp>
      <p:sp>
        <p:nvSpPr>
          <p:cNvPr id="4" name="Rektangel 3">
            <a:extLst>
              <a:ext uri="{FF2B5EF4-FFF2-40B4-BE49-F238E27FC236}">
                <a16:creationId xmlns:a16="http://schemas.microsoft.com/office/drawing/2014/main" id="{91FF89AD-BE2E-BA26-5C33-498ADA30DFF0}"/>
              </a:ext>
            </a:extLst>
          </p:cNvPr>
          <p:cNvSpPr/>
          <p:nvPr/>
        </p:nvSpPr>
        <p:spPr>
          <a:xfrm>
            <a:off x="-26599" y="-1719"/>
            <a:ext cx="12245197" cy="955695"/>
          </a:xfrm>
          <a:prstGeom prst="rect">
            <a:avLst/>
          </a:prstGeom>
          <a:solidFill>
            <a:srgbClr val="F2F2F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Tree>
    <p:extLst>
      <p:ext uri="{BB962C8B-B14F-4D97-AF65-F5344CB8AC3E}">
        <p14:creationId xmlns:p14="http://schemas.microsoft.com/office/powerpoint/2010/main" val="9807688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2025-07-03</a:t>
            </a:fld>
            <a:endParaRPr lang="sv-SE"/>
          </a:p>
        </p:txBody>
      </p:sp>
      <p:sp>
        <p:nvSpPr>
          <p:cNvPr id="3" name="textruta 2">
            <a:extLst>
              <a:ext uri="{FF2B5EF4-FFF2-40B4-BE49-F238E27FC236}">
                <a16:creationId xmlns:a16="http://schemas.microsoft.com/office/drawing/2014/main" id="{44B2DA56-B97F-FAF6-EAD7-07916486E379}"/>
              </a:ext>
            </a:extLst>
          </p:cNvPr>
          <p:cNvSpPr txBox="1"/>
          <p:nvPr/>
        </p:nvSpPr>
        <p:spPr>
          <a:xfrm>
            <a:off x="143341" y="1988841"/>
            <a:ext cx="5856649"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
        <p:nvSpPr>
          <p:cNvPr id="4" name="textruta 3">
            <a:extLst>
              <a:ext uri="{FF2B5EF4-FFF2-40B4-BE49-F238E27FC236}">
                <a16:creationId xmlns:a16="http://schemas.microsoft.com/office/drawing/2014/main" id="{67AEE71D-FA1C-A1A2-DBB6-D633FA5E6C2E}"/>
              </a:ext>
            </a:extLst>
          </p:cNvPr>
          <p:cNvSpPr txBox="1"/>
          <p:nvPr/>
        </p:nvSpPr>
        <p:spPr>
          <a:xfrm>
            <a:off x="4079777" y="143250"/>
            <a:ext cx="7968883" cy="2062103"/>
          </a:xfrm>
          <a:prstGeom prst="rect">
            <a:avLst/>
          </a:prstGeom>
          <a:noFill/>
        </p:spPr>
        <p:txBody>
          <a:bodyPr wrap="square">
            <a:spAutoFit/>
          </a:bodyPr>
          <a:lstStyle/>
          <a:p>
            <a:pPr defTabSz="914377"/>
            <a:r>
              <a:rPr lang="sv-SE" sz="1600" dirty="0">
                <a:solidFill>
                  <a:srgbClr val="494746"/>
                </a:solidFill>
                <a:latin typeface="Calibri Light" panose="020F0302020204030204"/>
              </a:rPr>
              <a:t>Implementering är det som görs för att innovationen ska införas i en ordinarie verksamhet. Detta kräver beslut, planering och uthållighet. Det är viktigt att det framgår hur och varför en implementering ska genomföras. Utöver det är det viktigt att nyckelpersoner är involverade, att roller är definierade och att nödvändiga resurser finns – exempelvis tid för att lära sig det nya. Den inledande implementeringen kan genomföras som ett pilotprojekt i en avgränsad del av en verksamhet, alternativt genomföras direkt i en hel verksamhet eller ske inom flera verksamheter samtidigt.</a:t>
            </a:r>
          </a:p>
          <a:p>
            <a:pPr defTabSz="914377"/>
            <a:endParaRPr lang="en-GB" sz="1600" dirty="0">
              <a:solidFill>
                <a:srgbClr val="4E5151"/>
              </a:solidFill>
              <a:latin typeface="Calibri Light" panose="020F0302020204030204"/>
            </a:endParaRPr>
          </a:p>
        </p:txBody>
      </p:sp>
      <p:cxnSp>
        <p:nvCxnSpPr>
          <p:cNvPr id="5" name="Rak koppling 4">
            <a:extLst>
              <a:ext uri="{FF2B5EF4-FFF2-40B4-BE49-F238E27FC236}">
                <a16:creationId xmlns:a16="http://schemas.microsoft.com/office/drawing/2014/main" id="{21D082ED-2653-3CBC-C137-7B967EA1C4D4}"/>
              </a:ext>
            </a:extLst>
          </p:cNvPr>
          <p:cNvCxnSpPr/>
          <p:nvPr/>
        </p:nvCxnSpPr>
        <p:spPr>
          <a:xfrm flipV="1">
            <a:off x="143340" y="1892829"/>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6" name="textruta 5">
            <a:extLst>
              <a:ext uri="{FF2B5EF4-FFF2-40B4-BE49-F238E27FC236}">
                <a16:creationId xmlns:a16="http://schemas.microsoft.com/office/drawing/2014/main" id="{F172C74F-8F69-07E2-58CD-F24F49DA1D78}"/>
              </a:ext>
            </a:extLst>
          </p:cNvPr>
          <p:cNvSpPr txBox="1"/>
          <p:nvPr/>
        </p:nvSpPr>
        <p:spPr>
          <a:xfrm>
            <a:off x="6432038" y="1940835"/>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7" name="Bildobjekt 6">
            <a:extLst>
              <a:ext uri="{FF2B5EF4-FFF2-40B4-BE49-F238E27FC236}">
                <a16:creationId xmlns:a16="http://schemas.microsoft.com/office/drawing/2014/main" id="{5FD2BAE3-AFE0-CD98-2C5E-4204CFD1C383}"/>
              </a:ext>
            </a:extLst>
          </p:cNvPr>
          <p:cNvPicPr>
            <a:picLocks noChangeAspect="1"/>
          </p:cNvPicPr>
          <p:nvPr/>
        </p:nvPicPr>
        <p:blipFill rotWithShape="1">
          <a:blip r:embed="rId2"/>
          <a:srcRect l="252" r="291"/>
          <a:stretch/>
        </p:blipFill>
        <p:spPr>
          <a:xfrm>
            <a:off x="143341" y="184319"/>
            <a:ext cx="3825164" cy="1703387"/>
          </a:xfrm>
          <a:prstGeom prst="rect">
            <a:avLst/>
          </a:prstGeom>
        </p:spPr>
      </p:pic>
    </p:spTree>
    <p:extLst>
      <p:ext uri="{BB962C8B-B14F-4D97-AF65-F5344CB8AC3E}">
        <p14:creationId xmlns:p14="http://schemas.microsoft.com/office/powerpoint/2010/main" val="2300422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7338183B-B6EF-44C3-A5BA-081DF1244A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8871" y="2612192"/>
            <a:ext cx="1872996" cy="1933675"/>
          </a:xfrm>
          <a:prstGeom prst="rect">
            <a:avLst/>
          </a:prstGeom>
        </p:spPr>
      </p:pic>
      <p:pic>
        <p:nvPicPr>
          <p:cNvPr id="13" name="Bildobjekt 12">
            <a:extLst>
              <a:ext uri="{FF2B5EF4-FFF2-40B4-BE49-F238E27FC236}">
                <a16:creationId xmlns:a16="http://schemas.microsoft.com/office/drawing/2014/main" id="{3EC25A22-0229-4076-8E74-E1CEBFE960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32640" y="2612192"/>
            <a:ext cx="1869921" cy="1933675"/>
          </a:xfrm>
          <a:prstGeom prst="rect">
            <a:avLst/>
          </a:prstGeom>
        </p:spPr>
      </p:pic>
      <p:pic>
        <p:nvPicPr>
          <p:cNvPr id="19" name="Bildobjekt 18">
            <a:extLst>
              <a:ext uri="{FF2B5EF4-FFF2-40B4-BE49-F238E27FC236}">
                <a16:creationId xmlns:a16="http://schemas.microsoft.com/office/drawing/2014/main" id="{3CAB50B3-404C-4388-A566-8D5799BCCE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3729" y="2612192"/>
            <a:ext cx="1869921" cy="1933675"/>
          </a:xfrm>
          <a:prstGeom prst="rect">
            <a:avLst/>
          </a:prstGeom>
        </p:spPr>
      </p:pic>
      <p:pic>
        <p:nvPicPr>
          <p:cNvPr id="21" name="Bildobjekt 20">
            <a:extLst>
              <a:ext uri="{FF2B5EF4-FFF2-40B4-BE49-F238E27FC236}">
                <a16:creationId xmlns:a16="http://schemas.microsoft.com/office/drawing/2014/main" id="{77AC0CEF-2CF2-4C4D-BD81-EC845D50F08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2133" y="2612192"/>
            <a:ext cx="1872996" cy="1933675"/>
          </a:xfrm>
          <a:prstGeom prst="rect">
            <a:avLst/>
          </a:prstGeom>
        </p:spPr>
      </p:pic>
      <p:sp>
        <p:nvSpPr>
          <p:cNvPr id="58" name="Rektangel 57">
            <a:extLst>
              <a:ext uri="{FF2B5EF4-FFF2-40B4-BE49-F238E27FC236}">
                <a16:creationId xmlns:a16="http://schemas.microsoft.com/office/drawing/2014/main" id="{578C6C60-94BA-4DC1-9F69-11D438C2A683}"/>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3" name="Grupp 2">
            <a:extLst>
              <a:ext uri="{FF2B5EF4-FFF2-40B4-BE49-F238E27FC236}">
                <a16:creationId xmlns:a16="http://schemas.microsoft.com/office/drawing/2014/main" id="{0FEB21D6-3246-4EAB-9AE8-812BE2599AD9}"/>
              </a:ext>
            </a:extLst>
          </p:cNvPr>
          <p:cNvGrpSpPr/>
          <p:nvPr/>
        </p:nvGrpSpPr>
        <p:grpSpPr>
          <a:xfrm>
            <a:off x="3990761" y="-678937"/>
            <a:ext cx="8303883" cy="3186761"/>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006298"/>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8CA642C3-03C7-4BF0-AA4D-9E6E7EFD60DC}"/>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30" name="textruta 129">
            <a:extLst>
              <a:ext uri="{FF2B5EF4-FFF2-40B4-BE49-F238E27FC236}">
                <a16:creationId xmlns:a16="http://schemas.microsoft.com/office/drawing/2014/main" id="{9482386E-9754-467F-9951-085CC4EFC6CD}"/>
              </a:ext>
            </a:extLst>
          </p:cNvPr>
          <p:cNvSpPr txBox="1"/>
          <p:nvPr/>
        </p:nvSpPr>
        <p:spPr>
          <a:xfrm>
            <a:off x="607588" y="4582896"/>
            <a:ext cx="1724113" cy="276999"/>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Implementera lösningen</a:t>
            </a:r>
          </a:p>
        </p:txBody>
      </p:sp>
      <p:sp>
        <p:nvSpPr>
          <p:cNvPr id="131" name="textruta 130">
            <a:extLst>
              <a:ext uri="{FF2B5EF4-FFF2-40B4-BE49-F238E27FC236}">
                <a16:creationId xmlns:a16="http://schemas.microsoft.com/office/drawing/2014/main" id="{A1DFD8D3-7094-4168-9F2E-901D010EBBA9}"/>
              </a:ext>
            </a:extLst>
          </p:cNvPr>
          <p:cNvSpPr txBox="1"/>
          <p:nvPr/>
        </p:nvSpPr>
        <p:spPr>
          <a:xfrm>
            <a:off x="2677881" y="4582896"/>
            <a:ext cx="1743164"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effektutvärdering</a:t>
            </a:r>
          </a:p>
        </p:txBody>
      </p:sp>
      <p:sp>
        <p:nvSpPr>
          <p:cNvPr id="132" name="textruta 131">
            <a:extLst>
              <a:ext uri="{FF2B5EF4-FFF2-40B4-BE49-F238E27FC236}">
                <a16:creationId xmlns:a16="http://schemas.microsoft.com/office/drawing/2014/main" id="{759828FD-1290-4E58-9735-B85540C13FCA}"/>
              </a:ext>
            </a:extLst>
          </p:cNvPr>
          <p:cNvSpPr txBox="1"/>
          <p:nvPr/>
        </p:nvSpPr>
        <p:spPr>
          <a:xfrm>
            <a:off x="4811744" y="4582896"/>
            <a:ext cx="1743165" cy="276999"/>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Förvalta innovationen</a:t>
            </a:r>
          </a:p>
        </p:txBody>
      </p:sp>
      <p:sp>
        <p:nvSpPr>
          <p:cNvPr id="134" name="textruta 133">
            <a:extLst>
              <a:ext uri="{FF2B5EF4-FFF2-40B4-BE49-F238E27FC236}">
                <a16:creationId xmlns:a16="http://schemas.microsoft.com/office/drawing/2014/main" id="{5EF3596A-A82B-40BA-96A3-1F361E88D98A}"/>
              </a:ext>
            </a:extLst>
          </p:cNvPr>
          <p:cNvSpPr txBox="1"/>
          <p:nvPr/>
        </p:nvSpPr>
        <p:spPr>
          <a:xfrm>
            <a:off x="6926736" y="4582896"/>
            <a:ext cx="1676709" cy="276999"/>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Summera projektet</a:t>
            </a:r>
          </a:p>
        </p:txBody>
      </p:sp>
    </p:spTree>
    <p:extLst>
      <p:ext uri="{BB962C8B-B14F-4D97-AF65-F5344CB8AC3E}">
        <p14:creationId xmlns:p14="http://schemas.microsoft.com/office/powerpoint/2010/main" val="305846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a:solidFill>
                  <a:srgbClr val="4E5151">
                    <a:lumMod val="50000"/>
                  </a:srgbClr>
                </a:solidFill>
                <a:latin typeface="Calibri Light" panose="020F0302020204030204"/>
              </a:rPr>
              <a:t>Implementera lösningen</a:t>
            </a:r>
            <a:endParaRPr lang="sv-SE" sz="2400" dirty="0">
              <a:solidFill>
                <a:srgbClr val="4E5151">
                  <a:lumMod val="50000"/>
                </a:srgbClr>
              </a:solidFill>
              <a:latin typeface="Calibri Light" panose="020F0302020204030204"/>
            </a:endParaRP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6" name="Bildobjekt 5">
            <a:extLst>
              <a:ext uri="{FF2B5EF4-FFF2-40B4-BE49-F238E27FC236}">
                <a16:creationId xmlns:a16="http://schemas.microsoft.com/office/drawing/2014/main" id="{09895373-6515-4711-B616-C08DBD1216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872996" cy="1933675"/>
          </a:xfrm>
          <a:prstGeom prst="rect">
            <a:avLst/>
          </a:prstGeom>
        </p:spPr>
      </p:pic>
    </p:spTree>
    <p:extLst>
      <p:ext uri="{BB962C8B-B14F-4D97-AF65-F5344CB8AC3E}">
        <p14:creationId xmlns:p14="http://schemas.microsoft.com/office/powerpoint/2010/main" val="2610399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effektutvärdering</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2713C21E-BBEE-4816-A34B-C1D7A4FB17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40" y="82319"/>
            <a:ext cx="1869921" cy="1933675"/>
          </a:xfrm>
          <a:prstGeom prst="rect">
            <a:avLst/>
          </a:prstGeom>
        </p:spPr>
      </p:pic>
    </p:spTree>
    <p:extLst>
      <p:ext uri="{BB962C8B-B14F-4D97-AF65-F5344CB8AC3E}">
        <p14:creationId xmlns:p14="http://schemas.microsoft.com/office/powerpoint/2010/main" val="1908728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Förvalta innovationen</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BAC7C27F-14A5-472C-8949-0BB8D88AA5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40" y="82319"/>
            <a:ext cx="1869921" cy="1933675"/>
          </a:xfrm>
          <a:prstGeom prst="rect">
            <a:avLst/>
          </a:prstGeom>
        </p:spPr>
      </p:pic>
    </p:spTree>
    <p:extLst>
      <p:ext uri="{BB962C8B-B14F-4D97-AF65-F5344CB8AC3E}">
        <p14:creationId xmlns:p14="http://schemas.microsoft.com/office/powerpoint/2010/main" val="2643445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Summera projektet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F9F8ED1F-8AE4-45FF-AC27-BE429FBCBE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872996" cy="1933675"/>
          </a:xfrm>
          <a:prstGeom prst="rect">
            <a:avLst/>
          </a:prstGeom>
        </p:spPr>
      </p:pic>
    </p:spTree>
    <p:extLst>
      <p:ext uri="{BB962C8B-B14F-4D97-AF65-F5344CB8AC3E}">
        <p14:creationId xmlns:p14="http://schemas.microsoft.com/office/powerpoint/2010/main" val="2012086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2025-07-03</a:t>
            </a:fld>
            <a:endParaRPr lang="sv-SE"/>
          </a:p>
        </p:txBody>
      </p:sp>
      <p:pic>
        <p:nvPicPr>
          <p:cNvPr id="3" name="Bildobjekt 2">
            <a:extLst>
              <a:ext uri="{FF2B5EF4-FFF2-40B4-BE49-F238E27FC236}">
                <a16:creationId xmlns:a16="http://schemas.microsoft.com/office/drawing/2014/main" id="{12296B1A-4AB8-0EF4-5898-A7F4F8A9D70F}"/>
              </a:ext>
            </a:extLst>
          </p:cNvPr>
          <p:cNvPicPr>
            <a:picLocks noChangeAspect="1"/>
          </p:cNvPicPr>
          <p:nvPr/>
        </p:nvPicPr>
        <p:blipFill rotWithShape="1">
          <a:blip r:embed="rId2"/>
          <a:srcRect l="5758" t="3559" r="565"/>
          <a:stretch/>
        </p:blipFill>
        <p:spPr>
          <a:xfrm>
            <a:off x="0" y="476130"/>
            <a:ext cx="3742155" cy="1745267"/>
          </a:xfrm>
          <a:prstGeom prst="rect">
            <a:avLst/>
          </a:prstGeom>
        </p:spPr>
      </p:pic>
      <p:sp>
        <p:nvSpPr>
          <p:cNvPr id="5" name="textruta 4">
            <a:extLst>
              <a:ext uri="{FF2B5EF4-FFF2-40B4-BE49-F238E27FC236}">
                <a16:creationId xmlns:a16="http://schemas.microsoft.com/office/drawing/2014/main" id="{E6AAB133-A304-00E8-FA73-D8A12721A537}"/>
              </a:ext>
            </a:extLst>
          </p:cNvPr>
          <p:cNvSpPr txBox="1"/>
          <p:nvPr/>
        </p:nvSpPr>
        <p:spPr>
          <a:xfrm>
            <a:off x="3876535" y="337630"/>
            <a:ext cx="3898815" cy="276999"/>
          </a:xfrm>
          <a:prstGeom prst="rect">
            <a:avLst/>
          </a:prstGeom>
          <a:noFill/>
        </p:spPr>
        <p:txBody>
          <a:bodyPr wrap="square" lIns="0" tIns="0" rIns="0" bIns="0" rtlCol="0">
            <a:spAutoFit/>
          </a:bodyPr>
          <a:lstStyle/>
          <a:p>
            <a:pPr algn="l"/>
            <a:r>
              <a:rPr lang="sv-SE" dirty="0"/>
              <a:t>Beslut rörande fas 4</a:t>
            </a:r>
            <a:endParaRPr lang="en-GB" dirty="0"/>
          </a:p>
        </p:txBody>
      </p:sp>
      <p:sp>
        <p:nvSpPr>
          <p:cNvPr id="6" name="textruta 5">
            <a:extLst>
              <a:ext uri="{FF2B5EF4-FFF2-40B4-BE49-F238E27FC236}">
                <a16:creationId xmlns:a16="http://schemas.microsoft.com/office/drawing/2014/main" id="{F5BE2BDD-ABA7-F7E8-CB25-3953C982A67A}"/>
              </a:ext>
            </a:extLst>
          </p:cNvPr>
          <p:cNvSpPr txBox="1"/>
          <p:nvPr/>
        </p:nvSpPr>
        <p:spPr>
          <a:xfrm>
            <a:off x="223851" y="2371924"/>
            <a:ext cx="10394988" cy="2831544"/>
          </a:xfrm>
          <a:prstGeom prst="rect">
            <a:avLst/>
          </a:prstGeom>
          <a:noFill/>
        </p:spPr>
        <p:txBody>
          <a:bodyPr wrap="square" lIns="0" tIns="0" rIns="0" bIns="0" rtlCol="0">
            <a:spAutoFit/>
          </a:bodyPr>
          <a:lstStyle/>
          <a:p>
            <a:pPr algn="l"/>
            <a:r>
              <a:rPr lang="sv-SE" dirty="0"/>
              <a:t>Beslut kring vägval </a:t>
            </a:r>
            <a:r>
              <a:rPr lang="sv-SE" sz="1000" dirty="0"/>
              <a:t>(vad för beslut, fattade av vem och när)</a:t>
            </a:r>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r>
              <a:rPr lang="sv-SE" dirty="0"/>
              <a:t>Beslut om hur projektet ska spridas och i så fall hur </a:t>
            </a:r>
            <a:r>
              <a:rPr lang="sv-SE" sz="1000" dirty="0"/>
              <a:t>(vad för beslut, fattade av vem och när)</a:t>
            </a:r>
          </a:p>
          <a:p>
            <a:pPr algn="l"/>
            <a:endParaRPr lang="sv-SE" dirty="0"/>
          </a:p>
          <a:p>
            <a:pPr algn="l"/>
            <a:endParaRPr lang="sv-SE" sz="1000" dirty="0"/>
          </a:p>
          <a:p>
            <a:pPr algn="l"/>
            <a:endParaRPr lang="sv-SE" sz="1000" dirty="0"/>
          </a:p>
          <a:p>
            <a:pPr algn="l"/>
            <a:endParaRPr lang="sv-SE" sz="1000" dirty="0"/>
          </a:p>
          <a:p>
            <a:pPr algn="l"/>
            <a:endParaRPr lang="sv-SE" sz="1000" dirty="0"/>
          </a:p>
          <a:p>
            <a:pPr algn="l"/>
            <a:endParaRPr lang="sv-SE" sz="1000" dirty="0"/>
          </a:p>
        </p:txBody>
      </p:sp>
      <p:sp>
        <p:nvSpPr>
          <p:cNvPr id="7" name="Rektangel 6">
            <a:extLst>
              <a:ext uri="{FF2B5EF4-FFF2-40B4-BE49-F238E27FC236}">
                <a16:creationId xmlns:a16="http://schemas.microsoft.com/office/drawing/2014/main" id="{97D62874-CD54-FB1E-4214-E695E18D47D8}"/>
              </a:ext>
            </a:extLst>
          </p:cNvPr>
          <p:cNvSpPr/>
          <p:nvPr/>
        </p:nvSpPr>
        <p:spPr>
          <a:xfrm>
            <a:off x="-26599" y="0"/>
            <a:ext cx="12245197" cy="920299"/>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Tree>
    <p:extLst>
      <p:ext uri="{BB962C8B-B14F-4D97-AF65-F5344CB8AC3E}">
        <p14:creationId xmlns:p14="http://schemas.microsoft.com/office/powerpoint/2010/main" val="5352970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2025-07-03</a:t>
            </a:fld>
            <a:endParaRPr lang="sv-SE"/>
          </a:p>
        </p:txBody>
      </p:sp>
      <p:sp>
        <p:nvSpPr>
          <p:cNvPr id="3" name="textruta 2">
            <a:extLst>
              <a:ext uri="{FF2B5EF4-FFF2-40B4-BE49-F238E27FC236}">
                <a16:creationId xmlns:a16="http://schemas.microsoft.com/office/drawing/2014/main" id="{05655E3D-237B-E7B9-46B8-7DD921477BFD}"/>
              </a:ext>
            </a:extLst>
          </p:cNvPr>
          <p:cNvSpPr txBox="1"/>
          <p:nvPr/>
        </p:nvSpPr>
        <p:spPr>
          <a:xfrm>
            <a:off x="143341" y="1988841"/>
            <a:ext cx="5856649" cy="2123658"/>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algn="l"/>
            <a:r>
              <a:rPr lang="sv-SE" b="0" i="0" dirty="0">
                <a:solidFill>
                  <a:srgbClr val="494746"/>
                </a:solidFill>
                <a:effectLst/>
                <a:latin typeface="Helvetica" panose="020B0604020202020204" pitchFamily="34" charset="0"/>
              </a:rPr>
              <a:t>Aktiviteter som ingår i denna fas:</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
        <p:nvSpPr>
          <p:cNvPr id="4" name="textruta 3">
            <a:extLst>
              <a:ext uri="{FF2B5EF4-FFF2-40B4-BE49-F238E27FC236}">
                <a16:creationId xmlns:a16="http://schemas.microsoft.com/office/drawing/2014/main" id="{93FFB042-C82B-21B9-9145-3CE08CBDBACF}"/>
              </a:ext>
            </a:extLst>
          </p:cNvPr>
          <p:cNvSpPr txBox="1"/>
          <p:nvPr/>
        </p:nvSpPr>
        <p:spPr>
          <a:xfrm>
            <a:off x="4175787" y="143250"/>
            <a:ext cx="7716208" cy="584775"/>
          </a:xfrm>
          <a:prstGeom prst="rect">
            <a:avLst/>
          </a:prstGeom>
          <a:noFill/>
        </p:spPr>
        <p:txBody>
          <a:bodyPr wrap="square">
            <a:spAutoFit/>
          </a:bodyPr>
          <a:lstStyle/>
          <a:p>
            <a:pPr defTabSz="914377"/>
            <a:r>
              <a:rPr lang="sv-SE" sz="1600" dirty="0">
                <a:solidFill>
                  <a:srgbClr val="494746"/>
                </a:solidFill>
                <a:latin typeface="Calibri Light" panose="020F0302020204030204"/>
              </a:rPr>
              <a:t>I processens femte och sista fas sprids innovationen för att skapa värde och nytta för fler, vilket sker när den implementeras på en ny plats. </a:t>
            </a:r>
            <a:endParaRPr lang="en-GB" sz="1600" dirty="0">
              <a:solidFill>
                <a:srgbClr val="494746"/>
              </a:solidFill>
              <a:latin typeface="Calibri Light" panose="020F0302020204030204"/>
            </a:endParaRPr>
          </a:p>
        </p:txBody>
      </p:sp>
      <p:cxnSp>
        <p:nvCxnSpPr>
          <p:cNvPr id="5" name="Rak koppling 4">
            <a:extLst>
              <a:ext uri="{FF2B5EF4-FFF2-40B4-BE49-F238E27FC236}">
                <a16:creationId xmlns:a16="http://schemas.microsoft.com/office/drawing/2014/main" id="{7966ECF0-E283-91B1-2EA0-E0DBF15CD76E}"/>
              </a:ext>
            </a:extLst>
          </p:cNvPr>
          <p:cNvCxnSpPr/>
          <p:nvPr/>
        </p:nvCxnSpPr>
        <p:spPr>
          <a:xfrm flipV="1">
            <a:off x="143340" y="1892829"/>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6" name="textruta 5">
            <a:extLst>
              <a:ext uri="{FF2B5EF4-FFF2-40B4-BE49-F238E27FC236}">
                <a16:creationId xmlns:a16="http://schemas.microsoft.com/office/drawing/2014/main" id="{598E36D6-4FDC-A276-D076-3B5255FD1996}"/>
              </a:ext>
            </a:extLst>
          </p:cNvPr>
          <p:cNvSpPr txBox="1"/>
          <p:nvPr/>
        </p:nvSpPr>
        <p:spPr>
          <a:xfrm>
            <a:off x="6432038" y="1940835"/>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7" name="Bildobjekt 6">
            <a:extLst>
              <a:ext uri="{FF2B5EF4-FFF2-40B4-BE49-F238E27FC236}">
                <a16:creationId xmlns:a16="http://schemas.microsoft.com/office/drawing/2014/main" id="{7CE0331F-496D-FEA8-5EFC-2C8C689D7F06}"/>
              </a:ext>
            </a:extLst>
          </p:cNvPr>
          <p:cNvPicPr>
            <a:picLocks noChangeAspect="1"/>
          </p:cNvPicPr>
          <p:nvPr/>
        </p:nvPicPr>
        <p:blipFill rotWithShape="1">
          <a:blip r:embed="rId2"/>
          <a:srcRect l="99" t="816" b="-1"/>
          <a:stretch/>
        </p:blipFill>
        <p:spPr>
          <a:xfrm>
            <a:off x="143340" y="179397"/>
            <a:ext cx="3840427" cy="1713433"/>
          </a:xfrm>
          <a:prstGeom prst="rect">
            <a:avLst/>
          </a:prstGeom>
        </p:spPr>
      </p:pic>
    </p:spTree>
    <p:extLst>
      <p:ext uri="{BB962C8B-B14F-4D97-AF65-F5344CB8AC3E}">
        <p14:creationId xmlns:p14="http://schemas.microsoft.com/office/powerpoint/2010/main" val="2009023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latshållare för innehåll 13">
            <a:extLst>
              <a:ext uri="{FF2B5EF4-FFF2-40B4-BE49-F238E27FC236}">
                <a16:creationId xmlns:a16="http://schemas.microsoft.com/office/drawing/2014/main" id="{1A472181-140A-896D-63B3-6EAD01983821}"/>
              </a:ext>
            </a:extLst>
          </p:cNvPr>
          <p:cNvSpPr>
            <a:spLocks noGrp="1"/>
          </p:cNvSpPr>
          <p:nvPr>
            <p:ph sz="quarter" idx="14"/>
          </p:nvPr>
        </p:nvSpPr>
        <p:spPr>
          <a:xfrm>
            <a:off x="592267" y="1197079"/>
            <a:ext cx="3599460" cy="2231921"/>
          </a:xfrm>
        </p:spPr>
        <p:txBody>
          <a:bodyPr/>
          <a:lstStyle/>
          <a:p>
            <a:pPr marL="285750" indent="-285750" defTabSz="914377">
              <a:buFont typeface="Arial" panose="020B0604020202020204" pitchFamily="34" charset="0"/>
              <a:buChar char="•"/>
            </a:pPr>
            <a:r>
              <a:rPr lang="sv-SE" sz="1600" dirty="0">
                <a:solidFill>
                  <a:srgbClr val="4E5151"/>
                </a:solidFill>
                <a:latin typeface="Calibri Light" panose="020F0302020204030204"/>
              </a:rPr>
              <a:t>Information om innovationsprocessen samlas på Innovationsplattformens </a:t>
            </a:r>
            <a:r>
              <a:rPr lang="sv-SE" sz="1600" dirty="0">
                <a:solidFill>
                  <a:srgbClr val="4E5151"/>
                </a:solidFill>
                <a:latin typeface="Calibri Light" panose="020F0302020204030204"/>
                <a:hlinkClick r:id="rId2"/>
              </a:rPr>
              <a:t>hemsida</a:t>
            </a:r>
            <a:r>
              <a:rPr lang="sv-SE" sz="1600" dirty="0">
                <a:solidFill>
                  <a:srgbClr val="4E5151"/>
                </a:solidFill>
                <a:latin typeface="Calibri Light" panose="020F0302020204030204"/>
              </a:rPr>
              <a:t>.</a:t>
            </a:r>
          </a:p>
          <a:p>
            <a:pPr marL="285750" indent="-285750" defTabSz="914377">
              <a:buFont typeface="Arial" panose="020B0604020202020204" pitchFamily="34" charset="0"/>
              <a:buChar char="•"/>
            </a:pPr>
            <a:r>
              <a:rPr lang="sv-SE" sz="1600" spc="31" dirty="0">
                <a:solidFill>
                  <a:prstClr val="black">
                    <a:lumMod val="75000"/>
                  </a:prstClr>
                </a:solidFill>
                <a:latin typeface="Calibri Light" panose="020F0302020204030204"/>
              </a:rPr>
              <a:t>Informationen uppdateras kontinuerligt</a:t>
            </a:r>
          </a:p>
          <a:p>
            <a:endParaRPr lang="en-GB" dirty="0"/>
          </a:p>
        </p:txBody>
      </p:sp>
      <p:sp>
        <p:nvSpPr>
          <p:cNvPr id="3" name="Platshållare för datum 2">
            <a:extLst>
              <a:ext uri="{FF2B5EF4-FFF2-40B4-BE49-F238E27FC236}">
                <a16:creationId xmlns:a16="http://schemas.microsoft.com/office/drawing/2014/main" id="{ADF1FEBE-22A6-905C-98BF-4C404D590C1F}"/>
              </a:ext>
            </a:extLst>
          </p:cNvPr>
          <p:cNvSpPr>
            <a:spLocks noGrp="1"/>
          </p:cNvSpPr>
          <p:nvPr>
            <p:ph type="dt" sz="half" idx="15"/>
          </p:nvPr>
        </p:nvSpPr>
        <p:spPr/>
        <p:txBody>
          <a:bodyPr/>
          <a:lstStyle/>
          <a:p>
            <a:fld id="{F7FC82E9-E70A-41D0-BC52-9CE4D8B0E8A6}" type="datetime1">
              <a:rPr lang="sv-SE" smtClean="0"/>
              <a:t>2025-07-03</a:t>
            </a:fld>
            <a:endParaRPr lang="sv-SE"/>
          </a:p>
        </p:txBody>
      </p:sp>
      <p:sp>
        <p:nvSpPr>
          <p:cNvPr id="4" name="Rubrik 6">
            <a:extLst>
              <a:ext uri="{FF2B5EF4-FFF2-40B4-BE49-F238E27FC236}">
                <a16:creationId xmlns:a16="http://schemas.microsoft.com/office/drawing/2014/main" id="{3460F85C-A2D1-FDFB-123F-92BCBF5FA29A}"/>
              </a:ext>
            </a:extLst>
          </p:cNvPr>
          <p:cNvSpPr txBox="1">
            <a:spLocks/>
          </p:cNvSpPr>
          <p:nvPr/>
        </p:nvSpPr>
        <p:spPr>
          <a:xfrm>
            <a:off x="527381" y="548680"/>
            <a:ext cx="11137235" cy="382077"/>
          </a:xfrm>
        </p:spPr>
        <p:txBody>
          <a:bodyPr/>
          <a:lstStyle>
            <a:lvl1pPr algn="l" defTabSz="914377" rtl="0" eaLnBrk="1" latinLnBrk="0" hangingPunct="1">
              <a:lnSpc>
                <a:spcPct val="90000"/>
              </a:lnSpc>
              <a:spcBef>
                <a:spcPct val="0"/>
              </a:spcBef>
              <a:buNone/>
              <a:defRPr sz="4800" b="1" kern="1200">
                <a:solidFill>
                  <a:schemeClr val="tx1">
                    <a:lumMod val="65000"/>
                    <a:lumOff val="35000"/>
                  </a:schemeClr>
                </a:solidFill>
                <a:latin typeface="+mn-lt"/>
                <a:ea typeface="+mj-ea"/>
                <a:cs typeface="+mj-cs"/>
              </a:defRPr>
            </a:lvl1pPr>
          </a:lstStyle>
          <a:p>
            <a:pPr defTabSz="914332"/>
            <a:endParaRPr lang="sv-SE" sz="3200" b="0">
              <a:solidFill>
                <a:srgbClr val="4E5151">
                  <a:lumMod val="50000"/>
                </a:srgbClr>
              </a:solidFill>
              <a:latin typeface="Calibri" panose="020F0502020204030204"/>
            </a:endParaRPr>
          </a:p>
        </p:txBody>
      </p:sp>
      <p:sp>
        <p:nvSpPr>
          <p:cNvPr id="5" name="Rubrik 4">
            <a:extLst>
              <a:ext uri="{FF2B5EF4-FFF2-40B4-BE49-F238E27FC236}">
                <a16:creationId xmlns:a16="http://schemas.microsoft.com/office/drawing/2014/main" id="{F5D6112F-DDF7-BB11-8D71-8EF9D4D374C8}"/>
              </a:ext>
            </a:extLst>
          </p:cNvPr>
          <p:cNvSpPr txBox="1">
            <a:spLocks/>
          </p:cNvSpPr>
          <p:nvPr/>
        </p:nvSpPr>
        <p:spPr>
          <a:xfrm>
            <a:off x="527381" y="548680"/>
            <a:ext cx="11137235" cy="382077"/>
          </a:xfrm>
          <a:prstGeom prst="rect">
            <a:avLst/>
          </a:prstGeom>
        </p:spPr>
        <p:txBody>
          <a:bodyPr vert="horz" lIns="0" tIns="0" rIns="0" bIns="0" rtlCol="0" anchor="b">
            <a:noAutofit/>
          </a:bodyPr>
          <a:lstStyle>
            <a:lvl1pPr algn="l" defTabSz="914400" rtl="0" eaLnBrk="1" latinLnBrk="0" hangingPunct="1">
              <a:lnSpc>
                <a:spcPct val="100000"/>
              </a:lnSpc>
              <a:spcBef>
                <a:spcPct val="0"/>
              </a:spcBef>
              <a:buNone/>
              <a:defRPr sz="3300" b="1" kern="1200">
                <a:solidFill>
                  <a:schemeClr val="tx1"/>
                </a:solidFill>
                <a:latin typeface="+mj-lt"/>
                <a:ea typeface="+mj-ea"/>
                <a:cs typeface="+mj-cs"/>
              </a:defRPr>
            </a:lvl1pPr>
          </a:lstStyle>
          <a:p>
            <a:r>
              <a:rPr lang="sv-SE"/>
              <a:t>Samma information med olika djup</a:t>
            </a:r>
            <a:endParaRPr lang="en-GB" dirty="0"/>
          </a:p>
        </p:txBody>
      </p:sp>
      <p:sp>
        <p:nvSpPr>
          <p:cNvPr id="6" name="textruta 5">
            <a:extLst>
              <a:ext uri="{FF2B5EF4-FFF2-40B4-BE49-F238E27FC236}">
                <a16:creationId xmlns:a16="http://schemas.microsoft.com/office/drawing/2014/main" id="{DECCAF24-9513-8060-BE75-C72D2CC72954}"/>
              </a:ext>
            </a:extLst>
          </p:cNvPr>
          <p:cNvSpPr txBox="1"/>
          <p:nvPr/>
        </p:nvSpPr>
        <p:spPr>
          <a:xfrm>
            <a:off x="459023" y="5207741"/>
            <a:ext cx="3794093" cy="400110"/>
          </a:xfrm>
          <a:prstGeom prst="rect">
            <a:avLst/>
          </a:prstGeom>
          <a:noFill/>
        </p:spPr>
        <p:txBody>
          <a:bodyPr wrap="square" rtlCol="0">
            <a:spAutoFit/>
          </a:bodyPr>
          <a:lstStyle/>
          <a:p>
            <a:pPr defTabSz="914377"/>
            <a:r>
              <a:rPr lang="sv-SE" sz="2000" dirty="0">
                <a:solidFill>
                  <a:srgbClr val="4E5151"/>
                </a:solidFill>
                <a:latin typeface="Calibri" panose="020F0502020204030204"/>
              </a:rPr>
              <a:t>1. Överskådlig info</a:t>
            </a:r>
          </a:p>
        </p:txBody>
      </p:sp>
      <p:sp>
        <p:nvSpPr>
          <p:cNvPr id="7" name="textruta 6">
            <a:extLst>
              <a:ext uri="{FF2B5EF4-FFF2-40B4-BE49-F238E27FC236}">
                <a16:creationId xmlns:a16="http://schemas.microsoft.com/office/drawing/2014/main" id="{E560F91A-AB6F-E087-9EFD-17D030A08121}"/>
              </a:ext>
            </a:extLst>
          </p:cNvPr>
          <p:cNvSpPr txBox="1"/>
          <p:nvPr/>
        </p:nvSpPr>
        <p:spPr>
          <a:xfrm>
            <a:off x="4582444" y="1660551"/>
            <a:ext cx="3794093" cy="400110"/>
          </a:xfrm>
          <a:prstGeom prst="rect">
            <a:avLst/>
          </a:prstGeom>
          <a:noFill/>
        </p:spPr>
        <p:txBody>
          <a:bodyPr wrap="square" rtlCol="0">
            <a:spAutoFit/>
          </a:bodyPr>
          <a:lstStyle/>
          <a:p>
            <a:pPr defTabSz="914377"/>
            <a:r>
              <a:rPr lang="sv-SE" sz="2000" dirty="0">
                <a:solidFill>
                  <a:srgbClr val="4E5151"/>
                </a:solidFill>
                <a:latin typeface="Calibri" panose="020F0502020204030204"/>
              </a:rPr>
              <a:t>2. Sammanfattad info</a:t>
            </a:r>
          </a:p>
        </p:txBody>
      </p:sp>
      <p:sp>
        <p:nvSpPr>
          <p:cNvPr id="8" name="textruta 7">
            <a:extLst>
              <a:ext uri="{FF2B5EF4-FFF2-40B4-BE49-F238E27FC236}">
                <a16:creationId xmlns:a16="http://schemas.microsoft.com/office/drawing/2014/main" id="{2E83EBEF-B615-928B-E6C8-D607530E13E7}"/>
              </a:ext>
            </a:extLst>
          </p:cNvPr>
          <p:cNvSpPr txBox="1"/>
          <p:nvPr/>
        </p:nvSpPr>
        <p:spPr>
          <a:xfrm>
            <a:off x="7805640" y="1260441"/>
            <a:ext cx="3794093" cy="400110"/>
          </a:xfrm>
          <a:prstGeom prst="rect">
            <a:avLst/>
          </a:prstGeom>
          <a:noFill/>
        </p:spPr>
        <p:txBody>
          <a:bodyPr wrap="square" rtlCol="0">
            <a:spAutoFit/>
          </a:bodyPr>
          <a:lstStyle/>
          <a:p>
            <a:pPr defTabSz="914377"/>
            <a:r>
              <a:rPr lang="sv-SE" sz="2000" dirty="0">
                <a:solidFill>
                  <a:srgbClr val="4E5151"/>
                </a:solidFill>
                <a:latin typeface="Calibri" panose="020F0502020204030204"/>
              </a:rPr>
              <a:t>3. Detaljerad info (VGR intern)</a:t>
            </a:r>
          </a:p>
        </p:txBody>
      </p:sp>
      <p:pic>
        <p:nvPicPr>
          <p:cNvPr id="9" name="Bildobjekt 8">
            <a:extLst>
              <a:ext uri="{FF2B5EF4-FFF2-40B4-BE49-F238E27FC236}">
                <a16:creationId xmlns:a16="http://schemas.microsoft.com/office/drawing/2014/main" id="{32720189-C064-EC5B-2BB6-7E94F4192408}"/>
              </a:ext>
            </a:extLst>
          </p:cNvPr>
          <p:cNvPicPr>
            <a:picLocks noChangeAspect="1"/>
          </p:cNvPicPr>
          <p:nvPr/>
        </p:nvPicPr>
        <p:blipFill rotWithShape="1">
          <a:blip r:embed="rId3"/>
          <a:srcRect b="47624"/>
          <a:stretch/>
        </p:blipFill>
        <p:spPr>
          <a:xfrm>
            <a:off x="471870" y="5660921"/>
            <a:ext cx="3650522" cy="976627"/>
          </a:xfrm>
          <a:prstGeom prst="rect">
            <a:avLst/>
          </a:prstGeom>
          <a:effectLst>
            <a:outerShdw blurRad="50800" dist="38100" dir="2700000" algn="tl" rotWithShape="0">
              <a:prstClr val="black">
                <a:alpha val="40000"/>
              </a:prstClr>
            </a:outerShdw>
          </a:effectLst>
        </p:spPr>
      </p:pic>
      <p:pic>
        <p:nvPicPr>
          <p:cNvPr id="10" name="Bildobjekt 9">
            <a:extLst>
              <a:ext uri="{FF2B5EF4-FFF2-40B4-BE49-F238E27FC236}">
                <a16:creationId xmlns:a16="http://schemas.microsoft.com/office/drawing/2014/main" id="{1D029E92-0799-AA9D-D5A9-BDA987BD6FE3}"/>
              </a:ext>
            </a:extLst>
          </p:cNvPr>
          <p:cNvPicPr>
            <a:picLocks noChangeAspect="1"/>
          </p:cNvPicPr>
          <p:nvPr/>
        </p:nvPicPr>
        <p:blipFill>
          <a:blip r:embed="rId4"/>
          <a:stretch>
            <a:fillRect/>
          </a:stretch>
        </p:blipFill>
        <p:spPr>
          <a:xfrm>
            <a:off x="7717881" y="1750048"/>
            <a:ext cx="3637507" cy="4912462"/>
          </a:xfrm>
          <a:prstGeom prst="rect">
            <a:avLst/>
          </a:prstGeom>
          <a:effectLst>
            <a:outerShdw blurRad="50800" dist="38100" dir="2700000" algn="tl" rotWithShape="0">
              <a:prstClr val="black">
                <a:alpha val="40000"/>
              </a:prstClr>
            </a:outerShdw>
          </a:effectLst>
        </p:spPr>
      </p:pic>
      <p:pic>
        <p:nvPicPr>
          <p:cNvPr id="11" name="Bildobjekt 10">
            <a:extLst>
              <a:ext uri="{FF2B5EF4-FFF2-40B4-BE49-F238E27FC236}">
                <a16:creationId xmlns:a16="http://schemas.microsoft.com/office/drawing/2014/main" id="{2A48780F-CD6A-0D52-F4D2-0DF68A744EA6}"/>
              </a:ext>
            </a:extLst>
          </p:cNvPr>
          <p:cNvPicPr>
            <a:picLocks noChangeAspect="1"/>
          </p:cNvPicPr>
          <p:nvPr/>
        </p:nvPicPr>
        <p:blipFill>
          <a:blip r:embed="rId5"/>
          <a:stretch>
            <a:fillRect/>
          </a:stretch>
        </p:blipFill>
        <p:spPr>
          <a:xfrm>
            <a:off x="4636429" y="2195620"/>
            <a:ext cx="2585838" cy="446689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897968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Bildobjekt 32">
            <a:extLst>
              <a:ext uri="{FF2B5EF4-FFF2-40B4-BE49-F238E27FC236}">
                <a16:creationId xmlns:a16="http://schemas.microsoft.com/office/drawing/2014/main" id="{E8BDE859-CB06-4660-AA1F-93C7329981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81297" y="2678064"/>
            <a:ext cx="1933675" cy="1933675"/>
          </a:xfrm>
          <a:prstGeom prst="rect">
            <a:avLst/>
          </a:prstGeom>
        </p:spPr>
      </p:pic>
      <p:pic>
        <p:nvPicPr>
          <p:cNvPr id="35" name="Bildobjekt 34">
            <a:extLst>
              <a:ext uri="{FF2B5EF4-FFF2-40B4-BE49-F238E27FC236}">
                <a16:creationId xmlns:a16="http://schemas.microsoft.com/office/drawing/2014/main" id="{4FDBCBA1-0931-4936-8B4F-2568CC1C1F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0028" y="2684752"/>
            <a:ext cx="1930499" cy="1933675"/>
          </a:xfrm>
          <a:prstGeom prst="rect">
            <a:avLst/>
          </a:prstGeom>
        </p:spPr>
      </p:pic>
      <p:sp>
        <p:nvSpPr>
          <p:cNvPr id="57" name="Rektangel 56">
            <a:extLst>
              <a:ext uri="{FF2B5EF4-FFF2-40B4-BE49-F238E27FC236}">
                <a16:creationId xmlns:a16="http://schemas.microsoft.com/office/drawing/2014/main" id="{44A05519-78E2-408B-A891-8330E6D18CCA}"/>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15" name="Grupp 14">
            <a:extLst>
              <a:ext uri="{FF2B5EF4-FFF2-40B4-BE49-F238E27FC236}">
                <a16:creationId xmlns:a16="http://schemas.microsoft.com/office/drawing/2014/main" id="{6696434D-C43C-4240-AD15-4E3C464562B8}"/>
              </a:ext>
            </a:extLst>
          </p:cNvPr>
          <p:cNvGrpSpPr/>
          <p:nvPr/>
        </p:nvGrpSpPr>
        <p:grpSpPr>
          <a:xfrm>
            <a:off x="3990761" y="-677299"/>
            <a:ext cx="8303883" cy="3186761"/>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4A773C"/>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E533A70C-5390-4AB8-AC42-E3C631637ECE}"/>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39" name="textruta 138">
            <a:extLst>
              <a:ext uri="{FF2B5EF4-FFF2-40B4-BE49-F238E27FC236}">
                <a16:creationId xmlns:a16="http://schemas.microsoft.com/office/drawing/2014/main" id="{EFF407EB-3743-4793-8555-975373EA7CF9}"/>
              </a:ext>
            </a:extLst>
          </p:cNvPr>
          <p:cNvSpPr txBox="1"/>
          <p:nvPr/>
        </p:nvSpPr>
        <p:spPr>
          <a:xfrm>
            <a:off x="470027" y="4618427"/>
            <a:ext cx="1902484" cy="830997"/>
          </a:xfrm>
          <a:prstGeom prst="rect">
            <a:avLst/>
          </a:prstGeom>
          <a:noFill/>
        </p:spPr>
        <p:txBody>
          <a:bodyPr wrap="square" rtlCol="0">
            <a:spAutoFit/>
          </a:bodyPr>
          <a:lstStyle/>
          <a:p>
            <a:pPr algn="ctr" defTabSz="914377"/>
            <a:r>
              <a:rPr lang="sv-SE" sz="1200" dirty="0">
                <a:solidFill>
                  <a:srgbClr val="4E5151"/>
                </a:solidFill>
                <a:latin typeface="Calibri Light" panose="020F0302020204030204"/>
              </a:rPr>
              <a:t>Undersök och anpassa innovationen inför spridning i VGR </a:t>
            </a:r>
          </a:p>
          <a:p>
            <a:pPr algn="ctr" defTabSz="914377"/>
            <a:endParaRPr lang="sv-SE" sz="1200" dirty="0">
              <a:solidFill>
                <a:srgbClr val="4E5151"/>
              </a:solidFill>
              <a:latin typeface="Calibri Light" panose="020F0302020204030204"/>
            </a:endParaRPr>
          </a:p>
        </p:txBody>
      </p:sp>
      <p:sp>
        <p:nvSpPr>
          <p:cNvPr id="140" name="textruta 139">
            <a:extLst>
              <a:ext uri="{FF2B5EF4-FFF2-40B4-BE49-F238E27FC236}">
                <a16:creationId xmlns:a16="http://schemas.microsoft.com/office/drawing/2014/main" id="{908BCCA6-5CDB-43B5-87F9-19EC13CB046B}"/>
              </a:ext>
            </a:extLst>
          </p:cNvPr>
          <p:cNvSpPr txBox="1"/>
          <p:nvPr/>
        </p:nvSpPr>
        <p:spPr>
          <a:xfrm>
            <a:off x="2581299" y="4618427"/>
            <a:ext cx="1981224" cy="1200329"/>
          </a:xfrm>
          <a:prstGeom prst="rect">
            <a:avLst/>
          </a:prstGeom>
          <a:noFill/>
        </p:spPr>
        <p:txBody>
          <a:bodyPr wrap="square" rtlCol="0">
            <a:spAutoFit/>
          </a:bodyPr>
          <a:lstStyle/>
          <a:p>
            <a:pPr algn="ctr" defTabSz="914377"/>
            <a:r>
              <a:rPr lang="sv-SE" sz="1200" dirty="0">
                <a:solidFill>
                  <a:srgbClr val="4E5151"/>
                </a:solidFill>
                <a:latin typeface="Calibri Light" panose="020F0302020204030204"/>
              </a:rPr>
              <a:t>Skapa implementeringsplan för spridning samt implementera i fler verksamheter i VGR</a:t>
            </a:r>
            <a:endParaRPr lang="sv-SE" sz="1200" b="0" i="0" dirty="0">
              <a:solidFill>
                <a:srgbClr val="494746"/>
              </a:solidFill>
              <a:effectLst/>
              <a:latin typeface="Helvetica" panose="020B0604020202020204" pitchFamily="34" charset="0"/>
            </a:endParaRPr>
          </a:p>
          <a:p>
            <a:pPr algn="ctr" defTabSz="914377"/>
            <a:endParaRPr lang="sv-SE" sz="1200" dirty="0">
              <a:solidFill>
                <a:srgbClr val="4E5151"/>
              </a:solidFill>
              <a:latin typeface="Calibri Light" panose="020F0302020204030204"/>
            </a:endParaRPr>
          </a:p>
          <a:p>
            <a:pPr algn="ctr" defTabSz="914377"/>
            <a:endParaRPr lang="sv-SE" sz="1200" dirty="0">
              <a:solidFill>
                <a:srgbClr val="4E5151"/>
              </a:solidFill>
              <a:latin typeface="Calibri Light" panose="020F0302020204030204"/>
            </a:endParaRPr>
          </a:p>
        </p:txBody>
      </p:sp>
    </p:spTree>
    <p:extLst>
      <p:ext uri="{BB962C8B-B14F-4D97-AF65-F5344CB8AC3E}">
        <p14:creationId xmlns:p14="http://schemas.microsoft.com/office/powerpoint/2010/main" val="3836370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6E926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pic>
        <p:nvPicPr>
          <p:cNvPr id="35" name="Bildobjekt 34">
            <a:extLst>
              <a:ext uri="{FF2B5EF4-FFF2-40B4-BE49-F238E27FC236}">
                <a16:creationId xmlns:a16="http://schemas.microsoft.com/office/drawing/2014/main" id="{4FDBCBA1-0931-4936-8B4F-2568CC1C1F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7"/>
            <a:ext cx="1930499" cy="1933675"/>
          </a:xfrm>
          <a:prstGeom prst="rect">
            <a:avLst/>
          </a:prstGeom>
        </p:spPr>
      </p:pic>
      <p:sp>
        <p:nvSpPr>
          <p:cNvPr id="139" name="textruta 138">
            <a:extLst>
              <a:ext uri="{FF2B5EF4-FFF2-40B4-BE49-F238E27FC236}">
                <a16:creationId xmlns:a16="http://schemas.microsoft.com/office/drawing/2014/main" id="{EFF407EB-3743-4793-8555-975373EA7CF9}"/>
              </a:ext>
            </a:extLst>
          </p:cNvPr>
          <p:cNvSpPr txBox="1"/>
          <p:nvPr/>
        </p:nvSpPr>
        <p:spPr>
          <a:xfrm>
            <a:off x="2447595" y="618269"/>
            <a:ext cx="8890931" cy="461665"/>
          </a:xfrm>
          <a:prstGeom prst="rect">
            <a:avLst/>
          </a:prstGeom>
          <a:noFill/>
        </p:spPr>
        <p:txBody>
          <a:bodyPr wrap="square" rtlCol="0">
            <a:spAutoFit/>
          </a:bodyPr>
          <a:lstStyle/>
          <a:p>
            <a:pPr algn="ctr" defTabSz="914377"/>
            <a:r>
              <a:rPr lang="sv-SE" sz="2400" dirty="0">
                <a:solidFill>
                  <a:srgbClr val="4E5151"/>
                </a:solidFill>
                <a:latin typeface="Calibri Light" panose="020F0302020204030204"/>
              </a:rPr>
              <a:t>Undersök och anpassa innovationen inför spridning i VGR </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spTree>
    <p:extLst>
      <p:ext uri="{BB962C8B-B14F-4D97-AF65-F5344CB8AC3E}">
        <p14:creationId xmlns:p14="http://schemas.microsoft.com/office/powerpoint/2010/main" val="1773080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6E926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47595" y="618269"/>
            <a:ext cx="8890931" cy="1200329"/>
          </a:xfrm>
          <a:prstGeom prst="rect">
            <a:avLst/>
          </a:prstGeom>
          <a:noFill/>
        </p:spPr>
        <p:txBody>
          <a:bodyPr wrap="square" rtlCol="0">
            <a:spAutoFit/>
          </a:bodyPr>
          <a:lstStyle/>
          <a:p>
            <a:pPr algn="ctr" defTabSz="914377"/>
            <a:r>
              <a:rPr lang="sv-SE" sz="2400" dirty="0">
                <a:solidFill>
                  <a:srgbClr val="4E5151"/>
                </a:solidFill>
                <a:latin typeface="Calibri Light" panose="020F0302020204030204"/>
              </a:rPr>
              <a:t>Skapa implementeringsplan för spridning samt implementera i fler verksamheter i VGR</a:t>
            </a:r>
            <a:endParaRPr lang="sv-SE" sz="2400" b="0" i="0" dirty="0">
              <a:solidFill>
                <a:srgbClr val="494746"/>
              </a:solidFill>
              <a:effectLst/>
              <a:latin typeface="Helvetica" panose="020B0604020202020204" pitchFamily="34" charset="0"/>
            </a:endParaRPr>
          </a:p>
          <a:p>
            <a:pPr algn="ctr" defTabSz="914377"/>
            <a:endParaRPr lang="sv-SE" sz="2400" dirty="0">
              <a:solidFill>
                <a:srgbClr val="4E5151"/>
              </a:solidFill>
              <a:latin typeface="Calibri Light" panose="020F0302020204030204"/>
            </a:endParaRP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6" name="Bildobjekt 5">
            <a:extLst>
              <a:ext uri="{FF2B5EF4-FFF2-40B4-BE49-F238E27FC236}">
                <a16:creationId xmlns:a16="http://schemas.microsoft.com/office/drawing/2014/main" id="{C614AD09-8A24-46F2-81EA-297B9B1C4A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933675" cy="1933675"/>
          </a:xfrm>
          <a:prstGeom prst="rect">
            <a:avLst/>
          </a:prstGeom>
        </p:spPr>
      </p:pic>
    </p:spTree>
    <p:extLst>
      <p:ext uri="{BB962C8B-B14F-4D97-AF65-F5344CB8AC3E}">
        <p14:creationId xmlns:p14="http://schemas.microsoft.com/office/powerpoint/2010/main" val="22656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2025-07-03</a:t>
            </a:fld>
            <a:endParaRPr lang="sv-SE" dirty="0"/>
          </a:p>
        </p:txBody>
      </p:sp>
    </p:spTree>
    <p:extLst>
      <p:ext uri="{BB962C8B-B14F-4D97-AF65-F5344CB8AC3E}">
        <p14:creationId xmlns:p14="http://schemas.microsoft.com/office/powerpoint/2010/main" val="3801270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706B15FA-85EC-5222-996A-8C0CBE71C110}"/>
              </a:ext>
            </a:extLst>
          </p:cNvPr>
          <p:cNvSpPr>
            <a:spLocks noGrp="1"/>
          </p:cNvSpPr>
          <p:nvPr>
            <p:ph type="dt" sz="half" idx="10"/>
          </p:nvPr>
        </p:nvSpPr>
        <p:spPr/>
        <p:txBody>
          <a:bodyPr/>
          <a:lstStyle/>
          <a:p>
            <a:fld id="{DA185498-67B0-4A0B-8455-9A803E3F2EDA}" type="datetime1">
              <a:rPr lang="sv-SE" smtClean="0"/>
              <a:t>2025-07-03</a:t>
            </a:fld>
            <a:endParaRPr lang="sv-SE"/>
          </a:p>
        </p:txBody>
      </p:sp>
      <p:sp>
        <p:nvSpPr>
          <p:cNvPr id="3" name="Rektangel med rundade hörn 45">
            <a:extLst>
              <a:ext uri="{FF2B5EF4-FFF2-40B4-BE49-F238E27FC236}">
                <a16:creationId xmlns:a16="http://schemas.microsoft.com/office/drawing/2014/main" id="{D2A5771E-D42F-9A22-050C-872151004561}"/>
              </a:ext>
            </a:extLst>
          </p:cNvPr>
          <p:cNvSpPr/>
          <p:nvPr/>
        </p:nvSpPr>
        <p:spPr>
          <a:xfrm>
            <a:off x="4876800" y="4429760"/>
            <a:ext cx="2438400" cy="1838960"/>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a:solidFill>
                <a:srgbClr val="FFFFFF"/>
              </a:solidFill>
              <a:latin typeface="Calibri" panose="020F0502020204030204"/>
            </a:endParaRPr>
          </a:p>
        </p:txBody>
      </p:sp>
      <p:sp>
        <p:nvSpPr>
          <p:cNvPr id="4" name="Platshållare för text 3">
            <a:extLst>
              <a:ext uri="{FF2B5EF4-FFF2-40B4-BE49-F238E27FC236}">
                <a16:creationId xmlns:a16="http://schemas.microsoft.com/office/drawing/2014/main" id="{1D69A79C-D337-5EF9-CD80-BA4AC8179CF6}"/>
              </a:ext>
            </a:extLst>
          </p:cNvPr>
          <p:cNvSpPr txBox="1">
            <a:spLocks/>
          </p:cNvSpPr>
          <p:nvPr/>
        </p:nvSpPr>
        <p:spPr>
          <a:xfrm>
            <a:off x="5039360" y="5384800"/>
            <a:ext cx="2113280" cy="883920"/>
          </a:xfrm>
          <a:prstGeom prst="rect">
            <a:avLst/>
          </a:pr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sv-SE" sz="1200" b="1" dirty="0"/>
              <a:t>Ulrika Engstrand</a:t>
            </a:r>
            <a:br>
              <a:rPr lang="sv-SE" sz="1200" dirty="0"/>
            </a:br>
            <a:r>
              <a:rPr lang="sv-SE" sz="1200" dirty="0"/>
              <a:t>Innovationscoach</a:t>
            </a:r>
            <a:br>
              <a:rPr lang="sv-SE" sz="1200" dirty="0"/>
            </a:br>
            <a:r>
              <a:rPr lang="sv-SE" sz="1200" dirty="0"/>
              <a:t>Innovationsplattformen</a:t>
            </a:r>
          </a:p>
        </p:txBody>
      </p:sp>
      <p:sp>
        <p:nvSpPr>
          <p:cNvPr id="5" name="Platshållare för text 206">
            <a:extLst>
              <a:ext uri="{FF2B5EF4-FFF2-40B4-BE49-F238E27FC236}">
                <a16:creationId xmlns:a16="http://schemas.microsoft.com/office/drawing/2014/main" id="{ED3606DE-A996-95B2-8797-389996A960DA}"/>
              </a:ext>
            </a:extLst>
          </p:cNvPr>
          <p:cNvSpPr txBox="1">
            <a:spLocks/>
          </p:cNvSpPr>
          <p:nvPr/>
        </p:nvSpPr>
        <p:spPr>
          <a:xfrm>
            <a:off x="749568" y="461732"/>
            <a:ext cx="3055209" cy="2479589"/>
          </a:xfrm>
          <a:prstGeom prst="rect">
            <a:avLst/>
          </a:prstGeom>
        </p:spPr>
        <p:txBody>
          <a:bodyPr lIns="0" tIns="0" rIns="0" bIns="0" anchor="ctr"/>
          <a:lstStyle>
            <a:lvl1pPr marL="0" indent="0" algn="l" defTabSz="914377" rtl="0" eaLnBrk="1" latinLnBrk="0" hangingPunct="1">
              <a:lnSpc>
                <a:spcPct val="90000"/>
              </a:lnSpc>
              <a:spcBef>
                <a:spcPts val="1000"/>
              </a:spcBef>
              <a:buFont typeface="Arial" panose="020B0604020202020204" pitchFamily="34" charset="0"/>
              <a:buNone/>
              <a:defRPr sz="1600" b="0" kern="1200">
                <a:solidFill>
                  <a:schemeClr val="tx1">
                    <a:lumMod val="75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354">
              <a:lnSpc>
                <a:spcPct val="100000"/>
              </a:lnSpc>
              <a:spcBef>
                <a:spcPts val="0"/>
              </a:spcBef>
            </a:pPr>
            <a:r>
              <a:rPr lang="sv-SE" dirty="0">
                <a:solidFill>
                  <a:srgbClr val="4E5151">
                    <a:lumMod val="75000"/>
                  </a:srgbClr>
                </a:solidFill>
                <a:latin typeface="Calibri Light" panose="020F0302020204030204"/>
              </a:rPr>
              <a:t>Se över alla aktiviteter i innovationsprocessens första fas, även om projektet upplevs befinna sig i en senare fas</a:t>
            </a:r>
          </a:p>
        </p:txBody>
      </p:sp>
      <p:sp>
        <p:nvSpPr>
          <p:cNvPr id="6" name="textruta 5">
            <a:extLst>
              <a:ext uri="{FF2B5EF4-FFF2-40B4-BE49-F238E27FC236}">
                <a16:creationId xmlns:a16="http://schemas.microsoft.com/office/drawing/2014/main" id="{5D3A72E6-3039-4577-1717-8162973202F5}"/>
              </a:ext>
            </a:extLst>
          </p:cNvPr>
          <p:cNvSpPr txBox="1"/>
          <p:nvPr/>
        </p:nvSpPr>
        <p:spPr>
          <a:xfrm>
            <a:off x="8773306" y="1253821"/>
            <a:ext cx="2809095" cy="1077218"/>
          </a:xfrm>
          <a:prstGeom prst="rect">
            <a:avLst/>
          </a:prstGeom>
          <a:noFill/>
        </p:spPr>
        <p:txBody>
          <a:bodyPr wrap="square">
            <a:spAutoFit/>
          </a:bodyPr>
          <a:lstStyle/>
          <a:p>
            <a:pPr defTabSz="914377"/>
            <a:r>
              <a:rPr lang="sv-SE" sz="1600" dirty="0">
                <a:solidFill>
                  <a:srgbClr val="4E5151">
                    <a:lumMod val="75000"/>
                  </a:srgbClr>
                </a:solidFill>
                <a:latin typeface="Calibri Light" panose="020F0302020204030204"/>
              </a:rPr>
              <a:t>Ha tålamod! Det är en ”mjuk process” vilket betyder att den bygger på iteration och att det inte finns en strikt väg att gå.</a:t>
            </a:r>
          </a:p>
        </p:txBody>
      </p:sp>
      <p:sp>
        <p:nvSpPr>
          <p:cNvPr id="7" name="Platshållare för text 206">
            <a:extLst>
              <a:ext uri="{FF2B5EF4-FFF2-40B4-BE49-F238E27FC236}">
                <a16:creationId xmlns:a16="http://schemas.microsoft.com/office/drawing/2014/main" id="{BC1A76D7-EDFD-341F-1756-FE556E64D7AC}"/>
              </a:ext>
            </a:extLst>
          </p:cNvPr>
          <p:cNvSpPr txBox="1">
            <a:spLocks/>
          </p:cNvSpPr>
          <p:nvPr/>
        </p:nvSpPr>
        <p:spPr>
          <a:xfrm>
            <a:off x="8780353" y="4949325"/>
            <a:ext cx="2791889" cy="1288916"/>
          </a:xfrm>
          <a:prstGeom prst="rect">
            <a:avLst/>
          </a:prstGeom>
        </p:spPr>
        <p:txBody>
          <a:bodyPr lIns="0" tIns="0" rIns="0" bIns="0" anchor="ctr"/>
          <a:lstStyle>
            <a:lvl1pPr marL="0" indent="0" algn="l" defTabSz="914377" rtl="0" eaLnBrk="1" latinLnBrk="0" hangingPunct="1">
              <a:lnSpc>
                <a:spcPct val="90000"/>
              </a:lnSpc>
              <a:spcBef>
                <a:spcPts val="1000"/>
              </a:spcBef>
              <a:buFont typeface="Arial" panose="020B0604020202020204" pitchFamily="34" charset="0"/>
              <a:buNone/>
              <a:defRPr sz="1600" b="0" kern="1200">
                <a:solidFill>
                  <a:schemeClr val="tx1">
                    <a:lumMod val="75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354">
              <a:lnSpc>
                <a:spcPct val="100000"/>
              </a:lnSpc>
              <a:spcBef>
                <a:spcPts val="0"/>
              </a:spcBef>
            </a:pPr>
            <a:r>
              <a:rPr lang="sv-SE" dirty="0">
                <a:solidFill>
                  <a:srgbClr val="4E5151">
                    <a:lumMod val="75000"/>
                  </a:srgbClr>
                </a:solidFill>
                <a:latin typeface="Calibri Light" panose="020F0302020204030204"/>
              </a:rPr>
              <a:t>Använd dig av aktiviteterna, speciellt i början. Var inte rädda för att testa något nytt även om du inte riktigt förstår, börja enkelt och se vad ni får fram. </a:t>
            </a:r>
          </a:p>
        </p:txBody>
      </p:sp>
      <p:sp>
        <p:nvSpPr>
          <p:cNvPr id="8" name="Platshållare för text 206">
            <a:extLst>
              <a:ext uri="{FF2B5EF4-FFF2-40B4-BE49-F238E27FC236}">
                <a16:creationId xmlns:a16="http://schemas.microsoft.com/office/drawing/2014/main" id="{E719D703-8C4C-D121-F9A0-FA730AE74138}"/>
              </a:ext>
            </a:extLst>
          </p:cNvPr>
          <p:cNvSpPr txBox="1">
            <a:spLocks/>
          </p:cNvSpPr>
          <p:nvPr/>
        </p:nvSpPr>
        <p:spPr>
          <a:xfrm>
            <a:off x="794403" y="3085272"/>
            <a:ext cx="2837248" cy="4893352"/>
          </a:xfrm>
          <a:prstGeom prst="rect">
            <a:avLst/>
          </a:prstGeom>
        </p:spPr>
        <p:txBody>
          <a:bodyPr lIns="0" tIns="0" rIns="0" bIns="0" anchor="ctr"/>
          <a:lstStyle>
            <a:lvl1pPr marL="0" indent="0" algn="l" defTabSz="914377" rtl="0" eaLnBrk="1" latinLnBrk="0" hangingPunct="1">
              <a:lnSpc>
                <a:spcPct val="90000"/>
              </a:lnSpc>
              <a:spcBef>
                <a:spcPts val="1000"/>
              </a:spcBef>
              <a:buFont typeface="Arial" panose="020B0604020202020204" pitchFamily="34" charset="0"/>
              <a:buNone/>
              <a:defRPr sz="1600" b="0" kern="1200">
                <a:solidFill>
                  <a:schemeClr val="tx1">
                    <a:lumMod val="75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354">
              <a:lnSpc>
                <a:spcPct val="100000"/>
              </a:lnSpc>
              <a:spcBef>
                <a:spcPts val="0"/>
              </a:spcBef>
            </a:pPr>
            <a:r>
              <a:rPr lang="sv-SE" dirty="0">
                <a:solidFill>
                  <a:srgbClr val="4E5151">
                    <a:lumMod val="75000"/>
                  </a:srgbClr>
                </a:solidFill>
                <a:latin typeface="Calibri Light" panose="020F0302020204030204"/>
              </a:rPr>
              <a:t>Använd de planeringsdokument som finns för att få en bra start och en hållbar struktur. </a:t>
            </a:r>
          </a:p>
          <a:p>
            <a:pPr defTabSz="914354">
              <a:lnSpc>
                <a:spcPct val="100000"/>
              </a:lnSpc>
              <a:spcBef>
                <a:spcPts val="0"/>
              </a:spcBef>
            </a:pPr>
            <a:endParaRPr lang="sv-SE" dirty="0">
              <a:solidFill>
                <a:srgbClr val="4E5151">
                  <a:lumMod val="75000"/>
                </a:srgbClr>
              </a:solidFill>
              <a:latin typeface="Calibri Light" panose="020F0302020204030204"/>
            </a:endParaRPr>
          </a:p>
        </p:txBody>
      </p:sp>
      <p:sp>
        <p:nvSpPr>
          <p:cNvPr id="9" name="Ellips 8">
            <a:extLst>
              <a:ext uri="{FF2B5EF4-FFF2-40B4-BE49-F238E27FC236}">
                <a16:creationId xmlns:a16="http://schemas.microsoft.com/office/drawing/2014/main" id="{25C27886-7D90-CCB3-F25B-5D1E9F1EF890}"/>
              </a:ext>
            </a:extLst>
          </p:cNvPr>
          <p:cNvSpPr/>
          <p:nvPr/>
        </p:nvSpPr>
        <p:spPr>
          <a:xfrm>
            <a:off x="4296000" y="1629000"/>
            <a:ext cx="3600000" cy="3600000"/>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cxnSp>
        <p:nvCxnSpPr>
          <p:cNvPr id="10" name="Rak koppling 13">
            <a:extLst>
              <a:ext uri="{FF2B5EF4-FFF2-40B4-BE49-F238E27FC236}">
                <a16:creationId xmlns:a16="http://schemas.microsoft.com/office/drawing/2014/main" id="{B1FCE9AB-5941-1116-F4A5-0F9B14015BAB}"/>
              </a:ext>
            </a:extLst>
          </p:cNvPr>
          <p:cNvCxnSpPr>
            <a:cxnSpLocks/>
          </p:cNvCxnSpPr>
          <p:nvPr/>
        </p:nvCxnSpPr>
        <p:spPr>
          <a:xfrm flipV="1">
            <a:off x="3393440" y="4318000"/>
            <a:ext cx="1137920" cy="60960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Rak koppling 12">
            <a:extLst>
              <a:ext uri="{FF2B5EF4-FFF2-40B4-BE49-F238E27FC236}">
                <a16:creationId xmlns:a16="http://schemas.microsoft.com/office/drawing/2014/main" id="{D77651E9-B338-4404-EB50-234BCF5BA78F}"/>
              </a:ext>
            </a:extLst>
          </p:cNvPr>
          <p:cNvCxnSpPr>
            <a:cxnSpLocks/>
          </p:cNvCxnSpPr>
          <p:nvPr/>
        </p:nvCxnSpPr>
        <p:spPr>
          <a:xfrm>
            <a:off x="745589" y="4923693"/>
            <a:ext cx="2644727" cy="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Rak koppling 12">
            <a:extLst>
              <a:ext uri="{FF2B5EF4-FFF2-40B4-BE49-F238E27FC236}">
                <a16:creationId xmlns:a16="http://schemas.microsoft.com/office/drawing/2014/main" id="{12BCA590-980A-1F82-2FAB-E72FFDA84DFC}"/>
              </a:ext>
            </a:extLst>
          </p:cNvPr>
          <p:cNvCxnSpPr>
            <a:cxnSpLocks/>
          </p:cNvCxnSpPr>
          <p:nvPr/>
        </p:nvCxnSpPr>
        <p:spPr>
          <a:xfrm>
            <a:off x="695961" y="2357120"/>
            <a:ext cx="2644727" cy="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Rak koppling 13">
            <a:extLst>
              <a:ext uri="{FF2B5EF4-FFF2-40B4-BE49-F238E27FC236}">
                <a16:creationId xmlns:a16="http://schemas.microsoft.com/office/drawing/2014/main" id="{1AA6172A-24F8-39F6-59CF-8018948EC749}"/>
              </a:ext>
            </a:extLst>
          </p:cNvPr>
          <p:cNvCxnSpPr>
            <a:cxnSpLocks/>
          </p:cNvCxnSpPr>
          <p:nvPr/>
        </p:nvCxnSpPr>
        <p:spPr>
          <a:xfrm>
            <a:off x="3342640" y="2357120"/>
            <a:ext cx="1076960" cy="38608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4" name="Grupp 13">
            <a:extLst>
              <a:ext uri="{FF2B5EF4-FFF2-40B4-BE49-F238E27FC236}">
                <a16:creationId xmlns:a16="http://schemas.microsoft.com/office/drawing/2014/main" id="{D21DF406-6DE6-31B6-545D-F7E27AE2D259}"/>
              </a:ext>
            </a:extLst>
          </p:cNvPr>
          <p:cNvGrpSpPr/>
          <p:nvPr/>
        </p:nvGrpSpPr>
        <p:grpSpPr>
          <a:xfrm flipH="1">
            <a:off x="7650480" y="2346960"/>
            <a:ext cx="3931920" cy="2570480"/>
            <a:chOff x="848360" y="2509520"/>
            <a:chExt cx="3835400" cy="2570480"/>
          </a:xfrm>
        </p:grpSpPr>
        <p:cxnSp>
          <p:nvCxnSpPr>
            <p:cNvPr id="15" name="Rak koppling 13">
              <a:extLst>
                <a:ext uri="{FF2B5EF4-FFF2-40B4-BE49-F238E27FC236}">
                  <a16:creationId xmlns:a16="http://schemas.microsoft.com/office/drawing/2014/main" id="{7ABCDA2D-7CD9-7BCD-DD51-EB3B6708B0E7}"/>
                </a:ext>
              </a:extLst>
            </p:cNvPr>
            <p:cNvCxnSpPr>
              <a:cxnSpLocks/>
            </p:cNvCxnSpPr>
            <p:nvPr/>
          </p:nvCxnSpPr>
          <p:spPr>
            <a:xfrm flipV="1">
              <a:off x="3545840" y="4470400"/>
              <a:ext cx="1137920" cy="60960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Rak koppling 12">
              <a:extLst>
                <a:ext uri="{FF2B5EF4-FFF2-40B4-BE49-F238E27FC236}">
                  <a16:creationId xmlns:a16="http://schemas.microsoft.com/office/drawing/2014/main" id="{246919AB-B954-6C4B-85AA-5C2815C553DE}"/>
                </a:ext>
              </a:extLst>
            </p:cNvPr>
            <p:cNvCxnSpPr>
              <a:cxnSpLocks/>
            </p:cNvCxnSpPr>
            <p:nvPr/>
          </p:nvCxnSpPr>
          <p:spPr>
            <a:xfrm>
              <a:off x="897988" y="5076093"/>
              <a:ext cx="2644726" cy="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Rak koppling 12">
              <a:extLst>
                <a:ext uri="{FF2B5EF4-FFF2-40B4-BE49-F238E27FC236}">
                  <a16:creationId xmlns:a16="http://schemas.microsoft.com/office/drawing/2014/main" id="{58F38CB2-1CCA-48D2-F075-FFFE367BDA33}"/>
                </a:ext>
              </a:extLst>
            </p:cNvPr>
            <p:cNvCxnSpPr>
              <a:cxnSpLocks/>
            </p:cNvCxnSpPr>
            <p:nvPr/>
          </p:nvCxnSpPr>
          <p:spPr>
            <a:xfrm>
              <a:off x="848360" y="2509520"/>
              <a:ext cx="2644726" cy="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Rak koppling 13">
              <a:extLst>
                <a:ext uri="{FF2B5EF4-FFF2-40B4-BE49-F238E27FC236}">
                  <a16:creationId xmlns:a16="http://schemas.microsoft.com/office/drawing/2014/main" id="{8D9BD1F7-C2B2-109B-BCDE-1B1BC3F36682}"/>
                </a:ext>
              </a:extLst>
            </p:cNvPr>
            <p:cNvCxnSpPr>
              <a:cxnSpLocks/>
            </p:cNvCxnSpPr>
            <p:nvPr/>
          </p:nvCxnSpPr>
          <p:spPr>
            <a:xfrm>
              <a:off x="3495040" y="2509520"/>
              <a:ext cx="1076960" cy="38608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0" name="Rektangel 19">
            <a:extLst>
              <a:ext uri="{FF2B5EF4-FFF2-40B4-BE49-F238E27FC236}">
                <a16:creationId xmlns:a16="http://schemas.microsoft.com/office/drawing/2014/main" id="{F2B4F06F-45FF-9978-53CE-D0BCCA56B2E9}"/>
              </a:ext>
            </a:extLst>
          </p:cNvPr>
          <p:cNvSpPr/>
          <p:nvPr/>
        </p:nvSpPr>
        <p:spPr>
          <a:xfrm>
            <a:off x="296564" y="6225884"/>
            <a:ext cx="1458097" cy="263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a:solidFill>
                <a:srgbClr val="FFFFFF"/>
              </a:solidFill>
              <a:latin typeface="Calibri" panose="020F0502020204030204"/>
            </a:endParaRPr>
          </a:p>
        </p:txBody>
      </p:sp>
      <p:sp>
        <p:nvSpPr>
          <p:cNvPr id="21" name="textruta 20">
            <a:extLst>
              <a:ext uri="{FF2B5EF4-FFF2-40B4-BE49-F238E27FC236}">
                <a16:creationId xmlns:a16="http://schemas.microsoft.com/office/drawing/2014/main" id="{15D1C883-7D98-AF0B-5B8E-B627724A8409}"/>
              </a:ext>
            </a:extLst>
          </p:cNvPr>
          <p:cNvSpPr txBox="1"/>
          <p:nvPr/>
        </p:nvSpPr>
        <p:spPr>
          <a:xfrm>
            <a:off x="3242850" y="443186"/>
            <a:ext cx="5706303" cy="830997"/>
          </a:xfrm>
          <a:prstGeom prst="rect">
            <a:avLst/>
          </a:prstGeom>
          <a:noFill/>
        </p:spPr>
        <p:txBody>
          <a:bodyPr wrap="square" rtlCol="0">
            <a:spAutoFit/>
          </a:bodyPr>
          <a:lstStyle/>
          <a:p>
            <a:pPr algn="ctr" defTabSz="914377"/>
            <a:r>
              <a:rPr lang="sv-SE" sz="2400" b="1" dirty="0">
                <a:solidFill>
                  <a:srgbClr val="4E5151"/>
                </a:solidFill>
                <a:latin typeface="Calibri Light" panose="020F0302020204030204"/>
                <a:ea typeface="Calibri" panose="020F0502020204030204" pitchFamily="34" charset="0"/>
              </a:rPr>
              <a:t>Råd från </a:t>
            </a:r>
          </a:p>
          <a:p>
            <a:pPr algn="ctr" defTabSz="914377"/>
            <a:r>
              <a:rPr lang="sv-SE" sz="2400" b="1" dirty="0">
                <a:solidFill>
                  <a:srgbClr val="4E5151"/>
                </a:solidFill>
                <a:latin typeface="Calibri Light" panose="020F0302020204030204"/>
                <a:ea typeface="Calibri" panose="020F0502020204030204" pitchFamily="34" charset="0"/>
              </a:rPr>
              <a:t>Innovationscoachen:</a:t>
            </a:r>
            <a:endParaRPr lang="en-GB" sz="2400" b="1" dirty="0">
              <a:solidFill>
                <a:srgbClr val="4E5151"/>
              </a:solidFill>
              <a:latin typeface="Calibri" panose="020F0502020204030204"/>
            </a:endParaRPr>
          </a:p>
        </p:txBody>
      </p:sp>
    </p:spTree>
    <p:extLst>
      <p:ext uri="{BB962C8B-B14F-4D97-AF65-F5344CB8AC3E}">
        <p14:creationId xmlns:p14="http://schemas.microsoft.com/office/powerpoint/2010/main" val="231307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97E17F7B-0642-AB53-7662-89150208D547}"/>
              </a:ext>
            </a:extLst>
          </p:cNvPr>
          <p:cNvSpPr>
            <a:spLocks noGrp="1"/>
          </p:cNvSpPr>
          <p:nvPr>
            <p:ph type="dt" sz="half" idx="10"/>
          </p:nvPr>
        </p:nvSpPr>
        <p:spPr/>
        <p:txBody>
          <a:bodyPr/>
          <a:lstStyle/>
          <a:p>
            <a:fld id="{DA185498-67B0-4A0B-8455-9A803E3F2EDA}" type="datetime1">
              <a:rPr lang="sv-SE" smtClean="0"/>
              <a:t>2025-07-03</a:t>
            </a:fld>
            <a:endParaRPr lang="sv-SE"/>
          </a:p>
        </p:txBody>
      </p:sp>
      <p:sp>
        <p:nvSpPr>
          <p:cNvPr id="3" name="textruta 2">
            <a:extLst>
              <a:ext uri="{FF2B5EF4-FFF2-40B4-BE49-F238E27FC236}">
                <a16:creationId xmlns:a16="http://schemas.microsoft.com/office/drawing/2014/main" id="{9BFB3B84-FF74-7A1B-0868-EEB7DACE570A}"/>
              </a:ext>
            </a:extLst>
          </p:cNvPr>
          <p:cNvSpPr txBox="1"/>
          <p:nvPr/>
        </p:nvSpPr>
        <p:spPr>
          <a:xfrm>
            <a:off x="143341" y="1988841"/>
            <a:ext cx="5856649"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4" name="Bildobjekt 3">
            <a:extLst>
              <a:ext uri="{FF2B5EF4-FFF2-40B4-BE49-F238E27FC236}">
                <a16:creationId xmlns:a16="http://schemas.microsoft.com/office/drawing/2014/main" id="{683AC303-5279-FEA3-1A6D-3E34DE38A855}"/>
              </a:ext>
            </a:extLst>
          </p:cNvPr>
          <p:cNvPicPr>
            <a:picLocks noChangeAspect="1"/>
          </p:cNvPicPr>
          <p:nvPr/>
        </p:nvPicPr>
        <p:blipFill rotWithShape="1">
          <a:blip r:embed="rId2"/>
          <a:srcRect b="32801"/>
          <a:stretch/>
        </p:blipFill>
        <p:spPr>
          <a:xfrm>
            <a:off x="143340" y="143249"/>
            <a:ext cx="3840427" cy="1697123"/>
          </a:xfrm>
          <a:prstGeom prst="rect">
            <a:avLst/>
          </a:prstGeom>
        </p:spPr>
      </p:pic>
      <p:sp>
        <p:nvSpPr>
          <p:cNvPr id="5" name="textruta 4">
            <a:extLst>
              <a:ext uri="{FF2B5EF4-FFF2-40B4-BE49-F238E27FC236}">
                <a16:creationId xmlns:a16="http://schemas.microsoft.com/office/drawing/2014/main" id="{2FB0C9BD-D653-31B2-2B48-3158F657D053}"/>
              </a:ext>
            </a:extLst>
          </p:cNvPr>
          <p:cNvSpPr txBox="1"/>
          <p:nvPr/>
        </p:nvSpPr>
        <p:spPr>
          <a:xfrm>
            <a:off x="4175787" y="143249"/>
            <a:ext cx="7716208" cy="1323439"/>
          </a:xfrm>
          <a:prstGeom prst="rect">
            <a:avLst/>
          </a:prstGeom>
          <a:noFill/>
        </p:spPr>
        <p:txBody>
          <a:bodyPr wrap="square">
            <a:spAutoFit/>
          </a:bodyPr>
          <a:lstStyle/>
          <a:p>
            <a:pPr defTabSz="914377"/>
            <a:r>
              <a:rPr lang="sv-SE" sz="1600" dirty="0">
                <a:solidFill>
                  <a:srgbClr val="494746"/>
                </a:solidFill>
                <a:latin typeface="Calibri Light" panose="020F0302020204030204"/>
              </a:rPr>
              <a:t>Fokus i processens första fas är att identifiera, undersöka och beskriva det problem som finns samt de behov som problemet bottnar i. I samband med detta behöver en projektorganisation skapas samt övrig organisering ske. I detta ingår bl.a. att påbörja projektplan, intressentanalys, omvärldsanalys och informationsklassning samt att börja förankra projektet i organisationen.</a:t>
            </a:r>
            <a:endParaRPr lang="en-GB" sz="1600" dirty="0">
              <a:solidFill>
                <a:srgbClr val="4E5151"/>
              </a:solidFill>
              <a:latin typeface="Calibri Light" panose="020F0302020204030204"/>
            </a:endParaRPr>
          </a:p>
        </p:txBody>
      </p:sp>
      <p:cxnSp>
        <p:nvCxnSpPr>
          <p:cNvPr id="6" name="Rak koppling 5">
            <a:extLst>
              <a:ext uri="{FF2B5EF4-FFF2-40B4-BE49-F238E27FC236}">
                <a16:creationId xmlns:a16="http://schemas.microsoft.com/office/drawing/2014/main" id="{8AC1A928-3908-8AC3-0281-A0912710D166}"/>
              </a:ext>
            </a:extLst>
          </p:cNvPr>
          <p:cNvCxnSpPr/>
          <p:nvPr/>
        </p:nvCxnSpPr>
        <p:spPr>
          <a:xfrm flipV="1">
            <a:off x="143340" y="1892829"/>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7" name="textruta 6">
            <a:extLst>
              <a:ext uri="{FF2B5EF4-FFF2-40B4-BE49-F238E27FC236}">
                <a16:creationId xmlns:a16="http://schemas.microsoft.com/office/drawing/2014/main" id="{B4C6BC98-793A-FD31-658C-04D784B6B0ED}"/>
              </a:ext>
            </a:extLst>
          </p:cNvPr>
          <p:cNvSpPr txBox="1"/>
          <p:nvPr/>
        </p:nvSpPr>
        <p:spPr>
          <a:xfrm>
            <a:off x="6432038" y="1940835"/>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Tree>
    <p:extLst>
      <p:ext uri="{BB962C8B-B14F-4D97-AF65-F5344CB8AC3E}">
        <p14:creationId xmlns:p14="http://schemas.microsoft.com/office/powerpoint/2010/main" val="695403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3F6487-46CF-4FEF-8EBD-92DCFF0A13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2477" y="3813953"/>
            <a:ext cx="1933675" cy="1930499"/>
          </a:xfrm>
          <a:prstGeom prst="rect">
            <a:avLst/>
          </a:prstGeom>
        </p:spPr>
      </p:pic>
      <p:pic>
        <p:nvPicPr>
          <p:cNvPr id="10" name="Bildobjekt 9">
            <a:extLst>
              <a:ext uri="{FF2B5EF4-FFF2-40B4-BE49-F238E27FC236}">
                <a16:creationId xmlns:a16="http://schemas.microsoft.com/office/drawing/2014/main" id="{B816BD09-B530-4B24-B4B7-B35B5A6775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957" y="3813953"/>
            <a:ext cx="1930499" cy="1930499"/>
          </a:xfrm>
          <a:prstGeom prst="rect">
            <a:avLst/>
          </a:prstGeom>
        </p:spPr>
      </p:pic>
      <p:pic>
        <p:nvPicPr>
          <p:cNvPr id="15" name="Bildobjekt 14">
            <a:extLst>
              <a:ext uri="{FF2B5EF4-FFF2-40B4-BE49-F238E27FC236}">
                <a16:creationId xmlns:a16="http://schemas.microsoft.com/office/drawing/2014/main" id="{E2D0BA28-4B4A-4FFE-ADDB-E0AD9DCCB6C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94792" y="3813953"/>
            <a:ext cx="1930499" cy="1930499"/>
          </a:xfrm>
          <a:prstGeom prst="rect">
            <a:avLst/>
          </a:prstGeom>
        </p:spPr>
      </p:pic>
      <p:pic>
        <p:nvPicPr>
          <p:cNvPr id="9" name="Bildobjekt 8">
            <a:extLst>
              <a:ext uri="{FF2B5EF4-FFF2-40B4-BE49-F238E27FC236}">
                <a16:creationId xmlns:a16="http://schemas.microsoft.com/office/drawing/2014/main" id="{62734BA5-436E-4ECC-B5A4-F61DEB4D1BB5}"/>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454957" y="1500086"/>
            <a:ext cx="1930499" cy="1927329"/>
          </a:xfrm>
          <a:prstGeom prst="rect">
            <a:avLst/>
          </a:prstGeom>
        </p:spPr>
      </p:pic>
      <p:pic>
        <p:nvPicPr>
          <p:cNvPr id="13" name="Bildobjekt 12">
            <a:extLst>
              <a:ext uri="{FF2B5EF4-FFF2-40B4-BE49-F238E27FC236}">
                <a16:creationId xmlns:a16="http://schemas.microsoft.com/office/drawing/2014/main" id="{FCDA6CC0-4CCE-4D9A-9046-D88B44D28F2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2552477" y="1500085"/>
            <a:ext cx="1933675" cy="1930499"/>
          </a:xfrm>
          <a:prstGeom prst="rect">
            <a:avLst/>
          </a:prstGeom>
        </p:spPr>
      </p:pic>
      <p:sp>
        <p:nvSpPr>
          <p:cNvPr id="2" name="Rektangel 1">
            <a:extLst>
              <a:ext uri="{FF2B5EF4-FFF2-40B4-BE49-F238E27FC236}">
                <a16:creationId xmlns:a16="http://schemas.microsoft.com/office/drawing/2014/main" id="{F847250F-A528-45B7-BC8C-FD1CD673F3A7}"/>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3" name="Grupp 2">
            <a:extLst>
              <a:ext uri="{FF2B5EF4-FFF2-40B4-BE49-F238E27FC236}">
                <a16:creationId xmlns:a16="http://schemas.microsoft.com/office/drawing/2014/main" id="{96CD76C2-9FFA-49B8-9DAF-CB41ECF37027}"/>
              </a:ext>
            </a:extLst>
          </p:cNvPr>
          <p:cNvGrpSpPr/>
          <p:nvPr/>
        </p:nvGrpSpPr>
        <p:grpSpPr>
          <a:xfrm>
            <a:off x="3990762" y="-655260"/>
            <a:ext cx="8303879" cy="3186759"/>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F2A900"/>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4E452C45-8A46-46EC-BE19-A2DFCCB02C94}"/>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34" name="textruta 133">
            <a:extLst>
              <a:ext uri="{FF2B5EF4-FFF2-40B4-BE49-F238E27FC236}">
                <a16:creationId xmlns:a16="http://schemas.microsoft.com/office/drawing/2014/main" id="{79FDC626-BCA7-428E-A7CC-1847A70ECBBD}"/>
              </a:ext>
            </a:extLst>
          </p:cNvPr>
          <p:cNvSpPr txBox="1"/>
          <p:nvPr/>
        </p:nvSpPr>
        <p:spPr>
          <a:xfrm>
            <a:off x="649953" y="3354473"/>
            <a:ext cx="1604835" cy="276999"/>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Ringa in problemet</a:t>
            </a:r>
          </a:p>
        </p:txBody>
      </p:sp>
      <p:sp>
        <p:nvSpPr>
          <p:cNvPr id="135" name="textruta 134">
            <a:extLst>
              <a:ext uri="{FF2B5EF4-FFF2-40B4-BE49-F238E27FC236}">
                <a16:creationId xmlns:a16="http://schemas.microsoft.com/office/drawing/2014/main" id="{4ABB13DC-5721-44C2-A1AB-1E5197B71371}"/>
              </a:ext>
            </a:extLst>
          </p:cNvPr>
          <p:cNvSpPr txBox="1"/>
          <p:nvPr/>
        </p:nvSpPr>
        <p:spPr>
          <a:xfrm>
            <a:off x="2732397" y="3354473"/>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Skapa projektgrupp och projektplan</a:t>
            </a:r>
          </a:p>
        </p:txBody>
      </p:sp>
      <p:sp>
        <p:nvSpPr>
          <p:cNvPr id="136" name="textruta 135">
            <a:extLst>
              <a:ext uri="{FF2B5EF4-FFF2-40B4-BE49-F238E27FC236}">
                <a16:creationId xmlns:a16="http://schemas.microsoft.com/office/drawing/2014/main" id="{9D7642E2-C652-4A73-8BFA-F956CC56B0DD}"/>
              </a:ext>
            </a:extLst>
          </p:cNvPr>
          <p:cNvSpPr txBox="1"/>
          <p:nvPr/>
        </p:nvSpPr>
        <p:spPr>
          <a:xfrm>
            <a:off x="4828973" y="3354473"/>
            <a:ext cx="16320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intressentanalys</a:t>
            </a:r>
          </a:p>
        </p:txBody>
      </p:sp>
      <p:sp>
        <p:nvSpPr>
          <p:cNvPr id="137" name="textruta 136">
            <a:extLst>
              <a:ext uri="{FF2B5EF4-FFF2-40B4-BE49-F238E27FC236}">
                <a16:creationId xmlns:a16="http://schemas.microsoft.com/office/drawing/2014/main" id="{2E7B2598-0AA0-4DB1-96EF-61E9203CB104}"/>
              </a:ext>
            </a:extLst>
          </p:cNvPr>
          <p:cNvSpPr txBox="1"/>
          <p:nvPr/>
        </p:nvSpPr>
        <p:spPr>
          <a:xfrm>
            <a:off x="7112001" y="3354473"/>
            <a:ext cx="1520353"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behovsanalys</a:t>
            </a:r>
          </a:p>
        </p:txBody>
      </p:sp>
      <p:sp>
        <p:nvSpPr>
          <p:cNvPr id="138" name="textruta 137">
            <a:extLst>
              <a:ext uri="{FF2B5EF4-FFF2-40B4-BE49-F238E27FC236}">
                <a16:creationId xmlns:a16="http://schemas.microsoft.com/office/drawing/2014/main" id="{80424C78-3CC6-4524-97A8-B0D4A6714513}"/>
              </a:ext>
            </a:extLst>
          </p:cNvPr>
          <p:cNvSpPr txBox="1"/>
          <p:nvPr/>
        </p:nvSpPr>
        <p:spPr>
          <a:xfrm>
            <a:off x="631765" y="5752171"/>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Få kännedom om regulatoriska aspekter</a:t>
            </a:r>
          </a:p>
        </p:txBody>
      </p:sp>
      <p:sp>
        <p:nvSpPr>
          <p:cNvPr id="139" name="textruta 138">
            <a:extLst>
              <a:ext uri="{FF2B5EF4-FFF2-40B4-BE49-F238E27FC236}">
                <a16:creationId xmlns:a16="http://schemas.microsoft.com/office/drawing/2014/main" id="{1624D51A-5145-4092-9BC2-9AE27DC6E9EA}"/>
              </a:ext>
            </a:extLst>
          </p:cNvPr>
          <p:cNvSpPr txBox="1"/>
          <p:nvPr/>
        </p:nvSpPr>
        <p:spPr>
          <a:xfrm>
            <a:off x="2740265" y="5752171"/>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informationsklassning</a:t>
            </a:r>
          </a:p>
        </p:txBody>
      </p:sp>
      <p:sp>
        <p:nvSpPr>
          <p:cNvPr id="140" name="textruta 139">
            <a:extLst>
              <a:ext uri="{FF2B5EF4-FFF2-40B4-BE49-F238E27FC236}">
                <a16:creationId xmlns:a16="http://schemas.microsoft.com/office/drawing/2014/main" id="{E5E2BFD2-E6BB-451D-9D28-8DBFE26D8395}"/>
              </a:ext>
            </a:extLst>
          </p:cNvPr>
          <p:cNvSpPr txBox="1"/>
          <p:nvPr/>
        </p:nvSpPr>
        <p:spPr>
          <a:xfrm>
            <a:off x="4825361" y="5752172"/>
            <a:ext cx="1582769"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omvärldsanalys</a:t>
            </a:r>
          </a:p>
        </p:txBody>
      </p:sp>
      <p:pic>
        <p:nvPicPr>
          <p:cNvPr id="19" name="Bildobjekt 18">
            <a:extLst>
              <a:ext uri="{FF2B5EF4-FFF2-40B4-BE49-F238E27FC236}">
                <a16:creationId xmlns:a16="http://schemas.microsoft.com/office/drawing/2014/main" id="{638D0BFA-2550-41C9-AFAC-F980B3867265}"/>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4694792" y="1500085"/>
            <a:ext cx="1930499" cy="1930499"/>
          </a:xfrm>
          <a:prstGeom prst="rect">
            <a:avLst/>
          </a:prstGeom>
        </p:spPr>
      </p:pic>
      <p:pic>
        <p:nvPicPr>
          <p:cNvPr id="12" name="Bildobjekt 11">
            <a:extLst>
              <a:ext uri="{FF2B5EF4-FFF2-40B4-BE49-F238E27FC236}">
                <a16:creationId xmlns:a16="http://schemas.microsoft.com/office/drawing/2014/main" id="{7CED5C43-9DC2-4BA6-AE83-14D571014F4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97331" y="1500085"/>
            <a:ext cx="1933675" cy="1930499"/>
          </a:xfrm>
          <a:prstGeom prst="rect">
            <a:avLst/>
          </a:prstGeom>
        </p:spPr>
      </p:pic>
    </p:spTree>
    <p:extLst>
      <p:ext uri="{BB962C8B-B14F-4D97-AF65-F5344CB8AC3E}">
        <p14:creationId xmlns:p14="http://schemas.microsoft.com/office/powerpoint/2010/main" val="452422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Ringa in problemet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11" name="Bildobjekt 10">
            <a:extLst>
              <a:ext uri="{FF2B5EF4-FFF2-40B4-BE49-F238E27FC236}">
                <a16:creationId xmlns:a16="http://schemas.microsoft.com/office/drawing/2014/main" id="{755768D6-D867-4B73-B1CA-A68E0FF33C3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43339" y="82057"/>
            <a:ext cx="1930499" cy="1927329"/>
          </a:xfrm>
          <a:prstGeom prst="rect">
            <a:avLst/>
          </a:prstGeom>
        </p:spPr>
      </p:pic>
    </p:spTree>
    <p:extLst>
      <p:ext uri="{BB962C8B-B14F-4D97-AF65-F5344CB8AC3E}">
        <p14:creationId xmlns:p14="http://schemas.microsoft.com/office/powerpoint/2010/main" val="2472745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Skapa projektgrupp och projektplan</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CBB9076C-563D-46A8-AE9C-8987092B176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43339" y="88360"/>
            <a:ext cx="1933675" cy="1930499"/>
          </a:xfrm>
          <a:prstGeom prst="rect">
            <a:avLst/>
          </a:prstGeom>
        </p:spPr>
      </p:pic>
    </p:spTree>
    <p:extLst>
      <p:ext uri="{BB962C8B-B14F-4D97-AF65-F5344CB8AC3E}">
        <p14:creationId xmlns:p14="http://schemas.microsoft.com/office/powerpoint/2010/main" val="3135492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5_Office-tema">
  <a:themeElements>
    <a:clrScheme name="Egen 1">
      <a:dk1>
        <a:srgbClr val="4E5151"/>
      </a:dk1>
      <a:lt1>
        <a:srgbClr val="FFFFFF"/>
      </a:lt1>
      <a:dk2>
        <a:srgbClr val="006298"/>
      </a:dk2>
      <a:lt2>
        <a:srgbClr val="71B2C9"/>
      </a:lt2>
      <a:accent1>
        <a:srgbClr val="F2A900"/>
      </a:accent1>
      <a:accent2>
        <a:srgbClr val="9EA2A2"/>
      </a:accent2>
      <a:accent3>
        <a:srgbClr val="008755"/>
      </a:accent3>
      <a:accent4>
        <a:srgbClr val="A8AD00"/>
      </a:accent4>
      <a:accent5>
        <a:srgbClr val="582C83"/>
      </a:accent5>
      <a:accent6>
        <a:srgbClr val="AF1699"/>
      </a:accent6>
      <a:hlink>
        <a:srgbClr val="C8102E"/>
      </a:hlink>
      <a:folHlink>
        <a:srgbClr val="C6AA7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tema">
  <a:themeElements>
    <a:clrScheme name="VGR_2">
      <a:dk1>
        <a:srgbClr val="4E5151"/>
      </a:dk1>
      <a:lt1>
        <a:srgbClr val="FFFFFF"/>
      </a:lt1>
      <a:dk2>
        <a:srgbClr val="006298"/>
      </a:dk2>
      <a:lt2>
        <a:srgbClr val="71B2C9"/>
      </a:lt2>
      <a:accent1>
        <a:srgbClr val="F2A900"/>
      </a:accent1>
      <a:accent2>
        <a:srgbClr val="9EA2A2"/>
      </a:accent2>
      <a:accent3>
        <a:srgbClr val="008755"/>
      </a:accent3>
      <a:accent4>
        <a:srgbClr val="A8AD00"/>
      </a:accent4>
      <a:accent5>
        <a:srgbClr val="582C83"/>
      </a:accent5>
      <a:accent6>
        <a:srgbClr val="AF1699"/>
      </a:accent6>
      <a:hlink>
        <a:srgbClr val="C8102E"/>
      </a:hlink>
      <a:folHlink>
        <a:srgbClr val="C6AA7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66</TotalTime>
  <Words>1049</Words>
  <Application>Microsoft Office PowerPoint</Application>
  <PresentationFormat>Bredbild</PresentationFormat>
  <Paragraphs>262</Paragraphs>
  <Slides>43</Slides>
  <Notes>31</Notes>
  <HiddenSlides>0</HiddenSlides>
  <MMClips>0</MMClips>
  <ScaleCrop>false</ScaleCrop>
  <HeadingPairs>
    <vt:vector size="6" baseType="variant">
      <vt:variant>
        <vt:lpstr>Använt teckensnitt</vt:lpstr>
      </vt:variant>
      <vt:variant>
        <vt:i4>7</vt:i4>
      </vt:variant>
      <vt:variant>
        <vt:lpstr>Tema</vt:lpstr>
      </vt:variant>
      <vt:variant>
        <vt:i4>3</vt:i4>
      </vt:variant>
      <vt:variant>
        <vt:lpstr>Bildrubriker</vt:lpstr>
      </vt:variant>
      <vt:variant>
        <vt:i4>43</vt:i4>
      </vt:variant>
    </vt:vector>
  </HeadingPairs>
  <TitlesOfParts>
    <vt:vector size="53" baseType="lpstr">
      <vt:lpstr>Arial</vt:lpstr>
      <vt:lpstr>Calibri</vt:lpstr>
      <vt:lpstr>Calibri Light</vt:lpstr>
      <vt:lpstr>Frutiger LT Pro 45 Light</vt:lpstr>
      <vt:lpstr>Frutiger LT Pro 55 Roman</vt:lpstr>
      <vt:lpstr>Helvetica</vt:lpstr>
      <vt:lpstr>Verdana</vt:lpstr>
      <vt:lpstr>VGR</vt:lpstr>
      <vt:lpstr>5_Office-tema</vt:lpstr>
      <vt:lpstr>4_Office-tema</vt:lpstr>
      <vt:lpstr>Innovationsprocess för hälso- och sjukvården VGR - Anteckningssidor aktivitet för aktivitet </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Anteckningssidor för innovationsprojekt</dc:title>
  <dc:creator>Willy Do</dc:creator>
  <keywords/>
  <lastModifiedBy>Eva Nilsson</lastModifiedBy>
  <revision>3</revision>
  <dcterms:created xsi:type="dcterms:W3CDTF">2023-02-02T13:58:26.0000000Z</dcterms:created>
  <dcterms:modified xsi:type="dcterms:W3CDTF">2025-07-03T15:48:22.0000000Z</dcterms:modified>
</coreProperties>
</file>