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95" r:id="rId2"/>
    <p:sldId id="2147478214" r:id="rId3"/>
    <p:sldId id="2147478216" r:id="rId4"/>
    <p:sldId id="298" r:id="rId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B972C155-D5BF-46A7-B591-A42909CFC1FA}">
          <p14:sldIdLst>
            <p14:sldId id="295"/>
            <p14:sldId id="2147478214"/>
            <p14:sldId id="2147478216"/>
            <p14:sldId id="29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1C3149B-5427-6218-C01B-3F877632FFC9}" name="Alfrida Magnusson" initials="AM" userId="S::alfma2@vgregion.se::bf5b43ae-2d8b-4aad-ab4d-91746a242049" providerId="AD"/>
  <p188:author id="{DF4A6CE2-B1C1-D2C4-7C73-539B28ADA345}" name="Sandra Olsson" initials="SO" userId="S::sanol11@vgregion.se::2be3177c-d80a-4ac5-9312-85ca1c92962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presProps" Target="presProps.xml" Id="rId8" /><Relationship Type="http://schemas.microsoft.com/office/2018/10/relationships/authors" Target="authors.xml" Id="rId13" /><Relationship Type="http://schemas.openxmlformats.org/officeDocument/2006/relationships/slide" Target="slides/slide2.xml" Id="rId3" /><Relationship Type="http://schemas.openxmlformats.org/officeDocument/2006/relationships/handoutMaster" Target="handoutMasters/handoutMaster1.xml" Id="rId7" /><Relationship Type="http://schemas.microsoft.com/office/2016/11/relationships/changesInfo" Target="changesInfos/changesInfo1.xml" Id="rId12"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notesMaster" Target="notesMasters/notesMaster1.xml" Id="rId6" /><Relationship Type="http://schemas.openxmlformats.org/officeDocument/2006/relationships/tableStyles" Target="tableStyles.xml" Id="rId11" /><Relationship Type="http://schemas.openxmlformats.org/officeDocument/2006/relationships/slide" Target="slides/slide4.xml" Id="rId5" /><Relationship Type="http://schemas.openxmlformats.org/officeDocument/2006/relationships/theme" Target="theme/theme1.xml" Id="rId10" /><Relationship Type="http://schemas.openxmlformats.org/officeDocument/2006/relationships/slide" Target="slides/slide3.xml" Id="rId4" /><Relationship Type="http://schemas.openxmlformats.org/officeDocument/2006/relationships/viewProps" Target="viewProps.xml" Id="rId9"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ida Magnusson" userId="bf5b43ae-2d8b-4aad-ab4d-91746a242049" providerId="ADAL" clId="{41BCE26B-6A6D-4155-B7BA-53406389A4AA}"/>
    <pc:docChg chg="undo custSel modSld">
      <pc:chgData name="Alfrida Magnusson" userId="bf5b43ae-2d8b-4aad-ab4d-91746a242049" providerId="ADAL" clId="{41BCE26B-6A6D-4155-B7BA-53406389A4AA}" dt="2025-01-24T10:04:32.282" v="117" actId="2711"/>
      <pc:docMkLst>
        <pc:docMk/>
      </pc:docMkLst>
      <pc:sldChg chg="modSp mod modCm">
        <pc:chgData name="Alfrida Magnusson" userId="bf5b43ae-2d8b-4aad-ab4d-91746a242049" providerId="ADAL" clId="{41BCE26B-6A6D-4155-B7BA-53406389A4AA}" dt="2025-01-24T10:04:32.282" v="117" actId="2711"/>
        <pc:sldMkLst>
          <pc:docMk/>
          <pc:sldMk cId="1258620814" sldId="295"/>
        </pc:sldMkLst>
        <pc:spChg chg="mod">
          <ac:chgData name="Alfrida Magnusson" userId="bf5b43ae-2d8b-4aad-ab4d-91746a242049" providerId="ADAL" clId="{41BCE26B-6A6D-4155-B7BA-53406389A4AA}" dt="2025-01-24T10:04:32.282" v="117" actId="2711"/>
          <ac:spMkLst>
            <pc:docMk/>
            <pc:sldMk cId="1258620814" sldId="295"/>
            <ac:spMk id="4" creationId="{1145301D-E100-B458-ECCD-7BC10A493704}"/>
          </ac:spMkLst>
        </pc:spChg>
        <pc:spChg chg="mod">
          <ac:chgData name="Alfrida Magnusson" userId="bf5b43ae-2d8b-4aad-ab4d-91746a242049" providerId="ADAL" clId="{41BCE26B-6A6D-4155-B7BA-53406389A4AA}" dt="2025-01-24T10:04:25.220" v="116" actId="20577"/>
          <ac:spMkLst>
            <pc:docMk/>
            <pc:sldMk cId="1258620814" sldId="295"/>
            <ac:spMk id="5" creationId="{F2B85002-AF0F-3344-80AB-80C6C09CDD8E}"/>
          </ac:spMkLst>
        </pc:spChg>
        <pc:extLst>
          <p:ext xmlns:p="http://schemas.openxmlformats.org/presentationml/2006/main" uri="{D6D511B9-2390-475A-947B-AFAB55BFBCF1}">
            <pc226:cmChg xmlns:pc226="http://schemas.microsoft.com/office/powerpoint/2022/06/main/command" chg="mod">
              <pc226:chgData name="Alfrida Magnusson" userId="bf5b43ae-2d8b-4aad-ab4d-91746a242049" providerId="ADAL" clId="{41BCE26B-6A6D-4155-B7BA-53406389A4AA}" dt="2025-01-24T10:04:25.220" v="116" actId="20577"/>
              <pc2:cmMkLst xmlns:pc2="http://schemas.microsoft.com/office/powerpoint/2019/9/main/command">
                <pc:docMk/>
                <pc:sldMk cId="1258620814" sldId="295"/>
                <pc2:cmMk id="{4EB21924-B392-429A-9245-F0116912FCA0}"/>
              </pc2:cmMkLst>
            </pc226:cmChg>
            <pc226:cmChg xmlns:pc226="http://schemas.microsoft.com/office/powerpoint/2022/06/main/command" chg="mod">
              <pc226:chgData name="Alfrida Magnusson" userId="bf5b43ae-2d8b-4aad-ab4d-91746a242049" providerId="ADAL" clId="{41BCE26B-6A6D-4155-B7BA-53406389A4AA}" dt="2025-01-24T08:15:41.593" v="3" actId="20577"/>
              <pc2:cmMkLst xmlns:pc2="http://schemas.microsoft.com/office/powerpoint/2019/9/main/command">
                <pc:docMk/>
                <pc:sldMk cId="1258620814" sldId="295"/>
                <pc2:cmMk id="{74926178-4380-4BC1-9241-FE5109439A78}"/>
              </pc2:cmMkLst>
            </pc226:cmChg>
          </p:ext>
        </pc:extLst>
      </pc:sldChg>
      <pc:sldChg chg="addSp delSp modSp mod">
        <pc:chgData name="Alfrida Magnusson" userId="bf5b43ae-2d8b-4aad-ab4d-91746a242049" providerId="ADAL" clId="{41BCE26B-6A6D-4155-B7BA-53406389A4AA}" dt="2025-01-24T10:04:14.191" v="111" actId="2711"/>
        <pc:sldMkLst>
          <pc:docMk/>
          <pc:sldMk cId="1573063931" sldId="2147478214"/>
        </pc:sldMkLst>
        <pc:spChg chg="mod">
          <ac:chgData name="Alfrida Magnusson" userId="bf5b43ae-2d8b-4aad-ab4d-91746a242049" providerId="ADAL" clId="{41BCE26B-6A6D-4155-B7BA-53406389A4AA}" dt="2025-01-24T10:03:55.159" v="108" actId="2711"/>
          <ac:spMkLst>
            <pc:docMk/>
            <pc:sldMk cId="1573063931" sldId="2147478214"/>
            <ac:spMk id="3" creationId="{8CA52446-E108-3F2C-D89F-D708CB36F6B7}"/>
          </ac:spMkLst>
        </pc:spChg>
        <pc:spChg chg="mod topLvl">
          <ac:chgData name="Alfrida Magnusson" userId="bf5b43ae-2d8b-4aad-ab4d-91746a242049" providerId="ADAL" clId="{41BCE26B-6A6D-4155-B7BA-53406389A4AA}" dt="2025-01-24T10:03:58.731" v="109" actId="2711"/>
          <ac:spMkLst>
            <pc:docMk/>
            <pc:sldMk cId="1573063931" sldId="2147478214"/>
            <ac:spMk id="6" creationId="{DB2D1F20-E797-109F-48EF-90347649F9B9}"/>
          </ac:spMkLst>
        </pc:spChg>
        <pc:spChg chg="mod topLvl">
          <ac:chgData name="Alfrida Magnusson" userId="bf5b43ae-2d8b-4aad-ab4d-91746a242049" providerId="ADAL" clId="{41BCE26B-6A6D-4155-B7BA-53406389A4AA}" dt="2025-01-24T10:03:45.098" v="106" actId="2711"/>
          <ac:spMkLst>
            <pc:docMk/>
            <pc:sldMk cId="1573063931" sldId="2147478214"/>
            <ac:spMk id="8" creationId="{8514025B-7F82-5BB3-7181-D60D040EAABB}"/>
          </ac:spMkLst>
        </pc:spChg>
        <pc:spChg chg="mod">
          <ac:chgData name="Alfrida Magnusson" userId="bf5b43ae-2d8b-4aad-ab4d-91746a242049" providerId="ADAL" clId="{41BCE26B-6A6D-4155-B7BA-53406389A4AA}" dt="2025-01-24T10:04:05.732" v="110" actId="2711"/>
          <ac:spMkLst>
            <pc:docMk/>
            <pc:sldMk cId="1573063931" sldId="2147478214"/>
            <ac:spMk id="9" creationId="{016DE5A1-A2EB-4E6F-C1F8-886801BE96A7}"/>
          </ac:spMkLst>
        </pc:spChg>
        <pc:spChg chg="mod">
          <ac:chgData name="Alfrida Magnusson" userId="bf5b43ae-2d8b-4aad-ab4d-91746a242049" providerId="ADAL" clId="{41BCE26B-6A6D-4155-B7BA-53406389A4AA}" dt="2025-01-24T10:04:14.191" v="111" actId="2711"/>
          <ac:spMkLst>
            <pc:docMk/>
            <pc:sldMk cId="1573063931" sldId="2147478214"/>
            <ac:spMk id="10" creationId="{3FFE939B-08B2-B54C-62F1-81E06573A8FD}"/>
          </ac:spMkLst>
        </pc:spChg>
        <pc:spChg chg="mod">
          <ac:chgData name="Alfrida Magnusson" userId="bf5b43ae-2d8b-4aad-ab4d-91746a242049" providerId="ADAL" clId="{41BCE26B-6A6D-4155-B7BA-53406389A4AA}" dt="2025-01-24T10:03:51.115" v="107" actId="2711"/>
          <ac:spMkLst>
            <pc:docMk/>
            <pc:sldMk cId="1573063931" sldId="2147478214"/>
            <ac:spMk id="11" creationId="{011565A8-8749-B03C-04C2-68CE3E0F487D}"/>
          </ac:spMkLst>
        </pc:spChg>
        <pc:grpChg chg="add del mod">
          <ac:chgData name="Alfrida Magnusson" userId="bf5b43ae-2d8b-4aad-ab4d-91746a242049" providerId="ADAL" clId="{41BCE26B-6A6D-4155-B7BA-53406389A4AA}" dt="2025-01-17T08:44:34.370" v="1" actId="165"/>
          <ac:grpSpMkLst>
            <pc:docMk/>
            <pc:sldMk cId="1573063931" sldId="2147478214"/>
            <ac:grpSpMk id="2" creationId="{320DB15B-0CE0-47BB-4772-A87DE0361003}"/>
          </ac:grpSpMkLst>
        </pc:grpChg>
      </pc:sldChg>
      <pc:sldChg chg="modSp mod">
        <pc:chgData name="Alfrida Magnusson" userId="bf5b43ae-2d8b-4aad-ab4d-91746a242049" providerId="ADAL" clId="{41BCE26B-6A6D-4155-B7BA-53406389A4AA}" dt="2025-01-24T10:03:36.547" v="105" actId="2711"/>
        <pc:sldMkLst>
          <pc:docMk/>
          <pc:sldMk cId="3750952147" sldId="2147478216"/>
        </pc:sldMkLst>
        <pc:spChg chg="mod">
          <ac:chgData name="Alfrida Magnusson" userId="bf5b43ae-2d8b-4aad-ab4d-91746a242049" providerId="ADAL" clId="{41BCE26B-6A6D-4155-B7BA-53406389A4AA}" dt="2025-01-24T10:03:36.547" v="105" actId="2711"/>
          <ac:spMkLst>
            <pc:docMk/>
            <pc:sldMk cId="3750952147" sldId="2147478216"/>
            <ac:spMk id="3" creationId="{C2AF7C98-6E91-E253-E262-E4A18B4676DA}"/>
          </ac:spMkLst>
        </pc:spChg>
        <pc:spChg chg="mod">
          <ac:chgData name="Alfrida Magnusson" userId="bf5b43ae-2d8b-4aad-ab4d-91746a242049" providerId="ADAL" clId="{41BCE26B-6A6D-4155-B7BA-53406389A4AA}" dt="2025-01-24T10:03:10.798" v="101" actId="2711"/>
          <ac:spMkLst>
            <pc:docMk/>
            <pc:sldMk cId="3750952147" sldId="2147478216"/>
            <ac:spMk id="5" creationId="{5E127F40-C1CE-8921-99FC-DFEBDE26B190}"/>
          </ac:spMkLst>
        </pc:spChg>
        <pc:spChg chg="mod">
          <ac:chgData name="Alfrida Magnusson" userId="bf5b43ae-2d8b-4aad-ab4d-91746a242049" providerId="ADAL" clId="{41BCE26B-6A6D-4155-B7BA-53406389A4AA}" dt="2025-01-24T10:03:15.764" v="102" actId="2711"/>
          <ac:spMkLst>
            <pc:docMk/>
            <pc:sldMk cId="3750952147" sldId="2147478216"/>
            <ac:spMk id="6" creationId="{DB2D1F20-E797-109F-48EF-90347649F9B9}"/>
          </ac:spMkLst>
        </pc:spChg>
        <pc:spChg chg="mod">
          <ac:chgData name="Alfrida Magnusson" userId="bf5b43ae-2d8b-4aad-ab4d-91746a242049" providerId="ADAL" clId="{41BCE26B-6A6D-4155-B7BA-53406389A4AA}" dt="2025-01-24T10:03:01.775" v="100" actId="2711"/>
          <ac:spMkLst>
            <pc:docMk/>
            <pc:sldMk cId="3750952147" sldId="2147478216"/>
            <ac:spMk id="8" creationId="{8514025B-7F82-5BB3-7181-D60D040EAABB}"/>
          </ac:spMkLst>
        </pc:spChg>
        <pc:spChg chg="mod">
          <ac:chgData name="Alfrida Magnusson" userId="bf5b43ae-2d8b-4aad-ab4d-91746a242049" providerId="ADAL" clId="{41BCE26B-6A6D-4155-B7BA-53406389A4AA}" dt="2025-01-24T10:03:22.657" v="103" actId="2711"/>
          <ac:spMkLst>
            <pc:docMk/>
            <pc:sldMk cId="3750952147" sldId="2147478216"/>
            <ac:spMk id="9" creationId="{016DE5A1-A2EB-4E6F-C1F8-886801BE96A7}"/>
          </ac:spMkLst>
        </pc:spChg>
        <pc:spChg chg="mod">
          <ac:chgData name="Alfrida Magnusson" userId="bf5b43ae-2d8b-4aad-ab4d-91746a242049" providerId="ADAL" clId="{41BCE26B-6A6D-4155-B7BA-53406389A4AA}" dt="2025-01-24T10:03:31.679" v="104" actId="2711"/>
          <ac:spMkLst>
            <pc:docMk/>
            <pc:sldMk cId="3750952147" sldId="2147478216"/>
            <ac:spMk id="10" creationId="{3FFE939B-08B2-B54C-62F1-81E06573A8FD}"/>
          </ac:spMkLst>
        </pc:spChg>
      </pc:sldChg>
    </pc:docChg>
  </pc:docChgLst>
  <pc:docChgLst>
    <pc:chgData name="Alfrida Magnusson" userId="S::alfma2@vgregion.se::bf5b43ae-2d8b-4aad-ab4d-91746a242049" providerId="AD" clId="Web-{483C80D5-D652-26BB-A6CB-410D0C4A6AAC}"/>
    <pc:docChg chg="delSld modSld delSection modSection">
      <pc:chgData name="Alfrida Magnusson" userId="S::alfma2@vgregion.se::bf5b43ae-2d8b-4aad-ab4d-91746a242049" providerId="AD" clId="Web-{483C80D5-D652-26BB-A6CB-410D0C4A6AAC}" dt="2025-02-17T07:46:58.066" v="3"/>
      <pc:docMkLst>
        <pc:docMk/>
      </pc:docMkLst>
      <pc:sldChg chg="del">
        <pc:chgData name="Alfrida Magnusson" userId="S::alfma2@vgregion.se::bf5b43ae-2d8b-4aad-ab4d-91746a242049" providerId="AD" clId="Web-{483C80D5-D652-26BB-A6CB-410D0C4A6AAC}" dt="2025-02-17T07:46:44.675" v="1"/>
        <pc:sldMkLst>
          <pc:docMk/>
          <pc:sldMk cId="4024165696" sldId="292"/>
        </pc:sldMkLst>
      </pc:sldChg>
      <pc:sldChg chg="del">
        <pc:chgData name="Alfrida Magnusson" userId="S::alfma2@vgregion.se::bf5b43ae-2d8b-4aad-ab4d-91746a242049" providerId="AD" clId="Web-{483C80D5-D652-26BB-A6CB-410D0C4A6AAC}" dt="2025-02-17T07:46:45.363" v="2"/>
        <pc:sldMkLst>
          <pc:docMk/>
          <pc:sldMk cId="1971876922" sldId="293"/>
        </pc:sldMkLst>
      </pc:sldChg>
      <pc:sldChg chg="delSp">
        <pc:chgData name="Alfrida Magnusson" userId="S::alfma2@vgregion.se::bf5b43ae-2d8b-4aad-ab4d-91746a242049" providerId="AD" clId="Web-{483C80D5-D652-26BB-A6CB-410D0C4A6AAC}" dt="2025-02-17T07:46:58.066" v="3"/>
        <pc:sldMkLst>
          <pc:docMk/>
          <pc:sldMk cId="1709957616" sldId="298"/>
        </pc:sldMkLst>
        <pc:spChg chg="del">
          <ac:chgData name="Alfrida Magnusson" userId="S::alfma2@vgregion.se::bf5b43ae-2d8b-4aad-ab4d-91746a242049" providerId="AD" clId="Web-{483C80D5-D652-26BB-A6CB-410D0C4A6AAC}" dt="2025-02-17T07:46:58.066" v="3"/>
          <ac:spMkLst>
            <pc:docMk/>
            <pc:sldMk cId="1709957616" sldId="298"/>
            <ac:spMk id="2" creationId="{E3C3A6A2-61ED-6503-9838-743507A50FCA}"/>
          </ac:spMkLst>
        </pc:spChg>
      </pc:sldChg>
    </pc:docChg>
  </pc:docChgLst>
  <pc:docChgLst>
    <pc:chgData name="Alfrida Magnusson" userId="S::alfma2@vgregion.se::bf5b43ae-2d8b-4aad-ab4d-91746a242049" providerId="AD" clId="Web-{7BF11D81-4601-3DF5-ACCF-A6C105DDC815}"/>
    <pc:docChg chg="modSld">
      <pc:chgData name="Alfrida Magnusson" userId="S::alfma2@vgregion.se::bf5b43ae-2d8b-4aad-ab4d-91746a242049" providerId="AD" clId="Web-{7BF11D81-4601-3DF5-ACCF-A6C105DDC815}" dt="2025-01-24T08:38:43.043" v="10" actId="1076"/>
      <pc:docMkLst>
        <pc:docMk/>
      </pc:docMkLst>
      <pc:sldChg chg="modSp">
        <pc:chgData name="Alfrida Magnusson" userId="S::alfma2@vgregion.se::bf5b43ae-2d8b-4aad-ab4d-91746a242049" providerId="AD" clId="Web-{7BF11D81-4601-3DF5-ACCF-A6C105DDC815}" dt="2025-01-24T08:38:37.855" v="9" actId="14100"/>
        <pc:sldMkLst>
          <pc:docMk/>
          <pc:sldMk cId="1573063931" sldId="2147478214"/>
        </pc:sldMkLst>
        <pc:spChg chg="mod">
          <ac:chgData name="Alfrida Magnusson" userId="S::alfma2@vgregion.se::bf5b43ae-2d8b-4aad-ab4d-91746a242049" providerId="AD" clId="Web-{7BF11D81-4601-3DF5-ACCF-A6C105DDC815}" dt="2025-01-24T08:38:37.855" v="9" actId="14100"/>
          <ac:spMkLst>
            <pc:docMk/>
            <pc:sldMk cId="1573063931" sldId="2147478214"/>
            <ac:spMk id="3" creationId="{8CA52446-E108-3F2C-D89F-D708CB36F6B7}"/>
          </ac:spMkLst>
        </pc:spChg>
      </pc:sldChg>
      <pc:sldChg chg="addSp delSp modSp">
        <pc:chgData name="Alfrida Magnusson" userId="S::alfma2@vgregion.se::bf5b43ae-2d8b-4aad-ab4d-91746a242049" providerId="AD" clId="Web-{7BF11D81-4601-3DF5-ACCF-A6C105DDC815}" dt="2025-01-24T08:38:43.043" v="10" actId="1076"/>
        <pc:sldMkLst>
          <pc:docMk/>
          <pc:sldMk cId="3750952147" sldId="2147478216"/>
        </pc:sldMkLst>
        <pc:spChg chg="mod">
          <ac:chgData name="Alfrida Magnusson" userId="S::alfma2@vgregion.se::bf5b43ae-2d8b-4aad-ab4d-91746a242049" providerId="AD" clId="Web-{7BF11D81-4601-3DF5-ACCF-A6C105DDC815}" dt="2025-01-24T08:38:43.043" v="10" actId="1076"/>
          <ac:spMkLst>
            <pc:docMk/>
            <pc:sldMk cId="3750952147" sldId="2147478216"/>
            <ac:spMk id="3" creationId="{C2AF7C98-6E91-E253-E262-E4A18B4676DA}"/>
          </ac:spMkLst>
        </pc:spChg>
        <pc:spChg chg="add">
          <ac:chgData name="Alfrida Magnusson" userId="S::alfma2@vgregion.se::bf5b43ae-2d8b-4aad-ab4d-91746a242049" providerId="AD" clId="Web-{7BF11D81-4601-3DF5-ACCF-A6C105DDC815}" dt="2025-01-24T08:38:12.699" v="6"/>
          <ac:spMkLst>
            <pc:docMk/>
            <pc:sldMk cId="3750952147" sldId="2147478216"/>
            <ac:spMk id="5" creationId="{5E127F40-C1CE-8921-99FC-DFEBDE26B190}"/>
          </ac:spMkLst>
        </pc:spChg>
        <pc:spChg chg="mod">
          <ac:chgData name="Alfrida Magnusson" userId="S::alfma2@vgregion.se::bf5b43ae-2d8b-4aad-ab4d-91746a242049" providerId="AD" clId="Web-{7BF11D81-4601-3DF5-ACCF-A6C105DDC815}" dt="2025-01-24T08:37:46.167" v="0" actId="1076"/>
          <ac:spMkLst>
            <pc:docMk/>
            <pc:sldMk cId="3750952147" sldId="2147478216"/>
            <ac:spMk id="6" creationId="{DB2D1F20-E797-109F-48EF-90347649F9B9}"/>
          </ac:spMkLst>
        </pc:spChg>
        <pc:spChg chg="mod">
          <ac:chgData name="Alfrida Magnusson" userId="S::alfma2@vgregion.se::bf5b43ae-2d8b-4aad-ab4d-91746a242049" providerId="AD" clId="Web-{7BF11D81-4601-3DF5-ACCF-A6C105DDC815}" dt="2025-01-24T08:37:46.183" v="1" actId="1076"/>
          <ac:spMkLst>
            <pc:docMk/>
            <pc:sldMk cId="3750952147" sldId="2147478216"/>
            <ac:spMk id="8" creationId="{8514025B-7F82-5BB3-7181-D60D040EAABB}"/>
          </ac:spMkLst>
        </pc:spChg>
        <pc:spChg chg="mod">
          <ac:chgData name="Alfrida Magnusson" userId="S::alfma2@vgregion.se::bf5b43ae-2d8b-4aad-ab4d-91746a242049" providerId="AD" clId="Web-{7BF11D81-4601-3DF5-ACCF-A6C105DDC815}" dt="2025-01-24T08:37:46.199" v="2" actId="1076"/>
          <ac:spMkLst>
            <pc:docMk/>
            <pc:sldMk cId="3750952147" sldId="2147478216"/>
            <ac:spMk id="9" creationId="{016DE5A1-A2EB-4E6F-C1F8-886801BE96A7}"/>
          </ac:spMkLst>
        </pc:spChg>
        <pc:spChg chg="del">
          <ac:chgData name="Alfrida Magnusson" userId="S::alfma2@vgregion.se::bf5b43ae-2d8b-4aad-ab4d-91746a242049" providerId="AD" clId="Web-{7BF11D81-4601-3DF5-ACCF-A6C105DDC815}" dt="2025-01-24T08:38:12.199" v="5"/>
          <ac:spMkLst>
            <pc:docMk/>
            <pc:sldMk cId="3750952147" sldId="2147478216"/>
            <ac:spMk id="11" creationId="{011565A8-8749-B03C-04C2-68CE3E0F487D}"/>
          </ac:spMkLst>
        </pc:spChg>
        <pc:grpChg chg="add mod">
          <ac:chgData name="Alfrida Magnusson" userId="S::alfma2@vgregion.se::bf5b43ae-2d8b-4aad-ab4d-91746a242049" providerId="AD" clId="Web-{7BF11D81-4601-3DF5-ACCF-A6C105DDC815}" dt="2025-01-24T08:37:52.152" v="4" actId="1076"/>
          <ac:grpSpMkLst>
            <pc:docMk/>
            <pc:sldMk cId="3750952147" sldId="2147478216"/>
            <ac:grpSpMk id="2" creationId="{7B06E49C-5F53-B427-C635-0A9FEDC8E5A6}"/>
          </ac:grpSpMkLst>
        </pc:grpChg>
      </pc:sldChg>
    </pc:docChg>
  </pc:docChgLst>
  <pc:docChgLst>
    <pc:chgData name="Sandra Olsson" userId="S::sanol11@vgregion.se::2be3177c-d80a-4ac5-9312-85ca1c929628" providerId="AD" clId="Web-{21B51858-E1C6-69BD-C8A8-5533344E191D}"/>
    <pc:docChg chg="mod delSld modSld sldOrd modSection">
      <pc:chgData name="Sandra Olsson" userId="S::sanol11@vgregion.se::2be3177c-d80a-4ac5-9312-85ca1c929628" providerId="AD" clId="Web-{21B51858-E1C6-69BD-C8A8-5533344E191D}" dt="2025-01-23T15:38:32.507" v="479" actId="1076"/>
      <pc:docMkLst>
        <pc:docMk/>
      </pc:docMkLst>
      <pc:sldChg chg="delSp modSp">
        <pc:chgData name="Sandra Olsson" userId="S::sanol11@vgregion.se::2be3177c-d80a-4ac5-9312-85ca1c929628" providerId="AD" clId="Web-{21B51858-E1C6-69BD-C8A8-5533344E191D}" dt="2025-01-23T15:35:40.477" v="463" actId="20577"/>
        <pc:sldMkLst>
          <pc:docMk/>
          <pc:sldMk cId="1258620814" sldId="295"/>
        </pc:sldMkLst>
        <pc:spChg chg="del mod">
          <ac:chgData name="Sandra Olsson" userId="S::sanol11@vgregion.se::2be3177c-d80a-4ac5-9312-85ca1c929628" providerId="AD" clId="Web-{21B51858-E1C6-69BD-C8A8-5533344E191D}" dt="2025-01-23T15:31:05.370" v="313"/>
          <ac:spMkLst>
            <pc:docMk/>
            <pc:sldMk cId="1258620814" sldId="295"/>
            <ac:spMk id="3" creationId="{4175813E-F3C6-7664-8262-0DB2C84F2598}"/>
          </ac:spMkLst>
        </pc:spChg>
        <pc:spChg chg="mod">
          <ac:chgData name="Sandra Olsson" userId="S::sanol11@vgregion.se::2be3177c-d80a-4ac5-9312-85ca1c929628" providerId="AD" clId="Web-{21B51858-E1C6-69BD-C8A8-5533344E191D}" dt="2025-01-23T15:35:40.477" v="463" actId="20577"/>
          <ac:spMkLst>
            <pc:docMk/>
            <pc:sldMk cId="1258620814" sldId="295"/>
            <ac:spMk id="4" creationId="{1145301D-E100-B458-ECCD-7BC10A493704}"/>
          </ac:spMkLst>
        </pc:spChg>
        <pc:spChg chg="mod">
          <ac:chgData name="Sandra Olsson" userId="S::sanol11@vgregion.se::2be3177c-d80a-4ac5-9312-85ca1c929628" providerId="AD" clId="Web-{21B51858-E1C6-69BD-C8A8-5533344E191D}" dt="2025-01-23T15:33:14.103" v="461" actId="20577"/>
          <ac:spMkLst>
            <pc:docMk/>
            <pc:sldMk cId="1258620814" sldId="295"/>
            <ac:spMk id="5" creationId="{F2B85002-AF0F-3344-80AB-80C6C09CDD8E}"/>
          </ac:spMkLst>
        </pc:spChg>
      </pc:sldChg>
      <pc:sldChg chg="del">
        <pc:chgData name="Sandra Olsson" userId="S::sanol11@vgregion.se::2be3177c-d80a-4ac5-9312-85ca1c929628" providerId="AD" clId="Web-{21B51858-E1C6-69BD-C8A8-5533344E191D}" dt="2025-01-23T15:35:36.024" v="462"/>
        <pc:sldMkLst>
          <pc:docMk/>
          <pc:sldMk cId="1238170223" sldId="299"/>
        </pc:sldMkLst>
      </pc:sldChg>
      <pc:sldChg chg="modSp ord modCm">
        <pc:chgData name="Sandra Olsson" userId="S::sanol11@vgregion.se::2be3177c-d80a-4ac5-9312-85ca1c929628" providerId="AD" clId="Web-{21B51858-E1C6-69BD-C8A8-5533344E191D}" dt="2025-01-23T15:38:32.507" v="479" actId="1076"/>
        <pc:sldMkLst>
          <pc:docMk/>
          <pc:sldMk cId="1573063931" sldId="2147478214"/>
        </pc:sldMkLst>
        <pc:spChg chg="mod">
          <ac:chgData name="Sandra Olsson" userId="S::sanol11@vgregion.se::2be3177c-d80a-4ac5-9312-85ca1c929628" providerId="AD" clId="Web-{21B51858-E1C6-69BD-C8A8-5533344E191D}" dt="2025-01-23T15:38:25.101" v="478" actId="1076"/>
          <ac:spMkLst>
            <pc:docMk/>
            <pc:sldMk cId="1573063931" sldId="2147478214"/>
            <ac:spMk id="3" creationId="{8CA52446-E108-3F2C-D89F-D708CB36F6B7}"/>
          </ac:spMkLst>
        </pc:spChg>
        <pc:spChg chg="mod">
          <ac:chgData name="Sandra Olsson" userId="S::sanol11@vgregion.se::2be3177c-d80a-4ac5-9312-85ca1c929628" providerId="AD" clId="Web-{21B51858-E1C6-69BD-C8A8-5533344E191D}" dt="2025-01-23T15:37:57.289" v="472" actId="14100"/>
          <ac:spMkLst>
            <pc:docMk/>
            <pc:sldMk cId="1573063931" sldId="2147478214"/>
            <ac:spMk id="6" creationId="{DB2D1F20-E797-109F-48EF-90347649F9B9}"/>
          </ac:spMkLst>
        </pc:spChg>
        <pc:spChg chg="mod">
          <ac:chgData name="Sandra Olsson" userId="S::sanol11@vgregion.se::2be3177c-d80a-4ac5-9312-85ca1c929628" providerId="AD" clId="Web-{21B51858-E1C6-69BD-C8A8-5533344E191D}" dt="2025-01-23T15:36:57.148" v="465"/>
          <ac:spMkLst>
            <pc:docMk/>
            <pc:sldMk cId="1573063931" sldId="2147478214"/>
            <ac:spMk id="8" creationId="{8514025B-7F82-5BB3-7181-D60D040EAABB}"/>
          </ac:spMkLst>
        </pc:spChg>
        <pc:spChg chg="mod">
          <ac:chgData name="Sandra Olsson" userId="S::sanol11@vgregion.se::2be3177c-d80a-4ac5-9312-85ca1c929628" providerId="AD" clId="Web-{21B51858-E1C6-69BD-C8A8-5533344E191D}" dt="2025-01-23T15:27:35.965" v="176" actId="1076"/>
          <ac:spMkLst>
            <pc:docMk/>
            <pc:sldMk cId="1573063931" sldId="2147478214"/>
            <ac:spMk id="9" creationId="{016DE5A1-A2EB-4E6F-C1F8-886801BE96A7}"/>
          </ac:spMkLst>
        </pc:spChg>
        <pc:spChg chg="mod">
          <ac:chgData name="Sandra Olsson" userId="S::sanol11@vgregion.se::2be3177c-d80a-4ac5-9312-85ca1c929628" providerId="AD" clId="Web-{21B51858-E1C6-69BD-C8A8-5533344E191D}" dt="2025-01-23T15:37:28.336" v="470" actId="14100"/>
          <ac:spMkLst>
            <pc:docMk/>
            <pc:sldMk cId="1573063931" sldId="2147478214"/>
            <ac:spMk id="10" creationId="{3FFE939B-08B2-B54C-62F1-81E06573A8FD}"/>
          </ac:spMkLst>
        </pc:spChg>
        <pc:spChg chg="mod">
          <ac:chgData name="Sandra Olsson" userId="S::sanol11@vgregion.se::2be3177c-d80a-4ac5-9312-85ca1c929628" providerId="AD" clId="Web-{21B51858-E1C6-69BD-C8A8-5533344E191D}" dt="2025-01-23T15:38:32.507" v="479" actId="1076"/>
          <ac:spMkLst>
            <pc:docMk/>
            <pc:sldMk cId="1573063931" sldId="2147478214"/>
            <ac:spMk id="11" creationId="{011565A8-8749-B03C-04C2-68CE3E0F487D}"/>
          </ac:spMkLst>
        </pc:spChg>
        <pc:extLst>
          <p:ext xmlns:p="http://schemas.openxmlformats.org/presentationml/2006/main" uri="{D6D511B9-2390-475A-947B-AFAB55BFBCF1}">
            <pc226:cmChg xmlns:pc226="http://schemas.microsoft.com/office/powerpoint/2022/06/main/command" chg="mod">
              <pc226:chgData name="Sandra Olsson" userId="S::sanol11@vgregion.se::2be3177c-d80a-4ac5-9312-85ca1c929628" providerId="AD" clId="Web-{21B51858-E1C6-69BD-C8A8-5533344E191D}" dt="2025-01-23T15:24:39.404" v="84" actId="20577"/>
              <pc2:cmMkLst xmlns:pc2="http://schemas.microsoft.com/office/powerpoint/2019/9/main/command">
                <pc:docMk/>
                <pc:sldMk cId="1573063931" sldId="2147478214"/>
                <pc2:cmMk id="{09D01E9C-924C-4AE8-9A7A-C2CACD3EACF8}"/>
              </pc2:cmMkLst>
            </pc226:cmChg>
          </p:ext>
        </pc:extLst>
      </pc:sldChg>
    </pc:docChg>
  </pc:docChgLst>
  <pc:docChgLst>
    <pc:chgData name="Sandra Olsson" userId="S::sanol11@vgregion.se::2be3177c-d80a-4ac5-9312-85ca1c929628" providerId="AD" clId="Web-{9DE428DF-009D-B229-5982-EEEB18F629A7}"/>
    <pc:docChg chg="modSld">
      <pc:chgData name="Sandra Olsson" userId="S::sanol11@vgregion.se::2be3177c-d80a-4ac5-9312-85ca1c929628" providerId="AD" clId="Web-{9DE428DF-009D-B229-5982-EEEB18F629A7}" dt="2025-01-27T09:54:59.390" v="0" actId="20577"/>
      <pc:docMkLst>
        <pc:docMk/>
      </pc:docMkLst>
      <pc:sldChg chg="modSp modCm">
        <pc:chgData name="Sandra Olsson" userId="S::sanol11@vgregion.se::2be3177c-d80a-4ac5-9312-85ca1c929628" providerId="AD" clId="Web-{9DE428DF-009D-B229-5982-EEEB18F629A7}" dt="2025-01-27T09:54:59.390" v="0" actId="20577"/>
        <pc:sldMkLst>
          <pc:docMk/>
          <pc:sldMk cId="1258620814" sldId="295"/>
        </pc:sldMkLst>
        <pc:spChg chg="mod">
          <ac:chgData name="Sandra Olsson" userId="S::sanol11@vgregion.se::2be3177c-d80a-4ac5-9312-85ca1c929628" providerId="AD" clId="Web-{9DE428DF-009D-B229-5982-EEEB18F629A7}" dt="2025-01-27T09:54:59.390" v="0" actId="20577"/>
          <ac:spMkLst>
            <pc:docMk/>
            <pc:sldMk cId="1258620814" sldId="295"/>
            <ac:spMk id="5" creationId="{F2B85002-AF0F-3344-80AB-80C6C09CDD8E}"/>
          </ac:spMkLst>
        </pc:spChg>
        <pc:extLst>
          <p:ext xmlns:p="http://schemas.openxmlformats.org/presentationml/2006/main" uri="{D6D511B9-2390-475A-947B-AFAB55BFBCF1}">
            <pc226:cmChg xmlns:pc226="http://schemas.microsoft.com/office/powerpoint/2022/06/main/command" chg="mod">
              <pc226:chgData name="Sandra Olsson" userId="S::sanol11@vgregion.se::2be3177c-d80a-4ac5-9312-85ca1c929628" providerId="AD" clId="Web-{9DE428DF-009D-B229-5982-EEEB18F629A7}" dt="2025-01-27T09:54:59.390" v="0" actId="20577"/>
              <pc2:cmMkLst xmlns:pc2="http://schemas.microsoft.com/office/powerpoint/2019/9/main/command">
                <pc:docMk/>
                <pc:sldMk cId="1258620814" sldId="295"/>
                <pc2:cmMk id="{4EB21924-B392-429A-9245-F0116912FCA0}"/>
              </pc2:cmMkLst>
            </pc226:cmChg>
          </p:ext>
        </pc:extLst>
      </pc:sldChg>
    </pc:docChg>
  </pc:docChgLst>
  <pc:docChgLst>
    <pc:chgData name="Alfrida Magnusson" userId="S::alfma2@vgregion.se::bf5b43ae-2d8b-4aad-ab4d-91746a242049" providerId="AD" clId="Web-{7A4FF713-0BF2-7C2B-FE6A-2848E944C05C}"/>
    <pc:docChg chg="addSld modSld sldOrd modSection">
      <pc:chgData name="Alfrida Magnusson" userId="S::alfma2@vgregion.se::bf5b43ae-2d8b-4aad-ab4d-91746a242049" providerId="AD" clId="Web-{7A4FF713-0BF2-7C2B-FE6A-2848E944C05C}" dt="2025-01-17T08:27:39.603" v="339" actId="20577"/>
      <pc:docMkLst>
        <pc:docMk/>
      </pc:docMkLst>
      <pc:sldChg chg="modSp ord">
        <pc:chgData name="Alfrida Magnusson" userId="S::alfma2@vgregion.se::bf5b43ae-2d8b-4aad-ab4d-91746a242049" providerId="AD" clId="Web-{7A4FF713-0BF2-7C2B-FE6A-2848E944C05C}" dt="2025-01-17T08:18:35.771" v="70"/>
        <pc:sldMkLst>
          <pc:docMk/>
          <pc:sldMk cId="1258620814" sldId="295"/>
        </pc:sldMkLst>
        <pc:spChg chg="mod">
          <ac:chgData name="Alfrida Magnusson" userId="S::alfma2@vgregion.se::bf5b43ae-2d8b-4aad-ab4d-91746a242049" providerId="AD" clId="Web-{7A4FF713-0BF2-7C2B-FE6A-2848E944C05C}" dt="2025-01-17T08:17:32.050" v="48" actId="20577"/>
          <ac:spMkLst>
            <pc:docMk/>
            <pc:sldMk cId="1258620814" sldId="295"/>
            <ac:spMk id="5" creationId="{F2B85002-AF0F-3344-80AB-80C6C09CDD8E}"/>
          </ac:spMkLst>
        </pc:spChg>
      </pc:sldChg>
      <pc:sldChg chg="modSp">
        <pc:chgData name="Alfrida Magnusson" userId="S::alfma2@vgregion.se::bf5b43ae-2d8b-4aad-ab4d-91746a242049" providerId="AD" clId="Web-{7A4FF713-0BF2-7C2B-FE6A-2848E944C05C}" dt="2025-01-17T08:27:39.603" v="339" actId="20577"/>
        <pc:sldMkLst>
          <pc:docMk/>
          <pc:sldMk cId="1573063931" sldId="2147478214"/>
        </pc:sldMkLst>
        <pc:spChg chg="mod">
          <ac:chgData name="Alfrida Magnusson" userId="S::alfma2@vgregion.se::bf5b43ae-2d8b-4aad-ab4d-91746a242049" providerId="AD" clId="Web-{7A4FF713-0BF2-7C2B-FE6A-2848E944C05C}" dt="2025-01-17T08:26:57.164" v="333" actId="20577"/>
          <ac:spMkLst>
            <pc:docMk/>
            <pc:sldMk cId="1573063931" sldId="2147478214"/>
            <ac:spMk id="6" creationId="{DB2D1F20-E797-109F-48EF-90347649F9B9}"/>
          </ac:spMkLst>
        </pc:spChg>
        <pc:spChg chg="mod">
          <ac:chgData name="Alfrida Magnusson" userId="S::alfma2@vgregion.se::bf5b43ae-2d8b-4aad-ab4d-91746a242049" providerId="AD" clId="Web-{7A4FF713-0BF2-7C2B-FE6A-2848E944C05C}" dt="2025-01-17T08:27:39.603" v="339" actId="20577"/>
          <ac:spMkLst>
            <pc:docMk/>
            <pc:sldMk cId="1573063931" sldId="2147478214"/>
            <ac:spMk id="8" creationId="{8514025B-7F82-5BB3-7181-D60D040EAABB}"/>
          </ac:spMkLst>
        </pc:spChg>
        <pc:spChg chg="mod">
          <ac:chgData name="Alfrida Magnusson" userId="S::alfma2@vgregion.se::bf5b43ae-2d8b-4aad-ab4d-91746a242049" providerId="AD" clId="Web-{7A4FF713-0BF2-7C2B-FE6A-2848E944C05C}" dt="2025-01-17T08:26:58.274" v="335" actId="20577"/>
          <ac:spMkLst>
            <pc:docMk/>
            <pc:sldMk cId="1573063931" sldId="2147478214"/>
            <ac:spMk id="9" creationId="{016DE5A1-A2EB-4E6F-C1F8-886801BE96A7}"/>
          </ac:spMkLst>
        </pc:spChg>
        <pc:spChg chg="mod">
          <ac:chgData name="Alfrida Magnusson" userId="S::alfma2@vgregion.se::bf5b43ae-2d8b-4aad-ab4d-91746a242049" providerId="AD" clId="Web-{7A4FF713-0BF2-7C2B-FE6A-2848E944C05C}" dt="2025-01-17T08:23:36.548" v="239" actId="20577"/>
          <ac:spMkLst>
            <pc:docMk/>
            <pc:sldMk cId="1573063931" sldId="2147478214"/>
            <ac:spMk id="11" creationId="{011565A8-8749-B03C-04C2-68CE3E0F487D}"/>
          </ac:spMkLst>
        </pc:spChg>
      </pc:sldChg>
      <pc:sldChg chg="add replId">
        <pc:chgData name="Alfrida Magnusson" userId="S::alfma2@vgregion.se::bf5b43ae-2d8b-4aad-ab4d-91746a242049" providerId="AD" clId="Web-{7A4FF713-0BF2-7C2B-FE6A-2848E944C05C}" dt="2025-01-17T08:18:30.662" v="69"/>
        <pc:sldMkLst>
          <pc:docMk/>
          <pc:sldMk cId="3179369433" sldId="2147478215"/>
        </pc:sldMkLst>
      </pc:sldChg>
    </pc:docChg>
  </pc:docChgLst>
  <pc:docChgLst>
    <pc:chgData name="Sandra Olsson" userId="2be3177c-d80a-4ac5-9312-85ca1c929628" providerId="ADAL" clId="{32424F78-4A6F-414F-9135-CCA785227F23}"/>
    <pc:docChg chg="modSld">
      <pc:chgData name="Sandra Olsson" userId="2be3177c-d80a-4ac5-9312-85ca1c929628" providerId="ADAL" clId="{32424F78-4A6F-414F-9135-CCA785227F23}" dt="2025-06-02T12:25:15.454" v="19" actId="20577"/>
      <pc:docMkLst>
        <pc:docMk/>
      </pc:docMkLst>
      <pc:sldChg chg="modSp mod">
        <pc:chgData name="Sandra Olsson" userId="2be3177c-d80a-4ac5-9312-85ca1c929628" providerId="ADAL" clId="{32424F78-4A6F-414F-9135-CCA785227F23}" dt="2025-06-02T12:25:15.454" v="19" actId="20577"/>
        <pc:sldMkLst>
          <pc:docMk/>
          <pc:sldMk cId="1573063931" sldId="2147478214"/>
        </pc:sldMkLst>
        <pc:spChg chg="mod">
          <ac:chgData name="Sandra Olsson" userId="2be3177c-d80a-4ac5-9312-85ca1c929628" providerId="ADAL" clId="{32424F78-4A6F-414F-9135-CCA785227F23}" dt="2025-06-02T12:25:01.746" v="17" actId="20577"/>
          <ac:spMkLst>
            <pc:docMk/>
            <pc:sldMk cId="1573063931" sldId="2147478214"/>
            <ac:spMk id="8" creationId="{8514025B-7F82-5BB3-7181-D60D040EAABB}"/>
          </ac:spMkLst>
        </pc:spChg>
        <pc:spChg chg="mod">
          <ac:chgData name="Sandra Olsson" userId="2be3177c-d80a-4ac5-9312-85ca1c929628" providerId="ADAL" clId="{32424F78-4A6F-414F-9135-CCA785227F23}" dt="2025-06-02T12:25:15.454" v="19" actId="20577"/>
          <ac:spMkLst>
            <pc:docMk/>
            <pc:sldMk cId="1573063931" sldId="2147478214"/>
            <ac:spMk id="9" creationId="{016DE5A1-A2EB-4E6F-C1F8-886801BE96A7}"/>
          </ac:spMkLst>
        </pc:spChg>
      </pc:sldChg>
    </pc:docChg>
  </pc:docChgLst>
  <pc:docChgLst>
    <pc:chgData name="Alfrida Magnusson" userId="S::alfma2@vgregion.se::bf5b43ae-2d8b-4aad-ab4d-91746a242049" providerId="AD" clId="Web-{17F38C1D-C7B8-BF5B-AC61-68B1C9F76B47}"/>
    <pc:docChg chg="addSld modSld modSection">
      <pc:chgData name="Alfrida Magnusson" userId="S::alfma2@vgregion.se::bf5b43ae-2d8b-4aad-ab4d-91746a242049" providerId="AD" clId="Web-{17F38C1D-C7B8-BF5B-AC61-68B1C9F76B47}" dt="2025-01-23T08:52:06.180" v="330" actId="20577"/>
      <pc:docMkLst>
        <pc:docMk/>
      </pc:docMkLst>
      <pc:sldChg chg="modSp">
        <pc:chgData name="Alfrida Magnusson" userId="S::alfma2@vgregion.se::bf5b43ae-2d8b-4aad-ab4d-91746a242049" providerId="AD" clId="Web-{17F38C1D-C7B8-BF5B-AC61-68B1C9F76B47}" dt="2025-01-23T08:52:06.180" v="330" actId="20577"/>
        <pc:sldMkLst>
          <pc:docMk/>
          <pc:sldMk cId="1258620814" sldId="295"/>
        </pc:sldMkLst>
        <pc:spChg chg="mod">
          <ac:chgData name="Alfrida Magnusson" userId="S::alfma2@vgregion.se::bf5b43ae-2d8b-4aad-ab4d-91746a242049" providerId="AD" clId="Web-{17F38C1D-C7B8-BF5B-AC61-68B1C9F76B47}" dt="2025-01-23T08:52:06.180" v="330" actId="20577"/>
          <ac:spMkLst>
            <pc:docMk/>
            <pc:sldMk cId="1258620814" sldId="295"/>
            <ac:spMk id="4" creationId="{1145301D-E100-B458-ECCD-7BC10A493704}"/>
          </ac:spMkLst>
        </pc:spChg>
        <pc:spChg chg="mod">
          <ac:chgData name="Alfrida Magnusson" userId="S::alfma2@vgregion.se::bf5b43ae-2d8b-4aad-ab4d-91746a242049" providerId="AD" clId="Web-{17F38C1D-C7B8-BF5B-AC61-68B1C9F76B47}" dt="2025-01-23T08:51:43.789" v="308" actId="20577"/>
          <ac:spMkLst>
            <pc:docMk/>
            <pc:sldMk cId="1258620814" sldId="295"/>
            <ac:spMk id="5" creationId="{F2B85002-AF0F-3344-80AB-80C6C09CDD8E}"/>
          </ac:spMkLst>
        </pc:spChg>
      </pc:sldChg>
      <pc:sldChg chg="addSp modSp">
        <pc:chgData name="Alfrida Magnusson" userId="S::alfma2@vgregion.se::bf5b43ae-2d8b-4aad-ab4d-91746a242049" providerId="AD" clId="Web-{17F38C1D-C7B8-BF5B-AC61-68B1C9F76B47}" dt="2025-01-23T08:49:21.712" v="214" actId="20577"/>
        <pc:sldMkLst>
          <pc:docMk/>
          <pc:sldMk cId="1573063931" sldId="2147478214"/>
        </pc:sldMkLst>
        <pc:spChg chg="add mod">
          <ac:chgData name="Alfrida Magnusson" userId="S::alfma2@vgregion.se::bf5b43ae-2d8b-4aad-ab4d-91746a242049" providerId="AD" clId="Web-{17F38C1D-C7B8-BF5B-AC61-68B1C9F76B47}" dt="2025-01-23T08:44:22.651" v="22" actId="20577"/>
          <ac:spMkLst>
            <pc:docMk/>
            <pc:sldMk cId="1573063931" sldId="2147478214"/>
            <ac:spMk id="3" creationId="{8CA52446-E108-3F2C-D89F-D708CB36F6B7}"/>
          </ac:spMkLst>
        </pc:spChg>
        <pc:spChg chg="mod">
          <ac:chgData name="Alfrida Magnusson" userId="S::alfma2@vgregion.se::bf5b43ae-2d8b-4aad-ab4d-91746a242049" providerId="AD" clId="Web-{17F38C1D-C7B8-BF5B-AC61-68B1C9F76B47}" dt="2025-01-23T08:49:08.196" v="185" actId="20577"/>
          <ac:spMkLst>
            <pc:docMk/>
            <pc:sldMk cId="1573063931" sldId="2147478214"/>
            <ac:spMk id="8" creationId="{8514025B-7F82-5BB3-7181-D60D040EAABB}"/>
          </ac:spMkLst>
        </pc:spChg>
        <pc:spChg chg="mod">
          <ac:chgData name="Alfrida Magnusson" userId="S::alfma2@vgregion.se::bf5b43ae-2d8b-4aad-ab4d-91746a242049" providerId="AD" clId="Web-{17F38C1D-C7B8-BF5B-AC61-68B1C9F76B47}" dt="2025-01-23T08:49:21.712" v="214" actId="20577"/>
          <ac:spMkLst>
            <pc:docMk/>
            <pc:sldMk cId="1573063931" sldId="2147478214"/>
            <ac:spMk id="9" creationId="{016DE5A1-A2EB-4E6F-C1F8-886801BE96A7}"/>
          </ac:spMkLst>
        </pc:spChg>
      </pc:sldChg>
      <pc:sldChg chg="addSp modSp">
        <pc:chgData name="Alfrida Magnusson" userId="S::alfma2@vgregion.se::bf5b43ae-2d8b-4aad-ab4d-91746a242049" providerId="AD" clId="Web-{17F38C1D-C7B8-BF5B-AC61-68B1C9F76B47}" dt="2025-01-23T08:43:59.276" v="14" actId="1076"/>
        <pc:sldMkLst>
          <pc:docMk/>
          <pc:sldMk cId="3179369433" sldId="2147478215"/>
        </pc:sldMkLst>
        <pc:spChg chg="add mod">
          <ac:chgData name="Alfrida Magnusson" userId="S::alfma2@vgregion.se::bf5b43ae-2d8b-4aad-ab4d-91746a242049" providerId="AD" clId="Web-{17F38C1D-C7B8-BF5B-AC61-68B1C9F76B47}" dt="2025-01-23T08:43:59.276" v="14" actId="1076"/>
          <ac:spMkLst>
            <pc:docMk/>
            <pc:sldMk cId="3179369433" sldId="2147478215"/>
            <ac:spMk id="2" creationId="{21B3F559-081A-1B40-E28D-9FB825107AB4}"/>
          </ac:spMkLst>
        </pc:spChg>
      </pc:sldChg>
      <pc:sldChg chg="addSp modSp add replId">
        <pc:chgData name="Alfrida Magnusson" userId="S::alfma2@vgregion.se::bf5b43ae-2d8b-4aad-ab4d-91746a242049" providerId="AD" clId="Web-{17F38C1D-C7B8-BF5B-AC61-68B1C9F76B47}" dt="2025-01-23T08:50:52.368" v="277" actId="20577"/>
        <pc:sldMkLst>
          <pc:docMk/>
          <pc:sldMk cId="3750952147" sldId="2147478216"/>
        </pc:sldMkLst>
        <pc:spChg chg="add mod">
          <ac:chgData name="Alfrida Magnusson" userId="S::alfma2@vgregion.se::bf5b43ae-2d8b-4aad-ab4d-91746a242049" providerId="AD" clId="Web-{17F38C1D-C7B8-BF5B-AC61-68B1C9F76B47}" dt="2025-01-23T08:50:52.368" v="277" actId="20577"/>
          <ac:spMkLst>
            <pc:docMk/>
            <pc:sldMk cId="3750952147" sldId="2147478216"/>
            <ac:spMk id="3" creationId="{C2AF7C98-6E91-E253-E262-E4A18B4676DA}"/>
          </ac:spMkLst>
        </pc:spChg>
        <pc:spChg chg="mod">
          <ac:chgData name="Alfrida Magnusson" userId="S::alfma2@vgregion.se::bf5b43ae-2d8b-4aad-ab4d-91746a242049" providerId="AD" clId="Web-{17F38C1D-C7B8-BF5B-AC61-68B1C9F76B47}" dt="2025-01-23T08:50:15.852" v="269" actId="20577"/>
          <ac:spMkLst>
            <pc:docMk/>
            <pc:sldMk cId="3750952147" sldId="2147478216"/>
            <ac:spMk id="8" creationId="{8514025B-7F82-5BB3-7181-D60D040EAABB}"/>
          </ac:spMkLst>
        </pc:spChg>
      </pc:sldChg>
    </pc:docChg>
  </pc:docChgLst>
  <pc:docChgLst>
    <pc:chgData name="Alfrida Magnusson" userId="S::alfma2@vgregion.se::bf5b43ae-2d8b-4aad-ab4d-91746a242049" providerId="AD" clId="Web-{53675A6C-6F9C-D13E-8105-9E4662DDE167}"/>
    <pc:docChg chg="modSld">
      <pc:chgData name="Alfrida Magnusson" userId="S::alfma2@vgregion.se::bf5b43ae-2d8b-4aad-ab4d-91746a242049" providerId="AD" clId="Web-{53675A6C-6F9C-D13E-8105-9E4662DDE167}" dt="2025-01-24T08:13:32.370" v="18" actId="20577"/>
      <pc:docMkLst>
        <pc:docMk/>
      </pc:docMkLst>
      <pc:sldChg chg="modSp modCm">
        <pc:chgData name="Alfrida Magnusson" userId="S::alfma2@vgregion.se::bf5b43ae-2d8b-4aad-ab4d-91746a242049" providerId="AD" clId="Web-{53675A6C-6F9C-D13E-8105-9E4662DDE167}" dt="2025-01-24T08:10:47.461" v="6" actId="20577"/>
        <pc:sldMkLst>
          <pc:docMk/>
          <pc:sldMk cId="1258620814" sldId="295"/>
        </pc:sldMkLst>
        <pc:spChg chg="mod">
          <ac:chgData name="Alfrida Magnusson" userId="S::alfma2@vgregion.se::bf5b43ae-2d8b-4aad-ab4d-91746a242049" providerId="AD" clId="Web-{53675A6C-6F9C-D13E-8105-9E4662DDE167}" dt="2025-01-24T08:10:03.258" v="4" actId="20577"/>
          <ac:spMkLst>
            <pc:docMk/>
            <pc:sldMk cId="1258620814" sldId="295"/>
            <ac:spMk id="4" creationId="{1145301D-E100-B458-ECCD-7BC10A493704}"/>
          </ac:spMkLst>
        </pc:spChg>
        <pc:spChg chg="mod">
          <ac:chgData name="Alfrida Magnusson" userId="S::alfma2@vgregion.se::bf5b43ae-2d8b-4aad-ab4d-91746a242049" providerId="AD" clId="Web-{53675A6C-6F9C-D13E-8105-9E4662DDE167}" dt="2025-01-24T08:10:47.461" v="6" actId="20577"/>
          <ac:spMkLst>
            <pc:docMk/>
            <pc:sldMk cId="1258620814" sldId="295"/>
            <ac:spMk id="5" creationId="{F2B85002-AF0F-3344-80AB-80C6C09CDD8E}"/>
          </ac:spMkLst>
        </pc:spChg>
        <pc:extLst>
          <p:ext xmlns:p="http://schemas.openxmlformats.org/presentationml/2006/main" uri="{D6D511B9-2390-475A-947B-AFAB55BFBCF1}">
            <pc226:cmChg xmlns:pc226="http://schemas.microsoft.com/office/powerpoint/2022/06/main/command" chg="mod">
              <pc226:chgData name="Alfrida Magnusson" userId="S::alfma2@vgregion.se::bf5b43ae-2d8b-4aad-ab4d-91746a242049" providerId="AD" clId="Web-{53675A6C-6F9C-D13E-8105-9E4662DDE167}" dt="2025-01-24T08:10:28.258" v="5" actId="20577"/>
              <pc2:cmMkLst xmlns:pc2="http://schemas.microsoft.com/office/powerpoint/2019/9/main/command">
                <pc:docMk/>
                <pc:sldMk cId="1258620814" sldId="295"/>
                <pc2:cmMk id="{4EB21924-B392-429A-9245-F0116912FCA0}"/>
              </pc2:cmMkLst>
            </pc226:cmChg>
            <pc226:cmChg xmlns:pc226="http://schemas.microsoft.com/office/powerpoint/2022/06/main/command" chg="mod">
              <pc226:chgData name="Alfrida Magnusson" userId="S::alfma2@vgregion.se::bf5b43ae-2d8b-4aad-ab4d-91746a242049" providerId="AD" clId="Web-{53675A6C-6F9C-D13E-8105-9E4662DDE167}" dt="2025-01-24T08:10:03.258" v="4" actId="20577"/>
              <pc2:cmMkLst xmlns:pc2="http://schemas.microsoft.com/office/powerpoint/2019/9/main/command">
                <pc:docMk/>
                <pc:sldMk cId="1258620814" sldId="295"/>
                <pc2:cmMk id="{74926178-4380-4BC1-9241-FE5109439A78}"/>
              </pc2:cmMkLst>
            </pc226:cmChg>
          </p:ext>
        </pc:extLst>
      </pc:sldChg>
      <pc:sldChg chg="modSp modCm">
        <pc:chgData name="Alfrida Magnusson" userId="S::alfma2@vgregion.se::bf5b43ae-2d8b-4aad-ab4d-91746a242049" providerId="AD" clId="Web-{53675A6C-6F9C-D13E-8105-9E4662DDE167}" dt="2025-01-24T08:13:32.370" v="18" actId="20577"/>
        <pc:sldMkLst>
          <pc:docMk/>
          <pc:sldMk cId="1573063931" sldId="2147478214"/>
        </pc:sldMkLst>
        <pc:spChg chg="mod">
          <ac:chgData name="Alfrida Magnusson" userId="S::alfma2@vgregion.se::bf5b43ae-2d8b-4aad-ab4d-91746a242049" providerId="AD" clId="Web-{53675A6C-6F9C-D13E-8105-9E4662DDE167}" dt="2025-01-24T08:12:12.494" v="10"/>
          <ac:spMkLst>
            <pc:docMk/>
            <pc:sldMk cId="1573063931" sldId="2147478214"/>
            <ac:spMk id="3" creationId="{8CA52446-E108-3F2C-D89F-D708CB36F6B7}"/>
          </ac:spMkLst>
        </pc:spChg>
        <pc:spChg chg="mod">
          <ac:chgData name="Alfrida Magnusson" userId="S::alfma2@vgregion.se::bf5b43ae-2d8b-4aad-ab4d-91746a242049" providerId="AD" clId="Web-{53675A6C-6F9C-D13E-8105-9E4662DDE167}" dt="2025-01-24T08:13:08.183" v="16" actId="20577"/>
          <ac:spMkLst>
            <pc:docMk/>
            <pc:sldMk cId="1573063931" sldId="2147478214"/>
            <ac:spMk id="6" creationId="{DB2D1F20-E797-109F-48EF-90347649F9B9}"/>
          </ac:spMkLst>
        </pc:spChg>
        <pc:spChg chg="mod">
          <ac:chgData name="Alfrida Magnusson" userId="S::alfma2@vgregion.se::bf5b43ae-2d8b-4aad-ab4d-91746a242049" providerId="AD" clId="Web-{53675A6C-6F9C-D13E-8105-9E4662DDE167}" dt="2025-01-24T08:13:32.370" v="18" actId="20577"/>
          <ac:spMkLst>
            <pc:docMk/>
            <pc:sldMk cId="1573063931" sldId="2147478214"/>
            <ac:spMk id="8" creationId="{8514025B-7F82-5BB3-7181-D60D040EAABB}"/>
          </ac:spMkLst>
        </pc:spChg>
        <pc:extLst>
          <p:ext xmlns:p="http://schemas.openxmlformats.org/presentationml/2006/main" uri="{D6D511B9-2390-475A-947B-AFAB55BFBCF1}">
            <pc226:cmChg xmlns:pc226="http://schemas.microsoft.com/office/powerpoint/2022/06/main/command" chg="mod">
              <pc226:chgData name="Alfrida Magnusson" userId="S::alfma2@vgregion.se::bf5b43ae-2d8b-4aad-ab4d-91746a242049" providerId="AD" clId="Web-{53675A6C-6F9C-D13E-8105-9E4662DDE167}" dt="2025-01-24T08:13:32.370" v="17" actId="20577"/>
              <pc2:cmMkLst xmlns:pc2="http://schemas.microsoft.com/office/powerpoint/2019/9/main/command">
                <pc:docMk/>
                <pc:sldMk cId="1573063931" sldId="2147478214"/>
                <pc2:cmMk id="{09D01E9C-924C-4AE8-9A7A-C2CACD3EACF8}"/>
              </pc2:cmMkLst>
            </pc226:cmChg>
          </p:ext>
        </pc:extLst>
      </pc:sldChg>
    </pc:docChg>
  </pc:docChgLst>
  <pc:docChgLst>
    <pc:chgData name="Alfrida Magnusson" userId="S::alfma2@vgregion.se::bf5b43ae-2d8b-4aad-ab4d-91746a242049" providerId="AD" clId="Web-{F1326850-A62C-AEA0-90ED-5CF9D442D888}"/>
    <pc:docChg chg="delSld modSld sldOrd modSection">
      <pc:chgData name="Alfrida Magnusson" userId="S::alfma2@vgregion.se::bf5b43ae-2d8b-4aad-ab4d-91746a242049" providerId="AD" clId="Web-{F1326850-A62C-AEA0-90ED-5CF9D442D888}" dt="2025-02-05T14:35:16.267" v="52" actId="1076"/>
      <pc:docMkLst>
        <pc:docMk/>
      </pc:docMkLst>
      <pc:sldChg chg="modSp modCm">
        <pc:chgData name="Alfrida Magnusson" userId="S::alfma2@vgregion.se::bf5b43ae-2d8b-4aad-ab4d-91746a242049" providerId="AD" clId="Web-{F1326850-A62C-AEA0-90ED-5CF9D442D888}" dt="2025-02-05T14:35:16.267" v="52" actId="1076"/>
        <pc:sldMkLst>
          <pc:docMk/>
          <pc:sldMk cId="1258620814" sldId="295"/>
        </pc:sldMkLst>
        <pc:spChg chg="mod">
          <ac:chgData name="Alfrida Magnusson" userId="S::alfma2@vgregion.se::bf5b43ae-2d8b-4aad-ab4d-91746a242049" providerId="AD" clId="Web-{F1326850-A62C-AEA0-90ED-5CF9D442D888}" dt="2025-02-05T14:35:16.267" v="52" actId="1076"/>
          <ac:spMkLst>
            <pc:docMk/>
            <pc:sldMk cId="1258620814" sldId="295"/>
            <ac:spMk id="4" creationId="{1145301D-E100-B458-ECCD-7BC10A493704}"/>
          </ac:spMkLst>
        </pc:spChg>
        <pc:spChg chg="mod">
          <ac:chgData name="Alfrida Magnusson" userId="S::alfma2@vgregion.se::bf5b43ae-2d8b-4aad-ab4d-91746a242049" providerId="AD" clId="Web-{F1326850-A62C-AEA0-90ED-5CF9D442D888}" dt="2025-02-05T14:35:10.174" v="51" actId="1076"/>
          <ac:spMkLst>
            <pc:docMk/>
            <pc:sldMk cId="1258620814" sldId="295"/>
            <ac:spMk id="5" creationId="{F2B85002-AF0F-3344-80AB-80C6C09CDD8E}"/>
          </ac:spMkLst>
        </pc:spChg>
        <pc:extLst>
          <p:ext xmlns:p="http://schemas.openxmlformats.org/presentationml/2006/main" uri="{D6D511B9-2390-475A-947B-AFAB55BFBCF1}">
            <pc226:cmChg xmlns:pc226="http://schemas.microsoft.com/office/powerpoint/2022/06/main/command" chg="mod">
              <pc226:chgData name="Alfrida Magnusson" userId="S::alfma2@vgregion.se::bf5b43ae-2d8b-4aad-ab4d-91746a242049" providerId="AD" clId="Web-{F1326850-A62C-AEA0-90ED-5CF9D442D888}" dt="2025-02-05T14:30:52.206" v="6" actId="20577"/>
              <pc2:cmMkLst xmlns:pc2="http://schemas.microsoft.com/office/powerpoint/2019/9/main/command">
                <pc:docMk/>
                <pc:sldMk cId="1258620814" sldId="295"/>
                <pc2:cmMk id="{4EB21924-B392-429A-9245-F0116912FCA0}"/>
              </pc2:cmMkLst>
            </pc226:cmChg>
            <pc226:cmChg xmlns:pc226="http://schemas.microsoft.com/office/powerpoint/2022/06/main/command" chg="mod">
              <pc226:chgData name="Alfrida Magnusson" userId="S::alfma2@vgregion.se::bf5b43ae-2d8b-4aad-ab4d-91746a242049" providerId="AD" clId="Web-{F1326850-A62C-AEA0-90ED-5CF9D442D888}" dt="2025-02-05T14:33:38.643" v="47" actId="20577"/>
              <pc2:cmMkLst xmlns:pc2="http://schemas.microsoft.com/office/powerpoint/2019/9/main/command">
                <pc:docMk/>
                <pc:sldMk cId="1258620814" sldId="295"/>
                <pc2:cmMk id="{74926178-4380-4BC1-9241-FE5109439A78}"/>
              </pc2:cmMkLst>
            </pc226:cmChg>
          </p:ext>
        </pc:extLst>
      </pc:sldChg>
      <pc:sldChg chg="del">
        <pc:chgData name="Alfrida Magnusson" userId="S::alfma2@vgregion.se::bf5b43ae-2d8b-4aad-ab4d-91746a242049" providerId="AD" clId="Web-{F1326850-A62C-AEA0-90ED-5CF9D442D888}" dt="2025-02-05T14:32:12.221" v="18"/>
        <pc:sldMkLst>
          <pc:docMk/>
          <pc:sldMk cId="4115566407" sldId="296"/>
        </pc:sldMkLst>
      </pc:sldChg>
      <pc:sldChg chg="del">
        <pc:chgData name="Alfrida Magnusson" userId="S::alfma2@vgregion.se::bf5b43ae-2d8b-4aad-ab4d-91746a242049" providerId="AD" clId="Web-{F1326850-A62C-AEA0-90ED-5CF9D442D888}" dt="2025-02-05T14:32:13.096" v="19"/>
        <pc:sldMkLst>
          <pc:docMk/>
          <pc:sldMk cId="963900745" sldId="297"/>
        </pc:sldMkLst>
      </pc:sldChg>
      <pc:sldChg chg="modSp modCm">
        <pc:chgData name="Alfrida Magnusson" userId="S::alfma2@vgregion.se::bf5b43ae-2d8b-4aad-ab4d-91746a242049" providerId="AD" clId="Web-{F1326850-A62C-AEA0-90ED-5CF9D442D888}" dt="2025-02-05T14:31:35.299" v="9" actId="14100"/>
        <pc:sldMkLst>
          <pc:docMk/>
          <pc:sldMk cId="1573063931" sldId="2147478214"/>
        </pc:sldMkLst>
        <pc:spChg chg="mod">
          <ac:chgData name="Alfrida Magnusson" userId="S::alfma2@vgregion.se::bf5b43ae-2d8b-4aad-ab4d-91746a242049" providerId="AD" clId="Web-{F1326850-A62C-AEA0-90ED-5CF9D442D888}" dt="2025-02-05T14:31:35.299" v="9" actId="14100"/>
          <ac:spMkLst>
            <pc:docMk/>
            <pc:sldMk cId="1573063931" sldId="2147478214"/>
            <ac:spMk id="8" creationId="{8514025B-7F82-5BB3-7181-D60D040EAABB}"/>
          </ac:spMkLst>
        </pc:spChg>
        <pc:extLst>
          <p:ext xmlns:p="http://schemas.openxmlformats.org/presentationml/2006/main" uri="{D6D511B9-2390-475A-947B-AFAB55BFBCF1}">
            <pc226:cmChg xmlns:pc226="http://schemas.microsoft.com/office/powerpoint/2022/06/main/command" chg="mod">
              <pc226:chgData name="Alfrida Magnusson" userId="S::alfma2@vgregion.se::bf5b43ae-2d8b-4aad-ab4d-91746a242049" providerId="AD" clId="Web-{F1326850-A62C-AEA0-90ED-5CF9D442D888}" dt="2025-02-05T14:31:31.190" v="8" actId="20577"/>
              <pc2:cmMkLst xmlns:pc2="http://schemas.microsoft.com/office/powerpoint/2019/9/main/command">
                <pc:docMk/>
                <pc:sldMk cId="1573063931" sldId="2147478214"/>
                <pc2:cmMk id="{09D01E9C-924C-4AE8-9A7A-C2CACD3EACF8}"/>
              </pc2:cmMkLst>
            </pc226:cmChg>
          </p:ext>
        </pc:extLst>
      </pc:sldChg>
      <pc:sldChg chg="del mod ord modShow">
        <pc:chgData name="Alfrida Magnusson" userId="S::alfma2@vgregion.se::bf5b43ae-2d8b-4aad-ab4d-91746a242049" providerId="AD" clId="Web-{F1326850-A62C-AEA0-90ED-5CF9D442D888}" dt="2025-02-05T14:32:34.659" v="22"/>
        <pc:sldMkLst>
          <pc:docMk/>
          <pc:sldMk cId="3179369433" sldId="2147478215"/>
        </pc:sldMkLst>
      </pc:sldChg>
      <pc:sldChg chg="modSp">
        <pc:chgData name="Alfrida Magnusson" userId="S::alfma2@vgregion.se::bf5b43ae-2d8b-4aad-ab4d-91746a242049" providerId="AD" clId="Web-{F1326850-A62C-AEA0-90ED-5CF9D442D888}" dt="2025-02-05T14:32:05.424" v="17" actId="20577"/>
        <pc:sldMkLst>
          <pc:docMk/>
          <pc:sldMk cId="3750952147" sldId="2147478216"/>
        </pc:sldMkLst>
        <pc:spChg chg="mod">
          <ac:chgData name="Alfrida Magnusson" userId="S::alfma2@vgregion.se::bf5b43ae-2d8b-4aad-ab4d-91746a242049" providerId="AD" clId="Web-{F1326850-A62C-AEA0-90ED-5CF9D442D888}" dt="2025-02-05T14:32:05.424" v="17" actId="20577"/>
          <ac:spMkLst>
            <pc:docMk/>
            <pc:sldMk cId="3750952147" sldId="2147478216"/>
            <ac:spMk id="8" creationId="{8514025B-7F82-5BB3-7181-D60D040EAAB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2025-06-02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2025-06-02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2614652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552876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 1">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21200" y="5865091"/>
            <a:ext cx="3012214" cy="621431"/>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E3A550C-F865-4F24-A199-8327E2BCB957}" type="datetime1">
              <a:rPr lang="sv-SE" smtClean="0"/>
              <a:t>2025-06-02</a:t>
            </a:fld>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 med foto">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p>
        </p:txBody>
      </p:sp>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6D598AF4-8416-41AC-A4B8-8AA2F78027DE}" type="datetime1">
              <a:rPr lang="sv-SE" smtClean="0"/>
              <a:t>2025-06-02</a:t>
            </a:fld>
            <a:endParaRPr lang="sv-SE"/>
          </a:p>
        </p:txBody>
      </p:sp>
      <p:pic>
        <p:nvPicPr>
          <p:cNvPr id="8" name="Logo">
            <a:extLst>
              <a:ext uri="{FF2B5EF4-FFF2-40B4-BE49-F238E27FC236}">
                <a16:creationId xmlns:a16="http://schemas.microsoft.com/office/drawing/2014/main" id="{8198E92E-CAA4-9C08-9C89-4029C21440F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21200" y="5865091"/>
            <a:ext cx="3012214" cy="621431"/>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tartbild enfärga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D6DB0435-4108-4DA5-B871-C88C3C6BBB94}" type="datetime1">
              <a:rPr lang="sv-SE" smtClean="0"/>
              <a:t>2025-06-02</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r>
              <a:rPr lang="sv-SE"/>
              <a:t>Sahlgrenska Universitetssjukhuset</a:t>
            </a:r>
          </a:p>
        </p:txBody>
      </p:sp>
    </p:spTree>
    <p:extLst>
      <p:ext uri="{BB962C8B-B14F-4D97-AF65-F5344CB8AC3E}">
        <p14:creationId xmlns:p14="http://schemas.microsoft.com/office/powerpoint/2010/main" val="3601858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2C27F1BA-72EB-4857-AA42-B15224BA00B9}" type="datetime1">
              <a:rPr lang="sv-SE" smtClean="0"/>
              <a:t>2025-06-02</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r>
              <a:rPr lang="sv-SE"/>
              <a:t>Sahlgrenska Universitetssjukhuset</a:t>
            </a:r>
          </a:p>
        </p:txBody>
      </p:sp>
      <p:sp>
        <p:nvSpPr>
          <p:cNvPr id="2" name="Rubrik 2">
            <a:extLst>
              <a:ext uri="{FF2B5EF4-FFF2-40B4-BE49-F238E27FC236}">
                <a16:creationId xmlns:a16="http://schemas.microsoft.com/office/drawing/2014/main" id="{C8CDDCB9-B54D-2D70-8E7A-D1581A3F4A22}"/>
              </a:ext>
            </a:extLst>
          </p:cNvPr>
          <p:cNvSpPr>
            <a:spLocks noGrp="1"/>
          </p:cNvSpPr>
          <p:nvPr>
            <p:ph type="title" hasCustomPrompt="1"/>
          </p:nvPr>
        </p:nvSpPr>
        <p:spPr>
          <a:xfrm>
            <a:off x="1100667" y="433954"/>
            <a:ext cx="9666187" cy="1047750"/>
          </a:xfrm>
        </p:spPr>
        <p:txBody>
          <a:bodyPr/>
          <a:lstStyle>
            <a:lvl1pPr>
              <a:defRPr/>
            </a:lvl1pPr>
          </a:lstStyle>
          <a:p>
            <a:r>
              <a:rPr lang="sv-SE"/>
              <a:t>Rubrik</a:t>
            </a:r>
          </a:p>
        </p:txBody>
      </p:sp>
      <p:sp>
        <p:nvSpPr>
          <p:cNvPr id="3" name="Platshållare för innehåll 8">
            <a:extLst>
              <a:ext uri="{FF2B5EF4-FFF2-40B4-BE49-F238E27FC236}">
                <a16:creationId xmlns:a16="http://schemas.microsoft.com/office/drawing/2014/main" id="{CC91CFAF-1F4C-CF0A-107A-0EADDBE12DCD}"/>
              </a:ext>
            </a:extLst>
          </p:cNvPr>
          <p:cNvSpPr>
            <a:spLocks noGrp="1"/>
          </p:cNvSpPr>
          <p:nvPr>
            <p:ph sz="quarter" idx="14"/>
          </p:nvPr>
        </p:nvSpPr>
        <p:spPr>
          <a:xfrm>
            <a:off x="1092200" y="2121960"/>
            <a:ext cx="9674654"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800422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2683CE48-9A04-4EAD-ACE6-F96EF5477165}" type="datetime1">
              <a:rPr lang="sv-SE" smtClean="0"/>
              <a:t>2025-06-02</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r>
              <a:rPr lang="sv-SE"/>
              <a:t>Sahlgrenska Universitetssjukhuset</a:t>
            </a:r>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4B776B95-268A-4CFA-BBA5-9ACA910E4F80}" type="datetime1">
              <a:rPr lang="sv-SE" smtClean="0"/>
              <a:t>2025-06-02</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r>
              <a:rPr lang="sv-SE"/>
              <a:t>Sahlgrenska Universitetssjukhuset</a:t>
            </a:r>
          </a:p>
        </p:txBody>
      </p:sp>
    </p:spTree>
    <p:extLst>
      <p:ext uri="{BB962C8B-B14F-4D97-AF65-F5344CB8AC3E}">
        <p14:creationId xmlns:p14="http://schemas.microsoft.com/office/powerpoint/2010/main" val="3143030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CF936256-C231-4A85-ABBC-B9D46D6BA76A}" type="datetime1">
              <a:rPr lang="sv-SE" smtClean="0"/>
              <a:t>2025-06-02</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r>
              <a:rPr lang="sv-SE"/>
              <a:t>Sahlgrenska Universitetssjukhuset</a:t>
            </a:r>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524332" y="2897528"/>
            <a:ext cx="5152320" cy="1062943"/>
          </a:xfrm>
          <a:prstGeom prst="rect">
            <a:avLst/>
          </a:prstGeom>
        </p:spPr>
      </p:pic>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92405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519840" y="2897528"/>
            <a:ext cx="5152320" cy="1062943"/>
          </a:xfrm>
          <a:prstGeom prst="rect">
            <a:avLst/>
          </a:prstGeom>
        </p:spPr>
      </p:pic>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603DE84F-2189-4AE4-8038-290BEACE7459}" type="datetime1">
              <a:rPr lang="sv-SE" smtClean="0"/>
              <a:t>2025-06-02</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r>
              <a:rPr lang="sv-SE"/>
              <a:t>Sahlgrenska Universitetssjukhuset</a:t>
            </a:r>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1" r:id="rId3"/>
    <p:sldLayoutId id="2147483655" r:id="rId4"/>
    <p:sldLayoutId id="2147483650" r:id="rId5"/>
    <p:sldLayoutId id="2147483652" r:id="rId6"/>
    <p:sldLayoutId id="2147483661" r:id="rId7"/>
    <p:sldLayoutId id="2147483659" r:id="rId8"/>
    <p:sldLayoutId id="2147483660" r:id="rId9"/>
  </p:sldLayoutIdLst>
  <p:hf sldNum="0" hd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B441AC0C-90CC-01E0-B7A7-25E926BC4864}"/>
              </a:ext>
            </a:extLst>
          </p:cNvPr>
          <p:cNvSpPr>
            <a:spLocks noGrp="1"/>
          </p:cNvSpPr>
          <p:nvPr>
            <p:ph type="dt" sz="half" idx="10"/>
          </p:nvPr>
        </p:nvSpPr>
        <p:spPr/>
        <p:txBody>
          <a:bodyPr/>
          <a:lstStyle/>
          <a:p>
            <a:fld id="{2C27F1BA-72EB-4857-AA42-B15224BA00B9}" type="datetime1">
              <a:rPr lang="sv-SE" smtClean="0"/>
              <a:t>2025-06-02</a:t>
            </a:fld>
            <a:endParaRPr lang="sv-SE"/>
          </a:p>
        </p:txBody>
      </p:sp>
      <p:sp>
        <p:nvSpPr>
          <p:cNvPr id="4" name="Rubrik 3">
            <a:extLst>
              <a:ext uri="{FF2B5EF4-FFF2-40B4-BE49-F238E27FC236}">
                <a16:creationId xmlns:a16="http://schemas.microsoft.com/office/drawing/2014/main" id="{1145301D-E100-B458-ECCD-7BC10A493704}"/>
              </a:ext>
            </a:extLst>
          </p:cNvPr>
          <p:cNvSpPr>
            <a:spLocks noGrp="1"/>
          </p:cNvSpPr>
          <p:nvPr>
            <p:ph type="title"/>
          </p:nvPr>
        </p:nvSpPr>
        <p:spPr>
          <a:xfrm>
            <a:off x="1100667" y="1045863"/>
            <a:ext cx="9666187" cy="1047750"/>
          </a:xfrm>
        </p:spPr>
        <p:txBody>
          <a:bodyPr/>
          <a:lstStyle/>
          <a:p>
            <a:r>
              <a:rPr lang="sv-SE" dirty="0">
                <a:latin typeface="VGR Sans"/>
                <a:ea typeface="Verdana"/>
              </a:rPr>
              <a:t>Projektsammanfattning - diskussionsunderlag inför uppstart </a:t>
            </a:r>
            <a:endParaRPr lang="sv-SE" dirty="0">
              <a:latin typeface="VGR Sans"/>
            </a:endParaRPr>
          </a:p>
        </p:txBody>
      </p:sp>
      <p:sp>
        <p:nvSpPr>
          <p:cNvPr id="5" name="Platshållare för innehåll 4">
            <a:extLst>
              <a:ext uri="{FF2B5EF4-FFF2-40B4-BE49-F238E27FC236}">
                <a16:creationId xmlns:a16="http://schemas.microsoft.com/office/drawing/2014/main" id="{F2B85002-AF0F-3344-80AB-80C6C09CDD8E}"/>
              </a:ext>
            </a:extLst>
          </p:cNvPr>
          <p:cNvSpPr>
            <a:spLocks noGrp="1"/>
          </p:cNvSpPr>
          <p:nvPr>
            <p:ph sz="quarter" idx="14"/>
          </p:nvPr>
        </p:nvSpPr>
        <p:spPr>
          <a:xfrm>
            <a:off x="1103745" y="2434366"/>
            <a:ext cx="9674654" cy="2717900"/>
          </a:xfrm>
        </p:spPr>
        <p:txBody>
          <a:bodyPr vert="horz" wrap="square" lIns="0" tIns="0" rIns="0" bIns="0" rtlCol="0" anchor="t">
            <a:noAutofit/>
          </a:bodyPr>
          <a:lstStyle/>
          <a:p>
            <a:r>
              <a:rPr lang="sv-SE" sz="1600" dirty="0">
                <a:latin typeface="VGR Sans"/>
                <a:ea typeface="Verdana"/>
              </a:rPr>
              <a:t>Detta dokument kan användas för att diskutera upplägg av innovationsprojekt. Syftet är att ha en överblick över det man kommit överens om och vad som är det essentiella när projektet startar. Ett diskussionsunderlag inför start som parterna skriver tillsammans.</a:t>
            </a:r>
            <a:endParaRPr lang="en-US" sz="1600" dirty="0">
              <a:latin typeface="VGR Sans"/>
              <a:ea typeface="Verdana"/>
            </a:endParaRPr>
          </a:p>
          <a:p>
            <a:r>
              <a:rPr lang="sv-SE" sz="1600" dirty="0">
                <a:latin typeface="VGR Sans"/>
                <a:ea typeface="Verdana"/>
              </a:rPr>
              <a:t>Detta behöver sedan kompletteras med projektplan samt projektorganisation med styrgrupp och referensgrupp m.m.</a:t>
            </a:r>
          </a:p>
          <a:p>
            <a:r>
              <a:rPr lang="sv-SE" sz="1600" dirty="0">
                <a:latin typeface="VGR Sans" pitchFamily="50" charset="0"/>
                <a:ea typeface="Verdana"/>
              </a:rPr>
              <a:t>Mallen är utformad för att passa när det är externa personer, exempelvis personer från Innovationsplattformen VGR, som driver ett innovationsprojekt åt en verksamhet, men passar troligen även vid andra situationer. </a:t>
            </a:r>
            <a:endParaRPr lang="en-US" sz="1600" dirty="0">
              <a:latin typeface="VGR Sans" pitchFamily="50" charset="0"/>
              <a:ea typeface="Verdana"/>
            </a:endParaRPr>
          </a:p>
        </p:txBody>
      </p:sp>
    </p:spTree>
    <p:extLst>
      <p:ext uri="{BB962C8B-B14F-4D97-AF65-F5344CB8AC3E}">
        <p14:creationId xmlns:p14="http://schemas.microsoft.com/office/powerpoint/2010/main" val="1258620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ruta 2">
            <a:extLst>
              <a:ext uri="{FF2B5EF4-FFF2-40B4-BE49-F238E27FC236}">
                <a16:creationId xmlns:a16="http://schemas.microsoft.com/office/drawing/2014/main" id="{7710EE78-C3F3-981D-5E74-691CD5261057}"/>
              </a:ext>
            </a:extLst>
          </p:cNvPr>
          <p:cNvSpPr txBox="1"/>
          <p:nvPr/>
        </p:nvSpPr>
        <p:spPr>
          <a:xfrm>
            <a:off x="6964987" y="1444302"/>
            <a:ext cx="184731"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ruta 1">
            <a:extLst>
              <a:ext uri="{FF2B5EF4-FFF2-40B4-BE49-F238E27FC236}">
                <a16:creationId xmlns:a16="http://schemas.microsoft.com/office/drawing/2014/main" id="{DB2D1F20-E797-109F-48EF-90347649F9B9}"/>
              </a:ext>
            </a:extLst>
          </p:cNvPr>
          <p:cNvSpPr txBox="1"/>
          <p:nvPr/>
        </p:nvSpPr>
        <p:spPr>
          <a:xfrm>
            <a:off x="6352381" y="678891"/>
            <a:ext cx="5587060" cy="3662541"/>
          </a:xfrm>
          <a:prstGeom prst="rect">
            <a:avLst/>
          </a:prstGeom>
          <a:solidFill>
            <a:schemeClr val="bg2"/>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sv-SE" b="1" dirty="0">
                <a:solidFill>
                  <a:prstClr val="black"/>
                </a:solidFill>
                <a:latin typeface="VGR Sans" pitchFamily="50" charset="0"/>
                <a:ea typeface="Calibri"/>
                <a:cs typeface="Calibri"/>
              </a:rPr>
              <a:t>Nyckelpersoner och kontaktuppgifter:</a:t>
            </a:r>
            <a:endParaRPr lang="sv-SE" b="1" dirty="0">
              <a:solidFill>
                <a:prstClr val="black"/>
              </a:solidFill>
              <a:latin typeface="VGR Sans" pitchFamily="50" charset="0"/>
            </a:endParaRPr>
          </a:p>
          <a:p>
            <a:pPr marL="0" marR="0" lvl="0" indent="0" algn="l" defTabSz="914400">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VGR Sans" pitchFamily="50" charset="0"/>
              </a:rPr>
              <a:t>UPPDRAGSGIVARE, BESTÄLLARE</a:t>
            </a:r>
            <a:endParaRPr lang="sv-SE" sz="1600" b="1" dirty="0">
              <a:solidFill>
                <a:prstClr val="black"/>
              </a:solidFill>
              <a:latin typeface="VGR Sans" pitchFamily="50" charset="0"/>
            </a:endParaRPr>
          </a:p>
          <a:p>
            <a:pPr marL="171450" indent="-171450">
              <a:buFont typeface="Arial" panose="020B0604020202020204" pitchFamily="34" charset="0"/>
              <a:buChar char="•"/>
              <a:defRPr/>
            </a:pPr>
            <a:r>
              <a:rPr lang="sv-SE" sz="1200" dirty="0">
                <a:solidFill>
                  <a:prstClr val="black"/>
                </a:solidFill>
                <a:latin typeface="VGR Sans" pitchFamily="50" charset="0"/>
              </a:rPr>
              <a:t>XX</a:t>
            </a:r>
            <a:br>
              <a:rPr lang="sv-SE" sz="1200" dirty="0">
                <a:latin typeface="VGR Sans" pitchFamily="50" charset="0"/>
              </a:rPr>
            </a:br>
            <a:endParaRPr lang="sv-SE" sz="1200" dirty="0">
              <a:solidFill>
                <a:prstClr val="black"/>
              </a:solidFill>
              <a:latin typeface="VGR Sans" pitchFamily="50" charset="0"/>
              <a:ea typeface="Calibri"/>
              <a:cs typeface="Calibri"/>
            </a:endParaRPr>
          </a:p>
          <a:p>
            <a:pPr>
              <a:defRPr/>
            </a:pPr>
            <a:r>
              <a:rPr kumimoji="0" lang="sv-SE" sz="1600" b="1" i="0" u="none" strike="noStrike" kern="1200" cap="none" spc="0" normalizeH="0" baseline="0" noProof="0" dirty="0">
                <a:ln>
                  <a:noFill/>
                </a:ln>
                <a:solidFill>
                  <a:prstClr val="black"/>
                </a:solidFill>
                <a:effectLst/>
                <a:uLnTx/>
                <a:uFillTx/>
                <a:latin typeface="VGR Sans" pitchFamily="50" charset="0"/>
              </a:rPr>
              <a:t>ANSVARIG </a:t>
            </a:r>
            <a:r>
              <a:rPr lang="sv-SE" sz="1600" b="1" dirty="0">
                <a:solidFill>
                  <a:prstClr val="black"/>
                </a:solidFill>
                <a:latin typeface="VGR Sans" pitchFamily="50" charset="0"/>
              </a:rPr>
              <a:t>LEDNINGSPERSONER </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indent="-171450">
              <a:buFont typeface="Arial" panose="020B0604020202020204" pitchFamily="34" charset="0"/>
              <a:buChar char="•"/>
            </a:pPr>
            <a:r>
              <a:rPr lang="sv-SE" sz="1200" dirty="0">
                <a:solidFill>
                  <a:prstClr val="black"/>
                </a:solidFill>
                <a:latin typeface="VGR Sans" pitchFamily="50" charset="0"/>
                <a:ea typeface="Calibri"/>
                <a:cs typeface="Calibri"/>
              </a:rPr>
              <a:t>XX</a:t>
            </a:r>
            <a:br>
              <a:rPr lang="sv-SE" sz="1200" dirty="0">
                <a:latin typeface="VGR Sans" pitchFamily="50" charset="0"/>
                <a:ea typeface="Calibri"/>
                <a:cs typeface="Calibri"/>
              </a:rPr>
            </a:br>
            <a:endParaRPr lang="sv-SE" sz="1200" dirty="0">
              <a:solidFill>
                <a:prstClr val="black"/>
              </a:solidFill>
              <a:latin typeface="VGR Sans" pitchFamily="50" charset="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VGR Sans" pitchFamily="50" charset="0"/>
              </a:rPr>
              <a:t>PROJEKTLEDARE</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indent="-171450">
              <a:buFont typeface="Arial" panose="020B0604020202020204" pitchFamily="34" charset="0"/>
              <a:buChar char="•"/>
            </a:pPr>
            <a:r>
              <a:rPr lang="sv-SE" sz="1200" dirty="0">
                <a:solidFill>
                  <a:prstClr val="black"/>
                </a:solidFill>
                <a:latin typeface="VGR Sans" pitchFamily="50" charset="0"/>
              </a:rPr>
              <a:t>XX</a:t>
            </a:r>
            <a:br>
              <a:rPr lang="sv-SE" sz="1200" dirty="0">
                <a:latin typeface="VGR Sans" pitchFamily="50" charset="0"/>
                <a:ea typeface="Calibri"/>
                <a:cs typeface="Calibri"/>
              </a:rPr>
            </a:br>
            <a:endParaRPr lang="sv-SE" sz="1200" dirty="0">
              <a:solidFill>
                <a:prstClr val="black"/>
              </a:solidFill>
              <a:latin typeface="VGR Sans" pitchFamily="50" charset="0"/>
              <a:ea typeface="Calibri"/>
              <a:cs typeface="Calibri"/>
            </a:endParaRPr>
          </a:p>
          <a:p>
            <a:pPr>
              <a:defRPr/>
            </a:pPr>
            <a:r>
              <a:rPr lang="sv-SE" b="1" dirty="0">
                <a:solidFill>
                  <a:prstClr val="black"/>
                </a:solidFill>
                <a:latin typeface="VGR Sans" pitchFamily="50" charset="0"/>
              </a:rPr>
              <a:t>PROJEKTGRUPP (kompetenser och %)</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indent="-171450">
              <a:buFont typeface="Arial" panose="020B0604020202020204" pitchFamily="34" charset="0"/>
              <a:buChar char="•"/>
            </a:pPr>
            <a:r>
              <a:rPr lang="sv-SE" sz="1200" dirty="0">
                <a:solidFill>
                  <a:prstClr val="black"/>
                </a:solidFill>
                <a:latin typeface="VGR Sans" pitchFamily="50" charset="0"/>
              </a:rPr>
              <a:t>XX</a:t>
            </a:r>
            <a:endParaRPr lang="sv-SE" sz="1200" dirty="0">
              <a:solidFill>
                <a:prstClr val="black"/>
              </a:solidFill>
              <a:latin typeface="VGR Sans" pitchFamily="50" charset="0"/>
              <a:ea typeface="Calibri"/>
              <a:cs typeface="Calibri"/>
            </a:endParaRPr>
          </a:p>
          <a:p>
            <a:pPr marL="171450" indent="-171450">
              <a:buFont typeface="Arial" panose="020B0604020202020204" pitchFamily="34" charset="0"/>
              <a:buChar char="•"/>
              <a:defRPr/>
            </a:pPr>
            <a:r>
              <a:rPr lang="sv-SE" sz="1200" dirty="0">
                <a:solidFill>
                  <a:prstClr val="black"/>
                </a:solidFill>
                <a:latin typeface="VGR Sans" pitchFamily="50" charset="0"/>
                <a:ea typeface="Calibri"/>
                <a:cs typeface="Calibri"/>
              </a:rPr>
              <a:t>XX</a:t>
            </a:r>
            <a:br>
              <a:rPr lang="sv-SE" sz="1200" dirty="0">
                <a:latin typeface="VGR Sans" pitchFamily="50" charset="0"/>
                <a:ea typeface="Calibri"/>
                <a:cs typeface="Calibri"/>
              </a:rPr>
            </a:br>
            <a:endParaRPr lang="sv-SE" sz="1200" dirty="0">
              <a:solidFill>
                <a:prstClr val="black"/>
              </a:solidFill>
              <a:latin typeface="VGR Sans" pitchFamily="50" charset="0"/>
              <a:ea typeface="Calibri"/>
              <a:cs typeface="Calibri"/>
            </a:endParaRPr>
          </a:p>
          <a:p>
            <a:pPr>
              <a:defRPr/>
            </a:pPr>
            <a:r>
              <a:rPr kumimoji="0" lang="sv-SE" sz="1600" b="1" i="0" u="none" strike="noStrike" kern="1200" cap="none" spc="0" normalizeH="0" baseline="0" noProof="0" dirty="0">
                <a:ln>
                  <a:noFill/>
                </a:ln>
                <a:solidFill>
                  <a:prstClr val="black"/>
                </a:solidFill>
                <a:effectLst/>
                <a:uLnTx/>
                <a:uFillTx/>
                <a:latin typeface="VGR Sans" pitchFamily="50" charset="0"/>
              </a:rPr>
              <a:t>HUR SKA PROJEKTGRUPP OCH </a:t>
            </a:r>
            <a:r>
              <a:rPr lang="sv-SE" sz="1600" b="1" dirty="0">
                <a:solidFill>
                  <a:prstClr val="black"/>
                </a:solidFill>
                <a:latin typeface="VGR Sans" pitchFamily="50" charset="0"/>
              </a:rPr>
              <a:t>VERKSAMHJET ARBETA</a:t>
            </a:r>
            <a:r>
              <a:rPr kumimoji="0" lang="sv-SE" sz="1600" b="1" i="0" u="none" strike="noStrike" kern="1200" cap="none" spc="0" normalizeH="0" baseline="0" noProof="0" dirty="0">
                <a:ln>
                  <a:noFill/>
                </a:ln>
                <a:solidFill>
                  <a:prstClr val="black"/>
                </a:solidFill>
                <a:effectLst/>
                <a:uLnTx/>
                <a:uFillTx/>
                <a:latin typeface="VGR Sans" pitchFamily="50" charset="0"/>
              </a:rPr>
              <a:t> IHOP?</a:t>
            </a:r>
            <a:endParaRPr kumimoji="0" lang="en-GB" sz="1600" b="1" i="0" u="none" strike="noStrike" kern="1200" cap="none" spc="0" normalizeH="0" baseline="0" noProof="0" dirty="0">
              <a:ln>
                <a:noFill/>
              </a:ln>
              <a:solidFill>
                <a:prstClr val="black"/>
              </a:solidFill>
              <a:effectLst/>
              <a:uLnTx/>
              <a:uFillTx/>
              <a:latin typeface="VGR Sans" pitchFamily="50" charset="0"/>
            </a:endParaRPr>
          </a:p>
          <a:p>
            <a:pPr marL="285750" indent="-285750">
              <a:buFont typeface="Arial" panose="020B0604020202020204" pitchFamily="34" charset="0"/>
              <a:buChar char="•"/>
              <a:defRPr/>
            </a:pPr>
            <a:r>
              <a:rPr lang="en-GB" sz="1200" dirty="0" err="1">
                <a:solidFill>
                  <a:prstClr val="black"/>
                </a:solidFill>
                <a:latin typeface="VGR Sans" pitchFamily="50" charset="0"/>
                <a:ea typeface="Calibri"/>
                <a:cs typeface="Calibri"/>
              </a:rPr>
              <a:t>Medarbetare</a:t>
            </a:r>
            <a:r>
              <a:rPr lang="en-GB" sz="1200" dirty="0">
                <a:solidFill>
                  <a:prstClr val="black"/>
                </a:solidFill>
                <a:latin typeface="VGR Sans" pitchFamily="50" charset="0"/>
                <a:ea typeface="Calibri"/>
                <a:cs typeface="Calibri"/>
              </a:rPr>
              <a:t> </a:t>
            </a:r>
            <a:r>
              <a:rPr lang="en-GB" sz="1200" dirty="0" err="1">
                <a:solidFill>
                  <a:prstClr val="black"/>
                </a:solidFill>
                <a:latin typeface="VGR Sans" pitchFamily="50" charset="0"/>
                <a:ea typeface="Calibri"/>
                <a:cs typeface="Calibri"/>
              </a:rPr>
              <a:t>i</a:t>
            </a:r>
            <a:r>
              <a:rPr lang="en-GB" sz="1200" dirty="0">
                <a:solidFill>
                  <a:prstClr val="black"/>
                </a:solidFill>
                <a:latin typeface="VGR Sans" pitchFamily="50" charset="0"/>
                <a:ea typeface="Calibri"/>
                <a:cs typeface="Calibri"/>
              </a:rPr>
              <a:t> del </a:t>
            </a:r>
            <a:r>
              <a:rPr lang="en-GB" sz="1200" dirty="0" err="1">
                <a:solidFill>
                  <a:prstClr val="black"/>
                </a:solidFill>
                <a:latin typeface="VGR Sans" pitchFamily="50" charset="0"/>
                <a:ea typeface="Calibri"/>
                <a:cs typeface="Calibri"/>
              </a:rPr>
              <a:t>av</a:t>
            </a:r>
            <a:r>
              <a:rPr lang="en-GB" sz="1200" dirty="0">
                <a:solidFill>
                  <a:prstClr val="black"/>
                </a:solidFill>
                <a:latin typeface="VGR Sans" pitchFamily="50" charset="0"/>
                <a:ea typeface="Calibri"/>
                <a:cs typeface="Calibri"/>
              </a:rPr>
              <a:t> </a:t>
            </a:r>
            <a:r>
              <a:rPr lang="en-GB" sz="1200" dirty="0" err="1">
                <a:solidFill>
                  <a:prstClr val="black"/>
                </a:solidFill>
                <a:latin typeface="VGR Sans" pitchFamily="50" charset="0"/>
                <a:ea typeface="Calibri"/>
                <a:cs typeface="Calibri"/>
              </a:rPr>
              <a:t>projektgrupp</a:t>
            </a:r>
            <a:r>
              <a:rPr lang="en-GB" sz="1200" dirty="0">
                <a:solidFill>
                  <a:prstClr val="black"/>
                </a:solidFill>
                <a:latin typeface="VGR Sans" pitchFamily="50" charset="0"/>
                <a:ea typeface="Calibri"/>
                <a:cs typeface="Calibri"/>
              </a:rPr>
              <a:t>, </a:t>
            </a:r>
            <a:r>
              <a:rPr lang="en-GB" sz="1200" dirty="0" err="1">
                <a:solidFill>
                  <a:prstClr val="black"/>
                </a:solidFill>
                <a:latin typeface="VGR Sans" pitchFamily="50" charset="0"/>
                <a:ea typeface="Calibri"/>
                <a:cs typeface="Calibri"/>
              </a:rPr>
              <a:t>arbetsgrupp</a:t>
            </a:r>
            <a:r>
              <a:rPr lang="en-GB" sz="1200" dirty="0">
                <a:solidFill>
                  <a:prstClr val="black"/>
                </a:solidFill>
                <a:latin typeface="VGR Sans" pitchFamily="50" charset="0"/>
                <a:ea typeface="Calibri"/>
                <a:cs typeface="Calibri"/>
              </a:rPr>
              <a:t>, </a:t>
            </a:r>
            <a:r>
              <a:rPr lang="en-GB" sz="1200" dirty="0" err="1">
                <a:solidFill>
                  <a:prstClr val="black"/>
                </a:solidFill>
                <a:latin typeface="VGR Sans" pitchFamily="50" charset="0"/>
                <a:ea typeface="Calibri"/>
                <a:cs typeface="Calibri"/>
              </a:rPr>
              <a:t>medarbetarepresetanter</a:t>
            </a:r>
            <a:r>
              <a:rPr lang="en-GB" sz="1200" dirty="0">
                <a:solidFill>
                  <a:prstClr val="black"/>
                </a:solidFill>
                <a:latin typeface="VGR Sans" pitchFamily="50" charset="0"/>
                <a:ea typeface="Calibri"/>
                <a:cs typeface="Calibri"/>
              </a:rPr>
              <a:t>, </a:t>
            </a:r>
            <a:r>
              <a:rPr lang="en-GB" sz="1200" dirty="0" err="1">
                <a:solidFill>
                  <a:prstClr val="black"/>
                </a:solidFill>
                <a:latin typeface="VGR Sans" pitchFamily="50" charset="0"/>
                <a:ea typeface="Calibri"/>
                <a:cs typeface="Calibri"/>
              </a:rPr>
              <a:t>kontaktpersoner</a:t>
            </a:r>
            <a:r>
              <a:rPr lang="en-GB" sz="1200" dirty="0">
                <a:solidFill>
                  <a:prstClr val="black"/>
                </a:solidFill>
                <a:latin typeface="VGR Sans" pitchFamily="50" charset="0"/>
                <a:ea typeface="Calibri"/>
                <a:cs typeface="Calibri"/>
              </a:rPr>
              <a:t> etc. </a:t>
            </a:r>
            <a:endParaRPr lang="en-GB" sz="1200" b="0" i="0" u="none" strike="noStrike" kern="1200" cap="none" spc="0" normalizeH="0" baseline="0" noProof="0" dirty="0">
              <a:ln>
                <a:noFill/>
              </a:ln>
              <a:solidFill>
                <a:prstClr val="black"/>
              </a:solidFill>
              <a:effectLst/>
              <a:uLnTx/>
              <a:uFillTx/>
              <a:latin typeface="VGR Sans" pitchFamily="50" charset="0"/>
              <a:ea typeface="Calibri"/>
              <a:cs typeface="Calibri"/>
            </a:endParaRPr>
          </a:p>
        </p:txBody>
      </p:sp>
      <p:sp>
        <p:nvSpPr>
          <p:cNvPr id="8" name="textruta 6">
            <a:extLst>
              <a:ext uri="{FF2B5EF4-FFF2-40B4-BE49-F238E27FC236}">
                <a16:creationId xmlns:a16="http://schemas.microsoft.com/office/drawing/2014/main" id="{8514025B-7F82-5BB3-7181-D60D040EAABB}"/>
              </a:ext>
            </a:extLst>
          </p:cNvPr>
          <p:cNvSpPr txBox="1"/>
          <p:nvPr/>
        </p:nvSpPr>
        <p:spPr>
          <a:xfrm>
            <a:off x="358650" y="678891"/>
            <a:ext cx="5837209" cy="5047536"/>
          </a:xfrm>
          <a:prstGeom prst="rect">
            <a:avLst/>
          </a:prstGeom>
          <a:solidFill>
            <a:schemeClr val="bg2"/>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sv-SE" sz="1600" b="1" dirty="0">
                <a:solidFill>
                  <a:prstClr val="black"/>
                </a:solidFill>
                <a:latin typeface="VGR Sans" pitchFamily="50" charset="0"/>
              </a:rPr>
              <a:t>UTMANINGSOMRÅDE</a:t>
            </a:r>
            <a:endParaRPr lang="en-US" sz="1600" b="1" dirty="0">
              <a:solidFill>
                <a:prstClr val="black"/>
              </a:solidFill>
              <a:latin typeface="VGR Sans" pitchFamily="50" charset="0"/>
              <a:ea typeface="Verdana"/>
            </a:endParaRPr>
          </a:p>
          <a:p>
            <a:pPr>
              <a:defRPr/>
            </a:pPr>
            <a:r>
              <a:rPr lang="sv-SE" sz="1200" b="1" dirty="0">
                <a:solidFill>
                  <a:prstClr val="black"/>
                </a:solidFill>
                <a:latin typeface="VGR Sans" pitchFamily="50" charset="0"/>
                <a:ea typeface="Calibri"/>
                <a:cs typeface="Calibri"/>
              </a:rPr>
              <a:t>Beskriv kort utmaningen</a:t>
            </a:r>
            <a:r>
              <a:rPr lang="sv-SE" sz="1200" dirty="0">
                <a:solidFill>
                  <a:prstClr val="black"/>
                </a:solidFill>
                <a:latin typeface="VGR Sans" pitchFamily="50" charset="0"/>
                <a:ea typeface="Calibri"/>
                <a:cs typeface="Calibri"/>
              </a:rPr>
              <a:t>:</a:t>
            </a:r>
          </a:p>
          <a:p>
            <a:pPr>
              <a:defRPr/>
            </a:pPr>
            <a:endParaRPr lang="sv-SE" sz="1200" dirty="0">
              <a:solidFill>
                <a:prstClr val="black"/>
              </a:solidFill>
              <a:latin typeface="VGR Sans" pitchFamily="50"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sz="1200" dirty="0">
              <a:solidFill>
                <a:prstClr val="black"/>
              </a:solidFill>
              <a:latin typeface="VGR Sans" pitchFamily="50" charset="0"/>
            </a:endParaRPr>
          </a:p>
          <a:p>
            <a:pPr marL="171450" indent="-171450">
              <a:buFont typeface="Arial" panose="020B0604020202020204" pitchFamily="34" charset="0"/>
              <a:buChar char="•"/>
              <a:defRPr/>
            </a:pPr>
            <a:r>
              <a:rPr lang="sv-SE" sz="1200" b="1" dirty="0">
                <a:solidFill>
                  <a:prstClr val="black"/>
                </a:solidFill>
                <a:latin typeface="VGR Sans" pitchFamily="50" charset="0"/>
              </a:rPr>
              <a:t>Nuläge: </a:t>
            </a:r>
            <a:endParaRPr lang="sv-SE" sz="1200" dirty="0">
              <a:solidFill>
                <a:prstClr val="black"/>
              </a:solidFill>
              <a:latin typeface="VGR Sans" pitchFamily="50" charset="0"/>
            </a:endParaRPr>
          </a:p>
          <a:p>
            <a:pPr marL="171450" indent="-171450">
              <a:buFont typeface="Arial" panose="020B0604020202020204" pitchFamily="34" charset="0"/>
              <a:buChar char="•"/>
              <a:defRPr/>
            </a:pPr>
            <a:endParaRPr lang="sv-SE" sz="1200" b="1" dirty="0">
              <a:solidFill>
                <a:prstClr val="black"/>
              </a:solidFill>
              <a:latin typeface="VGR Sans" pitchFamily="50" charset="0"/>
            </a:endParaRPr>
          </a:p>
          <a:p>
            <a:pPr marL="171450" indent="-171450">
              <a:buFont typeface="Arial" panose="020B0604020202020204" pitchFamily="34" charset="0"/>
              <a:buChar char="•"/>
              <a:defRPr/>
            </a:pPr>
            <a:r>
              <a:rPr lang="sv-SE" sz="1200" b="1" dirty="0">
                <a:solidFill>
                  <a:prstClr val="black"/>
                </a:solidFill>
                <a:latin typeface="VGR Sans" pitchFamily="50" charset="0"/>
              </a:rPr>
              <a:t>Framtid:</a:t>
            </a:r>
            <a:r>
              <a:rPr lang="sv-SE" sz="1200" dirty="0">
                <a:solidFill>
                  <a:prstClr val="black"/>
                </a:solidFill>
                <a:latin typeface="VGR Sans" pitchFamily="50" charset="0"/>
              </a:rPr>
              <a:t> </a:t>
            </a:r>
            <a:endParaRPr lang="sv-SE" sz="1200" dirty="0">
              <a:solidFill>
                <a:prstClr val="black"/>
              </a:solidFill>
              <a:latin typeface="VGR Sans" pitchFamily="50" charset="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solidFill>
                <a:prstClr val="black"/>
              </a:solidFill>
              <a:latin typeface="VGR Sans" pitchFamily="50" charset="0"/>
            </a:endParaRPr>
          </a:p>
          <a:p>
            <a:pPr>
              <a:defRPr/>
            </a:pPr>
            <a:r>
              <a:rPr kumimoji="0" lang="sv-SE" sz="1600" b="1" i="0" u="none" strike="noStrike" kern="1200" cap="none" spc="0" normalizeH="0" baseline="0" noProof="0" dirty="0">
                <a:ln>
                  <a:noFill/>
                </a:ln>
                <a:solidFill>
                  <a:prstClr val="black"/>
                </a:solidFill>
                <a:effectLst/>
                <a:uLnTx/>
                <a:uFillTx/>
                <a:latin typeface="VGR Sans" pitchFamily="50" charset="0"/>
              </a:rPr>
              <a:t>SYFTE OCH </a:t>
            </a:r>
            <a:r>
              <a:rPr lang="sv-SE" sz="1600" b="1" dirty="0">
                <a:solidFill>
                  <a:prstClr val="black"/>
                </a:solidFill>
                <a:latin typeface="VGR Sans" pitchFamily="50" charset="0"/>
              </a:rPr>
              <a:t>MÅLSÄTTNINGAR MED PROJEKTET</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indent="-171450">
              <a:buFont typeface="Arial" panose="020B0604020202020204" pitchFamily="34" charset="0"/>
              <a:buChar char="•"/>
            </a:pPr>
            <a:r>
              <a:rPr lang="sv-SE" sz="1200" dirty="0">
                <a:solidFill>
                  <a:prstClr val="black"/>
                </a:solidFill>
                <a:latin typeface="VGR Sans" pitchFamily="50" charset="0"/>
              </a:rPr>
              <a:t>I korthet/</a:t>
            </a:r>
            <a:r>
              <a:rPr lang="sv-SE" sz="1200" dirty="0" err="1">
                <a:solidFill>
                  <a:prstClr val="black"/>
                </a:solidFill>
                <a:latin typeface="VGR Sans" pitchFamily="50" charset="0"/>
              </a:rPr>
              <a:t>punkform</a:t>
            </a:r>
            <a:r>
              <a:rPr lang="sv-SE" sz="1200" dirty="0">
                <a:solidFill>
                  <a:prstClr val="black"/>
                </a:solidFill>
                <a:latin typeface="VGR Sans" pitchFamily="50" charset="0"/>
              </a:rPr>
              <a:t> </a:t>
            </a:r>
            <a:endParaRPr lang="sv-SE" sz="1200" dirty="0">
              <a:solidFill>
                <a:prstClr val="black"/>
              </a:solidFill>
              <a:latin typeface="VGR Sans" pitchFamily="50" charset="0"/>
              <a:ea typeface="Calibri"/>
              <a:cs typeface="Calibri"/>
            </a:endParaRPr>
          </a:p>
          <a:p>
            <a:pPr marL="171450" indent="-171450">
              <a:buFont typeface="Arial,Sans-Serif" panose="020B0604020202020204" pitchFamily="34" charset="0"/>
              <a:buChar char="•"/>
            </a:pPr>
            <a:r>
              <a:rPr lang="sv-SE" sz="1200" dirty="0">
                <a:solidFill>
                  <a:prstClr val="black"/>
                </a:solidFill>
                <a:latin typeface="VGR Sans" pitchFamily="50" charset="0"/>
              </a:rPr>
              <a:t>Tex. beskrivna vägar fram för att lösa utmaningen, ökad  kunskap om innovation i verksamheten </a:t>
            </a:r>
            <a:endParaRPr lang="en-US" sz="1200" dirty="0">
              <a:solidFill>
                <a:prstClr val="black"/>
              </a:solidFill>
              <a:latin typeface="VGR Sans" pitchFamily="50" charset="0"/>
            </a:endParaRPr>
          </a:p>
          <a:p>
            <a:endParaRPr lang="sv-SE" sz="1200" dirty="0">
              <a:solidFill>
                <a:prstClr val="black"/>
              </a:solidFill>
              <a:latin typeface="VGR Sans" pitchFamily="50" charset="0"/>
              <a:ea typeface="Calibri"/>
              <a:cs typeface="Calibri"/>
            </a:endParaRPr>
          </a:p>
          <a:p>
            <a:pPr>
              <a:defRPr/>
            </a:pPr>
            <a:r>
              <a:rPr lang="sv-SE" sz="1600" b="1" dirty="0">
                <a:solidFill>
                  <a:prstClr val="black"/>
                </a:solidFill>
                <a:latin typeface="VGR Sans" pitchFamily="50" charset="0"/>
              </a:rPr>
              <a:t>FÖRVÄNTADE LEVERANSER FRÅN PROJEKTET</a:t>
            </a:r>
            <a:br>
              <a:rPr lang="sv-SE" sz="1600" dirty="0">
                <a:solidFill>
                  <a:prstClr val="black"/>
                </a:solidFill>
                <a:latin typeface="VGR Sans" pitchFamily="50" charset="0"/>
              </a:rPr>
            </a:br>
            <a:r>
              <a:rPr lang="sv-SE" sz="1200" dirty="0">
                <a:solidFill>
                  <a:prstClr val="black"/>
                </a:solidFill>
                <a:latin typeface="VGR Sans" pitchFamily="50" charset="0"/>
              </a:rPr>
              <a:t>I korthet/ punktform med ca deadline om det finns. </a:t>
            </a:r>
            <a:endParaRPr lang="sv-SE" sz="1600" dirty="0">
              <a:solidFill>
                <a:prstClr val="black"/>
              </a:solidFill>
              <a:latin typeface="VGR Sans" pitchFamily="50" charset="0"/>
              <a:ea typeface="Calibri"/>
              <a:cs typeface="Calibri"/>
            </a:endParaRPr>
          </a:p>
          <a:p>
            <a:pPr marL="171450" indent="-171450">
              <a:buFont typeface="Arial" panose="020B0604020202020204" pitchFamily="34" charset="0"/>
              <a:buChar char="•"/>
            </a:pPr>
            <a:r>
              <a:rPr lang="sv-SE" sz="1200" dirty="0">
                <a:solidFill>
                  <a:prstClr val="black"/>
                </a:solidFill>
                <a:latin typeface="VGR Sans" pitchFamily="50" charset="0"/>
              </a:rPr>
              <a:t>T.ex. Översikt av nuläge och framtid, dialog med omvärld – event för fler perspektiv och idéer, konceptförslag, innovationsutbildning</a:t>
            </a:r>
            <a:br>
              <a:rPr lang="sv-SE" sz="1200" dirty="0">
                <a:latin typeface="VGR Sans" pitchFamily="50" charset="0"/>
              </a:rPr>
            </a:br>
            <a:endParaRPr lang="sv-SE" sz="1200" dirty="0">
              <a:solidFill>
                <a:prstClr val="black"/>
              </a:solidFill>
              <a:latin typeface="VGR Sans" pitchFamily="50" charset="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VGR Sans" pitchFamily="50" charset="0"/>
              </a:rPr>
              <a:t>PRIORITERING</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marR="0" lvl="0" indent="-171450" fontAlgn="auto">
              <a:lnSpc>
                <a:spcPct val="100000"/>
              </a:lnSpc>
              <a:spcBef>
                <a:spcPts val="0"/>
              </a:spcBef>
              <a:spcAft>
                <a:spcPts val="0"/>
              </a:spcAft>
              <a:buClrTx/>
              <a:buSzTx/>
              <a:buFont typeface="Arial" panose="020B0604020202020204" pitchFamily="34" charset="0"/>
              <a:buChar char="•"/>
              <a:tabLst/>
              <a:defRPr/>
            </a:pPr>
            <a:r>
              <a:rPr lang="sv-SE" sz="1200" b="1" dirty="0">
                <a:solidFill>
                  <a:prstClr val="black"/>
                </a:solidFill>
                <a:latin typeface="VGR Sans" pitchFamily="50" charset="0"/>
              </a:rPr>
              <a:t>Vilka värden är viktigast i lösningsförslagen?</a:t>
            </a:r>
            <a:r>
              <a:rPr lang="sv-SE" sz="1200" dirty="0">
                <a:solidFill>
                  <a:prstClr val="black"/>
                </a:solidFill>
                <a:latin typeface="VGR Sans" pitchFamily="50" charset="0"/>
              </a:rPr>
              <a:t> Resurseffektivitet, kliniskt utfall, patientnöjdhet, medarbetarnöjdhet </a:t>
            </a:r>
            <a:endParaRPr lang="sv-SE" sz="1200" dirty="0">
              <a:solidFill>
                <a:prstClr val="black"/>
              </a:solidFill>
              <a:highlight>
                <a:srgbClr val="FFFF00"/>
              </a:highlight>
              <a:latin typeface="VGR Sans" pitchFamily="50" charset="0"/>
              <a:ea typeface="Calibri"/>
              <a:cs typeface="Calibri"/>
            </a:endParaRPr>
          </a:p>
          <a:p>
            <a:pPr marL="171450" indent="-171450">
              <a:buFont typeface="Arial" panose="020B0604020202020204" pitchFamily="34" charset="0"/>
              <a:buChar char="•"/>
              <a:defRPr/>
            </a:pPr>
            <a:r>
              <a:rPr lang="sv-SE" sz="1200" b="1" dirty="0">
                <a:solidFill>
                  <a:prstClr val="black"/>
                </a:solidFill>
                <a:latin typeface="VGR Sans" pitchFamily="50" charset="0"/>
              </a:rPr>
              <a:t>Vad är viktigast vid genomförandet av projektet?</a:t>
            </a:r>
            <a:r>
              <a:rPr lang="sv-SE" sz="1200" dirty="0">
                <a:solidFill>
                  <a:prstClr val="black"/>
                </a:solidFill>
                <a:latin typeface="VGR Sans" pitchFamily="50" charset="0"/>
              </a:rPr>
              <a:t> Att det förankras väl i verksamheten? Ökad kunskap i verksamheten? Tydliga vägar framåt med tydlig plan?</a:t>
            </a:r>
          </a:p>
          <a:p>
            <a:pPr marL="171450" indent="-171450">
              <a:buFont typeface="Arial" panose="020B0604020202020204" pitchFamily="34" charset="0"/>
              <a:buChar char="•"/>
              <a:defRPr/>
            </a:pPr>
            <a:endParaRPr lang="sv-SE" sz="1200" dirty="0">
              <a:solidFill>
                <a:prstClr val="black"/>
              </a:solidFill>
              <a:latin typeface="VGR Sans" pitchFamily="50" charset="0"/>
              <a:ea typeface="Calibri"/>
              <a:cs typeface="Calibri"/>
            </a:endParaRPr>
          </a:p>
        </p:txBody>
      </p:sp>
      <p:sp>
        <p:nvSpPr>
          <p:cNvPr id="9" name="textruta 12">
            <a:extLst>
              <a:ext uri="{FF2B5EF4-FFF2-40B4-BE49-F238E27FC236}">
                <a16:creationId xmlns:a16="http://schemas.microsoft.com/office/drawing/2014/main" id="{016DE5A1-A2EB-4E6F-C1F8-886801BE96A7}"/>
              </a:ext>
            </a:extLst>
          </p:cNvPr>
          <p:cNvSpPr txBox="1"/>
          <p:nvPr/>
        </p:nvSpPr>
        <p:spPr>
          <a:xfrm>
            <a:off x="6352381" y="5202529"/>
            <a:ext cx="5587061" cy="523220"/>
          </a:xfrm>
          <a:prstGeom prst="rect">
            <a:avLst/>
          </a:prstGeom>
          <a:solidFill>
            <a:schemeClr val="accent4">
              <a:lumMod val="20000"/>
              <a:lumOff val="80000"/>
            </a:schemeClr>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VGR Sans" pitchFamily="50" charset="0"/>
              </a:rPr>
              <a:t>TIDSPLAN</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285750" indent="-285750">
              <a:buFont typeface="Arial" panose="020B0604020202020204" pitchFamily="34" charset="0"/>
              <a:buChar char="•"/>
              <a:defRPr/>
            </a:pPr>
            <a:r>
              <a:rPr lang="en-GB" sz="1200" dirty="0" err="1">
                <a:solidFill>
                  <a:prstClr val="black"/>
                </a:solidFill>
                <a:latin typeface="VGR Sans" pitchFamily="50" charset="0"/>
                <a:ea typeface="Calibri"/>
                <a:cs typeface="Calibri"/>
              </a:rPr>
              <a:t>Punkta</a:t>
            </a:r>
            <a:r>
              <a:rPr lang="en-GB" sz="1200" dirty="0">
                <a:solidFill>
                  <a:prstClr val="black"/>
                </a:solidFill>
                <a:latin typeface="VGR Sans" pitchFamily="50" charset="0"/>
                <a:ea typeface="Calibri"/>
                <a:cs typeface="Calibri"/>
              </a:rPr>
              <a:t> </a:t>
            </a:r>
            <a:r>
              <a:rPr lang="en-GB" sz="1200" dirty="0" err="1">
                <a:solidFill>
                  <a:prstClr val="black"/>
                </a:solidFill>
                <a:latin typeface="VGR Sans" pitchFamily="50" charset="0"/>
                <a:ea typeface="Calibri"/>
                <a:cs typeface="Calibri"/>
              </a:rPr>
              <a:t>upp</a:t>
            </a:r>
            <a:r>
              <a:rPr lang="en-GB" sz="1200" dirty="0">
                <a:solidFill>
                  <a:prstClr val="black"/>
                </a:solidFill>
                <a:latin typeface="VGR Sans" pitchFamily="50" charset="0"/>
                <a:ea typeface="Calibri"/>
                <a:cs typeface="Calibri"/>
              </a:rPr>
              <a:t> </a:t>
            </a:r>
            <a:r>
              <a:rPr lang="en-GB" sz="1200" dirty="0" err="1">
                <a:solidFill>
                  <a:prstClr val="black"/>
                </a:solidFill>
                <a:latin typeface="VGR Sans" pitchFamily="50" charset="0"/>
                <a:ea typeface="Calibri"/>
                <a:cs typeface="Calibri"/>
              </a:rPr>
              <a:t>tidsplanen</a:t>
            </a:r>
            <a:r>
              <a:rPr lang="en-GB" sz="1200" dirty="0">
                <a:solidFill>
                  <a:prstClr val="black"/>
                </a:solidFill>
                <a:latin typeface="VGR Sans" pitchFamily="50" charset="0"/>
                <a:ea typeface="Calibri"/>
                <a:cs typeface="Calibri"/>
              </a:rPr>
              <a:t> </a:t>
            </a:r>
            <a:r>
              <a:rPr lang="en-GB" sz="1200" dirty="0" err="1">
                <a:solidFill>
                  <a:prstClr val="black"/>
                </a:solidFill>
                <a:latin typeface="VGR Sans" pitchFamily="50" charset="0"/>
                <a:ea typeface="Calibri"/>
                <a:cs typeface="Calibri"/>
              </a:rPr>
              <a:t>i</a:t>
            </a:r>
            <a:r>
              <a:rPr lang="en-GB" sz="1200" dirty="0">
                <a:solidFill>
                  <a:prstClr val="black"/>
                </a:solidFill>
                <a:latin typeface="VGR Sans" pitchFamily="50" charset="0"/>
                <a:ea typeface="Calibri"/>
                <a:cs typeface="Calibri"/>
              </a:rPr>
              <a:t> </a:t>
            </a:r>
            <a:r>
              <a:rPr lang="en-GB" sz="1200" dirty="0" err="1">
                <a:solidFill>
                  <a:prstClr val="black"/>
                </a:solidFill>
                <a:latin typeface="VGR Sans" pitchFamily="50" charset="0"/>
                <a:ea typeface="Calibri"/>
                <a:cs typeface="Calibri"/>
              </a:rPr>
              <a:t>stora</a:t>
            </a:r>
            <a:r>
              <a:rPr lang="en-GB" sz="1200" dirty="0">
                <a:solidFill>
                  <a:prstClr val="black"/>
                </a:solidFill>
                <a:latin typeface="VGR Sans" pitchFamily="50" charset="0"/>
                <a:ea typeface="Calibri"/>
                <a:cs typeface="Calibri"/>
              </a:rPr>
              <a:t> drag.</a:t>
            </a:r>
            <a:endParaRPr lang="en-GB" sz="1200" b="0" i="0" u="none" strike="noStrike" kern="1200" cap="none" spc="0" normalizeH="0" baseline="0" noProof="0" dirty="0">
              <a:ln>
                <a:noFill/>
              </a:ln>
              <a:solidFill>
                <a:prstClr val="black"/>
              </a:solidFill>
              <a:effectLst/>
              <a:uLnTx/>
              <a:uFillTx/>
              <a:latin typeface="VGR Sans" pitchFamily="50" charset="0"/>
              <a:ea typeface="Calibri"/>
              <a:cs typeface="Calibri"/>
            </a:endParaRPr>
          </a:p>
        </p:txBody>
      </p:sp>
      <p:sp>
        <p:nvSpPr>
          <p:cNvPr id="10" name="textruta 19">
            <a:extLst>
              <a:ext uri="{FF2B5EF4-FFF2-40B4-BE49-F238E27FC236}">
                <a16:creationId xmlns:a16="http://schemas.microsoft.com/office/drawing/2014/main" id="{3FFE939B-08B2-B54C-62F1-81E06573A8FD}"/>
              </a:ext>
            </a:extLst>
          </p:cNvPr>
          <p:cNvSpPr txBox="1"/>
          <p:nvPr/>
        </p:nvSpPr>
        <p:spPr>
          <a:xfrm>
            <a:off x="9554347" y="89451"/>
            <a:ext cx="2382754" cy="371443"/>
          </a:xfrm>
          <a:prstGeom prst="rect">
            <a:avLst/>
          </a:prstGeom>
          <a:solidFill>
            <a:schemeClr val="bg2"/>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VGR Sans" pitchFamily="50" charset="0"/>
              </a:rPr>
              <a:t>DATUM:</a:t>
            </a:r>
            <a:endParaRPr kumimoji="0" lang="en-GB" sz="1800" b="0" i="0" u="none" strike="noStrike" kern="1200" cap="none" spc="0" normalizeH="0" baseline="0" noProof="0" dirty="0">
              <a:ln>
                <a:noFill/>
              </a:ln>
              <a:solidFill>
                <a:prstClr val="black"/>
              </a:solidFill>
              <a:effectLst/>
              <a:uLnTx/>
              <a:uFillTx/>
              <a:latin typeface="VGR Sans" pitchFamily="50" charset="0"/>
            </a:endParaRPr>
          </a:p>
        </p:txBody>
      </p:sp>
      <p:sp>
        <p:nvSpPr>
          <p:cNvPr id="11" name="textruta 24">
            <a:extLst>
              <a:ext uri="{FF2B5EF4-FFF2-40B4-BE49-F238E27FC236}">
                <a16:creationId xmlns:a16="http://schemas.microsoft.com/office/drawing/2014/main" id="{011565A8-8749-B03C-04C2-68CE3E0F487D}"/>
              </a:ext>
            </a:extLst>
          </p:cNvPr>
          <p:cNvSpPr txBox="1"/>
          <p:nvPr/>
        </p:nvSpPr>
        <p:spPr>
          <a:xfrm>
            <a:off x="355532" y="85132"/>
            <a:ext cx="9145266" cy="40011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000" b="1" i="0" u="none" strike="noStrike" kern="1200" cap="none" spc="0" normalizeH="0" baseline="0" noProof="0" dirty="0">
                <a:ln>
                  <a:noFill/>
                </a:ln>
                <a:solidFill>
                  <a:schemeClr val="accent1"/>
                </a:solidFill>
                <a:effectLst/>
                <a:uLnTx/>
                <a:uFillTx/>
                <a:latin typeface="VGR Sans" pitchFamily="50" charset="0"/>
              </a:rPr>
              <a:t> Sammanfattning av projektet:</a:t>
            </a:r>
            <a:r>
              <a:rPr kumimoji="0" lang="sv-SE" sz="1800" i="0" u="none" strike="noStrike" kern="1200" cap="none" spc="0" normalizeH="0" baseline="0" noProof="0" dirty="0">
                <a:ln>
                  <a:noFill/>
                </a:ln>
                <a:solidFill>
                  <a:prstClr val="black"/>
                </a:solidFill>
                <a:effectLst/>
                <a:uLnTx/>
                <a:uFillTx/>
                <a:latin typeface="VGR Sans" pitchFamily="50" charset="0"/>
              </a:rPr>
              <a:t> </a:t>
            </a:r>
          </a:p>
        </p:txBody>
      </p:sp>
      <p:sp>
        <p:nvSpPr>
          <p:cNvPr id="3" name="Rectangle: Rounded Corners 2">
            <a:extLst>
              <a:ext uri="{FF2B5EF4-FFF2-40B4-BE49-F238E27FC236}">
                <a16:creationId xmlns:a16="http://schemas.microsoft.com/office/drawing/2014/main" id="{8CA52446-E108-3F2C-D89F-D708CB36F6B7}"/>
              </a:ext>
            </a:extLst>
          </p:cNvPr>
          <p:cNvSpPr/>
          <p:nvPr/>
        </p:nvSpPr>
        <p:spPr>
          <a:xfrm>
            <a:off x="4538414" y="280645"/>
            <a:ext cx="1801937" cy="70775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dirty="0">
                <a:latin typeface="VGR Sans" pitchFamily="50" charset="0"/>
                <a:ea typeface="Verdana"/>
              </a:rPr>
              <a:t>GUIDE</a:t>
            </a:r>
          </a:p>
        </p:txBody>
      </p:sp>
    </p:spTree>
    <p:extLst>
      <p:ext uri="{BB962C8B-B14F-4D97-AF65-F5344CB8AC3E}">
        <p14:creationId xmlns:p14="http://schemas.microsoft.com/office/powerpoint/2010/main" val="1573063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ruta 2">
            <a:extLst>
              <a:ext uri="{FF2B5EF4-FFF2-40B4-BE49-F238E27FC236}">
                <a16:creationId xmlns:a16="http://schemas.microsoft.com/office/drawing/2014/main" id="{7710EE78-C3F3-981D-5E74-691CD5261057}"/>
              </a:ext>
            </a:extLst>
          </p:cNvPr>
          <p:cNvSpPr txBox="1"/>
          <p:nvPr/>
        </p:nvSpPr>
        <p:spPr>
          <a:xfrm>
            <a:off x="6964987" y="1444302"/>
            <a:ext cx="184731"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 name="Group 1">
            <a:extLst>
              <a:ext uri="{FF2B5EF4-FFF2-40B4-BE49-F238E27FC236}">
                <a16:creationId xmlns:a16="http://schemas.microsoft.com/office/drawing/2014/main" id="{7B06E49C-5F53-B427-C635-0A9FEDC8E5A6}"/>
              </a:ext>
            </a:extLst>
          </p:cNvPr>
          <p:cNvGrpSpPr/>
          <p:nvPr/>
        </p:nvGrpSpPr>
        <p:grpSpPr>
          <a:xfrm>
            <a:off x="307388" y="851149"/>
            <a:ext cx="11580792" cy="4387831"/>
            <a:chOff x="226570" y="770331"/>
            <a:chExt cx="11580792" cy="4387831"/>
          </a:xfrm>
        </p:grpSpPr>
        <p:sp>
          <p:nvSpPr>
            <p:cNvPr id="6" name="textruta 1">
              <a:extLst>
                <a:ext uri="{FF2B5EF4-FFF2-40B4-BE49-F238E27FC236}">
                  <a16:creationId xmlns:a16="http://schemas.microsoft.com/office/drawing/2014/main" id="{DB2D1F20-E797-109F-48EF-90347649F9B9}"/>
                </a:ext>
              </a:extLst>
            </p:cNvPr>
            <p:cNvSpPr txBox="1"/>
            <p:nvPr/>
          </p:nvSpPr>
          <p:spPr>
            <a:xfrm>
              <a:off x="6220301" y="770331"/>
              <a:ext cx="5587060" cy="3477875"/>
            </a:xfrm>
            <a:prstGeom prst="rect">
              <a:avLst/>
            </a:prstGeom>
            <a:solidFill>
              <a:schemeClr val="bg2"/>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sv-SE" b="1" dirty="0">
                  <a:solidFill>
                    <a:prstClr val="black"/>
                  </a:solidFill>
                  <a:latin typeface="VGR Sans" pitchFamily="50" charset="0"/>
                  <a:ea typeface="Calibri"/>
                  <a:cs typeface="Calibri"/>
                </a:rPr>
                <a:t>Nyckelpersoner och kontaktuppgifter:</a:t>
              </a:r>
              <a:endParaRPr lang="sv-SE" b="1" dirty="0">
                <a:solidFill>
                  <a:prstClr val="black"/>
                </a:solidFill>
                <a:latin typeface="VGR Sans" pitchFamily="50" charset="0"/>
              </a:endParaRPr>
            </a:p>
            <a:p>
              <a:pPr marL="0" marR="0" lvl="0" indent="0" algn="l" defTabSz="914400">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VGR Sans" pitchFamily="50" charset="0"/>
                </a:rPr>
                <a:t>UPPDRAGSGIVARE, BESTÄLLARE</a:t>
              </a:r>
              <a:endParaRPr lang="sv-SE" sz="1600" b="1" dirty="0">
                <a:solidFill>
                  <a:prstClr val="black"/>
                </a:solidFill>
                <a:latin typeface="VGR Sans" pitchFamily="50" charset="0"/>
              </a:endParaRPr>
            </a:p>
            <a:p>
              <a:pPr marL="171450" indent="-171450">
                <a:buFont typeface="Arial" panose="020B0604020202020204" pitchFamily="34" charset="0"/>
                <a:buChar char="•"/>
                <a:defRPr/>
              </a:pPr>
              <a:r>
                <a:rPr lang="sv-SE" sz="1200" dirty="0">
                  <a:solidFill>
                    <a:prstClr val="black"/>
                  </a:solidFill>
                  <a:latin typeface="VGR Sans" pitchFamily="50" charset="0"/>
                </a:rPr>
                <a:t>XX</a:t>
              </a:r>
              <a:br>
                <a:rPr lang="sv-SE" sz="1200" dirty="0">
                  <a:latin typeface="VGR Sans" pitchFamily="50" charset="0"/>
                </a:rPr>
              </a:br>
              <a:endParaRPr lang="sv-SE" sz="1200" dirty="0">
                <a:solidFill>
                  <a:prstClr val="black"/>
                </a:solidFill>
                <a:latin typeface="VGR Sans" pitchFamily="50" charset="0"/>
                <a:ea typeface="Calibri"/>
                <a:cs typeface="Calibri"/>
              </a:endParaRPr>
            </a:p>
            <a:p>
              <a:pPr>
                <a:defRPr/>
              </a:pPr>
              <a:r>
                <a:rPr kumimoji="0" lang="sv-SE" sz="1600" b="1" i="0" u="none" strike="noStrike" kern="1200" cap="none" spc="0" normalizeH="0" baseline="0" noProof="0" dirty="0">
                  <a:ln>
                    <a:noFill/>
                  </a:ln>
                  <a:solidFill>
                    <a:prstClr val="black"/>
                  </a:solidFill>
                  <a:effectLst/>
                  <a:uLnTx/>
                  <a:uFillTx/>
                  <a:latin typeface="VGR Sans" pitchFamily="50" charset="0"/>
                </a:rPr>
                <a:t>ANSVARIG </a:t>
              </a:r>
              <a:r>
                <a:rPr lang="sv-SE" sz="1600" b="1" dirty="0">
                  <a:solidFill>
                    <a:prstClr val="black"/>
                  </a:solidFill>
                  <a:latin typeface="VGR Sans" pitchFamily="50" charset="0"/>
                </a:rPr>
                <a:t>LEDNINGSPERSONER </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indent="-171450">
                <a:buFont typeface="Arial" panose="020B0604020202020204" pitchFamily="34" charset="0"/>
                <a:buChar char="•"/>
              </a:pPr>
              <a:r>
                <a:rPr lang="sv-SE" sz="1200" dirty="0">
                  <a:solidFill>
                    <a:prstClr val="black"/>
                  </a:solidFill>
                  <a:latin typeface="VGR Sans" pitchFamily="50" charset="0"/>
                  <a:ea typeface="Calibri"/>
                  <a:cs typeface="Calibri"/>
                </a:rPr>
                <a:t>XX</a:t>
              </a:r>
              <a:br>
                <a:rPr lang="sv-SE" sz="1200" dirty="0">
                  <a:latin typeface="VGR Sans" pitchFamily="50" charset="0"/>
                  <a:ea typeface="Calibri"/>
                  <a:cs typeface="Calibri"/>
                </a:rPr>
              </a:br>
              <a:endParaRPr lang="sv-SE" sz="1200" dirty="0">
                <a:solidFill>
                  <a:prstClr val="black"/>
                </a:solidFill>
                <a:latin typeface="VGR Sans" pitchFamily="50" charset="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VGR Sans" pitchFamily="50" charset="0"/>
                </a:rPr>
                <a:t>PROJEKTLEDARE</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indent="-171450">
                <a:buFont typeface="Arial" panose="020B0604020202020204" pitchFamily="34" charset="0"/>
                <a:buChar char="•"/>
              </a:pPr>
              <a:r>
                <a:rPr lang="sv-SE" sz="1200" dirty="0">
                  <a:solidFill>
                    <a:prstClr val="black"/>
                  </a:solidFill>
                  <a:latin typeface="VGR Sans" pitchFamily="50" charset="0"/>
                </a:rPr>
                <a:t>XX</a:t>
              </a:r>
              <a:br>
                <a:rPr lang="sv-SE" sz="1200" dirty="0">
                  <a:latin typeface="VGR Sans" pitchFamily="50" charset="0"/>
                  <a:ea typeface="Calibri"/>
                  <a:cs typeface="Calibri"/>
                </a:rPr>
              </a:br>
              <a:endParaRPr lang="sv-SE" sz="1200" dirty="0">
                <a:solidFill>
                  <a:prstClr val="black"/>
                </a:solidFill>
                <a:latin typeface="VGR Sans" pitchFamily="50" charset="0"/>
                <a:ea typeface="Calibri"/>
                <a:cs typeface="Calibri"/>
              </a:endParaRPr>
            </a:p>
            <a:p>
              <a:pPr>
                <a:defRPr/>
              </a:pPr>
              <a:r>
                <a:rPr lang="sv-SE" b="1" dirty="0">
                  <a:solidFill>
                    <a:prstClr val="black"/>
                  </a:solidFill>
                  <a:latin typeface="VGR Sans" pitchFamily="50" charset="0"/>
                </a:rPr>
                <a:t>PROJEKTGRUPP (kompetenser och %)</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indent="-171450">
                <a:buFont typeface="Arial" panose="020B0604020202020204" pitchFamily="34" charset="0"/>
                <a:buChar char="•"/>
              </a:pPr>
              <a:r>
                <a:rPr lang="sv-SE" sz="1200" dirty="0">
                  <a:solidFill>
                    <a:prstClr val="black"/>
                  </a:solidFill>
                  <a:latin typeface="VGR Sans" pitchFamily="50" charset="0"/>
                </a:rPr>
                <a:t>XX</a:t>
              </a:r>
              <a:endParaRPr lang="sv-SE" sz="1200" dirty="0">
                <a:solidFill>
                  <a:prstClr val="black"/>
                </a:solidFill>
                <a:latin typeface="VGR Sans" pitchFamily="50" charset="0"/>
                <a:ea typeface="Calibri"/>
                <a:cs typeface="Calibri"/>
              </a:endParaRPr>
            </a:p>
            <a:p>
              <a:pPr marL="171450" indent="-171450">
                <a:buFont typeface="Arial" panose="020B0604020202020204" pitchFamily="34" charset="0"/>
                <a:buChar char="•"/>
                <a:defRPr/>
              </a:pPr>
              <a:r>
                <a:rPr lang="sv-SE" sz="1200" dirty="0">
                  <a:solidFill>
                    <a:prstClr val="black"/>
                  </a:solidFill>
                  <a:latin typeface="VGR Sans" pitchFamily="50" charset="0"/>
                  <a:ea typeface="Calibri"/>
                  <a:cs typeface="Calibri"/>
                </a:rPr>
                <a:t>XX</a:t>
              </a:r>
              <a:br>
                <a:rPr lang="sv-SE" sz="1200" dirty="0">
                  <a:latin typeface="VGR Sans" pitchFamily="50" charset="0"/>
                  <a:ea typeface="Calibri"/>
                  <a:cs typeface="Calibri"/>
                </a:rPr>
              </a:br>
              <a:endParaRPr lang="sv-SE" sz="1200" dirty="0">
                <a:solidFill>
                  <a:prstClr val="black"/>
                </a:solidFill>
                <a:latin typeface="VGR Sans" pitchFamily="50" charset="0"/>
                <a:ea typeface="Calibri"/>
                <a:cs typeface="Calibri"/>
              </a:endParaRPr>
            </a:p>
            <a:p>
              <a:pPr>
                <a:defRPr/>
              </a:pPr>
              <a:r>
                <a:rPr kumimoji="0" lang="sv-SE" sz="1600" b="1" i="0" u="none" strike="noStrike" kern="1200" cap="none" spc="0" normalizeH="0" baseline="0" noProof="0" dirty="0">
                  <a:ln>
                    <a:noFill/>
                  </a:ln>
                  <a:solidFill>
                    <a:prstClr val="black"/>
                  </a:solidFill>
                  <a:effectLst/>
                  <a:uLnTx/>
                  <a:uFillTx/>
                  <a:latin typeface="VGR Sans" pitchFamily="50" charset="0"/>
                </a:rPr>
                <a:t>HUR SKA PROJEKTGRUPP OCH </a:t>
              </a:r>
              <a:r>
                <a:rPr lang="sv-SE" sz="1600" b="1" dirty="0">
                  <a:solidFill>
                    <a:prstClr val="black"/>
                  </a:solidFill>
                  <a:latin typeface="VGR Sans" pitchFamily="50" charset="0"/>
                </a:rPr>
                <a:t>VERKSAMHJET ARBETA</a:t>
              </a:r>
              <a:r>
                <a:rPr kumimoji="0" lang="sv-SE" sz="1600" b="1" i="0" u="none" strike="noStrike" kern="1200" cap="none" spc="0" normalizeH="0" baseline="0" noProof="0" dirty="0">
                  <a:ln>
                    <a:noFill/>
                  </a:ln>
                  <a:solidFill>
                    <a:prstClr val="black"/>
                  </a:solidFill>
                  <a:effectLst/>
                  <a:uLnTx/>
                  <a:uFillTx/>
                  <a:latin typeface="VGR Sans" pitchFamily="50" charset="0"/>
                </a:rPr>
                <a:t> IHOP?</a:t>
              </a:r>
              <a:endParaRPr kumimoji="0" lang="en-GB" sz="1600" b="1" i="0" u="none" strike="noStrike" kern="1200" cap="none" spc="0" normalizeH="0" baseline="0" noProof="0" dirty="0">
                <a:ln>
                  <a:noFill/>
                </a:ln>
                <a:solidFill>
                  <a:prstClr val="black"/>
                </a:solidFill>
                <a:effectLst/>
                <a:uLnTx/>
                <a:uFillTx/>
                <a:latin typeface="VGR Sans" pitchFamily="50"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prstClr val="black"/>
                  </a:solidFill>
                  <a:latin typeface="VGR Sans" pitchFamily="50" charset="0"/>
                  <a:ea typeface="Calibri"/>
                  <a:cs typeface="Calibri"/>
                </a:rPr>
                <a:t>XX</a:t>
              </a:r>
              <a:endParaRPr kumimoji="0" lang="en-GB" sz="1200" b="0" i="0" u="none" strike="noStrike" kern="1200" cap="none" spc="0" normalizeH="0" baseline="0" noProof="0" dirty="0">
                <a:ln>
                  <a:noFill/>
                </a:ln>
                <a:solidFill>
                  <a:prstClr val="black"/>
                </a:solidFill>
                <a:effectLst/>
                <a:uLnTx/>
                <a:uFillTx/>
                <a:latin typeface="VGR Sans" pitchFamily="50" charset="0"/>
              </a:endParaRPr>
            </a:p>
          </p:txBody>
        </p:sp>
        <p:sp>
          <p:nvSpPr>
            <p:cNvPr id="8" name="textruta 6">
              <a:extLst>
                <a:ext uri="{FF2B5EF4-FFF2-40B4-BE49-F238E27FC236}">
                  <a16:creationId xmlns:a16="http://schemas.microsoft.com/office/drawing/2014/main" id="{8514025B-7F82-5BB3-7181-D60D040EAABB}"/>
                </a:ext>
              </a:extLst>
            </p:cNvPr>
            <p:cNvSpPr txBox="1"/>
            <p:nvPr/>
          </p:nvSpPr>
          <p:spPr>
            <a:xfrm>
              <a:off x="226570" y="770331"/>
              <a:ext cx="5837209" cy="3939540"/>
            </a:xfrm>
            <a:prstGeom prst="rect">
              <a:avLst/>
            </a:prstGeom>
            <a:solidFill>
              <a:schemeClr val="bg2"/>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sv-SE" sz="1600" b="1" dirty="0">
                  <a:solidFill>
                    <a:prstClr val="black"/>
                  </a:solidFill>
                  <a:latin typeface="VGR Sans" pitchFamily="50" charset="0"/>
                </a:rPr>
                <a:t>UTMANINGSOMRÅDE</a:t>
              </a:r>
              <a:endParaRPr lang="en-US" sz="1600" b="1" dirty="0">
                <a:solidFill>
                  <a:prstClr val="black"/>
                </a:solidFill>
                <a:latin typeface="VGR Sans" pitchFamily="50" charset="0"/>
                <a:ea typeface="Verdana"/>
              </a:endParaRPr>
            </a:p>
            <a:p>
              <a:pPr>
                <a:defRPr/>
              </a:pPr>
              <a:r>
                <a:rPr lang="sv-SE" sz="1200" b="1" dirty="0">
                  <a:solidFill>
                    <a:prstClr val="black"/>
                  </a:solidFill>
                  <a:latin typeface="VGR Sans" pitchFamily="50" charset="0"/>
                  <a:ea typeface="Calibri"/>
                  <a:cs typeface="Calibri"/>
                </a:rPr>
                <a:t>Beskriv kort utmaningen</a:t>
              </a:r>
              <a:r>
                <a:rPr lang="sv-SE" sz="1200" dirty="0">
                  <a:solidFill>
                    <a:prstClr val="black"/>
                  </a:solidFill>
                  <a:latin typeface="VGR Sans" pitchFamily="50" charset="0"/>
                  <a:ea typeface="Calibri"/>
                  <a:cs typeface="Calibri"/>
                </a:rPr>
                <a:t>:</a:t>
              </a:r>
            </a:p>
            <a:p>
              <a:pPr marR="0" lvl="0" algn="l" defTabSz="914400" rtl="0" eaLnBrk="1" fontAlgn="auto" latinLnBrk="0" hangingPunct="1">
                <a:lnSpc>
                  <a:spcPct val="100000"/>
                </a:lnSpc>
                <a:spcBef>
                  <a:spcPts val="0"/>
                </a:spcBef>
                <a:spcAft>
                  <a:spcPts val="0"/>
                </a:spcAft>
                <a:buClrTx/>
                <a:buSzTx/>
                <a:tabLst/>
                <a:defRPr/>
              </a:pPr>
              <a:endParaRPr lang="sv-SE" sz="1200" dirty="0">
                <a:solidFill>
                  <a:prstClr val="black"/>
                </a:solidFill>
                <a:latin typeface="VGR Sans" pitchFamily="50" charset="0"/>
                <a:ea typeface="Calibri"/>
                <a:cs typeface="Calibri"/>
              </a:endParaRPr>
            </a:p>
            <a:p>
              <a:pPr marL="171450" indent="-171450">
                <a:buFont typeface="Arial" panose="020B0604020202020204" pitchFamily="34" charset="0"/>
                <a:buChar char="•"/>
                <a:defRPr/>
              </a:pPr>
              <a:endParaRPr lang="sv-SE" sz="1200" dirty="0">
                <a:solidFill>
                  <a:prstClr val="black"/>
                </a:solidFill>
                <a:latin typeface="VGR Sans" pitchFamily="50" charset="0"/>
              </a:endParaRPr>
            </a:p>
            <a:p>
              <a:pPr marL="171450" indent="-171450">
                <a:buFont typeface="Arial" panose="020B0604020202020204" pitchFamily="34" charset="0"/>
                <a:buChar char="•"/>
                <a:defRPr/>
              </a:pPr>
              <a:r>
                <a:rPr lang="sv-SE" sz="1200" b="1" dirty="0">
                  <a:solidFill>
                    <a:prstClr val="black"/>
                  </a:solidFill>
                  <a:latin typeface="VGR Sans" pitchFamily="50" charset="0"/>
                </a:rPr>
                <a:t>Nuläge: </a:t>
              </a:r>
              <a:endParaRPr lang="sv-SE" sz="1200" dirty="0">
                <a:solidFill>
                  <a:prstClr val="black"/>
                </a:solidFill>
                <a:latin typeface="VGR Sans" pitchFamily="50" charset="0"/>
              </a:endParaRPr>
            </a:p>
            <a:p>
              <a:pPr marL="171450" indent="-171450">
                <a:buFont typeface="Arial" panose="020B0604020202020204" pitchFamily="34" charset="0"/>
                <a:buChar char="•"/>
                <a:defRPr/>
              </a:pPr>
              <a:endParaRPr lang="sv-SE" sz="1200" b="1" dirty="0">
                <a:solidFill>
                  <a:prstClr val="black"/>
                </a:solidFill>
                <a:latin typeface="VGR Sans" pitchFamily="50" charset="0"/>
              </a:endParaRPr>
            </a:p>
            <a:p>
              <a:pPr marL="171450" indent="-171450">
                <a:buFont typeface="Arial" panose="020B0604020202020204" pitchFamily="34" charset="0"/>
                <a:buChar char="•"/>
                <a:defRPr/>
              </a:pPr>
              <a:r>
                <a:rPr lang="sv-SE" sz="1200" b="1" dirty="0">
                  <a:solidFill>
                    <a:prstClr val="black"/>
                  </a:solidFill>
                  <a:latin typeface="VGR Sans" pitchFamily="50" charset="0"/>
                </a:rPr>
                <a:t>Framtid:</a:t>
              </a:r>
              <a:r>
                <a:rPr lang="sv-SE" sz="1200" dirty="0">
                  <a:solidFill>
                    <a:prstClr val="black"/>
                  </a:solidFill>
                  <a:latin typeface="VGR Sans" pitchFamily="50" charset="0"/>
                </a:rPr>
                <a:t> </a:t>
              </a:r>
              <a:endParaRPr lang="sv-SE" sz="1200" dirty="0">
                <a:solidFill>
                  <a:prstClr val="black"/>
                </a:solidFill>
                <a:latin typeface="VGR Sans" pitchFamily="50" charset="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solidFill>
                  <a:prstClr val="black"/>
                </a:solidFill>
                <a:latin typeface="VGR Sans" pitchFamily="50"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VGR Sans" pitchFamily="50" charset="0"/>
                </a:rPr>
                <a:t>SYFTE OCH </a:t>
              </a:r>
              <a:r>
                <a:rPr lang="sv-SE" sz="1600" b="1" dirty="0">
                  <a:solidFill>
                    <a:prstClr val="black"/>
                  </a:solidFill>
                  <a:latin typeface="VGR Sans" pitchFamily="50" charset="0"/>
                </a:rPr>
                <a:t>MÅLSÄTTNINGAR MED PROJEKTET</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indent="-171450">
                <a:buFont typeface="Arial" panose="020B0604020202020204" pitchFamily="34" charset="0"/>
                <a:buChar char="•"/>
              </a:pPr>
              <a:r>
                <a:rPr lang="sv-SE" sz="1200" dirty="0">
                  <a:solidFill>
                    <a:prstClr val="black"/>
                  </a:solidFill>
                  <a:latin typeface="VGR Sans" pitchFamily="50" charset="0"/>
                  <a:ea typeface="Calibri"/>
                  <a:cs typeface="Calibri"/>
                </a:rPr>
                <a:t>XX</a:t>
              </a:r>
            </a:p>
            <a:p>
              <a:pPr marL="171450" indent="-171450">
                <a:buFont typeface="Arial" panose="020B0604020202020204" pitchFamily="34" charset="0"/>
                <a:buChar char="•"/>
              </a:pPr>
              <a:r>
                <a:rPr lang="sv-SE" sz="1200" dirty="0">
                  <a:latin typeface="VGR Sans" pitchFamily="50" charset="0"/>
                </a:rPr>
                <a:t>XX</a:t>
              </a:r>
              <a:br>
                <a:rPr lang="sv-SE" sz="1200" dirty="0">
                  <a:latin typeface="VGR Sans" pitchFamily="50" charset="0"/>
                </a:rPr>
              </a:br>
              <a:endParaRPr lang="sv-SE" sz="1200" dirty="0">
                <a:solidFill>
                  <a:prstClr val="black"/>
                </a:solidFill>
                <a:latin typeface="VGR Sans" pitchFamily="50" charset="0"/>
                <a:ea typeface="Calibri"/>
                <a:cs typeface="Calibri"/>
              </a:endParaRPr>
            </a:p>
            <a:p>
              <a:pPr>
                <a:defRPr/>
              </a:pPr>
              <a:r>
                <a:rPr lang="sv-SE" sz="1600" b="1" dirty="0">
                  <a:solidFill>
                    <a:prstClr val="black"/>
                  </a:solidFill>
                  <a:latin typeface="VGR Sans" pitchFamily="50" charset="0"/>
                </a:rPr>
                <a:t>FÖRVÄNTADE LEVERANSER FRÅN PROJEKTET</a:t>
              </a:r>
              <a:endParaRPr lang="sv-SE" sz="1200" dirty="0">
                <a:solidFill>
                  <a:prstClr val="black"/>
                </a:solidFill>
                <a:latin typeface="VGR Sans" pitchFamily="50" charset="0"/>
              </a:endParaRPr>
            </a:p>
            <a:p>
              <a:pPr marL="171450" indent="-171450">
                <a:buFont typeface="Arial"/>
                <a:buChar char="•"/>
                <a:defRPr/>
              </a:pPr>
              <a:r>
                <a:rPr lang="sv-SE" sz="1200" dirty="0">
                  <a:latin typeface="VGR Sans"/>
                </a:rPr>
                <a:t>XX</a:t>
              </a:r>
            </a:p>
            <a:p>
              <a:pPr marL="171450" indent="-171450">
                <a:buFont typeface="Arial"/>
                <a:buChar char="•"/>
                <a:defRPr/>
              </a:pPr>
              <a:r>
                <a:rPr lang="sv-SE" sz="1200" dirty="0">
                  <a:latin typeface="VGR Sans"/>
                </a:rPr>
                <a:t>XX</a:t>
              </a:r>
              <a:br>
                <a:rPr lang="sv-SE" sz="1200" dirty="0">
                  <a:latin typeface="VGR Sans" pitchFamily="50" charset="0"/>
                </a:rPr>
              </a:br>
              <a:endParaRPr lang="sv-SE" sz="1200" dirty="0">
                <a:solidFill>
                  <a:prstClr val="black"/>
                </a:solidFill>
                <a:latin typeface="VGR Sans" pitchFamily="50" charset="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VGR Sans" pitchFamily="50" charset="0"/>
                </a:rPr>
                <a:t>PRIORITERING</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171450" indent="-171450">
                <a:buFont typeface="Arial" panose="020B0604020202020204" pitchFamily="34" charset="0"/>
                <a:buChar char="•"/>
                <a:defRPr/>
              </a:pPr>
              <a:r>
                <a:rPr lang="sv-SE" sz="1200" b="1" dirty="0">
                  <a:solidFill>
                    <a:prstClr val="black"/>
                  </a:solidFill>
                  <a:latin typeface="VGR Sans" pitchFamily="50" charset="0"/>
                </a:rPr>
                <a:t>Vilka värden är viktigast i lösningsförslagen?</a:t>
              </a:r>
              <a:endParaRPr lang="sv-SE" sz="1200" dirty="0">
                <a:solidFill>
                  <a:prstClr val="black"/>
                </a:solidFill>
                <a:latin typeface="VGR Sans" pitchFamily="50" charset="0"/>
              </a:endParaRPr>
            </a:p>
            <a:p>
              <a:pPr marL="171450" marR="0" lvl="0" indent="-171450">
                <a:lnSpc>
                  <a:spcPct val="100000"/>
                </a:lnSpc>
                <a:spcBef>
                  <a:spcPts val="0"/>
                </a:spcBef>
                <a:spcAft>
                  <a:spcPts val="0"/>
                </a:spcAft>
                <a:buClrTx/>
                <a:buSzTx/>
                <a:buFont typeface="Arial" panose="020B0604020202020204" pitchFamily="34" charset="0"/>
                <a:buChar char="•"/>
                <a:tabLst/>
                <a:defRPr/>
              </a:pPr>
              <a:r>
                <a:rPr lang="sv-SE" sz="1200" b="1" dirty="0">
                  <a:solidFill>
                    <a:prstClr val="black"/>
                  </a:solidFill>
                  <a:latin typeface="VGR Sans" pitchFamily="50" charset="0"/>
                </a:rPr>
                <a:t>Vad är viktigast vid genomförandet av projektet?</a:t>
              </a:r>
              <a:r>
                <a:rPr lang="sv-SE" sz="1200" dirty="0">
                  <a:solidFill>
                    <a:prstClr val="black"/>
                  </a:solidFill>
                  <a:latin typeface="VGR Sans" pitchFamily="50" charset="0"/>
                </a:rPr>
                <a:t> </a:t>
              </a:r>
              <a:endParaRPr lang="sv-SE" sz="1200" dirty="0">
                <a:solidFill>
                  <a:prstClr val="black"/>
                </a:solidFill>
                <a:latin typeface="VGR Sans" pitchFamily="50" charset="0"/>
                <a:ea typeface="Calibri"/>
                <a:cs typeface="Calibri"/>
              </a:endParaRPr>
            </a:p>
          </p:txBody>
        </p:sp>
        <p:sp>
          <p:nvSpPr>
            <p:cNvPr id="9" name="textruta 12">
              <a:extLst>
                <a:ext uri="{FF2B5EF4-FFF2-40B4-BE49-F238E27FC236}">
                  <a16:creationId xmlns:a16="http://schemas.microsoft.com/office/drawing/2014/main" id="{016DE5A1-A2EB-4E6F-C1F8-886801BE96A7}"/>
                </a:ext>
              </a:extLst>
            </p:cNvPr>
            <p:cNvSpPr txBox="1"/>
            <p:nvPr/>
          </p:nvSpPr>
          <p:spPr>
            <a:xfrm>
              <a:off x="6220301" y="4634942"/>
              <a:ext cx="5587061" cy="523220"/>
            </a:xfrm>
            <a:prstGeom prst="rect">
              <a:avLst/>
            </a:prstGeom>
            <a:solidFill>
              <a:schemeClr val="bg2"/>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VGR Sans" pitchFamily="50" charset="0"/>
                </a:rPr>
                <a:t>TIDSPLAN</a:t>
              </a:r>
              <a:endParaRPr lang="sv-SE" sz="1600" b="1" i="0" u="none" strike="noStrike" kern="1200" cap="none" spc="0" normalizeH="0" baseline="0" noProof="0" dirty="0">
                <a:ln>
                  <a:noFill/>
                </a:ln>
                <a:solidFill>
                  <a:prstClr val="black"/>
                </a:solidFill>
                <a:effectLst/>
                <a:uLnTx/>
                <a:uFillTx/>
                <a:latin typeface="VGR Sans" pitchFamily="50" charset="0"/>
                <a:ea typeface="Calibri"/>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prstClr val="black"/>
                  </a:solidFill>
                  <a:latin typeface="VGR Sans" pitchFamily="50" charset="0"/>
                  <a:ea typeface="Calibri"/>
                  <a:cs typeface="Calibri"/>
                </a:rPr>
                <a:t>XX</a:t>
              </a:r>
              <a:endParaRPr kumimoji="0" lang="en-GB" sz="1200" b="0" i="0" u="none" strike="noStrike" kern="1200" cap="none" spc="0" normalizeH="0" baseline="0" noProof="0" dirty="0">
                <a:ln>
                  <a:noFill/>
                </a:ln>
                <a:solidFill>
                  <a:prstClr val="black"/>
                </a:solidFill>
                <a:effectLst/>
                <a:uLnTx/>
                <a:uFillTx/>
                <a:latin typeface="VGR Sans" pitchFamily="50" charset="0"/>
              </a:endParaRPr>
            </a:p>
          </p:txBody>
        </p:sp>
      </p:grpSp>
      <p:sp>
        <p:nvSpPr>
          <p:cNvPr id="10" name="textruta 19">
            <a:extLst>
              <a:ext uri="{FF2B5EF4-FFF2-40B4-BE49-F238E27FC236}">
                <a16:creationId xmlns:a16="http://schemas.microsoft.com/office/drawing/2014/main" id="{3FFE939B-08B2-B54C-62F1-81E06573A8FD}"/>
              </a:ext>
            </a:extLst>
          </p:cNvPr>
          <p:cNvSpPr txBox="1"/>
          <p:nvPr/>
        </p:nvSpPr>
        <p:spPr>
          <a:xfrm>
            <a:off x="9554347" y="89451"/>
            <a:ext cx="2228295" cy="381740"/>
          </a:xfrm>
          <a:prstGeom prst="rect">
            <a:avLst/>
          </a:prstGeom>
          <a:solidFill>
            <a:schemeClr val="bg2"/>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VGR Sans" pitchFamily="50" charset="0"/>
              </a:rPr>
              <a:t>DATUM:</a:t>
            </a:r>
            <a:endParaRPr kumimoji="0" lang="en-GB" sz="1800" b="0" i="0" u="none" strike="noStrike" kern="1200" cap="none" spc="0" normalizeH="0" baseline="0" noProof="0" dirty="0">
              <a:ln>
                <a:noFill/>
              </a:ln>
              <a:solidFill>
                <a:prstClr val="black"/>
              </a:solidFill>
              <a:effectLst/>
              <a:uLnTx/>
              <a:uFillTx/>
              <a:latin typeface="VGR Sans" pitchFamily="50" charset="0"/>
            </a:endParaRPr>
          </a:p>
        </p:txBody>
      </p:sp>
      <p:sp>
        <p:nvSpPr>
          <p:cNvPr id="3" name="Rectangle: Rounded Corners 2">
            <a:extLst>
              <a:ext uri="{FF2B5EF4-FFF2-40B4-BE49-F238E27FC236}">
                <a16:creationId xmlns:a16="http://schemas.microsoft.com/office/drawing/2014/main" id="{C2AF7C98-6E91-E253-E262-E4A18B4676DA}"/>
              </a:ext>
            </a:extLst>
          </p:cNvPr>
          <p:cNvSpPr/>
          <p:nvPr/>
        </p:nvSpPr>
        <p:spPr>
          <a:xfrm>
            <a:off x="4711007" y="488604"/>
            <a:ext cx="1391920" cy="52832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err="1">
                <a:latin typeface="VGR Sans" pitchFamily="50" charset="0"/>
                <a:ea typeface="Verdana"/>
              </a:rPr>
              <a:t>Att</a:t>
            </a:r>
            <a:r>
              <a:rPr lang="en-US" dirty="0">
                <a:latin typeface="VGR Sans" pitchFamily="50" charset="0"/>
                <a:ea typeface="Verdana"/>
              </a:rPr>
              <a:t> </a:t>
            </a:r>
            <a:r>
              <a:rPr lang="en-US" dirty="0" err="1">
                <a:latin typeface="VGR Sans" pitchFamily="50" charset="0"/>
                <a:ea typeface="Verdana"/>
              </a:rPr>
              <a:t>fylla</a:t>
            </a:r>
            <a:r>
              <a:rPr lang="en-US" dirty="0">
                <a:latin typeface="VGR Sans" pitchFamily="50" charset="0"/>
                <a:ea typeface="Verdana"/>
              </a:rPr>
              <a:t> </a:t>
            </a:r>
            <a:r>
              <a:rPr lang="en-US" dirty="0" err="1">
                <a:latin typeface="VGR Sans" pitchFamily="50" charset="0"/>
                <a:ea typeface="Verdana"/>
              </a:rPr>
              <a:t>i</a:t>
            </a:r>
          </a:p>
        </p:txBody>
      </p:sp>
      <p:sp>
        <p:nvSpPr>
          <p:cNvPr id="5" name="textruta 24">
            <a:extLst>
              <a:ext uri="{FF2B5EF4-FFF2-40B4-BE49-F238E27FC236}">
                <a16:creationId xmlns:a16="http://schemas.microsoft.com/office/drawing/2014/main" id="{5E127F40-C1CE-8921-99FC-DFEBDE26B190}"/>
              </a:ext>
            </a:extLst>
          </p:cNvPr>
          <p:cNvSpPr txBox="1"/>
          <p:nvPr/>
        </p:nvSpPr>
        <p:spPr>
          <a:xfrm>
            <a:off x="355532" y="85132"/>
            <a:ext cx="9145266" cy="40011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000" b="1" i="0" u="none" strike="noStrike" kern="1200" cap="none" spc="0" normalizeH="0" baseline="0" noProof="0" dirty="0">
                <a:ln>
                  <a:noFill/>
                </a:ln>
                <a:solidFill>
                  <a:schemeClr val="accent1"/>
                </a:solidFill>
                <a:effectLst/>
                <a:uLnTx/>
                <a:uFillTx/>
                <a:latin typeface="VGR Sans" pitchFamily="50" charset="0"/>
              </a:rPr>
              <a:t> Sammanfattning av projektet:</a:t>
            </a:r>
            <a:r>
              <a:rPr kumimoji="0" lang="sv-SE" sz="1800" i="0" u="none" strike="noStrike" kern="1200" cap="none" spc="0" normalizeH="0" baseline="0" noProof="0" dirty="0">
                <a:ln>
                  <a:noFill/>
                </a:ln>
                <a:solidFill>
                  <a:prstClr val="black"/>
                </a:solidFill>
                <a:effectLst/>
                <a:uLnTx/>
                <a:uFillTx/>
                <a:latin typeface="VGR Sans" pitchFamily="50" charset="0"/>
              </a:rPr>
              <a:t> </a:t>
            </a:r>
          </a:p>
        </p:txBody>
      </p:sp>
    </p:spTree>
    <p:extLst>
      <p:ext uri="{BB962C8B-B14F-4D97-AF65-F5344CB8AC3E}">
        <p14:creationId xmlns:p14="http://schemas.microsoft.com/office/powerpoint/2010/main" val="3750952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9957616"/>
      </p:ext>
    </p:extLst>
  </p:cSld>
  <p:clrMapOvr>
    <a:masterClrMapping/>
  </p:clrMapOvr>
</p:sld>
</file>

<file path=ppt/theme/theme1.xml><?xml version="1.0" encoding="utf-8"?>
<a:theme xmlns:a="http://schemas.openxmlformats.org/drawingml/2006/main" name="SU">
  <a:themeElements>
    <a:clrScheme name="Anpassat 2">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0070C0"/>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SU mall Powerpoint.potx" id="{6DF31626-553D-4EA4-ADBD-55BBC753013C}" vid="{5BFB8BA3-2E7C-460B-A61C-32BB503B5D38}"/>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SU mall Powerpoint</Template>
  <TotalTime>2</TotalTime>
  <Words>364</Words>
  <Application>Microsoft Office PowerPoint</Application>
  <PresentationFormat>Bredbild</PresentationFormat>
  <Paragraphs>75</Paragraphs>
  <Slides>4</Slides>
  <Notes>2</Notes>
  <HiddenSlides>0</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4</vt:i4>
      </vt:variant>
    </vt:vector>
  </HeadingPairs>
  <TitlesOfParts>
    <vt:vector size="10" baseType="lpstr">
      <vt:lpstr>Arial</vt:lpstr>
      <vt:lpstr>Arial,Sans-Serif</vt:lpstr>
      <vt:lpstr>Calibri</vt:lpstr>
      <vt:lpstr>Verdana</vt:lpstr>
      <vt:lpstr>VGR Sans</vt:lpstr>
      <vt:lpstr>SU</vt:lpstr>
      <vt:lpstr>Projektsammanfattning - diskussionsunderlag inför uppstart </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one pager  för projektöverrenskommelse </dc:title>
  <dc:creator>Sandra Olsson</dc:creator>
  <keywords/>
  <lastModifiedBy>Sandra Olsson</lastModifiedBy>
  <revision>37</revision>
  <dcterms:created xsi:type="dcterms:W3CDTF">2025-01-16T14:11:00.0000000Z</dcterms:created>
  <dcterms:modified xsi:type="dcterms:W3CDTF">2025-06-02T12:25:25.0000000Z</dcterms:modified>
</coreProperties>
</file>