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&#65279;<?xml version="1.0" encoding="utf-8"?><Relationships xmlns="http://schemas.openxmlformats.org/package/2006/relationships"><Relationship Type="http://schemas.openxmlformats.org/package/2006/relationships/metadata/core-properties" Target="docProps/core.xml" Id="rId3" /><Relationship Type="http://schemas.openxmlformats.org/package/2006/relationships/metadata/thumbnail" Target="docProps/thumbnail.jpeg" Id="rId2" /><Relationship Type="http://schemas.openxmlformats.org/officeDocument/2006/relationships/officeDocument" Target="ppt/presentation.xml" Id="rId1" /><Relationship Type="http://schemas.openxmlformats.org/officeDocument/2006/relationships/extended-properties" Target="docProps/app.xml" Id="rId4"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handoutMasterIdLst>
    <p:handoutMasterId r:id="rId7"/>
  </p:handoutMasterIdLst>
  <p:sldIdLst>
    <p:sldId id="295" r:id="rId2"/>
    <p:sldId id="2147478214" r:id="rId3"/>
    <p:sldId id="2147478216" r:id="rId4"/>
    <p:sldId id="298" r:id="rId5"/>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Presentation" id="{B972C155-D5BF-46A7-B591-A42909CFC1FA}">
          <p14:sldIdLst>
            <p14:sldId id="295"/>
            <p14:sldId id="2147478214"/>
            <p14:sldId id="2147478216"/>
            <p14:sldId id="298"/>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1C3149B-5427-6218-C01B-3F877632FFC9}" name="Alfrida Magnusson" initials="AM" userId="S::alfma2@vgregion.se::bf5b43ae-2d8b-4aad-ab4d-91746a242049" providerId="AD"/>
  <p188:author id="{DF4A6CE2-B1C1-D2C4-7C73-539B28ADA345}" name="Sandra Olsson" initials="SO" userId="S::sanol11@vgregion.se::2be3177c-d80a-4ac5-9312-85ca1c929628"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3B4B98B0-60AC-42C2-AFA5-B58CD77FA1E5}">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just format 1 - Dekorfärg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9" d="100"/>
          <a:sy n="79" d="100"/>
        </p:scale>
        <p:origin x="821" y="7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&#65279;<?xml version="1.0" encoding="utf-8"?><Relationships xmlns="http://schemas.openxmlformats.org/package/2006/relationships"><Relationship Type="http://schemas.openxmlformats.org/officeDocument/2006/relationships/presProps" Target="presProps.xml" Id="rId8" /><Relationship Type="http://schemas.microsoft.com/office/2018/10/relationships/authors" Target="authors.xml" Id="rId13" /><Relationship Type="http://schemas.openxmlformats.org/officeDocument/2006/relationships/slide" Target="slides/slide2.xml" Id="rId3" /><Relationship Type="http://schemas.openxmlformats.org/officeDocument/2006/relationships/handoutMaster" Target="handoutMasters/handoutMaster1.xml" Id="rId7" /><Relationship Type="http://schemas.microsoft.com/office/2016/11/relationships/changesInfo" Target="changesInfos/changesInfo1.xml" Id="rId12" /><Relationship Type="http://schemas.openxmlformats.org/officeDocument/2006/relationships/slide" Target="slides/slide1.xml" Id="rId2" /><Relationship Type="http://schemas.openxmlformats.org/officeDocument/2006/relationships/slideMaster" Target="slideMasters/slideMaster1.xml" Id="rId1" /><Relationship Type="http://schemas.openxmlformats.org/officeDocument/2006/relationships/notesMaster" Target="notesMasters/notesMaster1.xml" Id="rId6" /><Relationship Type="http://schemas.openxmlformats.org/officeDocument/2006/relationships/tableStyles" Target="tableStyles.xml" Id="rId11" /><Relationship Type="http://schemas.openxmlformats.org/officeDocument/2006/relationships/slide" Target="slides/slide4.xml" Id="rId5" /><Relationship Type="http://schemas.openxmlformats.org/officeDocument/2006/relationships/theme" Target="theme/theme1.xml" Id="rId10" /><Relationship Type="http://schemas.openxmlformats.org/officeDocument/2006/relationships/slide" Target="slides/slide3.xml" Id="rId4" /><Relationship Type="http://schemas.openxmlformats.org/officeDocument/2006/relationships/viewProps" Target="viewProps.xml" Id="rId9" /></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frida Magnusson" userId="bf5b43ae-2d8b-4aad-ab4d-91746a242049" providerId="ADAL" clId="{41BCE26B-6A6D-4155-B7BA-53406389A4AA}"/>
    <pc:docChg chg="undo custSel modSld">
      <pc:chgData name="Alfrida Magnusson" userId="bf5b43ae-2d8b-4aad-ab4d-91746a242049" providerId="ADAL" clId="{41BCE26B-6A6D-4155-B7BA-53406389A4AA}" dt="2025-01-24T10:04:32.282" v="117" actId="2711"/>
      <pc:docMkLst>
        <pc:docMk/>
      </pc:docMkLst>
      <pc:sldChg chg="modSp mod modCm">
        <pc:chgData name="Alfrida Magnusson" userId="bf5b43ae-2d8b-4aad-ab4d-91746a242049" providerId="ADAL" clId="{41BCE26B-6A6D-4155-B7BA-53406389A4AA}" dt="2025-01-24T10:04:32.282" v="117" actId="2711"/>
        <pc:sldMkLst>
          <pc:docMk/>
          <pc:sldMk cId="1258620814" sldId="295"/>
        </pc:sldMkLst>
        <pc:spChg chg="mod">
          <ac:chgData name="Alfrida Magnusson" userId="bf5b43ae-2d8b-4aad-ab4d-91746a242049" providerId="ADAL" clId="{41BCE26B-6A6D-4155-B7BA-53406389A4AA}" dt="2025-01-24T10:04:32.282" v="117" actId="2711"/>
          <ac:spMkLst>
            <pc:docMk/>
            <pc:sldMk cId="1258620814" sldId="295"/>
            <ac:spMk id="4" creationId="{1145301D-E100-B458-ECCD-7BC10A493704}"/>
          </ac:spMkLst>
        </pc:spChg>
        <pc:spChg chg="mod">
          <ac:chgData name="Alfrida Magnusson" userId="bf5b43ae-2d8b-4aad-ab4d-91746a242049" providerId="ADAL" clId="{41BCE26B-6A6D-4155-B7BA-53406389A4AA}" dt="2025-01-24T10:04:25.220" v="116" actId="20577"/>
          <ac:spMkLst>
            <pc:docMk/>
            <pc:sldMk cId="1258620814" sldId="295"/>
            <ac:spMk id="5" creationId="{F2B85002-AF0F-3344-80AB-80C6C09CDD8E}"/>
          </ac:spMkLst>
        </pc:spChg>
        <pc:extLst>
          <p:ext xmlns:p="http://schemas.openxmlformats.org/presentationml/2006/main" uri="{D6D511B9-2390-475A-947B-AFAB55BFBCF1}">
            <pc226:cmChg xmlns:pc226="http://schemas.microsoft.com/office/powerpoint/2022/06/main/command" chg="mod">
              <pc226:chgData name="Alfrida Magnusson" userId="bf5b43ae-2d8b-4aad-ab4d-91746a242049" providerId="ADAL" clId="{41BCE26B-6A6D-4155-B7BA-53406389A4AA}" dt="2025-01-24T10:04:25.220" v="116" actId="20577"/>
              <pc2:cmMkLst xmlns:pc2="http://schemas.microsoft.com/office/powerpoint/2019/9/main/command">
                <pc:docMk/>
                <pc:sldMk cId="1258620814" sldId="295"/>
                <pc2:cmMk id="{4EB21924-B392-429A-9245-F0116912FCA0}"/>
              </pc2:cmMkLst>
            </pc226:cmChg>
            <pc226:cmChg xmlns:pc226="http://schemas.microsoft.com/office/powerpoint/2022/06/main/command" chg="mod">
              <pc226:chgData name="Alfrida Magnusson" userId="bf5b43ae-2d8b-4aad-ab4d-91746a242049" providerId="ADAL" clId="{41BCE26B-6A6D-4155-B7BA-53406389A4AA}" dt="2025-01-24T08:15:41.593" v="3" actId="20577"/>
              <pc2:cmMkLst xmlns:pc2="http://schemas.microsoft.com/office/powerpoint/2019/9/main/command">
                <pc:docMk/>
                <pc:sldMk cId="1258620814" sldId="295"/>
                <pc2:cmMk id="{74926178-4380-4BC1-9241-FE5109439A78}"/>
              </pc2:cmMkLst>
            </pc226:cmChg>
          </p:ext>
        </pc:extLst>
      </pc:sldChg>
      <pc:sldChg chg="addSp delSp modSp mod">
        <pc:chgData name="Alfrida Magnusson" userId="bf5b43ae-2d8b-4aad-ab4d-91746a242049" providerId="ADAL" clId="{41BCE26B-6A6D-4155-B7BA-53406389A4AA}" dt="2025-01-24T10:04:14.191" v="111" actId="2711"/>
        <pc:sldMkLst>
          <pc:docMk/>
          <pc:sldMk cId="1573063931" sldId="2147478214"/>
        </pc:sldMkLst>
        <pc:spChg chg="mod">
          <ac:chgData name="Alfrida Magnusson" userId="bf5b43ae-2d8b-4aad-ab4d-91746a242049" providerId="ADAL" clId="{41BCE26B-6A6D-4155-B7BA-53406389A4AA}" dt="2025-01-24T10:03:55.159" v="108" actId="2711"/>
          <ac:spMkLst>
            <pc:docMk/>
            <pc:sldMk cId="1573063931" sldId="2147478214"/>
            <ac:spMk id="3" creationId="{8CA52446-E108-3F2C-D89F-D708CB36F6B7}"/>
          </ac:spMkLst>
        </pc:spChg>
        <pc:spChg chg="mod topLvl">
          <ac:chgData name="Alfrida Magnusson" userId="bf5b43ae-2d8b-4aad-ab4d-91746a242049" providerId="ADAL" clId="{41BCE26B-6A6D-4155-B7BA-53406389A4AA}" dt="2025-01-24T10:03:58.731" v="109" actId="2711"/>
          <ac:spMkLst>
            <pc:docMk/>
            <pc:sldMk cId="1573063931" sldId="2147478214"/>
            <ac:spMk id="6" creationId="{DB2D1F20-E797-109F-48EF-90347649F9B9}"/>
          </ac:spMkLst>
        </pc:spChg>
        <pc:spChg chg="mod topLvl">
          <ac:chgData name="Alfrida Magnusson" userId="bf5b43ae-2d8b-4aad-ab4d-91746a242049" providerId="ADAL" clId="{41BCE26B-6A6D-4155-B7BA-53406389A4AA}" dt="2025-01-24T10:03:45.098" v="106" actId="2711"/>
          <ac:spMkLst>
            <pc:docMk/>
            <pc:sldMk cId="1573063931" sldId="2147478214"/>
            <ac:spMk id="8" creationId="{8514025B-7F82-5BB3-7181-D60D040EAABB}"/>
          </ac:spMkLst>
        </pc:spChg>
        <pc:spChg chg="mod">
          <ac:chgData name="Alfrida Magnusson" userId="bf5b43ae-2d8b-4aad-ab4d-91746a242049" providerId="ADAL" clId="{41BCE26B-6A6D-4155-B7BA-53406389A4AA}" dt="2025-01-24T10:04:05.732" v="110" actId="2711"/>
          <ac:spMkLst>
            <pc:docMk/>
            <pc:sldMk cId="1573063931" sldId="2147478214"/>
            <ac:spMk id="9" creationId="{016DE5A1-A2EB-4E6F-C1F8-886801BE96A7}"/>
          </ac:spMkLst>
        </pc:spChg>
        <pc:spChg chg="mod">
          <ac:chgData name="Alfrida Magnusson" userId="bf5b43ae-2d8b-4aad-ab4d-91746a242049" providerId="ADAL" clId="{41BCE26B-6A6D-4155-B7BA-53406389A4AA}" dt="2025-01-24T10:04:14.191" v="111" actId="2711"/>
          <ac:spMkLst>
            <pc:docMk/>
            <pc:sldMk cId="1573063931" sldId="2147478214"/>
            <ac:spMk id="10" creationId="{3FFE939B-08B2-B54C-62F1-81E06573A8FD}"/>
          </ac:spMkLst>
        </pc:spChg>
        <pc:spChg chg="mod">
          <ac:chgData name="Alfrida Magnusson" userId="bf5b43ae-2d8b-4aad-ab4d-91746a242049" providerId="ADAL" clId="{41BCE26B-6A6D-4155-B7BA-53406389A4AA}" dt="2025-01-24T10:03:51.115" v="107" actId="2711"/>
          <ac:spMkLst>
            <pc:docMk/>
            <pc:sldMk cId="1573063931" sldId="2147478214"/>
            <ac:spMk id="11" creationId="{011565A8-8749-B03C-04C2-68CE3E0F487D}"/>
          </ac:spMkLst>
        </pc:spChg>
        <pc:grpChg chg="add del mod">
          <ac:chgData name="Alfrida Magnusson" userId="bf5b43ae-2d8b-4aad-ab4d-91746a242049" providerId="ADAL" clId="{41BCE26B-6A6D-4155-B7BA-53406389A4AA}" dt="2025-01-17T08:44:34.370" v="1" actId="165"/>
          <ac:grpSpMkLst>
            <pc:docMk/>
            <pc:sldMk cId="1573063931" sldId="2147478214"/>
            <ac:grpSpMk id="2" creationId="{320DB15B-0CE0-47BB-4772-A87DE0361003}"/>
          </ac:grpSpMkLst>
        </pc:grpChg>
      </pc:sldChg>
      <pc:sldChg chg="modSp mod">
        <pc:chgData name="Alfrida Magnusson" userId="bf5b43ae-2d8b-4aad-ab4d-91746a242049" providerId="ADAL" clId="{41BCE26B-6A6D-4155-B7BA-53406389A4AA}" dt="2025-01-24T10:03:36.547" v="105" actId="2711"/>
        <pc:sldMkLst>
          <pc:docMk/>
          <pc:sldMk cId="3750952147" sldId="2147478216"/>
        </pc:sldMkLst>
        <pc:spChg chg="mod">
          <ac:chgData name="Alfrida Magnusson" userId="bf5b43ae-2d8b-4aad-ab4d-91746a242049" providerId="ADAL" clId="{41BCE26B-6A6D-4155-B7BA-53406389A4AA}" dt="2025-01-24T10:03:36.547" v="105" actId="2711"/>
          <ac:spMkLst>
            <pc:docMk/>
            <pc:sldMk cId="3750952147" sldId="2147478216"/>
            <ac:spMk id="3" creationId="{C2AF7C98-6E91-E253-E262-E4A18B4676DA}"/>
          </ac:spMkLst>
        </pc:spChg>
        <pc:spChg chg="mod">
          <ac:chgData name="Alfrida Magnusson" userId="bf5b43ae-2d8b-4aad-ab4d-91746a242049" providerId="ADAL" clId="{41BCE26B-6A6D-4155-B7BA-53406389A4AA}" dt="2025-01-24T10:03:10.798" v="101" actId="2711"/>
          <ac:spMkLst>
            <pc:docMk/>
            <pc:sldMk cId="3750952147" sldId="2147478216"/>
            <ac:spMk id="5" creationId="{5E127F40-C1CE-8921-99FC-DFEBDE26B190}"/>
          </ac:spMkLst>
        </pc:spChg>
        <pc:spChg chg="mod">
          <ac:chgData name="Alfrida Magnusson" userId="bf5b43ae-2d8b-4aad-ab4d-91746a242049" providerId="ADAL" clId="{41BCE26B-6A6D-4155-B7BA-53406389A4AA}" dt="2025-01-24T10:03:15.764" v="102" actId="2711"/>
          <ac:spMkLst>
            <pc:docMk/>
            <pc:sldMk cId="3750952147" sldId="2147478216"/>
            <ac:spMk id="6" creationId="{DB2D1F20-E797-109F-48EF-90347649F9B9}"/>
          </ac:spMkLst>
        </pc:spChg>
        <pc:spChg chg="mod">
          <ac:chgData name="Alfrida Magnusson" userId="bf5b43ae-2d8b-4aad-ab4d-91746a242049" providerId="ADAL" clId="{41BCE26B-6A6D-4155-B7BA-53406389A4AA}" dt="2025-01-24T10:03:01.775" v="100" actId="2711"/>
          <ac:spMkLst>
            <pc:docMk/>
            <pc:sldMk cId="3750952147" sldId="2147478216"/>
            <ac:spMk id="8" creationId="{8514025B-7F82-5BB3-7181-D60D040EAABB}"/>
          </ac:spMkLst>
        </pc:spChg>
        <pc:spChg chg="mod">
          <ac:chgData name="Alfrida Magnusson" userId="bf5b43ae-2d8b-4aad-ab4d-91746a242049" providerId="ADAL" clId="{41BCE26B-6A6D-4155-B7BA-53406389A4AA}" dt="2025-01-24T10:03:22.657" v="103" actId="2711"/>
          <ac:spMkLst>
            <pc:docMk/>
            <pc:sldMk cId="3750952147" sldId="2147478216"/>
            <ac:spMk id="9" creationId="{016DE5A1-A2EB-4E6F-C1F8-886801BE96A7}"/>
          </ac:spMkLst>
        </pc:spChg>
        <pc:spChg chg="mod">
          <ac:chgData name="Alfrida Magnusson" userId="bf5b43ae-2d8b-4aad-ab4d-91746a242049" providerId="ADAL" clId="{41BCE26B-6A6D-4155-B7BA-53406389A4AA}" dt="2025-01-24T10:03:31.679" v="104" actId="2711"/>
          <ac:spMkLst>
            <pc:docMk/>
            <pc:sldMk cId="3750952147" sldId="2147478216"/>
            <ac:spMk id="10" creationId="{3FFE939B-08B2-B54C-62F1-81E06573A8FD}"/>
          </ac:spMkLst>
        </pc:spChg>
      </pc:sldChg>
    </pc:docChg>
  </pc:docChgLst>
  <pc:docChgLst>
    <pc:chgData name="Alfrida Magnusson" userId="S::alfma2@vgregion.se::bf5b43ae-2d8b-4aad-ab4d-91746a242049" providerId="AD" clId="Web-{483C80D5-D652-26BB-A6CB-410D0C4A6AAC}"/>
    <pc:docChg chg="delSld modSld delSection modSection">
      <pc:chgData name="Alfrida Magnusson" userId="S::alfma2@vgregion.se::bf5b43ae-2d8b-4aad-ab4d-91746a242049" providerId="AD" clId="Web-{483C80D5-D652-26BB-A6CB-410D0C4A6AAC}" dt="2025-02-17T07:46:58.066" v="3"/>
      <pc:docMkLst>
        <pc:docMk/>
      </pc:docMkLst>
      <pc:sldChg chg="del">
        <pc:chgData name="Alfrida Magnusson" userId="S::alfma2@vgregion.se::bf5b43ae-2d8b-4aad-ab4d-91746a242049" providerId="AD" clId="Web-{483C80D5-D652-26BB-A6CB-410D0C4A6AAC}" dt="2025-02-17T07:46:44.675" v="1"/>
        <pc:sldMkLst>
          <pc:docMk/>
          <pc:sldMk cId="4024165696" sldId="292"/>
        </pc:sldMkLst>
      </pc:sldChg>
      <pc:sldChg chg="del">
        <pc:chgData name="Alfrida Magnusson" userId="S::alfma2@vgregion.se::bf5b43ae-2d8b-4aad-ab4d-91746a242049" providerId="AD" clId="Web-{483C80D5-D652-26BB-A6CB-410D0C4A6AAC}" dt="2025-02-17T07:46:45.363" v="2"/>
        <pc:sldMkLst>
          <pc:docMk/>
          <pc:sldMk cId="1971876922" sldId="293"/>
        </pc:sldMkLst>
      </pc:sldChg>
      <pc:sldChg chg="delSp">
        <pc:chgData name="Alfrida Magnusson" userId="S::alfma2@vgregion.se::bf5b43ae-2d8b-4aad-ab4d-91746a242049" providerId="AD" clId="Web-{483C80D5-D652-26BB-A6CB-410D0C4A6AAC}" dt="2025-02-17T07:46:58.066" v="3"/>
        <pc:sldMkLst>
          <pc:docMk/>
          <pc:sldMk cId="1709957616" sldId="298"/>
        </pc:sldMkLst>
        <pc:spChg chg="del">
          <ac:chgData name="Alfrida Magnusson" userId="S::alfma2@vgregion.se::bf5b43ae-2d8b-4aad-ab4d-91746a242049" providerId="AD" clId="Web-{483C80D5-D652-26BB-A6CB-410D0C4A6AAC}" dt="2025-02-17T07:46:58.066" v="3"/>
          <ac:spMkLst>
            <pc:docMk/>
            <pc:sldMk cId="1709957616" sldId="298"/>
            <ac:spMk id="2" creationId="{E3C3A6A2-61ED-6503-9838-743507A50FCA}"/>
          </ac:spMkLst>
        </pc:spChg>
      </pc:sldChg>
    </pc:docChg>
  </pc:docChgLst>
  <pc:docChgLst>
    <pc:chgData name="Alfrida Magnusson" userId="S::alfma2@vgregion.se::bf5b43ae-2d8b-4aad-ab4d-91746a242049" providerId="AD" clId="Web-{7BF11D81-4601-3DF5-ACCF-A6C105DDC815}"/>
    <pc:docChg chg="modSld">
      <pc:chgData name="Alfrida Magnusson" userId="S::alfma2@vgregion.se::bf5b43ae-2d8b-4aad-ab4d-91746a242049" providerId="AD" clId="Web-{7BF11D81-4601-3DF5-ACCF-A6C105DDC815}" dt="2025-01-24T08:38:43.043" v="10" actId="1076"/>
      <pc:docMkLst>
        <pc:docMk/>
      </pc:docMkLst>
      <pc:sldChg chg="modSp">
        <pc:chgData name="Alfrida Magnusson" userId="S::alfma2@vgregion.se::bf5b43ae-2d8b-4aad-ab4d-91746a242049" providerId="AD" clId="Web-{7BF11D81-4601-3DF5-ACCF-A6C105DDC815}" dt="2025-01-24T08:38:37.855" v="9" actId="14100"/>
        <pc:sldMkLst>
          <pc:docMk/>
          <pc:sldMk cId="1573063931" sldId="2147478214"/>
        </pc:sldMkLst>
        <pc:spChg chg="mod">
          <ac:chgData name="Alfrida Magnusson" userId="S::alfma2@vgregion.se::bf5b43ae-2d8b-4aad-ab4d-91746a242049" providerId="AD" clId="Web-{7BF11D81-4601-3DF5-ACCF-A6C105DDC815}" dt="2025-01-24T08:38:37.855" v="9" actId="14100"/>
          <ac:spMkLst>
            <pc:docMk/>
            <pc:sldMk cId="1573063931" sldId="2147478214"/>
            <ac:spMk id="3" creationId="{8CA52446-E108-3F2C-D89F-D708CB36F6B7}"/>
          </ac:spMkLst>
        </pc:spChg>
      </pc:sldChg>
      <pc:sldChg chg="addSp delSp modSp">
        <pc:chgData name="Alfrida Magnusson" userId="S::alfma2@vgregion.se::bf5b43ae-2d8b-4aad-ab4d-91746a242049" providerId="AD" clId="Web-{7BF11D81-4601-3DF5-ACCF-A6C105DDC815}" dt="2025-01-24T08:38:43.043" v="10" actId="1076"/>
        <pc:sldMkLst>
          <pc:docMk/>
          <pc:sldMk cId="3750952147" sldId="2147478216"/>
        </pc:sldMkLst>
        <pc:spChg chg="mod">
          <ac:chgData name="Alfrida Magnusson" userId="S::alfma2@vgregion.se::bf5b43ae-2d8b-4aad-ab4d-91746a242049" providerId="AD" clId="Web-{7BF11D81-4601-3DF5-ACCF-A6C105DDC815}" dt="2025-01-24T08:38:43.043" v="10" actId="1076"/>
          <ac:spMkLst>
            <pc:docMk/>
            <pc:sldMk cId="3750952147" sldId="2147478216"/>
            <ac:spMk id="3" creationId="{C2AF7C98-6E91-E253-E262-E4A18B4676DA}"/>
          </ac:spMkLst>
        </pc:spChg>
        <pc:spChg chg="add">
          <ac:chgData name="Alfrida Magnusson" userId="S::alfma2@vgregion.se::bf5b43ae-2d8b-4aad-ab4d-91746a242049" providerId="AD" clId="Web-{7BF11D81-4601-3DF5-ACCF-A6C105DDC815}" dt="2025-01-24T08:38:12.699" v="6"/>
          <ac:spMkLst>
            <pc:docMk/>
            <pc:sldMk cId="3750952147" sldId="2147478216"/>
            <ac:spMk id="5" creationId="{5E127F40-C1CE-8921-99FC-DFEBDE26B190}"/>
          </ac:spMkLst>
        </pc:spChg>
        <pc:spChg chg="mod">
          <ac:chgData name="Alfrida Magnusson" userId="S::alfma2@vgregion.se::bf5b43ae-2d8b-4aad-ab4d-91746a242049" providerId="AD" clId="Web-{7BF11D81-4601-3DF5-ACCF-A6C105DDC815}" dt="2025-01-24T08:37:46.167" v="0" actId="1076"/>
          <ac:spMkLst>
            <pc:docMk/>
            <pc:sldMk cId="3750952147" sldId="2147478216"/>
            <ac:spMk id="6" creationId="{DB2D1F20-E797-109F-48EF-90347649F9B9}"/>
          </ac:spMkLst>
        </pc:spChg>
        <pc:spChg chg="mod">
          <ac:chgData name="Alfrida Magnusson" userId="S::alfma2@vgregion.se::bf5b43ae-2d8b-4aad-ab4d-91746a242049" providerId="AD" clId="Web-{7BF11D81-4601-3DF5-ACCF-A6C105DDC815}" dt="2025-01-24T08:37:46.183" v="1" actId="1076"/>
          <ac:spMkLst>
            <pc:docMk/>
            <pc:sldMk cId="3750952147" sldId="2147478216"/>
            <ac:spMk id="8" creationId="{8514025B-7F82-5BB3-7181-D60D040EAABB}"/>
          </ac:spMkLst>
        </pc:spChg>
        <pc:spChg chg="mod">
          <ac:chgData name="Alfrida Magnusson" userId="S::alfma2@vgregion.se::bf5b43ae-2d8b-4aad-ab4d-91746a242049" providerId="AD" clId="Web-{7BF11D81-4601-3DF5-ACCF-A6C105DDC815}" dt="2025-01-24T08:37:46.199" v="2" actId="1076"/>
          <ac:spMkLst>
            <pc:docMk/>
            <pc:sldMk cId="3750952147" sldId="2147478216"/>
            <ac:spMk id="9" creationId="{016DE5A1-A2EB-4E6F-C1F8-886801BE96A7}"/>
          </ac:spMkLst>
        </pc:spChg>
        <pc:spChg chg="del">
          <ac:chgData name="Alfrida Magnusson" userId="S::alfma2@vgregion.se::bf5b43ae-2d8b-4aad-ab4d-91746a242049" providerId="AD" clId="Web-{7BF11D81-4601-3DF5-ACCF-A6C105DDC815}" dt="2025-01-24T08:38:12.199" v="5"/>
          <ac:spMkLst>
            <pc:docMk/>
            <pc:sldMk cId="3750952147" sldId="2147478216"/>
            <ac:spMk id="11" creationId="{011565A8-8749-B03C-04C2-68CE3E0F487D}"/>
          </ac:spMkLst>
        </pc:spChg>
        <pc:grpChg chg="add mod">
          <ac:chgData name="Alfrida Magnusson" userId="S::alfma2@vgregion.se::bf5b43ae-2d8b-4aad-ab4d-91746a242049" providerId="AD" clId="Web-{7BF11D81-4601-3DF5-ACCF-A6C105DDC815}" dt="2025-01-24T08:37:52.152" v="4" actId="1076"/>
          <ac:grpSpMkLst>
            <pc:docMk/>
            <pc:sldMk cId="3750952147" sldId="2147478216"/>
            <ac:grpSpMk id="2" creationId="{7B06E49C-5F53-B427-C635-0A9FEDC8E5A6}"/>
          </ac:grpSpMkLst>
        </pc:grpChg>
      </pc:sldChg>
    </pc:docChg>
  </pc:docChgLst>
  <pc:docChgLst>
    <pc:chgData name="Sandra Olsson" userId="S::sanol11@vgregion.se::2be3177c-d80a-4ac5-9312-85ca1c929628" providerId="AD" clId="Web-{21B51858-E1C6-69BD-C8A8-5533344E191D}"/>
    <pc:docChg chg="mod delSld modSld sldOrd modSection">
      <pc:chgData name="Sandra Olsson" userId="S::sanol11@vgregion.se::2be3177c-d80a-4ac5-9312-85ca1c929628" providerId="AD" clId="Web-{21B51858-E1C6-69BD-C8A8-5533344E191D}" dt="2025-01-23T15:38:32.507" v="479" actId="1076"/>
      <pc:docMkLst>
        <pc:docMk/>
      </pc:docMkLst>
      <pc:sldChg chg="delSp modSp">
        <pc:chgData name="Sandra Olsson" userId="S::sanol11@vgregion.se::2be3177c-d80a-4ac5-9312-85ca1c929628" providerId="AD" clId="Web-{21B51858-E1C6-69BD-C8A8-5533344E191D}" dt="2025-01-23T15:35:40.477" v="463" actId="20577"/>
        <pc:sldMkLst>
          <pc:docMk/>
          <pc:sldMk cId="1258620814" sldId="295"/>
        </pc:sldMkLst>
        <pc:spChg chg="del mod">
          <ac:chgData name="Sandra Olsson" userId="S::sanol11@vgregion.se::2be3177c-d80a-4ac5-9312-85ca1c929628" providerId="AD" clId="Web-{21B51858-E1C6-69BD-C8A8-5533344E191D}" dt="2025-01-23T15:31:05.370" v="313"/>
          <ac:spMkLst>
            <pc:docMk/>
            <pc:sldMk cId="1258620814" sldId="295"/>
            <ac:spMk id="3" creationId="{4175813E-F3C6-7664-8262-0DB2C84F2598}"/>
          </ac:spMkLst>
        </pc:spChg>
        <pc:spChg chg="mod">
          <ac:chgData name="Sandra Olsson" userId="S::sanol11@vgregion.se::2be3177c-d80a-4ac5-9312-85ca1c929628" providerId="AD" clId="Web-{21B51858-E1C6-69BD-C8A8-5533344E191D}" dt="2025-01-23T15:35:40.477" v="463" actId="20577"/>
          <ac:spMkLst>
            <pc:docMk/>
            <pc:sldMk cId="1258620814" sldId="295"/>
            <ac:spMk id="4" creationId="{1145301D-E100-B458-ECCD-7BC10A493704}"/>
          </ac:spMkLst>
        </pc:spChg>
        <pc:spChg chg="mod">
          <ac:chgData name="Sandra Olsson" userId="S::sanol11@vgregion.se::2be3177c-d80a-4ac5-9312-85ca1c929628" providerId="AD" clId="Web-{21B51858-E1C6-69BD-C8A8-5533344E191D}" dt="2025-01-23T15:33:14.103" v="461" actId="20577"/>
          <ac:spMkLst>
            <pc:docMk/>
            <pc:sldMk cId="1258620814" sldId="295"/>
            <ac:spMk id="5" creationId="{F2B85002-AF0F-3344-80AB-80C6C09CDD8E}"/>
          </ac:spMkLst>
        </pc:spChg>
      </pc:sldChg>
      <pc:sldChg chg="del">
        <pc:chgData name="Sandra Olsson" userId="S::sanol11@vgregion.se::2be3177c-d80a-4ac5-9312-85ca1c929628" providerId="AD" clId="Web-{21B51858-E1C6-69BD-C8A8-5533344E191D}" dt="2025-01-23T15:35:36.024" v="462"/>
        <pc:sldMkLst>
          <pc:docMk/>
          <pc:sldMk cId="1238170223" sldId="299"/>
        </pc:sldMkLst>
      </pc:sldChg>
      <pc:sldChg chg="modSp ord modCm">
        <pc:chgData name="Sandra Olsson" userId="S::sanol11@vgregion.se::2be3177c-d80a-4ac5-9312-85ca1c929628" providerId="AD" clId="Web-{21B51858-E1C6-69BD-C8A8-5533344E191D}" dt="2025-01-23T15:38:32.507" v="479" actId="1076"/>
        <pc:sldMkLst>
          <pc:docMk/>
          <pc:sldMk cId="1573063931" sldId="2147478214"/>
        </pc:sldMkLst>
        <pc:spChg chg="mod">
          <ac:chgData name="Sandra Olsson" userId="S::sanol11@vgregion.se::2be3177c-d80a-4ac5-9312-85ca1c929628" providerId="AD" clId="Web-{21B51858-E1C6-69BD-C8A8-5533344E191D}" dt="2025-01-23T15:38:25.101" v="478" actId="1076"/>
          <ac:spMkLst>
            <pc:docMk/>
            <pc:sldMk cId="1573063931" sldId="2147478214"/>
            <ac:spMk id="3" creationId="{8CA52446-E108-3F2C-D89F-D708CB36F6B7}"/>
          </ac:spMkLst>
        </pc:spChg>
        <pc:spChg chg="mod">
          <ac:chgData name="Sandra Olsson" userId="S::sanol11@vgregion.se::2be3177c-d80a-4ac5-9312-85ca1c929628" providerId="AD" clId="Web-{21B51858-E1C6-69BD-C8A8-5533344E191D}" dt="2025-01-23T15:37:57.289" v="472" actId="14100"/>
          <ac:spMkLst>
            <pc:docMk/>
            <pc:sldMk cId="1573063931" sldId="2147478214"/>
            <ac:spMk id="6" creationId="{DB2D1F20-E797-109F-48EF-90347649F9B9}"/>
          </ac:spMkLst>
        </pc:spChg>
        <pc:spChg chg="mod">
          <ac:chgData name="Sandra Olsson" userId="S::sanol11@vgregion.se::2be3177c-d80a-4ac5-9312-85ca1c929628" providerId="AD" clId="Web-{21B51858-E1C6-69BD-C8A8-5533344E191D}" dt="2025-01-23T15:36:57.148" v="465"/>
          <ac:spMkLst>
            <pc:docMk/>
            <pc:sldMk cId="1573063931" sldId="2147478214"/>
            <ac:spMk id="8" creationId="{8514025B-7F82-5BB3-7181-D60D040EAABB}"/>
          </ac:spMkLst>
        </pc:spChg>
        <pc:spChg chg="mod">
          <ac:chgData name="Sandra Olsson" userId="S::sanol11@vgregion.se::2be3177c-d80a-4ac5-9312-85ca1c929628" providerId="AD" clId="Web-{21B51858-E1C6-69BD-C8A8-5533344E191D}" dt="2025-01-23T15:27:35.965" v="176" actId="1076"/>
          <ac:spMkLst>
            <pc:docMk/>
            <pc:sldMk cId="1573063931" sldId="2147478214"/>
            <ac:spMk id="9" creationId="{016DE5A1-A2EB-4E6F-C1F8-886801BE96A7}"/>
          </ac:spMkLst>
        </pc:spChg>
        <pc:spChg chg="mod">
          <ac:chgData name="Sandra Olsson" userId="S::sanol11@vgregion.se::2be3177c-d80a-4ac5-9312-85ca1c929628" providerId="AD" clId="Web-{21B51858-E1C6-69BD-C8A8-5533344E191D}" dt="2025-01-23T15:37:28.336" v="470" actId="14100"/>
          <ac:spMkLst>
            <pc:docMk/>
            <pc:sldMk cId="1573063931" sldId="2147478214"/>
            <ac:spMk id="10" creationId="{3FFE939B-08B2-B54C-62F1-81E06573A8FD}"/>
          </ac:spMkLst>
        </pc:spChg>
        <pc:spChg chg="mod">
          <ac:chgData name="Sandra Olsson" userId="S::sanol11@vgregion.se::2be3177c-d80a-4ac5-9312-85ca1c929628" providerId="AD" clId="Web-{21B51858-E1C6-69BD-C8A8-5533344E191D}" dt="2025-01-23T15:38:32.507" v="479" actId="1076"/>
          <ac:spMkLst>
            <pc:docMk/>
            <pc:sldMk cId="1573063931" sldId="2147478214"/>
            <ac:spMk id="11" creationId="{011565A8-8749-B03C-04C2-68CE3E0F487D}"/>
          </ac:spMkLst>
        </pc:spChg>
        <pc:extLst>
          <p:ext xmlns:p="http://schemas.openxmlformats.org/presentationml/2006/main" uri="{D6D511B9-2390-475A-947B-AFAB55BFBCF1}">
            <pc226:cmChg xmlns:pc226="http://schemas.microsoft.com/office/powerpoint/2022/06/main/command" chg="mod">
              <pc226:chgData name="Sandra Olsson" userId="S::sanol11@vgregion.se::2be3177c-d80a-4ac5-9312-85ca1c929628" providerId="AD" clId="Web-{21B51858-E1C6-69BD-C8A8-5533344E191D}" dt="2025-01-23T15:24:39.404" v="84" actId="20577"/>
              <pc2:cmMkLst xmlns:pc2="http://schemas.microsoft.com/office/powerpoint/2019/9/main/command">
                <pc:docMk/>
                <pc:sldMk cId="1573063931" sldId="2147478214"/>
                <pc2:cmMk id="{09D01E9C-924C-4AE8-9A7A-C2CACD3EACF8}"/>
              </pc2:cmMkLst>
            </pc226:cmChg>
          </p:ext>
        </pc:extLst>
      </pc:sldChg>
    </pc:docChg>
  </pc:docChgLst>
  <pc:docChgLst>
    <pc:chgData name="Sandra Olsson" userId="S::sanol11@vgregion.se::2be3177c-d80a-4ac5-9312-85ca1c929628" providerId="AD" clId="Web-{9DE428DF-009D-B229-5982-EEEB18F629A7}"/>
    <pc:docChg chg="modSld">
      <pc:chgData name="Sandra Olsson" userId="S::sanol11@vgregion.se::2be3177c-d80a-4ac5-9312-85ca1c929628" providerId="AD" clId="Web-{9DE428DF-009D-B229-5982-EEEB18F629A7}" dt="2025-01-27T09:54:59.390" v="0" actId="20577"/>
      <pc:docMkLst>
        <pc:docMk/>
      </pc:docMkLst>
      <pc:sldChg chg="modSp modCm">
        <pc:chgData name="Sandra Olsson" userId="S::sanol11@vgregion.se::2be3177c-d80a-4ac5-9312-85ca1c929628" providerId="AD" clId="Web-{9DE428DF-009D-B229-5982-EEEB18F629A7}" dt="2025-01-27T09:54:59.390" v="0" actId="20577"/>
        <pc:sldMkLst>
          <pc:docMk/>
          <pc:sldMk cId="1258620814" sldId="295"/>
        </pc:sldMkLst>
        <pc:spChg chg="mod">
          <ac:chgData name="Sandra Olsson" userId="S::sanol11@vgregion.se::2be3177c-d80a-4ac5-9312-85ca1c929628" providerId="AD" clId="Web-{9DE428DF-009D-B229-5982-EEEB18F629A7}" dt="2025-01-27T09:54:59.390" v="0" actId="20577"/>
          <ac:spMkLst>
            <pc:docMk/>
            <pc:sldMk cId="1258620814" sldId="295"/>
            <ac:spMk id="5" creationId="{F2B85002-AF0F-3344-80AB-80C6C09CDD8E}"/>
          </ac:spMkLst>
        </pc:spChg>
        <pc:extLst>
          <p:ext xmlns:p="http://schemas.openxmlformats.org/presentationml/2006/main" uri="{D6D511B9-2390-475A-947B-AFAB55BFBCF1}">
            <pc226:cmChg xmlns:pc226="http://schemas.microsoft.com/office/powerpoint/2022/06/main/command" chg="mod">
              <pc226:chgData name="Sandra Olsson" userId="S::sanol11@vgregion.se::2be3177c-d80a-4ac5-9312-85ca1c929628" providerId="AD" clId="Web-{9DE428DF-009D-B229-5982-EEEB18F629A7}" dt="2025-01-27T09:54:59.390" v="0" actId="20577"/>
              <pc2:cmMkLst xmlns:pc2="http://schemas.microsoft.com/office/powerpoint/2019/9/main/command">
                <pc:docMk/>
                <pc:sldMk cId="1258620814" sldId="295"/>
                <pc2:cmMk id="{4EB21924-B392-429A-9245-F0116912FCA0}"/>
              </pc2:cmMkLst>
            </pc226:cmChg>
          </p:ext>
        </pc:extLst>
      </pc:sldChg>
    </pc:docChg>
  </pc:docChgLst>
  <pc:docChgLst>
    <pc:chgData name="Alfrida Magnusson" userId="S::alfma2@vgregion.se::bf5b43ae-2d8b-4aad-ab4d-91746a242049" providerId="AD" clId="Web-{7A4FF713-0BF2-7C2B-FE6A-2848E944C05C}"/>
    <pc:docChg chg="addSld modSld sldOrd modSection">
      <pc:chgData name="Alfrida Magnusson" userId="S::alfma2@vgregion.se::bf5b43ae-2d8b-4aad-ab4d-91746a242049" providerId="AD" clId="Web-{7A4FF713-0BF2-7C2B-FE6A-2848E944C05C}" dt="2025-01-17T08:27:39.603" v="339" actId="20577"/>
      <pc:docMkLst>
        <pc:docMk/>
      </pc:docMkLst>
      <pc:sldChg chg="modSp ord">
        <pc:chgData name="Alfrida Magnusson" userId="S::alfma2@vgregion.se::bf5b43ae-2d8b-4aad-ab4d-91746a242049" providerId="AD" clId="Web-{7A4FF713-0BF2-7C2B-FE6A-2848E944C05C}" dt="2025-01-17T08:18:35.771" v="70"/>
        <pc:sldMkLst>
          <pc:docMk/>
          <pc:sldMk cId="1258620814" sldId="295"/>
        </pc:sldMkLst>
        <pc:spChg chg="mod">
          <ac:chgData name="Alfrida Magnusson" userId="S::alfma2@vgregion.se::bf5b43ae-2d8b-4aad-ab4d-91746a242049" providerId="AD" clId="Web-{7A4FF713-0BF2-7C2B-FE6A-2848E944C05C}" dt="2025-01-17T08:17:32.050" v="48" actId="20577"/>
          <ac:spMkLst>
            <pc:docMk/>
            <pc:sldMk cId="1258620814" sldId="295"/>
            <ac:spMk id="5" creationId="{F2B85002-AF0F-3344-80AB-80C6C09CDD8E}"/>
          </ac:spMkLst>
        </pc:spChg>
      </pc:sldChg>
      <pc:sldChg chg="modSp">
        <pc:chgData name="Alfrida Magnusson" userId="S::alfma2@vgregion.se::bf5b43ae-2d8b-4aad-ab4d-91746a242049" providerId="AD" clId="Web-{7A4FF713-0BF2-7C2B-FE6A-2848E944C05C}" dt="2025-01-17T08:27:39.603" v="339" actId="20577"/>
        <pc:sldMkLst>
          <pc:docMk/>
          <pc:sldMk cId="1573063931" sldId="2147478214"/>
        </pc:sldMkLst>
        <pc:spChg chg="mod">
          <ac:chgData name="Alfrida Magnusson" userId="S::alfma2@vgregion.se::bf5b43ae-2d8b-4aad-ab4d-91746a242049" providerId="AD" clId="Web-{7A4FF713-0BF2-7C2B-FE6A-2848E944C05C}" dt="2025-01-17T08:26:57.164" v="333" actId="20577"/>
          <ac:spMkLst>
            <pc:docMk/>
            <pc:sldMk cId="1573063931" sldId="2147478214"/>
            <ac:spMk id="6" creationId="{DB2D1F20-E797-109F-48EF-90347649F9B9}"/>
          </ac:spMkLst>
        </pc:spChg>
        <pc:spChg chg="mod">
          <ac:chgData name="Alfrida Magnusson" userId="S::alfma2@vgregion.se::bf5b43ae-2d8b-4aad-ab4d-91746a242049" providerId="AD" clId="Web-{7A4FF713-0BF2-7C2B-FE6A-2848E944C05C}" dt="2025-01-17T08:27:39.603" v="339" actId="20577"/>
          <ac:spMkLst>
            <pc:docMk/>
            <pc:sldMk cId="1573063931" sldId="2147478214"/>
            <ac:spMk id="8" creationId="{8514025B-7F82-5BB3-7181-D60D040EAABB}"/>
          </ac:spMkLst>
        </pc:spChg>
        <pc:spChg chg="mod">
          <ac:chgData name="Alfrida Magnusson" userId="S::alfma2@vgregion.se::bf5b43ae-2d8b-4aad-ab4d-91746a242049" providerId="AD" clId="Web-{7A4FF713-0BF2-7C2B-FE6A-2848E944C05C}" dt="2025-01-17T08:26:58.274" v="335" actId="20577"/>
          <ac:spMkLst>
            <pc:docMk/>
            <pc:sldMk cId="1573063931" sldId="2147478214"/>
            <ac:spMk id="9" creationId="{016DE5A1-A2EB-4E6F-C1F8-886801BE96A7}"/>
          </ac:spMkLst>
        </pc:spChg>
        <pc:spChg chg="mod">
          <ac:chgData name="Alfrida Magnusson" userId="S::alfma2@vgregion.se::bf5b43ae-2d8b-4aad-ab4d-91746a242049" providerId="AD" clId="Web-{7A4FF713-0BF2-7C2B-FE6A-2848E944C05C}" dt="2025-01-17T08:23:36.548" v="239" actId="20577"/>
          <ac:spMkLst>
            <pc:docMk/>
            <pc:sldMk cId="1573063931" sldId="2147478214"/>
            <ac:spMk id="11" creationId="{011565A8-8749-B03C-04C2-68CE3E0F487D}"/>
          </ac:spMkLst>
        </pc:spChg>
      </pc:sldChg>
      <pc:sldChg chg="add replId">
        <pc:chgData name="Alfrida Magnusson" userId="S::alfma2@vgregion.se::bf5b43ae-2d8b-4aad-ab4d-91746a242049" providerId="AD" clId="Web-{7A4FF713-0BF2-7C2B-FE6A-2848E944C05C}" dt="2025-01-17T08:18:30.662" v="69"/>
        <pc:sldMkLst>
          <pc:docMk/>
          <pc:sldMk cId="3179369433" sldId="2147478215"/>
        </pc:sldMkLst>
      </pc:sldChg>
    </pc:docChg>
  </pc:docChgLst>
  <pc:docChgLst>
    <pc:chgData name="Sandra Olsson" userId="2be3177c-d80a-4ac5-9312-85ca1c929628" providerId="ADAL" clId="{32424F78-4A6F-414F-9135-CCA785227F23}"/>
    <pc:docChg chg="modSld">
      <pc:chgData name="Sandra Olsson" userId="2be3177c-d80a-4ac5-9312-85ca1c929628" providerId="ADAL" clId="{32424F78-4A6F-414F-9135-CCA785227F23}" dt="2025-06-02T12:25:15.454" v="19" actId="20577"/>
      <pc:docMkLst>
        <pc:docMk/>
      </pc:docMkLst>
      <pc:sldChg chg="modSp mod">
        <pc:chgData name="Sandra Olsson" userId="2be3177c-d80a-4ac5-9312-85ca1c929628" providerId="ADAL" clId="{32424F78-4A6F-414F-9135-CCA785227F23}" dt="2025-06-02T12:25:15.454" v="19" actId="20577"/>
        <pc:sldMkLst>
          <pc:docMk/>
          <pc:sldMk cId="1573063931" sldId="2147478214"/>
        </pc:sldMkLst>
        <pc:spChg chg="mod">
          <ac:chgData name="Sandra Olsson" userId="2be3177c-d80a-4ac5-9312-85ca1c929628" providerId="ADAL" clId="{32424F78-4A6F-414F-9135-CCA785227F23}" dt="2025-06-02T12:25:01.746" v="17" actId="20577"/>
          <ac:spMkLst>
            <pc:docMk/>
            <pc:sldMk cId="1573063931" sldId="2147478214"/>
            <ac:spMk id="8" creationId="{8514025B-7F82-5BB3-7181-D60D040EAABB}"/>
          </ac:spMkLst>
        </pc:spChg>
        <pc:spChg chg="mod">
          <ac:chgData name="Sandra Olsson" userId="2be3177c-d80a-4ac5-9312-85ca1c929628" providerId="ADAL" clId="{32424F78-4A6F-414F-9135-CCA785227F23}" dt="2025-06-02T12:25:15.454" v="19" actId="20577"/>
          <ac:spMkLst>
            <pc:docMk/>
            <pc:sldMk cId="1573063931" sldId="2147478214"/>
            <ac:spMk id="9" creationId="{016DE5A1-A2EB-4E6F-C1F8-886801BE96A7}"/>
          </ac:spMkLst>
        </pc:spChg>
      </pc:sldChg>
    </pc:docChg>
  </pc:docChgLst>
  <pc:docChgLst>
    <pc:chgData name="Alfrida Magnusson" userId="S::alfma2@vgregion.se::bf5b43ae-2d8b-4aad-ab4d-91746a242049" providerId="AD" clId="Web-{17F38C1D-C7B8-BF5B-AC61-68B1C9F76B47}"/>
    <pc:docChg chg="addSld modSld modSection">
      <pc:chgData name="Alfrida Magnusson" userId="S::alfma2@vgregion.se::bf5b43ae-2d8b-4aad-ab4d-91746a242049" providerId="AD" clId="Web-{17F38C1D-C7B8-BF5B-AC61-68B1C9F76B47}" dt="2025-01-23T08:52:06.180" v="330" actId="20577"/>
      <pc:docMkLst>
        <pc:docMk/>
      </pc:docMkLst>
      <pc:sldChg chg="modSp">
        <pc:chgData name="Alfrida Magnusson" userId="S::alfma2@vgregion.se::bf5b43ae-2d8b-4aad-ab4d-91746a242049" providerId="AD" clId="Web-{17F38C1D-C7B8-BF5B-AC61-68B1C9F76B47}" dt="2025-01-23T08:52:06.180" v="330" actId="20577"/>
        <pc:sldMkLst>
          <pc:docMk/>
          <pc:sldMk cId="1258620814" sldId="295"/>
        </pc:sldMkLst>
        <pc:spChg chg="mod">
          <ac:chgData name="Alfrida Magnusson" userId="S::alfma2@vgregion.se::bf5b43ae-2d8b-4aad-ab4d-91746a242049" providerId="AD" clId="Web-{17F38C1D-C7B8-BF5B-AC61-68B1C9F76B47}" dt="2025-01-23T08:52:06.180" v="330" actId="20577"/>
          <ac:spMkLst>
            <pc:docMk/>
            <pc:sldMk cId="1258620814" sldId="295"/>
            <ac:spMk id="4" creationId="{1145301D-E100-B458-ECCD-7BC10A493704}"/>
          </ac:spMkLst>
        </pc:spChg>
        <pc:spChg chg="mod">
          <ac:chgData name="Alfrida Magnusson" userId="S::alfma2@vgregion.se::bf5b43ae-2d8b-4aad-ab4d-91746a242049" providerId="AD" clId="Web-{17F38C1D-C7B8-BF5B-AC61-68B1C9F76B47}" dt="2025-01-23T08:51:43.789" v="308" actId="20577"/>
          <ac:spMkLst>
            <pc:docMk/>
            <pc:sldMk cId="1258620814" sldId="295"/>
            <ac:spMk id="5" creationId="{F2B85002-AF0F-3344-80AB-80C6C09CDD8E}"/>
          </ac:spMkLst>
        </pc:spChg>
      </pc:sldChg>
      <pc:sldChg chg="addSp modSp">
        <pc:chgData name="Alfrida Magnusson" userId="S::alfma2@vgregion.se::bf5b43ae-2d8b-4aad-ab4d-91746a242049" providerId="AD" clId="Web-{17F38C1D-C7B8-BF5B-AC61-68B1C9F76B47}" dt="2025-01-23T08:49:21.712" v="214" actId="20577"/>
        <pc:sldMkLst>
          <pc:docMk/>
          <pc:sldMk cId="1573063931" sldId="2147478214"/>
        </pc:sldMkLst>
        <pc:spChg chg="add mod">
          <ac:chgData name="Alfrida Magnusson" userId="S::alfma2@vgregion.se::bf5b43ae-2d8b-4aad-ab4d-91746a242049" providerId="AD" clId="Web-{17F38C1D-C7B8-BF5B-AC61-68B1C9F76B47}" dt="2025-01-23T08:44:22.651" v="22" actId="20577"/>
          <ac:spMkLst>
            <pc:docMk/>
            <pc:sldMk cId="1573063931" sldId="2147478214"/>
            <ac:spMk id="3" creationId="{8CA52446-E108-3F2C-D89F-D708CB36F6B7}"/>
          </ac:spMkLst>
        </pc:spChg>
        <pc:spChg chg="mod">
          <ac:chgData name="Alfrida Magnusson" userId="S::alfma2@vgregion.se::bf5b43ae-2d8b-4aad-ab4d-91746a242049" providerId="AD" clId="Web-{17F38C1D-C7B8-BF5B-AC61-68B1C9F76B47}" dt="2025-01-23T08:49:08.196" v="185" actId="20577"/>
          <ac:spMkLst>
            <pc:docMk/>
            <pc:sldMk cId="1573063931" sldId="2147478214"/>
            <ac:spMk id="8" creationId="{8514025B-7F82-5BB3-7181-D60D040EAABB}"/>
          </ac:spMkLst>
        </pc:spChg>
        <pc:spChg chg="mod">
          <ac:chgData name="Alfrida Magnusson" userId="S::alfma2@vgregion.se::bf5b43ae-2d8b-4aad-ab4d-91746a242049" providerId="AD" clId="Web-{17F38C1D-C7B8-BF5B-AC61-68B1C9F76B47}" dt="2025-01-23T08:49:21.712" v="214" actId="20577"/>
          <ac:spMkLst>
            <pc:docMk/>
            <pc:sldMk cId="1573063931" sldId="2147478214"/>
            <ac:spMk id="9" creationId="{016DE5A1-A2EB-4E6F-C1F8-886801BE96A7}"/>
          </ac:spMkLst>
        </pc:spChg>
      </pc:sldChg>
      <pc:sldChg chg="addSp modSp">
        <pc:chgData name="Alfrida Magnusson" userId="S::alfma2@vgregion.se::bf5b43ae-2d8b-4aad-ab4d-91746a242049" providerId="AD" clId="Web-{17F38C1D-C7B8-BF5B-AC61-68B1C9F76B47}" dt="2025-01-23T08:43:59.276" v="14" actId="1076"/>
        <pc:sldMkLst>
          <pc:docMk/>
          <pc:sldMk cId="3179369433" sldId="2147478215"/>
        </pc:sldMkLst>
        <pc:spChg chg="add mod">
          <ac:chgData name="Alfrida Magnusson" userId="S::alfma2@vgregion.se::bf5b43ae-2d8b-4aad-ab4d-91746a242049" providerId="AD" clId="Web-{17F38C1D-C7B8-BF5B-AC61-68B1C9F76B47}" dt="2025-01-23T08:43:59.276" v="14" actId="1076"/>
          <ac:spMkLst>
            <pc:docMk/>
            <pc:sldMk cId="3179369433" sldId="2147478215"/>
            <ac:spMk id="2" creationId="{21B3F559-081A-1B40-E28D-9FB825107AB4}"/>
          </ac:spMkLst>
        </pc:spChg>
      </pc:sldChg>
      <pc:sldChg chg="addSp modSp add replId">
        <pc:chgData name="Alfrida Magnusson" userId="S::alfma2@vgregion.se::bf5b43ae-2d8b-4aad-ab4d-91746a242049" providerId="AD" clId="Web-{17F38C1D-C7B8-BF5B-AC61-68B1C9F76B47}" dt="2025-01-23T08:50:52.368" v="277" actId="20577"/>
        <pc:sldMkLst>
          <pc:docMk/>
          <pc:sldMk cId="3750952147" sldId="2147478216"/>
        </pc:sldMkLst>
        <pc:spChg chg="add mod">
          <ac:chgData name="Alfrida Magnusson" userId="S::alfma2@vgregion.se::bf5b43ae-2d8b-4aad-ab4d-91746a242049" providerId="AD" clId="Web-{17F38C1D-C7B8-BF5B-AC61-68B1C9F76B47}" dt="2025-01-23T08:50:52.368" v="277" actId="20577"/>
          <ac:spMkLst>
            <pc:docMk/>
            <pc:sldMk cId="3750952147" sldId="2147478216"/>
            <ac:spMk id="3" creationId="{C2AF7C98-6E91-E253-E262-E4A18B4676DA}"/>
          </ac:spMkLst>
        </pc:spChg>
        <pc:spChg chg="mod">
          <ac:chgData name="Alfrida Magnusson" userId="S::alfma2@vgregion.se::bf5b43ae-2d8b-4aad-ab4d-91746a242049" providerId="AD" clId="Web-{17F38C1D-C7B8-BF5B-AC61-68B1C9F76B47}" dt="2025-01-23T08:50:15.852" v="269" actId="20577"/>
          <ac:spMkLst>
            <pc:docMk/>
            <pc:sldMk cId="3750952147" sldId="2147478216"/>
            <ac:spMk id="8" creationId="{8514025B-7F82-5BB3-7181-D60D040EAABB}"/>
          </ac:spMkLst>
        </pc:spChg>
      </pc:sldChg>
    </pc:docChg>
  </pc:docChgLst>
  <pc:docChgLst>
    <pc:chgData name="Alfrida Magnusson" userId="S::alfma2@vgregion.se::bf5b43ae-2d8b-4aad-ab4d-91746a242049" providerId="AD" clId="Web-{53675A6C-6F9C-D13E-8105-9E4662DDE167}"/>
    <pc:docChg chg="modSld">
      <pc:chgData name="Alfrida Magnusson" userId="S::alfma2@vgregion.se::bf5b43ae-2d8b-4aad-ab4d-91746a242049" providerId="AD" clId="Web-{53675A6C-6F9C-D13E-8105-9E4662DDE167}" dt="2025-01-24T08:13:32.370" v="18" actId="20577"/>
      <pc:docMkLst>
        <pc:docMk/>
      </pc:docMkLst>
      <pc:sldChg chg="modSp modCm">
        <pc:chgData name="Alfrida Magnusson" userId="S::alfma2@vgregion.se::bf5b43ae-2d8b-4aad-ab4d-91746a242049" providerId="AD" clId="Web-{53675A6C-6F9C-D13E-8105-9E4662DDE167}" dt="2025-01-24T08:10:47.461" v="6" actId="20577"/>
        <pc:sldMkLst>
          <pc:docMk/>
          <pc:sldMk cId="1258620814" sldId="295"/>
        </pc:sldMkLst>
        <pc:spChg chg="mod">
          <ac:chgData name="Alfrida Magnusson" userId="S::alfma2@vgregion.se::bf5b43ae-2d8b-4aad-ab4d-91746a242049" providerId="AD" clId="Web-{53675A6C-6F9C-D13E-8105-9E4662DDE167}" dt="2025-01-24T08:10:03.258" v="4" actId="20577"/>
          <ac:spMkLst>
            <pc:docMk/>
            <pc:sldMk cId="1258620814" sldId="295"/>
            <ac:spMk id="4" creationId="{1145301D-E100-B458-ECCD-7BC10A493704}"/>
          </ac:spMkLst>
        </pc:spChg>
        <pc:spChg chg="mod">
          <ac:chgData name="Alfrida Magnusson" userId="S::alfma2@vgregion.se::bf5b43ae-2d8b-4aad-ab4d-91746a242049" providerId="AD" clId="Web-{53675A6C-6F9C-D13E-8105-9E4662DDE167}" dt="2025-01-24T08:10:47.461" v="6" actId="20577"/>
          <ac:spMkLst>
            <pc:docMk/>
            <pc:sldMk cId="1258620814" sldId="295"/>
            <ac:spMk id="5" creationId="{F2B85002-AF0F-3344-80AB-80C6C09CDD8E}"/>
          </ac:spMkLst>
        </pc:spChg>
        <pc:extLst>
          <p:ext xmlns:p="http://schemas.openxmlformats.org/presentationml/2006/main" uri="{D6D511B9-2390-475A-947B-AFAB55BFBCF1}">
            <pc226:cmChg xmlns:pc226="http://schemas.microsoft.com/office/powerpoint/2022/06/main/command" chg="mod">
              <pc226:chgData name="Alfrida Magnusson" userId="S::alfma2@vgregion.se::bf5b43ae-2d8b-4aad-ab4d-91746a242049" providerId="AD" clId="Web-{53675A6C-6F9C-D13E-8105-9E4662DDE167}" dt="2025-01-24T08:10:28.258" v="5" actId="20577"/>
              <pc2:cmMkLst xmlns:pc2="http://schemas.microsoft.com/office/powerpoint/2019/9/main/command">
                <pc:docMk/>
                <pc:sldMk cId="1258620814" sldId="295"/>
                <pc2:cmMk id="{4EB21924-B392-429A-9245-F0116912FCA0}"/>
              </pc2:cmMkLst>
            </pc226:cmChg>
            <pc226:cmChg xmlns:pc226="http://schemas.microsoft.com/office/powerpoint/2022/06/main/command" chg="mod">
              <pc226:chgData name="Alfrida Magnusson" userId="S::alfma2@vgregion.se::bf5b43ae-2d8b-4aad-ab4d-91746a242049" providerId="AD" clId="Web-{53675A6C-6F9C-D13E-8105-9E4662DDE167}" dt="2025-01-24T08:10:03.258" v="4" actId="20577"/>
              <pc2:cmMkLst xmlns:pc2="http://schemas.microsoft.com/office/powerpoint/2019/9/main/command">
                <pc:docMk/>
                <pc:sldMk cId="1258620814" sldId="295"/>
                <pc2:cmMk id="{74926178-4380-4BC1-9241-FE5109439A78}"/>
              </pc2:cmMkLst>
            </pc226:cmChg>
          </p:ext>
        </pc:extLst>
      </pc:sldChg>
      <pc:sldChg chg="modSp modCm">
        <pc:chgData name="Alfrida Magnusson" userId="S::alfma2@vgregion.se::bf5b43ae-2d8b-4aad-ab4d-91746a242049" providerId="AD" clId="Web-{53675A6C-6F9C-D13E-8105-9E4662DDE167}" dt="2025-01-24T08:13:32.370" v="18" actId="20577"/>
        <pc:sldMkLst>
          <pc:docMk/>
          <pc:sldMk cId="1573063931" sldId="2147478214"/>
        </pc:sldMkLst>
        <pc:spChg chg="mod">
          <ac:chgData name="Alfrida Magnusson" userId="S::alfma2@vgregion.se::bf5b43ae-2d8b-4aad-ab4d-91746a242049" providerId="AD" clId="Web-{53675A6C-6F9C-D13E-8105-9E4662DDE167}" dt="2025-01-24T08:12:12.494" v="10"/>
          <ac:spMkLst>
            <pc:docMk/>
            <pc:sldMk cId="1573063931" sldId="2147478214"/>
            <ac:spMk id="3" creationId="{8CA52446-E108-3F2C-D89F-D708CB36F6B7}"/>
          </ac:spMkLst>
        </pc:spChg>
        <pc:spChg chg="mod">
          <ac:chgData name="Alfrida Magnusson" userId="S::alfma2@vgregion.se::bf5b43ae-2d8b-4aad-ab4d-91746a242049" providerId="AD" clId="Web-{53675A6C-6F9C-D13E-8105-9E4662DDE167}" dt="2025-01-24T08:13:08.183" v="16" actId="20577"/>
          <ac:spMkLst>
            <pc:docMk/>
            <pc:sldMk cId="1573063931" sldId="2147478214"/>
            <ac:spMk id="6" creationId="{DB2D1F20-E797-109F-48EF-90347649F9B9}"/>
          </ac:spMkLst>
        </pc:spChg>
        <pc:spChg chg="mod">
          <ac:chgData name="Alfrida Magnusson" userId="S::alfma2@vgregion.se::bf5b43ae-2d8b-4aad-ab4d-91746a242049" providerId="AD" clId="Web-{53675A6C-6F9C-D13E-8105-9E4662DDE167}" dt="2025-01-24T08:13:32.370" v="18" actId="20577"/>
          <ac:spMkLst>
            <pc:docMk/>
            <pc:sldMk cId="1573063931" sldId="2147478214"/>
            <ac:spMk id="8" creationId="{8514025B-7F82-5BB3-7181-D60D040EAABB}"/>
          </ac:spMkLst>
        </pc:spChg>
        <pc:extLst>
          <p:ext xmlns:p="http://schemas.openxmlformats.org/presentationml/2006/main" uri="{D6D511B9-2390-475A-947B-AFAB55BFBCF1}">
            <pc226:cmChg xmlns:pc226="http://schemas.microsoft.com/office/powerpoint/2022/06/main/command" chg="mod">
              <pc226:chgData name="Alfrida Magnusson" userId="S::alfma2@vgregion.se::bf5b43ae-2d8b-4aad-ab4d-91746a242049" providerId="AD" clId="Web-{53675A6C-6F9C-D13E-8105-9E4662DDE167}" dt="2025-01-24T08:13:32.370" v="17" actId="20577"/>
              <pc2:cmMkLst xmlns:pc2="http://schemas.microsoft.com/office/powerpoint/2019/9/main/command">
                <pc:docMk/>
                <pc:sldMk cId="1573063931" sldId="2147478214"/>
                <pc2:cmMk id="{09D01E9C-924C-4AE8-9A7A-C2CACD3EACF8}"/>
              </pc2:cmMkLst>
            </pc226:cmChg>
          </p:ext>
        </pc:extLst>
      </pc:sldChg>
    </pc:docChg>
  </pc:docChgLst>
  <pc:docChgLst>
    <pc:chgData name="Alfrida Magnusson" userId="S::alfma2@vgregion.se::bf5b43ae-2d8b-4aad-ab4d-91746a242049" providerId="AD" clId="Web-{F1326850-A62C-AEA0-90ED-5CF9D442D888}"/>
    <pc:docChg chg="delSld modSld sldOrd modSection">
      <pc:chgData name="Alfrida Magnusson" userId="S::alfma2@vgregion.se::bf5b43ae-2d8b-4aad-ab4d-91746a242049" providerId="AD" clId="Web-{F1326850-A62C-AEA0-90ED-5CF9D442D888}" dt="2025-02-05T14:35:16.267" v="52" actId="1076"/>
      <pc:docMkLst>
        <pc:docMk/>
      </pc:docMkLst>
      <pc:sldChg chg="modSp modCm">
        <pc:chgData name="Alfrida Magnusson" userId="S::alfma2@vgregion.se::bf5b43ae-2d8b-4aad-ab4d-91746a242049" providerId="AD" clId="Web-{F1326850-A62C-AEA0-90ED-5CF9D442D888}" dt="2025-02-05T14:35:16.267" v="52" actId="1076"/>
        <pc:sldMkLst>
          <pc:docMk/>
          <pc:sldMk cId="1258620814" sldId="295"/>
        </pc:sldMkLst>
        <pc:spChg chg="mod">
          <ac:chgData name="Alfrida Magnusson" userId="S::alfma2@vgregion.se::bf5b43ae-2d8b-4aad-ab4d-91746a242049" providerId="AD" clId="Web-{F1326850-A62C-AEA0-90ED-5CF9D442D888}" dt="2025-02-05T14:35:16.267" v="52" actId="1076"/>
          <ac:spMkLst>
            <pc:docMk/>
            <pc:sldMk cId="1258620814" sldId="295"/>
            <ac:spMk id="4" creationId="{1145301D-E100-B458-ECCD-7BC10A493704}"/>
          </ac:spMkLst>
        </pc:spChg>
        <pc:spChg chg="mod">
          <ac:chgData name="Alfrida Magnusson" userId="S::alfma2@vgregion.se::bf5b43ae-2d8b-4aad-ab4d-91746a242049" providerId="AD" clId="Web-{F1326850-A62C-AEA0-90ED-5CF9D442D888}" dt="2025-02-05T14:35:10.174" v="51" actId="1076"/>
          <ac:spMkLst>
            <pc:docMk/>
            <pc:sldMk cId="1258620814" sldId="295"/>
            <ac:spMk id="5" creationId="{F2B85002-AF0F-3344-80AB-80C6C09CDD8E}"/>
          </ac:spMkLst>
        </pc:spChg>
        <pc:extLst>
          <p:ext xmlns:p="http://schemas.openxmlformats.org/presentationml/2006/main" uri="{D6D511B9-2390-475A-947B-AFAB55BFBCF1}">
            <pc226:cmChg xmlns:pc226="http://schemas.microsoft.com/office/powerpoint/2022/06/main/command" chg="mod">
              <pc226:chgData name="Alfrida Magnusson" userId="S::alfma2@vgregion.se::bf5b43ae-2d8b-4aad-ab4d-91746a242049" providerId="AD" clId="Web-{F1326850-A62C-AEA0-90ED-5CF9D442D888}" dt="2025-02-05T14:30:52.206" v="6" actId="20577"/>
              <pc2:cmMkLst xmlns:pc2="http://schemas.microsoft.com/office/powerpoint/2019/9/main/command">
                <pc:docMk/>
                <pc:sldMk cId="1258620814" sldId="295"/>
                <pc2:cmMk id="{4EB21924-B392-429A-9245-F0116912FCA0}"/>
              </pc2:cmMkLst>
            </pc226:cmChg>
            <pc226:cmChg xmlns:pc226="http://schemas.microsoft.com/office/powerpoint/2022/06/main/command" chg="mod">
              <pc226:chgData name="Alfrida Magnusson" userId="S::alfma2@vgregion.se::bf5b43ae-2d8b-4aad-ab4d-91746a242049" providerId="AD" clId="Web-{F1326850-A62C-AEA0-90ED-5CF9D442D888}" dt="2025-02-05T14:33:38.643" v="47" actId="20577"/>
              <pc2:cmMkLst xmlns:pc2="http://schemas.microsoft.com/office/powerpoint/2019/9/main/command">
                <pc:docMk/>
                <pc:sldMk cId="1258620814" sldId="295"/>
                <pc2:cmMk id="{74926178-4380-4BC1-9241-FE5109439A78}"/>
              </pc2:cmMkLst>
            </pc226:cmChg>
          </p:ext>
        </pc:extLst>
      </pc:sldChg>
      <pc:sldChg chg="del">
        <pc:chgData name="Alfrida Magnusson" userId="S::alfma2@vgregion.se::bf5b43ae-2d8b-4aad-ab4d-91746a242049" providerId="AD" clId="Web-{F1326850-A62C-AEA0-90ED-5CF9D442D888}" dt="2025-02-05T14:32:12.221" v="18"/>
        <pc:sldMkLst>
          <pc:docMk/>
          <pc:sldMk cId="4115566407" sldId="296"/>
        </pc:sldMkLst>
      </pc:sldChg>
      <pc:sldChg chg="del">
        <pc:chgData name="Alfrida Magnusson" userId="S::alfma2@vgregion.se::bf5b43ae-2d8b-4aad-ab4d-91746a242049" providerId="AD" clId="Web-{F1326850-A62C-AEA0-90ED-5CF9D442D888}" dt="2025-02-05T14:32:13.096" v="19"/>
        <pc:sldMkLst>
          <pc:docMk/>
          <pc:sldMk cId="963900745" sldId="297"/>
        </pc:sldMkLst>
      </pc:sldChg>
      <pc:sldChg chg="modSp modCm">
        <pc:chgData name="Alfrida Magnusson" userId="S::alfma2@vgregion.se::bf5b43ae-2d8b-4aad-ab4d-91746a242049" providerId="AD" clId="Web-{F1326850-A62C-AEA0-90ED-5CF9D442D888}" dt="2025-02-05T14:31:35.299" v="9" actId="14100"/>
        <pc:sldMkLst>
          <pc:docMk/>
          <pc:sldMk cId="1573063931" sldId="2147478214"/>
        </pc:sldMkLst>
        <pc:spChg chg="mod">
          <ac:chgData name="Alfrida Magnusson" userId="S::alfma2@vgregion.se::bf5b43ae-2d8b-4aad-ab4d-91746a242049" providerId="AD" clId="Web-{F1326850-A62C-AEA0-90ED-5CF9D442D888}" dt="2025-02-05T14:31:35.299" v="9" actId="14100"/>
          <ac:spMkLst>
            <pc:docMk/>
            <pc:sldMk cId="1573063931" sldId="2147478214"/>
            <ac:spMk id="8" creationId="{8514025B-7F82-5BB3-7181-D60D040EAABB}"/>
          </ac:spMkLst>
        </pc:spChg>
        <pc:extLst>
          <p:ext xmlns:p="http://schemas.openxmlformats.org/presentationml/2006/main" uri="{D6D511B9-2390-475A-947B-AFAB55BFBCF1}">
            <pc226:cmChg xmlns:pc226="http://schemas.microsoft.com/office/powerpoint/2022/06/main/command" chg="mod">
              <pc226:chgData name="Alfrida Magnusson" userId="S::alfma2@vgregion.se::bf5b43ae-2d8b-4aad-ab4d-91746a242049" providerId="AD" clId="Web-{F1326850-A62C-AEA0-90ED-5CF9D442D888}" dt="2025-02-05T14:31:31.190" v="8" actId="20577"/>
              <pc2:cmMkLst xmlns:pc2="http://schemas.microsoft.com/office/powerpoint/2019/9/main/command">
                <pc:docMk/>
                <pc:sldMk cId="1573063931" sldId="2147478214"/>
                <pc2:cmMk id="{09D01E9C-924C-4AE8-9A7A-C2CACD3EACF8}"/>
              </pc2:cmMkLst>
            </pc226:cmChg>
          </p:ext>
        </pc:extLst>
      </pc:sldChg>
      <pc:sldChg chg="del mod ord modShow">
        <pc:chgData name="Alfrida Magnusson" userId="S::alfma2@vgregion.se::bf5b43ae-2d8b-4aad-ab4d-91746a242049" providerId="AD" clId="Web-{F1326850-A62C-AEA0-90ED-5CF9D442D888}" dt="2025-02-05T14:32:34.659" v="22"/>
        <pc:sldMkLst>
          <pc:docMk/>
          <pc:sldMk cId="3179369433" sldId="2147478215"/>
        </pc:sldMkLst>
      </pc:sldChg>
      <pc:sldChg chg="modSp">
        <pc:chgData name="Alfrida Magnusson" userId="S::alfma2@vgregion.se::bf5b43ae-2d8b-4aad-ab4d-91746a242049" providerId="AD" clId="Web-{F1326850-A62C-AEA0-90ED-5CF9D442D888}" dt="2025-02-05T14:32:05.424" v="17" actId="20577"/>
        <pc:sldMkLst>
          <pc:docMk/>
          <pc:sldMk cId="3750952147" sldId="2147478216"/>
        </pc:sldMkLst>
        <pc:spChg chg="mod">
          <ac:chgData name="Alfrida Magnusson" userId="S::alfma2@vgregion.se::bf5b43ae-2d8b-4aad-ab4d-91746a242049" providerId="AD" clId="Web-{F1326850-A62C-AEA0-90ED-5CF9D442D888}" dt="2025-02-05T14:32:05.424" v="17" actId="20577"/>
          <ac:spMkLst>
            <pc:docMk/>
            <pc:sldMk cId="3750952147" sldId="2147478216"/>
            <ac:spMk id="8" creationId="{8514025B-7F82-5BB3-7181-D60D040EAABB}"/>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EA9C0E35-84B6-7F5A-0DF4-954D903BFE7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a:extLst>
              <a:ext uri="{FF2B5EF4-FFF2-40B4-BE49-F238E27FC236}">
                <a16:creationId xmlns:a16="http://schemas.microsoft.com/office/drawing/2014/main" id="{59C67742-94E7-A406-2FD2-37F9B6E3C97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5195CB1-8D9E-4D39-BD5A-3714F899CBAC}" type="datetimeFigureOut">
              <a:rPr lang="sv-SE" smtClean="0"/>
              <a:t>2025-06-02</a:t>
            </a:fld>
            <a:endParaRPr lang="sv-SE"/>
          </a:p>
        </p:txBody>
      </p:sp>
      <p:sp>
        <p:nvSpPr>
          <p:cNvPr id="4" name="Platshållare för sidfot 3">
            <a:extLst>
              <a:ext uri="{FF2B5EF4-FFF2-40B4-BE49-F238E27FC236}">
                <a16:creationId xmlns:a16="http://schemas.microsoft.com/office/drawing/2014/main" id="{BEA470E6-6438-A282-EB64-049EBCB70A9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a:extLst>
              <a:ext uri="{FF2B5EF4-FFF2-40B4-BE49-F238E27FC236}">
                <a16:creationId xmlns:a16="http://schemas.microsoft.com/office/drawing/2014/main" id="{F6DED696-253C-AAC0-DB7E-65090849E05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3B10E5F-6630-4A69-9755-6CD736F11B39}" type="slidenum">
              <a:rPr lang="sv-SE" smtClean="0"/>
              <a:t>‹#›</a:t>
            </a:fld>
            <a:endParaRPr lang="sv-SE"/>
          </a:p>
        </p:txBody>
      </p:sp>
    </p:spTree>
    <p:extLst>
      <p:ext uri="{BB962C8B-B14F-4D97-AF65-F5344CB8AC3E}">
        <p14:creationId xmlns:p14="http://schemas.microsoft.com/office/powerpoint/2010/main" val="4105902991"/>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D69FF5E-32DB-4A63-9882-8F301C111A15}" type="datetimeFigureOut">
              <a:rPr lang="sv-SE" smtClean="0"/>
              <a:t>2025-06-02</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55BFA82-BD73-4185-B828-63168F0B5499}" type="slidenum">
              <a:rPr lang="sv-SE" smtClean="0"/>
              <a:t>‹#›</a:t>
            </a:fld>
            <a:endParaRPr lang="sv-SE"/>
          </a:p>
        </p:txBody>
      </p:sp>
    </p:spTree>
    <p:extLst>
      <p:ext uri="{BB962C8B-B14F-4D97-AF65-F5344CB8AC3E}">
        <p14:creationId xmlns:p14="http://schemas.microsoft.com/office/powerpoint/2010/main" val="21394257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055BFA82-BD73-4185-B828-63168F0B5499}" type="slidenum">
              <a:rPr lang="sv-SE" smtClean="0"/>
              <a:t>2</a:t>
            </a:fld>
            <a:endParaRPr lang="sv-SE"/>
          </a:p>
        </p:txBody>
      </p:sp>
    </p:spTree>
    <p:extLst>
      <p:ext uri="{BB962C8B-B14F-4D97-AF65-F5344CB8AC3E}">
        <p14:creationId xmlns:p14="http://schemas.microsoft.com/office/powerpoint/2010/main" val="26146527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055BFA82-BD73-4185-B828-63168F0B5499}" type="slidenum">
              <a:rPr lang="sv-SE" smtClean="0"/>
              <a:t>3</a:t>
            </a:fld>
            <a:endParaRPr lang="sv-SE"/>
          </a:p>
        </p:txBody>
      </p:sp>
    </p:spTree>
    <p:extLst>
      <p:ext uri="{BB962C8B-B14F-4D97-AF65-F5344CB8AC3E}">
        <p14:creationId xmlns:p14="http://schemas.microsoft.com/office/powerpoint/2010/main" val="155287696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tartbild 1">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891539" y="1076643"/>
            <a:ext cx="5737195" cy="2387600"/>
          </a:xfrm>
        </p:spPr>
        <p:txBody>
          <a:bodyPr anchor="b"/>
          <a:lstStyle>
            <a:lvl1pPr algn="l">
              <a:lnSpc>
                <a:spcPct val="100000"/>
              </a:lnSpc>
              <a:defRPr sz="3500" b="1"/>
            </a:lvl1pPr>
          </a:lstStyle>
          <a:p>
            <a:r>
              <a:rPr lang="sv-SE"/>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885371" y="3761691"/>
            <a:ext cx="5743363" cy="1683433"/>
          </a:xfrm>
        </p:spPr>
        <p:txBody>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för att lägga till underrubrik</a:t>
            </a:r>
          </a:p>
        </p:txBody>
      </p:sp>
      <p:pic>
        <p:nvPicPr>
          <p:cNvPr id="8" name="Logo">
            <a:extLst>
              <a:ext uri="{FF2B5EF4-FFF2-40B4-BE49-F238E27FC236}">
                <a16:creationId xmlns:a16="http://schemas.microsoft.com/office/drawing/2014/main" id="{DF4C8F7D-7A28-CB63-79C6-C812735D651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21200" y="5865091"/>
            <a:ext cx="3012214" cy="621431"/>
          </a:xfrm>
          <a:prstGeom prst="rect">
            <a:avLst/>
          </a:prstGeom>
        </p:spPr>
      </p:pic>
      <p:sp>
        <p:nvSpPr>
          <p:cNvPr id="10" name="Rektangel: ett hörn rundat 9">
            <a:extLst>
              <a:ext uri="{FF2B5EF4-FFF2-40B4-BE49-F238E27FC236}">
                <a16:creationId xmlns:a16="http://schemas.microsoft.com/office/drawing/2014/main" id="{7E61D836-2BE6-1C11-FBD1-3BB4D68DD0CA}"/>
              </a:ext>
              <a:ext uri="{C183D7F6-B498-43B3-948B-1728B52AA6E4}">
                <adec:decorative xmlns:adec="http://schemas.microsoft.com/office/drawing/2017/decorative" val="1"/>
              </a:ext>
            </a:extLst>
          </p:cNvPr>
          <p:cNvSpPr>
            <a:spLocks/>
          </p:cNvSpPr>
          <p:nvPr userDrawn="1"/>
        </p:nvSpPr>
        <p:spPr>
          <a:xfrm>
            <a:off x="7517606" y="1400174"/>
            <a:ext cx="1422400" cy="2028821"/>
          </a:xfrm>
          <a:prstGeom prst="round1Rect">
            <a:avLst>
              <a:gd name="adj" fmla="val 3832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Rektangel: ett hörn rundat 10">
            <a:extLst>
              <a:ext uri="{FF2B5EF4-FFF2-40B4-BE49-F238E27FC236}">
                <a16:creationId xmlns:a16="http://schemas.microsoft.com/office/drawing/2014/main" id="{D021E843-F0CA-3668-937E-991E960076AB}"/>
              </a:ext>
              <a:ext uri="{C183D7F6-B498-43B3-948B-1728B52AA6E4}">
                <adec:decorative xmlns:adec="http://schemas.microsoft.com/office/drawing/2017/decorative" val="1"/>
              </a:ext>
            </a:extLst>
          </p:cNvPr>
          <p:cNvSpPr>
            <a:spLocks/>
          </p:cNvSpPr>
          <p:nvPr userDrawn="1"/>
        </p:nvSpPr>
        <p:spPr>
          <a:xfrm rot="10800000" flipH="1">
            <a:off x="7517606" y="380998"/>
            <a:ext cx="1422400" cy="1019175"/>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1" name="Rektangel: ett hörn rundat 20">
            <a:extLst>
              <a:ext uri="{FF2B5EF4-FFF2-40B4-BE49-F238E27FC236}">
                <a16:creationId xmlns:a16="http://schemas.microsoft.com/office/drawing/2014/main" id="{2779E0F7-FC36-DC8B-F70D-E1EB4B4317B7}"/>
              </a:ext>
              <a:ext uri="{C183D7F6-B498-43B3-948B-1728B52AA6E4}">
                <adec:decorative xmlns:adec="http://schemas.microsoft.com/office/drawing/2017/decorative" val="1"/>
              </a:ext>
            </a:extLst>
          </p:cNvPr>
          <p:cNvSpPr>
            <a:spLocks/>
          </p:cNvSpPr>
          <p:nvPr userDrawn="1"/>
        </p:nvSpPr>
        <p:spPr>
          <a:xfrm rot="10800000" flipH="1">
            <a:off x="8940005" y="3428996"/>
            <a:ext cx="1439467" cy="2036754"/>
          </a:xfrm>
          <a:prstGeom prst="round1Rect">
            <a:avLst>
              <a:gd name="adj" fmla="val 37331"/>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2" name="Rektangel: ett hörn rundat 21">
            <a:extLst>
              <a:ext uri="{FF2B5EF4-FFF2-40B4-BE49-F238E27FC236}">
                <a16:creationId xmlns:a16="http://schemas.microsoft.com/office/drawing/2014/main" id="{9DC97AAD-37E8-82F9-3999-4634B50843D1}"/>
              </a:ext>
              <a:ext uri="{C183D7F6-B498-43B3-948B-1728B52AA6E4}">
                <adec:decorative xmlns:adec="http://schemas.microsoft.com/office/drawing/2017/decorative" val="1"/>
              </a:ext>
            </a:extLst>
          </p:cNvPr>
          <p:cNvSpPr>
            <a:spLocks/>
          </p:cNvSpPr>
          <p:nvPr userDrawn="1"/>
        </p:nvSpPr>
        <p:spPr>
          <a:xfrm rot="10800000" flipH="1" flipV="1">
            <a:off x="10350074" y="5465756"/>
            <a:ext cx="1419222" cy="1020766"/>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3" name="Rektangel: ett hörn rundat 22">
            <a:extLst>
              <a:ext uri="{FF2B5EF4-FFF2-40B4-BE49-F238E27FC236}">
                <a16:creationId xmlns:a16="http://schemas.microsoft.com/office/drawing/2014/main" id="{262A45B3-FC56-5A48-E32E-99E82C5AB24A}"/>
              </a:ext>
              <a:ext uri="{C183D7F6-B498-43B3-948B-1728B52AA6E4}">
                <adec:decorative xmlns:adec="http://schemas.microsoft.com/office/drawing/2017/decorative" val="1"/>
              </a:ext>
            </a:extLst>
          </p:cNvPr>
          <p:cNvSpPr>
            <a:spLocks/>
          </p:cNvSpPr>
          <p:nvPr userDrawn="1"/>
        </p:nvSpPr>
        <p:spPr>
          <a:xfrm rot="10800000" flipH="1">
            <a:off x="7517606" y="3428997"/>
            <a:ext cx="1422400" cy="1019175"/>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4" name="Rektangel: ett hörn rundat 23">
            <a:extLst>
              <a:ext uri="{FF2B5EF4-FFF2-40B4-BE49-F238E27FC236}">
                <a16:creationId xmlns:a16="http://schemas.microsoft.com/office/drawing/2014/main" id="{5BD28DEE-ADA6-15DB-766D-492D1DE78EF9}"/>
              </a:ext>
              <a:ext uri="{C183D7F6-B498-43B3-948B-1728B52AA6E4}">
                <adec:decorative xmlns:adec="http://schemas.microsoft.com/office/drawing/2017/decorative" val="1"/>
              </a:ext>
            </a:extLst>
          </p:cNvPr>
          <p:cNvSpPr>
            <a:spLocks/>
          </p:cNvSpPr>
          <p:nvPr userDrawn="1"/>
        </p:nvSpPr>
        <p:spPr>
          <a:xfrm rot="10800000" flipH="1">
            <a:off x="7517606" y="4448166"/>
            <a:ext cx="1422400" cy="2038355"/>
          </a:xfrm>
          <a:prstGeom prst="round1Rect">
            <a:avLst>
              <a:gd name="adj" fmla="val 3996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5" name="Rektangel: ett hörn rundat 24">
            <a:extLst>
              <a:ext uri="{FF2B5EF4-FFF2-40B4-BE49-F238E27FC236}">
                <a16:creationId xmlns:a16="http://schemas.microsoft.com/office/drawing/2014/main" id="{5A1DBF60-A901-55C1-FAE0-9D2BFA62C83E}"/>
              </a:ext>
              <a:ext uri="{C183D7F6-B498-43B3-948B-1728B52AA6E4}">
                <adec:decorative xmlns:adec="http://schemas.microsoft.com/office/drawing/2017/decorative" val="1"/>
              </a:ext>
            </a:extLst>
          </p:cNvPr>
          <p:cNvSpPr>
            <a:spLocks/>
          </p:cNvSpPr>
          <p:nvPr userDrawn="1"/>
        </p:nvSpPr>
        <p:spPr>
          <a:xfrm flipH="1">
            <a:off x="10379475" y="3428999"/>
            <a:ext cx="1422000" cy="2036754"/>
          </a:xfrm>
          <a:prstGeom prst="round1Rect">
            <a:avLst>
              <a:gd name="adj" fmla="val 3832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Rektangel: ett hörn rundat 25">
            <a:extLst>
              <a:ext uri="{FF2B5EF4-FFF2-40B4-BE49-F238E27FC236}">
                <a16:creationId xmlns:a16="http://schemas.microsoft.com/office/drawing/2014/main" id="{21E11914-6E9E-9412-96FA-D0BE87BBB319}"/>
              </a:ext>
              <a:ext uri="{C183D7F6-B498-43B3-948B-1728B52AA6E4}">
                <adec:decorative xmlns:adec="http://schemas.microsoft.com/office/drawing/2017/decorative" val="1"/>
              </a:ext>
            </a:extLst>
          </p:cNvPr>
          <p:cNvSpPr>
            <a:spLocks/>
          </p:cNvSpPr>
          <p:nvPr userDrawn="1"/>
        </p:nvSpPr>
        <p:spPr>
          <a:xfrm rot="10800000" flipV="1">
            <a:off x="8936830" y="5465754"/>
            <a:ext cx="1442643" cy="1020767"/>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8" name="Frihandsfigur: Form 27">
            <a:extLst>
              <a:ext uri="{FF2B5EF4-FFF2-40B4-BE49-F238E27FC236}">
                <a16:creationId xmlns:a16="http://schemas.microsoft.com/office/drawing/2014/main" id="{068474CD-0AF3-5001-F209-6782DA68FC1B}"/>
              </a:ext>
              <a:ext uri="{C183D7F6-B498-43B3-948B-1728B52AA6E4}">
                <adec:decorative xmlns:adec="http://schemas.microsoft.com/office/drawing/2017/decorative" val="1"/>
              </a:ext>
            </a:extLst>
          </p:cNvPr>
          <p:cNvSpPr/>
          <p:nvPr userDrawn="1"/>
        </p:nvSpPr>
        <p:spPr>
          <a:xfrm>
            <a:off x="8936831" y="380997"/>
            <a:ext cx="2867819" cy="3048000"/>
          </a:xfrm>
          <a:custGeom>
            <a:avLst/>
            <a:gdLst>
              <a:gd name="connsiteX0" fmla="*/ 0 w 2867819"/>
              <a:gd name="connsiteY0" fmla="*/ 0 h 3048000"/>
              <a:gd name="connsiteX1" fmla="*/ 2867819 w 2867819"/>
              <a:gd name="connsiteY1" fmla="*/ 0 h 3048000"/>
              <a:gd name="connsiteX2" fmla="*/ 2867819 w 2867819"/>
              <a:gd name="connsiteY2" fmla="*/ 3048000 h 3048000"/>
              <a:gd name="connsiteX3" fmla="*/ 567857 w 2867819"/>
              <a:gd name="connsiteY3" fmla="*/ 3048000 h 3048000"/>
              <a:gd name="connsiteX4" fmla="*/ 0 w 2867819"/>
              <a:gd name="connsiteY4" fmla="*/ 2480143 h 304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7819" h="3048000">
                <a:moveTo>
                  <a:pt x="0" y="0"/>
                </a:moveTo>
                <a:lnTo>
                  <a:pt x="2867819" y="0"/>
                </a:lnTo>
                <a:lnTo>
                  <a:pt x="2867819" y="3048000"/>
                </a:lnTo>
                <a:lnTo>
                  <a:pt x="567857" y="3048000"/>
                </a:lnTo>
                <a:cubicBezTo>
                  <a:pt x="254238" y="3048000"/>
                  <a:pt x="0" y="2793762"/>
                  <a:pt x="0" y="2480143"/>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6" name="Platshållare för datum 5">
            <a:extLst>
              <a:ext uri="{FF2B5EF4-FFF2-40B4-BE49-F238E27FC236}">
                <a16:creationId xmlns:a16="http://schemas.microsoft.com/office/drawing/2014/main" id="{30EAE83A-8325-0375-6F9F-906487EE9F55}"/>
              </a:ext>
            </a:extLst>
          </p:cNvPr>
          <p:cNvSpPr>
            <a:spLocks noGrp="1"/>
          </p:cNvSpPr>
          <p:nvPr>
            <p:ph type="dt" sz="half" idx="10"/>
          </p:nvPr>
        </p:nvSpPr>
        <p:spPr/>
        <p:txBody>
          <a:bodyPr/>
          <a:lstStyle/>
          <a:p>
            <a:fld id="{5E3A550C-F865-4F24-A199-8327E2BCB957}" type="datetime1">
              <a:rPr lang="sv-SE" smtClean="0"/>
              <a:t>2025-06-02</a:t>
            </a:fld>
            <a:endParaRPr lang="sv-SE"/>
          </a:p>
        </p:txBody>
      </p:sp>
    </p:spTree>
    <p:extLst>
      <p:ext uri="{BB962C8B-B14F-4D97-AF65-F5344CB8AC3E}">
        <p14:creationId xmlns:p14="http://schemas.microsoft.com/office/powerpoint/2010/main" val="16679568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tartbild med foto">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891539" y="1076643"/>
            <a:ext cx="5737196" cy="2387600"/>
          </a:xfrm>
        </p:spPr>
        <p:txBody>
          <a:bodyPr anchor="b"/>
          <a:lstStyle>
            <a:lvl1pPr algn="l">
              <a:lnSpc>
                <a:spcPct val="100000"/>
              </a:lnSpc>
              <a:defRPr sz="3500" b="1"/>
            </a:lvl1pPr>
          </a:lstStyle>
          <a:p>
            <a:r>
              <a:rPr lang="sv-SE"/>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885372" y="3761691"/>
            <a:ext cx="5737196" cy="1683433"/>
          </a:xfrm>
        </p:spPr>
        <p:txBody>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för att lägga till underrubrik</a:t>
            </a:r>
          </a:p>
        </p:txBody>
      </p:sp>
      <p:sp>
        <p:nvSpPr>
          <p:cNvPr id="27" name="Platshållare för bild 26">
            <a:extLst>
              <a:ext uri="{FF2B5EF4-FFF2-40B4-BE49-F238E27FC236}">
                <a16:creationId xmlns:a16="http://schemas.microsoft.com/office/drawing/2014/main" id="{B7586333-1D24-C4E6-41D4-F849486C4252}"/>
              </a:ext>
            </a:extLst>
          </p:cNvPr>
          <p:cNvSpPr>
            <a:spLocks noGrp="1"/>
          </p:cNvSpPr>
          <p:nvPr>
            <p:ph type="pic" sz="quarter" idx="13"/>
          </p:nvPr>
        </p:nvSpPr>
        <p:spPr>
          <a:xfrm>
            <a:off x="8936831" y="380998"/>
            <a:ext cx="2867819" cy="3048000"/>
          </a:xfrm>
          <a:custGeom>
            <a:avLst/>
            <a:gdLst>
              <a:gd name="connsiteX0" fmla="*/ 0 w 2867819"/>
              <a:gd name="connsiteY0" fmla="*/ 0 h 3048000"/>
              <a:gd name="connsiteX1" fmla="*/ 2867819 w 2867819"/>
              <a:gd name="connsiteY1" fmla="*/ 0 h 3048000"/>
              <a:gd name="connsiteX2" fmla="*/ 2867819 w 2867819"/>
              <a:gd name="connsiteY2" fmla="*/ 3048000 h 3048000"/>
              <a:gd name="connsiteX3" fmla="*/ 567857 w 2867819"/>
              <a:gd name="connsiteY3" fmla="*/ 3048000 h 3048000"/>
              <a:gd name="connsiteX4" fmla="*/ 0 w 2867819"/>
              <a:gd name="connsiteY4" fmla="*/ 2480143 h 304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7819" h="3048000">
                <a:moveTo>
                  <a:pt x="0" y="0"/>
                </a:moveTo>
                <a:lnTo>
                  <a:pt x="2867819" y="0"/>
                </a:lnTo>
                <a:lnTo>
                  <a:pt x="2867819" y="3048000"/>
                </a:lnTo>
                <a:lnTo>
                  <a:pt x="567857" y="3048000"/>
                </a:lnTo>
                <a:cubicBezTo>
                  <a:pt x="254238" y="3048000"/>
                  <a:pt x="0" y="2793762"/>
                  <a:pt x="0" y="2480143"/>
                </a:cubicBezTo>
                <a:close/>
              </a:path>
            </a:pathLst>
          </a:custGeom>
          <a:solidFill>
            <a:schemeClr val="accent2"/>
          </a:solidFill>
        </p:spPr>
        <p:txBody>
          <a:bodyPr wrap="square">
            <a:noAutofit/>
          </a:bodyPr>
          <a:lstStyle>
            <a:lvl1pPr marL="0" indent="0">
              <a:buNone/>
              <a:defRPr/>
            </a:lvl1pPr>
          </a:lstStyle>
          <a:p>
            <a:r>
              <a:rPr lang="sv-SE"/>
              <a:t>Klicka på ikonen för att lägga till en bild</a:t>
            </a:r>
          </a:p>
        </p:txBody>
      </p:sp>
      <p:sp>
        <p:nvSpPr>
          <p:cNvPr id="12" name="Rektangel: ett hörn rundat 11">
            <a:extLst>
              <a:ext uri="{FF2B5EF4-FFF2-40B4-BE49-F238E27FC236}">
                <a16:creationId xmlns:a16="http://schemas.microsoft.com/office/drawing/2014/main" id="{C20FB8AD-B642-E1E6-AC0D-E4A862F9B55D}"/>
              </a:ext>
              <a:ext uri="{C183D7F6-B498-43B3-948B-1728B52AA6E4}">
                <adec:decorative xmlns:adec="http://schemas.microsoft.com/office/drawing/2017/decorative" val="1"/>
              </a:ext>
            </a:extLst>
          </p:cNvPr>
          <p:cNvSpPr>
            <a:spLocks/>
          </p:cNvSpPr>
          <p:nvPr userDrawn="1"/>
        </p:nvSpPr>
        <p:spPr>
          <a:xfrm>
            <a:off x="7517606" y="1400174"/>
            <a:ext cx="1422400" cy="2028821"/>
          </a:xfrm>
          <a:prstGeom prst="round1Rect">
            <a:avLst>
              <a:gd name="adj" fmla="val 3832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Rektangel: ett hörn rundat 12">
            <a:extLst>
              <a:ext uri="{FF2B5EF4-FFF2-40B4-BE49-F238E27FC236}">
                <a16:creationId xmlns:a16="http://schemas.microsoft.com/office/drawing/2014/main" id="{B1925CA5-50D6-AB2F-5E1C-EACB82AD2605}"/>
              </a:ext>
              <a:ext uri="{C183D7F6-B498-43B3-948B-1728B52AA6E4}">
                <adec:decorative xmlns:adec="http://schemas.microsoft.com/office/drawing/2017/decorative" val="1"/>
              </a:ext>
            </a:extLst>
          </p:cNvPr>
          <p:cNvSpPr>
            <a:spLocks/>
          </p:cNvSpPr>
          <p:nvPr userDrawn="1"/>
        </p:nvSpPr>
        <p:spPr>
          <a:xfrm rot="10800000" flipH="1">
            <a:off x="7517606" y="380998"/>
            <a:ext cx="1422400" cy="1019175"/>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Rektangel: ett hörn rundat 13">
            <a:extLst>
              <a:ext uri="{FF2B5EF4-FFF2-40B4-BE49-F238E27FC236}">
                <a16:creationId xmlns:a16="http://schemas.microsoft.com/office/drawing/2014/main" id="{369C8F7C-E029-246E-DEFE-A2F38501997B}"/>
              </a:ext>
              <a:ext uri="{C183D7F6-B498-43B3-948B-1728B52AA6E4}">
                <adec:decorative xmlns:adec="http://schemas.microsoft.com/office/drawing/2017/decorative" val="1"/>
              </a:ext>
            </a:extLst>
          </p:cNvPr>
          <p:cNvSpPr>
            <a:spLocks/>
          </p:cNvSpPr>
          <p:nvPr userDrawn="1"/>
        </p:nvSpPr>
        <p:spPr>
          <a:xfrm rot="10800000" flipH="1">
            <a:off x="8940005" y="3428996"/>
            <a:ext cx="1439467" cy="2036754"/>
          </a:xfrm>
          <a:prstGeom prst="round1Rect">
            <a:avLst>
              <a:gd name="adj" fmla="val 37331"/>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Rektangel: ett hörn rundat 14">
            <a:extLst>
              <a:ext uri="{FF2B5EF4-FFF2-40B4-BE49-F238E27FC236}">
                <a16:creationId xmlns:a16="http://schemas.microsoft.com/office/drawing/2014/main" id="{6A1C4870-0798-1888-787F-386EAC4D3723}"/>
              </a:ext>
              <a:ext uri="{C183D7F6-B498-43B3-948B-1728B52AA6E4}">
                <adec:decorative xmlns:adec="http://schemas.microsoft.com/office/drawing/2017/decorative" val="1"/>
              </a:ext>
            </a:extLst>
          </p:cNvPr>
          <p:cNvSpPr>
            <a:spLocks/>
          </p:cNvSpPr>
          <p:nvPr userDrawn="1"/>
        </p:nvSpPr>
        <p:spPr>
          <a:xfrm rot="10800000" flipH="1" flipV="1">
            <a:off x="10382253" y="5465755"/>
            <a:ext cx="1419222" cy="1020766"/>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6" name="Rektangel: ett hörn rundat 15">
            <a:extLst>
              <a:ext uri="{FF2B5EF4-FFF2-40B4-BE49-F238E27FC236}">
                <a16:creationId xmlns:a16="http://schemas.microsoft.com/office/drawing/2014/main" id="{FD86D645-4C70-7686-CEDC-C3F7E248E0F4}"/>
              </a:ext>
              <a:ext uri="{C183D7F6-B498-43B3-948B-1728B52AA6E4}">
                <adec:decorative xmlns:adec="http://schemas.microsoft.com/office/drawing/2017/decorative" val="1"/>
              </a:ext>
            </a:extLst>
          </p:cNvPr>
          <p:cNvSpPr>
            <a:spLocks/>
          </p:cNvSpPr>
          <p:nvPr userDrawn="1"/>
        </p:nvSpPr>
        <p:spPr>
          <a:xfrm rot="10800000" flipH="1">
            <a:off x="7517606" y="3428997"/>
            <a:ext cx="1422400" cy="1019175"/>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Rektangel: ett hörn rundat 16">
            <a:extLst>
              <a:ext uri="{FF2B5EF4-FFF2-40B4-BE49-F238E27FC236}">
                <a16:creationId xmlns:a16="http://schemas.microsoft.com/office/drawing/2014/main" id="{31C76949-D02B-332F-5982-22F450E45AEB}"/>
              </a:ext>
              <a:ext uri="{C183D7F6-B498-43B3-948B-1728B52AA6E4}">
                <adec:decorative xmlns:adec="http://schemas.microsoft.com/office/drawing/2017/decorative" val="1"/>
              </a:ext>
            </a:extLst>
          </p:cNvPr>
          <p:cNvSpPr>
            <a:spLocks/>
          </p:cNvSpPr>
          <p:nvPr userDrawn="1"/>
        </p:nvSpPr>
        <p:spPr>
          <a:xfrm rot="10800000" flipH="1">
            <a:off x="7517606" y="4448166"/>
            <a:ext cx="1422400" cy="2038355"/>
          </a:xfrm>
          <a:prstGeom prst="round1Rect">
            <a:avLst>
              <a:gd name="adj" fmla="val 3996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8" name="Rektangel: ett hörn rundat 17">
            <a:extLst>
              <a:ext uri="{FF2B5EF4-FFF2-40B4-BE49-F238E27FC236}">
                <a16:creationId xmlns:a16="http://schemas.microsoft.com/office/drawing/2014/main" id="{322ACDAC-1D12-98AB-7D77-C6C8ED0E6BB3}"/>
              </a:ext>
              <a:ext uri="{C183D7F6-B498-43B3-948B-1728B52AA6E4}">
                <adec:decorative xmlns:adec="http://schemas.microsoft.com/office/drawing/2017/decorative" val="1"/>
              </a:ext>
            </a:extLst>
          </p:cNvPr>
          <p:cNvSpPr>
            <a:spLocks/>
          </p:cNvSpPr>
          <p:nvPr userDrawn="1"/>
        </p:nvSpPr>
        <p:spPr>
          <a:xfrm flipH="1">
            <a:off x="10379475" y="3428999"/>
            <a:ext cx="1422000" cy="2036754"/>
          </a:xfrm>
          <a:prstGeom prst="round1Rect">
            <a:avLst>
              <a:gd name="adj" fmla="val 3832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9" name="Rektangel: ett hörn rundat 18">
            <a:extLst>
              <a:ext uri="{FF2B5EF4-FFF2-40B4-BE49-F238E27FC236}">
                <a16:creationId xmlns:a16="http://schemas.microsoft.com/office/drawing/2014/main" id="{078779E6-AB64-0FE7-3DCA-5727138EC16E}"/>
              </a:ext>
              <a:ext uri="{C183D7F6-B498-43B3-948B-1728B52AA6E4}">
                <adec:decorative xmlns:adec="http://schemas.microsoft.com/office/drawing/2017/decorative" val="1"/>
              </a:ext>
            </a:extLst>
          </p:cNvPr>
          <p:cNvSpPr>
            <a:spLocks/>
          </p:cNvSpPr>
          <p:nvPr userDrawn="1"/>
        </p:nvSpPr>
        <p:spPr>
          <a:xfrm rot="10800000" flipV="1">
            <a:off x="8936830" y="5465754"/>
            <a:ext cx="1442643" cy="1020767"/>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textruta 5">
            <a:extLst>
              <a:ext uri="{FF2B5EF4-FFF2-40B4-BE49-F238E27FC236}">
                <a16:creationId xmlns:a16="http://schemas.microsoft.com/office/drawing/2014/main" id="{AA71F2BA-C943-46F6-00FD-63E44941990B}"/>
              </a:ext>
            </a:extLst>
          </p:cNvPr>
          <p:cNvSpPr txBox="1"/>
          <p:nvPr userDrawn="1"/>
        </p:nvSpPr>
        <p:spPr>
          <a:xfrm>
            <a:off x="704895" y="6466008"/>
            <a:ext cx="695282" cy="276999"/>
          </a:xfrm>
          <a:prstGeom prst="rect">
            <a:avLst/>
          </a:prstGeom>
          <a:noFill/>
        </p:spPr>
        <p:txBody>
          <a:bodyPr wrap="square" lIns="0" tIns="0" rIns="0" bIns="0" rtlCol="0">
            <a:spAutoFit/>
          </a:bodyPr>
          <a:lstStyle/>
          <a:p>
            <a:pPr algn="l"/>
            <a:r>
              <a:rPr lang="sv-SE">
                <a:solidFill>
                  <a:schemeClr val="bg1"/>
                </a:solidFill>
              </a:rPr>
              <a:t>TEst</a:t>
            </a:r>
          </a:p>
        </p:txBody>
      </p:sp>
      <p:sp>
        <p:nvSpPr>
          <p:cNvPr id="7" name="Platshållare för datum 6">
            <a:extLst>
              <a:ext uri="{FF2B5EF4-FFF2-40B4-BE49-F238E27FC236}">
                <a16:creationId xmlns:a16="http://schemas.microsoft.com/office/drawing/2014/main" id="{C4CBFC51-E299-C1C6-C259-2EC78776D974}"/>
              </a:ext>
            </a:extLst>
          </p:cNvPr>
          <p:cNvSpPr>
            <a:spLocks noGrp="1"/>
          </p:cNvSpPr>
          <p:nvPr>
            <p:ph type="dt" sz="half" idx="14"/>
          </p:nvPr>
        </p:nvSpPr>
        <p:spPr/>
        <p:txBody>
          <a:bodyPr/>
          <a:lstStyle/>
          <a:p>
            <a:fld id="{6D598AF4-8416-41AC-A4B8-8AA2F78027DE}" type="datetime1">
              <a:rPr lang="sv-SE" smtClean="0"/>
              <a:t>2025-06-02</a:t>
            </a:fld>
            <a:endParaRPr lang="sv-SE"/>
          </a:p>
        </p:txBody>
      </p:sp>
      <p:pic>
        <p:nvPicPr>
          <p:cNvPr id="8" name="Logo">
            <a:extLst>
              <a:ext uri="{FF2B5EF4-FFF2-40B4-BE49-F238E27FC236}">
                <a16:creationId xmlns:a16="http://schemas.microsoft.com/office/drawing/2014/main" id="{8198E92E-CAA4-9C08-9C89-4029C21440F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21200" y="5865091"/>
            <a:ext cx="3012214" cy="621431"/>
          </a:xfrm>
          <a:prstGeom prst="rect">
            <a:avLst/>
          </a:prstGeom>
        </p:spPr>
      </p:pic>
    </p:spTree>
    <p:extLst>
      <p:ext uri="{BB962C8B-B14F-4D97-AF65-F5344CB8AC3E}">
        <p14:creationId xmlns:p14="http://schemas.microsoft.com/office/powerpoint/2010/main" val="31776926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tartbild enfärgad">
    <p:spTree>
      <p:nvGrpSpPr>
        <p:cNvPr id="1" name=""/>
        <p:cNvGrpSpPr/>
        <p:nvPr/>
      </p:nvGrpSpPr>
      <p:grpSpPr>
        <a:xfrm>
          <a:off x="0" y="0"/>
          <a:ext cx="0" cy="0"/>
          <a:chOff x="0" y="0"/>
          <a:chExt cx="0" cy="0"/>
        </a:xfrm>
      </p:grpSpPr>
      <p:sp>
        <p:nvSpPr>
          <p:cNvPr id="9" name="Rektangel: ett hörn rundat 8">
            <a:extLst>
              <a:ext uri="{FF2B5EF4-FFF2-40B4-BE49-F238E27FC236}">
                <a16:creationId xmlns:a16="http://schemas.microsoft.com/office/drawing/2014/main" id="{0BA287CB-7B49-DD6D-11A1-EE0677F3EDC5}"/>
              </a:ext>
              <a:ext uri="{C183D7F6-B498-43B3-948B-1728B52AA6E4}">
                <adec:decorative xmlns:adec="http://schemas.microsoft.com/office/drawing/2017/decorative" val="1"/>
              </a:ext>
            </a:extLst>
          </p:cNvPr>
          <p:cNvSpPr/>
          <p:nvPr userDrawn="1"/>
        </p:nvSpPr>
        <p:spPr bwMode="black">
          <a:xfrm flipV="1">
            <a:off x="389466" y="380999"/>
            <a:ext cx="11413068" cy="6099176"/>
          </a:xfrm>
          <a:prstGeom prst="round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2D6EA362-9137-45DF-BEE4-B691A8719BDE}"/>
              </a:ext>
            </a:extLst>
          </p:cNvPr>
          <p:cNvSpPr>
            <a:spLocks noGrp="1"/>
          </p:cNvSpPr>
          <p:nvPr>
            <p:ph type="title" hasCustomPrompt="1"/>
          </p:nvPr>
        </p:nvSpPr>
        <p:spPr bwMode="white">
          <a:xfrm>
            <a:off x="1092200" y="1752600"/>
            <a:ext cx="10007600" cy="1614312"/>
          </a:xfrm>
        </p:spPr>
        <p:txBody>
          <a:bodyPr anchor="b"/>
          <a:lstStyle>
            <a:lvl1pPr algn="ctr">
              <a:defRPr sz="3500" b="1">
                <a:solidFill>
                  <a:schemeClr val="bg1"/>
                </a:solidFill>
              </a:defRPr>
            </a:lvl1pPr>
          </a:lstStyle>
          <a:p>
            <a:r>
              <a:rPr lang="sv-SE"/>
              <a:t>Klicka för att lägga till rubrik</a:t>
            </a:r>
          </a:p>
        </p:txBody>
      </p:sp>
      <p:sp>
        <p:nvSpPr>
          <p:cNvPr id="3" name="Platshållare för text 2">
            <a:extLst>
              <a:ext uri="{FF2B5EF4-FFF2-40B4-BE49-F238E27FC236}">
                <a16:creationId xmlns:a16="http://schemas.microsoft.com/office/drawing/2014/main" id="{81D78077-8D23-4A9C-AD57-B41C92D6A8D4}"/>
              </a:ext>
            </a:extLst>
          </p:cNvPr>
          <p:cNvSpPr>
            <a:spLocks noGrp="1"/>
          </p:cNvSpPr>
          <p:nvPr>
            <p:ph type="body" idx="1" hasCustomPrompt="1"/>
          </p:nvPr>
        </p:nvSpPr>
        <p:spPr bwMode="white">
          <a:xfrm>
            <a:off x="1092200" y="3612268"/>
            <a:ext cx="10024267" cy="1500187"/>
          </a:xfrm>
        </p:spPr>
        <p:txBody>
          <a:bodyPr/>
          <a:lstStyle>
            <a:lvl1pPr marL="0" indent="0" algn="ctr">
              <a:buNone/>
              <a:defRPr sz="22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för att lägga till underrubrik</a:t>
            </a:r>
          </a:p>
        </p:txBody>
      </p:sp>
      <p:sp>
        <p:nvSpPr>
          <p:cNvPr id="6" name="Platshållare för datum 5">
            <a:extLst>
              <a:ext uri="{FF2B5EF4-FFF2-40B4-BE49-F238E27FC236}">
                <a16:creationId xmlns:a16="http://schemas.microsoft.com/office/drawing/2014/main" id="{DBF08389-4E2E-AF65-054E-C982BA7B587E}"/>
              </a:ext>
            </a:extLst>
          </p:cNvPr>
          <p:cNvSpPr>
            <a:spLocks noGrp="1"/>
          </p:cNvSpPr>
          <p:nvPr>
            <p:ph type="dt" sz="half" idx="10"/>
          </p:nvPr>
        </p:nvSpPr>
        <p:spPr/>
        <p:txBody>
          <a:bodyPr/>
          <a:lstStyle/>
          <a:p>
            <a:fld id="{D6DB0435-4108-4DA5-B871-C88C3C6BBB94}" type="datetime1">
              <a:rPr lang="sv-SE" smtClean="0"/>
              <a:t>2025-06-02</a:t>
            </a:fld>
            <a:endParaRPr lang="sv-SE"/>
          </a:p>
        </p:txBody>
      </p:sp>
      <p:sp>
        <p:nvSpPr>
          <p:cNvPr id="7" name="Platshållare för sidfot 6">
            <a:extLst>
              <a:ext uri="{FF2B5EF4-FFF2-40B4-BE49-F238E27FC236}">
                <a16:creationId xmlns:a16="http://schemas.microsoft.com/office/drawing/2014/main" id="{0A5E5F6E-C97D-A4DC-263A-27783D57B08B}"/>
              </a:ext>
            </a:extLst>
          </p:cNvPr>
          <p:cNvSpPr>
            <a:spLocks noGrp="1"/>
          </p:cNvSpPr>
          <p:nvPr>
            <p:ph type="ftr" sz="quarter" idx="11"/>
          </p:nvPr>
        </p:nvSpPr>
        <p:spPr/>
        <p:txBody>
          <a:bodyPr/>
          <a:lstStyle/>
          <a:p>
            <a:r>
              <a:rPr lang="sv-SE"/>
              <a:t>Sahlgrenska Universitetssjukhuset</a:t>
            </a:r>
          </a:p>
        </p:txBody>
      </p:sp>
    </p:spTree>
    <p:extLst>
      <p:ext uri="{BB962C8B-B14F-4D97-AF65-F5344CB8AC3E}">
        <p14:creationId xmlns:p14="http://schemas.microsoft.com/office/powerpoint/2010/main" val="36018584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om">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3AB1CC7E-5066-B2D6-C273-8806FB859F9B}"/>
              </a:ext>
            </a:extLst>
          </p:cNvPr>
          <p:cNvSpPr>
            <a:spLocks noGrp="1"/>
          </p:cNvSpPr>
          <p:nvPr>
            <p:ph type="dt" sz="half" idx="10"/>
          </p:nvPr>
        </p:nvSpPr>
        <p:spPr/>
        <p:txBody>
          <a:bodyPr/>
          <a:lstStyle/>
          <a:p>
            <a:fld id="{2C27F1BA-72EB-4857-AA42-B15224BA00B9}" type="datetime1">
              <a:rPr lang="sv-SE" smtClean="0"/>
              <a:t>2025-06-02</a:t>
            </a:fld>
            <a:endParaRPr lang="sv-SE"/>
          </a:p>
        </p:txBody>
      </p:sp>
      <p:sp>
        <p:nvSpPr>
          <p:cNvPr id="5" name="Platshållare för sidfot 4">
            <a:extLst>
              <a:ext uri="{FF2B5EF4-FFF2-40B4-BE49-F238E27FC236}">
                <a16:creationId xmlns:a16="http://schemas.microsoft.com/office/drawing/2014/main" id="{12B0C1A2-56EF-E81F-53A9-CC77AD52554C}"/>
              </a:ext>
            </a:extLst>
          </p:cNvPr>
          <p:cNvSpPr>
            <a:spLocks noGrp="1"/>
          </p:cNvSpPr>
          <p:nvPr>
            <p:ph type="ftr" sz="quarter" idx="11"/>
          </p:nvPr>
        </p:nvSpPr>
        <p:spPr/>
        <p:txBody>
          <a:bodyPr/>
          <a:lstStyle/>
          <a:p>
            <a:r>
              <a:rPr lang="sv-SE"/>
              <a:t>Sahlgrenska Universitetssjukhuset</a:t>
            </a:r>
          </a:p>
        </p:txBody>
      </p:sp>
      <p:sp>
        <p:nvSpPr>
          <p:cNvPr id="2" name="Rubrik 2">
            <a:extLst>
              <a:ext uri="{FF2B5EF4-FFF2-40B4-BE49-F238E27FC236}">
                <a16:creationId xmlns:a16="http://schemas.microsoft.com/office/drawing/2014/main" id="{C8CDDCB9-B54D-2D70-8E7A-D1581A3F4A22}"/>
              </a:ext>
            </a:extLst>
          </p:cNvPr>
          <p:cNvSpPr>
            <a:spLocks noGrp="1"/>
          </p:cNvSpPr>
          <p:nvPr>
            <p:ph type="title" hasCustomPrompt="1"/>
          </p:nvPr>
        </p:nvSpPr>
        <p:spPr>
          <a:xfrm>
            <a:off x="1100667" y="433954"/>
            <a:ext cx="9666187" cy="1047750"/>
          </a:xfrm>
        </p:spPr>
        <p:txBody>
          <a:bodyPr/>
          <a:lstStyle>
            <a:lvl1pPr>
              <a:defRPr/>
            </a:lvl1pPr>
          </a:lstStyle>
          <a:p>
            <a:r>
              <a:rPr lang="sv-SE"/>
              <a:t>Rubrik</a:t>
            </a:r>
          </a:p>
        </p:txBody>
      </p:sp>
      <p:sp>
        <p:nvSpPr>
          <p:cNvPr id="3" name="Platshållare för innehåll 8">
            <a:extLst>
              <a:ext uri="{FF2B5EF4-FFF2-40B4-BE49-F238E27FC236}">
                <a16:creationId xmlns:a16="http://schemas.microsoft.com/office/drawing/2014/main" id="{CC91CFAF-1F4C-CF0A-107A-0EADDBE12DCD}"/>
              </a:ext>
            </a:extLst>
          </p:cNvPr>
          <p:cNvSpPr>
            <a:spLocks noGrp="1"/>
          </p:cNvSpPr>
          <p:nvPr>
            <p:ph sz="quarter" idx="14"/>
          </p:nvPr>
        </p:nvSpPr>
        <p:spPr>
          <a:xfrm>
            <a:off x="1092200" y="2121960"/>
            <a:ext cx="9674654" cy="3756990"/>
          </a:xfrm>
          <a:custGeom>
            <a:avLst/>
            <a:gdLst>
              <a:gd name="connsiteX0" fmla="*/ 0 w 4919133"/>
              <a:gd name="connsiteY0" fmla="*/ 0 h 3756990"/>
              <a:gd name="connsiteX1" fmla="*/ 4919133 w 4919133"/>
              <a:gd name="connsiteY1" fmla="*/ 0 h 3756990"/>
              <a:gd name="connsiteX2" fmla="*/ 4919133 w 4919133"/>
              <a:gd name="connsiteY2" fmla="*/ 3756990 h 3756990"/>
              <a:gd name="connsiteX3" fmla="*/ 0 w 4919133"/>
              <a:gd name="connsiteY3" fmla="*/ 3756990 h 3756990"/>
            </a:gdLst>
            <a:ahLst/>
            <a:cxnLst>
              <a:cxn ang="0">
                <a:pos x="connsiteX0" y="connsiteY0"/>
              </a:cxn>
              <a:cxn ang="0">
                <a:pos x="connsiteX1" y="connsiteY1"/>
              </a:cxn>
              <a:cxn ang="0">
                <a:pos x="connsiteX2" y="connsiteY2"/>
              </a:cxn>
              <a:cxn ang="0">
                <a:pos x="connsiteX3" y="connsiteY3"/>
              </a:cxn>
            </a:cxnLst>
            <a:rect l="l" t="t" r="r" b="b"/>
            <a:pathLst>
              <a:path w="4919133" h="3756990">
                <a:moveTo>
                  <a:pt x="0" y="0"/>
                </a:moveTo>
                <a:lnTo>
                  <a:pt x="4919133" y="0"/>
                </a:lnTo>
                <a:lnTo>
                  <a:pt x="4919133" y="3756990"/>
                </a:lnTo>
                <a:lnTo>
                  <a:pt x="0" y="3756990"/>
                </a:lnTo>
                <a:close/>
              </a:path>
            </a:pathLst>
          </a:custGeom>
        </p:spPr>
        <p:txBody>
          <a:bodyPr wrap="square">
            <a:noAutofit/>
          </a:bodyPr>
          <a:lstStyle>
            <a:lvl1pPr marL="0" indent="0">
              <a:buNone/>
              <a:defRPr/>
            </a:lvl1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18004220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p:txBody>
          <a:bodyPr/>
          <a:lstStyle>
            <a:lvl1pPr>
              <a:defRPr/>
            </a:lvl1pPr>
          </a:lstStyle>
          <a:p>
            <a:r>
              <a:rPr lang="sv-SE"/>
              <a:t>Klicka för att lägga till rubrik</a:t>
            </a:r>
          </a:p>
        </p:txBody>
      </p:sp>
      <p:sp>
        <p:nvSpPr>
          <p:cNvPr id="14" name="Platshållare för innehåll 13">
            <a:extLst>
              <a:ext uri="{FF2B5EF4-FFF2-40B4-BE49-F238E27FC236}">
                <a16:creationId xmlns:a16="http://schemas.microsoft.com/office/drawing/2014/main" id="{A9936CC4-BC31-7B4D-38E0-EC836B72C571}"/>
              </a:ext>
            </a:extLst>
          </p:cNvPr>
          <p:cNvSpPr>
            <a:spLocks noGrp="1"/>
          </p:cNvSpPr>
          <p:nvPr>
            <p:ph sz="quarter" idx="13"/>
          </p:nvPr>
        </p:nvSpPr>
        <p:spPr>
          <a:xfrm>
            <a:off x="1092200" y="2113722"/>
            <a:ext cx="8650817" cy="331152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3" name="Platshållare för datum 2">
            <a:extLst>
              <a:ext uri="{FF2B5EF4-FFF2-40B4-BE49-F238E27FC236}">
                <a16:creationId xmlns:a16="http://schemas.microsoft.com/office/drawing/2014/main" id="{F168E8F4-CCAB-9D62-770E-18594C9FC9F7}"/>
              </a:ext>
            </a:extLst>
          </p:cNvPr>
          <p:cNvSpPr>
            <a:spLocks noGrp="1"/>
          </p:cNvSpPr>
          <p:nvPr>
            <p:ph type="dt" sz="half" idx="14"/>
          </p:nvPr>
        </p:nvSpPr>
        <p:spPr/>
        <p:txBody>
          <a:bodyPr/>
          <a:lstStyle/>
          <a:p>
            <a:fld id="{2683CE48-9A04-4EAD-ACE6-F96EF5477165}" type="datetime1">
              <a:rPr lang="sv-SE" smtClean="0"/>
              <a:t>2025-06-02</a:t>
            </a:fld>
            <a:endParaRPr lang="sv-SE"/>
          </a:p>
        </p:txBody>
      </p:sp>
      <p:sp>
        <p:nvSpPr>
          <p:cNvPr id="6" name="Platshållare för sidfot 5">
            <a:extLst>
              <a:ext uri="{FF2B5EF4-FFF2-40B4-BE49-F238E27FC236}">
                <a16:creationId xmlns:a16="http://schemas.microsoft.com/office/drawing/2014/main" id="{161B6ECD-BDF0-7F15-B856-12CA1DBAC087}"/>
              </a:ext>
            </a:extLst>
          </p:cNvPr>
          <p:cNvSpPr>
            <a:spLocks noGrp="1"/>
          </p:cNvSpPr>
          <p:nvPr>
            <p:ph type="ftr" sz="quarter" idx="15"/>
          </p:nvPr>
        </p:nvSpPr>
        <p:spPr/>
        <p:txBody>
          <a:bodyPr/>
          <a:lstStyle/>
          <a:p>
            <a:r>
              <a:rPr lang="sv-SE"/>
              <a:t>Sahlgrenska Universitetssjukhuset</a:t>
            </a:r>
          </a:p>
        </p:txBody>
      </p:sp>
      <p:sp>
        <p:nvSpPr>
          <p:cNvPr id="7" name="Rektangel: ett hörn rundat 6">
            <a:extLst>
              <a:ext uri="{FF2B5EF4-FFF2-40B4-BE49-F238E27FC236}">
                <a16:creationId xmlns:a16="http://schemas.microsoft.com/office/drawing/2014/main" id="{73A585E4-AFD9-73B3-6228-5EC2E00562BE}"/>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H="1" flipV="1">
            <a:off x="10371138" y="380999"/>
            <a:ext cx="1433512" cy="1019173"/>
          </a:xfrm>
          <a:prstGeom prst="round1Rect">
            <a:avLst>
              <a:gd name="adj" fmla="val 4890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Rektangel: ett hörn rundat 7">
            <a:extLst>
              <a:ext uri="{FF2B5EF4-FFF2-40B4-BE49-F238E27FC236}">
                <a16:creationId xmlns:a16="http://schemas.microsoft.com/office/drawing/2014/main" id="{B5372248-D21F-8D52-3DB3-51A7B660569B}"/>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10371138" y="1400173"/>
            <a:ext cx="1433512" cy="2032001"/>
          </a:xfrm>
          <a:prstGeom prst="round1Rect">
            <a:avLst>
              <a:gd name="adj" fmla="val 4026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Rektangel: ett hörn rundat 8">
            <a:extLst>
              <a:ext uri="{FF2B5EF4-FFF2-40B4-BE49-F238E27FC236}">
                <a16:creationId xmlns:a16="http://schemas.microsoft.com/office/drawing/2014/main" id="{10FBF7AD-460F-553E-5C7C-F85B1FC5BAEB}"/>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10371138" y="3439316"/>
            <a:ext cx="1433512" cy="3056098"/>
          </a:xfrm>
          <a:prstGeom prst="round1Rect">
            <a:avLst>
              <a:gd name="adj" fmla="val 4026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20545118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ubrik, innehåll och bi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1100667" y="425716"/>
            <a:ext cx="4995333" cy="1047750"/>
          </a:xfrm>
        </p:spPr>
        <p:txBody>
          <a:bodyPr/>
          <a:lstStyle>
            <a:lvl1pPr>
              <a:defRPr/>
            </a:lvl1pPr>
          </a:lstStyle>
          <a:p>
            <a:r>
              <a:rPr lang="sv-SE"/>
              <a:t>Rubrik</a:t>
            </a:r>
          </a:p>
        </p:txBody>
      </p:sp>
      <p:sp>
        <p:nvSpPr>
          <p:cNvPr id="9" name="Platshållare för innehåll 8">
            <a:extLst>
              <a:ext uri="{FF2B5EF4-FFF2-40B4-BE49-F238E27FC236}">
                <a16:creationId xmlns:a16="http://schemas.microsoft.com/office/drawing/2014/main" id="{D5FF0E6C-D325-C355-90B1-214F162C31D1}"/>
              </a:ext>
            </a:extLst>
          </p:cNvPr>
          <p:cNvSpPr>
            <a:spLocks noGrp="1"/>
          </p:cNvSpPr>
          <p:nvPr>
            <p:ph sz="quarter" idx="14"/>
          </p:nvPr>
        </p:nvSpPr>
        <p:spPr>
          <a:xfrm>
            <a:off x="1092200" y="2113722"/>
            <a:ext cx="5003800" cy="3756990"/>
          </a:xfrm>
          <a:custGeom>
            <a:avLst/>
            <a:gdLst>
              <a:gd name="connsiteX0" fmla="*/ 0 w 4919133"/>
              <a:gd name="connsiteY0" fmla="*/ 0 h 3756990"/>
              <a:gd name="connsiteX1" fmla="*/ 4919133 w 4919133"/>
              <a:gd name="connsiteY1" fmla="*/ 0 h 3756990"/>
              <a:gd name="connsiteX2" fmla="*/ 4919133 w 4919133"/>
              <a:gd name="connsiteY2" fmla="*/ 3756990 h 3756990"/>
              <a:gd name="connsiteX3" fmla="*/ 0 w 4919133"/>
              <a:gd name="connsiteY3" fmla="*/ 3756990 h 3756990"/>
            </a:gdLst>
            <a:ahLst/>
            <a:cxnLst>
              <a:cxn ang="0">
                <a:pos x="connsiteX0" y="connsiteY0"/>
              </a:cxn>
              <a:cxn ang="0">
                <a:pos x="connsiteX1" y="connsiteY1"/>
              </a:cxn>
              <a:cxn ang="0">
                <a:pos x="connsiteX2" y="connsiteY2"/>
              </a:cxn>
              <a:cxn ang="0">
                <a:pos x="connsiteX3" y="connsiteY3"/>
              </a:cxn>
            </a:cxnLst>
            <a:rect l="l" t="t" r="r" b="b"/>
            <a:pathLst>
              <a:path w="4919133" h="3756990">
                <a:moveTo>
                  <a:pt x="0" y="0"/>
                </a:moveTo>
                <a:lnTo>
                  <a:pt x="4919133" y="0"/>
                </a:lnTo>
                <a:lnTo>
                  <a:pt x="4919133" y="3756990"/>
                </a:lnTo>
                <a:lnTo>
                  <a:pt x="0" y="3756990"/>
                </a:lnTo>
                <a:close/>
              </a:path>
            </a:pathLst>
          </a:custGeom>
        </p:spPr>
        <p:txBody>
          <a:bodyPr wrap="square">
            <a:noAutofit/>
          </a:bodyPr>
          <a:lstStyle>
            <a:lvl1pPr marL="0" indent="0">
              <a:buNone/>
              <a:defRPr/>
            </a:lvl1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2" name="Platshållare för bild 11">
            <a:extLst>
              <a:ext uri="{FF2B5EF4-FFF2-40B4-BE49-F238E27FC236}">
                <a16:creationId xmlns:a16="http://schemas.microsoft.com/office/drawing/2014/main" id="{1703F1CD-4B7B-907E-729A-4E87F6ADB81A}"/>
              </a:ext>
            </a:extLst>
          </p:cNvPr>
          <p:cNvSpPr>
            <a:spLocks noGrp="1"/>
          </p:cNvSpPr>
          <p:nvPr>
            <p:ph type="pic" sz="quarter" idx="13"/>
          </p:nvPr>
        </p:nvSpPr>
        <p:spPr>
          <a:xfrm>
            <a:off x="6801696" y="380998"/>
            <a:ext cx="5002954" cy="6071396"/>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schemeClr val="bg1">
              <a:lumMod val="95000"/>
            </a:schemeClr>
          </a:solidFill>
        </p:spPr>
        <p:txBody>
          <a:bodyPr wrap="square">
            <a:noAutofit/>
          </a:bodyPr>
          <a:lstStyle>
            <a:lvl1pPr marL="0" indent="0">
              <a:buNone/>
              <a:defRPr/>
            </a:lvl1pPr>
          </a:lstStyle>
          <a:p>
            <a:r>
              <a:rPr lang="sv-SE"/>
              <a:t>Klicka på ikonen för att lägga till en bild</a:t>
            </a:r>
          </a:p>
        </p:txBody>
      </p:sp>
      <p:sp>
        <p:nvSpPr>
          <p:cNvPr id="2" name="Platshållare för datum 1">
            <a:extLst>
              <a:ext uri="{FF2B5EF4-FFF2-40B4-BE49-F238E27FC236}">
                <a16:creationId xmlns:a16="http://schemas.microsoft.com/office/drawing/2014/main" id="{625E6907-50BC-FFF4-F6B9-BF2B7373C4A2}"/>
              </a:ext>
            </a:extLst>
          </p:cNvPr>
          <p:cNvSpPr>
            <a:spLocks noGrp="1"/>
          </p:cNvSpPr>
          <p:nvPr>
            <p:ph type="dt" sz="half" idx="15"/>
          </p:nvPr>
        </p:nvSpPr>
        <p:spPr/>
        <p:txBody>
          <a:bodyPr/>
          <a:lstStyle/>
          <a:p>
            <a:fld id="{4B776B95-268A-4CFA-BBA5-9ACA910E4F80}" type="datetime1">
              <a:rPr lang="sv-SE" smtClean="0"/>
              <a:t>2025-06-02</a:t>
            </a:fld>
            <a:endParaRPr lang="sv-SE"/>
          </a:p>
        </p:txBody>
      </p:sp>
      <p:sp>
        <p:nvSpPr>
          <p:cNvPr id="4" name="Platshållare för sidfot 3">
            <a:extLst>
              <a:ext uri="{FF2B5EF4-FFF2-40B4-BE49-F238E27FC236}">
                <a16:creationId xmlns:a16="http://schemas.microsoft.com/office/drawing/2014/main" id="{2F1EC206-E47A-5E7F-9581-B76ADE31A8FE}"/>
              </a:ext>
            </a:extLst>
          </p:cNvPr>
          <p:cNvSpPr>
            <a:spLocks noGrp="1"/>
          </p:cNvSpPr>
          <p:nvPr>
            <p:ph type="ftr" sz="quarter" idx="16"/>
          </p:nvPr>
        </p:nvSpPr>
        <p:spPr/>
        <p:txBody>
          <a:bodyPr/>
          <a:lstStyle/>
          <a:p>
            <a:r>
              <a:rPr lang="sv-SE"/>
              <a:t>Sahlgrenska Universitetssjukhuset</a:t>
            </a:r>
          </a:p>
        </p:txBody>
      </p:sp>
    </p:spTree>
    <p:extLst>
      <p:ext uri="{BB962C8B-B14F-4D97-AF65-F5344CB8AC3E}">
        <p14:creationId xmlns:p14="http://schemas.microsoft.com/office/powerpoint/2010/main" val="31430307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ndast helbild">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BA959C0A-3CC4-CB74-4993-5594A5630A2F}"/>
              </a:ext>
            </a:extLst>
          </p:cNvPr>
          <p:cNvSpPr>
            <a:spLocks noGrp="1"/>
          </p:cNvSpPr>
          <p:nvPr>
            <p:ph type="pic" sz="quarter" idx="13"/>
          </p:nvPr>
        </p:nvSpPr>
        <p:spPr>
          <a:xfrm>
            <a:off x="389466" y="380999"/>
            <a:ext cx="11413068" cy="6099176"/>
          </a:xfrm>
          <a:custGeom>
            <a:avLst/>
            <a:gdLst>
              <a:gd name="connsiteX0" fmla="*/ 0 w 11413068"/>
              <a:gd name="connsiteY0" fmla="*/ 0 h 6099176"/>
              <a:gd name="connsiteX1" fmla="*/ 11413068 w 11413068"/>
              <a:gd name="connsiteY1" fmla="*/ 0 h 6099176"/>
              <a:gd name="connsiteX2" fmla="*/ 11413068 w 11413068"/>
              <a:gd name="connsiteY2" fmla="*/ 27780 h 6099176"/>
              <a:gd name="connsiteX3" fmla="*/ 11413068 w 11413068"/>
              <a:gd name="connsiteY3" fmla="*/ 5082626 h 6099176"/>
              <a:gd name="connsiteX4" fmla="*/ 11413068 w 11413068"/>
              <a:gd name="connsiteY4" fmla="*/ 5087256 h 6099176"/>
              <a:gd name="connsiteX5" fmla="*/ 10401148 w 11413068"/>
              <a:gd name="connsiteY5" fmla="*/ 6099176 h 6099176"/>
              <a:gd name="connsiteX6" fmla="*/ 10396518 w 11413068"/>
              <a:gd name="connsiteY6" fmla="*/ 6099176 h 6099176"/>
              <a:gd name="connsiteX7" fmla="*/ 0 w 11413068"/>
              <a:gd name="connsiteY7" fmla="*/ 6099176 h 6099176"/>
              <a:gd name="connsiteX8" fmla="*/ 0 w 11413068"/>
              <a:gd name="connsiteY8" fmla="*/ 27780 h 6099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13068" h="6099176">
                <a:moveTo>
                  <a:pt x="0" y="0"/>
                </a:moveTo>
                <a:lnTo>
                  <a:pt x="11413068" y="0"/>
                </a:lnTo>
                <a:lnTo>
                  <a:pt x="11413068" y="27780"/>
                </a:lnTo>
                <a:lnTo>
                  <a:pt x="11413068" y="5082626"/>
                </a:lnTo>
                <a:lnTo>
                  <a:pt x="11413068" y="5087256"/>
                </a:lnTo>
                <a:cubicBezTo>
                  <a:pt x="11413068" y="5646124"/>
                  <a:pt x="10960016" y="6099176"/>
                  <a:pt x="10401148" y="6099176"/>
                </a:cubicBezTo>
                <a:lnTo>
                  <a:pt x="10396518" y="6099176"/>
                </a:lnTo>
                <a:lnTo>
                  <a:pt x="0" y="6099176"/>
                </a:lnTo>
                <a:lnTo>
                  <a:pt x="0" y="27780"/>
                </a:lnTo>
                <a:close/>
              </a:path>
            </a:pathLst>
          </a:custGeom>
          <a:solidFill>
            <a:schemeClr val="bg1">
              <a:lumMod val="95000"/>
            </a:schemeClr>
          </a:solidFill>
        </p:spPr>
        <p:txBody>
          <a:bodyPr wrap="square">
            <a:noAutofit/>
          </a:bodyPr>
          <a:lstStyle>
            <a:lvl1pPr marL="0" indent="0">
              <a:buNone/>
              <a:defRPr/>
            </a:lvl1pPr>
          </a:lstStyle>
          <a:p>
            <a:r>
              <a:rPr lang="sv-SE"/>
              <a:t>Klicka på ikonen för att lägga till en bild</a:t>
            </a:r>
          </a:p>
        </p:txBody>
      </p:sp>
      <p:sp>
        <p:nvSpPr>
          <p:cNvPr id="4" name="Platshållare för datum 3">
            <a:extLst>
              <a:ext uri="{FF2B5EF4-FFF2-40B4-BE49-F238E27FC236}">
                <a16:creationId xmlns:a16="http://schemas.microsoft.com/office/drawing/2014/main" id="{A100F903-3478-7793-DE93-655C7E1A353D}"/>
              </a:ext>
            </a:extLst>
          </p:cNvPr>
          <p:cNvSpPr>
            <a:spLocks noGrp="1"/>
          </p:cNvSpPr>
          <p:nvPr>
            <p:ph type="dt" sz="half" idx="14"/>
          </p:nvPr>
        </p:nvSpPr>
        <p:spPr/>
        <p:txBody>
          <a:bodyPr/>
          <a:lstStyle/>
          <a:p>
            <a:fld id="{CF936256-C231-4A85-ABBC-B9D46D6BA76A}" type="datetime1">
              <a:rPr lang="sv-SE" smtClean="0"/>
              <a:t>2025-06-02</a:t>
            </a:fld>
            <a:endParaRPr lang="sv-SE"/>
          </a:p>
        </p:txBody>
      </p:sp>
      <p:sp>
        <p:nvSpPr>
          <p:cNvPr id="6" name="Platshållare för sidfot 5">
            <a:extLst>
              <a:ext uri="{FF2B5EF4-FFF2-40B4-BE49-F238E27FC236}">
                <a16:creationId xmlns:a16="http://schemas.microsoft.com/office/drawing/2014/main" id="{3CF62D2F-E5FD-F410-EE14-94871D7A62B1}"/>
              </a:ext>
            </a:extLst>
          </p:cNvPr>
          <p:cNvSpPr>
            <a:spLocks noGrp="1"/>
          </p:cNvSpPr>
          <p:nvPr>
            <p:ph type="ftr" sz="quarter" idx="15"/>
          </p:nvPr>
        </p:nvSpPr>
        <p:spPr/>
        <p:txBody>
          <a:bodyPr/>
          <a:lstStyle/>
          <a:p>
            <a:r>
              <a:rPr lang="sv-SE"/>
              <a:t>Sahlgrenska Universitetssjukhuset</a:t>
            </a:r>
          </a:p>
        </p:txBody>
      </p:sp>
    </p:spTree>
    <p:extLst>
      <p:ext uri="{BB962C8B-B14F-4D97-AF65-F5344CB8AC3E}">
        <p14:creationId xmlns:p14="http://schemas.microsoft.com/office/powerpoint/2010/main" val="35482316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vart logo/Vit bakgrund">
    <p:spTree>
      <p:nvGrpSpPr>
        <p:cNvPr id="1" name=""/>
        <p:cNvGrpSpPr/>
        <p:nvPr/>
      </p:nvGrpSpPr>
      <p:grpSpPr>
        <a:xfrm>
          <a:off x="0" y="0"/>
          <a:ext cx="0" cy="0"/>
          <a:chOff x="0" y="0"/>
          <a:chExt cx="0" cy="0"/>
        </a:xfrm>
      </p:grpSpPr>
      <p:pic>
        <p:nvPicPr>
          <p:cNvPr id="6" name="Logo">
            <a:extLst>
              <a:ext uri="{FF2B5EF4-FFF2-40B4-BE49-F238E27FC236}">
                <a16:creationId xmlns:a16="http://schemas.microsoft.com/office/drawing/2014/main" id="{F028FC9A-549E-C173-F6EE-DD2DADAFA6BB}"/>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524332" y="2897528"/>
            <a:ext cx="5152320" cy="1062943"/>
          </a:xfrm>
          <a:prstGeom prst="rect">
            <a:avLst/>
          </a:prstGeom>
        </p:spPr>
      </p:pic>
      <p:sp>
        <p:nvSpPr>
          <p:cNvPr id="3" name="Title 2">
            <a:extLst>
              <a:ext uri="{FF2B5EF4-FFF2-40B4-BE49-F238E27FC236}">
                <a16:creationId xmlns:a16="http://schemas.microsoft.com/office/drawing/2014/main" id="{3B23554D-627D-914B-C979-86E23DE8C83A}"/>
              </a:ext>
            </a:extLst>
          </p:cNvPr>
          <p:cNvSpPr>
            <a:spLocks noGrp="1"/>
          </p:cNvSpPr>
          <p:nvPr>
            <p:ph type="title" hasCustomPrompt="1"/>
          </p:nvPr>
        </p:nvSpPr>
        <p:spPr>
          <a:xfrm>
            <a:off x="1100667" y="-1301484"/>
            <a:ext cx="8642350" cy="1047750"/>
          </a:xfrm>
        </p:spPr>
        <p:txBody>
          <a:bodyPr/>
          <a:lstStyle>
            <a:lvl1pPr>
              <a:defRPr/>
            </a:lvl1pPr>
          </a:lstStyle>
          <a:p>
            <a:r>
              <a:rPr lang="sv-SE" noProof="0"/>
              <a:t>Skriv en rubrik för tillgänglighetsanpassning</a:t>
            </a:r>
          </a:p>
        </p:txBody>
      </p:sp>
    </p:spTree>
    <p:extLst>
      <p:ext uri="{BB962C8B-B14F-4D97-AF65-F5344CB8AC3E}">
        <p14:creationId xmlns:p14="http://schemas.microsoft.com/office/powerpoint/2010/main" val="4924050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it logo/Blå bakgrund">
    <p:spTree>
      <p:nvGrpSpPr>
        <p:cNvPr id="1" name=""/>
        <p:cNvGrpSpPr/>
        <p:nvPr/>
      </p:nvGrpSpPr>
      <p:grpSpPr>
        <a:xfrm>
          <a:off x="0" y="0"/>
          <a:ext cx="0" cy="0"/>
          <a:chOff x="0" y="0"/>
          <a:chExt cx="0" cy="0"/>
        </a:xfrm>
      </p:grpSpPr>
      <p:sp>
        <p:nvSpPr>
          <p:cNvPr id="5" name="Rektangel: ett hörn rundat 4">
            <a:extLst>
              <a:ext uri="{FF2B5EF4-FFF2-40B4-BE49-F238E27FC236}">
                <a16:creationId xmlns:a16="http://schemas.microsoft.com/office/drawing/2014/main" id="{0F7839DA-DC58-9FD4-5DB7-077F9CCAC083}"/>
              </a:ext>
              <a:ext uri="{C183D7F6-B498-43B3-948B-1728B52AA6E4}">
                <adec:decorative xmlns:adec="http://schemas.microsoft.com/office/drawing/2017/decorative" val="1"/>
              </a:ext>
            </a:extLst>
          </p:cNvPr>
          <p:cNvSpPr/>
          <p:nvPr userDrawn="1"/>
        </p:nvSpPr>
        <p:spPr bwMode="black">
          <a:xfrm flipV="1">
            <a:off x="389466" y="380999"/>
            <a:ext cx="11413068" cy="6099176"/>
          </a:xfrm>
          <a:prstGeom prst="round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6" name="Logo">
            <a:extLst>
              <a:ext uri="{FF2B5EF4-FFF2-40B4-BE49-F238E27FC236}">
                <a16:creationId xmlns:a16="http://schemas.microsoft.com/office/drawing/2014/main" id="{F028FC9A-549E-C173-F6EE-DD2DADAFA6BB}"/>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519840" y="2897528"/>
            <a:ext cx="5152320" cy="1062943"/>
          </a:xfrm>
          <a:prstGeom prst="rect">
            <a:avLst/>
          </a:prstGeom>
        </p:spPr>
      </p:pic>
      <p:sp>
        <p:nvSpPr>
          <p:cNvPr id="3" name="Title 2">
            <a:extLst>
              <a:ext uri="{FF2B5EF4-FFF2-40B4-BE49-F238E27FC236}">
                <a16:creationId xmlns:a16="http://schemas.microsoft.com/office/drawing/2014/main" id="{C71987B4-A1C4-C717-553B-70AFEBCBFD71}"/>
              </a:ext>
            </a:extLst>
          </p:cNvPr>
          <p:cNvSpPr>
            <a:spLocks noGrp="1"/>
          </p:cNvSpPr>
          <p:nvPr>
            <p:ph type="title" hasCustomPrompt="1"/>
          </p:nvPr>
        </p:nvSpPr>
        <p:spPr>
          <a:xfrm>
            <a:off x="1100667" y="-1410109"/>
            <a:ext cx="8642350" cy="1047750"/>
          </a:xfrm>
        </p:spPr>
        <p:txBody>
          <a:bodyPr/>
          <a:lstStyle/>
          <a:p>
            <a:r>
              <a:rPr lang="sv-SE" noProof="0"/>
              <a:t>Skriv en rubrik för tillgänglighetsanpassning</a:t>
            </a:r>
          </a:p>
        </p:txBody>
      </p:sp>
    </p:spTree>
    <p:extLst>
      <p:ext uri="{BB962C8B-B14F-4D97-AF65-F5344CB8AC3E}">
        <p14:creationId xmlns:p14="http://schemas.microsoft.com/office/powerpoint/2010/main" val="42527265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152683E2-9A31-4B47-ACFE-390B6E0AF714}"/>
              </a:ext>
            </a:extLst>
          </p:cNvPr>
          <p:cNvSpPr>
            <a:spLocks noGrp="1"/>
          </p:cNvSpPr>
          <p:nvPr>
            <p:ph type="title"/>
          </p:nvPr>
        </p:nvSpPr>
        <p:spPr>
          <a:xfrm>
            <a:off x="1100667" y="425716"/>
            <a:ext cx="8642350" cy="1047750"/>
          </a:xfrm>
          <a:prstGeom prst="rect">
            <a:avLst/>
          </a:prstGeom>
        </p:spPr>
        <p:txBody>
          <a:bodyPr vert="horz" lIns="0" tIns="0" rIns="0" bIns="0" rtlCol="0" anchor="b">
            <a:noAutofit/>
          </a:bodyPr>
          <a:lstStyle/>
          <a:p>
            <a:r>
              <a:rPr lang="sv-SE"/>
              <a:t>Klicka för att lägga till rubrik</a:t>
            </a:r>
          </a:p>
        </p:txBody>
      </p:sp>
      <p:sp>
        <p:nvSpPr>
          <p:cNvPr id="3" name="Platshållare för text 2">
            <a:extLst>
              <a:ext uri="{FF2B5EF4-FFF2-40B4-BE49-F238E27FC236}">
                <a16:creationId xmlns:a16="http://schemas.microsoft.com/office/drawing/2014/main" id="{81C0710F-3CB3-4F01-9977-A1A69928F1E2}"/>
              </a:ext>
            </a:extLst>
          </p:cNvPr>
          <p:cNvSpPr>
            <a:spLocks noGrp="1"/>
          </p:cNvSpPr>
          <p:nvPr>
            <p:ph type="body" idx="1"/>
          </p:nvPr>
        </p:nvSpPr>
        <p:spPr>
          <a:xfrm>
            <a:off x="1111250" y="2044700"/>
            <a:ext cx="8642350" cy="3311526"/>
          </a:xfrm>
          <a:prstGeom prst="rect">
            <a:avLst/>
          </a:prstGeom>
        </p:spPr>
        <p:txBody>
          <a:bodyPr vert="horz" lIns="0" tIns="0" rIns="0" bIns="0" rtlCol="0">
            <a:noAutofit/>
          </a:bodyPr>
          <a:lstStyle/>
          <a:p>
            <a:pPr lvl="0"/>
            <a:r>
              <a:rPr lang="sv-SE"/>
              <a:t>Skriv text här</a:t>
            </a:r>
          </a:p>
          <a:p>
            <a:pPr lvl="1"/>
            <a:r>
              <a:rPr lang="sv-SE"/>
              <a:t>Skriv text här</a:t>
            </a:r>
          </a:p>
          <a:p>
            <a:pPr lvl="2"/>
            <a:r>
              <a:rPr lang="sv-SE"/>
              <a:t>Nivå tre</a:t>
            </a:r>
          </a:p>
          <a:p>
            <a:pPr lvl="3"/>
            <a:r>
              <a:rPr lang="sv-SE"/>
              <a:t>Nivå fyra</a:t>
            </a:r>
          </a:p>
          <a:p>
            <a:pPr lvl="4"/>
            <a:r>
              <a:rPr lang="sv-SE"/>
              <a:t>Nivå fem</a:t>
            </a:r>
          </a:p>
        </p:txBody>
      </p:sp>
      <p:sp>
        <p:nvSpPr>
          <p:cNvPr id="9" name="Platshållare för datum 8">
            <a:extLst>
              <a:ext uri="{FF2B5EF4-FFF2-40B4-BE49-F238E27FC236}">
                <a16:creationId xmlns:a16="http://schemas.microsoft.com/office/drawing/2014/main" id="{94798039-E5C4-7804-7509-501B9DE7B0C6}"/>
              </a:ext>
            </a:extLst>
          </p:cNvPr>
          <p:cNvSpPr>
            <a:spLocks noGrp="1"/>
          </p:cNvSpPr>
          <p:nvPr>
            <p:ph type="dt" sz="half" idx="2"/>
          </p:nvPr>
        </p:nvSpPr>
        <p:spPr>
          <a:xfrm>
            <a:off x="10901363" y="136525"/>
            <a:ext cx="908050" cy="141687"/>
          </a:xfrm>
          <a:prstGeom prst="rect">
            <a:avLst/>
          </a:prstGeom>
        </p:spPr>
        <p:txBody>
          <a:bodyPr vert="horz" lIns="0" tIns="0" rIns="0" bIns="0" rtlCol="0" anchor="ctr"/>
          <a:lstStyle>
            <a:lvl1pPr algn="r">
              <a:defRPr sz="900">
                <a:solidFill>
                  <a:schemeClr val="tx1"/>
                </a:solidFill>
              </a:defRPr>
            </a:lvl1pPr>
          </a:lstStyle>
          <a:p>
            <a:fld id="{603DE84F-2189-4AE4-8038-290BEACE7459}" type="datetime1">
              <a:rPr lang="sv-SE" smtClean="0"/>
              <a:t>2025-06-02</a:t>
            </a:fld>
            <a:endParaRPr lang="sv-SE"/>
          </a:p>
        </p:txBody>
      </p:sp>
      <p:sp>
        <p:nvSpPr>
          <p:cNvPr id="10" name="Platshållare för sidfot 9">
            <a:extLst>
              <a:ext uri="{FF2B5EF4-FFF2-40B4-BE49-F238E27FC236}">
                <a16:creationId xmlns:a16="http://schemas.microsoft.com/office/drawing/2014/main" id="{2F44A19D-54A3-346E-3AA1-C94C6D945439}"/>
              </a:ext>
            </a:extLst>
          </p:cNvPr>
          <p:cNvSpPr>
            <a:spLocks noGrp="1"/>
          </p:cNvSpPr>
          <p:nvPr>
            <p:ph type="ftr" sz="quarter" idx="3"/>
          </p:nvPr>
        </p:nvSpPr>
        <p:spPr>
          <a:xfrm>
            <a:off x="389466" y="136525"/>
            <a:ext cx="4125383" cy="141687"/>
          </a:xfrm>
          <a:prstGeom prst="rect">
            <a:avLst/>
          </a:prstGeom>
        </p:spPr>
        <p:txBody>
          <a:bodyPr vert="horz" lIns="0" tIns="0" rIns="0" bIns="0" rtlCol="0" anchor="ctr"/>
          <a:lstStyle>
            <a:lvl1pPr algn="l">
              <a:defRPr sz="900">
                <a:solidFill>
                  <a:schemeClr val="tx1"/>
                </a:solidFill>
              </a:defRPr>
            </a:lvl1pPr>
          </a:lstStyle>
          <a:p>
            <a:r>
              <a:rPr lang="sv-SE"/>
              <a:t>Sahlgrenska Universitetssjukhuset</a:t>
            </a:r>
          </a:p>
        </p:txBody>
      </p:sp>
    </p:spTree>
    <p:extLst>
      <p:ext uri="{BB962C8B-B14F-4D97-AF65-F5344CB8AC3E}">
        <p14:creationId xmlns:p14="http://schemas.microsoft.com/office/powerpoint/2010/main" val="149138282"/>
      </p:ext>
    </p:extLst>
  </p:cSld>
  <p:clrMap bg1="lt1" tx1="dk1" bg2="lt2" tx2="dk2" accent1="accent1" accent2="accent2" accent3="accent3" accent4="accent4" accent5="accent5" accent6="accent6" hlink="hlink" folHlink="folHlink"/>
  <p:sldLayoutIdLst>
    <p:sldLayoutId id="2147483658" r:id="rId1"/>
    <p:sldLayoutId id="2147483649" r:id="rId2"/>
    <p:sldLayoutId id="2147483651" r:id="rId3"/>
    <p:sldLayoutId id="2147483655" r:id="rId4"/>
    <p:sldLayoutId id="2147483650" r:id="rId5"/>
    <p:sldLayoutId id="2147483652" r:id="rId6"/>
    <p:sldLayoutId id="2147483661" r:id="rId7"/>
    <p:sldLayoutId id="2147483659" r:id="rId8"/>
    <p:sldLayoutId id="2147483660" r:id="rId9"/>
  </p:sldLayoutIdLst>
  <p:hf sldNum="0" hdr="0"/>
  <p:txStyles>
    <p:titleStyle>
      <a:lvl1pPr algn="l" defTabSz="914400" rtl="0" eaLnBrk="1" latinLnBrk="0" hangingPunct="1">
        <a:lnSpc>
          <a:spcPct val="100000"/>
        </a:lnSpc>
        <a:spcBef>
          <a:spcPct val="0"/>
        </a:spcBef>
        <a:buNone/>
        <a:defRPr sz="3300" kern="1200">
          <a:solidFill>
            <a:schemeClr val="tx1"/>
          </a:solidFill>
          <a:latin typeface="+mj-lt"/>
          <a:ea typeface="+mj-ea"/>
          <a:cs typeface="+mj-cs"/>
        </a:defRPr>
      </a:lvl1pPr>
    </p:titleStyle>
    <p:bodyStyle>
      <a:lvl1pPr marL="269875" indent="-269875" algn="l" defTabSz="914400" rtl="0" eaLnBrk="1" latinLnBrk="0" hangingPunct="1">
        <a:lnSpc>
          <a:spcPct val="130000"/>
        </a:lnSpc>
        <a:spcBef>
          <a:spcPts val="1000"/>
        </a:spcBef>
        <a:buFont typeface="Verdana" panose="020B0604030504040204" pitchFamily="34" charset="0"/>
        <a:buChar char="•"/>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234" userDrawn="1">
          <p15:clr>
            <a:srgbClr val="F26B43"/>
          </p15:clr>
        </p15:guide>
        <p15:guide id="8" orient="horz" pos="164" userDrawn="1">
          <p15:clr>
            <a:srgbClr val="F26B43"/>
          </p15:clr>
        </p15:guide>
        <p15:guide id="13" orient="horz" pos="3793" userDrawn="1">
          <p15:clr>
            <a:srgbClr val="F26B43"/>
          </p15:clr>
        </p15:guide>
        <p15:guide id="14" pos="7439"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B441AC0C-90CC-01E0-B7A7-25E926BC4864}"/>
              </a:ext>
            </a:extLst>
          </p:cNvPr>
          <p:cNvSpPr>
            <a:spLocks noGrp="1"/>
          </p:cNvSpPr>
          <p:nvPr>
            <p:ph type="dt" sz="half" idx="10"/>
          </p:nvPr>
        </p:nvSpPr>
        <p:spPr/>
        <p:txBody>
          <a:bodyPr/>
          <a:lstStyle/>
          <a:p>
            <a:fld id="{2C27F1BA-72EB-4857-AA42-B15224BA00B9}" type="datetime1">
              <a:rPr lang="sv-SE" smtClean="0"/>
              <a:t>2025-06-02</a:t>
            </a:fld>
            <a:endParaRPr lang="sv-SE"/>
          </a:p>
        </p:txBody>
      </p:sp>
      <p:sp>
        <p:nvSpPr>
          <p:cNvPr id="4" name="Rubrik 3">
            <a:extLst>
              <a:ext uri="{FF2B5EF4-FFF2-40B4-BE49-F238E27FC236}">
                <a16:creationId xmlns:a16="http://schemas.microsoft.com/office/drawing/2014/main" id="{1145301D-E100-B458-ECCD-7BC10A493704}"/>
              </a:ext>
            </a:extLst>
          </p:cNvPr>
          <p:cNvSpPr>
            <a:spLocks noGrp="1"/>
          </p:cNvSpPr>
          <p:nvPr>
            <p:ph type="title"/>
          </p:nvPr>
        </p:nvSpPr>
        <p:spPr>
          <a:xfrm>
            <a:off x="1100667" y="1045863"/>
            <a:ext cx="9666187" cy="1047750"/>
          </a:xfrm>
        </p:spPr>
        <p:txBody>
          <a:bodyPr/>
          <a:lstStyle/>
          <a:p>
            <a:r>
              <a:rPr lang="sv-SE" dirty="0">
                <a:latin typeface="VGR Sans"/>
                <a:ea typeface="Verdana"/>
              </a:rPr>
              <a:t>Projektsammanfattning - diskussionsunderlag inför uppstart </a:t>
            </a:r>
            <a:endParaRPr lang="sv-SE" dirty="0">
              <a:latin typeface="VGR Sans"/>
            </a:endParaRPr>
          </a:p>
        </p:txBody>
      </p:sp>
      <p:sp>
        <p:nvSpPr>
          <p:cNvPr id="5" name="Platshållare för innehåll 4">
            <a:extLst>
              <a:ext uri="{FF2B5EF4-FFF2-40B4-BE49-F238E27FC236}">
                <a16:creationId xmlns:a16="http://schemas.microsoft.com/office/drawing/2014/main" id="{F2B85002-AF0F-3344-80AB-80C6C09CDD8E}"/>
              </a:ext>
            </a:extLst>
          </p:cNvPr>
          <p:cNvSpPr>
            <a:spLocks noGrp="1"/>
          </p:cNvSpPr>
          <p:nvPr>
            <p:ph sz="quarter" idx="14"/>
          </p:nvPr>
        </p:nvSpPr>
        <p:spPr>
          <a:xfrm>
            <a:off x="1103745" y="2434366"/>
            <a:ext cx="9674654" cy="2717900"/>
          </a:xfrm>
        </p:spPr>
        <p:txBody>
          <a:bodyPr vert="horz" wrap="square" lIns="0" tIns="0" rIns="0" bIns="0" rtlCol="0" anchor="t">
            <a:noAutofit/>
          </a:bodyPr>
          <a:lstStyle/>
          <a:p>
            <a:r>
              <a:rPr lang="sv-SE" sz="1600" dirty="0">
                <a:latin typeface="VGR Sans"/>
                <a:ea typeface="Verdana"/>
              </a:rPr>
              <a:t>Detta dokument kan användas för att diskutera upplägg av innovationsprojekt. Syftet är att ha en överblick över det man kommit överens om och vad som är det essentiella när projektet startar. Ett diskussionsunderlag inför start som parterna skriver tillsammans.</a:t>
            </a:r>
            <a:endParaRPr lang="en-US" sz="1600" dirty="0">
              <a:latin typeface="VGR Sans"/>
              <a:ea typeface="Verdana"/>
            </a:endParaRPr>
          </a:p>
          <a:p>
            <a:r>
              <a:rPr lang="sv-SE" sz="1600" dirty="0">
                <a:latin typeface="VGR Sans"/>
                <a:ea typeface="Verdana"/>
              </a:rPr>
              <a:t>Detta behöver sedan kompletteras med projektplan samt projektorganisation med styrgrupp och referensgrupp m.m.</a:t>
            </a:r>
          </a:p>
          <a:p>
            <a:r>
              <a:rPr lang="sv-SE" sz="1600" dirty="0">
                <a:latin typeface="VGR Sans" pitchFamily="50" charset="0"/>
                <a:ea typeface="Verdana"/>
              </a:rPr>
              <a:t>Mallen är utformad för att passa när det är externa personer, exempelvis personer från Innovationsplattformen VGR, som driver ett innovationsprojekt åt en verksamhet, men passar troligen även vid andra situationer. </a:t>
            </a:r>
            <a:endParaRPr lang="en-US" sz="1600" dirty="0">
              <a:latin typeface="VGR Sans" pitchFamily="50" charset="0"/>
              <a:ea typeface="Verdana"/>
            </a:endParaRPr>
          </a:p>
        </p:txBody>
      </p:sp>
    </p:spTree>
    <p:extLst>
      <p:ext uri="{BB962C8B-B14F-4D97-AF65-F5344CB8AC3E}">
        <p14:creationId xmlns:p14="http://schemas.microsoft.com/office/powerpoint/2010/main" val="12586208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ruta 2">
            <a:extLst>
              <a:ext uri="{FF2B5EF4-FFF2-40B4-BE49-F238E27FC236}">
                <a16:creationId xmlns:a16="http://schemas.microsoft.com/office/drawing/2014/main" id="{7710EE78-C3F3-981D-5E74-691CD5261057}"/>
              </a:ext>
            </a:extLst>
          </p:cNvPr>
          <p:cNvSpPr txBox="1"/>
          <p:nvPr/>
        </p:nvSpPr>
        <p:spPr>
          <a:xfrm>
            <a:off x="6964987" y="1444302"/>
            <a:ext cx="184731" cy="646331"/>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ruta 1">
            <a:extLst>
              <a:ext uri="{FF2B5EF4-FFF2-40B4-BE49-F238E27FC236}">
                <a16:creationId xmlns:a16="http://schemas.microsoft.com/office/drawing/2014/main" id="{DB2D1F20-E797-109F-48EF-90347649F9B9}"/>
              </a:ext>
            </a:extLst>
          </p:cNvPr>
          <p:cNvSpPr txBox="1"/>
          <p:nvPr/>
        </p:nvSpPr>
        <p:spPr>
          <a:xfrm>
            <a:off x="6352381" y="678891"/>
            <a:ext cx="5587060" cy="3662541"/>
          </a:xfrm>
          <a:prstGeom prst="rect">
            <a:avLst/>
          </a:prstGeom>
          <a:solidFill>
            <a:schemeClr val="bg2"/>
          </a:solid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sv-SE" b="1" dirty="0">
                <a:solidFill>
                  <a:prstClr val="black"/>
                </a:solidFill>
                <a:latin typeface="VGR Sans" pitchFamily="50" charset="0"/>
                <a:ea typeface="Calibri"/>
                <a:cs typeface="Calibri"/>
              </a:rPr>
              <a:t>Nyckelpersoner och kontaktuppgifter:</a:t>
            </a:r>
            <a:endParaRPr lang="sv-SE" b="1" dirty="0">
              <a:solidFill>
                <a:prstClr val="black"/>
              </a:solidFill>
              <a:latin typeface="VGR Sans" pitchFamily="50" charset="0"/>
            </a:endParaRPr>
          </a:p>
          <a:p>
            <a:pPr marL="0" marR="0" lvl="0" indent="0" algn="l" defTabSz="914400">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VGR Sans" pitchFamily="50" charset="0"/>
              </a:rPr>
              <a:t>UPPDRAGSGIVARE, BESTÄLLARE</a:t>
            </a:r>
            <a:endParaRPr lang="sv-SE" sz="1600" b="1" dirty="0">
              <a:solidFill>
                <a:prstClr val="black"/>
              </a:solidFill>
              <a:latin typeface="VGR Sans" pitchFamily="50" charset="0"/>
            </a:endParaRPr>
          </a:p>
          <a:p>
            <a:pPr marL="171450" indent="-171450">
              <a:buFont typeface="Arial" panose="020B0604020202020204" pitchFamily="34" charset="0"/>
              <a:buChar char="•"/>
              <a:defRPr/>
            </a:pPr>
            <a:r>
              <a:rPr lang="sv-SE" sz="1200" dirty="0">
                <a:solidFill>
                  <a:prstClr val="black"/>
                </a:solidFill>
                <a:latin typeface="VGR Sans" pitchFamily="50" charset="0"/>
              </a:rPr>
              <a:t>XX</a:t>
            </a:r>
            <a:br>
              <a:rPr lang="sv-SE" sz="1200" dirty="0">
                <a:latin typeface="VGR Sans" pitchFamily="50" charset="0"/>
              </a:rPr>
            </a:br>
            <a:endParaRPr lang="sv-SE" sz="1200" dirty="0">
              <a:solidFill>
                <a:prstClr val="black"/>
              </a:solidFill>
              <a:latin typeface="VGR Sans" pitchFamily="50" charset="0"/>
              <a:ea typeface="Calibri"/>
              <a:cs typeface="Calibri"/>
            </a:endParaRPr>
          </a:p>
          <a:p>
            <a:pPr>
              <a:defRPr/>
            </a:pPr>
            <a:r>
              <a:rPr kumimoji="0" lang="sv-SE" sz="1600" b="1" i="0" u="none" strike="noStrike" kern="1200" cap="none" spc="0" normalizeH="0" baseline="0" noProof="0" dirty="0">
                <a:ln>
                  <a:noFill/>
                </a:ln>
                <a:solidFill>
                  <a:prstClr val="black"/>
                </a:solidFill>
                <a:effectLst/>
                <a:uLnTx/>
                <a:uFillTx/>
                <a:latin typeface="VGR Sans" pitchFamily="50" charset="0"/>
              </a:rPr>
              <a:t>ANSVARIG </a:t>
            </a:r>
            <a:r>
              <a:rPr lang="sv-SE" sz="1600" b="1" dirty="0">
                <a:solidFill>
                  <a:prstClr val="black"/>
                </a:solidFill>
                <a:latin typeface="VGR Sans" pitchFamily="50" charset="0"/>
              </a:rPr>
              <a:t>LEDNINGSPERSONER </a:t>
            </a:r>
            <a:endParaRPr lang="sv-SE" sz="1600" b="1" i="0" u="none" strike="noStrike" kern="1200" cap="none" spc="0" normalizeH="0" baseline="0" noProof="0" dirty="0">
              <a:ln>
                <a:noFill/>
              </a:ln>
              <a:solidFill>
                <a:prstClr val="black"/>
              </a:solidFill>
              <a:effectLst/>
              <a:uLnTx/>
              <a:uFillTx/>
              <a:latin typeface="VGR Sans" pitchFamily="50" charset="0"/>
              <a:ea typeface="Calibri"/>
              <a:cs typeface="Calibri"/>
            </a:endParaRPr>
          </a:p>
          <a:p>
            <a:pPr marL="171450" indent="-171450">
              <a:buFont typeface="Arial" panose="020B0604020202020204" pitchFamily="34" charset="0"/>
              <a:buChar char="•"/>
            </a:pPr>
            <a:r>
              <a:rPr lang="sv-SE" sz="1200" dirty="0">
                <a:solidFill>
                  <a:prstClr val="black"/>
                </a:solidFill>
                <a:latin typeface="VGR Sans" pitchFamily="50" charset="0"/>
                <a:ea typeface="Calibri"/>
                <a:cs typeface="Calibri"/>
              </a:rPr>
              <a:t>XX</a:t>
            </a:r>
            <a:br>
              <a:rPr lang="sv-SE" sz="1200" dirty="0">
                <a:latin typeface="VGR Sans" pitchFamily="50" charset="0"/>
                <a:ea typeface="Calibri"/>
                <a:cs typeface="Calibri"/>
              </a:rPr>
            </a:br>
            <a:endParaRPr lang="sv-SE" sz="1200" dirty="0">
              <a:solidFill>
                <a:prstClr val="black"/>
              </a:solidFill>
              <a:latin typeface="VGR Sans" pitchFamily="50" charset="0"/>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VGR Sans" pitchFamily="50" charset="0"/>
              </a:rPr>
              <a:t>PROJEKTLEDARE</a:t>
            </a:r>
            <a:endParaRPr lang="sv-SE" sz="1600" b="1" i="0" u="none" strike="noStrike" kern="1200" cap="none" spc="0" normalizeH="0" baseline="0" noProof="0" dirty="0">
              <a:ln>
                <a:noFill/>
              </a:ln>
              <a:solidFill>
                <a:prstClr val="black"/>
              </a:solidFill>
              <a:effectLst/>
              <a:uLnTx/>
              <a:uFillTx/>
              <a:latin typeface="VGR Sans" pitchFamily="50" charset="0"/>
              <a:ea typeface="Calibri"/>
              <a:cs typeface="Calibri"/>
            </a:endParaRPr>
          </a:p>
          <a:p>
            <a:pPr marL="171450" indent="-171450">
              <a:buFont typeface="Arial" panose="020B0604020202020204" pitchFamily="34" charset="0"/>
              <a:buChar char="•"/>
            </a:pPr>
            <a:r>
              <a:rPr lang="sv-SE" sz="1200" dirty="0">
                <a:solidFill>
                  <a:prstClr val="black"/>
                </a:solidFill>
                <a:latin typeface="VGR Sans" pitchFamily="50" charset="0"/>
              </a:rPr>
              <a:t>XX</a:t>
            </a:r>
            <a:br>
              <a:rPr lang="sv-SE" sz="1200" dirty="0">
                <a:latin typeface="VGR Sans" pitchFamily="50" charset="0"/>
                <a:ea typeface="Calibri"/>
                <a:cs typeface="Calibri"/>
              </a:rPr>
            </a:br>
            <a:endParaRPr lang="sv-SE" sz="1200" dirty="0">
              <a:solidFill>
                <a:prstClr val="black"/>
              </a:solidFill>
              <a:latin typeface="VGR Sans" pitchFamily="50" charset="0"/>
              <a:ea typeface="Calibri"/>
              <a:cs typeface="Calibri"/>
            </a:endParaRPr>
          </a:p>
          <a:p>
            <a:pPr>
              <a:defRPr/>
            </a:pPr>
            <a:r>
              <a:rPr lang="sv-SE" b="1" dirty="0">
                <a:solidFill>
                  <a:prstClr val="black"/>
                </a:solidFill>
                <a:latin typeface="VGR Sans" pitchFamily="50" charset="0"/>
              </a:rPr>
              <a:t>PROJEKTGRUPP (kompetenser och %)</a:t>
            </a:r>
            <a:endParaRPr lang="sv-SE" sz="1600" b="1" i="0" u="none" strike="noStrike" kern="1200" cap="none" spc="0" normalizeH="0" baseline="0" noProof="0" dirty="0">
              <a:ln>
                <a:noFill/>
              </a:ln>
              <a:solidFill>
                <a:prstClr val="black"/>
              </a:solidFill>
              <a:effectLst/>
              <a:uLnTx/>
              <a:uFillTx/>
              <a:latin typeface="VGR Sans" pitchFamily="50" charset="0"/>
              <a:ea typeface="Calibri"/>
              <a:cs typeface="Calibri"/>
            </a:endParaRPr>
          </a:p>
          <a:p>
            <a:pPr marL="171450" indent="-171450">
              <a:buFont typeface="Arial" panose="020B0604020202020204" pitchFamily="34" charset="0"/>
              <a:buChar char="•"/>
            </a:pPr>
            <a:r>
              <a:rPr lang="sv-SE" sz="1200" dirty="0">
                <a:solidFill>
                  <a:prstClr val="black"/>
                </a:solidFill>
                <a:latin typeface="VGR Sans" pitchFamily="50" charset="0"/>
              </a:rPr>
              <a:t>XX</a:t>
            </a:r>
            <a:endParaRPr lang="sv-SE" sz="1200" dirty="0">
              <a:solidFill>
                <a:prstClr val="black"/>
              </a:solidFill>
              <a:latin typeface="VGR Sans" pitchFamily="50" charset="0"/>
              <a:ea typeface="Calibri"/>
              <a:cs typeface="Calibri"/>
            </a:endParaRPr>
          </a:p>
          <a:p>
            <a:pPr marL="171450" indent="-171450">
              <a:buFont typeface="Arial" panose="020B0604020202020204" pitchFamily="34" charset="0"/>
              <a:buChar char="•"/>
              <a:defRPr/>
            </a:pPr>
            <a:r>
              <a:rPr lang="sv-SE" sz="1200" dirty="0">
                <a:solidFill>
                  <a:prstClr val="black"/>
                </a:solidFill>
                <a:latin typeface="VGR Sans" pitchFamily="50" charset="0"/>
                <a:ea typeface="Calibri"/>
                <a:cs typeface="Calibri"/>
              </a:rPr>
              <a:t>XX</a:t>
            </a:r>
            <a:br>
              <a:rPr lang="sv-SE" sz="1200" dirty="0">
                <a:latin typeface="VGR Sans" pitchFamily="50" charset="0"/>
                <a:ea typeface="Calibri"/>
                <a:cs typeface="Calibri"/>
              </a:rPr>
            </a:br>
            <a:endParaRPr lang="sv-SE" sz="1200" dirty="0">
              <a:solidFill>
                <a:prstClr val="black"/>
              </a:solidFill>
              <a:latin typeface="VGR Sans" pitchFamily="50" charset="0"/>
              <a:ea typeface="Calibri"/>
              <a:cs typeface="Calibri"/>
            </a:endParaRPr>
          </a:p>
          <a:p>
            <a:pPr>
              <a:defRPr/>
            </a:pPr>
            <a:r>
              <a:rPr kumimoji="0" lang="sv-SE" sz="1600" b="1" i="0" u="none" strike="noStrike" kern="1200" cap="none" spc="0" normalizeH="0" baseline="0" noProof="0" dirty="0">
                <a:ln>
                  <a:noFill/>
                </a:ln>
                <a:solidFill>
                  <a:prstClr val="black"/>
                </a:solidFill>
                <a:effectLst/>
                <a:uLnTx/>
                <a:uFillTx/>
                <a:latin typeface="VGR Sans" pitchFamily="50" charset="0"/>
              </a:rPr>
              <a:t>HUR SKA PROJEKTGRUPP OCH </a:t>
            </a:r>
            <a:r>
              <a:rPr lang="sv-SE" sz="1600" b="1" dirty="0">
                <a:solidFill>
                  <a:prstClr val="black"/>
                </a:solidFill>
                <a:latin typeface="VGR Sans" pitchFamily="50" charset="0"/>
              </a:rPr>
              <a:t>VERKSAMHJET ARBETA</a:t>
            </a:r>
            <a:r>
              <a:rPr kumimoji="0" lang="sv-SE" sz="1600" b="1" i="0" u="none" strike="noStrike" kern="1200" cap="none" spc="0" normalizeH="0" baseline="0" noProof="0" dirty="0">
                <a:ln>
                  <a:noFill/>
                </a:ln>
                <a:solidFill>
                  <a:prstClr val="black"/>
                </a:solidFill>
                <a:effectLst/>
                <a:uLnTx/>
                <a:uFillTx/>
                <a:latin typeface="VGR Sans" pitchFamily="50" charset="0"/>
              </a:rPr>
              <a:t> IHOP?</a:t>
            </a:r>
            <a:endParaRPr kumimoji="0" lang="en-GB" sz="1600" b="1" i="0" u="none" strike="noStrike" kern="1200" cap="none" spc="0" normalizeH="0" baseline="0" noProof="0" dirty="0">
              <a:ln>
                <a:noFill/>
              </a:ln>
              <a:solidFill>
                <a:prstClr val="black"/>
              </a:solidFill>
              <a:effectLst/>
              <a:uLnTx/>
              <a:uFillTx/>
              <a:latin typeface="VGR Sans" pitchFamily="50" charset="0"/>
            </a:endParaRPr>
          </a:p>
          <a:p>
            <a:pPr marL="285750" indent="-285750">
              <a:buFont typeface="Arial" panose="020B0604020202020204" pitchFamily="34" charset="0"/>
              <a:buChar char="•"/>
              <a:defRPr/>
            </a:pPr>
            <a:r>
              <a:rPr lang="en-GB" sz="1200" dirty="0" err="1">
                <a:solidFill>
                  <a:prstClr val="black"/>
                </a:solidFill>
                <a:latin typeface="VGR Sans" pitchFamily="50" charset="0"/>
                <a:ea typeface="Calibri"/>
                <a:cs typeface="Calibri"/>
              </a:rPr>
              <a:t>Medarbetare</a:t>
            </a:r>
            <a:r>
              <a:rPr lang="en-GB" sz="1200" dirty="0">
                <a:solidFill>
                  <a:prstClr val="black"/>
                </a:solidFill>
                <a:latin typeface="VGR Sans" pitchFamily="50" charset="0"/>
                <a:ea typeface="Calibri"/>
                <a:cs typeface="Calibri"/>
              </a:rPr>
              <a:t> </a:t>
            </a:r>
            <a:r>
              <a:rPr lang="en-GB" sz="1200" dirty="0" err="1">
                <a:solidFill>
                  <a:prstClr val="black"/>
                </a:solidFill>
                <a:latin typeface="VGR Sans" pitchFamily="50" charset="0"/>
                <a:ea typeface="Calibri"/>
                <a:cs typeface="Calibri"/>
              </a:rPr>
              <a:t>i</a:t>
            </a:r>
            <a:r>
              <a:rPr lang="en-GB" sz="1200" dirty="0">
                <a:solidFill>
                  <a:prstClr val="black"/>
                </a:solidFill>
                <a:latin typeface="VGR Sans" pitchFamily="50" charset="0"/>
                <a:ea typeface="Calibri"/>
                <a:cs typeface="Calibri"/>
              </a:rPr>
              <a:t> del </a:t>
            </a:r>
            <a:r>
              <a:rPr lang="en-GB" sz="1200" dirty="0" err="1">
                <a:solidFill>
                  <a:prstClr val="black"/>
                </a:solidFill>
                <a:latin typeface="VGR Sans" pitchFamily="50" charset="0"/>
                <a:ea typeface="Calibri"/>
                <a:cs typeface="Calibri"/>
              </a:rPr>
              <a:t>av</a:t>
            </a:r>
            <a:r>
              <a:rPr lang="en-GB" sz="1200" dirty="0">
                <a:solidFill>
                  <a:prstClr val="black"/>
                </a:solidFill>
                <a:latin typeface="VGR Sans" pitchFamily="50" charset="0"/>
                <a:ea typeface="Calibri"/>
                <a:cs typeface="Calibri"/>
              </a:rPr>
              <a:t> </a:t>
            </a:r>
            <a:r>
              <a:rPr lang="en-GB" sz="1200" dirty="0" err="1">
                <a:solidFill>
                  <a:prstClr val="black"/>
                </a:solidFill>
                <a:latin typeface="VGR Sans" pitchFamily="50" charset="0"/>
                <a:ea typeface="Calibri"/>
                <a:cs typeface="Calibri"/>
              </a:rPr>
              <a:t>projektgrupp</a:t>
            </a:r>
            <a:r>
              <a:rPr lang="en-GB" sz="1200" dirty="0">
                <a:solidFill>
                  <a:prstClr val="black"/>
                </a:solidFill>
                <a:latin typeface="VGR Sans" pitchFamily="50" charset="0"/>
                <a:ea typeface="Calibri"/>
                <a:cs typeface="Calibri"/>
              </a:rPr>
              <a:t>, </a:t>
            </a:r>
            <a:r>
              <a:rPr lang="en-GB" sz="1200" dirty="0" err="1">
                <a:solidFill>
                  <a:prstClr val="black"/>
                </a:solidFill>
                <a:latin typeface="VGR Sans" pitchFamily="50" charset="0"/>
                <a:ea typeface="Calibri"/>
                <a:cs typeface="Calibri"/>
              </a:rPr>
              <a:t>arbetsgrupp</a:t>
            </a:r>
            <a:r>
              <a:rPr lang="en-GB" sz="1200" dirty="0">
                <a:solidFill>
                  <a:prstClr val="black"/>
                </a:solidFill>
                <a:latin typeface="VGR Sans" pitchFamily="50" charset="0"/>
                <a:ea typeface="Calibri"/>
                <a:cs typeface="Calibri"/>
              </a:rPr>
              <a:t>, </a:t>
            </a:r>
            <a:r>
              <a:rPr lang="en-GB" sz="1200" dirty="0" err="1">
                <a:solidFill>
                  <a:prstClr val="black"/>
                </a:solidFill>
                <a:latin typeface="VGR Sans" pitchFamily="50" charset="0"/>
                <a:ea typeface="Calibri"/>
                <a:cs typeface="Calibri"/>
              </a:rPr>
              <a:t>medarbetarepresetanter</a:t>
            </a:r>
            <a:r>
              <a:rPr lang="en-GB" sz="1200" dirty="0">
                <a:solidFill>
                  <a:prstClr val="black"/>
                </a:solidFill>
                <a:latin typeface="VGR Sans" pitchFamily="50" charset="0"/>
                <a:ea typeface="Calibri"/>
                <a:cs typeface="Calibri"/>
              </a:rPr>
              <a:t>, </a:t>
            </a:r>
            <a:r>
              <a:rPr lang="en-GB" sz="1200" dirty="0" err="1">
                <a:solidFill>
                  <a:prstClr val="black"/>
                </a:solidFill>
                <a:latin typeface="VGR Sans" pitchFamily="50" charset="0"/>
                <a:ea typeface="Calibri"/>
                <a:cs typeface="Calibri"/>
              </a:rPr>
              <a:t>kontaktpersoner</a:t>
            </a:r>
            <a:r>
              <a:rPr lang="en-GB" sz="1200" dirty="0">
                <a:solidFill>
                  <a:prstClr val="black"/>
                </a:solidFill>
                <a:latin typeface="VGR Sans" pitchFamily="50" charset="0"/>
                <a:ea typeface="Calibri"/>
                <a:cs typeface="Calibri"/>
              </a:rPr>
              <a:t> etc. </a:t>
            </a:r>
            <a:endParaRPr lang="en-GB" sz="1200" b="0" i="0" u="none" strike="noStrike" kern="1200" cap="none" spc="0" normalizeH="0" baseline="0" noProof="0" dirty="0">
              <a:ln>
                <a:noFill/>
              </a:ln>
              <a:solidFill>
                <a:prstClr val="black"/>
              </a:solidFill>
              <a:effectLst/>
              <a:uLnTx/>
              <a:uFillTx/>
              <a:latin typeface="VGR Sans" pitchFamily="50" charset="0"/>
              <a:ea typeface="Calibri"/>
              <a:cs typeface="Calibri"/>
            </a:endParaRPr>
          </a:p>
        </p:txBody>
      </p:sp>
      <p:sp>
        <p:nvSpPr>
          <p:cNvPr id="8" name="textruta 6">
            <a:extLst>
              <a:ext uri="{FF2B5EF4-FFF2-40B4-BE49-F238E27FC236}">
                <a16:creationId xmlns:a16="http://schemas.microsoft.com/office/drawing/2014/main" id="{8514025B-7F82-5BB3-7181-D60D040EAABB}"/>
              </a:ext>
            </a:extLst>
          </p:cNvPr>
          <p:cNvSpPr txBox="1"/>
          <p:nvPr/>
        </p:nvSpPr>
        <p:spPr>
          <a:xfrm>
            <a:off x="358650" y="678891"/>
            <a:ext cx="5837209" cy="5047536"/>
          </a:xfrm>
          <a:prstGeom prst="rect">
            <a:avLst/>
          </a:prstGeom>
          <a:solidFill>
            <a:schemeClr val="bg2"/>
          </a:solid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sv-SE" sz="1600" b="1" dirty="0">
                <a:solidFill>
                  <a:prstClr val="black"/>
                </a:solidFill>
                <a:latin typeface="VGR Sans" pitchFamily="50" charset="0"/>
              </a:rPr>
              <a:t>UTMANINGSOMRÅDE</a:t>
            </a:r>
            <a:endParaRPr lang="en-US" sz="1600" b="1" dirty="0">
              <a:solidFill>
                <a:prstClr val="black"/>
              </a:solidFill>
              <a:latin typeface="VGR Sans" pitchFamily="50" charset="0"/>
              <a:ea typeface="Verdana"/>
            </a:endParaRPr>
          </a:p>
          <a:p>
            <a:pPr>
              <a:defRPr/>
            </a:pPr>
            <a:r>
              <a:rPr lang="sv-SE" sz="1200" b="1" dirty="0">
                <a:solidFill>
                  <a:prstClr val="black"/>
                </a:solidFill>
                <a:latin typeface="VGR Sans" pitchFamily="50" charset="0"/>
                <a:ea typeface="Calibri"/>
                <a:cs typeface="Calibri"/>
              </a:rPr>
              <a:t>Beskriv kort utmaningen</a:t>
            </a:r>
            <a:r>
              <a:rPr lang="sv-SE" sz="1200" dirty="0">
                <a:solidFill>
                  <a:prstClr val="black"/>
                </a:solidFill>
                <a:latin typeface="VGR Sans" pitchFamily="50" charset="0"/>
                <a:ea typeface="Calibri"/>
                <a:cs typeface="Calibri"/>
              </a:rPr>
              <a:t>:</a:t>
            </a:r>
          </a:p>
          <a:p>
            <a:pPr>
              <a:defRPr/>
            </a:pPr>
            <a:endParaRPr lang="sv-SE" sz="1200" dirty="0">
              <a:solidFill>
                <a:prstClr val="black"/>
              </a:solidFill>
              <a:latin typeface="VGR Sans" pitchFamily="50"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sv-SE" sz="1200" dirty="0">
              <a:solidFill>
                <a:prstClr val="black"/>
              </a:solidFill>
              <a:latin typeface="VGR Sans" pitchFamily="50" charset="0"/>
            </a:endParaRPr>
          </a:p>
          <a:p>
            <a:pPr marL="171450" indent="-171450">
              <a:buFont typeface="Arial" panose="020B0604020202020204" pitchFamily="34" charset="0"/>
              <a:buChar char="•"/>
              <a:defRPr/>
            </a:pPr>
            <a:r>
              <a:rPr lang="sv-SE" sz="1200" b="1" dirty="0">
                <a:solidFill>
                  <a:prstClr val="black"/>
                </a:solidFill>
                <a:latin typeface="VGR Sans" pitchFamily="50" charset="0"/>
              </a:rPr>
              <a:t>Nuläge: </a:t>
            </a:r>
            <a:endParaRPr lang="sv-SE" sz="1200" dirty="0">
              <a:solidFill>
                <a:prstClr val="black"/>
              </a:solidFill>
              <a:latin typeface="VGR Sans" pitchFamily="50" charset="0"/>
            </a:endParaRPr>
          </a:p>
          <a:p>
            <a:pPr marL="171450" indent="-171450">
              <a:buFont typeface="Arial" panose="020B0604020202020204" pitchFamily="34" charset="0"/>
              <a:buChar char="•"/>
              <a:defRPr/>
            </a:pPr>
            <a:endParaRPr lang="sv-SE" sz="1200" b="1" dirty="0">
              <a:solidFill>
                <a:prstClr val="black"/>
              </a:solidFill>
              <a:latin typeface="VGR Sans" pitchFamily="50" charset="0"/>
            </a:endParaRPr>
          </a:p>
          <a:p>
            <a:pPr marL="171450" indent="-171450">
              <a:buFont typeface="Arial" panose="020B0604020202020204" pitchFamily="34" charset="0"/>
              <a:buChar char="•"/>
              <a:defRPr/>
            </a:pPr>
            <a:r>
              <a:rPr lang="sv-SE" sz="1200" b="1" dirty="0">
                <a:solidFill>
                  <a:prstClr val="black"/>
                </a:solidFill>
                <a:latin typeface="VGR Sans" pitchFamily="50" charset="0"/>
              </a:rPr>
              <a:t>Framtid:</a:t>
            </a:r>
            <a:r>
              <a:rPr lang="sv-SE" sz="1200" dirty="0">
                <a:solidFill>
                  <a:prstClr val="black"/>
                </a:solidFill>
                <a:latin typeface="VGR Sans" pitchFamily="50" charset="0"/>
              </a:rPr>
              <a:t> </a:t>
            </a:r>
            <a:endParaRPr lang="sv-SE" sz="1200" dirty="0">
              <a:solidFill>
                <a:prstClr val="black"/>
              </a:solidFill>
              <a:latin typeface="VGR Sans" pitchFamily="50" charset="0"/>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solidFill>
                <a:prstClr val="black"/>
              </a:solidFill>
              <a:latin typeface="VGR Sans" pitchFamily="50" charset="0"/>
            </a:endParaRPr>
          </a:p>
          <a:p>
            <a:pPr>
              <a:defRPr/>
            </a:pPr>
            <a:r>
              <a:rPr kumimoji="0" lang="sv-SE" sz="1600" b="1" i="0" u="none" strike="noStrike" kern="1200" cap="none" spc="0" normalizeH="0" baseline="0" noProof="0" dirty="0">
                <a:ln>
                  <a:noFill/>
                </a:ln>
                <a:solidFill>
                  <a:prstClr val="black"/>
                </a:solidFill>
                <a:effectLst/>
                <a:uLnTx/>
                <a:uFillTx/>
                <a:latin typeface="VGR Sans" pitchFamily="50" charset="0"/>
              </a:rPr>
              <a:t>SYFTE OCH </a:t>
            </a:r>
            <a:r>
              <a:rPr lang="sv-SE" sz="1600" b="1" dirty="0">
                <a:solidFill>
                  <a:prstClr val="black"/>
                </a:solidFill>
                <a:latin typeface="VGR Sans" pitchFamily="50" charset="0"/>
              </a:rPr>
              <a:t>MÅLSÄTTNINGAR MED PROJEKTET</a:t>
            </a:r>
            <a:endParaRPr lang="sv-SE" sz="1600" b="1" i="0" u="none" strike="noStrike" kern="1200" cap="none" spc="0" normalizeH="0" baseline="0" noProof="0" dirty="0">
              <a:ln>
                <a:noFill/>
              </a:ln>
              <a:solidFill>
                <a:prstClr val="black"/>
              </a:solidFill>
              <a:effectLst/>
              <a:uLnTx/>
              <a:uFillTx/>
              <a:latin typeface="VGR Sans" pitchFamily="50" charset="0"/>
              <a:ea typeface="Calibri"/>
              <a:cs typeface="Calibri"/>
            </a:endParaRPr>
          </a:p>
          <a:p>
            <a:pPr marL="171450" indent="-171450">
              <a:buFont typeface="Arial" panose="020B0604020202020204" pitchFamily="34" charset="0"/>
              <a:buChar char="•"/>
            </a:pPr>
            <a:r>
              <a:rPr lang="sv-SE" sz="1200" dirty="0">
                <a:solidFill>
                  <a:prstClr val="black"/>
                </a:solidFill>
                <a:latin typeface="VGR Sans" pitchFamily="50" charset="0"/>
              </a:rPr>
              <a:t>I korthet/</a:t>
            </a:r>
            <a:r>
              <a:rPr lang="sv-SE" sz="1200" dirty="0" err="1">
                <a:solidFill>
                  <a:prstClr val="black"/>
                </a:solidFill>
                <a:latin typeface="VGR Sans" pitchFamily="50" charset="0"/>
              </a:rPr>
              <a:t>punkform</a:t>
            </a:r>
            <a:r>
              <a:rPr lang="sv-SE" sz="1200" dirty="0">
                <a:solidFill>
                  <a:prstClr val="black"/>
                </a:solidFill>
                <a:latin typeface="VGR Sans" pitchFamily="50" charset="0"/>
              </a:rPr>
              <a:t> </a:t>
            </a:r>
            <a:endParaRPr lang="sv-SE" sz="1200" dirty="0">
              <a:solidFill>
                <a:prstClr val="black"/>
              </a:solidFill>
              <a:latin typeface="VGR Sans" pitchFamily="50" charset="0"/>
              <a:ea typeface="Calibri"/>
              <a:cs typeface="Calibri"/>
            </a:endParaRPr>
          </a:p>
          <a:p>
            <a:pPr marL="171450" indent="-171450">
              <a:buFont typeface="Arial,Sans-Serif" panose="020B0604020202020204" pitchFamily="34" charset="0"/>
              <a:buChar char="•"/>
            </a:pPr>
            <a:r>
              <a:rPr lang="sv-SE" sz="1200" dirty="0">
                <a:solidFill>
                  <a:prstClr val="black"/>
                </a:solidFill>
                <a:latin typeface="VGR Sans" pitchFamily="50" charset="0"/>
              </a:rPr>
              <a:t>Tex. beskrivna vägar fram för att lösa utmaningen, ökad  kunskap om innovation i verksamheten </a:t>
            </a:r>
            <a:endParaRPr lang="en-US" sz="1200" dirty="0">
              <a:solidFill>
                <a:prstClr val="black"/>
              </a:solidFill>
              <a:latin typeface="VGR Sans" pitchFamily="50" charset="0"/>
            </a:endParaRPr>
          </a:p>
          <a:p>
            <a:endParaRPr lang="sv-SE" sz="1200" dirty="0">
              <a:solidFill>
                <a:prstClr val="black"/>
              </a:solidFill>
              <a:latin typeface="VGR Sans" pitchFamily="50" charset="0"/>
              <a:ea typeface="Calibri"/>
              <a:cs typeface="Calibri"/>
            </a:endParaRPr>
          </a:p>
          <a:p>
            <a:pPr>
              <a:defRPr/>
            </a:pPr>
            <a:r>
              <a:rPr lang="sv-SE" sz="1600" b="1" dirty="0">
                <a:solidFill>
                  <a:prstClr val="black"/>
                </a:solidFill>
                <a:latin typeface="VGR Sans" pitchFamily="50" charset="0"/>
              </a:rPr>
              <a:t>FÖRVÄNTADE LEVERANSER FRÅN PROJEKTET</a:t>
            </a:r>
            <a:br>
              <a:rPr lang="sv-SE" sz="1600" dirty="0">
                <a:solidFill>
                  <a:prstClr val="black"/>
                </a:solidFill>
                <a:latin typeface="VGR Sans" pitchFamily="50" charset="0"/>
              </a:rPr>
            </a:br>
            <a:r>
              <a:rPr lang="sv-SE" sz="1200" dirty="0">
                <a:solidFill>
                  <a:prstClr val="black"/>
                </a:solidFill>
                <a:latin typeface="VGR Sans" pitchFamily="50" charset="0"/>
              </a:rPr>
              <a:t>I korthet/ punktform med ca deadline om det finns. </a:t>
            </a:r>
            <a:endParaRPr lang="sv-SE" sz="1600" dirty="0">
              <a:solidFill>
                <a:prstClr val="black"/>
              </a:solidFill>
              <a:latin typeface="VGR Sans" pitchFamily="50" charset="0"/>
              <a:ea typeface="Calibri"/>
              <a:cs typeface="Calibri"/>
            </a:endParaRPr>
          </a:p>
          <a:p>
            <a:pPr marL="171450" indent="-171450">
              <a:buFont typeface="Arial" panose="020B0604020202020204" pitchFamily="34" charset="0"/>
              <a:buChar char="•"/>
            </a:pPr>
            <a:r>
              <a:rPr lang="sv-SE" sz="1200" dirty="0">
                <a:solidFill>
                  <a:prstClr val="black"/>
                </a:solidFill>
                <a:latin typeface="VGR Sans" pitchFamily="50" charset="0"/>
              </a:rPr>
              <a:t>T.ex. Översikt av nuläge och framtid, dialog med omvärld – event för fler perspektiv och idéer, konceptförslag, innovationsutbildning</a:t>
            </a:r>
            <a:br>
              <a:rPr lang="sv-SE" sz="1200" dirty="0">
                <a:latin typeface="VGR Sans" pitchFamily="50" charset="0"/>
              </a:rPr>
            </a:br>
            <a:endParaRPr lang="sv-SE" sz="1200" dirty="0">
              <a:solidFill>
                <a:prstClr val="black"/>
              </a:solidFill>
              <a:latin typeface="VGR Sans" pitchFamily="50" charset="0"/>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VGR Sans" pitchFamily="50" charset="0"/>
              </a:rPr>
              <a:t>PRIORITERING</a:t>
            </a:r>
            <a:endParaRPr lang="sv-SE" sz="1600" b="1" i="0" u="none" strike="noStrike" kern="1200" cap="none" spc="0" normalizeH="0" baseline="0" noProof="0" dirty="0">
              <a:ln>
                <a:noFill/>
              </a:ln>
              <a:solidFill>
                <a:prstClr val="black"/>
              </a:solidFill>
              <a:effectLst/>
              <a:uLnTx/>
              <a:uFillTx/>
              <a:latin typeface="VGR Sans" pitchFamily="50" charset="0"/>
              <a:ea typeface="Calibri"/>
              <a:cs typeface="Calibri"/>
            </a:endParaRPr>
          </a:p>
          <a:p>
            <a:pPr marL="171450" marR="0" lvl="0" indent="-171450" fontAlgn="auto">
              <a:lnSpc>
                <a:spcPct val="100000"/>
              </a:lnSpc>
              <a:spcBef>
                <a:spcPts val="0"/>
              </a:spcBef>
              <a:spcAft>
                <a:spcPts val="0"/>
              </a:spcAft>
              <a:buClrTx/>
              <a:buSzTx/>
              <a:buFont typeface="Arial" panose="020B0604020202020204" pitchFamily="34" charset="0"/>
              <a:buChar char="•"/>
              <a:tabLst/>
              <a:defRPr/>
            </a:pPr>
            <a:r>
              <a:rPr lang="sv-SE" sz="1200" b="1" dirty="0">
                <a:solidFill>
                  <a:prstClr val="black"/>
                </a:solidFill>
                <a:latin typeface="VGR Sans" pitchFamily="50" charset="0"/>
              </a:rPr>
              <a:t>Vilka värden är viktigast i lösningsförslagen?</a:t>
            </a:r>
            <a:r>
              <a:rPr lang="sv-SE" sz="1200" dirty="0">
                <a:solidFill>
                  <a:prstClr val="black"/>
                </a:solidFill>
                <a:latin typeface="VGR Sans" pitchFamily="50" charset="0"/>
              </a:rPr>
              <a:t> Resurseffektivitet, kliniskt utfall, patientnöjdhet, medarbetarnöjdhet </a:t>
            </a:r>
            <a:endParaRPr lang="sv-SE" sz="1200" dirty="0">
              <a:solidFill>
                <a:prstClr val="black"/>
              </a:solidFill>
              <a:highlight>
                <a:srgbClr val="FFFF00"/>
              </a:highlight>
              <a:latin typeface="VGR Sans" pitchFamily="50" charset="0"/>
              <a:ea typeface="Calibri"/>
              <a:cs typeface="Calibri"/>
            </a:endParaRPr>
          </a:p>
          <a:p>
            <a:pPr marL="171450" indent="-171450">
              <a:buFont typeface="Arial" panose="020B0604020202020204" pitchFamily="34" charset="0"/>
              <a:buChar char="•"/>
              <a:defRPr/>
            </a:pPr>
            <a:r>
              <a:rPr lang="sv-SE" sz="1200" b="1" dirty="0">
                <a:solidFill>
                  <a:prstClr val="black"/>
                </a:solidFill>
                <a:latin typeface="VGR Sans" pitchFamily="50" charset="0"/>
              </a:rPr>
              <a:t>Vad är viktigast vid genomförandet av projektet?</a:t>
            </a:r>
            <a:r>
              <a:rPr lang="sv-SE" sz="1200" dirty="0">
                <a:solidFill>
                  <a:prstClr val="black"/>
                </a:solidFill>
                <a:latin typeface="VGR Sans" pitchFamily="50" charset="0"/>
              </a:rPr>
              <a:t> Att det förankras väl i verksamheten? Ökad kunskap i verksamheten? Tydliga vägar framåt med tydlig plan?</a:t>
            </a:r>
          </a:p>
          <a:p>
            <a:pPr marL="171450" indent="-171450">
              <a:buFont typeface="Arial" panose="020B0604020202020204" pitchFamily="34" charset="0"/>
              <a:buChar char="•"/>
              <a:defRPr/>
            </a:pPr>
            <a:endParaRPr lang="sv-SE" sz="1200" dirty="0">
              <a:solidFill>
                <a:prstClr val="black"/>
              </a:solidFill>
              <a:latin typeface="VGR Sans" pitchFamily="50" charset="0"/>
              <a:ea typeface="Calibri"/>
              <a:cs typeface="Calibri"/>
            </a:endParaRPr>
          </a:p>
        </p:txBody>
      </p:sp>
      <p:sp>
        <p:nvSpPr>
          <p:cNvPr id="9" name="textruta 12">
            <a:extLst>
              <a:ext uri="{FF2B5EF4-FFF2-40B4-BE49-F238E27FC236}">
                <a16:creationId xmlns:a16="http://schemas.microsoft.com/office/drawing/2014/main" id="{016DE5A1-A2EB-4E6F-C1F8-886801BE96A7}"/>
              </a:ext>
            </a:extLst>
          </p:cNvPr>
          <p:cNvSpPr txBox="1"/>
          <p:nvPr/>
        </p:nvSpPr>
        <p:spPr>
          <a:xfrm>
            <a:off x="6352381" y="5202529"/>
            <a:ext cx="5587061" cy="523220"/>
          </a:xfrm>
          <a:prstGeom prst="rect">
            <a:avLst/>
          </a:prstGeom>
          <a:solidFill>
            <a:schemeClr val="accent4">
              <a:lumMod val="20000"/>
              <a:lumOff val="80000"/>
            </a:schemeClr>
          </a:solid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VGR Sans" pitchFamily="50" charset="0"/>
              </a:rPr>
              <a:t>TIDSPLAN</a:t>
            </a:r>
            <a:endParaRPr lang="sv-SE" sz="1600" b="1" i="0" u="none" strike="noStrike" kern="1200" cap="none" spc="0" normalizeH="0" baseline="0" noProof="0" dirty="0">
              <a:ln>
                <a:noFill/>
              </a:ln>
              <a:solidFill>
                <a:prstClr val="black"/>
              </a:solidFill>
              <a:effectLst/>
              <a:uLnTx/>
              <a:uFillTx/>
              <a:latin typeface="VGR Sans" pitchFamily="50" charset="0"/>
              <a:ea typeface="Calibri"/>
              <a:cs typeface="Calibri"/>
            </a:endParaRPr>
          </a:p>
          <a:p>
            <a:pPr marL="285750" indent="-285750">
              <a:buFont typeface="Arial" panose="020B0604020202020204" pitchFamily="34" charset="0"/>
              <a:buChar char="•"/>
              <a:defRPr/>
            </a:pPr>
            <a:r>
              <a:rPr lang="en-GB" sz="1200" dirty="0" err="1">
                <a:solidFill>
                  <a:prstClr val="black"/>
                </a:solidFill>
                <a:latin typeface="VGR Sans" pitchFamily="50" charset="0"/>
                <a:ea typeface="Calibri"/>
                <a:cs typeface="Calibri"/>
              </a:rPr>
              <a:t>Punkta</a:t>
            </a:r>
            <a:r>
              <a:rPr lang="en-GB" sz="1200" dirty="0">
                <a:solidFill>
                  <a:prstClr val="black"/>
                </a:solidFill>
                <a:latin typeface="VGR Sans" pitchFamily="50" charset="0"/>
                <a:ea typeface="Calibri"/>
                <a:cs typeface="Calibri"/>
              </a:rPr>
              <a:t> </a:t>
            </a:r>
            <a:r>
              <a:rPr lang="en-GB" sz="1200" dirty="0" err="1">
                <a:solidFill>
                  <a:prstClr val="black"/>
                </a:solidFill>
                <a:latin typeface="VGR Sans" pitchFamily="50" charset="0"/>
                <a:ea typeface="Calibri"/>
                <a:cs typeface="Calibri"/>
              </a:rPr>
              <a:t>upp</a:t>
            </a:r>
            <a:r>
              <a:rPr lang="en-GB" sz="1200" dirty="0">
                <a:solidFill>
                  <a:prstClr val="black"/>
                </a:solidFill>
                <a:latin typeface="VGR Sans" pitchFamily="50" charset="0"/>
                <a:ea typeface="Calibri"/>
                <a:cs typeface="Calibri"/>
              </a:rPr>
              <a:t> </a:t>
            </a:r>
            <a:r>
              <a:rPr lang="en-GB" sz="1200" dirty="0" err="1">
                <a:solidFill>
                  <a:prstClr val="black"/>
                </a:solidFill>
                <a:latin typeface="VGR Sans" pitchFamily="50" charset="0"/>
                <a:ea typeface="Calibri"/>
                <a:cs typeface="Calibri"/>
              </a:rPr>
              <a:t>tidsplanen</a:t>
            </a:r>
            <a:r>
              <a:rPr lang="en-GB" sz="1200" dirty="0">
                <a:solidFill>
                  <a:prstClr val="black"/>
                </a:solidFill>
                <a:latin typeface="VGR Sans" pitchFamily="50" charset="0"/>
                <a:ea typeface="Calibri"/>
                <a:cs typeface="Calibri"/>
              </a:rPr>
              <a:t> </a:t>
            </a:r>
            <a:r>
              <a:rPr lang="en-GB" sz="1200" dirty="0" err="1">
                <a:solidFill>
                  <a:prstClr val="black"/>
                </a:solidFill>
                <a:latin typeface="VGR Sans" pitchFamily="50" charset="0"/>
                <a:ea typeface="Calibri"/>
                <a:cs typeface="Calibri"/>
              </a:rPr>
              <a:t>i</a:t>
            </a:r>
            <a:r>
              <a:rPr lang="en-GB" sz="1200" dirty="0">
                <a:solidFill>
                  <a:prstClr val="black"/>
                </a:solidFill>
                <a:latin typeface="VGR Sans" pitchFamily="50" charset="0"/>
                <a:ea typeface="Calibri"/>
                <a:cs typeface="Calibri"/>
              </a:rPr>
              <a:t> </a:t>
            </a:r>
            <a:r>
              <a:rPr lang="en-GB" sz="1200" dirty="0" err="1">
                <a:solidFill>
                  <a:prstClr val="black"/>
                </a:solidFill>
                <a:latin typeface="VGR Sans" pitchFamily="50" charset="0"/>
                <a:ea typeface="Calibri"/>
                <a:cs typeface="Calibri"/>
              </a:rPr>
              <a:t>stora</a:t>
            </a:r>
            <a:r>
              <a:rPr lang="en-GB" sz="1200" dirty="0">
                <a:solidFill>
                  <a:prstClr val="black"/>
                </a:solidFill>
                <a:latin typeface="VGR Sans" pitchFamily="50" charset="0"/>
                <a:ea typeface="Calibri"/>
                <a:cs typeface="Calibri"/>
              </a:rPr>
              <a:t> drag.</a:t>
            </a:r>
            <a:endParaRPr lang="en-GB" sz="1200" b="0" i="0" u="none" strike="noStrike" kern="1200" cap="none" spc="0" normalizeH="0" baseline="0" noProof="0" dirty="0">
              <a:ln>
                <a:noFill/>
              </a:ln>
              <a:solidFill>
                <a:prstClr val="black"/>
              </a:solidFill>
              <a:effectLst/>
              <a:uLnTx/>
              <a:uFillTx/>
              <a:latin typeface="VGR Sans" pitchFamily="50" charset="0"/>
              <a:ea typeface="Calibri"/>
              <a:cs typeface="Calibri"/>
            </a:endParaRPr>
          </a:p>
        </p:txBody>
      </p:sp>
      <p:sp>
        <p:nvSpPr>
          <p:cNvPr id="10" name="textruta 19">
            <a:extLst>
              <a:ext uri="{FF2B5EF4-FFF2-40B4-BE49-F238E27FC236}">
                <a16:creationId xmlns:a16="http://schemas.microsoft.com/office/drawing/2014/main" id="{3FFE939B-08B2-B54C-62F1-81E06573A8FD}"/>
              </a:ext>
            </a:extLst>
          </p:cNvPr>
          <p:cNvSpPr txBox="1"/>
          <p:nvPr/>
        </p:nvSpPr>
        <p:spPr>
          <a:xfrm>
            <a:off x="9554347" y="89451"/>
            <a:ext cx="2382754" cy="371443"/>
          </a:xfrm>
          <a:prstGeom prst="rect">
            <a:avLst/>
          </a:prstGeom>
          <a:solidFill>
            <a:schemeClr val="bg2"/>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VGR Sans" pitchFamily="50" charset="0"/>
              </a:rPr>
              <a:t>DATUM:</a:t>
            </a:r>
            <a:endParaRPr kumimoji="0" lang="en-GB" sz="1800" b="0" i="0" u="none" strike="noStrike" kern="1200" cap="none" spc="0" normalizeH="0" baseline="0" noProof="0" dirty="0">
              <a:ln>
                <a:noFill/>
              </a:ln>
              <a:solidFill>
                <a:prstClr val="black"/>
              </a:solidFill>
              <a:effectLst/>
              <a:uLnTx/>
              <a:uFillTx/>
              <a:latin typeface="VGR Sans" pitchFamily="50" charset="0"/>
            </a:endParaRPr>
          </a:p>
        </p:txBody>
      </p:sp>
      <p:sp>
        <p:nvSpPr>
          <p:cNvPr id="11" name="textruta 24">
            <a:extLst>
              <a:ext uri="{FF2B5EF4-FFF2-40B4-BE49-F238E27FC236}">
                <a16:creationId xmlns:a16="http://schemas.microsoft.com/office/drawing/2014/main" id="{011565A8-8749-B03C-04C2-68CE3E0F487D}"/>
              </a:ext>
            </a:extLst>
          </p:cNvPr>
          <p:cNvSpPr txBox="1"/>
          <p:nvPr/>
        </p:nvSpPr>
        <p:spPr>
          <a:xfrm>
            <a:off x="355532" y="85132"/>
            <a:ext cx="9145266" cy="400110"/>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0" b="1" i="0" u="none" strike="noStrike" kern="1200" cap="none" spc="0" normalizeH="0" baseline="0" noProof="0" dirty="0">
                <a:ln>
                  <a:noFill/>
                </a:ln>
                <a:solidFill>
                  <a:schemeClr val="accent1"/>
                </a:solidFill>
                <a:effectLst/>
                <a:uLnTx/>
                <a:uFillTx/>
                <a:latin typeface="VGR Sans" pitchFamily="50" charset="0"/>
              </a:rPr>
              <a:t> Sammanfattning av projektet:</a:t>
            </a:r>
            <a:r>
              <a:rPr kumimoji="0" lang="sv-SE" sz="1800" i="0" u="none" strike="noStrike" kern="1200" cap="none" spc="0" normalizeH="0" baseline="0" noProof="0" dirty="0">
                <a:ln>
                  <a:noFill/>
                </a:ln>
                <a:solidFill>
                  <a:prstClr val="black"/>
                </a:solidFill>
                <a:effectLst/>
                <a:uLnTx/>
                <a:uFillTx/>
                <a:latin typeface="VGR Sans" pitchFamily="50" charset="0"/>
              </a:rPr>
              <a:t> </a:t>
            </a:r>
          </a:p>
        </p:txBody>
      </p:sp>
      <p:sp>
        <p:nvSpPr>
          <p:cNvPr id="3" name="Rectangle: Rounded Corners 2">
            <a:extLst>
              <a:ext uri="{FF2B5EF4-FFF2-40B4-BE49-F238E27FC236}">
                <a16:creationId xmlns:a16="http://schemas.microsoft.com/office/drawing/2014/main" id="{8CA52446-E108-3F2C-D89F-D708CB36F6B7}"/>
              </a:ext>
            </a:extLst>
          </p:cNvPr>
          <p:cNvSpPr/>
          <p:nvPr/>
        </p:nvSpPr>
        <p:spPr>
          <a:xfrm>
            <a:off x="4538414" y="280645"/>
            <a:ext cx="1801937" cy="707756"/>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800" dirty="0">
                <a:latin typeface="VGR Sans" pitchFamily="50" charset="0"/>
                <a:ea typeface="Verdana"/>
              </a:rPr>
              <a:t>GUIDE</a:t>
            </a:r>
          </a:p>
        </p:txBody>
      </p:sp>
    </p:spTree>
    <p:extLst>
      <p:ext uri="{BB962C8B-B14F-4D97-AF65-F5344CB8AC3E}">
        <p14:creationId xmlns:p14="http://schemas.microsoft.com/office/powerpoint/2010/main" val="15730639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ruta 2">
            <a:extLst>
              <a:ext uri="{FF2B5EF4-FFF2-40B4-BE49-F238E27FC236}">
                <a16:creationId xmlns:a16="http://schemas.microsoft.com/office/drawing/2014/main" id="{7710EE78-C3F3-981D-5E74-691CD5261057}"/>
              </a:ext>
            </a:extLst>
          </p:cNvPr>
          <p:cNvSpPr txBox="1"/>
          <p:nvPr/>
        </p:nvSpPr>
        <p:spPr>
          <a:xfrm>
            <a:off x="6964987" y="1444302"/>
            <a:ext cx="184731" cy="646331"/>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2" name="Group 1">
            <a:extLst>
              <a:ext uri="{FF2B5EF4-FFF2-40B4-BE49-F238E27FC236}">
                <a16:creationId xmlns:a16="http://schemas.microsoft.com/office/drawing/2014/main" id="{7B06E49C-5F53-B427-C635-0A9FEDC8E5A6}"/>
              </a:ext>
            </a:extLst>
          </p:cNvPr>
          <p:cNvGrpSpPr/>
          <p:nvPr/>
        </p:nvGrpSpPr>
        <p:grpSpPr>
          <a:xfrm>
            <a:off x="307388" y="851149"/>
            <a:ext cx="11580792" cy="4387831"/>
            <a:chOff x="226570" y="770331"/>
            <a:chExt cx="11580792" cy="4387831"/>
          </a:xfrm>
        </p:grpSpPr>
        <p:sp>
          <p:nvSpPr>
            <p:cNvPr id="6" name="textruta 1">
              <a:extLst>
                <a:ext uri="{FF2B5EF4-FFF2-40B4-BE49-F238E27FC236}">
                  <a16:creationId xmlns:a16="http://schemas.microsoft.com/office/drawing/2014/main" id="{DB2D1F20-E797-109F-48EF-90347649F9B9}"/>
                </a:ext>
              </a:extLst>
            </p:cNvPr>
            <p:cNvSpPr txBox="1"/>
            <p:nvPr/>
          </p:nvSpPr>
          <p:spPr>
            <a:xfrm>
              <a:off x="6220301" y="770331"/>
              <a:ext cx="5587060" cy="3477875"/>
            </a:xfrm>
            <a:prstGeom prst="rect">
              <a:avLst/>
            </a:prstGeom>
            <a:solidFill>
              <a:schemeClr val="bg2"/>
            </a:solid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sv-SE" b="1" dirty="0">
                  <a:solidFill>
                    <a:prstClr val="black"/>
                  </a:solidFill>
                  <a:latin typeface="VGR Sans" pitchFamily="50" charset="0"/>
                  <a:ea typeface="Calibri"/>
                  <a:cs typeface="Calibri"/>
                </a:rPr>
                <a:t>Nyckelpersoner och kontaktuppgifter:</a:t>
              </a:r>
              <a:endParaRPr lang="sv-SE" b="1" dirty="0">
                <a:solidFill>
                  <a:prstClr val="black"/>
                </a:solidFill>
                <a:latin typeface="VGR Sans" pitchFamily="50" charset="0"/>
              </a:endParaRPr>
            </a:p>
            <a:p>
              <a:pPr marL="0" marR="0" lvl="0" indent="0" algn="l" defTabSz="914400">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VGR Sans" pitchFamily="50" charset="0"/>
                </a:rPr>
                <a:t>UPPDRAGSGIVARE, BESTÄLLARE</a:t>
              </a:r>
              <a:endParaRPr lang="sv-SE" sz="1600" b="1" dirty="0">
                <a:solidFill>
                  <a:prstClr val="black"/>
                </a:solidFill>
                <a:latin typeface="VGR Sans" pitchFamily="50" charset="0"/>
              </a:endParaRPr>
            </a:p>
            <a:p>
              <a:pPr marL="171450" indent="-171450">
                <a:buFont typeface="Arial" panose="020B0604020202020204" pitchFamily="34" charset="0"/>
                <a:buChar char="•"/>
                <a:defRPr/>
              </a:pPr>
              <a:r>
                <a:rPr lang="sv-SE" sz="1200" dirty="0">
                  <a:solidFill>
                    <a:prstClr val="black"/>
                  </a:solidFill>
                  <a:latin typeface="VGR Sans" pitchFamily="50" charset="0"/>
                </a:rPr>
                <a:t>XX</a:t>
              </a:r>
              <a:br>
                <a:rPr lang="sv-SE" sz="1200" dirty="0">
                  <a:latin typeface="VGR Sans" pitchFamily="50" charset="0"/>
                </a:rPr>
              </a:br>
              <a:endParaRPr lang="sv-SE" sz="1200" dirty="0">
                <a:solidFill>
                  <a:prstClr val="black"/>
                </a:solidFill>
                <a:latin typeface="VGR Sans" pitchFamily="50" charset="0"/>
                <a:ea typeface="Calibri"/>
                <a:cs typeface="Calibri"/>
              </a:endParaRPr>
            </a:p>
            <a:p>
              <a:pPr>
                <a:defRPr/>
              </a:pPr>
              <a:r>
                <a:rPr kumimoji="0" lang="sv-SE" sz="1600" b="1" i="0" u="none" strike="noStrike" kern="1200" cap="none" spc="0" normalizeH="0" baseline="0" noProof="0" dirty="0">
                  <a:ln>
                    <a:noFill/>
                  </a:ln>
                  <a:solidFill>
                    <a:prstClr val="black"/>
                  </a:solidFill>
                  <a:effectLst/>
                  <a:uLnTx/>
                  <a:uFillTx/>
                  <a:latin typeface="VGR Sans" pitchFamily="50" charset="0"/>
                </a:rPr>
                <a:t>ANSVARIG </a:t>
              </a:r>
              <a:r>
                <a:rPr lang="sv-SE" sz="1600" b="1" dirty="0">
                  <a:solidFill>
                    <a:prstClr val="black"/>
                  </a:solidFill>
                  <a:latin typeface="VGR Sans" pitchFamily="50" charset="0"/>
                </a:rPr>
                <a:t>LEDNINGSPERSONER </a:t>
              </a:r>
              <a:endParaRPr lang="sv-SE" sz="1600" b="1" i="0" u="none" strike="noStrike" kern="1200" cap="none" spc="0" normalizeH="0" baseline="0" noProof="0" dirty="0">
                <a:ln>
                  <a:noFill/>
                </a:ln>
                <a:solidFill>
                  <a:prstClr val="black"/>
                </a:solidFill>
                <a:effectLst/>
                <a:uLnTx/>
                <a:uFillTx/>
                <a:latin typeface="VGR Sans" pitchFamily="50" charset="0"/>
                <a:ea typeface="Calibri"/>
                <a:cs typeface="Calibri"/>
              </a:endParaRPr>
            </a:p>
            <a:p>
              <a:pPr marL="171450" indent="-171450">
                <a:buFont typeface="Arial" panose="020B0604020202020204" pitchFamily="34" charset="0"/>
                <a:buChar char="•"/>
              </a:pPr>
              <a:r>
                <a:rPr lang="sv-SE" sz="1200" dirty="0">
                  <a:solidFill>
                    <a:prstClr val="black"/>
                  </a:solidFill>
                  <a:latin typeface="VGR Sans" pitchFamily="50" charset="0"/>
                  <a:ea typeface="Calibri"/>
                  <a:cs typeface="Calibri"/>
                </a:rPr>
                <a:t>XX</a:t>
              </a:r>
              <a:br>
                <a:rPr lang="sv-SE" sz="1200" dirty="0">
                  <a:latin typeface="VGR Sans" pitchFamily="50" charset="0"/>
                  <a:ea typeface="Calibri"/>
                  <a:cs typeface="Calibri"/>
                </a:rPr>
              </a:br>
              <a:endParaRPr lang="sv-SE" sz="1200" dirty="0">
                <a:solidFill>
                  <a:prstClr val="black"/>
                </a:solidFill>
                <a:latin typeface="VGR Sans" pitchFamily="50" charset="0"/>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VGR Sans" pitchFamily="50" charset="0"/>
                </a:rPr>
                <a:t>PROJEKTLEDARE</a:t>
              </a:r>
              <a:endParaRPr lang="sv-SE" sz="1600" b="1" i="0" u="none" strike="noStrike" kern="1200" cap="none" spc="0" normalizeH="0" baseline="0" noProof="0" dirty="0">
                <a:ln>
                  <a:noFill/>
                </a:ln>
                <a:solidFill>
                  <a:prstClr val="black"/>
                </a:solidFill>
                <a:effectLst/>
                <a:uLnTx/>
                <a:uFillTx/>
                <a:latin typeface="VGR Sans" pitchFamily="50" charset="0"/>
                <a:ea typeface="Calibri"/>
                <a:cs typeface="Calibri"/>
              </a:endParaRPr>
            </a:p>
            <a:p>
              <a:pPr marL="171450" indent="-171450">
                <a:buFont typeface="Arial" panose="020B0604020202020204" pitchFamily="34" charset="0"/>
                <a:buChar char="•"/>
              </a:pPr>
              <a:r>
                <a:rPr lang="sv-SE" sz="1200" dirty="0">
                  <a:solidFill>
                    <a:prstClr val="black"/>
                  </a:solidFill>
                  <a:latin typeface="VGR Sans" pitchFamily="50" charset="0"/>
                </a:rPr>
                <a:t>XX</a:t>
              </a:r>
              <a:br>
                <a:rPr lang="sv-SE" sz="1200" dirty="0">
                  <a:latin typeface="VGR Sans" pitchFamily="50" charset="0"/>
                  <a:ea typeface="Calibri"/>
                  <a:cs typeface="Calibri"/>
                </a:rPr>
              </a:br>
              <a:endParaRPr lang="sv-SE" sz="1200" dirty="0">
                <a:solidFill>
                  <a:prstClr val="black"/>
                </a:solidFill>
                <a:latin typeface="VGR Sans" pitchFamily="50" charset="0"/>
                <a:ea typeface="Calibri"/>
                <a:cs typeface="Calibri"/>
              </a:endParaRPr>
            </a:p>
            <a:p>
              <a:pPr>
                <a:defRPr/>
              </a:pPr>
              <a:r>
                <a:rPr lang="sv-SE" b="1" dirty="0">
                  <a:solidFill>
                    <a:prstClr val="black"/>
                  </a:solidFill>
                  <a:latin typeface="VGR Sans" pitchFamily="50" charset="0"/>
                </a:rPr>
                <a:t>PROJEKTGRUPP (kompetenser och %)</a:t>
              </a:r>
              <a:endParaRPr lang="sv-SE" sz="1600" b="1" i="0" u="none" strike="noStrike" kern="1200" cap="none" spc="0" normalizeH="0" baseline="0" noProof="0" dirty="0">
                <a:ln>
                  <a:noFill/>
                </a:ln>
                <a:solidFill>
                  <a:prstClr val="black"/>
                </a:solidFill>
                <a:effectLst/>
                <a:uLnTx/>
                <a:uFillTx/>
                <a:latin typeface="VGR Sans" pitchFamily="50" charset="0"/>
                <a:ea typeface="Calibri"/>
                <a:cs typeface="Calibri"/>
              </a:endParaRPr>
            </a:p>
            <a:p>
              <a:pPr marL="171450" indent="-171450">
                <a:buFont typeface="Arial" panose="020B0604020202020204" pitchFamily="34" charset="0"/>
                <a:buChar char="•"/>
              </a:pPr>
              <a:r>
                <a:rPr lang="sv-SE" sz="1200" dirty="0">
                  <a:solidFill>
                    <a:prstClr val="black"/>
                  </a:solidFill>
                  <a:latin typeface="VGR Sans" pitchFamily="50" charset="0"/>
                </a:rPr>
                <a:t>XX</a:t>
              </a:r>
              <a:endParaRPr lang="sv-SE" sz="1200" dirty="0">
                <a:solidFill>
                  <a:prstClr val="black"/>
                </a:solidFill>
                <a:latin typeface="VGR Sans" pitchFamily="50" charset="0"/>
                <a:ea typeface="Calibri"/>
                <a:cs typeface="Calibri"/>
              </a:endParaRPr>
            </a:p>
            <a:p>
              <a:pPr marL="171450" indent="-171450">
                <a:buFont typeface="Arial" panose="020B0604020202020204" pitchFamily="34" charset="0"/>
                <a:buChar char="•"/>
                <a:defRPr/>
              </a:pPr>
              <a:r>
                <a:rPr lang="sv-SE" sz="1200" dirty="0">
                  <a:solidFill>
                    <a:prstClr val="black"/>
                  </a:solidFill>
                  <a:latin typeface="VGR Sans" pitchFamily="50" charset="0"/>
                  <a:ea typeface="Calibri"/>
                  <a:cs typeface="Calibri"/>
                </a:rPr>
                <a:t>XX</a:t>
              </a:r>
              <a:br>
                <a:rPr lang="sv-SE" sz="1200" dirty="0">
                  <a:latin typeface="VGR Sans" pitchFamily="50" charset="0"/>
                  <a:ea typeface="Calibri"/>
                  <a:cs typeface="Calibri"/>
                </a:rPr>
              </a:br>
              <a:endParaRPr lang="sv-SE" sz="1200" dirty="0">
                <a:solidFill>
                  <a:prstClr val="black"/>
                </a:solidFill>
                <a:latin typeface="VGR Sans" pitchFamily="50" charset="0"/>
                <a:ea typeface="Calibri"/>
                <a:cs typeface="Calibri"/>
              </a:endParaRPr>
            </a:p>
            <a:p>
              <a:pPr>
                <a:defRPr/>
              </a:pPr>
              <a:r>
                <a:rPr kumimoji="0" lang="sv-SE" sz="1600" b="1" i="0" u="none" strike="noStrike" kern="1200" cap="none" spc="0" normalizeH="0" baseline="0" noProof="0" dirty="0">
                  <a:ln>
                    <a:noFill/>
                  </a:ln>
                  <a:solidFill>
                    <a:prstClr val="black"/>
                  </a:solidFill>
                  <a:effectLst/>
                  <a:uLnTx/>
                  <a:uFillTx/>
                  <a:latin typeface="VGR Sans" pitchFamily="50" charset="0"/>
                </a:rPr>
                <a:t>HUR SKA PROJEKTGRUPP OCH </a:t>
              </a:r>
              <a:r>
                <a:rPr lang="sv-SE" sz="1600" b="1" dirty="0">
                  <a:solidFill>
                    <a:prstClr val="black"/>
                  </a:solidFill>
                  <a:latin typeface="VGR Sans" pitchFamily="50" charset="0"/>
                </a:rPr>
                <a:t>VERKSAMHJET ARBETA</a:t>
              </a:r>
              <a:r>
                <a:rPr kumimoji="0" lang="sv-SE" sz="1600" b="1" i="0" u="none" strike="noStrike" kern="1200" cap="none" spc="0" normalizeH="0" baseline="0" noProof="0" dirty="0">
                  <a:ln>
                    <a:noFill/>
                  </a:ln>
                  <a:solidFill>
                    <a:prstClr val="black"/>
                  </a:solidFill>
                  <a:effectLst/>
                  <a:uLnTx/>
                  <a:uFillTx/>
                  <a:latin typeface="VGR Sans" pitchFamily="50" charset="0"/>
                </a:rPr>
                <a:t> IHOP?</a:t>
              </a:r>
              <a:endParaRPr kumimoji="0" lang="en-GB" sz="1600" b="1" i="0" u="none" strike="noStrike" kern="1200" cap="none" spc="0" normalizeH="0" baseline="0" noProof="0" dirty="0">
                <a:ln>
                  <a:noFill/>
                </a:ln>
                <a:solidFill>
                  <a:prstClr val="black"/>
                </a:solidFill>
                <a:effectLst/>
                <a:uLnTx/>
                <a:uFillTx/>
                <a:latin typeface="VGR Sans" pitchFamily="50"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prstClr val="black"/>
                  </a:solidFill>
                  <a:latin typeface="VGR Sans" pitchFamily="50" charset="0"/>
                  <a:ea typeface="Calibri"/>
                  <a:cs typeface="Calibri"/>
                </a:rPr>
                <a:t>XX</a:t>
              </a:r>
              <a:endParaRPr kumimoji="0" lang="en-GB" sz="1200" b="0" i="0" u="none" strike="noStrike" kern="1200" cap="none" spc="0" normalizeH="0" baseline="0" noProof="0" dirty="0">
                <a:ln>
                  <a:noFill/>
                </a:ln>
                <a:solidFill>
                  <a:prstClr val="black"/>
                </a:solidFill>
                <a:effectLst/>
                <a:uLnTx/>
                <a:uFillTx/>
                <a:latin typeface="VGR Sans" pitchFamily="50" charset="0"/>
              </a:endParaRPr>
            </a:p>
          </p:txBody>
        </p:sp>
        <p:sp>
          <p:nvSpPr>
            <p:cNvPr id="8" name="textruta 6">
              <a:extLst>
                <a:ext uri="{FF2B5EF4-FFF2-40B4-BE49-F238E27FC236}">
                  <a16:creationId xmlns:a16="http://schemas.microsoft.com/office/drawing/2014/main" id="{8514025B-7F82-5BB3-7181-D60D040EAABB}"/>
                </a:ext>
              </a:extLst>
            </p:cNvPr>
            <p:cNvSpPr txBox="1"/>
            <p:nvPr/>
          </p:nvSpPr>
          <p:spPr>
            <a:xfrm>
              <a:off x="226570" y="770331"/>
              <a:ext cx="5837209" cy="3939540"/>
            </a:xfrm>
            <a:prstGeom prst="rect">
              <a:avLst/>
            </a:prstGeom>
            <a:solidFill>
              <a:schemeClr val="bg2"/>
            </a:solid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sv-SE" sz="1600" b="1" dirty="0">
                  <a:solidFill>
                    <a:prstClr val="black"/>
                  </a:solidFill>
                  <a:latin typeface="VGR Sans" pitchFamily="50" charset="0"/>
                </a:rPr>
                <a:t>UTMANINGSOMRÅDE</a:t>
              </a:r>
              <a:endParaRPr lang="en-US" sz="1600" b="1" dirty="0">
                <a:solidFill>
                  <a:prstClr val="black"/>
                </a:solidFill>
                <a:latin typeface="VGR Sans" pitchFamily="50" charset="0"/>
                <a:ea typeface="Verdana"/>
              </a:endParaRPr>
            </a:p>
            <a:p>
              <a:pPr>
                <a:defRPr/>
              </a:pPr>
              <a:r>
                <a:rPr lang="sv-SE" sz="1200" b="1" dirty="0">
                  <a:solidFill>
                    <a:prstClr val="black"/>
                  </a:solidFill>
                  <a:latin typeface="VGR Sans" pitchFamily="50" charset="0"/>
                  <a:ea typeface="Calibri"/>
                  <a:cs typeface="Calibri"/>
                </a:rPr>
                <a:t>Beskriv kort utmaningen</a:t>
              </a:r>
              <a:r>
                <a:rPr lang="sv-SE" sz="1200" dirty="0">
                  <a:solidFill>
                    <a:prstClr val="black"/>
                  </a:solidFill>
                  <a:latin typeface="VGR Sans" pitchFamily="50" charset="0"/>
                  <a:ea typeface="Calibri"/>
                  <a:cs typeface="Calibri"/>
                </a:rPr>
                <a:t>:</a:t>
              </a:r>
            </a:p>
            <a:p>
              <a:pPr marR="0" lvl="0" algn="l" defTabSz="914400" rtl="0" eaLnBrk="1" fontAlgn="auto" latinLnBrk="0" hangingPunct="1">
                <a:lnSpc>
                  <a:spcPct val="100000"/>
                </a:lnSpc>
                <a:spcBef>
                  <a:spcPts val="0"/>
                </a:spcBef>
                <a:spcAft>
                  <a:spcPts val="0"/>
                </a:spcAft>
                <a:buClrTx/>
                <a:buSzTx/>
                <a:tabLst/>
                <a:defRPr/>
              </a:pPr>
              <a:endParaRPr lang="sv-SE" sz="1200" dirty="0">
                <a:solidFill>
                  <a:prstClr val="black"/>
                </a:solidFill>
                <a:latin typeface="VGR Sans" pitchFamily="50" charset="0"/>
                <a:ea typeface="Calibri"/>
                <a:cs typeface="Calibri"/>
              </a:endParaRPr>
            </a:p>
            <a:p>
              <a:pPr marL="171450" indent="-171450">
                <a:buFont typeface="Arial" panose="020B0604020202020204" pitchFamily="34" charset="0"/>
                <a:buChar char="•"/>
                <a:defRPr/>
              </a:pPr>
              <a:endParaRPr lang="sv-SE" sz="1200" dirty="0">
                <a:solidFill>
                  <a:prstClr val="black"/>
                </a:solidFill>
                <a:latin typeface="VGR Sans" pitchFamily="50" charset="0"/>
              </a:endParaRPr>
            </a:p>
            <a:p>
              <a:pPr marL="171450" indent="-171450">
                <a:buFont typeface="Arial" panose="020B0604020202020204" pitchFamily="34" charset="0"/>
                <a:buChar char="•"/>
                <a:defRPr/>
              </a:pPr>
              <a:r>
                <a:rPr lang="sv-SE" sz="1200" b="1" dirty="0">
                  <a:solidFill>
                    <a:prstClr val="black"/>
                  </a:solidFill>
                  <a:latin typeface="VGR Sans" pitchFamily="50" charset="0"/>
                </a:rPr>
                <a:t>Nuläge: </a:t>
              </a:r>
              <a:endParaRPr lang="sv-SE" sz="1200" dirty="0">
                <a:solidFill>
                  <a:prstClr val="black"/>
                </a:solidFill>
                <a:latin typeface="VGR Sans" pitchFamily="50" charset="0"/>
              </a:endParaRPr>
            </a:p>
            <a:p>
              <a:pPr marL="171450" indent="-171450">
                <a:buFont typeface="Arial" panose="020B0604020202020204" pitchFamily="34" charset="0"/>
                <a:buChar char="•"/>
                <a:defRPr/>
              </a:pPr>
              <a:endParaRPr lang="sv-SE" sz="1200" b="1" dirty="0">
                <a:solidFill>
                  <a:prstClr val="black"/>
                </a:solidFill>
                <a:latin typeface="VGR Sans" pitchFamily="50" charset="0"/>
              </a:endParaRPr>
            </a:p>
            <a:p>
              <a:pPr marL="171450" indent="-171450">
                <a:buFont typeface="Arial" panose="020B0604020202020204" pitchFamily="34" charset="0"/>
                <a:buChar char="•"/>
                <a:defRPr/>
              </a:pPr>
              <a:r>
                <a:rPr lang="sv-SE" sz="1200" b="1" dirty="0">
                  <a:solidFill>
                    <a:prstClr val="black"/>
                  </a:solidFill>
                  <a:latin typeface="VGR Sans" pitchFamily="50" charset="0"/>
                </a:rPr>
                <a:t>Framtid:</a:t>
              </a:r>
              <a:r>
                <a:rPr lang="sv-SE" sz="1200" dirty="0">
                  <a:solidFill>
                    <a:prstClr val="black"/>
                  </a:solidFill>
                  <a:latin typeface="VGR Sans" pitchFamily="50" charset="0"/>
                </a:rPr>
                <a:t> </a:t>
              </a:r>
              <a:endParaRPr lang="sv-SE" sz="1200" dirty="0">
                <a:solidFill>
                  <a:prstClr val="black"/>
                </a:solidFill>
                <a:latin typeface="VGR Sans" pitchFamily="50" charset="0"/>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solidFill>
                  <a:prstClr val="black"/>
                </a:solidFill>
                <a:latin typeface="VGR Sans" pitchFamily="50"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VGR Sans" pitchFamily="50" charset="0"/>
                </a:rPr>
                <a:t>SYFTE OCH </a:t>
              </a:r>
              <a:r>
                <a:rPr lang="sv-SE" sz="1600" b="1" dirty="0">
                  <a:solidFill>
                    <a:prstClr val="black"/>
                  </a:solidFill>
                  <a:latin typeface="VGR Sans" pitchFamily="50" charset="0"/>
                </a:rPr>
                <a:t>MÅLSÄTTNINGAR MED PROJEKTET</a:t>
              </a:r>
              <a:endParaRPr lang="sv-SE" sz="1600" b="1" i="0" u="none" strike="noStrike" kern="1200" cap="none" spc="0" normalizeH="0" baseline="0" noProof="0" dirty="0">
                <a:ln>
                  <a:noFill/>
                </a:ln>
                <a:solidFill>
                  <a:prstClr val="black"/>
                </a:solidFill>
                <a:effectLst/>
                <a:uLnTx/>
                <a:uFillTx/>
                <a:latin typeface="VGR Sans" pitchFamily="50" charset="0"/>
                <a:ea typeface="Calibri"/>
                <a:cs typeface="Calibri"/>
              </a:endParaRPr>
            </a:p>
            <a:p>
              <a:pPr marL="171450" indent="-171450">
                <a:buFont typeface="Arial" panose="020B0604020202020204" pitchFamily="34" charset="0"/>
                <a:buChar char="•"/>
              </a:pPr>
              <a:r>
                <a:rPr lang="sv-SE" sz="1200" dirty="0">
                  <a:solidFill>
                    <a:prstClr val="black"/>
                  </a:solidFill>
                  <a:latin typeface="VGR Sans" pitchFamily="50" charset="0"/>
                  <a:ea typeface="Calibri"/>
                  <a:cs typeface="Calibri"/>
                </a:rPr>
                <a:t>XX</a:t>
              </a:r>
            </a:p>
            <a:p>
              <a:pPr marL="171450" indent="-171450">
                <a:buFont typeface="Arial" panose="020B0604020202020204" pitchFamily="34" charset="0"/>
                <a:buChar char="•"/>
              </a:pPr>
              <a:r>
                <a:rPr lang="sv-SE" sz="1200" dirty="0">
                  <a:latin typeface="VGR Sans" pitchFamily="50" charset="0"/>
                </a:rPr>
                <a:t>XX</a:t>
              </a:r>
              <a:br>
                <a:rPr lang="sv-SE" sz="1200" dirty="0">
                  <a:latin typeface="VGR Sans" pitchFamily="50" charset="0"/>
                </a:rPr>
              </a:br>
              <a:endParaRPr lang="sv-SE" sz="1200" dirty="0">
                <a:solidFill>
                  <a:prstClr val="black"/>
                </a:solidFill>
                <a:latin typeface="VGR Sans" pitchFamily="50" charset="0"/>
                <a:ea typeface="Calibri"/>
                <a:cs typeface="Calibri"/>
              </a:endParaRPr>
            </a:p>
            <a:p>
              <a:pPr>
                <a:defRPr/>
              </a:pPr>
              <a:r>
                <a:rPr lang="sv-SE" sz="1600" b="1" dirty="0">
                  <a:solidFill>
                    <a:prstClr val="black"/>
                  </a:solidFill>
                  <a:latin typeface="VGR Sans" pitchFamily="50" charset="0"/>
                </a:rPr>
                <a:t>FÖRVÄNTADE LEVERANSER FRÅN PROJEKTET</a:t>
              </a:r>
              <a:endParaRPr lang="sv-SE" sz="1200" dirty="0">
                <a:solidFill>
                  <a:prstClr val="black"/>
                </a:solidFill>
                <a:latin typeface="VGR Sans" pitchFamily="50" charset="0"/>
              </a:endParaRPr>
            </a:p>
            <a:p>
              <a:pPr marL="171450" indent="-171450">
                <a:buFont typeface="Arial"/>
                <a:buChar char="•"/>
                <a:defRPr/>
              </a:pPr>
              <a:r>
                <a:rPr lang="sv-SE" sz="1200" dirty="0">
                  <a:latin typeface="VGR Sans"/>
                </a:rPr>
                <a:t>XX</a:t>
              </a:r>
            </a:p>
            <a:p>
              <a:pPr marL="171450" indent="-171450">
                <a:buFont typeface="Arial"/>
                <a:buChar char="•"/>
                <a:defRPr/>
              </a:pPr>
              <a:r>
                <a:rPr lang="sv-SE" sz="1200" dirty="0">
                  <a:latin typeface="VGR Sans"/>
                </a:rPr>
                <a:t>XX</a:t>
              </a:r>
              <a:br>
                <a:rPr lang="sv-SE" sz="1200" dirty="0">
                  <a:latin typeface="VGR Sans" pitchFamily="50" charset="0"/>
                </a:rPr>
              </a:br>
              <a:endParaRPr lang="sv-SE" sz="1200" dirty="0">
                <a:solidFill>
                  <a:prstClr val="black"/>
                </a:solidFill>
                <a:latin typeface="VGR Sans" pitchFamily="50" charset="0"/>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VGR Sans" pitchFamily="50" charset="0"/>
                </a:rPr>
                <a:t>PRIORITERING</a:t>
              </a:r>
              <a:endParaRPr lang="sv-SE" sz="1600" b="1" i="0" u="none" strike="noStrike" kern="1200" cap="none" spc="0" normalizeH="0" baseline="0" noProof="0" dirty="0">
                <a:ln>
                  <a:noFill/>
                </a:ln>
                <a:solidFill>
                  <a:prstClr val="black"/>
                </a:solidFill>
                <a:effectLst/>
                <a:uLnTx/>
                <a:uFillTx/>
                <a:latin typeface="VGR Sans" pitchFamily="50" charset="0"/>
                <a:ea typeface="Calibri"/>
                <a:cs typeface="Calibri"/>
              </a:endParaRPr>
            </a:p>
            <a:p>
              <a:pPr marL="171450" indent="-171450">
                <a:buFont typeface="Arial" panose="020B0604020202020204" pitchFamily="34" charset="0"/>
                <a:buChar char="•"/>
                <a:defRPr/>
              </a:pPr>
              <a:r>
                <a:rPr lang="sv-SE" sz="1200" b="1" dirty="0">
                  <a:solidFill>
                    <a:prstClr val="black"/>
                  </a:solidFill>
                  <a:latin typeface="VGR Sans" pitchFamily="50" charset="0"/>
                </a:rPr>
                <a:t>Vilka värden är viktigast i lösningsförslagen?</a:t>
              </a:r>
              <a:endParaRPr lang="sv-SE" sz="1200" dirty="0">
                <a:solidFill>
                  <a:prstClr val="black"/>
                </a:solidFill>
                <a:latin typeface="VGR Sans" pitchFamily="50" charset="0"/>
              </a:endParaRPr>
            </a:p>
            <a:p>
              <a:pPr marL="171450" marR="0" lvl="0" indent="-171450">
                <a:lnSpc>
                  <a:spcPct val="100000"/>
                </a:lnSpc>
                <a:spcBef>
                  <a:spcPts val="0"/>
                </a:spcBef>
                <a:spcAft>
                  <a:spcPts val="0"/>
                </a:spcAft>
                <a:buClrTx/>
                <a:buSzTx/>
                <a:buFont typeface="Arial" panose="020B0604020202020204" pitchFamily="34" charset="0"/>
                <a:buChar char="•"/>
                <a:tabLst/>
                <a:defRPr/>
              </a:pPr>
              <a:r>
                <a:rPr lang="sv-SE" sz="1200" b="1" dirty="0">
                  <a:solidFill>
                    <a:prstClr val="black"/>
                  </a:solidFill>
                  <a:latin typeface="VGR Sans" pitchFamily="50" charset="0"/>
                </a:rPr>
                <a:t>Vad är viktigast vid genomförandet av projektet?</a:t>
              </a:r>
              <a:r>
                <a:rPr lang="sv-SE" sz="1200" dirty="0">
                  <a:solidFill>
                    <a:prstClr val="black"/>
                  </a:solidFill>
                  <a:latin typeface="VGR Sans" pitchFamily="50" charset="0"/>
                </a:rPr>
                <a:t> </a:t>
              </a:r>
              <a:endParaRPr lang="sv-SE" sz="1200" dirty="0">
                <a:solidFill>
                  <a:prstClr val="black"/>
                </a:solidFill>
                <a:latin typeface="VGR Sans" pitchFamily="50" charset="0"/>
                <a:ea typeface="Calibri"/>
                <a:cs typeface="Calibri"/>
              </a:endParaRPr>
            </a:p>
          </p:txBody>
        </p:sp>
        <p:sp>
          <p:nvSpPr>
            <p:cNvPr id="9" name="textruta 12">
              <a:extLst>
                <a:ext uri="{FF2B5EF4-FFF2-40B4-BE49-F238E27FC236}">
                  <a16:creationId xmlns:a16="http://schemas.microsoft.com/office/drawing/2014/main" id="{016DE5A1-A2EB-4E6F-C1F8-886801BE96A7}"/>
                </a:ext>
              </a:extLst>
            </p:cNvPr>
            <p:cNvSpPr txBox="1"/>
            <p:nvPr/>
          </p:nvSpPr>
          <p:spPr>
            <a:xfrm>
              <a:off x="6220301" y="4634942"/>
              <a:ext cx="5587061" cy="523220"/>
            </a:xfrm>
            <a:prstGeom prst="rect">
              <a:avLst/>
            </a:prstGeom>
            <a:solidFill>
              <a:schemeClr val="bg2"/>
            </a:solid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VGR Sans" pitchFamily="50" charset="0"/>
                </a:rPr>
                <a:t>TIDSPLAN</a:t>
              </a:r>
              <a:endParaRPr lang="sv-SE" sz="1600" b="1" i="0" u="none" strike="noStrike" kern="1200" cap="none" spc="0" normalizeH="0" baseline="0" noProof="0" dirty="0">
                <a:ln>
                  <a:noFill/>
                </a:ln>
                <a:solidFill>
                  <a:prstClr val="black"/>
                </a:solidFill>
                <a:effectLst/>
                <a:uLnTx/>
                <a:uFillTx/>
                <a:latin typeface="VGR Sans" pitchFamily="50" charset="0"/>
                <a:ea typeface="Calibri"/>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prstClr val="black"/>
                  </a:solidFill>
                  <a:latin typeface="VGR Sans" pitchFamily="50" charset="0"/>
                  <a:ea typeface="Calibri"/>
                  <a:cs typeface="Calibri"/>
                </a:rPr>
                <a:t>XX</a:t>
              </a:r>
              <a:endParaRPr kumimoji="0" lang="en-GB" sz="1200" b="0" i="0" u="none" strike="noStrike" kern="1200" cap="none" spc="0" normalizeH="0" baseline="0" noProof="0" dirty="0">
                <a:ln>
                  <a:noFill/>
                </a:ln>
                <a:solidFill>
                  <a:prstClr val="black"/>
                </a:solidFill>
                <a:effectLst/>
                <a:uLnTx/>
                <a:uFillTx/>
                <a:latin typeface="VGR Sans" pitchFamily="50" charset="0"/>
              </a:endParaRPr>
            </a:p>
          </p:txBody>
        </p:sp>
      </p:grpSp>
      <p:sp>
        <p:nvSpPr>
          <p:cNvPr id="10" name="textruta 19">
            <a:extLst>
              <a:ext uri="{FF2B5EF4-FFF2-40B4-BE49-F238E27FC236}">
                <a16:creationId xmlns:a16="http://schemas.microsoft.com/office/drawing/2014/main" id="{3FFE939B-08B2-B54C-62F1-81E06573A8FD}"/>
              </a:ext>
            </a:extLst>
          </p:cNvPr>
          <p:cNvSpPr txBox="1"/>
          <p:nvPr/>
        </p:nvSpPr>
        <p:spPr>
          <a:xfrm>
            <a:off x="9554347" y="89451"/>
            <a:ext cx="2228295" cy="381740"/>
          </a:xfrm>
          <a:prstGeom prst="rect">
            <a:avLst/>
          </a:prstGeom>
          <a:solidFill>
            <a:schemeClr val="bg2"/>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VGR Sans" pitchFamily="50" charset="0"/>
              </a:rPr>
              <a:t>DATUM:</a:t>
            </a:r>
            <a:endParaRPr kumimoji="0" lang="en-GB" sz="1800" b="0" i="0" u="none" strike="noStrike" kern="1200" cap="none" spc="0" normalizeH="0" baseline="0" noProof="0" dirty="0">
              <a:ln>
                <a:noFill/>
              </a:ln>
              <a:solidFill>
                <a:prstClr val="black"/>
              </a:solidFill>
              <a:effectLst/>
              <a:uLnTx/>
              <a:uFillTx/>
              <a:latin typeface="VGR Sans" pitchFamily="50" charset="0"/>
            </a:endParaRPr>
          </a:p>
        </p:txBody>
      </p:sp>
      <p:sp>
        <p:nvSpPr>
          <p:cNvPr id="3" name="Rectangle: Rounded Corners 2">
            <a:extLst>
              <a:ext uri="{FF2B5EF4-FFF2-40B4-BE49-F238E27FC236}">
                <a16:creationId xmlns:a16="http://schemas.microsoft.com/office/drawing/2014/main" id="{C2AF7C98-6E91-E253-E262-E4A18B4676DA}"/>
              </a:ext>
            </a:extLst>
          </p:cNvPr>
          <p:cNvSpPr/>
          <p:nvPr/>
        </p:nvSpPr>
        <p:spPr>
          <a:xfrm>
            <a:off x="4711007" y="488604"/>
            <a:ext cx="1391920" cy="52832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dirty="0" err="1">
                <a:latin typeface="VGR Sans" pitchFamily="50" charset="0"/>
                <a:ea typeface="Verdana"/>
              </a:rPr>
              <a:t>Att</a:t>
            </a:r>
            <a:r>
              <a:rPr lang="en-US" dirty="0">
                <a:latin typeface="VGR Sans" pitchFamily="50" charset="0"/>
                <a:ea typeface="Verdana"/>
              </a:rPr>
              <a:t> </a:t>
            </a:r>
            <a:r>
              <a:rPr lang="en-US" dirty="0" err="1">
                <a:latin typeface="VGR Sans" pitchFamily="50" charset="0"/>
                <a:ea typeface="Verdana"/>
              </a:rPr>
              <a:t>fylla</a:t>
            </a:r>
            <a:r>
              <a:rPr lang="en-US" dirty="0">
                <a:latin typeface="VGR Sans" pitchFamily="50" charset="0"/>
                <a:ea typeface="Verdana"/>
              </a:rPr>
              <a:t> </a:t>
            </a:r>
            <a:r>
              <a:rPr lang="en-US" dirty="0" err="1">
                <a:latin typeface="VGR Sans" pitchFamily="50" charset="0"/>
                <a:ea typeface="Verdana"/>
              </a:rPr>
              <a:t>i</a:t>
            </a:r>
          </a:p>
        </p:txBody>
      </p:sp>
      <p:sp>
        <p:nvSpPr>
          <p:cNvPr id="5" name="textruta 24">
            <a:extLst>
              <a:ext uri="{FF2B5EF4-FFF2-40B4-BE49-F238E27FC236}">
                <a16:creationId xmlns:a16="http://schemas.microsoft.com/office/drawing/2014/main" id="{5E127F40-C1CE-8921-99FC-DFEBDE26B190}"/>
              </a:ext>
            </a:extLst>
          </p:cNvPr>
          <p:cNvSpPr txBox="1"/>
          <p:nvPr/>
        </p:nvSpPr>
        <p:spPr>
          <a:xfrm>
            <a:off x="355532" y="85132"/>
            <a:ext cx="9145266" cy="400110"/>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0" b="1" i="0" u="none" strike="noStrike" kern="1200" cap="none" spc="0" normalizeH="0" baseline="0" noProof="0" dirty="0">
                <a:ln>
                  <a:noFill/>
                </a:ln>
                <a:solidFill>
                  <a:schemeClr val="accent1"/>
                </a:solidFill>
                <a:effectLst/>
                <a:uLnTx/>
                <a:uFillTx/>
                <a:latin typeface="VGR Sans" pitchFamily="50" charset="0"/>
              </a:rPr>
              <a:t> Sammanfattning av projektet:</a:t>
            </a:r>
            <a:r>
              <a:rPr kumimoji="0" lang="sv-SE" sz="1800" i="0" u="none" strike="noStrike" kern="1200" cap="none" spc="0" normalizeH="0" baseline="0" noProof="0" dirty="0">
                <a:ln>
                  <a:noFill/>
                </a:ln>
                <a:solidFill>
                  <a:prstClr val="black"/>
                </a:solidFill>
                <a:effectLst/>
                <a:uLnTx/>
                <a:uFillTx/>
                <a:latin typeface="VGR Sans" pitchFamily="50" charset="0"/>
              </a:rPr>
              <a:t> </a:t>
            </a:r>
          </a:p>
        </p:txBody>
      </p:sp>
    </p:spTree>
    <p:extLst>
      <p:ext uri="{BB962C8B-B14F-4D97-AF65-F5344CB8AC3E}">
        <p14:creationId xmlns:p14="http://schemas.microsoft.com/office/powerpoint/2010/main" val="37509521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09957616"/>
      </p:ext>
    </p:extLst>
  </p:cSld>
  <p:clrMapOvr>
    <a:masterClrMapping/>
  </p:clrMapOvr>
</p:sld>
</file>

<file path=ppt/theme/theme1.xml><?xml version="1.0" encoding="utf-8"?>
<a:theme xmlns:a="http://schemas.openxmlformats.org/drawingml/2006/main" name="SU">
  <a:themeElements>
    <a:clrScheme name="Anpassat 2">
      <a:dk1>
        <a:sysClr val="windowText" lastClr="000000"/>
      </a:dk1>
      <a:lt1>
        <a:sysClr val="window" lastClr="FFFFFF"/>
      </a:lt1>
      <a:dk2>
        <a:srgbClr val="000000"/>
      </a:dk2>
      <a:lt2>
        <a:srgbClr val="E7E1DF"/>
      </a:lt2>
      <a:accent1>
        <a:srgbClr val="005B89"/>
      </a:accent1>
      <a:accent2>
        <a:srgbClr val="1A9FB3"/>
      </a:accent2>
      <a:accent3>
        <a:srgbClr val="ED5F8C"/>
      </a:accent3>
      <a:accent4>
        <a:srgbClr val="A1887F"/>
      </a:accent4>
      <a:accent5>
        <a:srgbClr val="43A447"/>
      </a:accent5>
      <a:accent6>
        <a:srgbClr val="9575CD"/>
      </a:accent6>
      <a:hlink>
        <a:srgbClr val="0070C0"/>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defRPr dirty="0"/>
        </a:defPPr>
      </a:lstStyle>
    </a:txDef>
  </a:objectDefaults>
  <a:extraClrSchemeLst/>
  <a:custClrLst>
    <a:custClr>
      <a:srgbClr val="FFC107"/>
    </a:custClr>
    <a:custClr>
      <a:srgbClr val="CCDB49"/>
    </a:custClr>
    <a:custClr>
      <a:srgbClr val="FD5930"/>
    </a:custClr>
    <a:custClr>
      <a:srgbClr val="FFECB3"/>
    </a:custClr>
    <a:custClr>
      <a:srgbClr val="F7BBD0"/>
    </a:custClr>
    <a:custClr>
      <a:srgbClr val="D1C4E9"/>
    </a:custClr>
    <a:custClr>
      <a:srgbClr val="EFF4C6"/>
    </a:custClr>
    <a:custClr>
      <a:srgbClr val="C0EEC2"/>
    </a:custClr>
    <a:custClr>
      <a:srgbClr val="FECCBF"/>
    </a:custClr>
    <a:custClr>
      <a:srgbClr val="B3EBF2"/>
    </a:custClr>
    <a:custClr>
      <a:srgbClr val="E7E1DF"/>
    </a:custClr>
  </a:custClrLst>
  <a:extLst>
    <a:ext uri="{05A4C25C-085E-4340-85A3-A5531E510DB2}">
      <thm15:themeFamily xmlns:thm15="http://schemas.microsoft.com/office/thememl/2012/main" name="SU mall Powerpoint.potx" id="{6DF31626-553D-4EA4-ADBD-55BBC753013C}" vid="{5BFB8BA3-2E7C-460B-A61C-32BB503B5D38}"/>
    </a:ext>
  </a:extLst>
</a:theme>
</file>

<file path=ppt/theme/theme2.xml><?xml version="1.0" encoding="utf-8"?>
<a:theme xmlns:a="http://schemas.openxmlformats.org/drawingml/2006/main" name="Office-tema">
  <a:themeElements>
    <a:clrScheme name="VGR | Sjukvård | Färger">
      <a:dk1>
        <a:sysClr val="windowText" lastClr="000000"/>
      </a:dk1>
      <a:lt1>
        <a:sysClr val="window" lastClr="FFFFFF"/>
      </a:lt1>
      <a:dk2>
        <a:srgbClr val="000000"/>
      </a:dk2>
      <a:lt2>
        <a:srgbClr val="E7E1DF"/>
      </a:lt2>
      <a:accent1>
        <a:srgbClr val="005B89"/>
      </a:accent1>
      <a:accent2>
        <a:srgbClr val="1A9FB3"/>
      </a:accent2>
      <a:accent3>
        <a:srgbClr val="EE6492"/>
      </a:accent3>
      <a:accent4>
        <a:srgbClr val="A1887F"/>
      </a:accent4>
      <a:accent5>
        <a:srgbClr val="43A447"/>
      </a:accent5>
      <a:accent6>
        <a:srgbClr val="9575CD"/>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VGR | Sjukvård | Färger">
      <a:dk1>
        <a:sysClr val="windowText" lastClr="000000"/>
      </a:dk1>
      <a:lt1>
        <a:sysClr val="window" lastClr="FFFFFF"/>
      </a:lt1>
      <a:dk2>
        <a:srgbClr val="000000"/>
      </a:dk2>
      <a:lt2>
        <a:srgbClr val="E7E1DF"/>
      </a:lt2>
      <a:accent1>
        <a:srgbClr val="005B89"/>
      </a:accent1>
      <a:accent2>
        <a:srgbClr val="1A9FB3"/>
      </a:accent2>
      <a:accent3>
        <a:srgbClr val="EE6492"/>
      </a:accent3>
      <a:accent4>
        <a:srgbClr val="A1887F"/>
      </a:accent4>
      <a:accent5>
        <a:srgbClr val="43A447"/>
      </a:accent5>
      <a:accent6>
        <a:srgbClr val="9575CD"/>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SU mall Powerpoint</Template>
  <TotalTime>2</TotalTime>
  <Words>364</Words>
  <Application>Microsoft Office PowerPoint</Application>
  <PresentationFormat>Bredbild</PresentationFormat>
  <Paragraphs>75</Paragraphs>
  <Slides>4</Slides>
  <Notes>2</Notes>
  <HiddenSlides>0</HiddenSlides>
  <MMClips>0</MMClips>
  <ScaleCrop>false</ScaleCrop>
  <HeadingPairs>
    <vt:vector size="6" baseType="variant">
      <vt:variant>
        <vt:lpstr>Använt teckensnitt</vt:lpstr>
      </vt:variant>
      <vt:variant>
        <vt:i4>5</vt:i4>
      </vt:variant>
      <vt:variant>
        <vt:lpstr>Tema</vt:lpstr>
      </vt:variant>
      <vt:variant>
        <vt:i4>1</vt:i4>
      </vt:variant>
      <vt:variant>
        <vt:lpstr>Bildrubriker</vt:lpstr>
      </vt:variant>
      <vt:variant>
        <vt:i4>4</vt:i4>
      </vt:variant>
    </vt:vector>
  </HeadingPairs>
  <TitlesOfParts>
    <vt:vector size="10" baseType="lpstr">
      <vt:lpstr>Arial</vt:lpstr>
      <vt:lpstr>Arial,Sans-Serif</vt:lpstr>
      <vt:lpstr>Calibri</vt:lpstr>
      <vt:lpstr>Verdana</vt:lpstr>
      <vt:lpstr>VGR Sans</vt:lpstr>
      <vt:lpstr>SU</vt:lpstr>
      <vt:lpstr>Projektsammanfattning - diskussionsunderlag inför uppstart </vt:lpstr>
      <vt:lpstr>PowerPoint-presentation</vt:lpstr>
      <vt:lpstr>PowerPoint-presentation</vt:lpstr>
      <vt:lpstr>PowerPoint-presentation</vt:lpstr>
    </vt:vector>
  </TitlesOfParts>
  <Company/>
  <LinksUpToDate>false</LinksUpToDate>
  <SharedDoc>false</SharedDoc>
  <HyperlinksChanged>false</HyperlinksChanged>
  <AppVersion>16.0000</AppVersion>
</Properties>
</file>

<file path=docProps/core.xml><?xml version="1.0" encoding="utf-8"?>
<coreProperties xmlns:dc="http://purl.org/dc/elements/1.1/" xmlns:dcterms="http://purl.org/dc/terms/" xmlns:xsi="http://www.w3.org/2001/XMLSchema-instance" xmlns="http://schemas.openxmlformats.org/package/2006/metadata/core-properties">
  <dc:title>one pager  för projektöverrenskommelse </dc:title>
  <dc:creator>Sandra Olsson</dc:creator>
  <keywords/>
  <lastModifiedBy>Sandra Olsson</lastModifiedBy>
  <revision>37</revision>
  <dcterms:created xsi:type="dcterms:W3CDTF">2025-01-16T14:11:00.0000000Z</dcterms:created>
  <dcterms:modified xsi:type="dcterms:W3CDTF">2025-06-02T12:25:25.0000000Z</dcterms:modified>
</coreProperties>
</file>