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?>
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  <Relationship Id="rId5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8" r:id="rId7"/>
    <p:sldId id="275" r:id="rId8"/>
    <p:sldId id="263" r:id="rId9"/>
    <p:sldId id="276" r:id="rId10"/>
    <p:sldId id="265" r:id="rId11"/>
    <p:sldId id="277" r:id="rId12"/>
    <p:sldId id="267" r:id="rId13"/>
    <p:sldId id="278" r:id="rId14"/>
    <p:sldId id="279" r:id="rId15"/>
    <p:sldId id="280" r:id="rId16"/>
    <p:sldId id="274" r:id="rId17"/>
    <p:sldId id="272" r:id="rId18"/>
  </p:sldIdLst>
  <p:sldSz cx="9144000" cy="6858000" type="screen4x3"/>
  <p:notesSz cx="6858000" cy="9144000"/>
  <p:defaultTextStyle>
    <a:defPPr>
      <a:defRPr lang="sv-SE"/>
    </a:defPPr>
    <a:lvl1pPr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6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</a:defRPr>
    </a:lvl1pPr>
    <a:lvl2pPr marL="457200"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6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</a:defRPr>
    </a:lvl2pPr>
    <a:lvl3pPr marL="914400"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6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</a:defRPr>
    </a:lvl3pPr>
    <a:lvl4pPr marL="1371600"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6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</a:defRPr>
    </a:lvl4pPr>
    <a:lvl5pPr marL="1828800"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6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3366FF"/>
    <a:srgbClr val="996633"/>
    <a:srgbClr val="FF3300"/>
    <a:srgbClr val="61CB96"/>
    <a:srgbClr val="61CB80"/>
    <a:srgbClr val="A09B88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8" Type="http://schemas.openxmlformats.org/officeDocument/2006/relationships/slide" Target="slides/slide7.xml"/><Relationship Id="rId26" Type="http://schemas.openxmlformats.org/officeDocument/2006/relationships/customXml" Target="../customXml/item2.xml"/><Relationship Id="rId2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7" Type="http://schemas.openxmlformats.org/officeDocument/2006/relationships/slide" Target="slides/slide6.xml"/><Relationship Id="rId25" Type="http://schemas.openxmlformats.org/officeDocument/2006/relationships/customXml" Target="../customXml/item1.xml"/><Relationship Id="rId16" Type="http://schemas.openxmlformats.org/officeDocument/2006/relationships/slide" Target="slides/slide15.xml"/><Relationship Id="rId2" Type="http://schemas.openxmlformats.org/officeDocument/2006/relationships/slide" Target="slides/slide1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5" Type="http://schemas.openxmlformats.org/officeDocument/2006/relationships/slide" Target="slides/slide4.xml"/><Relationship Id="rId28" Type="http://schemas.openxmlformats.org/officeDocument/2006/relationships/customXml" Target="../customXml/item4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7" Type="http://schemas.openxmlformats.org/officeDocument/2006/relationships/customXml" Target="../customXml/item3.xml"/></Relationships>
</file>

<file path=ppt/handoutMasters/_rels/handoutMaster1.xml.rels><?xml version="1.0" encoding="UTF-8"?>

<Relationships xmlns="http://schemas.openxmlformats.org/package/2006/relationships">
  <Relationship Id="rId1" Type="http://schemas.openxmlformats.org/officeDocument/2006/relationships/theme" Target="../theme/theme3.xml"/>
</Relationships>
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hangingPunct="1">
              <a:lnSpc>
                <a:spcPct val="100000"/>
              </a:lnSpc>
              <a:buClrTx/>
              <a:buSzTx/>
              <a:buFontTx/>
              <a:buNone/>
              <a:defRPr sz="1200"/>
            </a:lvl1pPr>
          </a:lstStyle>
          <a:p>
            <a:endParaRPr lang="sv-SE" altLang="sv-SE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buClrTx/>
              <a:buSzTx/>
              <a:buFontTx/>
              <a:buNone/>
              <a:defRPr sz="1200"/>
            </a:lvl1pPr>
          </a:lstStyle>
          <a:p>
            <a:endParaRPr lang="sv-SE" altLang="sv-SE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hangingPunct="1">
              <a:lnSpc>
                <a:spcPct val="100000"/>
              </a:lnSpc>
              <a:buClrTx/>
              <a:buSzTx/>
              <a:buFontTx/>
              <a:buNone/>
              <a:defRPr sz="1200"/>
            </a:lvl1pPr>
          </a:lstStyle>
          <a:p>
            <a:endParaRPr lang="sv-SE" altLang="sv-SE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buClrTx/>
              <a:buSzTx/>
              <a:buFontTx/>
              <a:buNone/>
              <a:defRPr sz="1200"/>
            </a:lvl1pPr>
          </a:lstStyle>
          <a:p>
            <a:fld id="{E486C061-1754-417A-A002-A9FEC0FE50C8}" type="slidenum">
              <a:rPr lang="sv-SE" altLang="sv-SE"/>
              <a:pPr/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2161248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?>

<Relationships xmlns="http://schemas.openxmlformats.org/package/2006/relationships">
  <Relationship Id="rId1" Type="http://schemas.openxmlformats.org/officeDocument/2006/relationships/theme" Target="../theme/theme2.xml"/>
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hangingPunct="1">
              <a:lnSpc>
                <a:spcPct val="100000"/>
              </a:lnSpc>
              <a:buClrTx/>
              <a:buSzTx/>
              <a:buFontTx/>
              <a:buNone/>
              <a:defRPr sz="1200"/>
            </a:lvl1pPr>
          </a:lstStyle>
          <a:p>
            <a:endParaRPr lang="sv-SE" altLang="sv-SE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buClrTx/>
              <a:buSzTx/>
              <a:buFontTx/>
              <a:buNone/>
              <a:defRPr sz="1200"/>
            </a:lvl1pPr>
          </a:lstStyle>
          <a:p>
            <a:endParaRPr lang="sv-SE" altLang="sv-SE"/>
          </a:p>
        </p:txBody>
      </p:sp>
      <p:sp>
        <p:nvSpPr>
          <p:cNvPr id="153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smtClean="0"/>
              <a:t>Klicka här för att ändra format på bakgrundstexten</a:t>
            </a:r>
          </a:p>
          <a:p>
            <a:pPr lvl="1"/>
            <a:r>
              <a:rPr lang="sv-SE" altLang="sv-SE" smtClean="0"/>
              <a:t>Nivå två</a:t>
            </a:r>
          </a:p>
          <a:p>
            <a:pPr lvl="2"/>
            <a:r>
              <a:rPr lang="sv-SE" altLang="sv-SE" smtClean="0"/>
              <a:t>Nivå tre</a:t>
            </a:r>
          </a:p>
          <a:p>
            <a:pPr lvl="3"/>
            <a:r>
              <a:rPr lang="sv-SE" altLang="sv-SE" smtClean="0"/>
              <a:t>Nivå fyra</a:t>
            </a:r>
          </a:p>
          <a:p>
            <a:pPr lvl="4"/>
            <a:r>
              <a:rPr lang="sv-SE" altLang="sv-SE" smtClean="0"/>
              <a:t>Nivå fem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hangingPunct="1">
              <a:lnSpc>
                <a:spcPct val="100000"/>
              </a:lnSpc>
              <a:buClrTx/>
              <a:buSzTx/>
              <a:buFontTx/>
              <a:buNone/>
              <a:defRPr sz="1200"/>
            </a:lvl1pPr>
          </a:lstStyle>
          <a:p>
            <a:endParaRPr lang="sv-SE" altLang="sv-SE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buClrTx/>
              <a:buSzTx/>
              <a:buFontTx/>
              <a:buNone/>
              <a:defRPr sz="1200"/>
            </a:lvl1pPr>
          </a:lstStyle>
          <a:p>
            <a:fld id="{B2876793-DBFA-4067-B4BF-C7026C23C0DE}" type="slidenum">
              <a:rPr lang="sv-SE" altLang="sv-SE"/>
              <a:pPr/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623008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
<Relationships xmlns="http://schemas.openxmlformats.org/package/2006/relationships">
  <Relationship Id="rId1" Type="http://schemas.openxmlformats.org/officeDocument/2006/relationships/notesMaster" Target="../notesMasters/notesMaster1.xml"/>
  <Relationship Id="rId2" Type="http://schemas.openxmlformats.org/officeDocument/2006/relationships/slide" Target="../slides/slide6.xml"/>
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6B2EF8-A913-47C6-84F5-FCB68287C423}" type="slidenum">
              <a:rPr lang="sv-SE" altLang="sv-SE"/>
              <a:pPr/>
              <a:t>6</a:t>
            </a:fld>
            <a:endParaRPr lang="sv-SE" altLang="sv-SE"/>
          </a:p>
        </p:txBody>
      </p:sp>
      <p:sp>
        <p:nvSpPr>
          <p:cNvPr id="16386" name="Rectangle 2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ln/>
        </p:spPr>
      </p:sp>
      <p:sp>
        <p:nvSpPr>
          <p:cNvPr id="16387" name="Rectangle 3"/>
          <p:cNvSpPr txBox="1">
            <a:spLocks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181263131"/>
      </p:ext>
    </p:extLst>
  </p:cSld>
  <p:clrMapOvr>
    <a:masterClrMapping/>
  </p:clrMapOvr>
</p:notes>
</file>

<file path=ppt/slideLayouts/_rels/slideLayout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 alt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E22F6-0819-4B8C-BDFB-B9325AE15956}" type="slidenum">
              <a:rPr lang="sv-SE" altLang="sv-SE"/>
              <a:pPr/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4238143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 alt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98BCA1-839B-40B9-BAE4-F2A64E6DFD16}" type="slidenum">
              <a:rPr lang="sv-SE" altLang="sv-SE"/>
              <a:pPr/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483374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 alt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2075B-6C13-4C53-8E36-098D120ED6D1}" type="slidenum">
              <a:rPr lang="sv-SE" altLang="sv-SE"/>
              <a:pPr/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943434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sv-SE" alt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9F7082C-5EA8-4119-9236-274E4A2F94E8}" type="slidenum">
              <a:rPr lang="sv-SE" altLang="sv-SE"/>
              <a:pPr/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142578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 alt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EB28E-C14A-408B-81E6-79854FACEF4F}" type="slidenum">
              <a:rPr lang="sv-SE" altLang="sv-SE"/>
              <a:pPr/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335314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 alt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723B9-9C9B-4C45-B197-913119EF5425}" type="slidenum">
              <a:rPr lang="sv-SE" altLang="sv-SE"/>
              <a:pPr/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608574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 alt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689755-016E-4725-9E43-E10D8C7C0AA5}" type="slidenum">
              <a:rPr lang="sv-SE" altLang="sv-SE"/>
              <a:pPr/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169530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 alt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FE005-6388-47D9-8B39-18E662B1935B}" type="slidenum">
              <a:rPr lang="sv-SE" altLang="sv-SE"/>
              <a:pPr/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554600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 alt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0DB386-F0ED-4F23-AB69-95134696DBE3}" type="slidenum">
              <a:rPr lang="sv-SE" altLang="sv-SE"/>
              <a:pPr/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931265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 alt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84738-ED81-4F06-812E-5E5133AA13E2}" type="slidenum">
              <a:rPr lang="sv-SE" altLang="sv-SE"/>
              <a:pPr/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04154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 alt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8EEC7-B464-4791-8042-25D11F184F93}" type="slidenum">
              <a:rPr lang="sv-SE" altLang="sv-SE"/>
              <a:pPr/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3148615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 alt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0C963B-883F-4483-9690-F6078D8E3B9D}" type="slidenum">
              <a:rPr lang="sv-SE" altLang="sv-SE"/>
              <a:pPr/>
              <a:t>‹#›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113342323"/>
      </p:ext>
    </p:extLst>
  </p:cSld>
  <p:clrMapOvr>
    <a:masterClrMapping/>
  </p:clrMapOvr>
</p:sldLayout>
</file>

<file path=ppt/slideMasters/_rels/slideMaster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slideLayout" Target="../slideLayouts/slideLayout12.xml"/>
  <Relationship Id="rId13" Type="http://schemas.openxmlformats.org/officeDocument/2006/relationships/theme" Target="../theme/theme1.xml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smtClean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sv-SE" smtClean="0"/>
              <a:t>Klicka här för att ändra format på bakgrundstexten</a:t>
            </a:r>
          </a:p>
          <a:p>
            <a:pPr lvl="1"/>
            <a:r>
              <a:rPr lang="sv-SE" altLang="sv-SE" smtClean="0"/>
              <a:t>Nivå två</a:t>
            </a:r>
          </a:p>
          <a:p>
            <a:pPr lvl="2"/>
            <a:r>
              <a:rPr lang="sv-SE" altLang="sv-SE" smtClean="0"/>
              <a:t>Nivå tre</a:t>
            </a:r>
          </a:p>
          <a:p>
            <a:pPr lvl="3"/>
            <a:r>
              <a:rPr lang="sv-SE" altLang="sv-SE" smtClean="0"/>
              <a:t>Nivå fyra</a:t>
            </a:r>
          </a:p>
          <a:p>
            <a:pPr lvl="4"/>
            <a:r>
              <a:rPr lang="sv-SE" altLang="sv-SE" smtClean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hangingPunct="1">
              <a:lnSpc>
                <a:spcPct val="100000"/>
              </a:lnSpc>
              <a:buClrTx/>
              <a:buSzTx/>
              <a:buFontTx/>
              <a:buNone/>
              <a:defRPr sz="1400"/>
            </a:lvl1pPr>
          </a:lstStyle>
          <a:p>
            <a:endParaRPr lang="sv-SE" altLang="sv-S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buFontTx/>
              <a:buNone/>
              <a:defRPr sz="1400"/>
            </a:lvl1pPr>
          </a:lstStyle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buClrTx/>
              <a:buSzTx/>
              <a:buFontTx/>
              <a:buNone/>
              <a:defRPr sz="1400"/>
            </a:lvl1pPr>
          </a:lstStyle>
          <a:p>
            <a:fld id="{D3117A63-06FA-43F3-8DDB-899F28C1602E}" type="slidenum">
              <a:rPr lang="sv-SE" altLang="sv-SE"/>
              <a:pPr/>
              <a:t>‹#›</a:t>
            </a:fld>
            <a:endParaRPr lang="sv-SE" alt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_rels/slide10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10" Type="http://schemas.openxmlformats.org/officeDocument/2006/relationships/image" Target="../media/image43.png"/>
  <Relationship Id="rId11" Type="http://schemas.openxmlformats.org/officeDocument/2006/relationships/image" Target="../media/image44.png"/>
  <Relationship Id="rId12" Type="http://schemas.openxmlformats.org/officeDocument/2006/relationships/image" Target="../media/image45.png"/>
  <Relationship Id="rId13" Type="http://schemas.openxmlformats.org/officeDocument/2006/relationships/image" Target="../media/image46.png"/>
  <Relationship Id="rId14" Type="http://schemas.openxmlformats.org/officeDocument/2006/relationships/image" Target="../media/image47.png"/>
  <Relationship Id="rId15" Type="http://schemas.openxmlformats.org/officeDocument/2006/relationships/image" Target="../media/image48.png"/>
  <Relationship Id="rId16" Type="http://schemas.openxmlformats.org/officeDocument/2006/relationships/image" Target="../media/image49.png"/>
  <Relationship Id="rId2" Type="http://schemas.openxmlformats.org/officeDocument/2006/relationships/image" Target="../media/image35.png"/>
  <Relationship Id="rId3" Type="http://schemas.openxmlformats.org/officeDocument/2006/relationships/image" Target="../media/image36.png"/>
  <Relationship Id="rId4" Type="http://schemas.openxmlformats.org/officeDocument/2006/relationships/image" Target="../media/image37.png"/>
  <Relationship Id="rId5" Type="http://schemas.openxmlformats.org/officeDocument/2006/relationships/image" Target="../media/image38.png"/>
  <Relationship Id="rId6" Type="http://schemas.openxmlformats.org/officeDocument/2006/relationships/image" Target="../media/image39.png"/>
  <Relationship Id="rId7" Type="http://schemas.openxmlformats.org/officeDocument/2006/relationships/image" Target="../media/image40.png"/>
  <Relationship Id="rId8" Type="http://schemas.openxmlformats.org/officeDocument/2006/relationships/image" Target="../media/image41.png"/>
  <Relationship Id="rId9" Type="http://schemas.openxmlformats.org/officeDocument/2006/relationships/image" Target="../media/image42.png"/>
</Relationships>

</file>

<file path=ppt/slides/_rels/slide1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image50.jpeg"/>
</Relationships>

</file>

<file path=ppt/slides/_rels/slide1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10" Type="http://schemas.openxmlformats.org/officeDocument/2006/relationships/image" Target="../media/image59.png"/>
  <Relationship Id="rId11" Type="http://schemas.openxmlformats.org/officeDocument/2006/relationships/image" Target="../media/image60.png"/>
  <Relationship Id="rId12" Type="http://schemas.openxmlformats.org/officeDocument/2006/relationships/image" Target="../media/image61.png"/>
  <Relationship Id="rId13" Type="http://schemas.openxmlformats.org/officeDocument/2006/relationships/image" Target="../media/image62.png"/>
  <Relationship Id="rId14" Type="http://schemas.openxmlformats.org/officeDocument/2006/relationships/image" Target="../media/image63.png"/>
  <Relationship Id="rId15" Type="http://schemas.openxmlformats.org/officeDocument/2006/relationships/image" Target="../media/image64.png"/>
  <Relationship Id="rId16" Type="http://schemas.openxmlformats.org/officeDocument/2006/relationships/image" Target="../media/image49.png"/>
  <Relationship Id="rId2" Type="http://schemas.openxmlformats.org/officeDocument/2006/relationships/image" Target="../media/image51.png"/>
  <Relationship Id="rId3" Type="http://schemas.openxmlformats.org/officeDocument/2006/relationships/image" Target="../media/image52.png"/>
  <Relationship Id="rId4" Type="http://schemas.openxmlformats.org/officeDocument/2006/relationships/image" Target="../media/image53.png"/>
  <Relationship Id="rId5" Type="http://schemas.openxmlformats.org/officeDocument/2006/relationships/image" Target="../media/image54.png"/>
  <Relationship Id="rId6" Type="http://schemas.openxmlformats.org/officeDocument/2006/relationships/image" Target="../media/image55.png"/>
  <Relationship Id="rId7" Type="http://schemas.openxmlformats.org/officeDocument/2006/relationships/image" Target="../media/image56.png"/>
  <Relationship Id="rId8" Type="http://schemas.openxmlformats.org/officeDocument/2006/relationships/image" Target="../media/image57.png"/>
  <Relationship Id="rId9" Type="http://schemas.openxmlformats.org/officeDocument/2006/relationships/image" Target="../media/image58.png"/>
</Relationships>

</file>

<file path=ppt/slides/_rels/slide1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image65.jpeg"/>
  <Relationship Id="rId3" Type="http://schemas.openxmlformats.org/officeDocument/2006/relationships/image" Target="../media/image66.jpeg"/>
</Relationships>

</file>

<file path=ppt/slides/_rels/slide14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image67.jpeg"/>
  <Relationship Id="rId3" Type="http://schemas.openxmlformats.org/officeDocument/2006/relationships/image" Target="../media/image68.jpeg"/>
</Relationships>

</file>

<file path=ppt/slides/_rels/slide15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image69.jpeg"/>
  <Relationship Id="rId3" Type="http://schemas.openxmlformats.org/officeDocument/2006/relationships/image" Target="../media/image70.jpeg"/>
</Relationships>

</file>

<file path=ppt/slides/_rels/slide16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image65.jpeg"/>
  <Relationship Id="rId3" Type="http://schemas.openxmlformats.org/officeDocument/2006/relationships/image" Target="../media/image71.jpeg"/>
  <Relationship Id="rId4" Type="http://schemas.openxmlformats.org/officeDocument/2006/relationships/image" Target="../media/image72.jpeg"/>
  <Relationship Id="rId5" Type="http://schemas.openxmlformats.org/officeDocument/2006/relationships/image" Target="../media/image73.jpeg"/>
  <Relationship Id="rId6" Type="http://schemas.openxmlformats.org/officeDocument/2006/relationships/image" Target="../media/image74.jpeg"/>
  <Relationship Id="rId7" Type="http://schemas.openxmlformats.org/officeDocument/2006/relationships/image" Target="../media/image75.png"/>
</Relationships>

</file>

<file path=ppt/slides/_rels/slide17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_rels/slide2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image1.png"/>
  <Relationship Id="rId3" Type="http://schemas.openxmlformats.org/officeDocument/2006/relationships/image" Target="../media/image2.png"/>
  <Relationship Id="rId4" Type="http://schemas.openxmlformats.org/officeDocument/2006/relationships/image" Target="../media/image3.png"/>
</Relationships>

</file>

<file path=ppt/slides/_rels/slide3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image4.png"/>
</Relationships>

</file>

<file path=ppt/slides/_rels/slide4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image5.png"/>
  <Relationship Id="rId3" Type="http://schemas.openxmlformats.org/officeDocument/2006/relationships/image" Target="../media/image6.png"/>
  <Relationship Id="rId4" Type="http://schemas.openxmlformats.org/officeDocument/2006/relationships/image" Target="../media/image7.png"/>
</Relationships>

</file>

<file path=ppt/slides/_rels/slide5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image8.png"/>
</Relationships>

</file>

<file path=ppt/slides/_rels/slide6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2.xml"/>
  <Relationship Id="rId10" Type="http://schemas.openxmlformats.org/officeDocument/2006/relationships/image" Target="../media/image16.jpeg"/>
  <Relationship Id="rId11" Type="http://schemas.openxmlformats.org/officeDocument/2006/relationships/image" Target="../media/image17.jpeg"/>
  <Relationship Id="rId12" Type="http://schemas.openxmlformats.org/officeDocument/2006/relationships/image" Target="../media/image18.jpeg"/>
  <Relationship Id="rId13" Type="http://schemas.openxmlformats.org/officeDocument/2006/relationships/image" Target="../media/image19.jpeg"/>
  <Relationship Id="rId14" Type="http://schemas.openxmlformats.org/officeDocument/2006/relationships/image" Target="../media/image20.jpeg"/>
  <Relationship Id="rId15" Type="http://schemas.openxmlformats.org/officeDocument/2006/relationships/image" Target="../media/image21.jpeg"/>
  <Relationship Id="rId16" Type="http://schemas.openxmlformats.org/officeDocument/2006/relationships/image" Target="../media/image22.jpeg"/>
  <Relationship Id="rId17" Type="http://schemas.openxmlformats.org/officeDocument/2006/relationships/image" Target="../media/image23.jpeg"/>
  <Relationship Id="rId2" Type="http://schemas.openxmlformats.org/officeDocument/2006/relationships/notesSlide" Target="../notesSlides/notesSlide1.xml"/>
  <Relationship Id="rId3" Type="http://schemas.openxmlformats.org/officeDocument/2006/relationships/image" Target="../media/image9.jpeg"/>
  <Relationship Id="rId4" Type="http://schemas.openxmlformats.org/officeDocument/2006/relationships/image" Target="../media/image10.jpeg"/>
  <Relationship Id="rId5" Type="http://schemas.openxmlformats.org/officeDocument/2006/relationships/image" Target="../media/image11.jpeg"/>
  <Relationship Id="rId6" Type="http://schemas.openxmlformats.org/officeDocument/2006/relationships/image" Target="../media/image12.jpeg"/>
  <Relationship Id="rId7" Type="http://schemas.openxmlformats.org/officeDocument/2006/relationships/image" Target="../media/image13.jpeg"/>
  <Relationship Id="rId8" Type="http://schemas.openxmlformats.org/officeDocument/2006/relationships/image" Target="../media/image14.jpeg"/>
  <Relationship Id="rId9" Type="http://schemas.openxmlformats.org/officeDocument/2006/relationships/image" Target="../media/image15.jpeg"/>
</Relationships>

</file>

<file path=ppt/slides/_rels/slide7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image24.png"/>
</Relationships>

</file>

<file path=ppt/slides/_rels/slide8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10" Type="http://schemas.openxmlformats.org/officeDocument/2006/relationships/image" Target="../media/image33.png"/>
  <Relationship Id="rId2" Type="http://schemas.openxmlformats.org/officeDocument/2006/relationships/image" Target="../media/image25.png"/>
  <Relationship Id="rId3" Type="http://schemas.openxmlformats.org/officeDocument/2006/relationships/image" Target="../media/image26.png"/>
  <Relationship Id="rId4" Type="http://schemas.openxmlformats.org/officeDocument/2006/relationships/image" Target="../media/image27.png"/>
  <Relationship Id="rId5" Type="http://schemas.openxmlformats.org/officeDocument/2006/relationships/image" Target="../media/image28.png"/>
  <Relationship Id="rId6" Type="http://schemas.openxmlformats.org/officeDocument/2006/relationships/image" Target="../media/image29.png"/>
  <Relationship Id="rId7" Type="http://schemas.openxmlformats.org/officeDocument/2006/relationships/image" Target="../media/image30.png"/>
  <Relationship Id="rId8" Type="http://schemas.openxmlformats.org/officeDocument/2006/relationships/image" Target="../media/image31.png"/>
  <Relationship Id="rId9" Type="http://schemas.openxmlformats.org/officeDocument/2006/relationships/image" Target="../media/image32.png"/>
</Relationships>

</file>

<file path=ppt/slides/_rels/slide9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image34.png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627313" y="1628775"/>
            <a:ext cx="3573462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sv-SE" altLang="sv-SE" sz="4400"/>
              <a:t>Reda ut-häfte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6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sv-SE"/>
              <a:t>Information om licenser:www.dart-gbg.org/licenser</a:t>
            </a:r>
          </a:p>
        </p:txBody>
      </p:sp>
      <p:grpSp>
        <p:nvGrpSpPr>
          <p:cNvPr id="11314" name="Group 50"/>
          <p:cNvGrpSpPr>
            <a:grpSpLocks/>
          </p:cNvGrpSpPr>
          <p:nvPr/>
        </p:nvGrpSpPr>
        <p:grpSpPr bwMode="auto">
          <a:xfrm>
            <a:off x="684213" y="765175"/>
            <a:ext cx="7777162" cy="5257800"/>
            <a:chOff x="295" y="572"/>
            <a:chExt cx="4899" cy="3312"/>
          </a:xfrm>
        </p:grpSpPr>
        <p:sp>
          <p:nvSpPr>
            <p:cNvPr id="11269" name="AutoShape 5"/>
            <p:cNvSpPr>
              <a:spLocks noChangeArrowheads="1"/>
            </p:cNvSpPr>
            <p:nvPr/>
          </p:nvSpPr>
          <p:spPr bwMode="auto">
            <a:xfrm>
              <a:off x="340" y="572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1270" name="AutoShape 6"/>
            <p:cNvSpPr>
              <a:spLocks noChangeArrowheads="1"/>
            </p:cNvSpPr>
            <p:nvPr/>
          </p:nvSpPr>
          <p:spPr bwMode="auto">
            <a:xfrm>
              <a:off x="1338" y="572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1271" name="AutoShape 7"/>
            <p:cNvSpPr>
              <a:spLocks noChangeArrowheads="1"/>
            </p:cNvSpPr>
            <p:nvPr/>
          </p:nvSpPr>
          <p:spPr bwMode="auto">
            <a:xfrm>
              <a:off x="2336" y="572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1272" name="AutoShape 8"/>
            <p:cNvSpPr>
              <a:spLocks noChangeArrowheads="1"/>
            </p:cNvSpPr>
            <p:nvPr/>
          </p:nvSpPr>
          <p:spPr bwMode="auto">
            <a:xfrm>
              <a:off x="3334" y="572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1273" name="AutoShape 9"/>
            <p:cNvSpPr>
              <a:spLocks noChangeArrowheads="1"/>
            </p:cNvSpPr>
            <p:nvPr/>
          </p:nvSpPr>
          <p:spPr bwMode="auto">
            <a:xfrm>
              <a:off x="4332" y="572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1274" name="AutoShape 10"/>
            <p:cNvSpPr>
              <a:spLocks noChangeArrowheads="1"/>
            </p:cNvSpPr>
            <p:nvPr/>
          </p:nvSpPr>
          <p:spPr bwMode="auto">
            <a:xfrm>
              <a:off x="340" y="1706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1275" name="AutoShape 11"/>
            <p:cNvSpPr>
              <a:spLocks noChangeArrowheads="1"/>
            </p:cNvSpPr>
            <p:nvPr/>
          </p:nvSpPr>
          <p:spPr bwMode="auto">
            <a:xfrm>
              <a:off x="340" y="2840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1276" name="AutoShape 12"/>
            <p:cNvSpPr>
              <a:spLocks noChangeArrowheads="1"/>
            </p:cNvSpPr>
            <p:nvPr/>
          </p:nvSpPr>
          <p:spPr bwMode="auto">
            <a:xfrm>
              <a:off x="1338" y="1706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1277" name="AutoShape 13"/>
            <p:cNvSpPr>
              <a:spLocks noChangeArrowheads="1"/>
            </p:cNvSpPr>
            <p:nvPr/>
          </p:nvSpPr>
          <p:spPr bwMode="auto">
            <a:xfrm>
              <a:off x="1338" y="2840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1278" name="AutoShape 14"/>
            <p:cNvSpPr>
              <a:spLocks noChangeArrowheads="1"/>
            </p:cNvSpPr>
            <p:nvPr/>
          </p:nvSpPr>
          <p:spPr bwMode="auto">
            <a:xfrm>
              <a:off x="2336" y="1706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1279" name="AutoShape 15"/>
            <p:cNvSpPr>
              <a:spLocks noChangeArrowheads="1"/>
            </p:cNvSpPr>
            <p:nvPr/>
          </p:nvSpPr>
          <p:spPr bwMode="auto">
            <a:xfrm>
              <a:off x="2336" y="2840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1280" name="AutoShape 16"/>
            <p:cNvSpPr>
              <a:spLocks noChangeArrowheads="1"/>
            </p:cNvSpPr>
            <p:nvPr/>
          </p:nvSpPr>
          <p:spPr bwMode="auto">
            <a:xfrm>
              <a:off x="3334" y="1706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1281" name="AutoShape 17"/>
            <p:cNvSpPr>
              <a:spLocks noChangeArrowheads="1"/>
            </p:cNvSpPr>
            <p:nvPr/>
          </p:nvSpPr>
          <p:spPr bwMode="auto">
            <a:xfrm>
              <a:off x="3334" y="2840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1282" name="AutoShape 18"/>
            <p:cNvSpPr>
              <a:spLocks noChangeArrowheads="1"/>
            </p:cNvSpPr>
            <p:nvPr/>
          </p:nvSpPr>
          <p:spPr bwMode="auto">
            <a:xfrm>
              <a:off x="4332" y="1706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1283" name="AutoShape 19"/>
            <p:cNvSpPr>
              <a:spLocks noChangeArrowheads="1"/>
            </p:cNvSpPr>
            <p:nvPr/>
          </p:nvSpPr>
          <p:spPr bwMode="auto">
            <a:xfrm>
              <a:off x="4332" y="2840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pic>
          <p:nvPicPr>
            <p:cNvPr id="11284" name="Picture 2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890"/>
              <a:ext cx="681" cy="6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85" name="Picture 2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" y="845"/>
              <a:ext cx="771" cy="7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86" name="Picture 2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6" y="935"/>
              <a:ext cx="589" cy="5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87" name="Picture 2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4" y="890"/>
              <a:ext cx="680" cy="6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88" name="Picture 2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7" y="845"/>
              <a:ext cx="764" cy="7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89" name="Picture 2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2024"/>
              <a:ext cx="681" cy="6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90" name="Picture 26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3" y="1979"/>
              <a:ext cx="681" cy="6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91" name="Picture 27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6" y="2024"/>
              <a:ext cx="680" cy="6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92" name="Picture 28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4" y="2024"/>
              <a:ext cx="680" cy="6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93" name="Picture 29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7" y="1979"/>
              <a:ext cx="725" cy="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94" name="Picture 30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158"/>
              <a:ext cx="719" cy="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95" name="Picture 3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9" y="3158"/>
              <a:ext cx="635" cy="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96" name="Picture 32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" y="3158"/>
              <a:ext cx="719" cy="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97" name="Picture 33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9" y="3158"/>
              <a:ext cx="719" cy="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98" name="Picture 34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2" y="3158"/>
              <a:ext cx="673" cy="6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299" name="Text Box 35"/>
            <p:cNvSpPr txBox="1">
              <a:spLocks noChangeArrowheads="1"/>
            </p:cNvSpPr>
            <p:nvPr/>
          </p:nvSpPr>
          <p:spPr bwMode="auto">
            <a:xfrm>
              <a:off x="340" y="618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vill</a:t>
              </a:r>
            </a:p>
          </p:txBody>
        </p:sp>
        <p:sp>
          <p:nvSpPr>
            <p:cNvPr id="11300" name="Text Box 36"/>
            <p:cNvSpPr txBox="1">
              <a:spLocks noChangeArrowheads="1"/>
            </p:cNvSpPr>
            <p:nvPr/>
          </p:nvSpPr>
          <p:spPr bwMode="auto">
            <a:xfrm>
              <a:off x="1338" y="618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komma</a:t>
              </a:r>
            </a:p>
          </p:txBody>
        </p:sp>
        <p:sp>
          <p:nvSpPr>
            <p:cNvPr id="11301" name="Text Box 37"/>
            <p:cNvSpPr txBox="1">
              <a:spLocks noChangeArrowheads="1"/>
            </p:cNvSpPr>
            <p:nvPr/>
          </p:nvSpPr>
          <p:spPr bwMode="auto">
            <a:xfrm>
              <a:off x="2336" y="618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sluta</a:t>
              </a:r>
            </a:p>
          </p:txBody>
        </p:sp>
        <p:sp>
          <p:nvSpPr>
            <p:cNvPr id="11302" name="Text Box 38"/>
            <p:cNvSpPr txBox="1">
              <a:spLocks noChangeArrowheads="1"/>
            </p:cNvSpPr>
            <p:nvPr/>
          </p:nvSpPr>
          <p:spPr bwMode="auto">
            <a:xfrm>
              <a:off x="3334" y="618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leka</a:t>
              </a:r>
            </a:p>
          </p:txBody>
        </p:sp>
        <p:sp>
          <p:nvSpPr>
            <p:cNvPr id="11303" name="Text Box 39"/>
            <p:cNvSpPr txBox="1">
              <a:spLocks noChangeArrowheads="1"/>
            </p:cNvSpPr>
            <p:nvPr/>
          </p:nvSpPr>
          <p:spPr bwMode="auto">
            <a:xfrm>
              <a:off x="4286" y="618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hjälpa</a:t>
              </a:r>
            </a:p>
          </p:txBody>
        </p:sp>
        <p:sp>
          <p:nvSpPr>
            <p:cNvPr id="11304" name="Text Box 40"/>
            <p:cNvSpPr txBox="1">
              <a:spLocks noChangeArrowheads="1"/>
            </p:cNvSpPr>
            <p:nvPr/>
          </p:nvSpPr>
          <p:spPr bwMode="auto">
            <a:xfrm>
              <a:off x="295" y="1752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äta</a:t>
              </a:r>
            </a:p>
          </p:txBody>
        </p:sp>
        <p:sp>
          <p:nvSpPr>
            <p:cNvPr id="11305" name="Text Box 41"/>
            <p:cNvSpPr txBox="1">
              <a:spLocks noChangeArrowheads="1"/>
            </p:cNvSpPr>
            <p:nvPr/>
          </p:nvSpPr>
          <p:spPr bwMode="auto">
            <a:xfrm>
              <a:off x="1338" y="1752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prata</a:t>
              </a:r>
            </a:p>
          </p:txBody>
        </p:sp>
        <p:sp>
          <p:nvSpPr>
            <p:cNvPr id="11306" name="Text Box 42"/>
            <p:cNvSpPr txBox="1">
              <a:spLocks noChangeArrowheads="1"/>
            </p:cNvSpPr>
            <p:nvPr/>
          </p:nvSpPr>
          <p:spPr bwMode="auto">
            <a:xfrm>
              <a:off x="2290" y="1752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skriva</a:t>
              </a:r>
            </a:p>
          </p:txBody>
        </p:sp>
        <p:sp>
          <p:nvSpPr>
            <p:cNvPr id="11307" name="Text Box 43"/>
            <p:cNvSpPr txBox="1">
              <a:spLocks noChangeArrowheads="1"/>
            </p:cNvSpPr>
            <p:nvPr/>
          </p:nvSpPr>
          <p:spPr bwMode="auto">
            <a:xfrm>
              <a:off x="3288" y="1752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skriva</a:t>
              </a:r>
            </a:p>
          </p:txBody>
        </p:sp>
        <p:sp>
          <p:nvSpPr>
            <p:cNvPr id="11308" name="Text Box 44"/>
            <p:cNvSpPr txBox="1">
              <a:spLocks noChangeArrowheads="1"/>
            </p:cNvSpPr>
            <p:nvPr/>
          </p:nvSpPr>
          <p:spPr bwMode="auto">
            <a:xfrm>
              <a:off x="4332" y="1752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vänta</a:t>
              </a:r>
            </a:p>
          </p:txBody>
        </p:sp>
        <p:sp>
          <p:nvSpPr>
            <p:cNvPr id="11309" name="Text Box 45"/>
            <p:cNvSpPr txBox="1">
              <a:spLocks noChangeArrowheads="1"/>
            </p:cNvSpPr>
            <p:nvPr/>
          </p:nvSpPr>
          <p:spPr bwMode="auto">
            <a:xfrm>
              <a:off x="340" y="2886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åka</a:t>
              </a:r>
            </a:p>
          </p:txBody>
        </p:sp>
        <p:sp>
          <p:nvSpPr>
            <p:cNvPr id="11310" name="Text Box 46"/>
            <p:cNvSpPr txBox="1">
              <a:spLocks noChangeArrowheads="1"/>
            </p:cNvSpPr>
            <p:nvPr/>
          </p:nvSpPr>
          <p:spPr bwMode="auto">
            <a:xfrm>
              <a:off x="1292" y="2886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köpa</a:t>
              </a:r>
            </a:p>
          </p:txBody>
        </p:sp>
        <p:sp>
          <p:nvSpPr>
            <p:cNvPr id="11311" name="Text Box 47"/>
            <p:cNvSpPr txBox="1">
              <a:spLocks noChangeArrowheads="1"/>
            </p:cNvSpPr>
            <p:nvPr/>
          </p:nvSpPr>
          <p:spPr bwMode="auto">
            <a:xfrm>
              <a:off x="2336" y="2886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tvätta</a:t>
              </a:r>
            </a:p>
          </p:txBody>
        </p:sp>
        <p:sp>
          <p:nvSpPr>
            <p:cNvPr id="11312" name="Text Box 48"/>
            <p:cNvSpPr txBox="1">
              <a:spLocks noChangeArrowheads="1"/>
            </p:cNvSpPr>
            <p:nvPr/>
          </p:nvSpPr>
          <p:spPr bwMode="auto">
            <a:xfrm>
              <a:off x="3288" y="2886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ringa</a:t>
              </a:r>
            </a:p>
          </p:txBody>
        </p:sp>
        <p:sp>
          <p:nvSpPr>
            <p:cNvPr id="11313" name="Text Box 49"/>
            <p:cNvSpPr txBox="1">
              <a:spLocks noChangeArrowheads="1"/>
            </p:cNvSpPr>
            <p:nvPr/>
          </p:nvSpPr>
          <p:spPr bwMode="auto">
            <a:xfrm>
              <a:off x="4332" y="2886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inte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CB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27650" name="AutoShape 2"/>
          <p:cNvSpPr>
            <a:spLocks noChangeArrowheads="1"/>
          </p:cNvSpPr>
          <p:nvPr/>
        </p:nvSpPr>
        <p:spPr bwMode="auto">
          <a:xfrm>
            <a:off x="2268538" y="763588"/>
            <a:ext cx="4608512" cy="23891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3276600" y="115888"/>
            <a:ext cx="251936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80000"/>
              </a:lnSpc>
              <a:buClrTx/>
              <a:buSzTx/>
              <a:buFontTx/>
              <a:buNone/>
            </a:pPr>
            <a:r>
              <a:rPr lang="sv-SE" altLang="sv-SE" sz="2800" b="1">
                <a:latin typeface="Calibri" panose="020F0502020204030204" pitchFamily="34" charset="0"/>
              </a:rPr>
              <a:t>vad?</a:t>
            </a:r>
          </a:p>
        </p:txBody>
      </p:sp>
      <p:grpSp>
        <p:nvGrpSpPr>
          <p:cNvPr id="27652" name="Group 4"/>
          <p:cNvGrpSpPr>
            <a:grpSpLocks/>
          </p:cNvGrpSpPr>
          <p:nvPr/>
        </p:nvGrpSpPr>
        <p:grpSpPr bwMode="auto">
          <a:xfrm>
            <a:off x="395288" y="3427413"/>
            <a:ext cx="8424862" cy="2879725"/>
            <a:chOff x="567" y="2296"/>
            <a:chExt cx="4626" cy="1678"/>
          </a:xfrm>
        </p:grpSpPr>
        <p:grpSp>
          <p:nvGrpSpPr>
            <p:cNvPr id="27653" name="Group 5"/>
            <p:cNvGrpSpPr>
              <a:grpSpLocks/>
            </p:cNvGrpSpPr>
            <p:nvPr/>
          </p:nvGrpSpPr>
          <p:grpSpPr bwMode="auto">
            <a:xfrm>
              <a:off x="612" y="2296"/>
              <a:ext cx="4446" cy="1678"/>
              <a:chOff x="612" y="2296"/>
              <a:chExt cx="4446" cy="1678"/>
            </a:xfrm>
          </p:grpSpPr>
          <p:sp>
            <p:nvSpPr>
              <p:cNvPr id="27654" name="AutoShape 6"/>
              <p:cNvSpPr>
                <a:spLocks noChangeArrowheads="1"/>
              </p:cNvSpPr>
              <p:nvPr/>
            </p:nvSpPr>
            <p:spPr bwMode="auto">
              <a:xfrm>
                <a:off x="612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q</a:t>
                </a:r>
              </a:p>
            </p:txBody>
          </p:sp>
          <p:sp>
            <p:nvSpPr>
              <p:cNvPr id="27655" name="AutoShape 7"/>
              <p:cNvSpPr>
                <a:spLocks noChangeArrowheads="1"/>
              </p:cNvSpPr>
              <p:nvPr/>
            </p:nvSpPr>
            <p:spPr bwMode="auto">
              <a:xfrm>
                <a:off x="1021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w</a:t>
                </a:r>
              </a:p>
            </p:txBody>
          </p:sp>
          <p:sp>
            <p:nvSpPr>
              <p:cNvPr id="27656" name="AutoShape 8"/>
              <p:cNvSpPr>
                <a:spLocks noChangeArrowheads="1"/>
              </p:cNvSpPr>
              <p:nvPr/>
            </p:nvSpPr>
            <p:spPr bwMode="auto">
              <a:xfrm>
                <a:off x="1430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e</a:t>
                </a:r>
              </a:p>
            </p:txBody>
          </p:sp>
          <p:sp>
            <p:nvSpPr>
              <p:cNvPr id="27657" name="AutoShape 9"/>
              <p:cNvSpPr>
                <a:spLocks noChangeArrowheads="1"/>
              </p:cNvSpPr>
              <p:nvPr/>
            </p:nvSpPr>
            <p:spPr bwMode="auto">
              <a:xfrm>
                <a:off x="1838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r</a:t>
                </a:r>
              </a:p>
            </p:txBody>
          </p:sp>
          <p:sp>
            <p:nvSpPr>
              <p:cNvPr id="27658" name="AutoShape 10"/>
              <p:cNvSpPr>
                <a:spLocks noChangeArrowheads="1"/>
              </p:cNvSpPr>
              <p:nvPr/>
            </p:nvSpPr>
            <p:spPr bwMode="auto">
              <a:xfrm>
                <a:off x="2246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t</a:t>
                </a:r>
              </a:p>
            </p:txBody>
          </p:sp>
          <p:sp>
            <p:nvSpPr>
              <p:cNvPr id="27659" name="AutoShape 11"/>
              <p:cNvSpPr>
                <a:spLocks noChangeArrowheads="1"/>
              </p:cNvSpPr>
              <p:nvPr/>
            </p:nvSpPr>
            <p:spPr bwMode="auto">
              <a:xfrm>
                <a:off x="2655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y</a:t>
                </a:r>
              </a:p>
            </p:txBody>
          </p:sp>
          <p:sp>
            <p:nvSpPr>
              <p:cNvPr id="27660" name="AutoShape 12"/>
              <p:cNvSpPr>
                <a:spLocks noChangeArrowheads="1"/>
              </p:cNvSpPr>
              <p:nvPr/>
            </p:nvSpPr>
            <p:spPr bwMode="auto">
              <a:xfrm>
                <a:off x="3064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u</a:t>
                </a:r>
              </a:p>
            </p:txBody>
          </p:sp>
          <p:sp>
            <p:nvSpPr>
              <p:cNvPr id="27661" name="AutoShape 13"/>
              <p:cNvSpPr>
                <a:spLocks noChangeArrowheads="1"/>
              </p:cNvSpPr>
              <p:nvPr/>
            </p:nvSpPr>
            <p:spPr bwMode="auto">
              <a:xfrm>
                <a:off x="3472" y="2296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i</a:t>
                </a:r>
              </a:p>
            </p:txBody>
          </p:sp>
          <p:sp>
            <p:nvSpPr>
              <p:cNvPr id="27662" name="AutoShape 14"/>
              <p:cNvSpPr>
                <a:spLocks noChangeArrowheads="1"/>
              </p:cNvSpPr>
              <p:nvPr/>
            </p:nvSpPr>
            <p:spPr bwMode="auto">
              <a:xfrm>
                <a:off x="3881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o</a:t>
                </a:r>
              </a:p>
            </p:txBody>
          </p:sp>
          <p:sp>
            <p:nvSpPr>
              <p:cNvPr id="27663" name="AutoShape 15"/>
              <p:cNvSpPr>
                <a:spLocks noChangeArrowheads="1"/>
              </p:cNvSpPr>
              <p:nvPr/>
            </p:nvSpPr>
            <p:spPr bwMode="auto">
              <a:xfrm>
                <a:off x="4290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p</a:t>
                </a:r>
              </a:p>
            </p:txBody>
          </p:sp>
          <p:sp>
            <p:nvSpPr>
              <p:cNvPr id="27664" name="AutoShape 16"/>
              <p:cNvSpPr>
                <a:spLocks noChangeArrowheads="1"/>
              </p:cNvSpPr>
              <p:nvPr/>
            </p:nvSpPr>
            <p:spPr bwMode="auto">
              <a:xfrm>
                <a:off x="4699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å</a:t>
                </a:r>
              </a:p>
            </p:txBody>
          </p:sp>
          <p:sp>
            <p:nvSpPr>
              <p:cNvPr id="27665" name="AutoShape 17"/>
              <p:cNvSpPr>
                <a:spLocks noChangeArrowheads="1"/>
              </p:cNvSpPr>
              <p:nvPr/>
            </p:nvSpPr>
            <p:spPr bwMode="auto">
              <a:xfrm>
                <a:off x="613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a</a:t>
                </a:r>
              </a:p>
            </p:txBody>
          </p:sp>
          <p:sp>
            <p:nvSpPr>
              <p:cNvPr id="27666" name="AutoShape 18"/>
              <p:cNvSpPr>
                <a:spLocks noChangeArrowheads="1"/>
              </p:cNvSpPr>
              <p:nvPr/>
            </p:nvSpPr>
            <p:spPr bwMode="auto">
              <a:xfrm>
                <a:off x="1022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s</a:t>
                </a:r>
              </a:p>
            </p:txBody>
          </p:sp>
          <p:sp>
            <p:nvSpPr>
              <p:cNvPr id="27667" name="AutoShape 19"/>
              <p:cNvSpPr>
                <a:spLocks noChangeArrowheads="1"/>
              </p:cNvSpPr>
              <p:nvPr/>
            </p:nvSpPr>
            <p:spPr bwMode="auto">
              <a:xfrm>
                <a:off x="1431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d</a:t>
                </a:r>
              </a:p>
            </p:txBody>
          </p:sp>
          <p:sp>
            <p:nvSpPr>
              <p:cNvPr id="27668" name="AutoShape 20"/>
              <p:cNvSpPr>
                <a:spLocks noChangeArrowheads="1"/>
              </p:cNvSpPr>
              <p:nvPr/>
            </p:nvSpPr>
            <p:spPr bwMode="auto">
              <a:xfrm>
                <a:off x="1839" y="2741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f</a:t>
                </a:r>
              </a:p>
            </p:txBody>
          </p:sp>
          <p:sp>
            <p:nvSpPr>
              <p:cNvPr id="27669" name="AutoShape 21"/>
              <p:cNvSpPr>
                <a:spLocks noChangeArrowheads="1"/>
              </p:cNvSpPr>
              <p:nvPr/>
            </p:nvSpPr>
            <p:spPr bwMode="auto">
              <a:xfrm>
                <a:off x="2247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g</a:t>
                </a:r>
              </a:p>
            </p:txBody>
          </p:sp>
          <p:sp>
            <p:nvSpPr>
              <p:cNvPr id="27670" name="AutoShape 22"/>
              <p:cNvSpPr>
                <a:spLocks noChangeArrowheads="1"/>
              </p:cNvSpPr>
              <p:nvPr/>
            </p:nvSpPr>
            <p:spPr bwMode="auto">
              <a:xfrm>
                <a:off x="2656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h</a:t>
                </a:r>
              </a:p>
            </p:txBody>
          </p:sp>
          <p:sp>
            <p:nvSpPr>
              <p:cNvPr id="27671" name="AutoShape 23"/>
              <p:cNvSpPr>
                <a:spLocks noChangeArrowheads="1"/>
              </p:cNvSpPr>
              <p:nvPr/>
            </p:nvSpPr>
            <p:spPr bwMode="auto">
              <a:xfrm>
                <a:off x="3065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j</a:t>
                </a:r>
              </a:p>
            </p:txBody>
          </p:sp>
          <p:sp>
            <p:nvSpPr>
              <p:cNvPr id="27672" name="AutoShape 24"/>
              <p:cNvSpPr>
                <a:spLocks noChangeArrowheads="1"/>
              </p:cNvSpPr>
              <p:nvPr/>
            </p:nvSpPr>
            <p:spPr bwMode="auto">
              <a:xfrm>
                <a:off x="3474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k</a:t>
                </a:r>
              </a:p>
            </p:txBody>
          </p:sp>
          <p:sp>
            <p:nvSpPr>
              <p:cNvPr id="27673" name="AutoShape 25"/>
              <p:cNvSpPr>
                <a:spLocks noChangeArrowheads="1"/>
              </p:cNvSpPr>
              <p:nvPr/>
            </p:nvSpPr>
            <p:spPr bwMode="auto">
              <a:xfrm>
                <a:off x="3882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l</a:t>
                </a:r>
              </a:p>
            </p:txBody>
          </p:sp>
          <p:sp>
            <p:nvSpPr>
              <p:cNvPr id="27674" name="AutoShape 26"/>
              <p:cNvSpPr>
                <a:spLocks noChangeArrowheads="1"/>
              </p:cNvSpPr>
              <p:nvPr/>
            </p:nvSpPr>
            <p:spPr bwMode="auto">
              <a:xfrm>
                <a:off x="4291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ö</a:t>
                </a:r>
              </a:p>
            </p:txBody>
          </p:sp>
          <p:sp>
            <p:nvSpPr>
              <p:cNvPr id="27675" name="AutoShape 27"/>
              <p:cNvSpPr>
                <a:spLocks noChangeArrowheads="1"/>
              </p:cNvSpPr>
              <p:nvPr/>
            </p:nvSpPr>
            <p:spPr bwMode="auto">
              <a:xfrm>
                <a:off x="4700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ä</a:t>
                </a:r>
              </a:p>
            </p:txBody>
          </p:sp>
          <p:sp>
            <p:nvSpPr>
              <p:cNvPr id="27676" name="AutoShape 28"/>
              <p:cNvSpPr>
                <a:spLocks noChangeArrowheads="1"/>
              </p:cNvSpPr>
              <p:nvPr/>
            </p:nvSpPr>
            <p:spPr bwMode="auto">
              <a:xfrm>
                <a:off x="1431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z</a:t>
                </a:r>
              </a:p>
            </p:txBody>
          </p:sp>
          <p:sp>
            <p:nvSpPr>
              <p:cNvPr id="27677" name="AutoShape 29"/>
              <p:cNvSpPr>
                <a:spLocks noChangeArrowheads="1"/>
              </p:cNvSpPr>
              <p:nvPr/>
            </p:nvSpPr>
            <p:spPr bwMode="auto">
              <a:xfrm>
                <a:off x="1840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x</a:t>
                </a:r>
              </a:p>
            </p:txBody>
          </p:sp>
          <p:sp>
            <p:nvSpPr>
              <p:cNvPr id="27678" name="AutoShape 30"/>
              <p:cNvSpPr>
                <a:spLocks noChangeArrowheads="1"/>
              </p:cNvSpPr>
              <p:nvPr/>
            </p:nvSpPr>
            <p:spPr bwMode="auto">
              <a:xfrm>
                <a:off x="2247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c</a:t>
                </a:r>
              </a:p>
            </p:txBody>
          </p:sp>
          <p:sp>
            <p:nvSpPr>
              <p:cNvPr id="27679" name="AutoShape 31"/>
              <p:cNvSpPr>
                <a:spLocks noChangeArrowheads="1"/>
              </p:cNvSpPr>
              <p:nvPr/>
            </p:nvSpPr>
            <p:spPr bwMode="auto">
              <a:xfrm>
                <a:off x="2656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v</a:t>
                </a:r>
              </a:p>
            </p:txBody>
          </p:sp>
          <p:sp>
            <p:nvSpPr>
              <p:cNvPr id="27680" name="AutoShape 32"/>
              <p:cNvSpPr>
                <a:spLocks noChangeArrowheads="1"/>
              </p:cNvSpPr>
              <p:nvPr/>
            </p:nvSpPr>
            <p:spPr bwMode="auto">
              <a:xfrm>
                <a:off x="3065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b</a:t>
                </a:r>
              </a:p>
            </p:txBody>
          </p:sp>
          <p:sp>
            <p:nvSpPr>
              <p:cNvPr id="27681" name="AutoShape 33"/>
              <p:cNvSpPr>
                <a:spLocks noChangeArrowheads="1"/>
              </p:cNvSpPr>
              <p:nvPr/>
            </p:nvSpPr>
            <p:spPr bwMode="auto">
              <a:xfrm>
                <a:off x="3474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n</a:t>
                </a:r>
              </a:p>
            </p:txBody>
          </p:sp>
          <p:sp>
            <p:nvSpPr>
              <p:cNvPr id="27682" name="AutoShape 34"/>
              <p:cNvSpPr>
                <a:spLocks noChangeArrowheads="1"/>
              </p:cNvSpPr>
              <p:nvPr/>
            </p:nvSpPr>
            <p:spPr bwMode="auto">
              <a:xfrm>
                <a:off x="3882" y="3175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m</a:t>
                </a:r>
              </a:p>
            </p:txBody>
          </p:sp>
          <p:sp>
            <p:nvSpPr>
              <p:cNvPr id="27683" name="AutoShape 35"/>
              <p:cNvSpPr>
                <a:spLocks noChangeArrowheads="1"/>
              </p:cNvSpPr>
              <p:nvPr/>
            </p:nvSpPr>
            <p:spPr bwMode="auto">
              <a:xfrm>
                <a:off x="1429" y="3628"/>
                <a:ext cx="2857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v-SE"/>
              </a:p>
            </p:txBody>
          </p:sp>
        </p:grpSp>
        <p:sp>
          <p:nvSpPr>
            <p:cNvPr id="27684" name="AutoShape 36"/>
            <p:cNvSpPr>
              <a:spLocks noChangeArrowheads="1"/>
            </p:cNvSpPr>
            <p:nvPr/>
          </p:nvSpPr>
          <p:spPr bwMode="auto">
            <a:xfrm>
              <a:off x="567" y="3656"/>
              <a:ext cx="589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mer</a:t>
              </a:r>
            </a:p>
          </p:txBody>
        </p:sp>
        <p:sp>
          <p:nvSpPr>
            <p:cNvPr id="27685" name="AutoShape 37"/>
            <p:cNvSpPr>
              <a:spLocks noChangeArrowheads="1"/>
            </p:cNvSpPr>
            <p:nvPr/>
          </p:nvSpPr>
          <p:spPr bwMode="auto">
            <a:xfrm>
              <a:off x="4604" y="3656"/>
              <a:ext cx="589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klar</a:t>
              </a:r>
            </a:p>
          </p:txBody>
        </p:sp>
      </p:grpSp>
      <p:pic>
        <p:nvPicPr>
          <p:cNvPr id="27687" name="Picture 39" descr="thumbna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908050"/>
            <a:ext cx="19431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CB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sv-SE"/>
              <a:t>Information om licenser:www.dart-gbg.org/licenser</a:t>
            </a:r>
          </a:p>
        </p:txBody>
      </p:sp>
      <p:grpSp>
        <p:nvGrpSpPr>
          <p:cNvPr id="13362" name="Group 50"/>
          <p:cNvGrpSpPr>
            <a:grpSpLocks/>
          </p:cNvGrpSpPr>
          <p:nvPr/>
        </p:nvGrpSpPr>
        <p:grpSpPr bwMode="auto">
          <a:xfrm>
            <a:off x="755650" y="836613"/>
            <a:ext cx="7777163" cy="5257800"/>
            <a:chOff x="340" y="572"/>
            <a:chExt cx="4899" cy="3312"/>
          </a:xfrm>
        </p:grpSpPr>
        <p:sp>
          <p:nvSpPr>
            <p:cNvPr id="13316" name="AutoShape 4"/>
            <p:cNvSpPr>
              <a:spLocks noChangeArrowheads="1"/>
            </p:cNvSpPr>
            <p:nvPr/>
          </p:nvSpPr>
          <p:spPr bwMode="auto">
            <a:xfrm>
              <a:off x="340" y="572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3317" name="AutoShape 5"/>
            <p:cNvSpPr>
              <a:spLocks noChangeArrowheads="1"/>
            </p:cNvSpPr>
            <p:nvPr/>
          </p:nvSpPr>
          <p:spPr bwMode="auto">
            <a:xfrm>
              <a:off x="1338" y="572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3318" name="AutoShape 6"/>
            <p:cNvSpPr>
              <a:spLocks noChangeArrowheads="1"/>
            </p:cNvSpPr>
            <p:nvPr/>
          </p:nvSpPr>
          <p:spPr bwMode="auto">
            <a:xfrm>
              <a:off x="340" y="1706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3319" name="AutoShape 7"/>
            <p:cNvSpPr>
              <a:spLocks noChangeArrowheads="1"/>
            </p:cNvSpPr>
            <p:nvPr/>
          </p:nvSpPr>
          <p:spPr bwMode="auto">
            <a:xfrm>
              <a:off x="340" y="2840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3320" name="AutoShape 8"/>
            <p:cNvSpPr>
              <a:spLocks noChangeArrowheads="1"/>
            </p:cNvSpPr>
            <p:nvPr/>
          </p:nvSpPr>
          <p:spPr bwMode="auto">
            <a:xfrm>
              <a:off x="1338" y="1706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3321" name="AutoShape 9"/>
            <p:cNvSpPr>
              <a:spLocks noChangeArrowheads="1"/>
            </p:cNvSpPr>
            <p:nvPr/>
          </p:nvSpPr>
          <p:spPr bwMode="auto">
            <a:xfrm>
              <a:off x="1338" y="2840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3322" name="AutoShape 10"/>
            <p:cNvSpPr>
              <a:spLocks noChangeArrowheads="1"/>
            </p:cNvSpPr>
            <p:nvPr/>
          </p:nvSpPr>
          <p:spPr bwMode="auto">
            <a:xfrm>
              <a:off x="2336" y="572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3323" name="AutoShape 11"/>
            <p:cNvSpPr>
              <a:spLocks noChangeArrowheads="1"/>
            </p:cNvSpPr>
            <p:nvPr/>
          </p:nvSpPr>
          <p:spPr bwMode="auto">
            <a:xfrm>
              <a:off x="2336" y="1706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3324" name="AutoShape 12"/>
            <p:cNvSpPr>
              <a:spLocks noChangeArrowheads="1"/>
            </p:cNvSpPr>
            <p:nvPr/>
          </p:nvSpPr>
          <p:spPr bwMode="auto">
            <a:xfrm>
              <a:off x="2336" y="2840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3325" name="AutoShape 13"/>
            <p:cNvSpPr>
              <a:spLocks noChangeArrowheads="1"/>
            </p:cNvSpPr>
            <p:nvPr/>
          </p:nvSpPr>
          <p:spPr bwMode="auto">
            <a:xfrm>
              <a:off x="3334" y="572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3326" name="AutoShape 14"/>
            <p:cNvSpPr>
              <a:spLocks noChangeArrowheads="1"/>
            </p:cNvSpPr>
            <p:nvPr/>
          </p:nvSpPr>
          <p:spPr bwMode="auto">
            <a:xfrm>
              <a:off x="4377" y="572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3327" name="AutoShape 15"/>
            <p:cNvSpPr>
              <a:spLocks noChangeArrowheads="1"/>
            </p:cNvSpPr>
            <p:nvPr/>
          </p:nvSpPr>
          <p:spPr bwMode="auto">
            <a:xfrm>
              <a:off x="3334" y="1706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3328" name="AutoShape 16"/>
            <p:cNvSpPr>
              <a:spLocks noChangeArrowheads="1"/>
            </p:cNvSpPr>
            <p:nvPr/>
          </p:nvSpPr>
          <p:spPr bwMode="auto">
            <a:xfrm>
              <a:off x="4377" y="1706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3329" name="AutoShape 17"/>
            <p:cNvSpPr>
              <a:spLocks noChangeArrowheads="1"/>
            </p:cNvSpPr>
            <p:nvPr/>
          </p:nvSpPr>
          <p:spPr bwMode="auto">
            <a:xfrm>
              <a:off x="3334" y="2840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3330" name="AutoShape 18"/>
            <p:cNvSpPr>
              <a:spLocks noChangeArrowheads="1"/>
            </p:cNvSpPr>
            <p:nvPr/>
          </p:nvSpPr>
          <p:spPr bwMode="auto">
            <a:xfrm>
              <a:off x="4377" y="2840"/>
              <a:ext cx="816" cy="104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pic>
          <p:nvPicPr>
            <p:cNvPr id="13331" name="Picture 1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890"/>
              <a:ext cx="673" cy="6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32" name="Picture 2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9" y="845"/>
              <a:ext cx="635" cy="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33" name="Picture 2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" y="890"/>
              <a:ext cx="673" cy="6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34" name="Picture 2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4" y="935"/>
              <a:ext cx="628" cy="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35" name="Picture 2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2" y="845"/>
              <a:ext cx="681" cy="6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36" name="Picture 2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1979"/>
              <a:ext cx="719" cy="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37" name="Picture 2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9" y="2024"/>
              <a:ext cx="635" cy="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38" name="Picture 26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" y="1933"/>
              <a:ext cx="719" cy="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39" name="Picture 27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9" y="1888"/>
              <a:ext cx="726" cy="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40" name="Picture 2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7" y="1933"/>
              <a:ext cx="817" cy="8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41" name="Picture 29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3113"/>
              <a:ext cx="681" cy="6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43" name="Picture 3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3" y="3067"/>
              <a:ext cx="771" cy="7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44" name="Picture 32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" y="3067"/>
              <a:ext cx="680" cy="6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45" name="Picture 33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9" y="3067"/>
              <a:ext cx="726" cy="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46" name="Picture 34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3113"/>
              <a:ext cx="673" cy="6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347" name="Text Box 35"/>
            <p:cNvSpPr txBox="1">
              <a:spLocks noChangeArrowheads="1"/>
            </p:cNvSpPr>
            <p:nvPr/>
          </p:nvSpPr>
          <p:spPr bwMode="auto">
            <a:xfrm>
              <a:off x="340" y="618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kropp</a:t>
              </a:r>
            </a:p>
          </p:txBody>
        </p:sp>
        <p:sp>
          <p:nvSpPr>
            <p:cNvPr id="13348" name="Text Box 36"/>
            <p:cNvSpPr txBox="1">
              <a:spLocks noChangeArrowheads="1"/>
            </p:cNvSpPr>
            <p:nvPr/>
          </p:nvSpPr>
          <p:spPr bwMode="auto">
            <a:xfrm>
              <a:off x="1292" y="618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mat</a:t>
              </a:r>
            </a:p>
          </p:txBody>
        </p:sp>
        <p:sp>
          <p:nvSpPr>
            <p:cNvPr id="13349" name="Text Box 37"/>
            <p:cNvSpPr txBox="1">
              <a:spLocks noChangeArrowheads="1"/>
            </p:cNvSpPr>
            <p:nvPr/>
          </p:nvSpPr>
          <p:spPr bwMode="auto">
            <a:xfrm>
              <a:off x="2336" y="618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dryck</a:t>
              </a:r>
            </a:p>
          </p:txBody>
        </p:sp>
        <p:sp>
          <p:nvSpPr>
            <p:cNvPr id="13350" name="Text Box 38"/>
            <p:cNvSpPr txBox="1">
              <a:spLocks noChangeArrowheads="1"/>
            </p:cNvSpPr>
            <p:nvPr/>
          </p:nvSpPr>
          <p:spPr bwMode="auto">
            <a:xfrm>
              <a:off x="3288" y="618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kläder</a:t>
              </a:r>
            </a:p>
          </p:txBody>
        </p:sp>
        <p:sp>
          <p:nvSpPr>
            <p:cNvPr id="13351" name="Text Box 39"/>
            <p:cNvSpPr txBox="1">
              <a:spLocks noChangeArrowheads="1"/>
            </p:cNvSpPr>
            <p:nvPr/>
          </p:nvSpPr>
          <p:spPr bwMode="auto">
            <a:xfrm>
              <a:off x="4377" y="618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sak</a:t>
              </a:r>
            </a:p>
          </p:txBody>
        </p:sp>
        <p:sp>
          <p:nvSpPr>
            <p:cNvPr id="13352" name="Text Box 40"/>
            <p:cNvSpPr txBox="1">
              <a:spLocks noChangeArrowheads="1"/>
            </p:cNvSpPr>
            <p:nvPr/>
          </p:nvSpPr>
          <p:spPr bwMode="auto">
            <a:xfrm>
              <a:off x="340" y="1752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väska</a:t>
              </a:r>
            </a:p>
          </p:txBody>
        </p:sp>
        <p:sp>
          <p:nvSpPr>
            <p:cNvPr id="13353" name="Text Box 41"/>
            <p:cNvSpPr txBox="1">
              <a:spLocks noChangeArrowheads="1"/>
            </p:cNvSpPr>
            <p:nvPr/>
          </p:nvSpPr>
          <p:spPr bwMode="auto">
            <a:xfrm>
              <a:off x="1292" y="1752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fordon</a:t>
              </a:r>
            </a:p>
          </p:txBody>
        </p:sp>
        <p:sp>
          <p:nvSpPr>
            <p:cNvPr id="13354" name="Text Box 42"/>
            <p:cNvSpPr txBox="1">
              <a:spLocks noChangeArrowheads="1"/>
            </p:cNvSpPr>
            <p:nvPr/>
          </p:nvSpPr>
          <p:spPr bwMode="auto">
            <a:xfrm>
              <a:off x="2290" y="1752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batteri</a:t>
              </a:r>
            </a:p>
          </p:txBody>
        </p:sp>
        <p:sp>
          <p:nvSpPr>
            <p:cNvPr id="13355" name="Text Box 43"/>
            <p:cNvSpPr txBox="1">
              <a:spLocks noChangeArrowheads="1"/>
            </p:cNvSpPr>
            <p:nvPr/>
          </p:nvSpPr>
          <p:spPr bwMode="auto">
            <a:xfrm>
              <a:off x="3288" y="1752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bok</a:t>
              </a:r>
            </a:p>
          </p:txBody>
        </p:sp>
        <p:sp>
          <p:nvSpPr>
            <p:cNvPr id="13356" name="Text Box 44"/>
            <p:cNvSpPr txBox="1">
              <a:spLocks noChangeArrowheads="1"/>
            </p:cNvSpPr>
            <p:nvPr/>
          </p:nvSpPr>
          <p:spPr bwMode="auto">
            <a:xfrm>
              <a:off x="4377" y="1752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rutschkana</a:t>
              </a:r>
            </a:p>
          </p:txBody>
        </p:sp>
        <p:sp>
          <p:nvSpPr>
            <p:cNvPr id="13357" name="Text Box 45"/>
            <p:cNvSpPr txBox="1">
              <a:spLocks noChangeArrowheads="1"/>
            </p:cNvSpPr>
            <p:nvPr/>
          </p:nvSpPr>
          <p:spPr bwMode="auto">
            <a:xfrm>
              <a:off x="340" y="2931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leksak</a:t>
              </a:r>
            </a:p>
          </p:txBody>
        </p:sp>
        <p:sp>
          <p:nvSpPr>
            <p:cNvPr id="13358" name="Text Box 46"/>
            <p:cNvSpPr txBox="1">
              <a:spLocks noChangeArrowheads="1"/>
            </p:cNvSpPr>
            <p:nvPr/>
          </p:nvSpPr>
          <p:spPr bwMode="auto">
            <a:xfrm>
              <a:off x="1292" y="2886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snö</a:t>
              </a:r>
            </a:p>
          </p:txBody>
        </p:sp>
        <p:sp>
          <p:nvSpPr>
            <p:cNvPr id="13359" name="Text Box 47"/>
            <p:cNvSpPr txBox="1">
              <a:spLocks noChangeArrowheads="1"/>
            </p:cNvSpPr>
            <p:nvPr/>
          </p:nvSpPr>
          <p:spPr bwMode="auto">
            <a:xfrm>
              <a:off x="2290" y="2886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musik</a:t>
              </a:r>
            </a:p>
          </p:txBody>
        </p:sp>
        <p:sp>
          <p:nvSpPr>
            <p:cNvPr id="13360" name="Text Box 48"/>
            <p:cNvSpPr txBox="1">
              <a:spLocks noChangeArrowheads="1"/>
            </p:cNvSpPr>
            <p:nvPr/>
          </p:nvSpPr>
          <p:spPr bwMode="auto">
            <a:xfrm>
              <a:off x="3334" y="2886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annat</a:t>
              </a:r>
            </a:p>
          </p:txBody>
        </p:sp>
        <p:sp>
          <p:nvSpPr>
            <p:cNvPr id="13361" name="Text Box 49"/>
            <p:cNvSpPr txBox="1">
              <a:spLocks noChangeArrowheads="1"/>
            </p:cNvSpPr>
            <p:nvPr/>
          </p:nvSpPr>
          <p:spPr bwMode="auto">
            <a:xfrm>
              <a:off x="4332" y="2886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inte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sv-SE"/>
              <a:t>Information om licenser:www.dart-gbg.org/licenser</a:t>
            </a:r>
          </a:p>
        </p:txBody>
      </p:sp>
      <p:grpSp>
        <p:nvGrpSpPr>
          <p:cNvPr id="28676" name="Group 4"/>
          <p:cNvGrpSpPr>
            <a:grpSpLocks/>
          </p:cNvGrpSpPr>
          <p:nvPr/>
        </p:nvGrpSpPr>
        <p:grpSpPr bwMode="auto">
          <a:xfrm>
            <a:off x="395288" y="3433763"/>
            <a:ext cx="8424862" cy="2879725"/>
            <a:chOff x="567" y="2296"/>
            <a:chExt cx="4626" cy="1678"/>
          </a:xfrm>
        </p:grpSpPr>
        <p:grpSp>
          <p:nvGrpSpPr>
            <p:cNvPr id="28677" name="Group 5"/>
            <p:cNvGrpSpPr>
              <a:grpSpLocks/>
            </p:cNvGrpSpPr>
            <p:nvPr/>
          </p:nvGrpSpPr>
          <p:grpSpPr bwMode="auto">
            <a:xfrm>
              <a:off x="612" y="2296"/>
              <a:ext cx="4446" cy="1678"/>
              <a:chOff x="612" y="2296"/>
              <a:chExt cx="4446" cy="1678"/>
            </a:xfrm>
          </p:grpSpPr>
          <p:sp>
            <p:nvSpPr>
              <p:cNvPr id="28678" name="AutoShape 6"/>
              <p:cNvSpPr>
                <a:spLocks noChangeArrowheads="1"/>
              </p:cNvSpPr>
              <p:nvPr/>
            </p:nvSpPr>
            <p:spPr bwMode="auto">
              <a:xfrm>
                <a:off x="612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q</a:t>
                </a:r>
              </a:p>
            </p:txBody>
          </p:sp>
          <p:sp>
            <p:nvSpPr>
              <p:cNvPr id="28679" name="AutoShape 7"/>
              <p:cNvSpPr>
                <a:spLocks noChangeArrowheads="1"/>
              </p:cNvSpPr>
              <p:nvPr/>
            </p:nvSpPr>
            <p:spPr bwMode="auto">
              <a:xfrm>
                <a:off x="1021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w</a:t>
                </a:r>
              </a:p>
            </p:txBody>
          </p:sp>
          <p:sp>
            <p:nvSpPr>
              <p:cNvPr id="28680" name="AutoShape 8"/>
              <p:cNvSpPr>
                <a:spLocks noChangeArrowheads="1"/>
              </p:cNvSpPr>
              <p:nvPr/>
            </p:nvSpPr>
            <p:spPr bwMode="auto">
              <a:xfrm>
                <a:off x="1430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e</a:t>
                </a:r>
              </a:p>
            </p:txBody>
          </p:sp>
          <p:sp>
            <p:nvSpPr>
              <p:cNvPr id="28681" name="AutoShape 9"/>
              <p:cNvSpPr>
                <a:spLocks noChangeArrowheads="1"/>
              </p:cNvSpPr>
              <p:nvPr/>
            </p:nvSpPr>
            <p:spPr bwMode="auto">
              <a:xfrm>
                <a:off x="1838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r</a:t>
                </a:r>
              </a:p>
            </p:txBody>
          </p:sp>
          <p:sp>
            <p:nvSpPr>
              <p:cNvPr id="28682" name="AutoShape 10"/>
              <p:cNvSpPr>
                <a:spLocks noChangeArrowheads="1"/>
              </p:cNvSpPr>
              <p:nvPr/>
            </p:nvSpPr>
            <p:spPr bwMode="auto">
              <a:xfrm>
                <a:off x="2246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t</a:t>
                </a:r>
              </a:p>
            </p:txBody>
          </p:sp>
          <p:sp>
            <p:nvSpPr>
              <p:cNvPr id="28683" name="AutoShape 11"/>
              <p:cNvSpPr>
                <a:spLocks noChangeArrowheads="1"/>
              </p:cNvSpPr>
              <p:nvPr/>
            </p:nvSpPr>
            <p:spPr bwMode="auto">
              <a:xfrm>
                <a:off x="2655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y</a:t>
                </a:r>
              </a:p>
            </p:txBody>
          </p:sp>
          <p:sp>
            <p:nvSpPr>
              <p:cNvPr id="28684" name="AutoShape 12"/>
              <p:cNvSpPr>
                <a:spLocks noChangeArrowheads="1"/>
              </p:cNvSpPr>
              <p:nvPr/>
            </p:nvSpPr>
            <p:spPr bwMode="auto">
              <a:xfrm>
                <a:off x="3064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u</a:t>
                </a:r>
              </a:p>
            </p:txBody>
          </p:sp>
          <p:sp>
            <p:nvSpPr>
              <p:cNvPr id="28685" name="AutoShape 13"/>
              <p:cNvSpPr>
                <a:spLocks noChangeArrowheads="1"/>
              </p:cNvSpPr>
              <p:nvPr/>
            </p:nvSpPr>
            <p:spPr bwMode="auto">
              <a:xfrm>
                <a:off x="3472" y="2296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i</a:t>
                </a:r>
              </a:p>
            </p:txBody>
          </p:sp>
          <p:sp>
            <p:nvSpPr>
              <p:cNvPr id="28686" name="AutoShape 14"/>
              <p:cNvSpPr>
                <a:spLocks noChangeArrowheads="1"/>
              </p:cNvSpPr>
              <p:nvPr/>
            </p:nvSpPr>
            <p:spPr bwMode="auto">
              <a:xfrm>
                <a:off x="3881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o</a:t>
                </a:r>
              </a:p>
            </p:txBody>
          </p:sp>
          <p:sp>
            <p:nvSpPr>
              <p:cNvPr id="28687" name="AutoShape 15"/>
              <p:cNvSpPr>
                <a:spLocks noChangeArrowheads="1"/>
              </p:cNvSpPr>
              <p:nvPr/>
            </p:nvSpPr>
            <p:spPr bwMode="auto">
              <a:xfrm>
                <a:off x="4290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p</a:t>
                </a:r>
              </a:p>
            </p:txBody>
          </p:sp>
          <p:sp>
            <p:nvSpPr>
              <p:cNvPr id="28688" name="AutoShape 16"/>
              <p:cNvSpPr>
                <a:spLocks noChangeArrowheads="1"/>
              </p:cNvSpPr>
              <p:nvPr/>
            </p:nvSpPr>
            <p:spPr bwMode="auto">
              <a:xfrm>
                <a:off x="4699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å</a:t>
                </a:r>
              </a:p>
            </p:txBody>
          </p:sp>
          <p:sp>
            <p:nvSpPr>
              <p:cNvPr id="28689" name="AutoShape 17"/>
              <p:cNvSpPr>
                <a:spLocks noChangeArrowheads="1"/>
              </p:cNvSpPr>
              <p:nvPr/>
            </p:nvSpPr>
            <p:spPr bwMode="auto">
              <a:xfrm>
                <a:off x="613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a</a:t>
                </a:r>
              </a:p>
            </p:txBody>
          </p:sp>
          <p:sp>
            <p:nvSpPr>
              <p:cNvPr id="28690" name="AutoShape 18"/>
              <p:cNvSpPr>
                <a:spLocks noChangeArrowheads="1"/>
              </p:cNvSpPr>
              <p:nvPr/>
            </p:nvSpPr>
            <p:spPr bwMode="auto">
              <a:xfrm>
                <a:off x="1022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s</a:t>
                </a:r>
              </a:p>
            </p:txBody>
          </p:sp>
          <p:sp>
            <p:nvSpPr>
              <p:cNvPr id="28691" name="AutoShape 19"/>
              <p:cNvSpPr>
                <a:spLocks noChangeArrowheads="1"/>
              </p:cNvSpPr>
              <p:nvPr/>
            </p:nvSpPr>
            <p:spPr bwMode="auto">
              <a:xfrm>
                <a:off x="1431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d</a:t>
                </a:r>
              </a:p>
            </p:txBody>
          </p:sp>
          <p:sp>
            <p:nvSpPr>
              <p:cNvPr id="28692" name="AutoShape 20"/>
              <p:cNvSpPr>
                <a:spLocks noChangeArrowheads="1"/>
              </p:cNvSpPr>
              <p:nvPr/>
            </p:nvSpPr>
            <p:spPr bwMode="auto">
              <a:xfrm>
                <a:off x="1839" y="2741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f</a:t>
                </a:r>
              </a:p>
            </p:txBody>
          </p:sp>
          <p:sp>
            <p:nvSpPr>
              <p:cNvPr id="28693" name="AutoShape 21"/>
              <p:cNvSpPr>
                <a:spLocks noChangeArrowheads="1"/>
              </p:cNvSpPr>
              <p:nvPr/>
            </p:nvSpPr>
            <p:spPr bwMode="auto">
              <a:xfrm>
                <a:off x="2247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g</a:t>
                </a:r>
              </a:p>
            </p:txBody>
          </p:sp>
          <p:sp>
            <p:nvSpPr>
              <p:cNvPr id="28694" name="AutoShape 22"/>
              <p:cNvSpPr>
                <a:spLocks noChangeArrowheads="1"/>
              </p:cNvSpPr>
              <p:nvPr/>
            </p:nvSpPr>
            <p:spPr bwMode="auto">
              <a:xfrm>
                <a:off x="2656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h</a:t>
                </a:r>
              </a:p>
            </p:txBody>
          </p:sp>
          <p:sp>
            <p:nvSpPr>
              <p:cNvPr id="28695" name="AutoShape 23"/>
              <p:cNvSpPr>
                <a:spLocks noChangeArrowheads="1"/>
              </p:cNvSpPr>
              <p:nvPr/>
            </p:nvSpPr>
            <p:spPr bwMode="auto">
              <a:xfrm>
                <a:off x="3065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j</a:t>
                </a:r>
              </a:p>
            </p:txBody>
          </p:sp>
          <p:sp>
            <p:nvSpPr>
              <p:cNvPr id="28696" name="AutoShape 24"/>
              <p:cNvSpPr>
                <a:spLocks noChangeArrowheads="1"/>
              </p:cNvSpPr>
              <p:nvPr/>
            </p:nvSpPr>
            <p:spPr bwMode="auto">
              <a:xfrm>
                <a:off x="3474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k</a:t>
                </a:r>
              </a:p>
            </p:txBody>
          </p:sp>
          <p:sp>
            <p:nvSpPr>
              <p:cNvPr id="28697" name="AutoShape 25"/>
              <p:cNvSpPr>
                <a:spLocks noChangeArrowheads="1"/>
              </p:cNvSpPr>
              <p:nvPr/>
            </p:nvSpPr>
            <p:spPr bwMode="auto">
              <a:xfrm>
                <a:off x="3882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l</a:t>
                </a:r>
              </a:p>
            </p:txBody>
          </p:sp>
          <p:sp>
            <p:nvSpPr>
              <p:cNvPr id="28698" name="AutoShape 26"/>
              <p:cNvSpPr>
                <a:spLocks noChangeArrowheads="1"/>
              </p:cNvSpPr>
              <p:nvPr/>
            </p:nvSpPr>
            <p:spPr bwMode="auto">
              <a:xfrm>
                <a:off x="4291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ö</a:t>
                </a:r>
              </a:p>
            </p:txBody>
          </p:sp>
          <p:sp>
            <p:nvSpPr>
              <p:cNvPr id="28699" name="AutoShape 27"/>
              <p:cNvSpPr>
                <a:spLocks noChangeArrowheads="1"/>
              </p:cNvSpPr>
              <p:nvPr/>
            </p:nvSpPr>
            <p:spPr bwMode="auto">
              <a:xfrm>
                <a:off x="4700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ä</a:t>
                </a:r>
              </a:p>
            </p:txBody>
          </p:sp>
          <p:sp>
            <p:nvSpPr>
              <p:cNvPr id="28700" name="AutoShape 28"/>
              <p:cNvSpPr>
                <a:spLocks noChangeArrowheads="1"/>
              </p:cNvSpPr>
              <p:nvPr/>
            </p:nvSpPr>
            <p:spPr bwMode="auto">
              <a:xfrm>
                <a:off x="1431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z</a:t>
                </a:r>
              </a:p>
            </p:txBody>
          </p:sp>
          <p:sp>
            <p:nvSpPr>
              <p:cNvPr id="28701" name="AutoShape 29"/>
              <p:cNvSpPr>
                <a:spLocks noChangeArrowheads="1"/>
              </p:cNvSpPr>
              <p:nvPr/>
            </p:nvSpPr>
            <p:spPr bwMode="auto">
              <a:xfrm>
                <a:off x="1840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x</a:t>
                </a:r>
              </a:p>
            </p:txBody>
          </p:sp>
          <p:sp>
            <p:nvSpPr>
              <p:cNvPr id="28702" name="AutoShape 30"/>
              <p:cNvSpPr>
                <a:spLocks noChangeArrowheads="1"/>
              </p:cNvSpPr>
              <p:nvPr/>
            </p:nvSpPr>
            <p:spPr bwMode="auto">
              <a:xfrm>
                <a:off x="2247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c</a:t>
                </a:r>
              </a:p>
            </p:txBody>
          </p:sp>
          <p:sp>
            <p:nvSpPr>
              <p:cNvPr id="28703" name="AutoShape 31"/>
              <p:cNvSpPr>
                <a:spLocks noChangeArrowheads="1"/>
              </p:cNvSpPr>
              <p:nvPr/>
            </p:nvSpPr>
            <p:spPr bwMode="auto">
              <a:xfrm>
                <a:off x="2656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v</a:t>
                </a:r>
              </a:p>
            </p:txBody>
          </p:sp>
          <p:sp>
            <p:nvSpPr>
              <p:cNvPr id="28704" name="AutoShape 32"/>
              <p:cNvSpPr>
                <a:spLocks noChangeArrowheads="1"/>
              </p:cNvSpPr>
              <p:nvPr/>
            </p:nvSpPr>
            <p:spPr bwMode="auto">
              <a:xfrm>
                <a:off x="3065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b</a:t>
                </a:r>
              </a:p>
            </p:txBody>
          </p:sp>
          <p:sp>
            <p:nvSpPr>
              <p:cNvPr id="28705" name="AutoShape 33"/>
              <p:cNvSpPr>
                <a:spLocks noChangeArrowheads="1"/>
              </p:cNvSpPr>
              <p:nvPr/>
            </p:nvSpPr>
            <p:spPr bwMode="auto">
              <a:xfrm>
                <a:off x="3474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n</a:t>
                </a:r>
              </a:p>
            </p:txBody>
          </p:sp>
          <p:sp>
            <p:nvSpPr>
              <p:cNvPr id="28706" name="AutoShape 34"/>
              <p:cNvSpPr>
                <a:spLocks noChangeArrowheads="1"/>
              </p:cNvSpPr>
              <p:nvPr/>
            </p:nvSpPr>
            <p:spPr bwMode="auto">
              <a:xfrm>
                <a:off x="3882" y="3175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m</a:t>
                </a:r>
              </a:p>
            </p:txBody>
          </p:sp>
          <p:sp>
            <p:nvSpPr>
              <p:cNvPr id="28707" name="AutoShape 35"/>
              <p:cNvSpPr>
                <a:spLocks noChangeArrowheads="1"/>
              </p:cNvSpPr>
              <p:nvPr/>
            </p:nvSpPr>
            <p:spPr bwMode="auto">
              <a:xfrm>
                <a:off x="1429" y="3628"/>
                <a:ext cx="2857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v-SE"/>
              </a:p>
            </p:txBody>
          </p:sp>
        </p:grpSp>
        <p:sp>
          <p:nvSpPr>
            <p:cNvPr id="28708" name="AutoShape 36"/>
            <p:cNvSpPr>
              <a:spLocks noChangeArrowheads="1"/>
            </p:cNvSpPr>
            <p:nvPr/>
          </p:nvSpPr>
          <p:spPr bwMode="auto">
            <a:xfrm>
              <a:off x="567" y="3656"/>
              <a:ext cx="589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mer</a:t>
              </a:r>
            </a:p>
          </p:txBody>
        </p:sp>
        <p:sp>
          <p:nvSpPr>
            <p:cNvPr id="28709" name="AutoShape 37"/>
            <p:cNvSpPr>
              <a:spLocks noChangeArrowheads="1"/>
            </p:cNvSpPr>
            <p:nvPr/>
          </p:nvSpPr>
          <p:spPr bwMode="auto">
            <a:xfrm>
              <a:off x="4604" y="3656"/>
              <a:ext cx="589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klar</a:t>
              </a:r>
            </a:p>
          </p:txBody>
        </p:sp>
      </p:grpSp>
      <p:sp>
        <p:nvSpPr>
          <p:cNvPr id="28711" name="Rectangle 39"/>
          <p:cNvSpPr>
            <a:spLocks noChangeArrowheads="1"/>
          </p:cNvSpPr>
          <p:nvPr/>
        </p:nvSpPr>
        <p:spPr bwMode="auto">
          <a:xfrm>
            <a:off x="889000" y="188913"/>
            <a:ext cx="2874963" cy="299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>
            <a:lvl1pPr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14338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675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44600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58938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161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733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305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4877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sv-SE" altLang="sv-SE"/>
          </a:p>
        </p:txBody>
      </p:sp>
      <p:sp>
        <p:nvSpPr>
          <p:cNvPr id="28712" name="Rectangle 40"/>
          <p:cNvSpPr>
            <a:spLocks noChangeArrowheads="1"/>
          </p:cNvSpPr>
          <p:nvPr/>
        </p:nvSpPr>
        <p:spPr bwMode="auto">
          <a:xfrm>
            <a:off x="5332413" y="188913"/>
            <a:ext cx="2873375" cy="299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/>
          </a:p>
        </p:txBody>
      </p:sp>
      <p:pic>
        <p:nvPicPr>
          <p:cNvPr id="28713" name="Picture 41" descr="thumbna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63" y="692150"/>
            <a:ext cx="2417762" cy="241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714" name="Text Box 42"/>
          <p:cNvSpPr txBox="1">
            <a:spLocks noChangeArrowheads="1"/>
          </p:cNvSpPr>
          <p:nvPr/>
        </p:nvSpPr>
        <p:spPr bwMode="auto">
          <a:xfrm>
            <a:off x="1412875" y="384175"/>
            <a:ext cx="2090738" cy="43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45" tIns="41473" rIns="82945" bIns="41473">
            <a:spAutoFit/>
          </a:bodyPr>
          <a:lstStyle>
            <a:lvl1pPr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14338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675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44600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58938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161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733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305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4877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v-SE" altLang="sv-SE" sz="2500" b="1"/>
              <a:t>       Bra</a:t>
            </a:r>
          </a:p>
        </p:txBody>
      </p:sp>
      <p:sp>
        <p:nvSpPr>
          <p:cNvPr id="28715" name="Text Box 43"/>
          <p:cNvSpPr txBox="1">
            <a:spLocks noChangeArrowheads="1"/>
          </p:cNvSpPr>
          <p:nvPr/>
        </p:nvSpPr>
        <p:spPr bwMode="auto">
          <a:xfrm>
            <a:off x="6180138" y="384175"/>
            <a:ext cx="1436687" cy="43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45" tIns="41473" rIns="82945" bIns="41473">
            <a:spAutoFit/>
          </a:bodyPr>
          <a:lstStyle>
            <a:lvl1pPr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14338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675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44600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58938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161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733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305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4877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v-SE" altLang="sv-SE" sz="2500" b="1"/>
              <a:t>Dåligt</a:t>
            </a:r>
          </a:p>
        </p:txBody>
      </p:sp>
      <p:pic>
        <p:nvPicPr>
          <p:cNvPr id="28716" name="Picture 44" descr="thumbna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841375"/>
            <a:ext cx="2209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sv-SE"/>
              <a:t>Information om licenser:www.dart-gbg.org/licenser</a:t>
            </a:r>
          </a:p>
        </p:txBody>
      </p:sp>
      <p:grpSp>
        <p:nvGrpSpPr>
          <p:cNvPr id="29700" name="Group 4"/>
          <p:cNvGrpSpPr>
            <a:grpSpLocks/>
          </p:cNvGrpSpPr>
          <p:nvPr/>
        </p:nvGrpSpPr>
        <p:grpSpPr bwMode="auto">
          <a:xfrm>
            <a:off x="395288" y="3429000"/>
            <a:ext cx="8424862" cy="2879725"/>
            <a:chOff x="567" y="2296"/>
            <a:chExt cx="4626" cy="1678"/>
          </a:xfrm>
        </p:grpSpPr>
        <p:grpSp>
          <p:nvGrpSpPr>
            <p:cNvPr id="29701" name="Group 5"/>
            <p:cNvGrpSpPr>
              <a:grpSpLocks/>
            </p:cNvGrpSpPr>
            <p:nvPr/>
          </p:nvGrpSpPr>
          <p:grpSpPr bwMode="auto">
            <a:xfrm>
              <a:off x="612" y="2296"/>
              <a:ext cx="4446" cy="1678"/>
              <a:chOff x="612" y="2296"/>
              <a:chExt cx="4446" cy="1678"/>
            </a:xfrm>
          </p:grpSpPr>
          <p:sp>
            <p:nvSpPr>
              <p:cNvPr id="29702" name="AutoShape 6"/>
              <p:cNvSpPr>
                <a:spLocks noChangeArrowheads="1"/>
              </p:cNvSpPr>
              <p:nvPr/>
            </p:nvSpPr>
            <p:spPr bwMode="auto">
              <a:xfrm>
                <a:off x="612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q</a:t>
                </a:r>
              </a:p>
            </p:txBody>
          </p:sp>
          <p:sp>
            <p:nvSpPr>
              <p:cNvPr id="29703" name="AutoShape 7"/>
              <p:cNvSpPr>
                <a:spLocks noChangeArrowheads="1"/>
              </p:cNvSpPr>
              <p:nvPr/>
            </p:nvSpPr>
            <p:spPr bwMode="auto">
              <a:xfrm>
                <a:off x="1021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w</a:t>
                </a:r>
              </a:p>
            </p:txBody>
          </p:sp>
          <p:sp>
            <p:nvSpPr>
              <p:cNvPr id="29704" name="AutoShape 8"/>
              <p:cNvSpPr>
                <a:spLocks noChangeArrowheads="1"/>
              </p:cNvSpPr>
              <p:nvPr/>
            </p:nvSpPr>
            <p:spPr bwMode="auto">
              <a:xfrm>
                <a:off x="1430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e</a:t>
                </a:r>
              </a:p>
            </p:txBody>
          </p:sp>
          <p:sp>
            <p:nvSpPr>
              <p:cNvPr id="29705" name="AutoShape 9"/>
              <p:cNvSpPr>
                <a:spLocks noChangeArrowheads="1"/>
              </p:cNvSpPr>
              <p:nvPr/>
            </p:nvSpPr>
            <p:spPr bwMode="auto">
              <a:xfrm>
                <a:off x="1838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r</a:t>
                </a:r>
              </a:p>
            </p:txBody>
          </p:sp>
          <p:sp>
            <p:nvSpPr>
              <p:cNvPr id="29706" name="AutoShape 10"/>
              <p:cNvSpPr>
                <a:spLocks noChangeArrowheads="1"/>
              </p:cNvSpPr>
              <p:nvPr/>
            </p:nvSpPr>
            <p:spPr bwMode="auto">
              <a:xfrm>
                <a:off x="2246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t</a:t>
                </a:r>
              </a:p>
            </p:txBody>
          </p:sp>
          <p:sp>
            <p:nvSpPr>
              <p:cNvPr id="29707" name="AutoShape 11"/>
              <p:cNvSpPr>
                <a:spLocks noChangeArrowheads="1"/>
              </p:cNvSpPr>
              <p:nvPr/>
            </p:nvSpPr>
            <p:spPr bwMode="auto">
              <a:xfrm>
                <a:off x="2655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y</a:t>
                </a:r>
              </a:p>
            </p:txBody>
          </p:sp>
          <p:sp>
            <p:nvSpPr>
              <p:cNvPr id="29708" name="AutoShape 12"/>
              <p:cNvSpPr>
                <a:spLocks noChangeArrowheads="1"/>
              </p:cNvSpPr>
              <p:nvPr/>
            </p:nvSpPr>
            <p:spPr bwMode="auto">
              <a:xfrm>
                <a:off x="3064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u</a:t>
                </a:r>
              </a:p>
            </p:txBody>
          </p:sp>
          <p:sp>
            <p:nvSpPr>
              <p:cNvPr id="29709" name="AutoShape 13"/>
              <p:cNvSpPr>
                <a:spLocks noChangeArrowheads="1"/>
              </p:cNvSpPr>
              <p:nvPr/>
            </p:nvSpPr>
            <p:spPr bwMode="auto">
              <a:xfrm>
                <a:off x="3472" y="2296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i</a:t>
                </a:r>
              </a:p>
            </p:txBody>
          </p:sp>
          <p:sp>
            <p:nvSpPr>
              <p:cNvPr id="29710" name="AutoShape 14"/>
              <p:cNvSpPr>
                <a:spLocks noChangeArrowheads="1"/>
              </p:cNvSpPr>
              <p:nvPr/>
            </p:nvSpPr>
            <p:spPr bwMode="auto">
              <a:xfrm>
                <a:off x="3881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o</a:t>
                </a:r>
              </a:p>
            </p:txBody>
          </p:sp>
          <p:sp>
            <p:nvSpPr>
              <p:cNvPr id="29711" name="AutoShape 15"/>
              <p:cNvSpPr>
                <a:spLocks noChangeArrowheads="1"/>
              </p:cNvSpPr>
              <p:nvPr/>
            </p:nvSpPr>
            <p:spPr bwMode="auto">
              <a:xfrm>
                <a:off x="4290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p</a:t>
                </a:r>
              </a:p>
            </p:txBody>
          </p:sp>
          <p:sp>
            <p:nvSpPr>
              <p:cNvPr id="29712" name="AutoShape 16"/>
              <p:cNvSpPr>
                <a:spLocks noChangeArrowheads="1"/>
              </p:cNvSpPr>
              <p:nvPr/>
            </p:nvSpPr>
            <p:spPr bwMode="auto">
              <a:xfrm>
                <a:off x="4699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å</a:t>
                </a:r>
              </a:p>
            </p:txBody>
          </p:sp>
          <p:sp>
            <p:nvSpPr>
              <p:cNvPr id="29713" name="AutoShape 17"/>
              <p:cNvSpPr>
                <a:spLocks noChangeArrowheads="1"/>
              </p:cNvSpPr>
              <p:nvPr/>
            </p:nvSpPr>
            <p:spPr bwMode="auto">
              <a:xfrm>
                <a:off x="613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a</a:t>
                </a:r>
              </a:p>
            </p:txBody>
          </p:sp>
          <p:sp>
            <p:nvSpPr>
              <p:cNvPr id="29714" name="AutoShape 18"/>
              <p:cNvSpPr>
                <a:spLocks noChangeArrowheads="1"/>
              </p:cNvSpPr>
              <p:nvPr/>
            </p:nvSpPr>
            <p:spPr bwMode="auto">
              <a:xfrm>
                <a:off x="1022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s</a:t>
                </a:r>
              </a:p>
            </p:txBody>
          </p:sp>
          <p:sp>
            <p:nvSpPr>
              <p:cNvPr id="29715" name="AutoShape 19"/>
              <p:cNvSpPr>
                <a:spLocks noChangeArrowheads="1"/>
              </p:cNvSpPr>
              <p:nvPr/>
            </p:nvSpPr>
            <p:spPr bwMode="auto">
              <a:xfrm>
                <a:off x="1431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d</a:t>
                </a:r>
              </a:p>
            </p:txBody>
          </p:sp>
          <p:sp>
            <p:nvSpPr>
              <p:cNvPr id="29716" name="AutoShape 20"/>
              <p:cNvSpPr>
                <a:spLocks noChangeArrowheads="1"/>
              </p:cNvSpPr>
              <p:nvPr/>
            </p:nvSpPr>
            <p:spPr bwMode="auto">
              <a:xfrm>
                <a:off x="1839" y="2741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f</a:t>
                </a:r>
              </a:p>
            </p:txBody>
          </p:sp>
          <p:sp>
            <p:nvSpPr>
              <p:cNvPr id="29717" name="AutoShape 21"/>
              <p:cNvSpPr>
                <a:spLocks noChangeArrowheads="1"/>
              </p:cNvSpPr>
              <p:nvPr/>
            </p:nvSpPr>
            <p:spPr bwMode="auto">
              <a:xfrm>
                <a:off x="2247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g</a:t>
                </a:r>
              </a:p>
            </p:txBody>
          </p:sp>
          <p:sp>
            <p:nvSpPr>
              <p:cNvPr id="29718" name="AutoShape 22"/>
              <p:cNvSpPr>
                <a:spLocks noChangeArrowheads="1"/>
              </p:cNvSpPr>
              <p:nvPr/>
            </p:nvSpPr>
            <p:spPr bwMode="auto">
              <a:xfrm>
                <a:off x="2656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h</a:t>
                </a:r>
              </a:p>
            </p:txBody>
          </p:sp>
          <p:sp>
            <p:nvSpPr>
              <p:cNvPr id="29719" name="AutoShape 23"/>
              <p:cNvSpPr>
                <a:spLocks noChangeArrowheads="1"/>
              </p:cNvSpPr>
              <p:nvPr/>
            </p:nvSpPr>
            <p:spPr bwMode="auto">
              <a:xfrm>
                <a:off x="3065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j</a:t>
                </a:r>
              </a:p>
            </p:txBody>
          </p:sp>
          <p:sp>
            <p:nvSpPr>
              <p:cNvPr id="29720" name="AutoShape 24"/>
              <p:cNvSpPr>
                <a:spLocks noChangeArrowheads="1"/>
              </p:cNvSpPr>
              <p:nvPr/>
            </p:nvSpPr>
            <p:spPr bwMode="auto">
              <a:xfrm>
                <a:off x="3474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k</a:t>
                </a:r>
              </a:p>
            </p:txBody>
          </p:sp>
          <p:sp>
            <p:nvSpPr>
              <p:cNvPr id="29721" name="AutoShape 25"/>
              <p:cNvSpPr>
                <a:spLocks noChangeArrowheads="1"/>
              </p:cNvSpPr>
              <p:nvPr/>
            </p:nvSpPr>
            <p:spPr bwMode="auto">
              <a:xfrm>
                <a:off x="3882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l</a:t>
                </a:r>
              </a:p>
            </p:txBody>
          </p:sp>
          <p:sp>
            <p:nvSpPr>
              <p:cNvPr id="29722" name="AutoShape 26"/>
              <p:cNvSpPr>
                <a:spLocks noChangeArrowheads="1"/>
              </p:cNvSpPr>
              <p:nvPr/>
            </p:nvSpPr>
            <p:spPr bwMode="auto">
              <a:xfrm>
                <a:off x="4291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ö</a:t>
                </a:r>
              </a:p>
            </p:txBody>
          </p:sp>
          <p:sp>
            <p:nvSpPr>
              <p:cNvPr id="29723" name="AutoShape 27"/>
              <p:cNvSpPr>
                <a:spLocks noChangeArrowheads="1"/>
              </p:cNvSpPr>
              <p:nvPr/>
            </p:nvSpPr>
            <p:spPr bwMode="auto">
              <a:xfrm>
                <a:off x="4700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ä</a:t>
                </a:r>
              </a:p>
            </p:txBody>
          </p:sp>
          <p:sp>
            <p:nvSpPr>
              <p:cNvPr id="29724" name="AutoShape 28"/>
              <p:cNvSpPr>
                <a:spLocks noChangeArrowheads="1"/>
              </p:cNvSpPr>
              <p:nvPr/>
            </p:nvSpPr>
            <p:spPr bwMode="auto">
              <a:xfrm>
                <a:off x="1431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z</a:t>
                </a:r>
              </a:p>
            </p:txBody>
          </p:sp>
          <p:sp>
            <p:nvSpPr>
              <p:cNvPr id="29725" name="AutoShape 29"/>
              <p:cNvSpPr>
                <a:spLocks noChangeArrowheads="1"/>
              </p:cNvSpPr>
              <p:nvPr/>
            </p:nvSpPr>
            <p:spPr bwMode="auto">
              <a:xfrm>
                <a:off x="1840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x</a:t>
                </a:r>
              </a:p>
            </p:txBody>
          </p:sp>
          <p:sp>
            <p:nvSpPr>
              <p:cNvPr id="29726" name="AutoShape 30"/>
              <p:cNvSpPr>
                <a:spLocks noChangeArrowheads="1"/>
              </p:cNvSpPr>
              <p:nvPr/>
            </p:nvSpPr>
            <p:spPr bwMode="auto">
              <a:xfrm>
                <a:off x="2247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c</a:t>
                </a:r>
              </a:p>
            </p:txBody>
          </p:sp>
          <p:sp>
            <p:nvSpPr>
              <p:cNvPr id="29727" name="AutoShape 31"/>
              <p:cNvSpPr>
                <a:spLocks noChangeArrowheads="1"/>
              </p:cNvSpPr>
              <p:nvPr/>
            </p:nvSpPr>
            <p:spPr bwMode="auto">
              <a:xfrm>
                <a:off x="2656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v</a:t>
                </a:r>
              </a:p>
            </p:txBody>
          </p:sp>
          <p:sp>
            <p:nvSpPr>
              <p:cNvPr id="29728" name="AutoShape 32"/>
              <p:cNvSpPr>
                <a:spLocks noChangeArrowheads="1"/>
              </p:cNvSpPr>
              <p:nvPr/>
            </p:nvSpPr>
            <p:spPr bwMode="auto">
              <a:xfrm>
                <a:off x="3065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b</a:t>
                </a:r>
              </a:p>
            </p:txBody>
          </p:sp>
          <p:sp>
            <p:nvSpPr>
              <p:cNvPr id="29729" name="AutoShape 33"/>
              <p:cNvSpPr>
                <a:spLocks noChangeArrowheads="1"/>
              </p:cNvSpPr>
              <p:nvPr/>
            </p:nvSpPr>
            <p:spPr bwMode="auto">
              <a:xfrm>
                <a:off x="3474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n</a:t>
                </a:r>
              </a:p>
            </p:txBody>
          </p:sp>
          <p:sp>
            <p:nvSpPr>
              <p:cNvPr id="29730" name="AutoShape 34"/>
              <p:cNvSpPr>
                <a:spLocks noChangeArrowheads="1"/>
              </p:cNvSpPr>
              <p:nvPr/>
            </p:nvSpPr>
            <p:spPr bwMode="auto">
              <a:xfrm>
                <a:off x="3882" y="3175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m</a:t>
                </a:r>
              </a:p>
            </p:txBody>
          </p:sp>
          <p:sp>
            <p:nvSpPr>
              <p:cNvPr id="29731" name="AutoShape 35"/>
              <p:cNvSpPr>
                <a:spLocks noChangeArrowheads="1"/>
              </p:cNvSpPr>
              <p:nvPr/>
            </p:nvSpPr>
            <p:spPr bwMode="auto">
              <a:xfrm>
                <a:off x="1429" y="3628"/>
                <a:ext cx="2857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v-SE"/>
              </a:p>
            </p:txBody>
          </p:sp>
        </p:grpSp>
        <p:sp>
          <p:nvSpPr>
            <p:cNvPr id="29732" name="AutoShape 36"/>
            <p:cNvSpPr>
              <a:spLocks noChangeArrowheads="1"/>
            </p:cNvSpPr>
            <p:nvPr/>
          </p:nvSpPr>
          <p:spPr bwMode="auto">
            <a:xfrm>
              <a:off x="567" y="3656"/>
              <a:ext cx="589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mer</a:t>
              </a:r>
            </a:p>
          </p:txBody>
        </p:sp>
        <p:sp>
          <p:nvSpPr>
            <p:cNvPr id="29733" name="AutoShape 37"/>
            <p:cNvSpPr>
              <a:spLocks noChangeArrowheads="1"/>
            </p:cNvSpPr>
            <p:nvPr/>
          </p:nvSpPr>
          <p:spPr bwMode="auto">
            <a:xfrm>
              <a:off x="4604" y="3656"/>
              <a:ext cx="589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klar</a:t>
              </a:r>
            </a:p>
          </p:txBody>
        </p:sp>
      </p:grpSp>
      <p:sp>
        <p:nvSpPr>
          <p:cNvPr id="29735" name="Rectangle 39"/>
          <p:cNvSpPr>
            <a:spLocks noChangeArrowheads="1"/>
          </p:cNvSpPr>
          <p:nvPr/>
        </p:nvSpPr>
        <p:spPr bwMode="auto">
          <a:xfrm>
            <a:off x="1331913" y="333375"/>
            <a:ext cx="2730500" cy="2874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>
            <a:lvl1pPr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14338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675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44600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58938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161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733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305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4877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sv-SE" altLang="sv-SE"/>
          </a:p>
        </p:txBody>
      </p:sp>
      <p:sp>
        <p:nvSpPr>
          <p:cNvPr id="29736" name="Rectangle 40"/>
          <p:cNvSpPr>
            <a:spLocks noChangeArrowheads="1"/>
          </p:cNvSpPr>
          <p:nvPr/>
        </p:nvSpPr>
        <p:spPr bwMode="auto">
          <a:xfrm>
            <a:off x="5148263" y="333375"/>
            <a:ext cx="2874962" cy="2874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>
            <a:lvl1pPr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14338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675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44600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58938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161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733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305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4877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sv-SE" altLang="sv-SE"/>
          </a:p>
        </p:txBody>
      </p:sp>
      <p:sp>
        <p:nvSpPr>
          <p:cNvPr id="29737" name="Text Box 41"/>
          <p:cNvSpPr txBox="1">
            <a:spLocks noChangeArrowheads="1"/>
          </p:cNvSpPr>
          <p:nvPr/>
        </p:nvSpPr>
        <p:spPr bwMode="auto">
          <a:xfrm>
            <a:off x="1514475" y="365125"/>
            <a:ext cx="2220913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45" tIns="41473" rIns="82945" bIns="41473">
            <a:spAutoFit/>
          </a:bodyPr>
          <a:lstStyle>
            <a:lvl1pPr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14338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675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44600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58938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161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733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305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4877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v-SE" altLang="sv-SE" sz="2500" b="1"/>
              <a:t>         </a:t>
            </a:r>
            <a:r>
              <a:rPr lang="sv-SE" altLang="sv-SE" sz="2800" b="1">
                <a:solidFill>
                  <a:srgbClr val="66FF33"/>
                </a:solidFill>
              </a:rPr>
              <a:t>Ja</a:t>
            </a:r>
          </a:p>
        </p:txBody>
      </p:sp>
      <p:sp>
        <p:nvSpPr>
          <p:cNvPr id="29738" name="Text Box 42"/>
          <p:cNvSpPr txBox="1">
            <a:spLocks noChangeArrowheads="1"/>
          </p:cNvSpPr>
          <p:nvPr/>
        </p:nvSpPr>
        <p:spPr bwMode="auto">
          <a:xfrm>
            <a:off x="6151563" y="298450"/>
            <a:ext cx="1568450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45" tIns="41473" rIns="82945" bIns="41473">
            <a:spAutoFit/>
          </a:bodyPr>
          <a:lstStyle>
            <a:lvl1pPr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14338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675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44600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58938" algn="l" defTabSz="8286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161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733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305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487738" defTabSz="828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v-SE" altLang="sv-SE" sz="2800" b="1">
                <a:solidFill>
                  <a:srgbClr val="FF0000"/>
                </a:solidFill>
              </a:rPr>
              <a:t>Nej</a:t>
            </a:r>
          </a:p>
        </p:txBody>
      </p:sp>
      <p:pic>
        <p:nvPicPr>
          <p:cNvPr id="29739" name="Picture 43" descr="thumbna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325" y="1082675"/>
            <a:ext cx="1958975" cy="188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40" name="Picture 44" descr="thumbna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100" y="885825"/>
            <a:ext cx="2135188" cy="213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sv-SE"/>
              <a:t>Information om licenser:www.dart-gbg.org/licenser</a:t>
            </a:r>
          </a:p>
        </p:txBody>
      </p:sp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395288" y="3429000"/>
            <a:ext cx="8424862" cy="2879725"/>
            <a:chOff x="567" y="2296"/>
            <a:chExt cx="4626" cy="1678"/>
          </a:xfrm>
        </p:grpSpPr>
        <p:grpSp>
          <p:nvGrpSpPr>
            <p:cNvPr id="31747" name="Group 3"/>
            <p:cNvGrpSpPr>
              <a:grpSpLocks/>
            </p:cNvGrpSpPr>
            <p:nvPr/>
          </p:nvGrpSpPr>
          <p:grpSpPr bwMode="auto">
            <a:xfrm>
              <a:off x="612" y="2296"/>
              <a:ext cx="4446" cy="1678"/>
              <a:chOff x="612" y="2296"/>
              <a:chExt cx="4446" cy="1678"/>
            </a:xfrm>
          </p:grpSpPr>
          <p:sp>
            <p:nvSpPr>
              <p:cNvPr id="31748" name="AutoShape 4"/>
              <p:cNvSpPr>
                <a:spLocks noChangeArrowheads="1"/>
              </p:cNvSpPr>
              <p:nvPr/>
            </p:nvSpPr>
            <p:spPr bwMode="auto">
              <a:xfrm>
                <a:off x="612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q</a:t>
                </a:r>
              </a:p>
            </p:txBody>
          </p:sp>
          <p:sp>
            <p:nvSpPr>
              <p:cNvPr id="31749" name="AutoShape 5"/>
              <p:cNvSpPr>
                <a:spLocks noChangeArrowheads="1"/>
              </p:cNvSpPr>
              <p:nvPr/>
            </p:nvSpPr>
            <p:spPr bwMode="auto">
              <a:xfrm>
                <a:off x="1021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w</a:t>
                </a:r>
              </a:p>
            </p:txBody>
          </p:sp>
          <p:sp>
            <p:nvSpPr>
              <p:cNvPr id="31750" name="AutoShape 6"/>
              <p:cNvSpPr>
                <a:spLocks noChangeArrowheads="1"/>
              </p:cNvSpPr>
              <p:nvPr/>
            </p:nvSpPr>
            <p:spPr bwMode="auto">
              <a:xfrm>
                <a:off x="1430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e</a:t>
                </a:r>
              </a:p>
            </p:txBody>
          </p:sp>
          <p:sp>
            <p:nvSpPr>
              <p:cNvPr id="31751" name="AutoShape 7"/>
              <p:cNvSpPr>
                <a:spLocks noChangeArrowheads="1"/>
              </p:cNvSpPr>
              <p:nvPr/>
            </p:nvSpPr>
            <p:spPr bwMode="auto">
              <a:xfrm>
                <a:off x="1838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r</a:t>
                </a:r>
              </a:p>
            </p:txBody>
          </p:sp>
          <p:sp>
            <p:nvSpPr>
              <p:cNvPr id="31752" name="AutoShape 8"/>
              <p:cNvSpPr>
                <a:spLocks noChangeArrowheads="1"/>
              </p:cNvSpPr>
              <p:nvPr/>
            </p:nvSpPr>
            <p:spPr bwMode="auto">
              <a:xfrm>
                <a:off x="2246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t</a:t>
                </a:r>
              </a:p>
            </p:txBody>
          </p:sp>
          <p:sp>
            <p:nvSpPr>
              <p:cNvPr id="31753" name="AutoShape 9"/>
              <p:cNvSpPr>
                <a:spLocks noChangeArrowheads="1"/>
              </p:cNvSpPr>
              <p:nvPr/>
            </p:nvSpPr>
            <p:spPr bwMode="auto">
              <a:xfrm>
                <a:off x="2655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y</a:t>
                </a:r>
              </a:p>
            </p:txBody>
          </p:sp>
          <p:sp>
            <p:nvSpPr>
              <p:cNvPr id="31754" name="AutoShape 10"/>
              <p:cNvSpPr>
                <a:spLocks noChangeArrowheads="1"/>
              </p:cNvSpPr>
              <p:nvPr/>
            </p:nvSpPr>
            <p:spPr bwMode="auto">
              <a:xfrm>
                <a:off x="3064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u</a:t>
                </a:r>
              </a:p>
            </p:txBody>
          </p:sp>
          <p:sp>
            <p:nvSpPr>
              <p:cNvPr id="31755" name="AutoShape 11"/>
              <p:cNvSpPr>
                <a:spLocks noChangeArrowheads="1"/>
              </p:cNvSpPr>
              <p:nvPr/>
            </p:nvSpPr>
            <p:spPr bwMode="auto">
              <a:xfrm>
                <a:off x="3472" y="2296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i</a:t>
                </a:r>
              </a:p>
            </p:txBody>
          </p:sp>
          <p:sp>
            <p:nvSpPr>
              <p:cNvPr id="31756" name="AutoShape 12"/>
              <p:cNvSpPr>
                <a:spLocks noChangeArrowheads="1"/>
              </p:cNvSpPr>
              <p:nvPr/>
            </p:nvSpPr>
            <p:spPr bwMode="auto">
              <a:xfrm>
                <a:off x="3881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o</a:t>
                </a:r>
              </a:p>
            </p:txBody>
          </p:sp>
          <p:sp>
            <p:nvSpPr>
              <p:cNvPr id="31757" name="AutoShape 13"/>
              <p:cNvSpPr>
                <a:spLocks noChangeArrowheads="1"/>
              </p:cNvSpPr>
              <p:nvPr/>
            </p:nvSpPr>
            <p:spPr bwMode="auto">
              <a:xfrm>
                <a:off x="4290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p</a:t>
                </a:r>
              </a:p>
            </p:txBody>
          </p:sp>
          <p:sp>
            <p:nvSpPr>
              <p:cNvPr id="31758" name="AutoShape 14"/>
              <p:cNvSpPr>
                <a:spLocks noChangeArrowheads="1"/>
              </p:cNvSpPr>
              <p:nvPr/>
            </p:nvSpPr>
            <p:spPr bwMode="auto">
              <a:xfrm>
                <a:off x="4699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å</a:t>
                </a:r>
              </a:p>
            </p:txBody>
          </p:sp>
          <p:sp>
            <p:nvSpPr>
              <p:cNvPr id="31759" name="AutoShape 15"/>
              <p:cNvSpPr>
                <a:spLocks noChangeArrowheads="1"/>
              </p:cNvSpPr>
              <p:nvPr/>
            </p:nvSpPr>
            <p:spPr bwMode="auto">
              <a:xfrm>
                <a:off x="613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a</a:t>
                </a:r>
              </a:p>
            </p:txBody>
          </p:sp>
          <p:sp>
            <p:nvSpPr>
              <p:cNvPr id="31760" name="AutoShape 16"/>
              <p:cNvSpPr>
                <a:spLocks noChangeArrowheads="1"/>
              </p:cNvSpPr>
              <p:nvPr/>
            </p:nvSpPr>
            <p:spPr bwMode="auto">
              <a:xfrm>
                <a:off x="1022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s</a:t>
                </a:r>
              </a:p>
            </p:txBody>
          </p:sp>
          <p:sp>
            <p:nvSpPr>
              <p:cNvPr id="31761" name="AutoShape 17"/>
              <p:cNvSpPr>
                <a:spLocks noChangeArrowheads="1"/>
              </p:cNvSpPr>
              <p:nvPr/>
            </p:nvSpPr>
            <p:spPr bwMode="auto">
              <a:xfrm>
                <a:off x="1431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d</a:t>
                </a:r>
              </a:p>
            </p:txBody>
          </p:sp>
          <p:sp>
            <p:nvSpPr>
              <p:cNvPr id="31762" name="AutoShape 18"/>
              <p:cNvSpPr>
                <a:spLocks noChangeArrowheads="1"/>
              </p:cNvSpPr>
              <p:nvPr/>
            </p:nvSpPr>
            <p:spPr bwMode="auto">
              <a:xfrm>
                <a:off x="1839" y="2741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f</a:t>
                </a:r>
              </a:p>
            </p:txBody>
          </p:sp>
          <p:sp>
            <p:nvSpPr>
              <p:cNvPr id="31763" name="AutoShape 19"/>
              <p:cNvSpPr>
                <a:spLocks noChangeArrowheads="1"/>
              </p:cNvSpPr>
              <p:nvPr/>
            </p:nvSpPr>
            <p:spPr bwMode="auto">
              <a:xfrm>
                <a:off x="2247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g</a:t>
                </a:r>
              </a:p>
            </p:txBody>
          </p:sp>
          <p:sp>
            <p:nvSpPr>
              <p:cNvPr id="31764" name="AutoShape 20"/>
              <p:cNvSpPr>
                <a:spLocks noChangeArrowheads="1"/>
              </p:cNvSpPr>
              <p:nvPr/>
            </p:nvSpPr>
            <p:spPr bwMode="auto">
              <a:xfrm>
                <a:off x="2656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h</a:t>
                </a:r>
              </a:p>
            </p:txBody>
          </p:sp>
          <p:sp>
            <p:nvSpPr>
              <p:cNvPr id="31765" name="AutoShape 21"/>
              <p:cNvSpPr>
                <a:spLocks noChangeArrowheads="1"/>
              </p:cNvSpPr>
              <p:nvPr/>
            </p:nvSpPr>
            <p:spPr bwMode="auto">
              <a:xfrm>
                <a:off x="3065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j</a:t>
                </a:r>
              </a:p>
            </p:txBody>
          </p:sp>
          <p:sp>
            <p:nvSpPr>
              <p:cNvPr id="31766" name="AutoShape 22"/>
              <p:cNvSpPr>
                <a:spLocks noChangeArrowheads="1"/>
              </p:cNvSpPr>
              <p:nvPr/>
            </p:nvSpPr>
            <p:spPr bwMode="auto">
              <a:xfrm>
                <a:off x="3474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k</a:t>
                </a:r>
              </a:p>
            </p:txBody>
          </p:sp>
          <p:sp>
            <p:nvSpPr>
              <p:cNvPr id="31767" name="AutoShape 23"/>
              <p:cNvSpPr>
                <a:spLocks noChangeArrowheads="1"/>
              </p:cNvSpPr>
              <p:nvPr/>
            </p:nvSpPr>
            <p:spPr bwMode="auto">
              <a:xfrm>
                <a:off x="3882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l</a:t>
                </a:r>
              </a:p>
            </p:txBody>
          </p:sp>
          <p:sp>
            <p:nvSpPr>
              <p:cNvPr id="31768" name="AutoShape 24"/>
              <p:cNvSpPr>
                <a:spLocks noChangeArrowheads="1"/>
              </p:cNvSpPr>
              <p:nvPr/>
            </p:nvSpPr>
            <p:spPr bwMode="auto">
              <a:xfrm>
                <a:off x="4291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ö</a:t>
                </a:r>
              </a:p>
            </p:txBody>
          </p:sp>
          <p:sp>
            <p:nvSpPr>
              <p:cNvPr id="31769" name="AutoShape 25"/>
              <p:cNvSpPr>
                <a:spLocks noChangeArrowheads="1"/>
              </p:cNvSpPr>
              <p:nvPr/>
            </p:nvSpPr>
            <p:spPr bwMode="auto">
              <a:xfrm>
                <a:off x="4700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ä</a:t>
                </a:r>
              </a:p>
            </p:txBody>
          </p:sp>
          <p:sp>
            <p:nvSpPr>
              <p:cNvPr id="31770" name="AutoShape 26"/>
              <p:cNvSpPr>
                <a:spLocks noChangeArrowheads="1"/>
              </p:cNvSpPr>
              <p:nvPr/>
            </p:nvSpPr>
            <p:spPr bwMode="auto">
              <a:xfrm>
                <a:off x="1431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z</a:t>
                </a:r>
              </a:p>
            </p:txBody>
          </p:sp>
          <p:sp>
            <p:nvSpPr>
              <p:cNvPr id="31771" name="AutoShape 27"/>
              <p:cNvSpPr>
                <a:spLocks noChangeArrowheads="1"/>
              </p:cNvSpPr>
              <p:nvPr/>
            </p:nvSpPr>
            <p:spPr bwMode="auto">
              <a:xfrm>
                <a:off x="1840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x</a:t>
                </a:r>
              </a:p>
            </p:txBody>
          </p:sp>
          <p:sp>
            <p:nvSpPr>
              <p:cNvPr id="31772" name="AutoShape 28"/>
              <p:cNvSpPr>
                <a:spLocks noChangeArrowheads="1"/>
              </p:cNvSpPr>
              <p:nvPr/>
            </p:nvSpPr>
            <p:spPr bwMode="auto">
              <a:xfrm>
                <a:off x="2247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c</a:t>
                </a:r>
              </a:p>
            </p:txBody>
          </p:sp>
          <p:sp>
            <p:nvSpPr>
              <p:cNvPr id="31773" name="AutoShape 29"/>
              <p:cNvSpPr>
                <a:spLocks noChangeArrowheads="1"/>
              </p:cNvSpPr>
              <p:nvPr/>
            </p:nvSpPr>
            <p:spPr bwMode="auto">
              <a:xfrm>
                <a:off x="2656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v</a:t>
                </a:r>
              </a:p>
            </p:txBody>
          </p:sp>
          <p:sp>
            <p:nvSpPr>
              <p:cNvPr id="31774" name="AutoShape 30"/>
              <p:cNvSpPr>
                <a:spLocks noChangeArrowheads="1"/>
              </p:cNvSpPr>
              <p:nvPr/>
            </p:nvSpPr>
            <p:spPr bwMode="auto">
              <a:xfrm>
                <a:off x="3065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b</a:t>
                </a:r>
              </a:p>
            </p:txBody>
          </p:sp>
          <p:sp>
            <p:nvSpPr>
              <p:cNvPr id="31775" name="AutoShape 31"/>
              <p:cNvSpPr>
                <a:spLocks noChangeArrowheads="1"/>
              </p:cNvSpPr>
              <p:nvPr/>
            </p:nvSpPr>
            <p:spPr bwMode="auto">
              <a:xfrm>
                <a:off x="3474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n</a:t>
                </a:r>
              </a:p>
            </p:txBody>
          </p:sp>
          <p:sp>
            <p:nvSpPr>
              <p:cNvPr id="31776" name="AutoShape 32"/>
              <p:cNvSpPr>
                <a:spLocks noChangeArrowheads="1"/>
              </p:cNvSpPr>
              <p:nvPr/>
            </p:nvSpPr>
            <p:spPr bwMode="auto">
              <a:xfrm>
                <a:off x="3882" y="3175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m</a:t>
                </a:r>
              </a:p>
            </p:txBody>
          </p:sp>
          <p:sp>
            <p:nvSpPr>
              <p:cNvPr id="31777" name="AutoShape 33"/>
              <p:cNvSpPr>
                <a:spLocks noChangeArrowheads="1"/>
              </p:cNvSpPr>
              <p:nvPr/>
            </p:nvSpPr>
            <p:spPr bwMode="auto">
              <a:xfrm>
                <a:off x="1429" y="3628"/>
                <a:ext cx="2857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v-SE"/>
              </a:p>
            </p:txBody>
          </p:sp>
        </p:grpSp>
        <p:sp>
          <p:nvSpPr>
            <p:cNvPr id="31778" name="AutoShape 34"/>
            <p:cNvSpPr>
              <a:spLocks noChangeArrowheads="1"/>
            </p:cNvSpPr>
            <p:nvPr/>
          </p:nvSpPr>
          <p:spPr bwMode="auto">
            <a:xfrm>
              <a:off x="567" y="3656"/>
              <a:ext cx="589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mer</a:t>
              </a:r>
            </a:p>
          </p:txBody>
        </p:sp>
        <p:sp>
          <p:nvSpPr>
            <p:cNvPr id="31779" name="AutoShape 35"/>
            <p:cNvSpPr>
              <a:spLocks noChangeArrowheads="1"/>
            </p:cNvSpPr>
            <p:nvPr/>
          </p:nvSpPr>
          <p:spPr bwMode="auto">
            <a:xfrm>
              <a:off x="4604" y="3656"/>
              <a:ext cx="589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klar</a:t>
              </a:r>
            </a:p>
          </p:txBody>
        </p:sp>
      </p:grpSp>
      <p:sp>
        <p:nvSpPr>
          <p:cNvPr id="31786" name="AutoShape 42"/>
          <p:cNvSpPr>
            <a:spLocks noChangeArrowheads="1"/>
          </p:cNvSpPr>
          <p:nvPr/>
        </p:nvSpPr>
        <p:spPr bwMode="auto">
          <a:xfrm>
            <a:off x="2268538" y="692150"/>
            <a:ext cx="4608512" cy="25304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endParaRPr lang="sv-SE" altLang="sv-SE" sz="1800"/>
          </a:p>
        </p:txBody>
      </p:sp>
      <p:pic>
        <p:nvPicPr>
          <p:cNvPr id="31787" name="Picture 43" descr="thumbna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339850"/>
            <a:ext cx="1728788" cy="172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88" name="Picture 44" descr="thumbnai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052513"/>
            <a:ext cx="852487" cy="85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89" name="Text Box 45"/>
          <p:cNvSpPr txBox="1">
            <a:spLocks noChangeArrowheads="1"/>
          </p:cNvSpPr>
          <p:nvPr/>
        </p:nvSpPr>
        <p:spPr bwMode="auto">
          <a:xfrm>
            <a:off x="3276600" y="44450"/>
            <a:ext cx="2735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v-SE" altLang="sv-SE" sz="2400" b="1">
                <a:latin typeface="Calibri" panose="020F0502020204030204" pitchFamily="34" charset="0"/>
              </a:rPr>
              <a:t>hur känner du dig?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sv-SE"/>
              <a:t>Information om licenser:www.dart-gbg.org/licenser</a:t>
            </a:r>
          </a:p>
        </p:txBody>
      </p:sp>
      <p:grpSp>
        <p:nvGrpSpPr>
          <p:cNvPr id="22553" name="Group 25"/>
          <p:cNvGrpSpPr>
            <a:grpSpLocks/>
          </p:cNvGrpSpPr>
          <p:nvPr/>
        </p:nvGrpSpPr>
        <p:grpSpPr bwMode="auto">
          <a:xfrm>
            <a:off x="1042988" y="765175"/>
            <a:ext cx="6985000" cy="5327650"/>
            <a:chOff x="748" y="527"/>
            <a:chExt cx="4400" cy="3356"/>
          </a:xfrm>
        </p:grpSpPr>
        <p:sp>
          <p:nvSpPr>
            <p:cNvPr id="22532" name="AutoShape 4"/>
            <p:cNvSpPr>
              <a:spLocks noChangeArrowheads="1"/>
            </p:cNvSpPr>
            <p:nvPr/>
          </p:nvSpPr>
          <p:spPr bwMode="auto">
            <a:xfrm>
              <a:off x="793" y="527"/>
              <a:ext cx="1134" cy="154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2533" name="AutoShape 5"/>
            <p:cNvSpPr>
              <a:spLocks noChangeArrowheads="1"/>
            </p:cNvSpPr>
            <p:nvPr/>
          </p:nvSpPr>
          <p:spPr bwMode="auto">
            <a:xfrm>
              <a:off x="2381" y="527"/>
              <a:ext cx="1134" cy="154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2534" name="AutoShape 6"/>
            <p:cNvSpPr>
              <a:spLocks noChangeArrowheads="1"/>
            </p:cNvSpPr>
            <p:nvPr/>
          </p:nvSpPr>
          <p:spPr bwMode="auto">
            <a:xfrm>
              <a:off x="4014" y="527"/>
              <a:ext cx="1134" cy="154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2535" name="AutoShape 7"/>
            <p:cNvSpPr>
              <a:spLocks noChangeArrowheads="1"/>
            </p:cNvSpPr>
            <p:nvPr/>
          </p:nvSpPr>
          <p:spPr bwMode="auto">
            <a:xfrm>
              <a:off x="748" y="2341"/>
              <a:ext cx="1134" cy="154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2536" name="AutoShape 8"/>
            <p:cNvSpPr>
              <a:spLocks noChangeArrowheads="1"/>
            </p:cNvSpPr>
            <p:nvPr/>
          </p:nvSpPr>
          <p:spPr bwMode="auto">
            <a:xfrm>
              <a:off x="2426" y="2341"/>
              <a:ext cx="1134" cy="154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22537" name="AutoShape 9"/>
            <p:cNvSpPr>
              <a:spLocks noChangeArrowheads="1"/>
            </p:cNvSpPr>
            <p:nvPr/>
          </p:nvSpPr>
          <p:spPr bwMode="auto">
            <a:xfrm>
              <a:off x="4014" y="2341"/>
              <a:ext cx="1134" cy="154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pic>
          <p:nvPicPr>
            <p:cNvPr id="22538" name="Picture 10" descr="thumbnai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" y="981"/>
              <a:ext cx="903" cy="9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539" name="Picture 11" descr="thumbnai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2" y="981"/>
              <a:ext cx="949" cy="9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541" name="Picture 13" descr="thumbnai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0" y="1071"/>
              <a:ext cx="900" cy="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543" name="Picture 15" descr="thumbnai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" y="2840"/>
              <a:ext cx="945" cy="9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545" name="Picture 17" descr="thumbnail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2" y="2795"/>
              <a:ext cx="862" cy="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546" name="Picture 1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0" y="2795"/>
              <a:ext cx="897" cy="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547" name="Text Box 19"/>
            <p:cNvSpPr txBox="1">
              <a:spLocks noChangeArrowheads="1"/>
            </p:cNvSpPr>
            <p:nvPr/>
          </p:nvSpPr>
          <p:spPr bwMode="auto">
            <a:xfrm>
              <a:off x="884" y="709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glad</a:t>
              </a:r>
            </a:p>
          </p:txBody>
        </p:sp>
        <p:sp>
          <p:nvSpPr>
            <p:cNvPr id="22548" name="Text Box 20"/>
            <p:cNvSpPr txBox="1">
              <a:spLocks noChangeArrowheads="1"/>
            </p:cNvSpPr>
            <p:nvPr/>
          </p:nvSpPr>
          <p:spPr bwMode="auto">
            <a:xfrm>
              <a:off x="2517" y="663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ledsen</a:t>
              </a:r>
            </a:p>
          </p:txBody>
        </p:sp>
        <p:sp>
          <p:nvSpPr>
            <p:cNvPr id="22549" name="Text Box 21"/>
            <p:cNvSpPr txBox="1">
              <a:spLocks noChangeArrowheads="1"/>
            </p:cNvSpPr>
            <p:nvPr/>
          </p:nvSpPr>
          <p:spPr bwMode="auto">
            <a:xfrm>
              <a:off x="4150" y="663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trygg</a:t>
              </a:r>
            </a:p>
          </p:txBody>
        </p:sp>
        <p:sp>
          <p:nvSpPr>
            <p:cNvPr id="22550" name="Text Box 22"/>
            <p:cNvSpPr txBox="1">
              <a:spLocks noChangeArrowheads="1"/>
            </p:cNvSpPr>
            <p:nvPr/>
          </p:nvSpPr>
          <p:spPr bwMode="auto">
            <a:xfrm>
              <a:off x="884" y="2523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arg</a:t>
              </a:r>
            </a:p>
          </p:txBody>
        </p:sp>
        <p:sp>
          <p:nvSpPr>
            <p:cNvPr id="22551" name="Text Box 23"/>
            <p:cNvSpPr txBox="1">
              <a:spLocks noChangeArrowheads="1"/>
            </p:cNvSpPr>
            <p:nvPr/>
          </p:nvSpPr>
          <p:spPr bwMode="auto">
            <a:xfrm>
              <a:off x="2608" y="2478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rädd</a:t>
              </a:r>
            </a:p>
          </p:txBody>
        </p:sp>
        <p:sp>
          <p:nvSpPr>
            <p:cNvPr id="22552" name="Text Box 24"/>
            <p:cNvSpPr txBox="1">
              <a:spLocks noChangeArrowheads="1"/>
            </p:cNvSpPr>
            <p:nvPr/>
          </p:nvSpPr>
          <p:spPr bwMode="auto">
            <a:xfrm>
              <a:off x="4150" y="2478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orolig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sv-SE"/>
              <a:t>Information om licenser:www.dart-gbg.org/licenser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971550" y="1844675"/>
            <a:ext cx="1800225" cy="25923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endParaRPr lang="sv-SE" altLang="sv-SE" sz="1800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3779838" y="1844675"/>
            <a:ext cx="1800225" cy="25923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6443663" y="1844675"/>
            <a:ext cx="1800225" cy="25923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781300"/>
            <a:ext cx="1512887" cy="151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87450" y="1916113"/>
            <a:ext cx="13684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v-SE" altLang="sv-SE" b="1">
                <a:latin typeface="Calibri" panose="020F0502020204030204" pitchFamily="34" charset="0"/>
              </a:rPr>
              <a:t>vill du fråga något?</a:t>
            </a:r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924175"/>
            <a:ext cx="1212850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995738" y="1989138"/>
            <a:ext cx="13684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v-SE" altLang="sv-SE" b="1">
                <a:latin typeface="Calibri" panose="020F0502020204030204" pitchFamily="34" charset="0"/>
              </a:rPr>
              <a:t>vill du berätta något?</a:t>
            </a: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2924175"/>
            <a:ext cx="1296987" cy="129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6659563" y="2060575"/>
            <a:ext cx="1368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v-SE" altLang="sv-SE" b="1">
                <a:latin typeface="Calibri" panose="020F0502020204030204" pitchFamily="34" charset="0"/>
              </a:rPr>
              <a:t>är nå’t dåligt?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9B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2051050" y="331788"/>
            <a:ext cx="4895850" cy="29527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276600" y="331788"/>
            <a:ext cx="25193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v-SE" altLang="sv-SE" sz="2800" b="1">
                <a:latin typeface="Calibri" panose="020F0502020204030204" pitchFamily="34" charset="0"/>
              </a:rPr>
              <a:t>när?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817563"/>
            <a:ext cx="2393950" cy="239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142" name="Group 46"/>
          <p:cNvGrpSpPr>
            <a:grpSpLocks/>
          </p:cNvGrpSpPr>
          <p:nvPr/>
        </p:nvGrpSpPr>
        <p:grpSpPr bwMode="auto">
          <a:xfrm>
            <a:off x="395288" y="3644900"/>
            <a:ext cx="6481762" cy="2663825"/>
            <a:chOff x="567" y="2296"/>
            <a:chExt cx="4626" cy="1678"/>
          </a:xfrm>
        </p:grpSpPr>
        <p:grpSp>
          <p:nvGrpSpPr>
            <p:cNvPr id="4141" name="Group 45"/>
            <p:cNvGrpSpPr>
              <a:grpSpLocks/>
            </p:cNvGrpSpPr>
            <p:nvPr/>
          </p:nvGrpSpPr>
          <p:grpSpPr bwMode="auto">
            <a:xfrm>
              <a:off x="612" y="2296"/>
              <a:ext cx="4446" cy="1678"/>
              <a:chOff x="612" y="2296"/>
              <a:chExt cx="4446" cy="1678"/>
            </a:xfrm>
          </p:grpSpPr>
          <p:sp>
            <p:nvSpPr>
              <p:cNvPr id="4107" name="AutoShape 11"/>
              <p:cNvSpPr>
                <a:spLocks noChangeArrowheads="1"/>
              </p:cNvSpPr>
              <p:nvPr/>
            </p:nvSpPr>
            <p:spPr bwMode="auto">
              <a:xfrm>
                <a:off x="612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q</a:t>
                </a:r>
              </a:p>
            </p:txBody>
          </p:sp>
          <p:sp>
            <p:nvSpPr>
              <p:cNvPr id="4108" name="AutoShape 12"/>
              <p:cNvSpPr>
                <a:spLocks noChangeArrowheads="1"/>
              </p:cNvSpPr>
              <p:nvPr/>
            </p:nvSpPr>
            <p:spPr bwMode="auto">
              <a:xfrm>
                <a:off x="1021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w</a:t>
                </a:r>
              </a:p>
            </p:txBody>
          </p:sp>
          <p:sp>
            <p:nvSpPr>
              <p:cNvPr id="4109" name="AutoShape 13"/>
              <p:cNvSpPr>
                <a:spLocks noChangeArrowheads="1"/>
              </p:cNvSpPr>
              <p:nvPr/>
            </p:nvSpPr>
            <p:spPr bwMode="auto">
              <a:xfrm>
                <a:off x="1430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e</a:t>
                </a:r>
              </a:p>
            </p:txBody>
          </p:sp>
          <p:sp>
            <p:nvSpPr>
              <p:cNvPr id="4110" name="AutoShape 14"/>
              <p:cNvSpPr>
                <a:spLocks noChangeArrowheads="1"/>
              </p:cNvSpPr>
              <p:nvPr/>
            </p:nvSpPr>
            <p:spPr bwMode="auto">
              <a:xfrm>
                <a:off x="1838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r</a:t>
                </a:r>
              </a:p>
            </p:txBody>
          </p:sp>
          <p:sp>
            <p:nvSpPr>
              <p:cNvPr id="4111" name="AutoShape 15"/>
              <p:cNvSpPr>
                <a:spLocks noChangeArrowheads="1"/>
              </p:cNvSpPr>
              <p:nvPr/>
            </p:nvSpPr>
            <p:spPr bwMode="auto">
              <a:xfrm>
                <a:off x="2246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t</a:t>
                </a:r>
              </a:p>
            </p:txBody>
          </p:sp>
          <p:sp>
            <p:nvSpPr>
              <p:cNvPr id="4112" name="AutoShape 16"/>
              <p:cNvSpPr>
                <a:spLocks noChangeArrowheads="1"/>
              </p:cNvSpPr>
              <p:nvPr/>
            </p:nvSpPr>
            <p:spPr bwMode="auto">
              <a:xfrm>
                <a:off x="2655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y</a:t>
                </a:r>
              </a:p>
            </p:txBody>
          </p:sp>
          <p:sp>
            <p:nvSpPr>
              <p:cNvPr id="4113" name="AutoShape 17"/>
              <p:cNvSpPr>
                <a:spLocks noChangeArrowheads="1"/>
              </p:cNvSpPr>
              <p:nvPr/>
            </p:nvSpPr>
            <p:spPr bwMode="auto">
              <a:xfrm>
                <a:off x="3064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u</a:t>
                </a:r>
              </a:p>
            </p:txBody>
          </p:sp>
          <p:sp>
            <p:nvSpPr>
              <p:cNvPr id="4114" name="AutoShape 18"/>
              <p:cNvSpPr>
                <a:spLocks noChangeArrowheads="1"/>
              </p:cNvSpPr>
              <p:nvPr/>
            </p:nvSpPr>
            <p:spPr bwMode="auto">
              <a:xfrm>
                <a:off x="3472" y="2296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i</a:t>
                </a:r>
              </a:p>
            </p:txBody>
          </p:sp>
          <p:sp>
            <p:nvSpPr>
              <p:cNvPr id="4115" name="AutoShape 19"/>
              <p:cNvSpPr>
                <a:spLocks noChangeArrowheads="1"/>
              </p:cNvSpPr>
              <p:nvPr/>
            </p:nvSpPr>
            <p:spPr bwMode="auto">
              <a:xfrm>
                <a:off x="3881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o</a:t>
                </a:r>
              </a:p>
            </p:txBody>
          </p:sp>
          <p:sp>
            <p:nvSpPr>
              <p:cNvPr id="4116" name="AutoShape 20"/>
              <p:cNvSpPr>
                <a:spLocks noChangeArrowheads="1"/>
              </p:cNvSpPr>
              <p:nvPr/>
            </p:nvSpPr>
            <p:spPr bwMode="auto">
              <a:xfrm>
                <a:off x="4290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p</a:t>
                </a:r>
              </a:p>
            </p:txBody>
          </p:sp>
          <p:sp>
            <p:nvSpPr>
              <p:cNvPr id="4117" name="AutoShape 21"/>
              <p:cNvSpPr>
                <a:spLocks noChangeArrowheads="1"/>
              </p:cNvSpPr>
              <p:nvPr/>
            </p:nvSpPr>
            <p:spPr bwMode="auto">
              <a:xfrm>
                <a:off x="4699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å</a:t>
                </a:r>
              </a:p>
            </p:txBody>
          </p:sp>
          <p:sp>
            <p:nvSpPr>
              <p:cNvPr id="4119" name="AutoShape 23"/>
              <p:cNvSpPr>
                <a:spLocks noChangeArrowheads="1"/>
              </p:cNvSpPr>
              <p:nvPr/>
            </p:nvSpPr>
            <p:spPr bwMode="auto">
              <a:xfrm>
                <a:off x="613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a</a:t>
                </a:r>
              </a:p>
            </p:txBody>
          </p:sp>
          <p:sp>
            <p:nvSpPr>
              <p:cNvPr id="4120" name="AutoShape 24"/>
              <p:cNvSpPr>
                <a:spLocks noChangeArrowheads="1"/>
              </p:cNvSpPr>
              <p:nvPr/>
            </p:nvSpPr>
            <p:spPr bwMode="auto">
              <a:xfrm>
                <a:off x="1022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s</a:t>
                </a:r>
              </a:p>
            </p:txBody>
          </p:sp>
          <p:sp>
            <p:nvSpPr>
              <p:cNvPr id="4121" name="AutoShape 25"/>
              <p:cNvSpPr>
                <a:spLocks noChangeArrowheads="1"/>
              </p:cNvSpPr>
              <p:nvPr/>
            </p:nvSpPr>
            <p:spPr bwMode="auto">
              <a:xfrm>
                <a:off x="1431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d</a:t>
                </a:r>
              </a:p>
            </p:txBody>
          </p:sp>
          <p:sp>
            <p:nvSpPr>
              <p:cNvPr id="4122" name="AutoShape 26"/>
              <p:cNvSpPr>
                <a:spLocks noChangeArrowheads="1"/>
              </p:cNvSpPr>
              <p:nvPr/>
            </p:nvSpPr>
            <p:spPr bwMode="auto">
              <a:xfrm>
                <a:off x="1839" y="2741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f</a:t>
                </a:r>
              </a:p>
            </p:txBody>
          </p:sp>
          <p:sp>
            <p:nvSpPr>
              <p:cNvPr id="4123" name="AutoShape 27"/>
              <p:cNvSpPr>
                <a:spLocks noChangeArrowheads="1"/>
              </p:cNvSpPr>
              <p:nvPr/>
            </p:nvSpPr>
            <p:spPr bwMode="auto">
              <a:xfrm>
                <a:off x="2247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g</a:t>
                </a:r>
              </a:p>
            </p:txBody>
          </p:sp>
          <p:sp>
            <p:nvSpPr>
              <p:cNvPr id="4124" name="AutoShape 28"/>
              <p:cNvSpPr>
                <a:spLocks noChangeArrowheads="1"/>
              </p:cNvSpPr>
              <p:nvPr/>
            </p:nvSpPr>
            <p:spPr bwMode="auto">
              <a:xfrm>
                <a:off x="2656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h</a:t>
                </a:r>
              </a:p>
            </p:txBody>
          </p:sp>
          <p:sp>
            <p:nvSpPr>
              <p:cNvPr id="4125" name="AutoShape 29"/>
              <p:cNvSpPr>
                <a:spLocks noChangeArrowheads="1"/>
              </p:cNvSpPr>
              <p:nvPr/>
            </p:nvSpPr>
            <p:spPr bwMode="auto">
              <a:xfrm>
                <a:off x="3065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j</a:t>
                </a:r>
              </a:p>
            </p:txBody>
          </p:sp>
          <p:sp>
            <p:nvSpPr>
              <p:cNvPr id="4126" name="AutoShape 30"/>
              <p:cNvSpPr>
                <a:spLocks noChangeArrowheads="1"/>
              </p:cNvSpPr>
              <p:nvPr/>
            </p:nvSpPr>
            <p:spPr bwMode="auto">
              <a:xfrm>
                <a:off x="3474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k</a:t>
                </a:r>
              </a:p>
            </p:txBody>
          </p:sp>
          <p:sp>
            <p:nvSpPr>
              <p:cNvPr id="4127" name="AutoShape 31"/>
              <p:cNvSpPr>
                <a:spLocks noChangeArrowheads="1"/>
              </p:cNvSpPr>
              <p:nvPr/>
            </p:nvSpPr>
            <p:spPr bwMode="auto">
              <a:xfrm>
                <a:off x="3882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l</a:t>
                </a:r>
              </a:p>
            </p:txBody>
          </p:sp>
          <p:sp>
            <p:nvSpPr>
              <p:cNvPr id="4128" name="AutoShape 32"/>
              <p:cNvSpPr>
                <a:spLocks noChangeArrowheads="1"/>
              </p:cNvSpPr>
              <p:nvPr/>
            </p:nvSpPr>
            <p:spPr bwMode="auto">
              <a:xfrm>
                <a:off x="4291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ö</a:t>
                </a:r>
              </a:p>
            </p:txBody>
          </p:sp>
          <p:sp>
            <p:nvSpPr>
              <p:cNvPr id="4129" name="AutoShape 33"/>
              <p:cNvSpPr>
                <a:spLocks noChangeArrowheads="1"/>
              </p:cNvSpPr>
              <p:nvPr/>
            </p:nvSpPr>
            <p:spPr bwMode="auto">
              <a:xfrm>
                <a:off x="4700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ä</a:t>
                </a:r>
              </a:p>
            </p:txBody>
          </p:sp>
          <p:sp>
            <p:nvSpPr>
              <p:cNvPr id="4130" name="AutoShape 34"/>
              <p:cNvSpPr>
                <a:spLocks noChangeArrowheads="1"/>
              </p:cNvSpPr>
              <p:nvPr/>
            </p:nvSpPr>
            <p:spPr bwMode="auto">
              <a:xfrm>
                <a:off x="1431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z</a:t>
                </a:r>
              </a:p>
            </p:txBody>
          </p:sp>
          <p:sp>
            <p:nvSpPr>
              <p:cNvPr id="4131" name="AutoShape 35"/>
              <p:cNvSpPr>
                <a:spLocks noChangeArrowheads="1"/>
              </p:cNvSpPr>
              <p:nvPr/>
            </p:nvSpPr>
            <p:spPr bwMode="auto">
              <a:xfrm>
                <a:off x="1840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x</a:t>
                </a:r>
              </a:p>
            </p:txBody>
          </p:sp>
          <p:sp>
            <p:nvSpPr>
              <p:cNvPr id="4132" name="AutoShape 36"/>
              <p:cNvSpPr>
                <a:spLocks noChangeArrowheads="1"/>
              </p:cNvSpPr>
              <p:nvPr/>
            </p:nvSpPr>
            <p:spPr bwMode="auto">
              <a:xfrm>
                <a:off x="2247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c</a:t>
                </a:r>
              </a:p>
            </p:txBody>
          </p:sp>
          <p:sp>
            <p:nvSpPr>
              <p:cNvPr id="4133" name="AutoShape 37"/>
              <p:cNvSpPr>
                <a:spLocks noChangeArrowheads="1"/>
              </p:cNvSpPr>
              <p:nvPr/>
            </p:nvSpPr>
            <p:spPr bwMode="auto">
              <a:xfrm>
                <a:off x="2656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v</a:t>
                </a:r>
              </a:p>
            </p:txBody>
          </p:sp>
          <p:sp>
            <p:nvSpPr>
              <p:cNvPr id="4134" name="AutoShape 38"/>
              <p:cNvSpPr>
                <a:spLocks noChangeArrowheads="1"/>
              </p:cNvSpPr>
              <p:nvPr/>
            </p:nvSpPr>
            <p:spPr bwMode="auto">
              <a:xfrm>
                <a:off x="3065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b</a:t>
                </a:r>
              </a:p>
            </p:txBody>
          </p:sp>
          <p:sp>
            <p:nvSpPr>
              <p:cNvPr id="4135" name="AutoShape 39"/>
              <p:cNvSpPr>
                <a:spLocks noChangeArrowheads="1"/>
              </p:cNvSpPr>
              <p:nvPr/>
            </p:nvSpPr>
            <p:spPr bwMode="auto">
              <a:xfrm>
                <a:off x="3474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n</a:t>
                </a:r>
              </a:p>
            </p:txBody>
          </p:sp>
          <p:sp>
            <p:nvSpPr>
              <p:cNvPr id="4136" name="AutoShape 40"/>
              <p:cNvSpPr>
                <a:spLocks noChangeArrowheads="1"/>
              </p:cNvSpPr>
              <p:nvPr/>
            </p:nvSpPr>
            <p:spPr bwMode="auto">
              <a:xfrm>
                <a:off x="3882" y="3175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m</a:t>
                </a:r>
              </a:p>
            </p:txBody>
          </p:sp>
          <p:sp>
            <p:nvSpPr>
              <p:cNvPr id="4137" name="AutoShape 41"/>
              <p:cNvSpPr>
                <a:spLocks noChangeArrowheads="1"/>
              </p:cNvSpPr>
              <p:nvPr/>
            </p:nvSpPr>
            <p:spPr bwMode="auto">
              <a:xfrm>
                <a:off x="1429" y="3628"/>
                <a:ext cx="2857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v-SE"/>
              </a:p>
            </p:txBody>
          </p:sp>
        </p:grpSp>
        <p:sp>
          <p:nvSpPr>
            <p:cNvPr id="4138" name="AutoShape 42"/>
            <p:cNvSpPr>
              <a:spLocks noChangeArrowheads="1"/>
            </p:cNvSpPr>
            <p:nvPr/>
          </p:nvSpPr>
          <p:spPr bwMode="auto">
            <a:xfrm>
              <a:off x="567" y="3656"/>
              <a:ext cx="589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mer</a:t>
              </a:r>
            </a:p>
          </p:txBody>
        </p:sp>
        <p:sp>
          <p:nvSpPr>
            <p:cNvPr id="4139" name="AutoShape 43"/>
            <p:cNvSpPr>
              <a:spLocks noChangeArrowheads="1"/>
            </p:cNvSpPr>
            <p:nvPr/>
          </p:nvSpPr>
          <p:spPr bwMode="auto">
            <a:xfrm>
              <a:off x="4604" y="3656"/>
              <a:ext cx="589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klar</a:t>
              </a:r>
            </a:p>
          </p:txBody>
        </p:sp>
      </p:grpSp>
      <p:grpSp>
        <p:nvGrpSpPr>
          <p:cNvPr id="4188" name="Group 92"/>
          <p:cNvGrpSpPr>
            <a:grpSpLocks/>
          </p:cNvGrpSpPr>
          <p:nvPr/>
        </p:nvGrpSpPr>
        <p:grpSpPr bwMode="auto">
          <a:xfrm>
            <a:off x="7091363" y="3644900"/>
            <a:ext cx="1657350" cy="2233613"/>
            <a:chOff x="4422" y="2296"/>
            <a:chExt cx="1044" cy="1407"/>
          </a:xfrm>
        </p:grpSpPr>
        <p:sp>
          <p:nvSpPr>
            <p:cNvPr id="4178" name="AutoShape 82"/>
            <p:cNvSpPr>
              <a:spLocks noChangeArrowheads="1"/>
            </p:cNvSpPr>
            <p:nvPr/>
          </p:nvSpPr>
          <p:spPr bwMode="auto">
            <a:xfrm>
              <a:off x="4422" y="2296"/>
              <a:ext cx="318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1</a:t>
              </a:r>
            </a:p>
          </p:txBody>
        </p:sp>
        <p:sp>
          <p:nvSpPr>
            <p:cNvPr id="4179" name="AutoShape 83"/>
            <p:cNvSpPr>
              <a:spLocks noChangeArrowheads="1"/>
            </p:cNvSpPr>
            <p:nvPr/>
          </p:nvSpPr>
          <p:spPr bwMode="auto">
            <a:xfrm>
              <a:off x="4785" y="2296"/>
              <a:ext cx="318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2</a:t>
              </a:r>
            </a:p>
          </p:txBody>
        </p:sp>
        <p:sp>
          <p:nvSpPr>
            <p:cNvPr id="4180" name="AutoShape 84"/>
            <p:cNvSpPr>
              <a:spLocks noChangeArrowheads="1"/>
            </p:cNvSpPr>
            <p:nvPr/>
          </p:nvSpPr>
          <p:spPr bwMode="auto">
            <a:xfrm>
              <a:off x="5148" y="2296"/>
              <a:ext cx="318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3</a:t>
              </a:r>
            </a:p>
          </p:txBody>
        </p:sp>
        <p:sp>
          <p:nvSpPr>
            <p:cNvPr id="4181" name="AutoShape 85"/>
            <p:cNvSpPr>
              <a:spLocks noChangeArrowheads="1"/>
            </p:cNvSpPr>
            <p:nvPr/>
          </p:nvSpPr>
          <p:spPr bwMode="auto">
            <a:xfrm>
              <a:off x="4422" y="2659"/>
              <a:ext cx="318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4</a:t>
              </a:r>
            </a:p>
          </p:txBody>
        </p:sp>
        <p:sp>
          <p:nvSpPr>
            <p:cNvPr id="4182" name="AutoShape 86"/>
            <p:cNvSpPr>
              <a:spLocks noChangeArrowheads="1"/>
            </p:cNvSpPr>
            <p:nvPr/>
          </p:nvSpPr>
          <p:spPr bwMode="auto">
            <a:xfrm>
              <a:off x="4785" y="2659"/>
              <a:ext cx="318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5</a:t>
              </a:r>
            </a:p>
          </p:txBody>
        </p:sp>
        <p:sp>
          <p:nvSpPr>
            <p:cNvPr id="4183" name="AutoShape 87"/>
            <p:cNvSpPr>
              <a:spLocks noChangeArrowheads="1"/>
            </p:cNvSpPr>
            <p:nvPr/>
          </p:nvSpPr>
          <p:spPr bwMode="auto">
            <a:xfrm>
              <a:off x="5148" y="2659"/>
              <a:ext cx="318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6</a:t>
              </a:r>
            </a:p>
          </p:txBody>
        </p:sp>
        <p:sp>
          <p:nvSpPr>
            <p:cNvPr id="4184" name="AutoShape 88"/>
            <p:cNvSpPr>
              <a:spLocks noChangeArrowheads="1"/>
            </p:cNvSpPr>
            <p:nvPr/>
          </p:nvSpPr>
          <p:spPr bwMode="auto">
            <a:xfrm>
              <a:off x="4422" y="3022"/>
              <a:ext cx="318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7</a:t>
              </a:r>
            </a:p>
          </p:txBody>
        </p:sp>
        <p:sp>
          <p:nvSpPr>
            <p:cNvPr id="4185" name="AutoShape 89"/>
            <p:cNvSpPr>
              <a:spLocks noChangeArrowheads="1"/>
            </p:cNvSpPr>
            <p:nvPr/>
          </p:nvSpPr>
          <p:spPr bwMode="auto">
            <a:xfrm>
              <a:off x="4785" y="3022"/>
              <a:ext cx="318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2</a:t>
              </a:r>
            </a:p>
          </p:txBody>
        </p:sp>
        <p:sp>
          <p:nvSpPr>
            <p:cNvPr id="4186" name="AutoShape 90"/>
            <p:cNvSpPr>
              <a:spLocks noChangeArrowheads="1"/>
            </p:cNvSpPr>
            <p:nvPr/>
          </p:nvSpPr>
          <p:spPr bwMode="auto">
            <a:xfrm>
              <a:off x="5148" y="3022"/>
              <a:ext cx="318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9</a:t>
              </a:r>
            </a:p>
          </p:txBody>
        </p:sp>
        <p:sp>
          <p:nvSpPr>
            <p:cNvPr id="4187" name="AutoShape 91"/>
            <p:cNvSpPr>
              <a:spLocks noChangeArrowheads="1"/>
            </p:cNvSpPr>
            <p:nvPr/>
          </p:nvSpPr>
          <p:spPr bwMode="auto">
            <a:xfrm>
              <a:off x="4785" y="3385"/>
              <a:ext cx="318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0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9B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611188" y="1341438"/>
            <a:ext cx="2376487" cy="30956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endParaRPr lang="sv-SE" altLang="sv-SE" sz="1800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3348038" y="1341438"/>
            <a:ext cx="2376487" cy="30956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endParaRPr lang="sv-SE" altLang="sv-SE" sz="1800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083300" y="1341438"/>
            <a:ext cx="2376488" cy="30956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endParaRPr lang="sv-SE" altLang="sv-SE" sz="1800"/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88" y="2046288"/>
            <a:ext cx="2090737" cy="209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513" y="2205038"/>
            <a:ext cx="207645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088" y="2057400"/>
            <a:ext cx="2092325" cy="209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912813" y="1916113"/>
            <a:ext cx="1806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v-SE" altLang="sv-SE" b="1">
                <a:latin typeface="Calibri" panose="020F0502020204030204" pitchFamily="34" charset="0"/>
              </a:rPr>
              <a:t>förut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3576638" y="1927225"/>
            <a:ext cx="1806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v-SE" altLang="sv-SE" b="1">
                <a:latin typeface="Calibri" panose="020F0502020204030204" pitchFamily="34" charset="0"/>
              </a:rPr>
              <a:t>nu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6384925" y="1927225"/>
            <a:ext cx="1806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v-SE" altLang="sv-SE" b="1">
                <a:latin typeface="Calibri" panose="020F0502020204030204" pitchFamily="34" charset="0"/>
              </a:rPr>
              <a:t>sedan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2268538" y="260350"/>
            <a:ext cx="4608512" cy="29527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765175"/>
            <a:ext cx="2447925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276600" y="260350"/>
            <a:ext cx="25193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v-SE" altLang="sv-SE" sz="2800" b="1">
                <a:latin typeface="Calibri" panose="020F0502020204030204" pitchFamily="34" charset="0"/>
              </a:rPr>
              <a:t>vem?</a:t>
            </a:r>
          </a:p>
        </p:txBody>
      </p:sp>
      <p:grpSp>
        <p:nvGrpSpPr>
          <p:cNvPr id="6155" name="Group 11"/>
          <p:cNvGrpSpPr>
            <a:grpSpLocks/>
          </p:cNvGrpSpPr>
          <p:nvPr/>
        </p:nvGrpSpPr>
        <p:grpSpPr bwMode="auto">
          <a:xfrm>
            <a:off x="395288" y="3429000"/>
            <a:ext cx="8424862" cy="2879725"/>
            <a:chOff x="567" y="2296"/>
            <a:chExt cx="4626" cy="1678"/>
          </a:xfrm>
        </p:grpSpPr>
        <p:grpSp>
          <p:nvGrpSpPr>
            <p:cNvPr id="6156" name="Group 12"/>
            <p:cNvGrpSpPr>
              <a:grpSpLocks/>
            </p:cNvGrpSpPr>
            <p:nvPr/>
          </p:nvGrpSpPr>
          <p:grpSpPr bwMode="auto">
            <a:xfrm>
              <a:off x="612" y="2296"/>
              <a:ext cx="4446" cy="1678"/>
              <a:chOff x="612" y="2296"/>
              <a:chExt cx="4446" cy="1678"/>
            </a:xfrm>
          </p:grpSpPr>
          <p:sp>
            <p:nvSpPr>
              <p:cNvPr id="6157" name="AutoShape 13"/>
              <p:cNvSpPr>
                <a:spLocks noChangeArrowheads="1"/>
              </p:cNvSpPr>
              <p:nvPr/>
            </p:nvSpPr>
            <p:spPr bwMode="auto">
              <a:xfrm>
                <a:off x="612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q</a:t>
                </a:r>
              </a:p>
            </p:txBody>
          </p:sp>
          <p:sp>
            <p:nvSpPr>
              <p:cNvPr id="6158" name="AutoShape 14"/>
              <p:cNvSpPr>
                <a:spLocks noChangeArrowheads="1"/>
              </p:cNvSpPr>
              <p:nvPr/>
            </p:nvSpPr>
            <p:spPr bwMode="auto">
              <a:xfrm>
                <a:off x="1021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w</a:t>
                </a:r>
              </a:p>
            </p:txBody>
          </p:sp>
          <p:sp>
            <p:nvSpPr>
              <p:cNvPr id="6159" name="AutoShape 15"/>
              <p:cNvSpPr>
                <a:spLocks noChangeArrowheads="1"/>
              </p:cNvSpPr>
              <p:nvPr/>
            </p:nvSpPr>
            <p:spPr bwMode="auto">
              <a:xfrm>
                <a:off x="1430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e</a:t>
                </a:r>
              </a:p>
            </p:txBody>
          </p:sp>
          <p:sp>
            <p:nvSpPr>
              <p:cNvPr id="6160" name="AutoShape 16"/>
              <p:cNvSpPr>
                <a:spLocks noChangeArrowheads="1"/>
              </p:cNvSpPr>
              <p:nvPr/>
            </p:nvSpPr>
            <p:spPr bwMode="auto">
              <a:xfrm>
                <a:off x="1838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r</a:t>
                </a:r>
              </a:p>
            </p:txBody>
          </p:sp>
          <p:sp>
            <p:nvSpPr>
              <p:cNvPr id="6161" name="AutoShape 17"/>
              <p:cNvSpPr>
                <a:spLocks noChangeArrowheads="1"/>
              </p:cNvSpPr>
              <p:nvPr/>
            </p:nvSpPr>
            <p:spPr bwMode="auto">
              <a:xfrm>
                <a:off x="2246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t</a:t>
                </a:r>
              </a:p>
            </p:txBody>
          </p:sp>
          <p:sp>
            <p:nvSpPr>
              <p:cNvPr id="6162" name="AutoShape 18"/>
              <p:cNvSpPr>
                <a:spLocks noChangeArrowheads="1"/>
              </p:cNvSpPr>
              <p:nvPr/>
            </p:nvSpPr>
            <p:spPr bwMode="auto">
              <a:xfrm>
                <a:off x="2655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y</a:t>
                </a:r>
              </a:p>
            </p:txBody>
          </p:sp>
          <p:sp>
            <p:nvSpPr>
              <p:cNvPr id="6163" name="AutoShape 19"/>
              <p:cNvSpPr>
                <a:spLocks noChangeArrowheads="1"/>
              </p:cNvSpPr>
              <p:nvPr/>
            </p:nvSpPr>
            <p:spPr bwMode="auto">
              <a:xfrm>
                <a:off x="3064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u</a:t>
                </a:r>
              </a:p>
            </p:txBody>
          </p:sp>
          <p:sp>
            <p:nvSpPr>
              <p:cNvPr id="6164" name="AutoShape 20"/>
              <p:cNvSpPr>
                <a:spLocks noChangeArrowheads="1"/>
              </p:cNvSpPr>
              <p:nvPr/>
            </p:nvSpPr>
            <p:spPr bwMode="auto">
              <a:xfrm>
                <a:off x="3472" y="2296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i</a:t>
                </a:r>
              </a:p>
            </p:txBody>
          </p:sp>
          <p:sp>
            <p:nvSpPr>
              <p:cNvPr id="6165" name="AutoShape 21"/>
              <p:cNvSpPr>
                <a:spLocks noChangeArrowheads="1"/>
              </p:cNvSpPr>
              <p:nvPr/>
            </p:nvSpPr>
            <p:spPr bwMode="auto">
              <a:xfrm>
                <a:off x="3881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o</a:t>
                </a:r>
              </a:p>
            </p:txBody>
          </p:sp>
          <p:sp>
            <p:nvSpPr>
              <p:cNvPr id="6166" name="AutoShape 22"/>
              <p:cNvSpPr>
                <a:spLocks noChangeArrowheads="1"/>
              </p:cNvSpPr>
              <p:nvPr/>
            </p:nvSpPr>
            <p:spPr bwMode="auto">
              <a:xfrm>
                <a:off x="4290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p</a:t>
                </a:r>
              </a:p>
            </p:txBody>
          </p:sp>
          <p:sp>
            <p:nvSpPr>
              <p:cNvPr id="6167" name="AutoShape 23"/>
              <p:cNvSpPr>
                <a:spLocks noChangeArrowheads="1"/>
              </p:cNvSpPr>
              <p:nvPr/>
            </p:nvSpPr>
            <p:spPr bwMode="auto">
              <a:xfrm>
                <a:off x="4699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å</a:t>
                </a:r>
              </a:p>
            </p:txBody>
          </p:sp>
          <p:sp>
            <p:nvSpPr>
              <p:cNvPr id="6168" name="AutoShape 24"/>
              <p:cNvSpPr>
                <a:spLocks noChangeArrowheads="1"/>
              </p:cNvSpPr>
              <p:nvPr/>
            </p:nvSpPr>
            <p:spPr bwMode="auto">
              <a:xfrm>
                <a:off x="613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a</a:t>
                </a:r>
              </a:p>
            </p:txBody>
          </p:sp>
          <p:sp>
            <p:nvSpPr>
              <p:cNvPr id="6169" name="AutoShape 25"/>
              <p:cNvSpPr>
                <a:spLocks noChangeArrowheads="1"/>
              </p:cNvSpPr>
              <p:nvPr/>
            </p:nvSpPr>
            <p:spPr bwMode="auto">
              <a:xfrm>
                <a:off x="1022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s</a:t>
                </a:r>
              </a:p>
            </p:txBody>
          </p:sp>
          <p:sp>
            <p:nvSpPr>
              <p:cNvPr id="6170" name="AutoShape 26"/>
              <p:cNvSpPr>
                <a:spLocks noChangeArrowheads="1"/>
              </p:cNvSpPr>
              <p:nvPr/>
            </p:nvSpPr>
            <p:spPr bwMode="auto">
              <a:xfrm>
                <a:off x="1431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d</a:t>
                </a:r>
              </a:p>
            </p:txBody>
          </p:sp>
          <p:sp>
            <p:nvSpPr>
              <p:cNvPr id="6171" name="AutoShape 27"/>
              <p:cNvSpPr>
                <a:spLocks noChangeArrowheads="1"/>
              </p:cNvSpPr>
              <p:nvPr/>
            </p:nvSpPr>
            <p:spPr bwMode="auto">
              <a:xfrm>
                <a:off x="1839" y="2741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f</a:t>
                </a:r>
              </a:p>
            </p:txBody>
          </p:sp>
          <p:sp>
            <p:nvSpPr>
              <p:cNvPr id="6172" name="AutoShape 28"/>
              <p:cNvSpPr>
                <a:spLocks noChangeArrowheads="1"/>
              </p:cNvSpPr>
              <p:nvPr/>
            </p:nvSpPr>
            <p:spPr bwMode="auto">
              <a:xfrm>
                <a:off x="2247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g</a:t>
                </a:r>
              </a:p>
            </p:txBody>
          </p:sp>
          <p:sp>
            <p:nvSpPr>
              <p:cNvPr id="6173" name="AutoShape 29"/>
              <p:cNvSpPr>
                <a:spLocks noChangeArrowheads="1"/>
              </p:cNvSpPr>
              <p:nvPr/>
            </p:nvSpPr>
            <p:spPr bwMode="auto">
              <a:xfrm>
                <a:off x="2656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h</a:t>
                </a:r>
              </a:p>
            </p:txBody>
          </p:sp>
          <p:sp>
            <p:nvSpPr>
              <p:cNvPr id="6174" name="AutoShape 30"/>
              <p:cNvSpPr>
                <a:spLocks noChangeArrowheads="1"/>
              </p:cNvSpPr>
              <p:nvPr/>
            </p:nvSpPr>
            <p:spPr bwMode="auto">
              <a:xfrm>
                <a:off x="3065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j</a:t>
                </a:r>
              </a:p>
            </p:txBody>
          </p:sp>
          <p:sp>
            <p:nvSpPr>
              <p:cNvPr id="6175" name="AutoShape 31"/>
              <p:cNvSpPr>
                <a:spLocks noChangeArrowheads="1"/>
              </p:cNvSpPr>
              <p:nvPr/>
            </p:nvSpPr>
            <p:spPr bwMode="auto">
              <a:xfrm>
                <a:off x="3474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k</a:t>
                </a:r>
              </a:p>
            </p:txBody>
          </p:sp>
          <p:sp>
            <p:nvSpPr>
              <p:cNvPr id="6176" name="AutoShape 32"/>
              <p:cNvSpPr>
                <a:spLocks noChangeArrowheads="1"/>
              </p:cNvSpPr>
              <p:nvPr/>
            </p:nvSpPr>
            <p:spPr bwMode="auto">
              <a:xfrm>
                <a:off x="3882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l</a:t>
                </a:r>
              </a:p>
            </p:txBody>
          </p:sp>
          <p:sp>
            <p:nvSpPr>
              <p:cNvPr id="6177" name="AutoShape 33"/>
              <p:cNvSpPr>
                <a:spLocks noChangeArrowheads="1"/>
              </p:cNvSpPr>
              <p:nvPr/>
            </p:nvSpPr>
            <p:spPr bwMode="auto">
              <a:xfrm>
                <a:off x="4291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ö</a:t>
                </a:r>
              </a:p>
            </p:txBody>
          </p:sp>
          <p:sp>
            <p:nvSpPr>
              <p:cNvPr id="6178" name="AutoShape 34"/>
              <p:cNvSpPr>
                <a:spLocks noChangeArrowheads="1"/>
              </p:cNvSpPr>
              <p:nvPr/>
            </p:nvSpPr>
            <p:spPr bwMode="auto">
              <a:xfrm>
                <a:off x="4700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ä</a:t>
                </a:r>
              </a:p>
            </p:txBody>
          </p:sp>
          <p:sp>
            <p:nvSpPr>
              <p:cNvPr id="6179" name="AutoShape 35"/>
              <p:cNvSpPr>
                <a:spLocks noChangeArrowheads="1"/>
              </p:cNvSpPr>
              <p:nvPr/>
            </p:nvSpPr>
            <p:spPr bwMode="auto">
              <a:xfrm>
                <a:off x="1431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z</a:t>
                </a:r>
              </a:p>
            </p:txBody>
          </p:sp>
          <p:sp>
            <p:nvSpPr>
              <p:cNvPr id="6180" name="AutoShape 36"/>
              <p:cNvSpPr>
                <a:spLocks noChangeArrowheads="1"/>
              </p:cNvSpPr>
              <p:nvPr/>
            </p:nvSpPr>
            <p:spPr bwMode="auto">
              <a:xfrm>
                <a:off x="1840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x</a:t>
                </a:r>
              </a:p>
            </p:txBody>
          </p:sp>
          <p:sp>
            <p:nvSpPr>
              <p:cNvPr id="6181" name="AutoShape 37"/>
              <p:cNvSpPr>
                <a:spLocks noChangeArrowheads="1"/>
              </p:cNvSpPr>
              <p:nvPr/>
            </p:nvSpPr>
            <p:spPr bwMode="auto">
              <a:xfrm>
                <a:off x="2247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c</a:t>
                </a:r>
              </a:p>
            </p:txBody>
          </p:sp>
          <p:sp>
            <p:nvSpPr>
              <p:cNvPr id="6182" name="AutoShape 38"/>
              <p:cNvSpPr>
                <a:spLocks noChangeArrowheads="1"/>
              </p:cNvSpPr>
              <p:nvPr/>
            </p:nvSpPr>
            <p:spPr bwMode="auto">
              <a:xfrm>
                <a:off x="2656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v</a:t>
                </a:r>
              </a:p>
            </p:txBody>
          </p:sp>
          <p:sp>
            <p:nvSpPr>
              <p:cNvPr id="6183" name="AutoShape 39"/>
              <p:cNvSpPr>
                <a:spLocks noChangeArrowheads="1"/>
              </p:cNvSpPr>
              <p:nvPr/>
            </p:nvSpPr>
            <p:spPr bwMode="auto">
              <a:xfrm>
                <a:off x="3065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b</a:t>
                </a:r>
              </a:p>
            </p:txBody>
          </p:sp>
          <p:sp>
            <p:nvSpPr>
              <p:cNvPr id="6184" name="AutoShape 40"/>
              <p:cNvSpPr>
                <a:spLocks noChangeArrowheads="1"/>
              </p:cNvSpPr>
              <p:nvPr/>
            </p:nvSpPr>
            <p:spPr bwMode="auto">
              <a:xfrm>
                <a:off x="3474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n</a:t>
                </a:r>
              </a:p>
            </p:txBody>
          </p:sp>
          <p:sp>
            <p:nvSpPr>
              <p:cNvPr id="6185" name="AutoShape 41"/>
              <p:cNvSpPr>
                <a:spLocks noChangeArrowheads="1"/>
              </p:cNvSpPr>
              <p:nvPr/>
            </p:nvSpPr>
            <p:spPr bwMode="auto">
              <a:xfrm>
                <a:off x="3882" y="3175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m</a:t>
                </a:r>
              </a:p>
            </p:txBody>
          </p:sp>
          <p:sp>
            <p:nvSpPr>
              <p:cNvPr id="6186" name="AutoShape 42"/>
              <p:cNvSpPr>
                <a:spLocks noChangeArrowheads="1"/>
              </p:cNvSpPr>
              <p:nvPr/>
            </p:nvSpPr>
            <p:spPr bwMode="auto">
              <a:xfrm>
                <a:off x="1429" y="3628"/>
                <a:ext cx="2857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v-SE"/>
              </a:p>
            </p:txBody>
          </p:sp>
        </p:grpSp>
        <p:sp>
          <p:nvSpPr>
            <p:cNvPr id="6187" name="AutoShape 43"/>
            <p:cNvSpPr>
              <a:spLocks noChangeArrowheads="1"/>
            </p:cNvSpPr>
            <p:nvPr/>
          </p:nvSpPr>
          <p:spPr bwMode="auto">
            <a:xfrm>
              <a:off x="567" y="3656"/>
              <a:ext cx="589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mer</a:t>
              </a:r>
            </a:p>
          </p:txBody>
        </p:sp>
        <p:sp>
          <p:nvSpPr>
            <p:cNvPr id="6188" name="AutoShape 44"/>
            <p:cNvSpPr>
              <a:spLocks noChangeArrowheads="1"/>
            </p:cNvSpPr>
            <p:nvPr/>
          </p:nvSpPr>
          <p:spPr bwMode="auto">
            <a:xfrm>
              <a:off x="4604" y="3656"/>
              <a:ext cx="589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klar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666699">
              <a:alpha val="89999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/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327025" y="6205538"/>
            <a:ext cx="85550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48820" rIns="81639" bIns="40820"/>
          <a:lstStyle>
            <a:lvl1pPr algn="l" defTabSz="40798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74688" indent="-260350" algn="l" defTabSz="40798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36638" indent="-207963" algn="l" defTabSz="40798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50975" indent="-206375" algn="l" defTabSz="40798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66900" indent="-207963" algn="l" defTabSz="40798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324100" indent="-207963" defTabSz="40798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81300" indent="-207963" defTabSz="40798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238500" indent="-207963" defTabSz="40798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95700" indent="-207963" defTabSz="40798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sv-SE" altLang="sv-SE" sz="900">
              <a:solidFill>
                <a:srgbClr val="000000"/>
              </a:solidFill>
            </a:endParaRPr>
          </a:p>
        </p:txBody>
      </p:sp>
      <p:grpSp>
        <p:nvGrpSpPr>
          <p:cNvPr id="14411" name="Group 75"/>
          <p:cNvGrpSpPr>
            <a:grpSpLocks/>
          </p:cNvGrpSpPr>
          <p:nvPr/>
        </p:nvGrpSpPr>
        <p:grpSpPr bwMode="auto">
          <a:xfrm>
            <a:off x="539750" y="765175"/>
            <a:ext cx="8296275" cy="5080000"/>
            <a:chOff x="328" y="346"/>
            <a:chExt cx="5226" cy="3200"/>
          </a:xfrm>
        </p:grpSpPr>
        <p:sp>
          <p:nvSpPr>
            <p:cNvPr id="14339" name="AutoShape 3"/>
            <p:cNvSpPr>
              <a:spLocks noChangeArrowheads="1"/>
            </p:cNvSpPr>
            <p:nvPr/>
          </p:nvSpPr>
          <p:spPr bwMode="auto">
            <a:xfrm>
              <a:off x="340" y="346"/>
              <a:ext cx="932" cy="93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 anchor="ctr"/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endParaRPr lang="sv-SE" altLang="sv-SE"/>
            </a:p>
          </p:txBody>
        </p:sp>
        <p:sp>
          <p:nvSpPr>
            <p:cNvPr id="14340" name="AutoShape 4"/>
            <p:cNvSpPr>
              <a:spLocks noChangeArrowheads="1"/>
            </p:cNvSpPr>
            <p:nvPr/>
          </p:nvSpPr>
          <p:spPr bwMode="auto">
            <a:xfrm>
              <a:off x="1384" y="346"/>
              <a:ext cx="932" cy="93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4341" name="AutoShape 5"/>
            <p:cNvSpPr>
              <a:spLocks noChangeArrowheads="1"/>
            </p:cNvSpPr>
            <p:nvPr/>
          </p:nvSpPr>
          <p:spPr bwMode="auto">
            <a:xfrm>
              <a:off x="2428" y="346"/>
              <a:ext cx="932" cy="93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 anchor="ctr"/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endParaRPr lang="sv-SE" altLang="sv-SE"/>
            </a:p>
          </p:txBody>
        </p:sp>
        <p:sp>
          <p:nvSpPr>
            <p:cNvPr id="14342" name="AutoShape 6"/>
            <p:cNvSpPr>
              <a:spLocks noChangeArrowheads="1"/>
            </p:cNvSpPr>
            <p:nvPr/>
          </p:nvSpPr>
          <p:spPr bwMode="auto">
            <a:xfrm>
              <a:off x="3472" y="346"/>
              <a:ext cx="932" cy="93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4343" name="AutoShape 7"/>
            <p:cNvSpPr>
              <a:spLocks noChangeArrowheads="1"/>
            </p:cNvSpPr>
            <p:nvPr/>
          </p:nvSpPr>
          <p:spPr bwMode="auto">
            <a:xfrm>
              <a:off x="4517" y="346"/>
              <a:ext cx="932" cy="93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4344" name="AutoShape 8"/>
            <p:cNvSpPr>
              <a:spLocks noChangeArrowheads="1"/>
            </p:cNvSpPr>
            <p:nvPr/>
          </p:nvSpPr>
          <p:spPr bwMode="auto">
            <a:xfrm>
              <a:off x="328" y="1480"/>
              <a:ext cx="932" cy="93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 anchor="ctr"/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endParaRPr lang="sv-SE" altLang="sv-SE"/>
            </a:p>
          </p:txBody>
        </p:sp>
        <p:sp>
          <p:nvSpPr>
            <p:cNvPr id="14345" name="AutoShape 9"/>
            <p:cNvSpPr>
              <a:spLocks noChangeArrowheads="1"/>
            </p:cNvSpPr>
            <p:nvPr/>
          </p:nvSpPr>
          <p:spPr bwMode="auto">
            <a:xfrm>
              <a:off x="1377" y="1480"/>
              <a:ext cx="932" cy="93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4346" name="AutoShape 10"/>
            <p:cNvSpPr>
              <a:spLocks noChangeArrowheads="1"/>
            </p:cNvSpPr>
            <p:nvPr/>
          </p:nvSpPr>
          <p:spPr bwMode="auto">
            <a:xfrm>
              <a:off x="2426" y="1480"/>
              <a:ext cx="932" cy="93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4347" name="AutoShape 11"/>
            <p:cNvSpPr>
              <a:spLocks noChangeArrowheads="1"/>
            </p:cNvSpPr>
            <p:nvPr/>
          </p:nvSpPr>
          <p:spPr bwMode="auto">
            <a:xfrm>
              <a:off x="3475" y="1480"/>
              <a:ext cx="932" cy="93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4348" name="AutoShape 12"/>
            <p:cNvSpPr>
              <a:spLocks noChangeArrowheads="1"/>
            </p:cNvSpPr>
            <p:nvPr/>
          </p:nvSpPr>
          <p:spPr bwMode="auto">
            <a:xfrm>
              <a:off x="4524" y="1480"/>
              <a:ext cx="932" cy="93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 anchor="ctr"/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endParaRPr lang="sv-SE" altLang="sv-SE"/>
            </a:p>
          </p:txBody>
        </p:sp>
        <p:sp>
          <p:nvSpPr>
            <p:cNvPr id="14349" name="AutoShape 13"/>
            <p:cNvSpPr>
              <a:spLocks noChangeAspect="1" noChangeArrowheads="1"/>
            </p:cNvSpPr>
            <p:nvPr/>
          </p:nvSpPr>
          <p:spPr bwMode="auto">
            <a:xfrm>
              <a:off x="357" y="2614"/>
              <a:ext cx="932" cy="93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82945" tIns="41473" rIns="82945" bIns="41473" anchor="ctr"/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endParaRPr lang="sv-SE" altLang="sv-SE"/>
            </a:p>
          </p:txBody>
        </p:sp>
        <p:sp>
          <p:nvSpPr>
            <p:cNvPr id="14350" name="AutoShape 14"/>
            <p:cNvSpPr>
              <a:spLocks noChangeArrowheads="1"/>
            </p:cNvSpPr>
            <p:nvPr/>
          </p:nvSpPr>
          <p:spPr bwMode="auto">
            <a:xfrm>
              <a:off x="1396" y="2614"/>
              <a:ext cx="932" cy="93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4351" name="AutoShape 15"/>
            <p:cNvSpPr>
              <a:spLocks noChangeArrowheads="1"/>
            </p:cNvSpPr>
            <p:nvPr/>
          </p:nvSpPr>
          <p:spPr bwMode="auto">
            <a:xfrm>
              <a:off x="2435" y="2614"/>
              <a:ext cx="932" cy="93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4352" name="AutoShape 16"/>
            <p:cNvSpPr>
              <a:spLocks noChangeArrowheads="1"/>
            </p:cNvSpPr>
            <p:nvPr/>
          </p:nvSpPr>
          <p:spPr bwMode="auto">
            <a:xfrm>
              <a:off x="3474" y="2614"/>
              <a:ext cx="932" cy="93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4353" name="AutoShape 17"/>
            <p:cNvSpPr>
              <a:spLocks noChangeArrowheads="1"/>
            </p:cNvSpPr>
            <p:nvPr/>
          </p:nvSpPr>
          <p:spPr bwMode="auto">
            <a:xfrm>
              <a:off x="4513" y="2614"/>
              <a:ext cx="932" cy="93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4354" name="Text Box 18"/>
            <p:cNvSpPr txBox="1">
              <a:spLocks noChangeArrowheads="1"/>
            </p:cNvSpPr>
            <p:nvPr/>
          </p:nvSpPr>
          <p:spPr bwMode="auto">
            <a:xfrm>
              <a:off x="476" y="346"/>
              <a:ext cx="617" cy="1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81639" tIns="53620" rIns="81639" bIns="40820"/>
            <a:lstStyle>
              <a:lvl1pPr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674688" indent="-260350"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036638" indent="-207963"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450975" indent="-206375"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866900" indent="-207963"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324100" indent="-207963" defTabSz="40798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781300" indent="-207963" defTabSz="40798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238500" indent="-207963" defTabSz="40798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695700" indent="-207963" defTabSz="40798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sv-SE" altLang="sv-SE" sz="1500" b="1">
                  <a:solidFill>
                    <a:srgbClr val="000000"/>
                  </a:solidFill>
                </a:rPr>
                <a:t>jag</a:t>
              </a:r>
            </a:p>
          </p:txBody>
        </p:sp>
        <p:sp>
          <p:nvSpPr>
            <p:cNvPr id="14357" name="Text Box 21"/>
            <p:cNvSpPr txBox="1">
              <a:spLocks noChangeArrowheads="1"/>
            </p:cNvSpPr>
            <p:nvPr/>
          </p:nvSpPr>
          <p:spPr bwMode="auto">
            <a:xfrm>
              <a:off x="3805" y="882"/>
              <a:ext cx="823" cy="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81639" tIns="53620" rIns="81639" bIns="40820"/>
            <a:lstStyle>
              <a:lvl1pPr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674688" indent="-260350"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036638" indent="-207963"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450975" indent="-206375"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866900" indent="-207963"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324100" indent="-207963" defTabSz="40798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781300" indent="-207963" defTabSz="40798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238500" indent="-207963" defTabSz="40798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695700" indent="-207963" defTabSz="40798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endParaRPr lang="sv-SE" altLang="sv-SE" sz="1500" b="1">
                <a:solidFill>
                  <a:srgbClr val="000000"/>
                </a:solidFill>
              </a:endParaRPr>
            </a:p>
          </p:txBody>
        </p:sp>
        <p:sp>
          <p:nvSpPr>
            <p:cNvPr id="14358" name="Text Box 22"/>
            <p:cNvSpPr txBox="1">
              <a:spLocks noChangeArrowheads="1"/>
            </p:cNvSpPr>
            <p:nvPr/>
          </p:nvSpPr>
          <p:spPr bwMode="auto">
            <a:xfrm>
              <a:off x="4731" y="882"/>
              <a:ext cx="823" cy="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81639" tIns="53620" rIns="81639" bIns="40820"/>
            <a:lstStyle>
              <a:lvl1pPr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674688" indent="-260350"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036638" indent="-207963"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450975" indent="-206375"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866900" indent="-207963"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324100" indent="-207963" defTabSz="40798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781300" indent="-207963" defTabSz="40798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238500" indent="-207963" defTabSz="40798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695700" indent="-207963" defTabSz="40798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endParaRPr lang="sv-SE" altLang="sv-SE" sz="1500" b="1">
                <a:solidFill>
                  <a:srgbClr val="000000"/>
                </a:solidFill>
              </a:endParaRPr>
            </a:p>
          </p:txBody>
        </p:sp>
        <p:sp>
          <p:nvSpPr>
            <p:cNvPr id="14363" name="Text Box 27"/>
            <p:cNvSpPr txBox="1">
              <a:spLocks noChangeArrowheads="1"/>
            </p:cNvSpPr>
            <p:nvPr/>
          </p:nvSpPr>
          <p:spPr bwMode="auto">
            <a:xfrm>
              <a:off x="3760" y="1836"/>
              <a:ext cx="823" cy="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81639" tIns="53620" rIns="81639" bIns="40820"/>
            <a:lstStyle>
              <a:lvl1pPr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674688" indent="-260350"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036638" indent="-207963"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450975" indent="-206375"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866900" indent="-207963" algn="l" defTabSz="407988"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324100" indent="-207963" defTabSz="40798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781300" indent="-207963" defTabSz="40798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238500" indent="-207963" defTabSz="40798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695700" indent="-207963" defTabSz="40798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endParaRPr lang="sv-SE" altLang="sv-SE" sz="1500" b="1">
                <a:solidFill>
                  <a:srgbClr val="000000"/>
                </a:solidFill>
              </a:endParaRPr>
            </a:p>
          </p:txBody>
        </p:sp>
        <p:pic>
          <p:nvPicPr>
            <p:cNvPr id="14375" name="Picture 39" descr="thumbnail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" y="572"/>
              <a:ext cx="493" cy="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76" name="Picture 40" descr="thumbnail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" y="1752"/>
              <a:ext cx="458" cy="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77" name="Picture 41" descr="thumbnail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" y="2820"/>
              <a:ext cx="584" cy="6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78" name="Picture 42" descr="thumbnail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618"/>
              <a:ext cx="536" cy="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79" name="Picture 43" descr="thumbnail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" y="1752"/>
              <a:ext cx="577" cy="4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80" name="Picture 44" descr="thumbnail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8" y="2819"/>
              <a:ext cx="576" cy="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81" name="Picture 45" descr="thumbnail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" y="663"/>
              <a:ext cx="569" cy="4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82" name="Picture 46" descr="thumbnail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2" y="1706"/>
              <a:ext cx="652" cy="5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83" name="Picture 47" descr="thumbnail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3" y="2976"/>
              <a:ext cx="452" cy="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84" name="Picture 48" descr="thumbnail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1" y="1706"/>
              <a:ext cx="569" cy="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85" name="Picture 49" descr="thumbnail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" y="1706"/>
              <a:ext cx="617" cy="6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86" name="Picture 50" descr="thumbnail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6" y="2886"/>
              <a:ext cx="494" cy="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87" name="Picture 51" descr="thumbnail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4" y="2795"/>
              <a:ext cx="570" cy="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88" name="Picture 52" descr="thumbnail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1" y="618"/>
              <a:ext cx="570" cy="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89" name="Picture 53" descr="thumbnail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0" y="572"/>
              <a:ext cx="487" cy="5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390" name="Text Box 54"/>
            <p:cNvSpPr txBox="1">
              <a:spLocks noChangeArrowheads="1"/>
            </p:cNvSpPr>
            <p:nvPr/>
          </p:nvSpPr>
          <p:spPr bwMode="auto">
            <a:xfrm>
              <a:off x="1474" y="391"/>
              <a:ext cx="823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45" tIns="41473" rIns="82945" bIns="41473">
              <a:spAutoFit/>
            </a:bodyPr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sv-SE" altLang="sv-SE" sz="1500" b="1"/>
                <a:t>        du</a:t>
              </a:r>
            </a:p>
          </p:txBody>
        </p:sp>
        <p:sp>
          <p:nvSpPr>
            <p:cNvPr id="14391" name="Text Box 55"/>
            <p:cNvSpPr txBox="1">
              <a:spLocks noChangeArrowheads="1"/>
            </p:cNvSpPr>
            <p:nvPr/>
          </p:nvSpPr>
          <p:spPr bwMode="auto">
            <a:xfrm>
              <a:off x="431" y="1525"/>
              <a:ext cx="700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45" tIns="41473" rIns="82945" bIns="41473">
              <a:spAutoFit/>
            </a:bodyPr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sv-SE" altLang="sv-SE" sz="1500" b="1"/>
                <a:t>   mormor</a:t>
              </a:r>
            </a:p>
          </p:txBody>
        </p:sp>
        <p:sp>
          <p:nvSpPr>
            <p:cNvPr id="14392" name="Text Box 56"/>
            <p:cNvSpPr txBox="1">
              <a:spLocks noChangeArrowheads="1"/>
            </p:cNvSpPr>
            <p:nvPr/>
          </p:nvSpPr>
          <p:spPr bwMode="auto">
            <a:xfrm>
              <a:off x="1519" y="1525"/>
              <a:ext cx="658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45" tIns="41473" rIns="82945" bIns="41473">
              <a:spAutoFit/>
            </a:bodyPr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sv-SE" altLang="sv-SE" sz="1500" b="1"/>
                <a:t>  morfar</a:t>
              </a:r>
            </a:p>
          </p:txBody>
        </p:sp>
        <p:sp>
          <p:nvSpPr>
            <p:cNvPr id="14393" name="Text Box 57"/>
            <p:cNvSpPr txBox="1">
              <a:spLocks noChangeArrowheads="1"/>
            </p:cNvSpPr>
            <p:nvPr/>
          </p:nvSpPr>
          <p:spPr bwMode="auto">
            <a:xfrm>
              <a:off x="585" y="2638"/>
              <a:ext cx="618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45" tIns="41473" rIns="82945" bIns="41473">
              <a:spAutoFit/>
            </a:bodyPr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sv-SE" altLang="sv-SE" sz="1500" b="1"/>
                <a:t>lärare</a:t>
              </a:r>
            </a:p>
          </p:txBody>
        </p:sp>
        <p:sp>
          <p:nvSpPr>
            <p:cNvPr id="14394" name="Text Box 58"/>
            <p:cNvSpPr txBox="1">
              <a:spLocks noChangeArrowheads="1"/>
            </p:cNvSpPr>
            <p:nvPr/>
          </p:nvSpPr>
          <p:spPr bwMode="auto">
            <a:xfrm>
              <a:off x="1583" y="2638"/>
              <a:ext cx="658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45" tIns="41473" rIns="82945" bIns="41473">
              <a:spAutoFit/>
            </a:bodyPr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sv-SE" altLang="sv-SE" sz="1500" b="1"/>
                <a:t>assistent</a:t>
              </a:r>
            </a:p>
          </p:txBody>
        </p:sp>
        <p:sp>
          <p:nvSpPr>
            <p:cNvPr id="14395" name="Text Box 59"/>
            <p:cNvSpPr txBox="1">
              <a:spLocks noChangeArrowheads="1"/>
            </p:cNvSpPr>
            <p:nvPr/>
          </p:nvSpPr>
          <p:spPr bwMode="auto">
            <a:xfrm>
              <a:off x="2562" y="391"/>
              <a:ext cx="658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45" tIns="41473" rIns="82945" bIns="41473">
              <a:spAutoFit/>
            </a:bodyPr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sv-SE" altLang="sv-SE" sz="1500" b="1"/>
                <a:t> mamma</a:t>
              </a:r>
            </a:p>
          </p:txBody>
        </p:sp>
        <p:sp>
          <p:nvSpPr>
            <p:cNvPr id="14396" name="Text Box 60"/>
            <p:cNvSpPr txBox="1">
              <a:spLocks noChangeArrowheads="1"/>
            </p:cNvSpPr>
            <p:nvPr/>
          </p:nvSpPr>
          <p:spPr bwMode="auto">
            <a:xfrm>
              <a:off x="2562" y="1525"/>
              <a:ext cx="617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45" tIns="41473" rIns="82945" bIns="41473">
              <a:spAutoFit/>
            </a:bodyPr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sv-SE" altLang="sv-SE" sz="1500" b="1"/>
                <a:t>  farmor</a:t>
              </a:r>
            </a:p>
          </p:txBody>
        </p:sp>
        <p:sp>
          <p:nvSpPr>
            <p:cNvPr id="14397" name="Text Box 61"/>
            <p:cNvSpPr txBox="1">
              <a:spLocks noChangeArrowheads="1"/>
            </p:cNvSpPr>
            <p:nvPr/>
          </p:nvSpPr>
          <p:spPr bwMode="auto">
            <a:xfrm>
              <a:off x="3606" y="391"/>
              <a:ext cx="659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45" tIns="41473" rIns="82945" bIns="41473">
              <a:spAutoFit/>
            </a:bodyPr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sv-SE" altLang="sv-SE" sz="1500" b="1"/>
                <a:t>pappa</a:t>
              </a:r>
            </a:p>
          </p:txBody>
        </p:sp>
        <p:sp>
          <p:nvSpPr>
            <p:cNvPr id="14398" name="Text Box 62"/>
            <p:cNvSpPr txBox="1">
              <a:spLocks noChangeArrowheads="1"/>
            </p:cNvSpPr>
            <p:nvPr/>
          </p:nvSpPr>
          <p:spPr bwMode="auto">
            <a:xfrm>
              <a:off x="4604" y="391"/>
              <a:ext cx="658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45" tIns="41473" rIns="82945" bIns="41473">
              <a:spAutoFit/>
            </a:bodyPr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sv-SE" altLang="sv-SE" sz="1500" b="1"/>
                <a:t>   syster</a:t>
              </a:r>
            </a:p>
          </p:txBody>
        </p:sp>
        <p:sp>
          <p:nvSpPr>
            <p:cNvPr id="14399" name="Text Box 63"/>
            <p:cNvSpPr txBox="1">
              <a:spLocks noChangeArrowheads="1"/>
            </p:cNvSpPr>
            <p:nvPr/>
          </p:nvSpPr>
          <p:spPr bwMode="auto">
            <a:xfrm>
              <a:off x="3560" y="1525"/>
              <a:ext cx="659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45" tIns="41473" rIns="82945" bIns="41473">
              <a:spAutoFit/>
            </a:bodyPr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sv-SE" altLang="sv-SE" sz="1500" b="1"/>
                <a:t>    farfar</a:t>
              </a:r>
            </a:p>
          </p:txBody>
        </p:sp>
        <p:sp>
          <p:nvSpPr>
            <p:cNvPr id="14400" name="Text Box 64"/>
            <p:cNvSpPr txBox="1">
              <a:spLocks noChangeArrowheads="1"/>
            </p:cNvSpPr>
            <p:nvPr/>
          </p:nvSpPr>
          <p:spPr bwMode="auto">
            <a:xfrm>
              <a:off x="2517" y="2659"/>
              <a:ext cx="821" cy="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45" tIns="41473" rIns="82945" bIns="41473">
              <a:spAutoFit/>
            </a:bodyPr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sv-SE" altLang="sv-SE" sz="1500" b="1"/>
                <a:t>Taxi chauffören</a:t>
              </a:r>
            </a:p>
          </p:txBody>
        </p:sp>
        <p:sp>
          <p:nvSpPr>
            <p:cNvPr id="14401" name="Text Box 65"/>
            <p:cNvSpPr txBox="1">
              <a:spLocks noChangeArrowheads="1"/>
            </p:cNvSpPr>
            <p:nvPr/>
          </p:nvSpPr>
          <p:spPr bwMode="auto">
            <a:xfrm>
              <a:off x="3742" y="2659"/>
              <a:ext cx="617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45" tIns="41473" rIns="82945" bIns="41473">
              <a:spAutoFit/>
            </a:bodyPr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sv-SE" altLang="sv-SE" sz="1500" b="1"/>
                <a:t>klass</a:t>
              </a:r>
            </a:p>
          </p:txBody>
        </p:sp>
        <p:sp>
          <p:nvSpPr>
            <p:cNvPr id="14402" name="Text Box 66"/>
            <p:cNvSpPr txBox="1">
              <a:spLocks noChangeArrowheads="1"/>
            </p:cNvSpPr>
            <p:nvPr/>
          </p:nvSpPr>
          <p:spPr bwMode="auto">
            <a:xfrm>
              <a:off x="4604" y="2659"/>
              <a:ext cx="700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45" tIns="41473" rIns="82945" bIns="41473">
              <a:spAutoFit/>
            </a:bodyPr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sv-SE" altLang="sv-SE" sz="1500" b="1"/>
                <a:t>     flicka</a:t>
              </a:r>
            </a:p>
          </p:txBody>
        </p:sp>
        <p:sp>
          <p:nvSpPr>
            <p:cNvPr id="14403" name="Text Box 67"/>
            <p:cNvSpPr txBox="1">
              <a:spLocks noChangeArrowheads="1"/>
            </p:cNvSpPr>
            <p:nvPr/>
          </p:nvSpPr>
          <p:spPr bwMode="auto">
            <a:xfrm>
              <a:off x="4694" y="1525"/>
              <a:ext cx="617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945" tIns="41473" rIns="82945" bIns="41473">
              <a:spAutoFit/>
            </a:bodyPr>
            <a:lstStyle>
              <a:lvl1pPr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4143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828675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244600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1658938" algn="l" defTabSz="828675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1161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5733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0305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487738" defTabSz="828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sv-SE" altLang="sv-SE" sz="1500" b="1"/>
                <a:t>kompis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276600" y="44450"/>
            <a:ext cx="25193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v-SE" altLang="sv-SE" sz="2800" b="1">
                <a:latin typeface="Calibri" panose="020F0502020204030204" pitchFamily="34" charset="0"/>
              </a:rPr>
              <a:t>var?</a:t>
            </a:r>
          </a:p>
        </p:txBody>
      </p:sp>
      <p:grpSp>
        <p:nvGrpSpPr>
          <p:cNvPr id="25605" name="Group 5"/>
          <p:cNvGrpSpPr>
            <a:grpSpLocks/>
          </p:cNvGrpSpPr>
          <p:nvPr/>
        </p:nvGrpSpPr>
        <p:grpSpPr bwMode="auto">
          <a:xfrm>
            <a:off x="395288" y="3429000"/>
            <a:ext cx="8424862" cy="2879725"/>
            <a:chOff x="567" y="2296"/>
            <a:chExt cx="4626" cy="1678"/>
          </a:xfrm>
        </p:grpSpPr>
        <p:grpSp>
          <p:nvGrpSpPr>
            <p:cNvPr id="25606" name="Group 6"/>
            <p:cNvGrpSpPr>
              <a:grpSpLocks/>
            </p:cNvGrpSpPr>
            <p:nvPr/>
          </p:nvGrpSpPr>
          <p:grpSpPr bwMode="auto">
            <a:xfrm>
              <a:off x="612" y="2296"/>
              <a:ext cx="4446" cy="1678"/>
              <a:chOff x="612" y="2296"/>
              <a:chExt cx="4446" cy="1678"/>
            </a:xfrm>
          </p:grpSpPr>
          <p:sp>
            <p:nvSpPr>
              <p:cNvPr id="25607" name="AutoShape 7"/>
              <p:cNvSpPr>
                <a:spLocks noChangeArrowheads="1"/>
              </p:cNvSpPr>
              <p:nvPr/>
            </p:nvSpPr>
            <p:spPr bwMode="auto">
              <a:xfrm>
                <a:off x="612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q</a:t>
                </a:r>
              </a:p>
            </p:txBody>
          </p:sp>
          <p:sp>
            <p:nvSpPr>
              <p:cNvPr id="25608" name="AutoShape 8"/>
              <p:cNvSpPr>
                <a:spLocks noChangeArrowheads="1"/>
              </p:cNvSpPr>
              <p:nvPr/>
            </p:nvSpPr>
            <p:spPr bwMode="auto">
              <a:xfrm>
                <a:off x="1021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w</a:t>
                </a:r>
              </a:p>
            </p:txBody>
          </p:sp>
          <p:sp>
            <p:nvSpPr>
              <p:cNvPr id="25609" name="AutoShape 9"/>
              <p:cNvSpPr>
                <a:spLocks noChangeArrowheads="1"/>
              </p:cNvSpPr>
              <p:nvPr/>
            </p:nvSpPr>
            <p:spPr bwMode="auto">
              <a:xfrm>
                <a:off x="1430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e</a:t>
                </a:r>
              </a:p>
            </p:txBody>
          </p:sp>
          <p:sp>
            <p:nvSpPr>
              <p:cNvPr id="25610" name="AutoShape 10"/>
              <p:cNvSpPr>
                <a:spLocks noChangeArrowheads="1"/>
              </p:cNvSpPr>
              <p:nvPr/>
            </p:nvSpPr>
            <p:spPr bwMode="auto">
              <a:xfrm>
                <a:off x="1838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r</a:t>
                </a:r>
              </a:p>
            </p:txBody>
          </p:sp>
          <p:sp>
            <p:nvSpPr>
              <p:cNvPr id="25611" name="AutoShape 11"/>
              <p:cNvSpPr>
                <a:spLocks noChangeArrowheads="1"/>
              </p:cNvSpPr>
              <p:nvPr/>
            </p:nvSpPr>
            <p:spPr bwMode="auto">
              <a:xfrm>
                <a:off x="2246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t</a:t>
                </a:r>
              </a:p>
            </p:txBody>
          </p:sp>
          <p:sp>
            <p:nvSpPr>
              <p:cNvPr id="25612" name="AutoShape 12"/>
              <p:cNvSpPr>
                <a:spLocks noChangeArrowheads="1"/>
              </p:cNvSpPr>
              <p:nvPr/>
            </p:nvSpPr>
            <p:spPr bwMode="auto">
              <a:xfrm>
                <a:off x="2655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y</a:t>
                </a:r>
              </a:p>
            </p:txBody>
          </p:sp>
          <p:sp>
            <p:nvSpPr>
              <p:cNvPr id="25613" name="AutoShape 13"/>
              <p:cNvSpPr>
                <a:spLocks noChangeArrowheads="1"/>
              </p:cNvSpPr>
              <p:nvPr/>
            </p:nvSpPr>
            <p:spPr bwMode="auto">
              <a:xfrm>
                <a:off x="3064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u</a:t>
                </a:r>
              </a:p>
            </p:txBody>
          </p:sp>
          <p:sp>
            <p:nvSpPr>
              <p:cNvPr id="25614" name="AutoShape 14"/>
              <p:cNvSpPr>
                <a:spLocks noChangeArrowheads="1"/>
              </p:cNvSpPr>
              <p:nvPr/>
            </p:nvSpPr>
            <p:spPr bwMode="auto">
              <a:xfrm>
                <a:off x="3472" y="2296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i</a:t>
                </a:r>
              </a:p>
            </p:txBody>
          </p:sp>
          <p:sp>
            <p:nvSpPr>
              <p:cNvPr id="25615" name="AutoShape 15"/>
              <p:cNvSpPr>
                <a:spLocks noChangeArrowheads="1"/>
              </p:cNvSpPr>
              <p:nvPr/>
            </p:nvSpPr>
            <p:spPr bwMode="auto">
              <a:xfrm>
                <a:off x="3881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o</a:t>
                </a:r>
              </a:p>
            </p:txBody>
          </p:sp>
          <p:sp>
            <p:nvSpPr>
              <p:cNvPr id="25616" name="AutoShape 16"/>
              <p:cNvSpPr>
                <a:spLocks noChangeArrowheads="1"/>
              </p:cNvSpPr>
              <p:nvPr/>
            </p:nvSpPr>
            <p:spPr bwMode="auto">
              <a:xfrm>
                <a:off x="4290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p</a:t>
                </a:r>
              </a:p>
            </p:txBody>
          </p:sp>
          <p:sp>
            <p:nvSpPr>
              <p:cNvPr id="25617" name="AutoShape 17"/>
              <p:cNvSpPr>
                <a:spLocks noChangeArrowheads="1"/>
              </p:cNvSpPr>
              <p:nvPr/>
            </p:nvSpPr>
            <p:spPr bwMode="auto">
              <a:xfrm>
                <a:off x="4699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å</a:t>
                </a:r>
              </a:p>
            </p:txBody>
          </p:sp>
          <p:sp>
            <p:nvSpPr>
              <p:cNvPr id="25618" name="AutoShape 18"/>
              <p:cNvSpPr>
                <a:spLocks noChangeArrowheads="1"/>
              </p:cNvSpPr>
              <p:nvPr/>
            </p:nvSpPr>
            <p:spPr bwMode="auto">
              <a:xfrm>
                <a:off x="613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a</a:t>
                </a:r>
              </a:p>
            </p:txBody>
          </p:sp>
          <p:sp>
            <p:nvSpPr>
              <p:cNvPr id="25619" name="AutoShape 19"/>
              <p:cNvSpPr>
                <a:spLocks noChangeArrowheads="1"/>
              </p:cNvSpPr>
              <p:nvPr/>
            </p:nvSpPr>
            <p:spPr bwMode="auto">
              <a:xfrm>
                <a:off x="1022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s</a:t>
                </a:r>
              </a:p>
            </p:txBody>
          </p:sp>
          <p:sp>
            <p:nvSpPr>
              <p:cNvPr id="25620" name="AutoShape 20"/>
              <p:cNvSpPr>
                <a:spLocks noChangeArrowheads="1"/>
              </p:cNvSpPr>
              <p:nvPr/>
            </p:nvSpPr>
            <p:spPr bwMode="auto">
              <a:xfrm>
                <a:off x="1431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d</a:t>
                </a:r>
              </a:p>
            </p:txBody>
          </p:sp>
          <p:sp>
            <p:nvSpPr>
              <p:cNvPr id="25621" name="AutoShape 21"/>
              <p:cNvSpPr>
                <a:spLocks noChangeArrowheads="1"/>
              </p:cNvSpPr>
              <p:nvPr/>
            </p:nvSpPr>
            <p:spPr bwMode="auto">
              <a:xfrm>
                <a:off x="1839" y="2741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f</a:t>
                </a:r>
              </a:p>
            </p:txBody>
          </p:sp>
          <p:sp>
            <p:nvSpPr>
              <p:cNvPr id="25622" name="AutoShape 22"/>
              <p:cNvSpPr>
                <a:spLocks noChangeArrowheads="1"/>
              </p:cNvSpPr>
              <p:nvPr/>
            </p:nvSpPr>
            <p:spPr bwMode="auto">
              <a:xfrm>
                <a:off x="2247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g</a:t>
                </a:r>
              </a:p>
            </p:txBody>
          </p:sp>
          <p:sp>
            <p:nvSpPr>
              <p:cNvPr id="25623" name="AutoShape 23"/>
              <p:cNvSpPr>
                <a:spLocks noChangeArrowheads="1"/>
              </p:cNvSpPr>
              <p:nvPr/>
            </p:nvSpPr>
            <p:spPr bwMode="auto">
              <a:xfrm>
                <a:off x="2656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h</a:t>
                </a:r>
              </a:p>
            </p:txBody>
          </p:sp>
          <p:sp>
            <p:nvSpPr>
              <p:cNvPr id="25624" name="AutoShape 24"/>
              <p:cNvSpPr>
                <a:spLocks noChangeArrowheads="1"/>
              </p:cNvSpPr>
              <p:nvPr/>
            </p:nvSpPr>
            <p:spPr bwMode="auto">
              <a:xfrm>
                <a:off x="3065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j</a:t>
                </a:r>
              </a:p>
            </p:txBody>
          </p:sp>
          <p:sp>
            <p:nvSpPr>
              <p:cNvPr id="25625" name="AutoShape 25"/>
              <p:cNvSpPr>
                <a:spLocks noChangeArrowheads="1"/>
              </p:cNvSpPr>
              <p:nvPr/>
            </p:nvSpPr>
            <p:spPr bwMode="auto">
              <a:xfrm>
                <a:off x="3474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k</a:t>
                </a:r>
              </a:p>
            </p:txBody>
          </p:sp>
          <p:sp>
            <p:nvSpPr>
              <p:cNvPr id="25626" name="AutoShape 26"/>
              <p:cNvSpPr>
                <a:spLocks noChangeArrowheads="1"/>
              </p:cNvSpPr>
              <p:nvPr/>
            </p:nvSpPr>
            <p:spPr bwMode="auto">
              <a:xfrm>
                <a:off x="3882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l</a:t>
                </a:r>
              </a:p>
            </p:txBody>
          </p:sp>
          <p:sp>
            <p:nvSpPr>
              <p:cNvPr id="25627" name="AutoShape 27"/>
              <p:cNvSpPr>
                <a:spLocks noChangeArrowheads="1"/>
              </p:cNvSpPr>
              <p:nvPr/>
            </p:nvSpPr>
            <p:spPr bwMode="auto">
              <a:xfrm>
                <a:off x="4291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ö</a:t>
                </a:r>
              </a:p>
            </p:txBody>
          </p:sp>
          <p:sp>
            <p:nvSpPr>
              <p:cNvPr id="25628" name="AutoShape 28"/>
              <p:cNvSpPr>
                <a:spLocks noChangeArrowheads="1"/>
              </p:cNvSpPr>
              <p:nvPr/>
            </p:nvSpPr>
            <p:spPr bwMode="auto">
              <a:xfrm>
                <a:off x="4700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ä</a:t>
                </a:r>
              </a:p>
            </p:txBody>
          </p:sp>
          <p:sp>
            <p:nvSpPr>
              <p:cNvPr id="25629" name="AutoShape 29"/>
              <p:cNvSpPr>
                <a:spLocks noChangeArrowheads="1"/>
              </p:cNvSpPr>
              <p:nvPr/>
            </p:nvSpPr>
            <p:spPr bwMode="auto">
              <a:xfrm>
                <a:off x="1431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z</a:t>
                </a:r>
              </a:p>
            </p:txBody>
          </p:sp>
          <p:sp>
            <p:nvSpPr>
              <p:cNvPr id="25630" name="AutoShape 30"/>
              <p:cNvSpPr>
                <a:spLocks noChangeArrowheads="1"/>
              </p:cNvSpPr>
              <p:nvPr/>
            </p:nvSpPr>
            <p:spPr bwMode="auto">
              <a:xfrm>
                <a:off x="1840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x</a:t>
                </a:r>
              </a:p>
            </p:txBody>
          </p:sp>
          <p:sp>
            <p:nvSpPr>
              <p:cNvPr id="25631" name="AutoShape 31"/>
              <p:cNvSpPr>
                <a:spLocks noChangeArrowheads="1"/>
              </p:cNvSpPr>
              <p:nvPr/>
            </p:nvSpPr>
            <p:spPr bwMode="auto">
              <a:xfrm>
                <a:off x="2247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c</a:t>
                </a:r>
              </a:p>
            </p:txBody>
          </p:sp>
          <p:sp>
            <p:nvSpPr>
              <p:cNvPr id="25632" name="AutoShape 32"/>
              <p:cNvSpPr>
                <a:spLocks noChangeArrowheads="1"/>
              </p:cNvSpPr>
              <p:nvPr/>
            </p:nvSpPr>
            <p:spPr bwMode="auto">
              <a:xfrm>
                <a:off x="2656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v</a:t>
                </a:r>
              </a:p>
            </p:txBody>
          </p:sp>
          <p:sp>
            <p:nvSpPr>
              <p:cNvPr id="25633" name="AutoShape 33"/>
              <p:cNvSpPr>
                <a:spLocks noChangeArrowheads="1"/>
              </p:cNvSpPr>
              <p:nvPr/>
            </p:nvSpPr>
            <p:spPr bwMode="auto">
              <a:xfrm>
                <a:off x="3065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b</a:t>
                </a:r>
              </a:p>
            </p:txBody>
          </p:sp>
          <p:sp>
            <p:nvSpPr>
              <p:cNvPr id="25634" name="AutoShape 34"/>
              <p:cNvSpPr>
                <a:spLocks noChangeArrowheads="1"/>
              </p:cNvSpPr>
              <p:nvPr/>
            </p:nvSpPr>
            <p:spPr bwMode="auto">
              <a:xfrm>
                <a:off x="3474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n</a:t>
                </a:r>
              </a:p>
            </p:txBody>
          </p:sp>
          <p:sp>
            <p:nvSpPr>
              <p:cNvPr id="25635" name="AutoShape 35"/>
              <p:cNvSpPr>
                <a:spLocks noChangeArrowheads="1"/>
              </p:cNvSpPr>
              <p:nvPr/>
            </p:nvSpPr>
            <p:spPr bwMode="auto">
              <a:xfrm>
                <a:off x="3882" y="3175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m</a:t>
                </a:r>
              </a:p>
            </p:txBody>
          </p:sp>
          <p:sp>
            <p:nvSpPr>
              <p:cNvPr id="25636" name="AutoShape 36"/>
              <p:cNvSpPr>
                <a:spLocks noChangeArrowheads="1"/>
              </p:cNvSpPr>
              <p:nvPr/>
            </p:nvSpPr>
            <p:spPr bwMode="auto">
              <a:xfrm>
                <a:off x="1429" y="3628"/>
                <a:ext cx="2857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v-SE"/>
              </a:p>
            </p:txBody>
          </p:sp>
        </p:grpSp>
        <p:sp>
          <p:nvSpPr>
            <p:cNvPr id="25637" name="AutoShape 37"/>
            <p:cNvSpPr>
              <a:spLocks noChangeArrowheads="1"/>
            </p:cNvSpPr>
            <p:nvPr/>
          </p:nvSpPr>
          <p:spPr bwMode="auto">
            <a:xfrm>
              <a:off x="567" y="3656"/>
              <a:ext cx="589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mer</a:t>
              </a:r>
            </a:p>
          </p:txBody>
        </p:sp>
        <p:sp>
          <p:nvSpPr>
            <p:cNvPr id="25638" name="AutoShape 38"/>
            <p:cNvSpPr>
              <a:spLocks noChangeArrowheads="1"/>
            </p:cNvSpPr>
            <p:nvPr/>
          </p:nvSpPr>
          <p:spPr bwMode="auto">
            <a:xfrm>
              <a:off x="4604" y="3656"/>
              <a:ext cx="589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klar</a:t>
              </a:r>
            </a:p>
          </p:txBody>
        </p:sp>
      </p:grpSp>
      <p:sp>
        <p:nvSpPr>
          <p:cNvPr id="25639" name="AutoShape 39"/>
          <p:cNvSpPr>
            <a:spLocks noChangeArrowheads="1"/>
          </p:cNvSpPr>
          <p:nvPr/>
        </p:nvSpPr>
        <p:spPr bwMode="auto">
          <a:xfrm>
            <a:off x="2268538" y="692150"/>
            <a:ext cx="4608512" cy="25304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/>
          </a:p>
        </p:txBody>
      </p:sp>
      <p:pic>
        <p:nvPicPr>
          <p:cNvPr id="25640" name="Picture 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909638"/>
            <a:ext cx="207645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sv-SE"/>
              <a:t>Information om licenser:www.dart-gbg.org/licenser</a:t>
            </a:r>
          </a:p>
        </p:txBody>
      </p:sp>
      <p:grpSp>
        <p:nvGrpSpPr>
          <p:cNvPr id="9264" name="Group 48"/>
          <p:cNvGrpSpPr>
            <a:grpSpLocks/>
          </p:cNvGrpSpPr>
          <p:nvPr/>
        </p:nvGrpSpPr>
        <p:grpSpPr bwMode="auto">
          <a:xfrm>
            <a:off x="971550" y="1052513"/>
            <a:ext cx="7273925" cy="4681537"/>
            <a:chOff x="657" y="663"/>
            <a:chExt cx="4582" cy="2949"/>
          </a:xfrm>
        </p:grpSpPr>
        <p:sp>
          <p:nvSpPr>
            <p:cNvPr id="9239" name="AutoShape 23"/>
            <p:cNvSpPr>
              <a:spLocks noChangeArrowheads="1"/>
            </p:cNvSpPr>
            <p:nvPr/>
          </p:nvSpPr>
          <p:spPr bwMode="auto">
            <a:xfrm>
              <a:off x="657" y="663"/>
              <a:ext cx="998" cy="136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9240" name="AutoShape 24"/>
            <p:cNvSpPr>
              <a:spLocks noChangeArrowheads="1"/>
            </p:cNvSpPr>
            <p:nvPr/>
          </p:nvSpPr>
          <p:spPr bwMode="auto">
            <a:xfrm>
              <a:off x="1882" y="663"/>
              <a:ext cx="998" cy="136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9241" name="AutoShape 25"/>
            <p:cNvSpPr>
              <a:spLocks noChangeArrowheads="1"/>
            </p:cNvSpPr>
            <p:nvPr/>
          </p:nvSpPr>
          <p:spPr bwMode="auto">
            <a:xfrm>
              <a:off x="3061" y="663"/>
              <a:ext cx="998" cy="136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9242" name="AutoShape 26"/>
            <p:cNvSpPr>
              <a:spLocks noChangeArrowheads="1"/>
            </p:cNvSpPr>
            <p:nvPr/>
          </p:nvSpPr>
          <p:spPr bwMode="auto">
            <a:xfrm>
              <a:off x="4195" y="663"/>
              <a:ext cx="998" cy="136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9243" name="AutoShape 27"/>
            <p:cNvSpPr>
              <a:spLocks noChangeArrowheads="1"/>
            </p:cNvSpPr>
            <p:nvPr/>
          </p:nvSpPr>
          <p:spPr bwMode="auto">
            <a:xfrm>
              <a:off x="703" y="2251"/>
              <a:ext cx="998" cy="136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9244" name="AutoShape 28"/>
            <p:cNvSpPr>
              <a:spLocks noChangeArrowheads="1"/>
            </p:cNvSpPr>
            <p:nvPr/>
          </p:nvSpPr>
          <p:spPr bwMode="auto">
            <a:xfrm>
              <a:off x="1882" y="2251"/>
              <a:ext cx="998" cy="136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9245" name="AutoShape 29"/>
            <p:cNvSpPr>
              <a:spLocks noChangeArrowheads="1"/>
            </p:cNvSpPr>
            <p:nvPr/>
          </p:nvSpPr>
          <p:spPr bwMode="auto">
            <a:xfrm>
              <a:off x="3061" y="2251"/>
              <a:ext cx="998" cy="136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9246" name="AutoShape 30"/>
            <p:cNvSpPr>
              <a:spLocks noChangeArrowheads="1"/>
            </p:cNvSpPr>
            <p:nvPr/>
          </p:nvSpPr>
          <p:spPr bwMode="auto">
            <a:xfrm>
              <a:off x="4241" y="2251"/>
              <a:ext cx="998" cy="136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pic>
          <p:nvPicPr>
            <p:cNvPr id="9247" name="Picture 3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" y="1071"/>
              <a:ext cx="862" cy="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248" name="Text Box 32"/>
            <p:cNvSpPr txBox="1">
              <a:spLocks noChangeArrowheads="1"/>
            </p:cNvSpPr>
            <p:nvPr/>
          </p:nvSpPr>
          <p:spPr bwMode="auto">
            <a:xfrm>
              <a:off x="748" y="845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hemma</a:t>
              </a:r>
            </a:p>
          </p:txBody>
        </p:sp>
        <p:pic>
          <p:nvPicPr>
            <p:cNvPr id="9249" name="Picture 3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1071"/>
              <a:ext cx="848" cy="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250" name="Text Box 34"/>
            <p:cNvSpPr txBox="1">
              <a:spLocks noChangeArrowheads="1"/>
            </p:cNvSpPr>
            <p:nvPr/>
          </p:nvSpPr>
          <p:spPr bwMode="auto">
            <a:xfrm>
              <a:off x="1973" y="845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skolan</a:t>
              </a:r>
            </a:p>
          </p:txBody>
        </p:sp>
        <p:pic>
          <p:nvPicPr>
            <p:cNvPr id="9251" name="Picture 3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1026"/>
              <a:ext cx="862" cy="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252" name="Text Box 36"/>
            <p:cNvSpPr txBox="1">
              <a:spLocks noChangeArrowheads="1"/>
            </p:cNvSpPr>
            <p:nvPr/>
          </p:nvSpPr>
          <p:spPr bwMode="auto">
            <a:xfrm>
              <a:off x="3152" y="845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affären</a:t>
              </a:r>
            </a:p>
          </p:txBody>
        </p:sp>
        <p:pic>
          <p:nvPicPr>
            <p:cNvPr id="9253" name="Picture 3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6" y="935"/>
              <a:ext cx="908" cy="9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54" name="Picture 3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6" y="1344"/>
              <a:ext cx="628" cy="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255" name="Text Box 39"/>
            <p:cNvSpPr txBox="1">
              <a:spLocks noChangeArrowheads="1"/>
            </p:cNvSpPr>
            <p:nvPr/>
          </p:nvSpPr>
          <p:spPr bwMode="auto">
            <a:xfrm>
              <a:off x="4286" y="845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stallet</a:t>
              </a:r>
            </a:p>
          </p:txBody>
        </p:sp>
        <p:pic>
          <p:nvPicPr>
            <p:cNvPr id="9256" name="Picture 4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2704"/>
              <a:ext cx="816" cy="8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57" name="Picture 4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7" y="2704"/>
              <a:ext cx="855" cy="8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58" name="Picture 4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2" y="2704"/>
              <a:ext cx="870" cy="8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59" name="Picture 43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8" y="2704"/>
              <a:ext cx="726" cy="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260" name="Text Box 44"/>
            <p:cNvSpPr txBox="1">
              <a:spLocks noChangeArrowheads="1"/>
            </p:cNvSpPr>
            <p:nvPr/>
          </p:nvSpPr>
          <p:spPr bwMode="auto">
            <a:xfrm>
              <a:off x="793" y="2432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i stan</a:t>
              </a:r>
            </a:p>
          </p:txBody>
        </p:sp>
        <p:sp>
          <p:nvSpPr>
            <p:cNvPr id="9261" name="Text Box 45"/>
            <p:cNvSpPr txBox="1">
              <a:spLocks noChangeArrowheads="1"/>
            </p:cNvSpPr>
            <p:nvPr/>
          </p:nvSpPr>
          <p:spPr bwMode="auto">
            <a:xfrm>
              <a:off x="1973" y="2432"/>
              <a:ext cx="8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badet</a:t>
              </a:r>
            </a:p>
          </p:txBody>
        </p:sp>
        <p:sp>
          <p:nvSpPr>
            <p:cNvPr id="9262" name="Text Box 46"/>
            <p:cNvSpPr txBox="1">
              <a:spLocks noChangeArrowheads="1"/>
            </p:cNvSpPr>
            <p:nvPr/>
          </p:nvSpPr>
          <p:spPr bwMode="auto">
            <a:xfrm>
              <a:off x="3152" y="2387"/>
              <a:ext cx="862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hos någon annan</a:t>
              </a:r>
            </a:p>
          </p:txBody>
        </p:sp>
        <p:sp>
          <p:nvSpPr>
            <p:cNvPr id="9263" name="Text Box 47"/>
            <p:cNvSpPr txBox="1">
              <a:spLocks noChangeArrowheads="1"/>
            </p:cNvSpPr>
            <p:nvPr/>
          </p:nvSpPr>
          <p:spPr bwMode="auto">
            <a:xfrm>
              <a:off x="4332" y="2387"/>
              <a:ext cx="862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v-SE" altLang="sv-SE" b="1">
                  <a:latin typeface="Calibri" panose="020F0502020204030204" pitchFamily="34" charset="0"/>
                </a:rPr>
                <a:t>någon annanstans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6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sv-SE"/>
              <a:t>Information om licenser:www.dart-gbg.org/licenser</a:t>
            </a:r>
          </a:p>
        </p:txBody>
      </p:sp>
      <p:sp>
        <p:nvSpPr>
          <p:cNvPr id="26626" name="AutoShape 2"/>
          <p:cNvSpPr>
            <a:spLocks noChangeArrowheads="1"/>
          </p:cNvSpPr>
          <p:nvPr/>
        </p:nvSpPr>
        <p:spPr bwMode="auto">
          <a:xfrm>
            <a:off x="2268538" y="909638"/>
            <a:ext cx="4608512" cy="23891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SE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276600" y="44450"/>
            <a:ext cx="2519363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hangingPunct="1">
              <a:lnSpc>
                <a:spcPct val="80000"/>
              </a:lnSpc>
              <a:buClrTx/>
              <a:buSzTx/>
              <a:buFontTx/>
              <a:buNone/>
            </a:pPr>
            <a:r>
              <a:rPr lang="sv-SE" altLang="sv-SE" sz="2800" b="1">
                <a:latin typeface="Calibri" panose="020F0502020204030204" pitchFamily="34" charset="0"/>
              </a:rPr>
              <a:t>vad hände?</a:t>
            </a:r>
          </a:p>
          <a:p>
            <a:pPr hangingPunct="1">
              <a:lnSpc>
                <a:spcPct val="80000"/>
              </a:lnSpc>
              <a:buClrTx/>
              <a:buSzTx/>
              <a:buFontTx/>
              <a:buNone/>
            </a:pPr>
            <a:r>
              <a:rPr lang="sv-SE" altLang="sv-SE" sz="2800" b="1">
                <a:latin typeface="Calibri" panose="020F0502020204030204" pitchFamily="34" charset="0"/>
              </a:rPr>
              <a:t>vad händer?</a:t>
            </a:r>
          </a:p>
        </p:txBody>
      </p:sp>
      <p:grpSp>
        <p:nvGrpSpPr>
          <p:cNvPr id="26629" name="Group 5"/>
          <p:cNvGrpSpPr>
            <a:grpSpLocks/>
          </p:cNvGrpSpPr>
          <p:nvPr/>
        </p:nvGrpSpPr>
        <p:grpSpPr bwMode="auto">
          <a:xfrm>
            <a:off x="395288" y="3429000"/>
            <a:ext cx="8424862" cy="2879725"/>
            <a:chOff x="567" y="2296"/>
            <a:chExt cx="4626" cy="1678"/>
          </a:xfrm>
        </p:grpSpPr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612" y="2296"/>
              <a:ext cx="4446" cy="1678"/>
              <a:chOff x="612" y="2296"/>
              <a:chExt cx="4446" cy="1678"/>
            </a:xfrm>
          </p:grpSpPr>
          <p:sp>
            <p:nvSpPr>
              <p:cNvPr id="26631" name="AutoShape 7"/>
              <p:cNvSpPr>
                <a:spLocks noChangeArrowheads="1"/>
              </p:cNvSpPr>
              <p:nvPr/>
            </p:nvSpPr>
            <p:spPr bwMode="auto">
              <a:xfrm>
                <a:off x="612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q</a:t>
                </a:r>
              </a:p>
            </p:txBody>
          </p:sp>
          <p:sp>
            <p:nvSpPr>
              <p:cNvPr id="26632" name="AutoShape 8"/>
              <p:cNvSpPr>
                <a:spLocks noChangeArrowheads="1"/>
              </p:cNvSpPr>
              <p:nvPr/>
            </p:nvSpPr>
            <p:spPr bwMode="auto">
              <a:xfrm>
                <a:off x="1021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w</a:t>
                </a:r>
              </a:p>
            </p:txBody>
          </p:sp>
          <p:sp>
            <p:nvSpPr>
              <p:cNvPr id="26633" name="AutoShape 9"/>
              <p:cNvSpPr>
                <a:spLocks noChangeArrowheads="1"/>
              </p:cNvSpPr>
              <p:nvPr/>
            </p:nvSpPr>
            <p:spPr bwMode="auto">
              <a:xfrm>
                <a:off x="1430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e</a:t>
                </a:r>
              </a:p>
            </p:txBody>
          </p:sp>
          <p:sp>
            <p:nvSpPr>
              <p:cNvPr id="26634" name="AutoShape 10"/>
              <p:cNvSpPr>
                <a:spLocks noChangeArrowheads="1"/>
              </p:cNvSpPr>
              <p:nvPr/>
            </p:nvSpPr>
            <p:spPr bwMode="auto">
              <a:xfrm>
                <a:off x="1838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r</a:t>
                </a:r>
              </a:p>
            </p:txBody>
          </p:sp>
          <p:sp>
            <p:nvSpPr>
              <p:cNvPr id="26635" name="AutoShape 11"/>
              <p:cNvSpPr>
                <a:spLocks noChangeArrowheads="1"/>
              </p:cNvSpPr>
              <p:nvPr/>
            </p:nvSpPr>
            <p:spPr bwMode="auto">
              <a:xfrm>
                <a:off x="2246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t</a:t>
                </a:r>
              </a:p>
            </p:txBody>
          </p:sp>
          <p:sp>
            <p:nvSpPr>
              <p:cNvPr id="26636" name="AutoShape 12"/>
              <p:cNvSpPr>
                <a:spLocks noChangeArrowheads="1"/>
              </p:cNvSpPr>
              <p:nvPr/>
            </p:nvSpPr>
            <p:spPr bwMode="auto">
              <a:xfrm>
                <a:off x="2655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y</a:t>
                </a:r>
              </a:p>
            </p:txBody>
          </p:sp>
          <p:sp>
            <p:nvSpPr>
              <p:cNvPr id="26637" name="AutoShape 13"/>
              <p:cNvSpPr>
                <a:spLocks noChangeArrowheads="1"/>
              </p:cNvSpPr>
              <p:nvPr/>
            </p:nvSpPr>
            <p:spPr bwMode="auto">
              <a:xfrm>
                <a:off x="3064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u</a:t>
                </a:r>
              </a:p>
            </p:txBody>
          </p:sp>
          <p:sp>
            <p:nvSpPr>
              <p:cNvPr id="26638" name="AutoShape 14"/>
              <p:cNvSpPr>
                <a:spLocks noChangeArrowheads="1"/>
              </p:cNvSpPr>
              <p:nvPr/>
            </p:nvSpPr>
            <p:spPr bwMode="auto">
              <a:xfrm>
                <a:off x="3472" y="2296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i</a:t>
                </a:r>
              </a:p>
            </p:txBody>
          </p:sp>
          <p:sp>
            <p:nvSpPr>
              <p:cNvPr id="26639" name="AutoShape 15"/>
              <p:cNvSpPr>
                <a:spLocks noChangeArrowheads="1"/>
              </p:cNvSpPr>
              <p:nvPr/>
            </p:nvSpPr>
            <p:spPr bwMode="auto">
              <a:xfrm>
                <a:off x="3881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o</a:t>
                </a:r>
              </a:p>
            </p:txBody>
          </p:sp>
          <p:sp>
            <p:nvSpPr>
              <p:cNvPr id="26640" name="AutoShape 16"/>
              <p:cNvSpPr>
                <a:spLocks noChangeArrowheads="1"/>
              </p:cNvSpPr>
              <p:nvPr/>
            </p:nvSpPr>
            <p:spPr bwMode="auto">
              <a:xfrm>
                <a:off x="4290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p</a:t>
                </a:r>
              </a:p>
            </p:txBody>
          </p:sp>
          <p:sp>
            <p:nvSpPr>
              <p:cNvPr id="26641" name="AutoShape 17"/>
              <p:cNvSpPr>
                <a:spLocks noChangeArrowheads="1"/>
              </p:cNvSpPr>
              <p:nvPr/>
            </p:nvSpPr>
            <p:spPr bwMode="auto">
              <a:xfrm>
                <a:off x="4699" y="2296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å</a:t>
                </a:r>
              </a:p>
            </p:txBody>
          </p:sp>
          <p:sp>
            <p:nvSpPr>
              <p:cNvPr id="26642" name="AutoShape 18"/>
              <p:cNvSpPr>
                <a:spLocks noChangeArrowheads="1"/>
              </p:cNvSpPr>
              <p:nvPr/>
            </p:nvSpPr>
            <p:spPr bwMode="auto">
              <a:xfrm>
                <a:off x="613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a</a:t>
                </a:r>
              </a:p>
            </p:txBody>
          </p:sp>
          <p:sp>
            <p:nvSpPr>
              <p:cNvPr id="26643" name="AutoShape 19"/>
              <p:cNvSpPr>
                <a:spLocks noChangeArrowheads="1"/>
              </p:cNvSpPr>
              <p:nvPr/>
            </p:nvSpPr>
            <p:spPr bwMode="auto">
              <a:xfrm>
                <a:off x="1022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s</a:t>
                </a:r>
              </a:p>
            </p:txBody>
          </p:sp>
          <p:sp>
            <p:nvSpPr>
              <p:cNvPr id="26644" name="AutoShape 20"/>
              <p:cNvSpPr>
                <a:spLocks noChangeArrowheads="1"/>
              </p:cNvSpPr>
              <p:nvPr/>
            </p:nvSpPr>
            <p:spPr bwMode="auto">
              <a:xfrm>
                <a:off x="1431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d</a:t>
                </a:r>
              </a:p>
            </p:txBody>
          </p:sp>
          <p:sp>
            <p:nvSpPr>
              <p:cNvPr id="26645" name="AutoShape 21"/>
              <p:cNvSpPr>
                <a:spLocks noChangeArrowheads="1"/>
              </p:cNvSpPr>
              <p:nvPr/>
            </p:nvSpPr>
            <p:spPr bwMode="auto">
              <a:xfrm>
                <a:off x="1839" y="2741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f</a:t>
                </a:r>
              </a:p>
            </p:txBody>
          </p:sp>
          <p:sp>
            <p:nvSpPr>
              <p:cNvPr id="26646" name="AutoShape 22"/>
              <p:cNvSpPr>
                <a:spLocks noChangeArrowheads="1"/>
              </p:cNvSpPr>
              <p:nvPr/>
            </p:nvSpPr>
            <p:spPr bwMode="auto">
              <a:xfrm>
                <a:off x="2247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g</a:t>
                </a:r>
              </a:p>
            </p:txBody>
          </p:sp>
          <p:sp>
            <p:nvSpPr>
              <p:cNvPr id="26647" name="AutoShape 23"/>
              <p:cNvSpPr>
                <a:spLocks noChangeArrowheads="1"/>
              </p:cNvSpPr>
              <p:nvPr/>
            </p:nvSpPr>
            <p:spPr bwMode="auto">
              <a:xfrm>
                <a:off x="2656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h</a:t>
                </a:r>
              </a:p>
            </p:txBody>
          </p:sp>
          <p:sp>
            <p:nvSpPr>
              <p:cNvPr id="26648" name="AutoShape 24"/>
              <p:cNvSpPr>
                <a:spLocks noChangeArrowheads="1"/>
              </p:cNvSpPr>
              <p:nvPr/>
            </p:nvSpPr>
            <p:spPr bwMode="auto">
              <a:xfrm>
                <a:off x="3065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j</a:t>
                </a:r>
              </a:p>
            </p:txBody>
          </p:sp>
          <p:sp>
            <p:nvSpPr>
              <p:cNvPr id="26649" name="AutoShape 25"/>
              <p:cNvSpPr>
                <a:spLocks noChangeArrowheads="1"/>
              </p:cNvSpPr>
              <p:nvPr/>
            </p:nvSpPr>
            <p:spPr bwMode="auto">
              <a:xfrm>
                <a:off x="3474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k</a:t>
                </a:r>
              </a:p>
            </p:txBody>
          </p:sp>
          <p:sp>
            <p:nvSpPr>
              <p:cNvPr id="26650" name="AutoShape 26"/>
              <p:cNvSpPr>
                <a:spLocks noChangeArrowheads="1"/>
              </p:cNvSpPr>
              <p:nvPr/>
            </p:nvSpPr>
            <p:spPr bwMode="auto">
              <a:xfrm>
                <a:off x="3882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l</a:t>
                </a:r>
              </a:p>
            </p:txBody>
          </p:sp>
          <p:sp>
            <p:nvSpPr>
              <p:cNvPr id="26651" name="AutoShape 27"/>
              <p:cNvSpPr>
                <a:spLocks noChangeArrowheads="1"/>
              </p:cNvSpPr>
              <p:nvPr/>
            </p:nvSpPr>
            <p:spPr bwMode="auto">
              <a:xfrm>
                <a:off x="4291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ö</a:t>
                </a:r>
              </a:p>
            </p:txBody>
          </p:sp>
          <p:sp>
            <p:nvSpPr>
              <p:cNvPr id="26652" name="AutoShape 28"/>
              <p:cNvSpPr>
                <a:spLocks noChangeArrowheads="1"/>
              </p:cNvSpPr>
              <p:nvPr/>
            </p:nvSpPr>
            <p:spPr bwMode="auto">
              <a:xfrm>
                <a:off x="4700" y="2741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ä</a:t>
                </a:r>
              </a:p>
            </p:txBody>
          </p:sp>
          <p:sp>
            <p:nvSpPr>
              <p:cNvPr id="26653" name="AutoShape 29"/>
              <p:cNvSpPr>
                <a:spLocks noChangeArrowheads="1"/>
              </p:cNvSpPr>
              <p:nvPr/>
            </p:nvSpPr>
            <p:spPr bwMode="auto">
              <a:xfrm>
                <a:off x="1431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z</a:t>
                </a:r>
              </a:p>
            </p:txBody>
          </p:sp>
          <p:sp>
            <p:nvSpPr>
              <p:cNvPr id="26654" name="AutoShape 30"/>
              <p:cNvSpPr>
                <a:spLocks noChangeArrowheads="1"/>
              </p:cNvSpPr>
              <p:nvPr/>
            </p:nvSpPr>
            <p:spPr bwMode="auto">
              <a:xfrm>
                <a:off x="1840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x</a:t>
                </a:r>
              </a:p>
            </p:txBody>
          </p:sp>
          <p:sp>
            <p:nvSpPr>
              <p:cNvPr id="26655" name="AutoShape 31"/>
              <p:cNvSpPr>
                <a:spLocks noChangeArrowheads="1"/>
              </p:cNvSpPr>
              <p:nvPr/>
            </p:nvSpPr>
            <p:spPr bwMode="auto">
              <a:xfrm>
                <a:off x="2247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c</a:t>
                </a:r>
              </a:p>
            </p:txBody>
          </p:sp>
          <p:sp>
            <p:nvSpPr>
              <p:cNvPr id="26656" name="AutoShape 32"/>
              <p:cNvSpPr>
                <a:spLocks noChangeArrowheads="1"/>
              </p:cNvSpPr>
              <p:nvPr/>
            </p:nvSpPr>
            <p:spPr bwMode="auto">
              <a:xfrm>
                <a:off x="2656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v</a:t>
                </a:r>
              </a:p>
            </p:txBody>
          </p:sp>
          <p:sp>
            <p:nvSpPr>
              <p:cNvPr id="26657" name="AutoShape 33"/>
              <p:cNvSpPr>
                <a:spLocks noChangeArrowheads="1"/>
              </p:cNvSpPr>
              <p:nvPr/>
            </p:nvSpPr>
            <p:spPr bwMode="auto">
              <a:xfrm>
                <a:off x="3065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b</a:t>
                </a:r>
              </a:p>
            </p:txBody>
          </p:sp>
          <p:sp>
            <p:nvSpPr>
              <p:cNvPr id="26658" name="AutoShape 34"/>
              <p:cNvSpPr>
                <a:spLocks noChangeArrowheads="1"/>
              </p:cNvSpPr>
              <p:nvPr/>
            </p:nvSpPr>
            <p:spPr bwMode="auto">
              <a:xfrm>
                <a:off x="3474" y="3175"/>
                <a:ext cx="358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n</a:t>
                </a:r>
              </a:p>
            </p:txBody>
          </p:sp>
          <p:sp>
            <p:nvSpPr>
              <p:cNvPr id="26659" name="AutoShape 35"/>
              <p:cNvSpPr>
                <a:spLocks noChangeArrowheads="1"/>
              </p:cNvSpPr>
              <p:nvPr/>
            </p:nvSpPr>
            <p:spPr bwMode="auto">
              <a:xfrm>
                <a:off x="3882" y="3175"/>
                <a:ext cx="359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hangingPunct="1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sv-SE" altLang="sv-SE" sz="3200"/>
                  <a:t>m</a:t>
                </a:r>
              </a:p>
            </p:txBody>
          </p:sp>
          <p:sp>
            <p:nvSpPr>
              <p:cNvPr id="26660" name="AutoShape 36"/>
              <p:cNvSpPr>
                <a:spLocks noChangeArrowheads="1"/>
              </p:cNvSpPr>
              <p:nvPr/>
            </p:nvSpPr>
            <p:spPr bwMode="auto">
              <a:xfrm>
                <a:off x="1429" y="3628"/>
                <a:ext cx="2857" cy="34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v-SE"/>
              </a:p>
            </p:txBody>
          </p:sp>
        </p:grpSp>
        <p:sp>
          <p:nvSpPr>
            <p:cNvPr id="26661" name="AutoShape 37"/>
            <p:cNvSpPr>
              <a:spLocks noChangeArrowheads="1"/>
            </p:cNvSpPr>
            <p:nvPr/>
          </p:nvSpPr>
          <p:spPr bwMode="auto">
            <a:xfrm>
              <a:off x="567" y="3656"/>
              <a:ext cx="589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mer</a:t>
              </a:r>
            </a:p>
          </p:txBody>
        </p:sp>
        <p:sp>
          <p:nvSpPr>
            <p:cNvPr id="26662" name="AutoShape 38"/>
            <p:cNvSpPr>
              <a:spLocks noChangeArrowheads="1"/>
            </p:cNvSpPr>
            <p:nvPr/>
          </p:nvSpPr>
          <p:spPr bwMode="auto">
            <a:xfrm>
              <a:off x="4604" y="3656"/>
              <a:ext cx="589" cy="31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sv-SE" altLang="sv-SE" sz="3200"/>
                <a:t>klar</a:t>
              </a:r>
            </a:p>
          </p:txBody>
        </p:sp>
      </p:grpSp>
      <p:pic>
        <p:nvPicPr>
          <p:cNvPr id="26663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909638"/>
            <a:ext cx="2292350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andardformgivning">
  <a:themeElements>
    <a:clrScheme name="Standardformgivn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formgivning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828675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sv-SE" altLang="sv-SE" sz="16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SimSun" panose="02010600030101010101" pitchFamily="2" charset="-122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828675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sv-SE" altLang="sv-SE" sz="16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SimSun" panose="02010600030101010101" pitchFamily="2" charset="-122"/>
            <a:cs typeface="Arial" panose="020B0604020202020204" pitchFamily="34" charset="0"/>
          </a:defRPr>
        </a:defPPr>
      </a:lstStyle>
    </a:lnDef>
  </a:objectDefaults>
  <a:extraClrSchemeLst>
    <a:extraClrScheme>
      <a:clrScheme name="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VGR Dokument SU" ma:contentTypeID="0x01010006EBECDF67F89F4D8BC5FAF3B8FA559B0D00849C14D30916974E836859F2017C7EAF" ma:contentTypeVersion="26" ma:contentTypeDescription="Skapa ett nytt dokument." ma:contentTypeScope="" ma:versionID="b7660a282e12651ad3a70cd0aff6567c">
  <xsd:schema xmlns:xsd="http://www.w3.org/2001/XMLSchema" xmlns:xs="http://www.w3.org/2001/XMLSchema" xmlns:p="http://schemas.microsoft.com/office/2006/metadata/properties" xmlns:ns2="597d7713-8a3d-4bd2-ae30-edced55b2c1b" xmlns:ns3="5a587b4b-8a28-4367-bb1d-af6dadb94c50" xmlns:ns6="4552c23f-a756-462f-8287-3ff35245ed68" xmlns:ns7="08a5e69b-5eeb-45ca-b623-f5f1d89ce3a7" targetNamespace="http://schemas.microsoft.com/office/2006/metadata/properties" ma:root="true" ma:fieldsID="05e556d68fa046bd8d6b277bf83cb7c5" ns2:_="" ns3:_="" ns6:_="" ns7:_="">
    <xsd:import namespace="597d7713-8a3d-4bd2-ae30-edced55b2c1b"/>
    <xsd:import namespace="5a587b4b-8a28-4367-bb1d-af6dadb94c50"/>
    <xsd:import namespace="4552c23f-a756-462f-8287-3ff35245ed68"/>
    <xsd:import namespace="08a5e69b-5eeb-45ca-b623-f5f1d89ce3a7"/>
    <xsd:element name="properties">
      <xsd:complexType>
        <xsd:sequence>
          <xsd:element name="documentManagement">
            <xsd:complexType>
              <xsd:all>
                <xsd:element ref="ns2:VGR_EgenAmnesindelning" minOccurs="0"/>
                <xsd:element ref="ns2:VGR_DokBeskrivning" minOccurs="0"/>
                <xsd:element ref="ns2:VGR_TillgangligFran" minOccurs="0"/>
                <xsd:element ref="ns2:VGR_TillgangligTill" minOccurs="0"/>
                <xsd:element ref="ns2:VGR_AtkomstRatt" minOccurs="0"/>
                <xsd:element ref="ns2:VGR_Sekretess" minOccurs="0"/>
                <xsd:element ref="ns2:VGR_PubliceratAv" minOccurs="0"/>
                <xsd:element ref="ns2:VGR_PubliceratDatum" minOccurs="0"/>
                <xsd:element ref="ns2:VGR_DokStatus" minOccurs="0"/>
                <xsd:element ref="ns2:VGR_DokStatusMessage" minOccurs="0"/>
                <xsd:element ref="ns2:i1597c54c9084fe5ae9163fac681e86b" minOccurs="0"/>
                <xsd:element ref="ns2:m534ae9efef34a1ab5a1291502fec5e5" minOccurs="0"/>
                <xsd:element ref="ns3:TaxCatchAll" minOccurs="0"/>
                <xsd:element ref="ns2:a7144f27c6ef407e8fb4465121afbe2b" minOccurs="0"/>
                <xsd:element ref="ns2:VGR_DokItemId" minOccurs="0"/>
                <xsd:element ref="ns2:VGR_MellanarkivId" minOccurs="0"/>
                <xsd:element ref="ns2:VGR_MellanarkivUrl" minOccurs="0"/>
                <xsd:element ref="ns2:VGR_MellanarkivWebbUrl" minOccurs="0"/>
                <xsd:element ref="ns2:VGR_ArkivDatum" minOccurs="0"/>
                <xsd:element ref="ns2:VGR_Gallras" minOccurs="0"/>
                <xsd:element ref="ns2:ec6953a5eee3424faece5c2353cf0721" minOccurs="0"/>
                <xsd:element ref="ns3:TaxCatchAllLabel" minOccurs="0"/>
                <xsd:element ref="ns3:TaxKeywordTaxHTField" minOccurs="0"/>
                <xsd:element ref="ns6:f81e099824a143f999fb44b252d808f6" minOccurs="0"/>
                <xsd:element ref="ns3:_dlc_DocIdUrl" minOccurs="0"/>
                <xsd:element ref="ns3:_dlc_DocIdPersistId" minOccurs="0"/>
                <xsd:element ref="ns3:_dlc_DocId" minOccurs="0"/>
                <xsd:element ref="ns6:SharedWithUsers" minOccurs="0"/>
                <xsd:element ref="ns7:Administration" minOccurs="0"/>
                <xsd:element ref="ns7:Verksamhet" minOccurs="0"/>
                <xsd:element ref="ns7:Teknik0" minOccurs="0"/>
                <xsd:element ref="ns7:Egenskaper" minOccurs="0"/>
                <xsd:element ref="ns7:Personal" minOccurs="0"/>
                <xsd:element ref="ns7:M_x00f6_testyp" minOccurs="0"/>
                <xsd:element ref="ns7:M_x00f6_tesdatum" minOccurs="0"/>
                <xsd:element ref="ns7:Egna_x0020_nyckelord" minOccurs="0"/>
                <xsd:element ref="ns7:Datum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7d7713-8a3d-4bd2-ae30-edced55b2c1b" elementFormDefault="qualified">
    <xsd:import namespace="http://schemas.microsoft.com/office/2006/documentManagement/types"/>
    <xsd:import namespace="http://schemas.microsoft.com/office/infopath/2007/PartnerControls"/>
    <xsd:element name="VGR_EgenAmnesindelning" ma:index="5" nillable="true" ma:displayName="Egen ämnesindelning" ma:description="Används för att samla upprättade handlingar utifrån egna ämnesindelningar. Flera ämnen separeras med kommatecken. Används vid publicering på webben." ma:hidden="true" ma:internalName="VGR_EgenAmnesindelning">
      <xsd:simpleType>
        <xsd:restriction base="dms:Text">
          <xsd:maxLength value="255"/>
        </xsd:restriction>
      </xsd:simpleType>
    </xsd:element>
    <xsd:element name="VGR_DokBeskrivning" ma:index="7" nillable="true" ma:displayName="Dokumentbeskrivning" ma:description="Kort beskrivning av innehållet i handlingen." ma:internalName="VGR_DokBeskrivning">
      <xsd:simpleType>
        <xsd:restriction base="dms:Note">
          <xsd:maxLength value="255"/>
        </xsd:restriction>
      </xsd:simpleType>
    </xsd:element>
    <xsd:element name="VGR_TillgangligFran" ma:index="8" nillable="true" ma:displayName="Tillgänglig från" ma:description="Tidpunkt när den upprättade handlingen blir publik och därmed nås från söktjänster och eventuella websidor." ma:format="DateTime" ma:hidden="true" ma:internalName="VGR_TillgangligFran" ma:readOnly="true">
      <xsd:simpleType>
        <xsd:restriction base="dms:DateTime"/>
      </xsd:simpleType>
    </xsd:element>
    <xsd:element name="VGR_TillgangligTill" ma:index="9" nillable="true" ma:displayName="Tillgänglig till" ma:description="Tidpunkt när den upprättade handlingen inte längre är publik och inte längre nås från söktjänster och eventuella websidor." ma:format="DateTime" ma:hidden="true" ma:internalName="VGR_TillgangligTill" ma:readOnly="true">
      <xsd:simpleType>
        <xsd:restriction base="dms:DateTime"/>
      </xsd:simpleType>
    </xsd:element>
    <xsd:element name="VGR_AtkomstRatt" ma:index="10" nillable="true" ma:displayName="Åtkomsträtt (värde)" ma:default="0" ma:description="Vilken spridning den upprättade handlingen ska ha. Vilka som ska kunna komma åt handlingen från mellanarkivet, söktjänster och eventuella websidor." ma:format="Dropdown" ma:hidden="true" ma:internalName="VGR_AtkomstRatt" ma:readOnly="true">
      <xsd:simpleType>
        <xsd:restriction base="dms:Choice">
          <xsd:enumeration value="0"/>
          <xsd:enumeration value="1"/>
          <xsd:enumeration value="2"/>
          <xsd:enumeration value="3"/>
          <xsd:enumeration value="4"/>
        </xsd:restriction>
      </xsd:simpleType>
    </xsd:element>
    <xsd:element name="VGR_Sekretess" ma:index="11" nillable="true" ma:displayName="Skyddskod" ma:default="Allmän handling - Offentlig" ma:description="Skyddsbehov av informationen i den upprättade handlingen. Vid sekretess eller känsliga personuppgifter ska detta anges." ma:format="Dropdown" ma:hidden="true" ma:internalName="VGR_Sekretess" ma:readOnly="true">
      <xsd:simpleType>
        <xsd:restriction base="dms:Choice">
          <xsd:enumeration value="Allmän handling - Offentlig"/>
          <xsd:enumeration value="Sekretess - Allmän handling - skyddad enligt sekretess"/>
          <xsd:enumeration value="GDPR - Allmän handling - skyddad enligt GDPR"/>
        </xsd:restriction>
      </xsd:simpleType>
    </xsd:element>
    <xsd:element name="VGR_PubliceratAv" ma:index="13" nillable="true" ma:displayName="Upprättad av" ma:description="Inloggad person som upprättat dokumentet" ma:hidden="true" ma:SharePointGroup="0" ma:internalName="VGR_PubliceratAv" ma:readOnly="tru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VGR_PubliceratDatum" ma:index="14" nillable="true" ma:displayName="Upprättad datum" ma:description="Tidpunkt när dokumentet upprättades och levererades som allmän handling till mellanarkivet" ma:format="DateTime" ma:hidden="true" ma:internalName="VGR_PubliceratDatum" ma:readOnly="true">
      <xsd:simpleType>
        <xsd:restriction base="dms:DateTime"/>
      </xsd:simpleType>
    </xsd:element>
    <xsd:element name="VGR_DokStatus" ma:index="15" nillable="true" ma:displayName="Mellanarkivstatus" ma:default="Arbetsmaterial" ma:description="Statusmärkning för dokument som beskriver var i processen dokumentet finns." ma:format="Dropdown" ma:hidden="true" ma:internalName="VGR_DokStatus" ma:readOnly="true">
      <xsd:simpleType>
        <xsd:restriction base="dms:Choice">
          <xsd:enumeration value="Arbetsmaterial"/>
          <xsd:enumeration value="Väntar på allmän handling"/>
          <xsd:enumeration value="Allmän handling"/>
          <xsd:enumeration value="Fel vid allmän handling"/>
        </xsd:restriction>
      </xsd:simpleType>
    </xsd:element>
    <xsd:element name="VGR_DokStatusMessage" ma:index="18" nillable="true" ma:displayName="Dokumentlogg" ma:hidden="true" ma:internalName="VGR_DokStatusMessage" ma:readOnly="true">
      <xsd:simpleType>
        <xsd:restriction base="dms:Note">
          <xsd:maxLength value="62000"/>
        </xsd:restriction>
      </xsd:simpleType>
    </xsd:element>
    <xsd:element name="i1597c54c9084fe5ae9163fac681e86b" ma:index="22" nillable="true" ma:taxonomy="true" ma:internalName="i1597c54c9084fe5ae9163fac681e86b" ma:taxonomyFieldName="VGR_Lagparagraf" ma:displayName="Lagparagraf" ma:default="" ma:fieldId="{21597c54-c908-4fe5-ae91-63fac681e86b}" ma:sspId="9ae8f2b4-7723-4074-8d0a-ecbcde67f65a" ma:termSetId="ddb163ed-d655-4cf1-bb2c-a91ec57f9ce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534ae9efef34a1ab5a1291502fec5e5" ma:index="23" nillable="true" ma:taxonomy="true" ma:internalName="m534ae9efef34a1ab5a1291502fec5e5" ma:taxonomyFieldName="VGR_SkapatEnhet" ma:displayName="Upprättad av enhet" ma:default="" ma:fieldId="{6534ae9e-fef3-4a1a-b5a1-291502fec5e5}" ma:sspId="9ae8f2b4-7723-4074-8d0a-ecbcde67f65a" ma:termSetId="9cea25d0-9008-4d39-abcf-763a6009e60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7144f27c6ef407e8fb4465121afbe2b" ma:index="26" nillable="true" ma:taxonomy="true" ma:internalName="a7144f27c6ef407e8fb4465121afbe2b" ma:taxonomyFieldName="VGR_UpprattadForEnheter" ma:displayName="Upprättad för enhet" ma:default="" ma:fieldId="{a7144f27-c6ef-407e-8fb4-465121afbe2b}" ma:taxonomyMulti="true" ma:sspId="9ae8f2b4-7723-4074-8d0a-ecbcde67f65a" ma:termSetId="9cea25d0-9008-4d39-abcf-763a6009e60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VGR_DokItemId" ma:index="28" nillable="true" ma:displayName="DokItemId" ma:hidden="true" ma:internalName="VGR_DokItemId" ma:readOnly="true">
      <xsd:simpleType>
        <xsd:restriction base="dms:Text">
          <xsd:maxLength value="255"/>
        </xsd:restriction>
      </xsd:simpleType>
    </xsd:element>
    <xsd:element name="VGR_MellanarkivId" ma:index="29" nillable="true" ma:displayName="MellanarkivId" ma:hidden="true" ma:internalName="VGR_MellanarkivId" ma:readOnly="true">
      <xsd:simpleType>
        <xsd:restriction base="dms:Text">
          <xsd:maxLength value="255"/>
        </xsd:restriction>
      </xsd:simpleType>
    </xsd:element>
    <xsd:element name="VGR_MellanarkivUrl" ma:index="30" nillable="true" ma:displayName="Arkivlänk" ma:format="Hyperlink" ma:hidden="true" ma:internalName="VGR_Mellanarkiv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VGR_MellanarkivWebbUrl" ma:index="31" nillable="true" ma:displayName="Arkivlänk för webben" ma:hidden="true" ma:internalName="VGR_MellanarkivWebbUrl" ma:readOnly="true">
      <xsd:simpleType>
        <xsd:restriction base="dms:Text">
          <xsd:maxLength value="255"/>
        </xsd:restriction>
      </xsd:simpleType>
    </xsd:element>
    <xsd:element name="VGR_ArkivDatum" ma:index="32" nillable="true" ma:displayName="ArkivDatum" ma:format="DateTime" ma:hidden="true" ma:internalName="VGR_ArkivDatum" ma:readOnly="true">
      <xsd:simpleType>
        <xsd:restriction base="dms:DateTime"/>
      </xsd:simpleType>
    </xsd:element>
    <xsd:element name="VGR_Gallras" ma:index="33" nillable="true" ma:displayName="Gallras" ma:description="" ma:hidden="true" ma:internalName="VGR_Gallras" ma:readOnly="true">
      <xsd:simpleType>
        <xsd:restriction base="dms:Text">
          <xsd:maxLength value="255"/>
        </xsd:restriction>
      </xsd:simpleType>
    </xsd:element>
    <xsd:element name="ec6953a5eee3424faece5c2353cf0721" ma:index="34" nillable="true" ma:taxonomy="true" ma:internalName="ec6953a5eee3424faece5c2353cf0721" ma:taxonomyFieldName="VGR_AmnesIndelning" ma:displayName="Regional ämnesindelning" ma:default="" ma:fieldId="{ec6953a5-eee3-424f-aece-5c2353cf0721}" ma:taxonomyMulti="true" ma:sspId="9ae8f2b4-7723-4074-8d0a-ecbcde67f65a" ma:termSetId="66c52c7a-5036-4d83-ab03-8b3f33605b60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587b4b-8a28-4367-bb1d-af6dadb94c50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47d46706-2fc3-46ae-9b12-bc9508596f86}" ma:internalName="TaxCatchAll" ma:showField="CatchAllData" ma:web="5a587b4b-8a28-4367-bb1d-af6dadb94c5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35" nillable="true" ma:displayName="Taxonomy Catch All Column1" ma:hidden="true" ma:list="{47d46706-2fc3-46ae-9b12-bc9508596f86}" ma:internalName="TaxCatchAllLabel" ma:readOnly="true" ma:showField="CatchAllDataLabel" ma:web="5a587b4b-8a28-4367-bb1d-af6dadb94c5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6" nillable="true" ma:taxonomy="true" ma:internalName="TaxKeywordTaxHTField" ma:taxonomyFieldName="TaxKeyword" ma:displayName="Företagsnyckelord" ma:fieldId="{23f27201-bee3-471e-b2e7-b64fd8b7ca38}" ma:taxonomyMulti="true" ma:sspId="9ae8f2b4-7723-4074-8d0a-ecbcde67f65a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_dlc_DocIdUrl" ma:index="43" nillable="true" ma:displayName="Dokument-ID" ma:description="Permanent länk till det här dokumente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44" nillable="true" ma:displayName="Spara ID" ma:description="Behåll ID vid tillägg." ma:hidden="true" ma:internalName="_dlc_DocIdPersistId" ma:readOnly="true">
      <xsd:simpleType>
        <xsd:restriction base="dms:Boolean"/>
      </xsd:simpleType>
    </xsd:element>
    <xsd:element name="_dlc_DocId" ma:index="45" nillable="true" ma:displayName="Dokument-ID-värde" ma:description="Värdet för dokument-ID som tilldelats till det här objektet." ma:indexed="true" ma:internalName="_dlc_DocId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52c23f-a756-462f-8287-3ff35245ed68" elementFormDefault="qualified">
    <xsd:import namespace="http://schemas.microsoft.com/office/2006/documentManagement/types"/>
    <xsd:import namespace="http://schemas.microsoft.com/office/infopath/2007/PartnerControls"/>
    <xsd:element name="f81e099824a143f999fb44b252d808f6" ma:index="41" nillable="true" ma:taxonomy="true" ma:internalName="f81e099824a143f999fb44b252d808f6" ma:taxonomyFieldName="Handlingstyp_SU" ma:displayName="Handlingstyp SU" ma:fieldId="{f81e0998-24a1-43f9-99fb-44b252d808f6}" ma:sspId="9ae8f2b4-7723-4074-8d0a-ecbcde67f65a" ma:termSetId="2d5b8981-be65-4a38-8775-e8d329e573a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46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a5e69b-5eeb-45ca-b623-f5f1d89ce3a7" elementFormDefault="qualified">
    <xsd:import namespace="http://schemas.microsoft.com/office/2006/documentManagement/types"/>
    <xsd:import namespace="http://schemas.microsoft.com/office/infopath/2007/PartnerControls"/>
    <xsd:element name="Administration" ma:index="47" nillable="true" ma:displayName="Administration" ma:internalName="Administrat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dministration"/>
                    <xsd:enumeration value="Avtal"/>
                    <xsd:enumeration value="Diarieföring"/>
                    <xsd:enumeration value="Ekonomi"/>
                    <xsd:enumeration value="Inköp"/>
                    <xsd:enumeration value="Konton"/>
                    <xsd:enumeration value="Mallar"/>
                    <xsd:enumeration value="Manualer och rutiner"/>
                    <xsd:enumeration value="Offerter"/>
                    <xsd:enumeration value="Priser"/>
                    <xsd:enumeration value="Resor"/>
                    <xsd:enumeration value="SharePoint"/>
                    <xsd:enumeration value="Webb"/>
                  </xsd:restriction>
                </xsd:simpleType>
              </xsd:element>
            </xsd:sequence>
          </xsd:extension>
        </xsd:complexContent>
      </xsd:complexType>
    </xsd:element>
    <xsd:element name="Verksamhet" ma:index="48" nillable="true" ma:displayName="Verksamhet" ma:internalName="Verksamhet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ktiviteter"/>
                    <xsd:enumeration value="Flytt"/>
                    <xsd:enumeration value="Informationsmaterial"/>
                    <xsd:enumeration value="Lokaler och miljö"/>
                    <xsd:enumeration value="Möten"/>
                    <xsd:enumeration value="Mål"/>
                    <xsd:enumeration value="Studiebesök"/>
                    <xsd:enumeration value="Säkerhet"/>
                    <xsd:enumeration value="Utställning"/>
                    <xsd:enumeration value="Utvecklingsarbete"/>
                    <xsd:enumeration value="Verksamhet"/>
                    <xsd:enumeration value="Verksamhetsgranskning"/>
                  </xsd:restriction>
                </xsd:simpleType>
              </xsd:element>
            </xsd:sequence>
          </xsd:extension>
        </xsd:complexContent>
      </xsd:complexType>
    </xsd:element>
    <xsd:element name="Teknik0" ma:index="49" nillable="true" ma:displayName="Teknik" ma:internalName="Teknik0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Hjälpmedel"/>
                    <xsd:enumeration value="Konton"/>
                    <xsd:enumeration value="Lathundar och manualer"/>
                    <xsd:enumeration value="Licenser"/>
                    <xsd:enumeration value="Programvaror"/>
                    <xsd:enumeration value="System"/>
                    <xsd:enumeration value="Teknik"/>
                    <xsd:enumeration value="Utlåning"/>
                    <xsd:enumeration value="VGR IT"/>
                  </xsd:restriction>
                </xsd:simpleType>
              </xsd:element>
            </xsd:sequence>
          </xsd:extension>
        </xsd:complexContent>
      </xsd:complexType>
    </xsd:element>
    <xsd:element name="Egenskaper" ma:index="50" nillable="true" ma:displayName="Egenskaper" ma:internalName="Egenskaper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Engelska"/>
                    <xsd:enumeration value="Arabiska"/>
                    <xsd:enumeration value="Somaliska"/>
                    <xsd:enumeration value="Broschyr"/>
                    <xsd:enumeration value="Presentation"/>
                    <xsd:enumeration value="Poster"/>
                    <xsd:enumeration value="Publicerat på Darts webb"/>
                    <xsd:enumeration value="Rollup"/>
                    <xsd:enumeration value="Skylt"/>
                  </xsd:restriction>
                </xsd:simpleType>
              </xsd:element>
            </xsd:sequence>
          </xsd:extension>
        </xsd:complexContent>
      </xsd:complexType>
    </xsd:element>
    <xsd:element name="Personal" ma:index="51" nillable="true" ma:displayName="Personal" ma:internalName="Personal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dresser"/>
                    <xsd:enumeration value="Firande"/>
                    <xsd:enumeration value="Ledighet"/>
                    <xsd:enumeration value="Medarbetarenkät"/>
                    <xsd:enumeration value="Medarbetarsamtal"/>
                    <xsd:enumeration value="Personal"/>
                    <xsd:enumeration value="Rutiner"/>
                    <xsd:enumeration value="Schema"/>
                  </xsd:restriction>
                </xsd:simpleType>
              </xsd:element>
            </xsd:sequence>
          </xsd:extension>
        </xsd:complexContent>
      </xsd:complexType>
    </xsd:element>
    <xsd:element name="M_x00f6_testyp" ma:index="52" nillable="true" ma:displayName="Mötestyp" ma:description="Vad för slags möte handlar det om?" ma:format="Dropdown" ma:internalName="M_x00f6_testyp">
      <xsd:simpleType>
        <xsd:restriction base="dms:Choice">
          <xsd:enumeration value="APT"/>
          <xsd:enumeration value="Teammöte"/>
          <xsd:enumeration value="Patientmöte"/>
          <xsd:enumeration value="FoU-möte"/>
          <xsd:enumeration value="Projektmöte"/>
          <xsd:enumeration value="Annat möte"/>
        </xsd:restriction>
      </xsd:simpleType>
    </xsd:element>
    <xsd:element name="M_x00f6_tesdatum" ma:index="53" nillable="true" ma:displayName="Mötesdatum" ma:format="DateOnly" ma:internalName="M_x00f6_tesdatum">
      <xsd:simpleType>
        <xsd:restriction base="dms:DateTime"/>
      </xsd:simpleType>
    </xsd:element>
    <xsd:element name="Egna_x0020_nyckelord" ma:index="54" nillable="true" ma:displayName="Egna nyckelord" ma:internalName="Egna_x0020_nyckelord">
      <xsd:simpleType>
        <xsd:restriction base="dms:Note">
          <xsd:maxLength value="255"/>
        </xsd:restriction>
      </xsd:simpleType>
    </xsd:element>
    <xsd:element name="Datum" ma:index="55" nillable="true" ma:displayName="Datum" ma:format="DateOnly" ma:internalName="Datum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Innehållstyp"/>
        <xsd:element ref="dc:title" minOccurs="0" maxOccurs="1" ma:index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a587b4b-8a28-4367-bb1d-af6dadb94c50">SU1326-771305061-802</_dlc_DocId>
    <_dlc_DocIdUrl xmlns="5a587b4b-8a28-4367-bb1d-af6dadb94c50">
      <Url>https://samarbete-skyddad.vgregion.se/sites/sy-su-dart/_layouts/15/DocIdRedir.aspx?ID=SU1326-771305061-802</Url>
      <Description>SU1326-771305061-802</Description>
    </_dlc_DocIdUrl>
    <ec6953a5eee3424faece5c2353cf0721 xmlns="597d7713-8a3d-4bd2-ae30-edced55b2c1b">
      <Terms xmlns="http://schemas.microsoft.com/office/infopath/2007/PartnerControls"/>
    </ec6953a5eee3424faece5c2353cf0721>
    <Verksamhet xmlns="08a5e69b-5eeb-45ca-b623-f5f1d89ce3a7"/>
    <VGR_DokBeskrivning xmlns="597d7713-8a3d-4bd2-ae30-edced55b2c1b" xsi:nil="true"/>
    <Egna_x0020_nyckelord xmlns="08a5e69b-5eeb-45ca-b623-f5f1d89ce3a7" xsi:nil="true"/>
    <Datum xmlns="08a5e69b-5eeb-45ca-b623-f5f1d89ce3a7" xsi:nil="true"/>
    <VGR_EgenAmnesindelning xmlns="597d7713-8a3d-4bd2-ae30-edced55b2c1b" xsi:nil="true"/>
    <Teknik0 xmlns="08a5e69b-5eeb-45ca-b623-f5f1d89ce3a7"/>
    <Administration xmlns="08a5e69b-5eeb-45ca-b623-f5f1d89ce3a7"/>
    <a7144f27c6ef407e8fb4465121afbe2b xmlns="597d7713-8a3d-4bd2-ae30-edced55b2c1b">
      <Terms xmlns="http://schemas.microsoft.com/office/infopath/2007/PartnerControls">
        <TermInfo xmlns="http://schemas.microsoft.com/office/infopath/2007/PartnerControls">
          <TermName xmlns="http://schemas.microsoft.com/office/infopath/2007/PartnerControls">Verksamhet Neurologi-Psykiatri-Habilitering</TermName>
          <TermId xmlns="http://schemas.microsoft.com/office/infopath/2007/PartnerControls">4e892a3a-c286-4790-9441-929e55cbb4c2</TermId>
        </TermInfo>
      </Terms>
    </a7144f27c6ef407e8fb4465121afbe2b>
    <f81e099824a143f999fb44b252d808f6 xmlns="4552c23f-a756-462f-8287-3ff35245ed68">
      <Terms xmlns="http://schemas.microsoft.com/office/infopath/2007/PartnerControls">
        <TermInfo xmlns="http://schemas.microsoft.com/office/infopath/2007/PartnerControls">
          <TermName xmlns="http://schemas.microsoft.com/office/infopath/2007/PartnerControls">Information på hemsida/intranät, av betydelse</TermName>
          <TermId xmlns="http://schemas.microsoft.com/office/infopath/2007/PartnerControls">3425c0fa-73ae-41a5-b7ab-3f89182398d4</TermId>
        </TermInfo>
      </Terms>
    </f81e099824a143f999fb44b252d808f6>
    <TaxKeywordTaxHTField xmlns="5a587b4b-8a28-4367-bb1d-af6dadb94c50">
      <Terms xmlns="http://schemas.microsoft.com/office/infopath/2007/PartnerControls"/>
    </TaxKeywordTaxHTField>
    <M_x00f6_tesdatum xmlns="08a5e69b-5eeb-45ca-b623-f5f1d89ce3a7" xsi:nil="true"/>
    <i1597c54c9084fe5ae9163fac681e86b xmlns="597d7713-8a3d-4bd2-ae30-edced55b2c1b">
      <Terms xmlns="http://schemas.microsoft.com/office/infopath/2007/PartnerControls"/>
    </i1597c54c9084fe5ae9163fac681e86b>
    <m534ae9efef34a1ab5a1291502fec5e5 xmlns="597d7713-8a3d-4bd2-ae30-edced55b2c1b">
      <Terms xmlns="http://schemas.microsoft.com/office/infopath/2007/PartnerControls">
        <TermInfo xmlns="http://schemas.microsoft.com/office/infopath/2007/PartnerControls">
          <TermName xmlns="http://schemas.microsoft.com/office/infopath/2007/PartnerControls">Verksamhet Neurologi-Psykiatri-Habilitering</TermName>
          <TermId xmlns="http://schemas.microsoft.com/office/infopath/2007/PartnerControls">4e892a3a-c286-4790-9441-929e55cbb4c2</TermId>
        </TermInfo>
      </Terms>
    </m534ae9efef34a1ab5a1291502fec5e5>
    <Personal xmlns="08a5e69b-5eeb-45ca-b623-f5f1d89ce3a7"/>
    <TaxCatchAll xmlns="5a587b4b-8a28-4367-bb1d-af6dadb94c50">
      <Value>1</Value>
      <Value>25</Value>
    </TaxCatchAll>
    <Egenskaper xmlns="08a5e69b-5eeb-45ca-b623-f5f1d89ce3a7"/>
    <M_x00f6_testyp xmlns="08a5e69b-5eeb-45ca-b623-f5f1d89ce3a7" xsi:nil="true"/>
    <VGR_TillgangligFran xmlns="597d7713-8a3d-4bd2-ae30-edced55b2c1b">2022-02-14T15:26:00+00:00</VGR_TillgangligFran>
    <VGR_TillgangligTill xmlns="597d7713-8a3d-4bd2-ae30-edced55b2c1b">2032-02-14T15:26:00+00:00</VGR_TillgangligTill>
    <VGR_PubliceratAv xmlns="597d7713-8a3d-4bd2-ae30-edced55b2c1b">
      <UserInfo>
        <DisplayName>Sandra Derbring</DisplayName>
        <AccountId>19</AccountId>
        <AccountType/>
      </UserInfo>
    </VGR_PubliceratAv>
    <VGR_PubliceratDatum xmlns="597d7713-8a3d-4bd2-ae30-edced55b2c1b">2022-02-14T15:26:19+00:00</VGR_PubliceratDatum>
    <VGR_Sekretess xmlns="597d7713-8a3d-4bd2-ae30-edced55b2c1b">Allmän handling - Offentlig</VGR_Sekretess>
    <VGR_AtkomstRatt xmlns="597d7713-8a3d-4bd2-ae30-edced55b2c1b">1</VGR_AtkomstRatt>
    <VGR_DokStatusMessage xmlns="597d7713-8a3d-4bd2-ae30-edced55b2c1b">
2022-02-14 16:26:22: Låst för arkivering
2022-02-14 16:28:00: Väntar på arkivering</VGR_DokStatusMessage>
    <VGR_Gallras xmlns="597d7713-8a3d-4bd2-ae30-edced55b2c1b">Bevaras</VGR_Gallras>
    <VGR_DokStatus xmlns="597d7713-8a3d-4bd2-ae30-edced55b2c1b">Väntar på allmän handling</VGR_DokStatus>
    <VGR_DokItemId xmlns="597d7713-8a3d-4bd2-ae30-edced55b2c1b">c573f384-4db1-4272-a363-8bda1b97b91f</VGR_DokItemId>
  </documentManagement>
</p:properties>
</file>

<file path=customXml/itemProps1.xml><?xml version="1.0" encoding="utf-8"?>
<ds:datastoreItem xmlns:ds="http://schemas.openxmlformats.org/officeDocument/2006/customXml" ds:itemID="{8836496A-6F90-422B-8391-C7FE76AEC492}"/>
</file>

<file path=customXml/itemProps2.xml><?xml version="1.0" encoding="utf-8"?>
<ds:datastoreItem xmlns:ds="http://schemas.openxmlformats.org/officeDocument/2006/customXml" ds:itemID="{83C45E5E-7682-4B31-A692-848F3BB1CBC9}"/>
</file>

<file path=customXml/itemProps3.xml><?xml version="1.0" encoding="utf-8"?>
<ds:datastoreItem xmlns:ds="http://schemas.openxmlformats.org/officeDocument/2006/customXml" ds:itemID="{9EEB5B7B-70B2-4D9F-8F24-A2BEF7A9494B}"/>
</file>

<file path=customXml/itemProps4.xml><?xml version="1.0" encoding="utf-8"?>
<ds:datastoreItem xmlns:ds="http://schemas.openxmlformats.org/officeDocument/2006/customXml" ds:itemID="{00CDE330-B33D-49FD-AB52-49B71E9A4BA8}"/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426</Words>
  <Application>Microsoft Office PowerPoint</Application>
  <PresentationFormat>Bildspel på skärmen (4:3)</PresentationFormat>
  <Paragraphs>353</Paragraphs>
  <Slides>17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17</vt:i4>
      </vt:variant>
    </vt:vector>
  </HeadingPairs>
  <TitlesOfParts>
    <vt:vector size="22" baseType="lpstr">
      <vt:lpstr>Arial</vt:lpstr>
      <vt:lpstr>SimSun</vt:lpstr>
      <vt:lpstr>Times New Roman</vt:lpstr>
      <vt:lpstr>Calibri</vt:lpstr>
      <vt:lpstr>Standardformgivning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VGRIT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Reda-Ut_fria_symboler</dc:title>
  <dc:creator>kurs7</dc:creator>
  <cp:keywords/>
  <cp:lastModifiedBy>Sandra Derbring</cp:lastModifiedBy>
  <cp:revision>18</cp:revision>
  <dcterms:created xsi:type="dcterms:W3CDTF">2013-06-25T06:22:34Z</dcterms:created>
  <dcterms:modified xsi:type="dcterms:W3CDTF">2019-01-23T15:25:58Z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C.rights.accessrights">
    <vt:lpwstr>[Internet]</vt:lpwstr>
  </property>
  <property fmtid="{D5CDD505-2E9C-101B-9397-08002B2CF9AE}" pid="3" name="DC.title.filename">
    <vt:lpwstr>Reda-Ut_fria_symboler.pptx</vt:lpwstr>
  </property>
  <property fmtid="{D5CDD505-2E9C-101B-9397-08002B2CF9AE}" pid="4" name="DC.publisher.forunit.id">
    <vt:lpwstr>[SE2321000131-E000000000001]</vt:lpwstr>
  </property>
  <property fmtid="{D5CDD505-2E9C-101B-9397-08002B2CF9AE}" pid="5" name="DC.identifier.checksum">
    <vt:lpwstr>e03ebda37201358ac579260ad1aaab38</vt:lpwstr>
  </property>
  <property fmtid="{D5CDD505-2E9C-101B-9397-08002B2CF9AE}" pid="6" name="DC.contributor.savedby.id">
    <vt:lpwstr>sande1</vt:lpwstr>
  </property>
  <property fmtid="{D5CDD505-2E9C-101B-9397-08002B2CF9AE}" pid="7" name="DC.source.origin">
    <vt:lpwstr>Alfresco</vt:lpwstr>
  </property>
  <property fmtid="{D5CDD505-2E9C-101B-9397-08002B2CF9AE}" pid="8" name="dcterms.created">
    <vt:lpwstr>2020-04-22</vt:lpwstr>
  </property>
  <property fmtid="{D5CDD505-2E9C-101B-9397-08002B2CF9AE}" pid="9" name="DC.type.document">
    <vt:lpwstr>Information</vt:lpwstr>
  </property>
  <property fmtid="{D5CDD505-2E9C-101B-9397-08002B2CF9AE}" pid="10" name="DC.identifier.version">
    <vt:lpwstr>0.1</vt:lpwstr>
  </property>
  <property fmtid="{D5CDD505-2E9C-101B-9397-08002B2CF9AE}" pid="11" name="DC.contributor.savedby">
    <vt:lpwstr>Sandra Derbring (sande1) VGR/Org/Sahlgrenska Universitetssjukhuset/Område 1/Verksamhet Neurologi-Psykiatri-Habilitering/DART</vt:lpwstr>
  </property>
  <property fmtid="{D5CDD505-2E9C-101B-9397-08002B2CF9AE}" pid="12" name="DC.type.record.id">
    <vt:lpwstr>80803875</vt:lpwstr>
  </property>
  <property fmtid="{D5CDD505-2E9C-101B-9397-08002B2CF9AE}" pid="13" name="DC.language">
    <vt:lpwstr>[Svenska]</vt:lpwstr>
  </property>
  <property fmtid="{D5CDD505-2E9C-101B-9397-08002B2CF9AE}" pid="14" name="DC.format.extension">
    <vt:lpwstr>pptx</vt:lpwstr>
  </property>
  <property fmtid="{D5CDD505-2E9C-101B-9397-08002B2CF9AE}" pid="15" name="DC.type.record">
    <vt:lpwstr>Övriga handlingar:- marknadsföringsmaterial, affischer, broschyrer,egenproducerad informationsmaterial, publikationer,foton etc</vt:lpwstr>
  </property>
  <property fmtid="{D5CDD505-2E9C-101B-9397-08002B2CF9AE}" pid="16" name="DC.format.extent.mimetype">
    <vt:lpwstr>application/vnd.openxmlformats-officedocument.presentationml.presentation</vt:lpwstr>
  </property>
  <property fmtid="{D5CDD505-2E9C-101B-9397-08002B2CF9AE}" pid="17" name="nodeRef">
    <vt:lpwstr>4929231a-bcf8-4a5e-af8a-6d394d204cf6</vt:lpwstr>
  </property>
  <property fmtid="{D5CDD505-2E9C-101B-9397-08002B2CF9AE}" pid="18" name="DC.date.saved">
    <vt:lpwstr>2020-04-22</vt:lpwstr>
  </property>
  <property fmtid="{D5CDD505-2E9C-101B-9397-08002B2CF9AE}" pid="19" name="DC.publisher.forunit">
    <vt:lpwstr>[Västra Götalandsregionen]</vt:lpwstr>
  </property>
  <property fmtid="{D5CDD505-2E9C-101B-9397-08002B2CF9AE}" pid="20" name="updated">
    <vt:lpwstr>2020-04-22</vt:lpwstr>
  </property>
  <property fmtid="{D5CDD505-2E9C-101B-9397-08002B2CF9AE}" pid="21" name="ContentTypeId">
    <vt:lpwstr>0x01010006EBECDF67F89F4D8BC5FAF3B8FA559B0D00849C14D30916974E836859F2017C7EAF</vt:lpwstr>
  </property>
  <property fmtid="{D5CDD505-2E9C-101B-9397-08002B2CF9AE}" pid="22" name="_dlc_DocIdItemGuid">
    <vt:lpwstr>1fc2643a-19d6-423b-90f8-ddb21f901460</vt:lpwstr>
  </property>
  <property fmtid="{D5CDD505-2E9C-101B-9397-08002B2CF9AE}" pid="23" name="TaxKeyword">
    <vt:lpwstr/>
  </property>
  <property fmtid="{D5CDD505-2E9C-101B-9397-08002B2CF9AE}" pid="24" name="VGR_AmnesIndelning">
    <vt:lpwstr/>
  </property>
  <property fmtid="{D5CDD505-2E9C-101B-9397-08002B2CF9AE}" pid="25" name="VGR_SkapatEnhet">
    <vt:lpwstr>1;#Verksamhet Neurologi-Psykiatri-Habilitering|4e892a3a-c286-4790-9441-929e55cbb4c2</vt:lpwstr>
  </property>
  <property fmtid="{D5CDD505-2E9C-101B-9397-08002B2CF9AE}" pid="26" name="VGR_UpprattadForEnheter">
    <vt:lpwstr>1;#Verksamhet Neurologi-Psykiatri-Habilitering|4e892a3a-c286-4790-9441-929e55cbb4c2</vt:lpwstr>
  </property>
  <property fmtid="{D5CDD505-2E9C-101B-9397-08002B2CF9AE}" pid="27" name="VGR_Lagparagraf">
    <vt:lpwstr/>
  </property>
  <property fmtid="{D5CDD505-2E9C-101B-9397-08002B2CF9AE}" pid="28" name="Handlingstyp_SU">
    <vt:lpwstr>25;#Information på hemsida/intranät, av betydelse|3425c0fa-73ae-41a5-b7ab-3f89182398d4</vt:lpwstr>
  </property>
</Properties>
</file>