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2" /><Relationship Type="http://schemas.openxmlformats.org/package/2006/relationships/metadata/core-properties" Target="docProps/core.xml" Id="rId3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0693400" cy="7556500"/>
  <p:notesSz cx="10693400" cy="75565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viewProps" Target="viewProps.xml" Id="rId3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theme" Target="theme/theme1.xml" Id="rId2" /><Relationship Type="http://schemas.openxmlformats.org/officeDocument/2006/relationships/slideMaster" Target="slideMasters/slideMaster1.xml" Id="rId1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tableStyles" Target="tableStyles.xml" Id="rId5" /><Relationship Type="http://schemas.openxmlformats.org/officeDocument/2006/relationships/slide" Target="slides/slide10.xml" Id="rId15" /><Relationship Type="http://schemas.openxmlformats.org/officeDocument/2006/relationships/slide" Target="slides/slide5.xml" Id="rId10" /><Relationship Type="http://schemas.openxmlformats.org/officeDocument/2006/relationships/presProps" Target="presProps.xml" Id="rId4" /><Relationship Type="http://schemas.openxmlformats.org/officeDocument/2006/relationships/slide" Target="slides/slide4.xml" Id="rId9" /><Relationship Type="http://schemas.openxmlformats.org/officeDocument/2006/relationships/slide" Target="slides/slide9.xml" Id="rId14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8" Type="http://schemas.openxmlformats.org/officeDocument/2006/relationships/image" Target="../media/image53.png"/><Relationship Id="rId9" Type="http://schemas.openxmlformats.org/officeDocument/2006/relationships/image" Target="../media/image54.pn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706" y="3262093"/>
            <a:ext cx="117405" cy="117405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23515" y="3262093"/>
            <a:ext cx="118929" cy="117405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23515" y="6319237"/>
            <a:ext cx="118929" cy="11892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5706" y="6319237"/>
            <a:ext cx="117405" cy="11892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575915" y="3262093"/>
            <a:ext cx="117405" cy="117405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643727" y="3262093"/>
            <a:ext cx="118929" cy="11740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643727" y="6319237"/>
            <a:ext cx="118929" cy="11892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75915" y="6319237"/>
            <a:ext cx="117405" cy="11892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Relationship Id="rId29" Type="http://schemas.openxmlformats.org/officeDocument/2006/relationships/image" Target="../media/image23.png"/><Relationship Id="rId30" Type="http://schemas.openxmlformats.org/officeDocument/2006/relationships/image" Target="../media/image24.png"/><Relationship Id="rId31" Type="http://schemas.openxmlformats.org/officeDocument/2006/relationships/image" Target="../media/image25.png"/><Relationship Id="rId32" Type="http://schemas.openxmlformats.org/officeDocument/2006/relationships/image" Target="../media/image26.png"/><Relationship Id="rId33" Type="http://schemas.openxmlformats.org/officeDocument/2006/relationships/image" Target="../media/image27.png"/><Relationship Id="rId34" Type="http://schemas.openxmlformats.org/officeDocument/2006/relationships/image" Target="../media/image28.png"/><Relationship Id="rId35" Type="http://schemas.openxmlformats.org/officeDocument/2006/relationships/image" Target="../media/image29.png"/><Relationship Id="rId36" Type="http://schemas.openxmlformats.org/officeDocument/2006/relationships/image" Target="../media/image30.png"/><Relationship Id="rId37" Type="http://schemas.openxmlformats.org/officeDocument/2006/relationships/image" Target="../media/image31.png"/><Relationship Id="rId38" Type="http://schemas.openxmlformats.org/officeDocument/2006/relationships/image" Target="../media/image32.png"/><Relationship Id="rId39" Type="http://schemas.openxmlformats.org/officeDocument/2006/relationships/image" Target="../media/image33.png"/><Relationship Id="rId40" Type="http://schemas.openxmlformats.org/officeDocument/2006/relationships/image" Target="../media/image34.png"/><Relationship Id="rId41" Type="http://schemas.openxmlformats.org/officeDocument/2006/relationships/image" Target="../media/image35.png"/><Relationship Id="rId42" Type="http://schemas.openxmlformats.org/officeDocument/2006/relationships/image" Target="../media/image36.png"/><Relationship Id="rId43" Type="http://schemas.openxmlformats.org/officeDocument/2006/relationships/image" Target="../media/image37.png"/><Relationship Id="rId44" Type="http://schemas.openxmlformats.org/officeDocument/2006/relationships/image" Target="../media/image38.png"/><Relationship Id="rId45" Type="http://schemas.openxmlformats.org/officeDocument/2006/relationships/image" Target="../media/image39.png"/><Relationship Id="rId46" Type="http://schemas.openxmlformats.org/officeDocument/2006/relationships/image" Target="../media/image40.png"/><Relationship Id="rId47" Type="http://schemas.openxmlformats.org/officeDocument/2006/relationships/image" Target="../media/image41.png"/><Relationship Id="rId48" Type="http://schemas.openxmlformats.org/officeDocument/2006/relationships/image" Target="../media/image42.png"/><Relationship Id="rId49" Type="http://schemas.openxmlformats.org/officeDocument/2006/relationships/image" Target="../media/image43.png"/><Relationship Id="rId50" Type="http://schemas.openxmlformats.org/officeDocument/2006/relationships/image" Target="../media/image44.png"/><Relationship Id="rId51" Type="http://schemas.openxmlformats.org/officeDocument/2006/relationships/image" Target="../media/image45.png"/><Relationship Id="rId52" Type="http://schemas.openxmlformats.org/officeDocument/2006/relationships/image" Target="../media/image46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5790" y="2365980"/>
            <a:ext cx="117405" cy="117405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579219" y="2365980"/>
            <a:ext cx="118929" cy="117405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79219" y="3761964"/>
            <a:ext cx="118929" cy="11892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65790" y="3761964"/>
            <a:ext cx="117405" cy="11892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65790" y="3914364"/>
            <a:ext cx="117405" cy="117405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579219" y="3914364"/>
            <a:ext cx="118929" cy="11740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579219" y="5310349"/>
            <a:ext cx="118929" cy="11892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65790" y="5310349"/>
            <a:ext cx="117405" cy="118929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65790" y="5462749"/>
            <a:ext cx="117405" cy="117405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579219" y="5462749"/>
            <a:ext cx="118929" cy="117405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579219" y="6858733"/>
            <a:ext cx="118929" cy="118929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265790" y="6858733"/>
            <a:ext cx="117405" cy="118929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731619" y="2365980"/>
            <a:ext cx="117405" cy="117405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046574" y="2365980"/>
            <a:ext cx="118929" cy="117405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5046574" y="3761964"/>
            <a:ext cx="118929" cy="118929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731619" y="3761964"/>
            <a:ext cx="117405" cy="118929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2731619" y="3914364"/>
            <a:ext cx="117405" cy="117405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5046574" y="3914364"/>
            <a:ext cx="118929" cy="117405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5046574" y="5310349"/>
            <a:ext cx="118929" cy="118929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2731619" y="5310349"/>
            <a:ext cx="117405" cy="118929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2731619" y="5462749"/>
            <a:ext cx="117405" cy="117405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5046574" y="5462749"/>
            <a:ext cx="118929" cy="117405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5046574" y="6858733"/>
            <a:ext cx="118929" cy="118929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2731619" y="6858733"/>
            <a:ext cx="117405" cy="118929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5198974" y="2365980"/>
            <a:ext cx="117405" cy="117405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7513931" y="2365980"/>
            <a:ext cx="118929" cy="117405"/>
          </a:xfrm>
          <a:prstGeom prst="rect">
            <a:avLst/>
          </a:prstGeom>
        </p:spPr>
      </p:pic>
      <p:pic>
        <p:nvPicPr>
          <p:cNvPr id="42" name="bg object 42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7513931" y="3761964"/>
            <a:ext cx="118929" cy="118929"/>
          </a:xfrm>
          <a:prstGeom prst="rect">
            <a:avLst/>
          </a:prstGeom>
        </p:spPr>
      </p:pic>
      <p:pic>
        <p:nvPicPr>
          <p:cNvPr id="43" name="bg object 43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5198974" y="3761964"/>
            <a:ext cx="117405" cy="118929"/>
          </a:xfrm>
          <a:prstGeom prst="rect">
            <a:avLst/>
          </a:prstGeom>
        </p:spPr>
      </p:pic>
      <p:pic>
        <p:nvPicPr>
          <p:cNvPr id="44" name="bg object 44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5198974" y="3914364"/>
            <a:ext cx="117405" cy="117405"/>
          </a:xfrm>
          <a:prstGeom prst="rect">
            <a:avLst/>
          </a:prstGeom>
        </p:spPr>
      </p:pic>
      <p:pic>
        <p:nvPicPr>
          <p:cNvPr id="45" name="bg object 45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7513931" y="3914364"/>
            <a:ext cx="118929" cy="117405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7513931" y="5310349"/>
            <a:ext cx="118929" cy="118929"/>
          </a:xfrm>
          <a:prstGeom prst="rect">
            <a:avLst/>
          </a:prstGeom>
        </p:spPr>
      </p:pic>
      <p:pic>
        <p:nvPicPr>
          <p:cNvPr id="47" name="bg object 47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5198974" y="5310349"/>
            <a:ext cx="117405" cy="118929"/>
          </a:xfrm>
          <a:prstGeom prst="rect">
            <a:avLst/>
          </a:prstGeom>
        </p:spPr>
      </p:pic>
      <p:pic>
        <p:nvPicPr>
          <p:cNvPr id="48" name="bg object 48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5198974" y="5462749"/>
            <a:ext cx="117405" cy="117405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7513931" y="5462749"/>
            <a:ext cx="118929" cy="117405"/>
          </a:xfrm>
          <a:prstGeom prst="rect">
            <a:avLst/>
          </a:prstGeom>
        </p:spPr>
      </p:pic>
      <p:pic>
        <p:nvPicPr>
          <p:cNvPr id="50" name="bg object 50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7513931" y="6858733"/>
            <a:ext cx="118929" cy="118929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5198974" y="6858733"/>
            <a:ext cx="117405" cy="118929"/>
          </a:xfrm>
          <a:prstGeom prst="rect">
            <a:avLst/>
          </a:prstGeom>
        </p:spPr>
      </p:pic>
      <p:pic>
        <p:nvPicPr>
          <p:cNvPr id="52" name="bg object 52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7666331" y="2365980"/>
            <a:ext cx="117405" cy="117405"/>
          </a:xfrm>
          <a:prstGeom prst="rect">
            <a:avLst/>
          </a:prstGeom>
        </p:spPr>
      </p:pic>
      <p:pic>
        <p:nvPicPr>
          <p:cNvPr id="53" name="bg object 53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9981286" y="2365980"/>
            <a:ext cx="117405" cy="117405"/>
          </a:xfrm>
          <a:prstGeom prst="rect">
            <a:avLst/>
          </a:prstGeom>
        </p:spPr>
      </p:pic>
      <p:pic>
        <p:nvPicPr>
          <p:cNvPr id="54" name="bg object 54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9981286" y="3761964"/>
            <a:ext cx="117405" cy="118929"/>
          </a:xfrm>
          <a:prstGeom prst="rect">
            <a:avLst/>
          </a:prstGeom>
        </p:spPr>
      </p:pic>
      <p:pic>
        <p:nvPicPr>
          <p:cNvPr id="55" name="bg object 55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7666331" y="3761964"/>
            <a:ext cx="117405" cy="118929"/>
          </a:xfrm>
          <a:prstGeom prst="rect">
            <a:avLst/>
          </a:prstGeom>
        </p:spPr>
      </p:pic>
      <p:pic>
        <p:nvPicPr>
          <p:cNvPr id="56" name="bg object 56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7666331" y="3914364"/>
            <a:ext cx="117405" cy="117405"/>
          </a:xfrm>
          <a:prstGeom prst="rect">
            <a:avLst/>
          </a:prstGeom>
        </p:spPr>
      </p:pic>
      <p:pic>
        <p:nvPicPr>
          <p:cNvPr id="57" name="bg object 57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9981286" y="3914364"/>
            <a:ext cx="117405" cy="117405"/>
          </a:xfrm>
          <a:prstGeom prst="rect">
            <a:avLst/>
          </a:prstGeom>
        </p:spPr>
      </p:pic>
      <p:pic>
        <p:nvPicPr>
          <p:cNvPr id="58" name="bg object 58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9981286" y="5310349"/>
            <a:ext cx="117405" cy="118929"/>
          </a:xfrm>
          <a:prstGeom prst="rect">
            <a:avLst/>
          </a:prstGeom>
        </p:spPr>
      </p:pic>
      <p:pic>
        <p:nvPicPr>
          <p:cNvPr id="59" name="bg object 59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7666331" y="5310349"/>
            <a:ext cx="117405" cy="118929"/>
          </a:xfrm>
          <a:prstGeom prst="rect">
            <a:avLst/>
          </a:prstGeom>
        </p:spPr>
      </p:pic>
      <p:pic>
        <p:nvPicPr>
          <p:cNvPr id="60" name="bg object 60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9981286" y="5462749"/>
            <a:ext cx="117405" cy="117405"/>
          </a:xfrm>
          <a:prstGeom prst="rect">
            <a:avLst/>
          </a:prstGeom>
        </p:spPr>
      </p:pic>
      <p:pic>
        <p:nvPicPr>
          <p:cNvPr id="61" name="bg object 61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9981286" y="6858733"/>
            <a:ext cx="117405" cy="11892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8876" y="236615"/>
            <a:ext cx="10235646" cy="2049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88679" y="3232403"/>
            <a:ext cx="9763760" cy="319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0" Type="http://schemas.openxmlformats.org/officeDocument/2006/relationships/image" Target="../media/image63.png"/><Relationship Id="rId11" Type="http://schemas.openxmlformats.org/officeDocument/2006/relationships/image" Target="../media/image64.png"/><Relationship Id="rId12" Type="http://schemas.openxmlformats.org/officeDocument/2006/relationships/image" Target="../media/image65.png"/><Relationship Id="rId13" Type="http://schemas.openxmlformats.org/officeDocument/2006/relationships/image" Target="../media/image66.png"/><Relationship Id="rId14" Type="http://schemas.openxmlformats.org/officeDocument/2006/relationships/image" Target="../media/image67.jpg"/><Relationship Id="rId15" Type="http://schemas.openxmlformats.org/officeDocument/2006/relationships/image" Target="../media/image68.jpg"/><Relationship Id="rId16" Type="http://schemas.openxmlformats.org/officeDocument/2006/relationships/image" Target="../media/image69.jpg"/><Relationship Id="rId17" Type="http://schemas.openxmlformats.org/officeDocument/2006/relationships/image" Target="../media/image70.jpg"/><Relationship Id="rId18" Type="http://schemas.openxmlformats.org/officeDocument/2006/relationships/hyperlink" Target="http://www.symbolbruket.se/" TargetMode="External"/><Relationship Id="rId19" Type="http://schemas.openxmlformats.org/officeDocument/2006/relationships/hyperlink" Target="http://www.dart-gbg.org/licenser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3.png"/><Relationship Id="rId3" Type="http://schemas.openxmlformats.org/officeDocument/2006/relationships/image" Target="../media/image190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png"/><Relationship Id="rId7" Type="http://schemas.openxmlformats.org/officeDocument/2006/relationships/image" Target="../media/image80.png"/><Relationship Id="rId8" Type="http://schemas.openxmlformats.org/officeDocument/2006/relationships/image" Target="../media/image222.jpg"/><Relationship Id="rId9" Type="http://schemas.openxmlformats.org/officeDocument/2006/relationships/image" Target="../media/image223.jpg"/><Relationship Id="rId10" Type="http://schemas.openxmlformats.org/officeDocument/2006/relationships/image" Target="../media/image224.jpg"/><Relationship Id="rId11" Type="http://schemas.openxmlformats.org/officeDocument/2006/relationships/hyperlink" Target="http://www.symbolbruket.se/" TargetMode="External"/><Relationship Id="rId12" Type="http://schemas.openxmlformats.org/officeDocument/2006/relationships/hyperlink" Target="http://www.dart-gbg.org/licenser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g"/><Relationship Id="rId3" Type="http://schemas.openxmlformats.org/officeDocument/2006/relationships/image" Target="../media/image72.jp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Relationship Id="rId7" Type="http://schemas.openxmlformats.org/officeDocument/2006/relationships/image" Target="../media/image54.png"/><Relationship Id="rId8" Type="http://schemas.openxmlformats.org/officeDocument/2006/relationships/image" Target="../media/image76.jpg"/><Relationship Id="rId9" Type="http://schemas.openxmlformats.org/officeDocument/2006/relationships/image" Target="../media/image77.png"/><Relationship Id="rId10" Type="http://schemas.openxmlformats.org/officeDocument/2006/relationships/image" Target="../media/image78.png"/><Relationship Id="rId11" Type="http://schemas.openxmlformats.org/officeDocument/2006/relationships/image" Target="../media/image79.png"/><Relationship Id="rId12" Type="http://schemas.openxmlformats.org/officeDocument/2006/relationships/image" Target="../media/image80.png"/><Relationship Id="rId13" Type="http://schemas.openxmlformats.org/officeDocument/2006/relationships/image" Target="../media/image81.jpg"/><Relationship Id="rId14" Type="http://schemas.openxmlformats.org/officeDocument/2006/relationships/hyperlink" Target="http://www.symbolbruket.se/" TargetMode="External"/><Relationship Id="rId15" Type="http://schemas.openxmlformats.org/officeDocument/2006/relationships/hyperlink" Target="http://www.dart-gbg.org/licenser" TargetMode="Externa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82.jpg"/><Relationship Id="rId7" Type="http://schemas.openxmlformats.org/officeDocument/2006/relationships/image" Target="../media/image83.jpg"/><Relationship Id="rId8" Type="http://schemas.openxmlformats.org/officeDocument/2006/relationships/image" Target="../media/image84.jpg"/><Relationship Id="rId9" Type="http://schemas.openxmlformats.org/officeDocument/2006/relationships/image" Target="../media/image85.jpg"/><Relationship Id="rId10" Type="http://schemas.openxmlformats.org/officeDocument/2006/relationships/image" Target="../media/image86.jpg"/><Relationship Id="rId11" Type="http://schemas.openxmlformats.org/officeDocument/2006/relationships/image" Target="../media/image87.jpg"/><Relationship Id="rId12" Type="http://schemas.openxmlformats.org/officeDocument/2006/relationships/image" Target="../media/image88.jpg"/><Relationship Id="rId13" Type="http://schemas.openxmlformats.org/officeDocument/2006/relationships/image" Target="../media/image89.jpg"/><Relationship Id="rId14" Type="http://schemas.openxmlformats.org/officeDocument/2006/relationships/image" Target="../media/image90.jpg"/><Relationship Id="rId15" Type="http://schemas.openxmlformats.org/officeDocument/2006/relationships/image" Target="../media/image91.jpg"/><Relationship Id="rId16" Type="http://schemas.openxmlformats.org/officeDocument/2006/relationships/image" Target="../media/image92.jpg"/><Relationship Id="rId17" Type="http://schemas.openxmlformats.org/officeDocument/2006/relationships/image" Target="../media/image93.png"/><Relationship Id="rId18" Type="http://schemas.openxmlformats.org/officeDocument/2006/relationships/image" Target="../media/image94.png"/><Relationship Id="rId19" Type="http://schemas.openxmlformats.org/officeDocument/2006/relationships/image" Target="../media/image95.jpg"/><Relationship Id="rId20" Type="http://schemas.openxmlformats.org/officeDocument/2006/relationships/image" Target="../media/image96.jpg"/><Relationship Id="rId21" Type="http://schemas.openxmlformats.org/officeDocument/2006/relationships/hyperlink" Target="http://www.symbolbruket.se/" TargetMode="External"/><Relationship Id="rId22" Type="http://schemas.openxmlformats.org/officeDocument/2006/relationships/hyperlink" Target="http://www.dart-gbg.org/licenser" TargetMode="Externa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97.jpg"/><Relationship Id="rId7" Type="http://schemas.openxmlformats.org/officeDocument/2006/relationships/image" Target="../media/image98.jpg"/><Relationship Id="rId8" Type="http://schemas.openxmlformats.org/officeDocument/2006/relationships/image" Target="../media/image99.jpg"/><Relationship Id="rId9" Type="http://schemas.openxmlformats.org/officeDocument/2006/relationships/image" Target="../media/image100.jpg"/><Relationship Id="rId10" Type="http://schemas.openxmlformats.org/officeDocument/2006/relationships/image" Target="../media/image101.jpg"/><Relationship Id="rId11" Type="http://schemas.openxmlformats.org/officeDocument/2006/relationships/image" Target="../media/image102.jpg"/><Relationship Id="rId12" Type="http://schemas.openxmlformats.org/officeDocument/2006/relationships/image" Target="../media/image103.jpg"/><Relationship Id="rId13" Type="http://schemas.openxmlformats.org/officeDocument/2006/relationships/image" Target="../media/image104.jpg"/><Relationship Id="rId14" Type="http://schemas.openxmlformats.org/officeDocument/2006/relationships/image" Target="../media/image105.jpg"/><Relationship Id="rId15" Type="http://schemas.openxmlformats.org/officeDocument/2006/relationships/image" Target="../media/image106.jpg"/><Relationship Id="rId16" Type="http://schemas.openxmlformats.org/officeDocument/2006/relationships/image" Target="../media/image93.png"/><Relationship Id="rId17" Type="http://schemas.openxmlformats.org/officeDocument/2006/relationships/image" Target="../media/image94.png"/><Relationship Id="rId18" Type="http://schemas.openxmlformats.org/officeDocument/2006/relationships/image" Target="../media/image107.jpg"/><Relationship Id="rId19" Type="http://schemas.openxmlformats.org/officeDocument/2006/relationships/image" Target="../media/image108.jpg"/><Relationship Id="rId20" Type="http://schemas.openxmlformats.org/officeDocument/2006/relationships/image" Target="../media/image109.jpg"/><Relationship Id="rId21" Type="http://schemas.openxmlformats.org/officeDocument/2006/relationships/hyperlink" Target="http://www.symbolbruket.se/" TargetMode="External"/><Relationship Id="rId22" Type="http://schemas.openxmlformats.org/officeDocument/2006/relationships/hyperlink" Target="http://www.dart-gbg.org/licenser" TargetMode="Externa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110.jpg"/><Relationship Id="rId7" Type="http://schemas.openxmlformats.org/officeDocument/2006/relationships/image" Target="../media/image111.jpg"/><Relationship Id="rId8" Type="http://schemas.openxmlformats.org/officeDocument/2006/relationships/image" Target="../media/image112.jpg"/><Relationship Id="rId9" Type="http://schemas.openxmlformats.org/officeDocument/2006/relationships/image" Target="../media/image113.jpg"/><Relationship Id="rId10" Type="http://schemas.openxmlformats.org/officeDocument/2006/relationships/image" Target="../media/image114.jpg"/><Relationship Id="rId11" Type="http://schemas.openxmlformats.org/officeDocument/2006/relationships/image" Target="../media/image115.jpg"/><Relationship Id="rId12" Type="http://schemas.openxmlformats.org/officeDocument/2006/relationships/image" Target="../media/image116.jpg"/><Relationship Id="rId13" Type="http://schemas.openxmlformats.org/officeDocument/2006/relationships/image" Target="../media/image117.jpg"/><Relationship Id="rId14" Type="http://schemas.openxmlformats.org/officeDocument/2006/relationships/image" Target="../media/image118.jpg"/><Relationship Id="rId15" Type="http://schemas.openxmlformats.org/officeDocument/2006/relationships/image" Target="../media/image119.jpg"/><Relationship Id="rId16" Type="http://schemas.openxmlformats.org/officeDocument/2006/relationships/image" Target="../media/image120.jpg"/><Relationship Id="rId17" Type="http://schemas.openxmlformats.org/officeDocument/2006/relationships/image" Target="../media/image93.png"/><Relationship Id="rId18" Type="http://schemas.openxmlformats.org/officeDocument/2006/relationships/image" Target="../media/image94.png"/><Relationship Id="rId19" Type="http://schemas.openxmlformats.org/officeDocument/2006/relationships/image" Target="../media/image121.jpg"/><Relationship Id="rId20" Type="http://schemas.openxmlformats.org/officeDocument/2006/relationships/image" Target="../media/image122.jpg"/><Relationship Id="rId21" Type="http://schemas.openxmlformats.org/officeDocument/2006/relationships/hyperlink" Target="http://www.symbolbruket.se/" TargetMode="External"/><Relationship Id="rId22" Type="http://schemas.openxmlformats.org/officeDocument/2006/relationships/hyperlink" Target="http://www.dart-gbg.org/licenser" TargetMode="Externa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2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124.jpg"/><Relationship Id="rId8" Type="http://schemas.openxmlformats.org/officeDocument/2006/relationships/image" Target="../media/image6.png"/><Relationship Id="rId9" Type="http://schemas.openxmlformats.org/officeDocument/2006/relationships/image" Target="../media/image125.jpg"/><Relationship Id="rId10" Type="http://schemas.openxmlformats.org/officeDocument/2006/relationships/image" Target="../media/image7.png"/><Relationship Id="rId11" Type="http://schemas.openxmlformats.org/officeDocument/2006/relationships/image" Target="../media/image126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27.png"/><Relationship Id="rId15" Type="http://schemas.openxmlformats.org/officeDocument/2006/relationships/image" Target="../media/image128.png"/><Relationship Id="rId16" Type="http://schemas.openxmlformats.org/officeDocument/2006/relationships/image" Target="../media/image129.png"/><Relationship Id="rId17" Type="http://schemas.openxmlformats.org/officeDocument/2006/relationships/image" Target="../media/image14.png"/><Relationship Id="rId18" Type="http://schemas.openxmlformats.org/officeDocument/2006/relationships/image" Target="../media/image130.png"/><Relationship Id="rId19" Type="http://schemas.openxmlformats.org/officeDocument/2006/relationships/image" Target="../media/image16.png"/><Relationship Id="rId20" Type="http://schemas.openxmlformats.org/officeDocument/2006/relationships/image" Target="../media/image131.png"/><Relationship Id="rId21" Type="http://schemas.openxmlformats.org/officeDocument/2006/relationships/image" Target="../media/image18.png"/><Relationship Id="rId22" Type="http://schemas.openxmlformats.org/officeDocument/2006/relationships/image" Target="../media/image19.png"/><Relationship Id="rId23" Type="http://schemas.openxmlformats.org/officeDocument/2006/relationships/image" Target="../media/image20.png"/><Relationship Id="rId24" Type="http://schemas.openxmlformats.org/officeDocument/2006/relationships/image" Target="../media/image132.png"/><Relationship Id="rId25" Type="http://schemas.openxmlformats.org/officeDocument/2006/relationships/image" Target="../media/image22.png"/><Relationship Id="rId26" Type="http://schemas.openxmlformats.org/officeDocument/2006/relationships/image" Target="../media/image133.png"/><Relationship Id="rId27" Type="http://schemas.openxmlformats.org/officeDocument/2006/relationships/image" Target="../media/image24.png"/><Relationship Id="rId28" Type="http://schemas.openxmlformats.org/officeDocument/2006/relationships/image" Target="../media/image25.png"/><Relationship Id="rId29" Type="http://schemas.openxmlformats.org/officeDocument/2006/relationships/image" Target="../media/image26.png"/><Relationship Id="rId30" Type="http://schemas.openxmlformats.org/officeDocument/2006/relationships/image" Target="../media/image27.png"/><Relationship Id="rId31" Type="http://schemas.openxmlformats.org/officeDocument/2006/relationships/image" Target="../media/image134.png"/><Relationship Id="rId32" Type="http://schemas.openxmlformats.org/officeDocument/2006/relationships/image" Target="../media/image29.png"/><Relationship Id="rId33" Type="http://schemas.openxmlformats.org/officeDocument/2006/relationships/image" Target="../media/image30.png"/><Relationship Id="rId34" Type="http://schemas.openxmlformats.org/officeDocument/2006/relationships/image" Target="../media/image31.png"/><Relationship Id="rId35" Type="http://schemas.openxmlformats.org/officeDocument/2006/relationships/image" Target="../media/image32.png"/><Relationship Id="rId36" Type="http://schemas.openxmlformats.org/officeDocument/2006/relationships/image" Target="../media/image135.png"/><Relationship Id="rId37" Type="http://schemas.openxmlformats.org/officeDocument/2006/relationships/image" Target="../media/image136.png"/><Relationship Id="rId38" Type="http://schemas.openxmlformats.org/officeDocument/2006/relationships/image" Target="../media/image35.png"/><Relationship Id="rId39" Type="http://schemas.openxmlformats.org/officeDocument/2006/relationships/image" Target="../media/image137.png"/><Relationship Id="rId40" Type="http://schemas.openxmlformats.org/officeDocument/2006/relationships/image" Target="../media/image138.png"/><Relationship Id="rId41" Type="http://schemas.openxmlformats.org/officeDocument/2006/relationships/image" Target="../media/image38.png"/><Relationship Id="rId42" Type="http://schemas.openxmlformats.org/officeDocument/2006/relationships/image" Target="../media/image39.png"/><Relationship Id="rId43" Type="http://schemas.openxmlformats.org/officeDocument/2006/relationships/image" Target="../media/image139.png"/><Relationship Id="rId44" Type="http://schemas.openxmlformats.org/officeDocument/2006/relationships/image" Target="../media/image140.png"/><Relationship Id="rId45" Type="http://schemas.openxmlformats.org/officeDocument/2006/relationships/image" Target="../media/image42.png"/><Relationship Id="rId46" Type="http://schemas.openxmlformats.org/officeDocument/2006/relationships/image" Target="../media/image43.png"/><Relationship Id="rId47" Type="http://schemas.openxmlformats.org/officeDocument/2006/relationships/image" Target="../media/image44.png"/><Relationship Id="rId48" Type="http://schemas.openxmlformats.org/officeDocument/2006/relationships/image" Target="../media/image45.png"/><Relationship Id="rId49" Type="http://schemas.openxmlformats.org/officeDocument/2006/relationships/image" Target="../media/image46.png"/><Relationship Id="rId50" Type="http://schemas.openxmlformats.org/officeDocument/2006/relationships/image" Target="../media/image77.png"/><Relationship Id="rId51" Type="http://schemas.openxmlformats.org/officeDocument/2006/relationships/image" Target="../media/image78.png"/><Relationship Id="rId52" Type="http://schemas.openxmlformats.org/officeDocument/2006/relationships/image" Target="../media/image79.png"/><Relationship Id="rId53" Type="http://schemas.openxmlformats.org/officeDocument/2006/relationships/image" Target="../media/image80.png"/><Relationship Id="rId54" Type="http://schemas.openxmlformats.org/officeDocument/2006/relationships/image" Target="../media/image141.jpg"/><Relationship Id="rId55" Type="http://schemas.openxmlformats.org/officeDocument/2006/relationships/image" Target="../media/image142.jpg"/><Relationship Id="rId56" Type="http://schemas.openxmlformats.org/officeDocument/2006/relationships/image" Target="../media/image143.jpg"/><Relationship Id="rId57" Type="http://schemas.openxmlformats.org/officeDocument/2006/relationships/image" Target="../media/image144.jpg"/><Relationship Id="rId58" Type="http://schemas.openxmlformats.org/officeDocument/2006/relationships/image" Target="../media/image145.jpg"/><Relationship Id="rId59" Type="http://schemas.openxmlformats.org/officeDocument/2006/relationships/image" Target="../media/image146.jpg"/><Relationship Id="rId60" Type="http://schemas.openxmlformats.org/officeDocument/2006/relationships/image" Target="../media/image147.jpg"/><Relationship Id="rId61" Type="http://schemas.openxmlformats.org/officeDocument/2006/relationships/image" Target="../media/image148.jpg"/><Relationship Id="rId62" Type="http://schemas.openxmlformats.org/officeDocument/2006/relationships/image" Target="../media/image149.jpg"/><Relationship Id="rId63" Type="http://schemas.openxmlformats.org/officeDocument/2006/relationships/image" Target="../media/image150.jpg"/><Relationship Id="rId64" Type="http://schemas.openxmlformats.org/officeDocument/2006/relationships/image" Target="../media/image151.jpg"/><Relationship Id="rId65" Type="http://schemas.openxmlformats.org/officeDocument/2006/relationships/image" Target="../media/image152.jpg"/><Relationship Id="rId66" Type="http://schemas.openxmlformats.org/officeDocument/2006/relationships/image" Target="../media/image153.jpg"/><Relationship Id="rId67" Type="http://schemas.openxmlformats.org/officeDocument/2006/relationships/image" Target="../media/image154.jpg"/><Relationship Id="rId68" Type="http://schemas.openxmlformats.org/officeDocument/2006/relationships/image" Target="../media/image155.jpg"/><Relationship Id="rId69" Type="http://schemas.openxmlformats.org/officeDocument/2006/relationships/image" Target="../media/image156.jpg"/><Relationship Id="rId70" Type="http://schemas.openxmlformats.org/officeDocument/2006/relationships/image" Target="../media/image157.jpg"/><Relationship Id="rId71" Type="http://schemas.openxmlformats.org/officeDocument/2006/relationships/image" Target="../media/image158.jpg"/><Relationship Id="rId72" Type="http://schemas.openxmlformats.org/officeDocument/2006/relationships/image" Target="../media/image159.jpg"/><Relationship Id="rId73" Type="http://schemas.openxmlformats.org/officeDocument/2006/relationships/image" Target="../media/image160.jpg"/><Relationship Id="rId74" Type="http://schemas.openxmlformats.org/officeDocument/2006/relationships/image" Target="../media/image161.jpg"/><Relationship Id="rId75" Type="http://schemas.openxmlformats.org/officeDocument/2006/relationships/image" Target="../media/image162.jpg"/><Relationship Id="rId76" Type="http://schemas.openxmlformats.org/officeDocument/2006/relationships/image" Target="../media/image163.jpg"/><Relationship Id="rId77" Type="http://schemas.openxmlformats.org/officeDocument/2006/relationships/image" Target="../media/image93.png"/><Relationship Id="rId78" Type="http://schemas.openxmlformats.org/officeDocument/2006/relationships/image" Target="../media/image164.png"/><Relationship Id="rId79" Type="http://schemas.openxmlformats.org/officeDocument/2006/relationships/image" Target="../media/image165.jpg"/><Relationship Id="rId80" Type="http://schemas.openxmlformats.org/officeDocument/2006/relationships/image" Target="../media/image166.jpg"/><Relationship Id="rId81" Type="http://schemas.openxmlformats.org/officeDocument/2006/relationships/hyperlink" Target="http://www.symbolbruket.se/" TargetMode="External"/><Relationship Id="rId82" Type="http://schemas.openxmlformats.org/officeDocument/2006/relationships/hyperlink" Target="http://www.dart-gbg.org/licenser" TargetMode="Externa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2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67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68.png"/><Relationship Id="rId13" Type="http://schemas.openxmlformats.org/officeDocument/2006/relationships/image" Target="../media/image169.png"/><Relationship Id="rId14" Type="http://schemas.openxmlformats.org/officeDocument/2006/relationships/image" Target="../media/image170.png"/><Relationship Id="rId15" Type="http://schemas.openxmlformats.org/officeDocument/2006/relationships/image" Target="../media/image14.png"/><Relationship Id="rId16" Type="http://schemas.openxmlformats.org/officeDocument/2006/relationships/image" Target="../media/image130.png"/><Relationship Id="rId17" Type="http://schemas.openxmlformats.org/officeDocument/2006/relationships/image" Target="../media/image16.png"/><Relationship Id="rId18" Type="http://schemas.openxmlformats.org/officeDocument/2006/relationships/image" Target="../media/image171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172.png"/><Relationship Id="rId23" Type="http://schemas.openxmlformats.org/officeDocument/2006/relationships/image" Target="../media/image22.png"/><Relationship Id="rId24" Type="http://schemas.openxmlformats.org/officeDocument/2006/relationships/image" Target="../media/image17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134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174.png"/><Relationship Id="rId35" Type="http://schemas.openxmlformats.org/officeDocument/2006/relationships/image" Target="../media/image136.png"/><Relationship Id="rId36" Type="http://schemas.openxmlformats.org/officeDocument/2006/relationships/image" Target="../media/image35.png"/><Relationship Id="rId37" Type="http://schemas.openxmlformats.org/officeDocument/2006/relationships/image" Target="../media/image175.png"/><Relationship Id="rId38" Type="http://schemas.openxmlformats.org/officeDocument/2006/relationships/image" Target="../media/image176.png"/><Relationship Id="rId39" Type="http://schemas.openxmlformats.org/officeDocument/2006/relationships/image" Target="../media/image38.png"/><Relationship Id="rId40" Type="http://schemas.openxmlformats.org/officeDocument/2006/relationships/image" Target="../media/image177.jpg"/><Relationship Id="rId41" Type="http://schemas.openxmlformats.org/officeDocument/2006/relationships/image" Target="../media/image39.png"/><Relationship Id="rId42" Type="http://schemas.openxmlformats.org/officeDocument/2006/relationships/image" Target="../media/image139.png"/><Relationship Id="rId43" Type="http://schemas.openxmlformats.org/officeDocument/2006/relationships/image" Target="../media/image178.png"/><Relationship Id="rId44" Type="http://schemas.openxmlformats.org/officeDocument/2006/relationships/image" Target="../media/image42.png"/><Relationship Id="rId45" Type="http://schemas.openxmlformats.org/officeDocument/2006/relationships/image" Target="../media/image43.png"/><Relationship Id="rId46" Type="http://schemas.openxmlformats.org/officeDocument/2006/relationships/image" Target="../media/image44.png"/><Relationship Id="rId47" Type="http://schemas.openxmlformats.org/officeDocument/2006/relationships/image" Target="../media/image45.png"/><Relationship Id="rId48" Type="http://schemas.openxmlformats.org/officeDocument/2006/relationships/image" Target="../media/image46.png"/><Relationship Id="rId49" Type="http://schemas.openxmlformats.org/officeDocument/2006/relationships/image" Target="../media/image77.png"/><Relationship Id="rId50" Type="http://schemas.openxmlformats.org/officeDocument/2006/relationships/image" Target="../media/image78.png"/><Relationship Id="rId51" Type="http://schemas.openxmlformats.org/officeDocument/2006/relationships/image" Target="../media/image79.png"/><Relationship Id="rId52" Type="http://schemas.openxmlformats.org/officeDocument/2006/relationships/image" Target="../media/image80.png"/><Relationship Id="rId53" Type="http://schemas.openxmlformats.org/officeDocument/2006/relationships/image" Target="../media/image179.jpg"/><Relationship Id="rId54" Type="http://schemas.openxmlformats.org/officeDocument/2006/relationships/image" Target="../media/image180.jpg"/><Relationship Id="rId55" Type="http://schemas.openxmlformats.org/officeDocument/2006/relationships/image" Target="../media/image181.jpg"/><Relationship Id="rId56" Type="http://schemas.openxmlformats.org/officeDocument/2006/relationships/image" Target="../media/image182.jpg"/><Relationship Id="rId57" Type="http://schemas.openxmlformats.org/officeDocument/2006/relationships/image" Target="../media/image183.png"/><Relationship Id="rId58" Type="http://schemas.openxmlformats.org/officeDocument/2006/relationships/image" Target="../media/image184.jpg"/><Relationship Id="rId59" Type="http://schemas.openxmlformats.org/officeDocument/2006/relationships/image" Target="../media/image185.jpg"/><Relationship Id="rId60" Type="http://schemas.openxmlformats.org/officeDocument/2006/relationships/image" Target="../media/image186.jpg"/><Relationship Id="rId61" Type="http://schemas.openxmlformats.org/officeDocument/2006/relationships/image" Target="../media/image187.jpg"/><Relationship Id="rId62" Type="http://schemas.openxmlformats.org/officeDocument/2006/relationships/image" Target="../media/image188.jpg"/><Relationship Id="rId63" Type="http://schemas.openxmlformats.org/officeDocument/2006/relationships/image" Target="../media/image189.jpg"/><Relationship Id="rId64" Type="http://schemas.openxmlformats.org/officeDocument/2006/relationships/image" Target="../media/image93.png"/><Relationship Id="rId65" Type="http://schemas.openxmlformats.org/officeDocument/2006/relationships/image" Target="../media/image190.png"/><Relationship Id="rId66" Type="http://schemas.openxmlformats.org/officeDocument/2006/relationships/image" Target="../media/image191.jpg"/><Relationship Id="rId67" Type="http://schemas.openxmlformats.org/officeDocument/2006/relationships/image" Target="../media/image192.jpg"/><Relationship Id="rId68" Type="http://schemas.openxmlformats.org/officeDocument/2006/relationships/hyperlink" Target="http://www.symbolbruket.se/" TargetMode="External"/><Relationship Id="rId69" Type="http://schemas.openxmlformats.org/officeDocument/2006/relationships/hyperlink" Target="http://www.dart-gbg.org/licenser" TargetMode="Externa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193.jpg"/><Relationship Id="rId7" Type="http://schemas.openxmlformats.org/officeDocument/2006/relationships/image" Target="../media/image194.jpg"/><Relationship Id="rId8" Type="http://schemas.openxmlformats.org/officeDocument/2006/relationships/image" Target="../media/image195.jpg"/><Relationship Id="rId9" Type="http://schemas.openxmlformats.org/officeDocument/2006/relationships/image" Target="../media/image196.jpg"/><Relationship Id="rId10" Type="http://schemas.openxmlformats.org/officeDocument/2006/relationships/image" Target="../media/image197.jpg"/><Relationship Id="rId11" Type="http://schemas.openxmlformats.org/officeDocument/2006/relationships/image" Target="../media/image198.jpg"/><Relationship Id="rId12" Type="http://schemas.openxmlformats.org/officeDocument/2006/relationships/image" Target="../media/image199.jpg"/><Relationship Id="rId13" Type="http://schemas.openxmlformats.org/officeDocument/2006/relationships/image" Target="../media/image200.jpg"/><Relationship Id="rId14" Type="http://schemas.openxmlformats.org/officeDocument/2006/relationships/image" Target="../media/image201.jpg"/><Relationship Id="rId15" Type="http://schemas.openxmlformats.org/officeDocument/2006/relationships/image" Target="../media/image202.jpg"/><Relationship Id="rId16" Type="http://schemas.openxmlformats.org/officeDocument/2006/relationships/image" Target="../media/image203.jpg"/><Relationship Id="rId17" Type="http://schemas.openxmlformats.org/officeDocument/2006/relationships/image" Target="../media/image204.jpg"/><Relationship Id="rId18" Type="http://schemas.openxmlformats.org/officeDocument/2006/relationships/image" Target="../media/image205.jpg"/><Relationship Id="rId19" Type="http://schemas.openxmlformats.org/officeDocument/2006/relationships/image" Target="../media/image206.jpg"/><Relationship Id="rId20" Type="http://schemas.openxmlformats.org/officeDocument/2006/relationships/image" Target="../media/image93.png"/><Relationship Id="rId21" Type="http://schemas.openxmlformats.org/officeDocument/2006/relationships/image" Target="../media/image190.png"/><Relationship Id="rId22" Type="http://schemas.openxmlformats.org/officeDocument/2006/relationships/image" Target="../media/image165.jpg"/><Relationship Id="rId23" Type="http://schemas.openxmlformats.org/officeDocument/2006/relationships/image" Target="../media/image207.jpg"/><Relationship Id="rId24" Type="http://schemas.openxmlformats.org/officeDocument/2006/relationships/hyperlink" Target="http://www.symbolbruket.se/" TargetMode="External"/><Relationship Id="rId25" Type="http://schemas.openxmlformats.org/officeDocument/2006/relationships/hyperlink" Target="http://www.dart-gbg.org/licenser" TargetMode="Externa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208.jpg"/><Relationship Id="rId7" Type="http://schemas.openxmlformats.org/officeDocument/2006/relationships/image" Target="../media/image209.jpg"/><Relationship Id="rId8" Type="http://schemas.openxmlformats.org/officeDocument/2006/relationships/image" Target="../media/image210.jpg"/><Relationship Id="rId9" Type="http://schemas.openxmlformats.org/officeDocument/2006/relationships/image" Target="../media/image211.jpg"/><Relationship Id="rId10" Type="http://schemas.openxmlformats.org/officeDocument/2006/relationships/image" Target="../media/image212.jpg"/><Relationship Id="rId11" Type="http://schemas.openxmlformats.org/officeDocument/2006/relationships/image" Target="../media/image213.jpg"/><Relationship Id="rId12" Type="http://schemas.openxmlformats.org/officeDocument/2006/relationships/image" Target="../media/image214.jpg"/><Relationship Id="rId13" Type="http://schemas.openxmlformats.org/officeDocument/2006/relationships/image" Target="../media/image215.jpg"/><Relationship Id="rId14" Type="http://schemas.openxmlformats.org/officeDocument/2006/relationships/image" Target="../media/image216.jpg"/><Relationship Id="rId15" Type="http://schemas.openxmlformats.org/officeDocument/2006/relationships/image" Target="../media/image217.jpg"/><Relationship Id="rId16" Type="http://schemas.openxmlformats.org/officeDocument/2006/relationships/image" Target="../media/image218.jpg"/><Relationship Id="rId17" Type="http://schemas.openxmlformats.org/officeDocument/2006/relationships/image" Target="../media/image219.jpg"/><Relationship Id="rId18" Type="http://schemas.openxmlformats.org/officeDocument/2006/relationships/image" Target="../media/image93.png"/><Relationship Id="rId19" Type="http://schemas.openxmlformats.org/officeDocument/2006/relationships/image" Target="../media/image190.png"/><Relationship Id="rId20" Type="http://schemas.openxmlformats.org/officeDocument/2006/relationships/image" Target="../media/image220.jpg"/><Relationship Id="rId21" Type="http://schemas.openxmlformats.org/officeDocument/2006/relationships/image" Target="../media/image221.jpg"/><Relationship Id="rId22" Type="http://schemas.openxmlformats.org/officeDocument/2006/relationships/hyperlink" Target="http://www.symbolbruket.se/" TargetMode="External"/><Relationship Id="rId23" Type="http://schemas.openxmlformats.org/officeDocument/2006/relationships/hyperlink" Target="http://www.dart-gbg.org/licenser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0674" y="1823436"/>
            <a:ext cx="117405" cy="117405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37230" y="1823436"/>
            <a:ext cx="118929" cy="11740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37230" y="4668744"/>
            <a:ext cx="118929" cy="11892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0674" y="4668744"/>
            <a:ext cx="117405" cy="11892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589630" y="1823436"/>
            <a:ext cx="117405" cy="11740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546191" y="1823436"/>
            <a:ext cx="118929" cy="117405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546191" y="4668744"/>
            <a:ext cx="118929" cy="11892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89630" y="4668744"/>
            <a:ext cx="117405" cy="118929"/>
          </a:xfrm>
          <a:prstGeom prst="rect">
            <a:avLst/>
          </a:prstGeom>
        </p:spPr>
      </p:pic>
      <p:graphicFrame>
        <p:nvGraphicFramePr>
          <p:cNvPr id="10" name="object 10" descr=""/>
          <p:cNvGraphicFramePr>
            <a:graphicFrameLocks noGrp="1"/>
          </p:cNvGraphicFramePr>
          <p:nvPr/>
        </p:nvGraphicFramePr>
        <p:xfrm>
          <a:off x="451747" y="1795272"/>
          <a:ext cx="9428480" cy="29825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1975"/>
                <a:gridCol w="3108960"/>
                <a:gridCol w="3100705"/>
              </a:tblGrid>
              <a:tr h="2982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3550">
                        <a:latin typeface="Times New Roman"/>
                        <a:cs typeface="Times New Roman"/>
                      </a:endParaRPr>
                    </a:p>
                    <a:p>
                      <a:pPr marL="551815">
                        <a:lnSpc>
                          <a:spcPct val="100000"/>
                        </a:lnSpc>
                      </a:pPr>
                      <a:r>
                        <a:rPr dirty="0" sz="1700">
                          <a:latin typeface="Comic Sans MS"/>
                          <a:cs typeface="Comic Sans MS"/>
                        </a:rPr>
                        <a:t>Vill</a:t>
                      </a:r>
                      <a:r>
                        <a:rPr dirty="0" sz="17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Comic Sans MS"/>
                          <a:cs typeface="Comic Sans MS"/>
                        </a:rPr>
                        <a:t>du</a:t>
                      </a:r>
                      <a:r>
                        <a:rPr dirty="0" sz="1700" spc="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Comic Sans MS"/>
                          <a:cs typeface="Comic Sans MS"/>
                        </a:rPr>
                        <a:t>fråga</a:t>
                      </a:r>
                      <a:r>
                        <a:rPr dirty="0" sz="1700" spc="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10">
                          <a:latin typeface="Comic Sans MS"/>
                          <a:cs typeface="Comic Sans MS"/>
                        </a:rPr>
                        <a:t>något?</a:t>
                      </a:r>
                      <a:endParaRPr sz="17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3550">
                        <a:latin typeface="Times New Roman"/>
                        <a:cs typeface="Times New Roman"/>
                      </a:endParaRPr>
                    </a:p>
                    <a:p>
                      <a:pPr marL="444500">
                        <a:lnSpc>
                          <a:spcPct val="100000"/>
                        </a:lnSpc>
                      </a:pPr>
                      <a:r>
                        <a:rPr dirty="0" sz="1700">
                          <a:latin typeface="Comic Sans MS"/>
                          <a:cs typeface="Comic Sans MS"/>
                        </a:rPr>
                        <a:t>Vill</a:t>
                      </a:r>
                      <a:r>
                        <a:rPr dirty="0" sz="17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Comic Sans MS"/>
                          <a:cs typeface="Comic Sans MS"/>
                        </a:rPr>
                        <a:t>du</a:t>
                      </a:r>
                      <a:r>
                        <a:rPr dirty="0" sz="17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Comic Sans MS"/>
                          <a:cs typeface="Comic Sans MS"/>
                        </a:rPr>
                        <a:t>berätta</a:t>
                      </a:r>
                      <a:r>
                        <a:rPr dirty="0" sz="1700" spc="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10">
                          <a:latin typeface="Comic Sans MS"/>
                          <a:cs typeface="Comic Sans MS"/>
                        </a:rPr>
                        <a:t>något?</a:t>
                      </a:r>
                      <a:endParaRPr sz="17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 marL="731520" marR="714375" indent="-1905">
                        <a:lnSpc>
                          <a:spcPct val="135300"/>
                        </a:lnSpc>
                      </a:pPr>
                      <a:r>
                        <a:rPr dirty="0" sz="1700">
                          <a:latin typeface="Comic Sans MS"/>
                          <a:cs typeface="Comic Sans MS"/>
                        </a:rPr>
                        <a:t>Är</a:t>
                      </a:r>
                      <a:r>
                        <a:rPr dirty="0" sz="1700" spc="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Comic Sans MS"/>
                          <a:cs typeface="Comic Sans MS"/>
                        </a:rPr>
                        <a:t>något</a:t>
                      </a:r>
                      <a:r>
                        <a:rPr dirty="0" sz="17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10">
                          <a:latin typeface="Comic Sans MS"/>
                          <a:cs typeface="Comic Sans MS"/>
                        </a:rPr>
                        <a:t>dåligt?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Comic Sans MS"/>
                          <a:cs typeface="Comic Sans MS"/>
                        </a:rPr>
                        <a:t>Har</a:t>
                      </a:r>
                      <a:r>
                        <a:rPr dirty="0" sz="17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Comic Sans MS"/>
                          <a:cs typeface="Comic Sans MS"/>
                        </a:rPr>
                        <a:t>något</a:t>
                      </a:r>
                      <a:r>
                        <a:rPr dirty="0" sz="17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20">
                          <a:latin typeface="Comic Sans MS"/>
                          <a:cs typeface="Comic Sans MS"/>
                        </a:rPr>
                        <a:t>hänt?</a:t>
                      </a:r>
                      <a:endParaRPr sz="17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1" name="object 11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698591" y="1823436"/>
            <a:ext cx="117405" cy="117405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655150" y="1823436"/>
            <a:ext cx="117405" cy="117405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655150" y="4668744"/>
            <a:ext cx="117405" cy="118929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698591" y="4668744"/>
            <a:ext cx="117405" cy="118929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39959" y="1958339"/>
            <a:ext cx="2766060" cy="2487167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870838" y="1949196"/>
            <a:ext cx="2596895" cy="2392679"/>
          </a:xfrm>
          <a:prstGeom prst="rect">
            <a:avLst/>
          </a:prstGeom>
        </p:spPr>
      </p:pic>
      <p:grpSp>
        <p:nvGrpSpPr>
          <p:cNvPr id="17" name="object 17" descr=""/>
          <p:cNvGrpSpPr/>
          <p:nvPr/>
        </p:nvGrpSpPr>
        <p:grpSpPr>
          <a:xfrm>
            <a:off x="6897502" y="2005583"/>
            <a:ext cx="2753995" cy="1934210"/>
            <a:chOff x="6897502" y="2005583"/>
            <a:chExt cx="2753995" cy="1934210"/>
          </a:xfrm>
        </p:grpSpPr>
        <p:pic>
          <p:nvPicPr>
            <p:cNvPr id="18" name="object 18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897502" y="2788920"/>
              <a:ext cx="1022603" cy="1150619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819522" y="2005583"/>
              <a:ext cx="1831848" cy="1869948"/>
            </a:xfrm>
            <a:prstGeom prst="rect">
              <a:avLst/>
            </a:prstGeom>
          </p:spPr>
        </p:pic>
      </p:grpSp>
      <p:sp>
        <p:nvSpPr>
          <p:cNvPr id="20" name="object 20" descr=""/>
          <p:cNvSpPr txBox="1"/>
          <p:nvPr/>
        </p:nvSpPr>
        <p:spPr>
          <a:xfrm>
            <a:off x="310231" y="6954220"/>
            <a:ext cx="363918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>
                <a:latin typeface="Calibri"/>
                <a:cs typeface="Calibri"/>
              </a:rPr>
              <a:t>Skapad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InPrint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2: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  <a:hlinkClick r:id="rId18"/>
              </a:rPr>
              <a:t>www.symbolbruket.se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Calibri"/>
                <a:cs typeface="Calibri"/>
              </a:rPr>
              <a:t>Info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om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symbollicenser: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  <a:hlinkClick r:id="rId19"/>
              </a:rPr>
              <a:t>http://www.dart-</a:t>
            </a:r>
            <a:r>
              <a:rPr dirty="0" sz="1200" spc="-10">
                <a:latin typeface="Calibri"/>
                <a:cs typeface="Calibri"/>
                <a:hlinkClick r:id="rId19"/>
              </a:rPr>
              <a:t>gbg.org/licenser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36101" y="216408"/>
          <a:ext cx="9970135" cy="6750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9355"/>
                <a:gridCol w="2464435"/>
                <a:gridCol w="2469515"/>
                <a:gridCol w="2458720"/>
              </a:tblGrid>
              <a:tr h="2084705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3900">
                        <a:latin typeface="Times New Roman"/>
                        <a:cs typeface="Times New Roman"/>
                      </a:endParaRPr>
                    </a:p>
                    <a:p>
                      <a:pPr algn="ctr" marR="349250">
                        <a:lnSpc>
                          <a:spcPct val="100000"/>
                        </a:lnSpc>
                        <a:spcBef>
                          <a:spcPts val="2900"/>
                        </a:spcBef>
                        <a:tabLst>
                          <a:tab pos="2907665" algn="l"/>
                          <a:tab pos="4388485" algn="l"/>
                          <a:tab pos="5558155" algn="l"/>
                        </a:tabLst>
                      </a:pPr>
                      <a:r>
                        <a:rPr dirty="0" sz="2800">
                          <a:latin typeface="Comic Sans MS"/>
                          <a:cs typeface="Comic Sans MS"/>
                        </a:rPr>
                        <a:t>Något</a:t>
                      </a:r>
                      <a:r>
                        <a:rPr dirty="0" sz="2800" spc="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800" spc="-10">
                          <a:latin typeface="Comic Sans MS"/>
                          <a:cs typeface="Comic Sans MS"/>
                        </a:rPr>
                        <a:t>annat?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800" spc="-10">
                          <a:latin typeface="Comic Sans MS"/>
                          <a:cs typeface="Comic Sans MS"/>
                        </a:rPr>
                        <a:t>Skriv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800" spc="-10">
                          <a:latin typeface="Comic Sans MS"/>
                          <a:cs typeface="Comic Sans MS"/>
                        </a:rPr>
                        <a:t>eller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800" spc="-10">
                          <a:latin typeface="Comic Sans MS"/>
                          <a:cs typeface="Comic Sans MS"/>
                        </a:rPr>
                        <a:t>rita!</a:t>
                      </a:r>
                      <a:endParaRPr sz="28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76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1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66331" y="5462749"/>
            <a:ext cx="117405" cy="11740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66331" y="6858733"/>
            <a:ext cx="117405" cy="11892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8358" y="246097"/>
            <a:ext cx="117405" cy="117405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962998" y="246097"/>
            <a:ext cx="117405" cy="11740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962998" y="2157193"/>
            <a:ext cx="117405" cy="11892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38358" y="2157193"/>
            <a:ext cx="117405" cy="11892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436754" y="318516"/>
            <a:ext cx="1243584" cy="1324355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559686" y="318516"/>
            <a:ext cx="1324355" cy="1324355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121530" y="318516"/>
            <a:ext cx="1325880" cy="1324355"/>
          </a:xfrm>
          <a:prstGeom prst="rect">
            <a:avLst/>
          </a:prstGeom>
        </p:spPr>
      </p:pic>
      <p:sp>
        <p:nvSpPr>
          <p:cNvPr id="12" name="object 12" descr=""/>
          <p:cNvSpPr txBox="1"/>
          <p:nvPr/>
        </p:nvSpPr>
        <p:spPr>
          <a:xfrm>
            <a:off x="272131" y="7068520"/>
            <a:ext cx="363918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>
                <a:latin typeface="Calibri"/>
                <a:cs typeface="Calibri"/>
              </a:rPr>
              <a:t>Skapad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InPrint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2: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  <a:hlinkClick r:id="rId11"/>
              </a:rPr>
              <a:t>www.symbolbruket.se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Calibri"/>
                <a:cs typeface="Calibri"/>
              </a:rPr>
              <a:t>Info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om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symbollicenser: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  <a:hlinkClick r:id="rId12"/>
              </a:rPr>
              <a:t>http://www.dart-</a:t>
            </a:r>
            <a:r>
              <a:rPr dirty="0" sz="1200" spc="-10">
                <a:latin typeface="Calibri"/>
                <a:cs typeface="Calibri"/>
                <a:hlinkClick r:id="rId12"/>
              </a:rPr>
              <a:t>gbg.org/licenser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326779" y="3232403"/>
          <a:ext cx="9763760" cy="3195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13100"/>
                <a:gridCol w="3220085"/>
                <a:gridCol w="3213735"/>
              </a:tblGrid>
              <a:tr h="3195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750" spc="-10">
                          <a:latin typeface="Comic Sans MS"/>
                          <a:cs typeface="Comic Sans MS"/>
                        </a:rPr>
                        <a:t>förut</a:t>
                      </a:r>
                      <a:endParaRPr sz="175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algn="ctr" marL="635">
                        <a:lnSpc>
                          <a:spcPct val="100000"/>
                        </a:lnSpc>
                      </a:pPr>
                      <a:r>
                        <a:rPr dirty="0" sz="1750" spc="-25">
                          <a:latin typeface="Comic Sans MS"/>
                          <a:cs typeface="Comic Sans MS"/>
                        </a:rPr>
                        <a:t>nu</a:t>
                      </a:r>
                      <a:endParaRPr sz="175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algn="ctr" marL="7620">
                        <a:lnSpc>
                          <a:spcPct val="100000"/>
                        </a:lnSpc>
                      </a:pPr>
                      <a:r>
                        <a:rPr dirty="0" sz="1750" spc="-25">
                          <a:latin typeface="Comic Sans MS"/>
                          <a:cs typeface="Comic Sans MS"/>
                        </a:rPr>
                        <a:t>sen</a:t>
                      </a:r>
                      <a:endParaRPr sz="175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2255" y="3407664"/>
            <a:ext cx="2438400" cy="245363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86890" y="3407664"/>
            <a:ext cx="2093976" cy="245363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96127" y="3262093"/>
            <a:ext cx="117405" cy="117405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865462" y="3262093"/>
            <a:ext cx="117405" cy="11740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865462" y="6319237"/>
            <a:ext cx="117405" cy="11892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796127" y="6319237"/>
            <a:ext cx="117405" cy="11892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162678" y="3407664"/>
            <a:ext cx="2438400" cy="2453639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238358" y="246097"/>
            <a:ext cx="9842500" cy="2030095"/>
            <a:chOff x="238358" y="246097"/>
            <a:chExt cx="9842500" cy="2030095"/>
          </a:xfrm>
        </p:grpSpPr>
        <p:sp>
          <p:nvSpPr>
            <p:cNvPr id="11" name="object 11" descr=""/>
            <p:cNvSpPr/>
            <p:nvPr/>
          </p:nvSpPr>
          <p:spPr>
            <a:xfrm>
              <a:off x="242197" y="249936"/>
              <a:ext cx="9831705" cy="2019300"/>
            </a:xfrm>
            <a:custGeom>
              <a:avLst/>
              <a:gdLst/>
              <a:ahLst/>
              <a:cxnLst/>
              <a:rect l="l" t="t" r="r" b="b"/>
              <a:pathLst>
                <a:path w="9831705" h="2019300">
                  <a:moveTo>
                    <a:pt x="9831320" y="1911095"/>
                  </a:moveTo>
                  <a:lnTo>
                    <a:pt x="9831320" y="108203"/>
                  </a:lnTo>
                  <a:lnTo>
                    <a:pt x="9822772" y="66222"/>
                  </a:lnTo>
                  <a:lnTo>
                    <a:pt x="9799507" y="31813"/>
                  </a:lnTo>
                  <a:lnTo>
                    <a:pt x="9765098" y="8548"/>
                  </a:lnTo>
                  <a:lnTo>
                    <a:pt x="9723116" y="0"/>
                  </a:lnTo>
                  <a:lnTo>
                    <a:pt x="108203" y="0"/>
                  </a:lnTo>
                  <a:lnTo>
                    <a:pt x="66222" y="8548"/>
                  </a:lnTo>
                  <a:lnTo>
                    <a:pt x="31813" y="31813"/>
                  </a:lnTo>
                  <a:lnTo>
                    <a:pt x="8548" y="66222"/>
                  </a:lnTo>
                  <a:lnTo>
                    <a:pt x="0" y="108203"/>
                  </a:lnTo>
                  <a:lnTo>
                    <a:pt x="0" y="1911095"/>
                  </a:lnTo>
                  <a:lnTo>
                    <a:pt x="8548" y="1953077"/>
                  </a:lnTo>
                  <a:lnTo>
                    <a:pt x="31813" y="1987486"/>
                  </a:lnTo>
                  <a:lnTo>
                    <a:pt x="66222" y="2010751"/>
                  </a:lnTo>
                  <a:lnTo>
                    <a:pt x="108203" y="2019299"/>
                  </a:lnTo>
                  <a:lnTo>
                    <a:pt x="9723116" y="2019299"/>
                  </a:lnTo>
                  <a:lnTo>
                    <a:pt x="9765098" y="2010751"/>
                  </a:lnTo>
                  <a:lnTo>
                    <a:pt x="9799507" y="1987486"/>
                  </a:lnTo>
                  <a:lnTo>
                    <a:pt x="9822772" y="1953077"/>
                  </a:lnTo>
                  <a:lnTo>
                    <a:pt x="9831320" y="1911095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8358" y="246097"/>
              <a:ext cx="117405" cy="117405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962998" y="246097"/>
              <a:ext cx="117405" cy="117405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962998" y="2157192"/>
              <a:ext cx="117405" cy="118929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38358" y="2157192"/>
              <a:ext cx="117405" cy="118929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28876" y="236615"/>
            <a:ext cx="9862820" cy="2049780"/>
          </a:xfrm>
          <a:prstGeom prst="rect"/>
          <a:ln w="4041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4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5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pc="-20"/>
              <a:t>NÄR?</a:t>
            </a:r>
          </a:p>
        </p:txBody>
      </p:sp>
      <p:pic>
        <p:nvPicPr>
          <p:cNvPr id="17" name="object 17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535302" y="329183"/>
            <a:ext cx="1249680" cy="1249680"/>
          </a:xfrm>
          <a:prstGeom prst="rect">
            <a:avLst/>
          </a:prstGeom>
        </p:spPr>
      </p:pic>
      <p:sp>
        <p:nvSpPr>
          <p:cNvPr id="18" name="object 18" descr=""/>
          <p:cNvSpPr txBox="1"/>
          <p:nvPr/>
        </p:nvSpPr>
        <p:spPr>
          <a:xfrm>
            <a:off x="310231" y="6954220"/>
            <a:ext cx="363918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>
                <a:latin typeface="Calibri"/>
                <a:cs typeface="Calibri"/>
              </a:rPr>
              <a:t>Skapad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InPrint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2: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  <a:hlinkClick r:id="rId14"/>
              </a:rPr>
              <a:t>www.symbolbruket.se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Calibri"/>
                <a:cs typeface="Calibri"/>
              </a:rPr>
              <a:t>Info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om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symbollicenser: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  <a:hlinkClick r:id="rId15"/>
              </a:rPr>
              <a:t>http://www.dart-</a:t>
            </a:r>
            <a:r>
              <a:rPr dirty="0" sz="1200" spc="-10">
                <a:latin typeface="Calibri"/>
                <a:cs typeface="Calibri"/>
                <a:hlinkClick r:id="rId15"/>
              </a:rPr>
              <a:t>gbg.org/licenser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38358" y="246097"/>
            <a:ext cx="9842500" cy="2030095"/>
            <a:chOff x="238358" y="246097"/>
            <a:chExt cx="9842500" cy="2030095"/>
          </a:xfrm>
        </p:grpSpPr>
        <p:sp>
          <p:nvSpPr>
            <p:cNvPr id="3" name="object 3" descr=""/>
            <p:cNvSpPr/>
            <p:nvPr/>
          </p:nvSpPr>
          <p:spPr>
            <a:xfrm>
              <a:off x="242197" y="249936"/>
              <a:ext cx="9831705" cy="2019300"/>
            </a:xfrm>
            <a:custGeom>
              <a:avLst/>
              <a:gdLst/>
              <a:ahLst/>
              <a:cxnLst/>
              <a:rect l="l" t="t" r="r" b="b"/>
              <a:pathLst>
                <a:path w="9831705" h="2019300">
                  <a:moveTo>
                    <a:pt x="9831320" y="1911095"/>
                  </a:moveTo>
                  <a:lnTo>
                    <a:pt x="9831320" y="108203"/>
                  </a:lnTo>
                  <a:lnTo>
                    <a:pt x="9822772" y="66222"/>
                  </a:lnTo>
                  <a:lnTo>
                    <a:pt x="9799507" y="31813"/>
                  </a:lnTo>
                  <a:lnTo>
                    <a:pt x="9765098" y="8548"/>
                  </a:lnTo>
                  <a:lnTo>
                    <a:pt x="9723116" y="0"/>
                  </a:lnTo>
                  <a:lnTo>
                    <a:pt x="108203" y="0"/>
                  </a:lnTo>
                  <a:lnTo>
                    <a:pt x="66222" y="8548"/>
                  </a:lnTo>
                  <a:lnTo>
                    <a:pt x="31813" y="31813"/>
                  </a:lnTo>
                  <a:lnTo>
                    <a:pt x="8548" y="66222"/>
                  </a:lnTo>
                  <a:lnTo>
                    <a:pt x="0" y="108203"/>
                  </a:lnTo>
                  <a:lnTo>
                    <a:pt x="0" y="1911095"/>
                  </a:lnTo>
                  <a:lnTo>
                    <a:pt x="8548" y="1953077"/>
                  </a:lnTo>
                  <a:lnTo>
                    <a:pt x="31813" y="1987486"/>
                  </a:lnTo>
                  <a:lnTo>
                    <a:pt x="66222" y="2010751"/>
                  </a:lnTo>
                  <a:lnTo>
                    <a:pt x="108203" y="2019299"/>
                  </a:lnTo>
                  <a:lnTo>
                    <a:pt x="9723116" y="2019299"/>
                  </a:lnTo>
                  <a:lnTo>
                    <a:pt x="9765098" y="2010751"/>
                  </a:lnTo>
                  <a:lnTo>
                    <a:pt x="9799507" y="1987486"/>
                  </a:lnTo>
                  <a:lnTo>
                    <a:pt x="9822772" y="1953077"/>
                  </a:lnTo>
                  <a:lnTo>
                    <a:pt x="9831320" y="1911095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8358" y="246097"/>
              <a:ext cx="117405" cy="117405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62998" y="246097"/>
              <a:ext cx="117405" cy="11740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962998" y="2157192"/>
              <a:ext cx="117405" cy="11892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8358" y="2157192"/>
              <a:ext cx="117405" cy="118929"/>
            </a:xfrm>
            <a:prstGeom prst="rect">
              <a:avLst/>
            </a:prstGeom>
          </p:spPr>
        </p:pic>
      </p:grpSp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236101" y="216408"/>
          <a:ext cx="9970135" cy="6750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9355"/>
                <a:gridCol w="2464435"/>
                <a:gridCol w="2469515"/>
                <a:gridCol w="2458720"/>
              </a:tblGrid>
              <a:tr h="2084705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5700">
                        <a:latin typeface="Times New Roman"/>
                        <a:cs typeface="Times New Roman"/>
                      </a:endParaRPr>
                    </a:p>
                    <a:p>
                      <a:pPr algn="ctr" marR="38735">
                        <a:lnSpc>
                          <a:spcPct val="100000"/>
                        </a:lnSpc>
                      </a:pPr>
                      <a:r>
                        <a:rPr dirty="0" sz="3100">
                          <a:latin typeface="Comic Sans MS"/>
                          <a:cs typeface="Comic Sans MS"/>
                        </a:rPr>
                        <a:t>VEM</a:t>
                      </a:r>
                      <a:r>
                        <a:rPr dirty="0" sz="3100" spc="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>
                          <a:latin typeface="Comic Sans MS"/>
                          <a:cs typeface="Comic Sans MS"/>
                        </a:rPr>
                        <a:t>var</a:t>
                      </a:r>
                      <a:r>
                        <a:rPr dirty="0" sz="31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 spc="-20">
                          <a:latin typeface="Comic Sans MS"/>
                          <a:cs typeface="Comic Sans MS"/>
                        </a:rPr>
                        <a:t>med?</a:t>
                      </a:r>
                      <a:endParaRPr sz="31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76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400" spc="-25">
                          <a:latin typeface="Comic Sans MS"/>
                          <a:cs typeface="Comic Sans MS"/>
                        </a:rPr>
                        <a:t>jag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1400" spc="-25">
                          <a:latin typeface="Comic Sans MS"/>
                          <a:cs typeface="Comic Sans MS"/>
                        </a:rPr>
                        <a:t>du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ctr" marL="635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kompis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ctr" marL="5715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lärare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74422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en</a:t>
                      </a:r>
                      <a:r>
                        <a:rPr dirty="0" sz="1400" spc="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förälder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ett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syskon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L="635">
                        <a:lnSpc>
                          <a:spcPct val="100000"/>
                        </a:lnSpc>
                      </a:pPr>
                      <a:r>
                        <a:rPr dirty="0" sz="1400" spc="-20">
                          <a:latin typeface="Comic Sans MS"/>
                          <a:cs typeface="Comic Sans MS"/>
                        </a:rPr>
                        <a:t>barn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algn="r" marR="8305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vuxen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1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L="5613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mor-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/farföräldrar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ungdom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ctr" marR="3873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dirty="0" sz="1250">
                          <a:latin typeface="Comic Sans MS"/>
                          <a:cs typeface="Comic Sans MS"/>
                        </a:rPr>
                        <a:t>ta</a:t>
                      </a:r>
                      <a:r>
                        <a:rPr dirty="0" sz="125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50">
                          <a:latin typeface="Comic Sans MS"/>
                          <a:cs typeface="Comic Sans MS"/>
                        </a:rPr>
                        <a:t>fram</a:t>
                      </a:r>
                      <a:r>
                        <a:rPr dirty="0" sz="125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50" spc="-10">
                          <a:latin typeface="Comic Sans MS"/>
                          <a:cs typeface="Comic Sans MS"/>
                        </a:rPr>
                        <a:t>klassfoto/skolkatalog</a:t>
                      </a:r>
                      <a:endParaRPr sz="125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r" marR="74485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någon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annan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88599" y="2510027"/>
            <a:ext cx="780287" cy="975360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86135" y="4058411"/>
            <a:ext cx="682751" cy="975360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09935" y="5576315"/>
            <a:ext cx="853439" cy="882396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655953" y="2510027"/>
            <a:ext cx="780287" cy="975360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460882" y="4058411"/>
            <a:ext cx="975359" cy="975360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462406" y="5608320"/>
            <a:ext cx="973836" cy="973836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928238" y="2510027"/>
            <a:ext cx="975360" cy="975360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928238" y="4058411"/>
            <a:ext cx="975360" cy="975360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076065" y="5861303"/>
            <a:ext cx="679704" cy="679704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419978" y="2510027"/>
            <a:ext cx="950976" cy="975360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8878702" y="4024884"/>
            <a:ext cx="592836" cy="886967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7666331" y="5462749"/>
            <a:ext cx="117405" cy="117405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666331" y="6858733"/>
            <a:ext cx="117405" cy="118929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394069" y="5606796"/>
            <a:ext cx="976883" cy="976883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4495677" y="286512"/>
            <a:ext cx="2186939" cy="1450847"/>
          </a:xfrm>
          <a:prstGeom prst="rect">
            <a:avLst/>
          </a:prstGeom>
        </p:spPr>
      </p:pic>
      <p:sp>
        <p:nvSpPr>
          <p:cNvPr id="24" name="object 24" descr=""/>
          <p:cNvSpPr txBox="1"/>
          <p:nvPr/>
        </p:nvSpPr>
        <p:spPr>
          <a:xfrm>
            <a:off x="272131" y="7068520"/>
            <a:ext cx="363918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>
                <a:latin typeface="Calibri"/>
                <a:cs typeface="Calibri"/>
              </a:rPr>
              <a:t>Skapad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InPrint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2: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  <a:hlinkClick r:id="rId21"/>
              </a:rPr>
              <a:t>www.symbolbruket.se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Calibri"/>
                <a:cs typeface="Calibri"/>
              </a:rPr>
              <a:t>Info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om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symbollicenser: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  <a:hlinkClick r:id="rId22"/>
              </a:rPr>
              <a:t>http://www.dart-</a:t>
            </a:r>
            <a:r>
              <a:rPr dirty="0" sz="1200" spc="-10">
                <a:latin typeface="Calibri"/>
                <a:cs typeface="Calibri"/>
                <a:hlinkClick r:id="rId22"/>
              </a:rPr>
              <a:t>gbg.org/licenser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38358" y="246097"/>
            <a:ext cx="9842500" cy="2030095"/>
            <a:chOff x="238358" y="246097"/>
            <a:chExt cx="9842500" cy="2030095"/>
          </a:xfrm>
        </p:grpSpPr>
        <p:sp>
          <p:nvSpPr>
            <p:cNvPr id="3" name="object 3" descr=""/>
            <p:cNvSpPr/>
            <p:nvPr/>
          </p:nvSpPr>
          <p:spPr>
            <a:xfrm>
              <a:off x="242197" y="249936"/>
              <a:ext cx="9831705" cy="2019300"/>
            </a:xfrm>
            <a:custGeom>
              <a:avLst/>
              <a:gdLst/>
              <a:ahLst/>
              <a:cxnLst/>
              <a:rect l="l" t="t" r="r" b="b"/>
              <a:pathLst>
                <a:path w="9831705" h="2019300">
                  <a:moveTo>
                    <a:pt x="9831320" y="1911095"/>
                  </a:moveTo>
                  <a:lnTo>
                    <a:pt x="9831320" y="108203"/>
                  </a:lnTo>
                  <a:lnTo>
                    <a:pt x="9822772" y="66222"/>
                  </a:lnTo>
                  <a:lnTo>
                    <a:pt x="9799507" y="31813"/>
                  </a:lnTo>
                  <a:lnTo>
                    <a:pt x="9765098" y="8548"/>
                  </a:lnTo>
                  <a:lnTo>
                    <a:pt x="9723116" y="0"/>
                  </a:lnTo>
                  <a:lnTo>
                    <a:pt x="108203" y="0"/>
                  </a:lnTo>
                  <a:lnTo>
                    <a:pt x="66222" y="8548"/>
                  </a:lnTo>
                  <a:lnTo>
                    <a:pt x="31813" y="31813"/>
                  </a:lnTo>
                  <a:lnTo>
                    <a:pt x="8548" y="66222"/>
                  </a:lnTo>
                  <a:lnTo>
                    <a:pt x="0" y="108203"/>
                  </a:lnTo>
                  <a:lnTo>
                    <a:pt x="0" y="1911095"/>
                  </a:lnTo>
                  <a:lnTo>
                    <a:pt x="8548" y="1953077"/>
                  </a:lnTo>
                  <a:lnTo>
                    <a:pt x="31813" y="1987486"/>
                  </a:lnTo>
                  <a:lnTo>
                    <a:pt x="66222" y="2010751"/>
                  </a:lnTo>
                  <a:lnTo>
                    <a:pt x="108203" y="2019299"/>
                  </a:lnTo>
                  <a:lnTo>
                    <a:pt x="9723116" y="2019299"/>
                  </a:lnTo>
                  <a:lnTo>
                    <a:pt x="9765098" y="2010751"/>
                  </a:lnTo>
                  <a:lnTo>
                    <a:pt x="9799507" y="1987486"/>
                  </a:lnTo>
                  <a:lnTo>
                    <a:pt x="9822772" y="1953077"/>
                  </a:lnTo>
                  <a:lnTo>
                    <a:pt x="9831320" y="1911095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8358" y="246097"/>
              <a:ext cx="117405" cy="117405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62998" y="246097"/>
              <a:ext cx="117405" cy="11740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962998" y="2157192"/>
              <a:ext cx="117405" cy="11892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8358" y="2157192"/>
              <a:ext cx="117405" cy="118929"/>
            </a:xfrm>
            <a:prstGeom prst="rect">
              <a:avLst/>
            </a:prstGeom>
          </p:spPr>
        </p:pic>
      </p:grpSp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236101" y="216408"/>
          <a:ext cx="9970135" cy="6750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9355"/>
                <a:gridCol w="2464435"/>
                <a:gridCol w="2469515"/>
                <a:gridCol w="2458720"/>
              </a:tblGrid>
              <a:tr h="2084705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500">
                        <a:latin typeface="Times New Roman"/>
                        <a:cs typeface="Times New Roman"/>
                      </a:endParaRPr>
                    </a:p>
                    <a:p>
                      <a:pPr algn="ctr" marR="191770">
                        <a:lnSpc>
                          <a:spcPct val="100000"/>
                        </a:lnSpc>
                        <a:spcBef>
                          <a:spcPts val="3990"/>
                        </a:spcBef>
                      </a:pPr>
                      <a:r>
                        <a:rPr dirty="0" sz="3950">
                          <a:latin typeface="Comic Sans MS"/>
                          <a:cs typeface="Comic Sans MS"/>
                        </a:rPr>
                        <a:t>VAR</a:t>
                      </a:r>
                      <a:r>
                        <a:rPr dirty="0" sz="3950" spc="1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950">
                          <a:latin typeface="Comic Sans MS"/>
                          <a:cs typeface="Comic Sans MS"/>
                        </a:rPr>
                        <a:t>hände</a:t>
                      </a:r>
                      <a:r>
                        <a:rPr dirty="0" sz="3950" spc="1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950">
                          <a:latin typeface="Comic Sans MS"/>
                          <a:cs typeface="Comic Sans MS"/>
                        </a:rPr>
                        <a:t>det</a:t>
                      </a:r>
                      <a:r>
                        <a:rPr dirty="0" sz="3950" spc="1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950" spc="-10">
                          <a:latin typeface="Comic Sans MS"/>
                          <a:cs typeface="Comic Sans MS"/>
                        </a:rPr>
                        <a:t>någonstans?</a:t>
                      </a:r>
                      <a:endParaRPr sz="395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76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hemma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ctr" marL="254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i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skolan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marL="65786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I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vilket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20">
                          <a:latin typeface="Comic Sans MS"/>
                          <a:cs typeface="Comic Sans MS"/>
                        </a:rPr>
                        <a:t>rum?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ctr" marR="4191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på</a:t>
                      </a:r>
                      <a:r>
                        <a:rPr dirty="0" sz="14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skolgården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74930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på</a:t>
                      </a:r>
                      <a:r>
                        <a:rPr dirty="0" sz="14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idrotten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70104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i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korridoren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52387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hemma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hos</a:t>
                      </a:r>
                      <a:r>
                        <a:rPr dirty="0" sz="1400" spc="1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en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kompis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L="5715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utomhus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1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96393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i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matsalen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i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omklädningsrummet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hemma</a:t>
                      </a:r>
                      <a:r>
                        <a:rPr dirty="0" sz="14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hos</a:t>
                      </a:r>
                      <a:r>
                        <a:rPr dirty="0" sz="14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någon</a:t>
                      </a:r>
                      <a:r>
                        <a:rPr dirty="0" sz="14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annan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R="3937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någon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annanstans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93527" y="2510027"/>
            <a:ext cx="975359" cy="975360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93527" y="4058411"/>
            <a:ext cx="976883" cy="975360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82503" y="5545835"/>
            <a:ext cx="931163" cy="92963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460882" y="2510027"/>
            <a:ext cx="976883" cy="975360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486790" y="4059935"/>
            <a:ext cx="949452" cy="973836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398397" y="5692140"/>
            <a:ext cx="751332" cy="868680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951097" y="2510027"/>
            <a:ext cx="950976" cy="975360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082162" y="5830823"/>
            <a:ext cx="681227" cy="691895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394069" y="2510027"/>
            <a:ext cx="976883" cy="975360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432169" y="4058411"/>
            <a:ext cx="938783" cy="975360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666331" y="5462749"/>
            <a:ext cx="117405" cy="117405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7666331" y="6858733"/>
            <a:ext cx="117405" cy="118929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394069" y="5606796"/>
            <a:ext cx="978408" cy="976883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4605406" y="327659"/>
            <a:ext cx="1109472" cy="1109472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397630" y="4285488"/>
            <a:ext cx="597408" cy="783336"/>
          </a:xfrm>
          <a:prstGeom prst="rect">
            <a:avLst/>
          </a:prstGeom>
        </p:spPr>
      </p:pic>
      <p:sp>
        <p:nvSpPr>
          <p:cNvPr id="24" name="object 24" descr=""/>
          <p:cNvSpPr txBox="1"/>
          <p:nvPr/>
        </p:nvSpPr>
        <p:spPr>
          <a:xfrm>
            <a:off x="272131" y="7068520"/>
            <a:ext cx="363918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>
                <a:latin typeface="Calibri"/>
                <a:cs typeface="Calibri"/>
              </a:rPr>
              <a:t>Skapad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InPrint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2: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  <a:hlinkClick r:id="rId21"/>
              </a:rPr>
              <a:t>www.symbolbruket.se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Calibri"/>
                <a:cs typeface="Calibri"/>
              </a:rPr>
              <a:t>Info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om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symbollicenser: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  <a:hlinkClick r:id="rId22"/>
              </a:rPr>
              <a:t>http://www.dart-</a:t>
            </a:r>
            <a:r>
              <a:rPr dirty="0" sz="1200" spc="-10">
                <a:latin typeface="Calibri"/>
                <a:cs typeface="Calibri"/>
                <a:hlinkClick r:id="rId22"/>
              </a:rPr>
              <a:t>gbg.org/licenser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38358" y="246097"/>
            <a:ext cx="9842500" cy="2030095"/>
            <a:chOff x="238358" y="246097"/>
            <a:chExt cx="9842500" cy="2030095"/>
          </a:xfrm>
        </p:grpSpPr>
        <p:sp>
          <p:nvSpPr>
            <p:cNvPr id="3" name="object 3" descr=""/>
            <p:cNvSpPr/>
            <p:nvPr/>
          </p:nvSpPr>
          <p:spPr>
            <a:xfrm>
              <a:off x="242197" y="249936"/>
              <a:ext cx="9831705" cy="2019300"/>
            </a:xfrm>
            <a:custGeom>
              <a:avLst/>
              <a:gdLst/>
              <a:ahLst/>
              <a:cxnLst/>
              <a:rect l="l" t="t" r="r" b="b"/>
              <a:pathLst>
                <a:path w="9831705" h="2019300">
                  <a:moveTo>
                    <a:pt x="9831320" y="1911095"/>
                  </a:moveTo>
                  <a:lnTo>
                    <a:pt x="9831320" y="108203"/>
                  </a:lnTo>
                  <a:lnTo>
                    <a:pt x="9822772" y="66222"/>
                  </a:lnTo>
                  <a:lnTo>
                    <a:pt x="9799507" y="31813"/>
                  </a:lnTo>
                  <a:lnTo>
                    <a:pt x="9765098" y="8548"/>
                  </a:lnTo>
                  <a:lnTo>
                    <a:pt x="9723116" y="0"/>
                  </a:lnTo>
                  <a:lnTo>
                    <a:pt x="108203" y="0"/>
                  </a:lnTo>
                  <a:lnTo>
                    <a:pt x="66222" y="8548"/>
                  </a:lnTo>
                  <a:lnTo>
                    <a:pt x="31813" y="31813"/>
                  </a:lnTo>
                  <a:lnTo>
                    <a:pt x="8548" y="66222"/>
                  </a:lnTo>
                  <a:lnTo>
                    <a:pt x="0" y="108203"/>
                  </a:lnTo>
                  <a:lnTo>
                    <a:pt x="0" y="1911095"/>
                  </a:lnTo>
                  <a:lnTo>
                    <a:pt x="8548" y="1953077"/>
                  </a:lnTo>
                  <a:lnTo>
                    <a:pt x="31813" y="1987486"/>
                  </a:lnTo>
                  <a:lnTo>
                    <a:pt x="66222" y="2010751"/>
                  </a:lnTo>
                  <a:lnTo>
                    <a:pt x="108203" y="2019299"/>
                  </a:lnTo>
                  <a:lnTo>
                    <a:pt x="9723116" y="2019299"/>
                  </a:lnTo>
                  <a:lnTo>
                    <a:pt x="9765098" y="2010751"/>
                  </a:lnTo>
                  <a:lnTo>
                    <a:pt x="9799507" y="1987486"/>
                  </a:lnTo>
                  <a:lnTo>
                    <a:pt x="9822772" y="1953077"/>
                  </a:lnTo>
                  <a:lnTo>
                    <a:pt x="9831320" y="1911095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8358" y="246097"/>
              <a:ext cx="117405" cy="117405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62998" y="246097"/>
              <a:ext cx="117405" cy="11740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962998" y="2157192"/>
              <a:ext cx="117405" cy="11892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8358" y="2157192"/>
              <a:ext cx="117405" cy="118929"/>
            </a:xfrm>
            <a:prstGeom prst="rect">
              <a:avLst/>
            </a:prstGeom>
          </p:spPr>
        </p:pic>
      </p:grpSp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236101" y="216408"/>
          <a:ext cx="9970135" cy="6750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9355"/>
                <a:gridCol w="2464435"/>
                <a:gridCol w="2469515"/>
                <a:gridCol w="2458720"/>
              </a:tblGrid>
              <a:tr h="2084705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5600">
                        <a:latin typeface="Times New Roman"/>
                        <a:cs typeface="Times New Roman"/>
                      </a:endParaRPr>
                    </a:p>
                    <a:p>
                      <a:pPr algn="ctr" marR="154305">
                        <a:lnSpc>
                          <a:spcPct val="100000"/>
                        </a:lnSpc>
                      </a:pPr>
                      <a:r>
                        <a:rPr dirty="0" sz="3100">
                          <a:latin typeface="Comic Sans MS"/>
                          <a:cs typeface="Comic Sans MS"/>
                        </a:rPr>
                        <a:t>VAD</a:t>
                      </a:r>
                      <a:r>
                        <a:rPr dirty="0" sz="3100" spc="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 spc="-10">
                          <a:latin typeface="Comic Sans MS"/>
                          <a:cs typeface="Comic Sans MS"/>
                        </a:rPr>
                        <a:t>hände?</a:t>
                      </a:r>
                      <a:endParaRPr sz="31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76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r" marR="58483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sa</a:t>
                      </a:r>
                      <a:r>
                        <a:rPr dirty="0" sz="1400" spc="1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dumma</a:t>
                      </a:r>
                      <a:r>
                        <a:rPr dirty="0" sz="14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saker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ctr" marR="45085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knuffade/slog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ctr" marL="1905">
                        <a:lnSpc>
                          <a:spcPct val="100000"/>
                        </a:lnSpc>
                      </a:pPr>
                      <a:r>
                        <a:rPr dirty="0" sz="1400" spc="-25">
                          <a:latin typeface="Comic Sans MS"/>
                          <a:cs typeface="Comic Sans MS"/>
                        </a:rPr>
                        <a:t>tog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kastade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R="635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retades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sparkade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missförstånd,</a:t>
                      </a:r>
                      <a:r>
                        <a:rPr dirty="0" sz="1400" spc="1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förstod</a:t>
                      </a:r>
                      <a:r>
                        <a:rPr dirty="0" sz="1400" spc="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20">
                          <a:latin typeface="Comic Sans MS"/>
                          <a:cs typeface="Comic Sans MS"/>
                        </a:rPr>
                        <a:t>inte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algn="ctr" marR="4254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förstörde/gjorde</a:t>
                      </a:r>
                      <a:r>
                        <a:rPr dirty="0" sz="1400" spc="3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sönder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1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r" marR="61214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det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var</a:t>
                      </a:r>
                      <a:r>
                        <a:rPr dirty="0" sz="1400" spc="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min</a:t>
                      </a:r>
                      <a:r>
                        <a:rPr dirty="0" sz="1400" spc="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25">
                          <a:latin typeface="Comic Sans MS"/>
                          <a:cs typeface="Comic Sans MS"/>
                        </a:rPr>
                        <a:t>tur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R="4445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det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gick</a:t>
                      </a:r>
                      <a:r>
                        <a:rPr dirty="0" sz="1400" spc="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för</a:t>
                      </a:r>
                      <a:r>
                        <a:rPr dirty="0" sz="1400" spc="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snabbt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skvätte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R="4064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något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annat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17911" y="2510027"/>
            <a:ext cx="926591" cy="975360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05719" y="4058411"/>
            <a:ext cx="963167" cy="975360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13339" y="5606796"/>
            <a:ext cx="955548" cy="976883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483742" y="2510027"/>
            <a:ext cx="950976" cy="975360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497458" y="4070603"/>
            <a:ext cx="914399" cy="963168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518794" y="5603747"/>
            <a:ext cx="922020" cy="979932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964814" y="2583179"/>
            <a:ext cx="902208" cy="829056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984626" y="4171188"/>
            <a:ext cx="853439" cy="816864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928238" y="5606796"/>
            <a:ext cx="975360" cy="976883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505321" y="2510027"/>
            <a:ext cx="865632" cy="975360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8368162" y="4015740"/>
            <a:ext cx="1030224" cy="1030224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7666331" y="5462749"/>
            <a:ext cx="117405" cy="117405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666331" y="6858733"/>
            <a:ext cx="117405" cy="118929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442838" y="5606796"/>
            <a:ext cx="926591" cy="976883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4497202" y="329183"/>
            <a:ext cx="1324355" cy="1249680"/>
          </a:xfrm>
          <a:prstGeom prst="rect">
            <a:avLst/>
          </a:prstGeom>
        </p:spPr>
      </p:pic>
      <p:sp>
        <p:nvSpPr>
          <p:cNvPr id="24" name="object 24" descr=""/>
          <p:cNvSpPr txBox="1"/>
          <p:nvPr/>
        </p:nvSpPr>
        <p:spPr>
          <a:xfrm>
            <a:off x="272131" y="7068520"/>
            <a:ext cx="363918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>
                <a:latin typeface="Calibri"/>
                <a:cs typeface="Calibri"/>
              </a:rPr>
              <a:t>Skapad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InPrint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2: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  <a:hlinkClick r:id="rId21"/>
              </a:rPr>
              <a:t>www.symbolbruket.se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Calibri"/>
                <a:cs typeface="Calibri"/>
              </a:rPr>
              <a:t>Info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om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symbollicenser: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  <a:hlinkClick r:id="rId22"/>
              </a:rPr>
              <a:t>http://www.dart-</a:t>
            </a:r>
            <a:r>
              <a:rPr dirty="0" sz="1200" spc="-10">
                <a:latin typeface="Calibri"/>
                <a:cs typeface="Calibri"/>
                <a:hlinkClick r:id="rId22"/>
              </a:rPr>
              <a:t>gbg.org/licenser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5790" y="2365980"/>
            <a:ext cx="117405" cy="117405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79219" y="2365980"/>
            <a:ext cx="118929" cy="11740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79219" y="3761964"/>
            <a:ext cx="118929" cy="11892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5790" y="3761964"/>
            <a:ext cx="117405" cy="118929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265790" y="3914364"/>
            <a:ext cx="1080135" cy="1124585"/>
            <a:chOff x="265790" y="3914364"/>
            <a:chExt cx="1080135" cy="1124585"/>
          </a:xfrm>
        </p:grpSpPr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790" y="3914364"/>
              <a:ext cx="117405" cy="117405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8019" y="4043171"/>
              <a:ext cx="987552" cy="995172"/>
            </a:xfrm>
            <a:prstGeom prst="rect">
              <a:avLst/>
            </a:prstGeom>
          </p:spPr>
        </p:pic>
      </p:grpSp>
      <p:grpSp>
        <p:nvGrpSpPr>
          <p:cNvPr id="9" name="object 9" descr=""/>
          <p:cNvGrpSpPr/>
          <p:nvPr/>
        </p:nvGrpSpPr>
        <p:grpSpPr>
          <a:xfrm>
            <a:off x="1636654" y="3914364"/>
            <a:ext cx="1061720" cy="1124585"/>
            <a:chOff x="1636654" y="3914364"/>
            <a:chExt cx="1061720" cy="1124585"/>
          </a:xfrm>
        </p:grpSpPr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79219" y="3914364"/>
              <a:ext cx="118929" cy="117405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36654" y="4043171"/>
              <a:ext cx="963168" cy="995172"/>
            </a:xfrm>
            <a:prstGeom prst="rect">
              <a:avLst/>
            </a:prstGeom>
          </p:spPr>
        </p:pic>
      </p:grpSp>
      <p:pic>
        <p:nvPicPr>
          <p:cNvPr id="12" name="object 12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579219" y="5310349"/>
            <a:ext cx="118929" cy="11892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65790" y="5310349"/>
            <a:ext cx="117405" cy="118929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65790" y="5462749"/>
            <a:ext cx="117405" cy="117405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579219" y="5462749"/>
            <a:ext cx="118929" cy="117405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579219" y="6858733"/>
            <a:ext cx="118929" cy="118929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65790" y="6858733"/>
            <a:ext cx="117405" cy="118929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731619" y="2365980"/>
            <a:ext cx="117405" cy="117405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046574" y="2365980"/>
            <a:ext cx="118929" cy="117405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046574" y="3761964"/>
            <a:ext cx="118929" cy="118929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731619" y="3761964"/>
            <a:ext cx="117405" cy="118929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731619" y="3914364"/>
            <a:ext cx="117405" cy="117405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5046574" y="3914364"/>
            <a:ext cx="118929" cy="117405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5046574" y="5310349"/>
            <a:ext cx="118929" cy="118929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2731619" y="5310349"/>
            <a:ext cx="117405" cy="118929"/>
          </a:xfrm>
          <a:prstGeom prst="rect">
            <a:avLst/>
          </a:prstGeom>
        </p:spPr>
      </p:pic>
      <p:pic>
        <p:nvPicPr>
          <p:cNvPr id="26" name="object 26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731619" y="5462749"/>
            <a:ext cx="117405" cy="117405"/>
          </a:xfrm>
          <a:prstGeom prst="rect">
            <a:avLst/>
          </a:prstGeom>
        </p:spPr>
      </p:pic>
      <p:pic>
        <p:nvPicPr>
          <p:cNvPr id="27" name="object 27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5046574" y="5462749"/>
            <a:ext cx="118929" cy="117405"/>
          </a:xfrm>
          <a:prstGeom prst="rect">
            <a:avLst/>
          </a:prstGeom>
        </p:spPr>
      </p:pic>
      <p:pic>
        <p:nvPicPr>
          <p:cNvPr id="28" name="object 28" descr="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046574" y="6858733"/>
            <a:ext cx="118929" cy="118929"/>
          </a:xfrm>
          <a:prstGeom prst="rect">
            <a:avLst/>
          </a:prstGeom>
        </p:spPr>
      </p:pic>
      <p:pic>
        <p:nvPicPr>
          <p:cNvPr id="29" name="object 29" descr="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2731619" y="6858733"/>
            <a:ext cx="117405" cy="118929"/>
          </a:xfrm>
          <a:prstGeom prst="rect">
            <a:avLst/>
          </a:prstGeom>
        </p:spPr>
      </p:pic>
      <p:pic>
        <p:nvPicPr>
          <p:cNvPr id="30" name="object 30" descr="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5198974" y="2365980"/>
            <a:ext cx="117405" cy="117405"/>
          </a:xfrm>
          <a:prstGeom prst="rect">
            <a:avLst/>
          </a:prstGeom>
        </p:spPr>
      </p:pic>
      <p:pic>
        <p:nvPicPr>
          <p:cNvPr id="31" name="object 31" descr="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7513931" y="2365980"/>
            <a:ext cx="118929" cy="117405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7513931" y="3761964"/>
            <a:ext cx="118929" cy="118929"/>
          </a:xfrm>
          <a:prstGeom prst="rect">
            <a:avLst/>
          </a:prstGeom>
        </p:spPr>
      </p:pic>
      <p:pic>
        <p:nvPicPr>
          <p:cNvPr id="33" name="object 33" descr="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5198974" y="3761964"/>
            <a:ext cx="117405" cy="118929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5198974" y="3914364"/>
            <a:ext cx="117405" cy="117405"/>
          </a:xfrm>
          <a:prstGeom prst="rect">
            <a:avLst/>
          </a:prstGeom>
        </p:spPr>
      </p:pic>
      <p:pic>
        <p:nvPicPr>
          <p:cNvPr id="35" name="object 35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7513931" y="3914364"/>
            <a:ext cx="118929" cy="117405"/>
          </a:xfrm>
          <a:prstGeom prst="rect">
            <a:avLst/>
          </a:prstGeom>
        </p:spPr>
      </p:pic>
      <p:pic>
        <p:nvPicPr>
          <p:cNvPr id="36" name="object 36" descr="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7513931" y="5310349"/>
            <a:ext cx="118929" cy="118929"/>
          </a:xfrm>
          <a:prstGeom prst="rect">
            <a:avLst/>
          </a:prstGeom>
        </p:spPr>
      </p:pic>
      <p:pic>
        <p:nvPicPr>
          <p:cNvPr id="37" name="object 37" descr="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5198974" y="5310349"/>
            <a:ext cx="117405" cy="118929"/>
          </a:xfrm>
          <a:prstGeom prst="rect">
            <a:avLst/>
          </a:prstGeom>
        </p:spPr>
      </p:pic>
      <p:pic>
        <p:nvPicPr>
          <p:cNvPr id="38" name="object 38" descr="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5198974" y="5462749"/>
            <a:ext cx="117405" cy="117405"/>
          </a:xfrm>
          <a:prstGeom prst="rect">
            <a:avLst/>
          </a:prstGeom>
        </p:spPr>
      </p:pic>
      <p:pic>
        <p:nvPicPr>
          <p:cNvPr id="39" name="object 39" descr="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7513931" y="5462749"/>
            <a:ext cx="118929" cy="117405"/>
          </a:xfrm>
          <a:prstGeom prst="rect">
            <a:avLst/>
          </a:prstGeom>
        </p:spPr>
      </p:pic>
      <p:pic>
        <p:nvPicPr>
          <p:cNvPr id="40" name="object 40" descr="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7513931" y="6858733"/>
            <a:ext cx="118929" cy="118929"/>
          </a:xfrm>
          <a:prstGeom prst="rect">
            <a:avLst/>
          </a:prstGeom>
        </p:spPr>
      </p:pic>
      <p:pic>
        <p:nvPicPr>
          <p:cNvPr id="41" name="object 41" descr="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5198974" y="6858733"/>
            <a:ext cx="117405" cy="118929"/>
          </a:xfrm>
          <a:prstGeom prst="rect">
            <a:avLst/>
          </a:prstGeom>
        </p:spPr>
      </p:pic>
      <p:pic>
        <p:nvPicPr>
          <p:cNvPr id="42" name="object 42" descr="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7666331" y="2365980"/>
            <a:ext cx="117405" cy="117405"/>
          </a:xfrm>
          <a:prstGeom prst="rect">
            <a:avLst/>
          </a:prstGeom>
        </p:spPr>
      </p:pic>
      <p:pic>
        <p:nvPicPr>
          <p:cNvPr id="43" name="object 43" descr="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9981286" y="2365980"/>
            <a:ext cx="117405" cy="117405"/>
          </a:xfrm>
          <a:prstGeom prst="rect">
            <a:avLst/>
          </a:prstGeom>
        </p:spPr>
      </p:pic>
      <p:pic>
        <p:nvPicPr>
          <p:cNvPr id="44" name="object 44" descr="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9981286" y="3761964"/>
            <a:ext cx="117405" cy="118929"/>
          </a:xfrm>
          <a:prstGeom prst="rect">
            <a:avLst/>
          </a:prstGeom>
        </p:spPr>
      </p:pic>
      <p:pic>
        <p:nvPicPr>
          <p:cNvPr id="45" name="object 45" descr="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7666331" y="3761964"/>
            <a:ext cx="117405" cy="118929"/>
          </a:xfrm>
          <a:prstGeom prst="rect">
            <a:avLst/>
          </a:prstGeom>
        </p:spPr>
      </p:pic>
      <p:pic>
        <p:nvPicPr>
          <p:cNvPr id="46" name="object 46" descr="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7666331" y="3914364"/>
            <a:ext cx="117405" cy="117405"/>
          </a:xfrm>
          <a:prstGeom prst="rect">
            <a:avLst/>
          </a:prstGeom>
        </p:spPr>
      </p:pic>
      <p:pic>
        <p:nvPicPr>
          <p:cNvPr id="47" name="object 47" descr="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9981286" y="3914364"/>
            <a:ext cx="117405" cy="117405"/>
          </a:xfrm>
          <a:prstGeom prst="rect">
            <a:avLst/>
          </a:prstGeom>
        </p:spPr>
      </p:pic>
      <p:pic>
        <p:nvPicPr>
          <p:cNvPr id="48" name="object 48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9981286" y="5310349"/>
            <a:ext cx="117405" cy="118929"/>
          </a:xfrm>
          <a:prstGeom prst="rect">
            <a:avLst/>
          </a:prstGeom>
        </p:spPr>
      </p:pic>
      <p:pic>
        <p:nvPicPr>
          <p:cNvPr id="49" name="object 49" descr="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7666331" y="5310349"/>
            <a:ext cx="117405" cy="118929"/>
          </a:xfrm>
          <a:prstGeom prst="rect">
            <a:avLst/>
          </a:prstGeom>
        </p:spPr>
      </p:pic>
      <p:pic>
        <p:nvPicPr>
          <p:cNvPr id="50" name="object 50" descr="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9981286" y="5462749"/>
            <a:ext cx="117405" cy="117405"/>
          </a:xfrm>
          <a:prstGeom prst="rect">
            <a:avLst/>
          </a:prstGeom>
        </p:spPr>
      </p:pic>
      <p:pic>
        <p:nvPicPr>
          <p:cNvPr id="51" name="object 51" descr="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9981286" y="6858733"/>
            <a:ext cx="117405" cy="118929"/>
          </a:xfrm>
          <a:prstGeom prst="rect">
            <a:avLst/>
          </a:prstGeom>
        </p:spPr>
      </p:pic>
      <p:grpSp>
        <p:nvGrpSpPr>
          <p:cNvPr id="52" name="object 52" descr=""/>
          <p:cNvGrpSpPr/>
          <p:nvPr/>
        </p:nvGrpSpPr>
        <p:grpSpPr>
          <a:xfrm>
            <a:off x="238358" y="246097"/>
            <a:ext cx="9842500" cy="2030095"/>
            <a:chOff x="238358" y="246097"/>
            <a:chExt cx="9842500" cy="2030095"/>
          </a:xfrm>
        </p:grpSpPr>
        <p:sp>
          <p:nvSpPr>
            <p:cNvPr id="53" name="object 53" descr=""/>
            <p:cNvSpPr/>
            <p:nvPr/>
          </p:nvSpPr>
          <p:spPr>
            <a:xfrm>
              <a:off x="242197" y="249936"/>
              <a:ext cx="9831705" cy="2019300"/>
            </a:xfrm>
            <a:custGeom>
              <a:avLst/>
              <a:gdLst/>
              <a:ahLst/>
              <a:cxnLst/>
              <a:rect l="l" t="t" r="r" b="b"/>
              <a:pathLst>
                <a:path w="9831705" h="2019300">
                  <a:moveTo>
                    <a:pt x="9831320" y="1911095"/>
                  </a:moveTo>
                  <a:lnTo>
                    <a:pt x="9831320" y="108203"/>
                  </a:lnTo>
                  <a:lnTo>
                    <a:pt x="9822772" y="66222"/>
                  </a:lnTo>
                  <a:lnTo>
                    <a:pt x="9799507" y="31813"/>
                  </a:lnTo>
                  <a:lnTo>
                    <a:pt x="9765098" y="8548"/>
                  </a:lnTo>
                  <a:lnTo>
                    <a:pt x="9723116" y="0"/>
                  </a:lnTo>
                  <a:lnTo>
                    <a:pt x="108203" y="0"/>
                  </a:lnTo>
                  <a:lnTo>
                    <a:pt x="66222" y="8548"/>
                  </a:lnTo>
                  <a:lnTo>
                    <a:pt x="31813" y="31813"/>
                  </a:lnTo>
                  <a:lnTo>
                    <a:pt x="8548" y="66222"/>
                  </a:lnTo>
                  <a:lnTo>
                    <a:pt x="0" y="108203"/>
                  </a:lnTo>
                  <a:lnTo>
                    <a:pt x="0" y="1911095"/>
                  </a:lnTo>
                  <a:lnTo>
                    <a:pt x="8548" y="1953077"/>
                  </a:lnTo>
                  <a:lnTo>
                    <a:pt x="31813" y="1987486"/>
                  </a:lnTo>
                  <a:lnTo>
                    <a:pt x="66222" y="2010751"/>
                  </a:lnTo>
                  <a:lnTo>
                    <a:pt x="108203" y="2019299"/>
                  </a:lnTo>
                  <a:lnTo>
                    <a:pt x="9723116" y="2019299"/>
                  </a:lnTo>
                  <a:lnTo>
                    <a:pt x="9765098" y="2010751"/>
                  </a:lnTo>
                  <a:lnTo>
                    <a:pt x="9799507" y="1987486"/>
                  </a:lnTo>
                  <a:lnTo>
                    <a:pt x="9822772" y="1953077"/>
                  </a:lnTo>
                  <a:lnTo>
                    <a:pt x="9831320" y="1911095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238358" y="246097"/>
              <a:ext cx="117405" cy="117405"/>
            </a:xfrm>
            <a:prstGeom prst="rect">
              <a:avLst/>
            </a:prstGeom>
          </p:spPr>
        </p:pic>
        <p:pic>
          <p:nvPicPr>
            <p:cNvPr id="55" name="object 55" descr="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9962998" y="246097"/>
              <a:ext cx="117405" cy="117405"/>
            </a:xfrm>
            <a:prstGeom prst="rect">
              <a:avLst/>
            </a:prstGeom>
          </p:spPr>
        </p:pic>
        <p:pic>
          <p:nvPicPr>
            <p:cNvPr id="56" name="object 56" descr="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9962998" y="2157192"/>
              <a:ext cx="117405" cy="118929"/>
            </a:xfrm>
            <a:prstGeom prst="rect">
              <a:avLst/>
            </a:prstGeom>
          </p:spPr>
        </p:pic>
        <p:pic>
          <p:nvPicPr>
            <p:cNvPr id="57" name="object 57" descr="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238358" y="2157192"/>
              <a:ext cx="117405" cy="118929"/>
            </a:xfrm>
            <a:prstGeom prst="rect">
              <a:avLst/>
            </a:prstGeom>
          </p:spPr>
        </p:pic>
      </p:grpSp>
      <p:graphicFrame>
        <p:nvGraphicFramePr>
          <p:cNvPr id="58" name="object 58" descr=""/>
          <p:cNvGraphicFramePr>
            <a:graphicFrameLocks noGrp="1"/>
          </p:cNvGraphicFramePr>
          <p:nvPr/>
        </p:nvGraphicFramePr>
        <p:xfrm>
          <a:off x="236101" y="216408"/>
          <a:ext cx="9970135" cy="6750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9355"/>
                <a:gridCol w="2464435"/>
                <a:gridCol w="2469515"/>
                <a:gridCol w="2458720"/>
              </a:tblGrid>
              <a:tr h="2084705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5600">
                        <a:latin typeface="Times New Roman"/>
                        <a:cs typeface="Times New Roman"/>
                      </a:endParaRPr>
                    </a:p>
                    <a:p>
                      <a:pPr algn="ctr" marR="153035">
                        <a:lnSpc>
                          <a:spcPct val="100000"/>
                        </a:lnSpc>
                      </a:pPr>
                      <a:r>
                        <a:rPr dirty="0" sz="3100">
                          <a:latin typeface="Comic Sans MS"/>
                          <a:cs typeface="Comic Sans MS"/>
                        </a:rPr>
                        <a:t>VAD</a:t>
                      </a:r>
                      <a:r>
                        <a:rPr dirty="0" sz="31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>
                          <a:latin typeface="Comic Sans MS"/>
                          <a:cs typeface="Comic Sans MS"/>
                        </a:rPr>
                        <a:t>(för</a:t>
                      </a:r>
                      <a:r>
                        <a:rPr dirty="0" sz="3100" spc="1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>
                          <a:latin typeface="Comic Sans MS"/>
                          <a:cs typeface="Comic Sans MS"/>
                        </a:rPr>
                        <a:t>saker)</a:t>
                      </a:r>
                      <a:r>
                        <a:rPr dirty="0" sz="31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>
                          <a:latin typeface="Comic Sans MS"/>
                          <a:cs typeface="Comic Sans MS"/>
                        </a:rPr>
                        <a:t>var</a:t>
                      </a:r>
                      <a:r>
                        <a:rPr dirty="0" sz="3100" spc="1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 spc="-20">
                          <a:latin typeface="Comic Sans MS"/>
                          <a:cs typeface="Comic Sans MS"/>
                        </a:rPr>
                        <a:t>med?</a:t>
                      </a:r>
                      <a:endParaRPr sz="31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76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algn="ctr" marL="2540">
                        <a:lnSpc>
                          <a:spcPct val="100000"/>
                        </a:lnSpc>
                        <a:tabLst>
                          <a:tab pos="688340" algn="l"/>
                          <a:tab pos="1633220" algn="l"/>
                        </a:tabLst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sten,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snöboll,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pinne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165735">
                        <a:lnSpc>
                          <a:spcPct val="100000"/>
                        </a:lnSpc>
                        <a:tabLst>
                          <a:tab pos="1016000" algn="l"/>
                          <a:tab pos="1755139" algn="l"/>
                        </a:tabLst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kläder,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keps,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mössa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07314">
                        <a:lnSpc>
                          <a:spcPct val="100000"/>
                        </a:lnSpc>
                        <a:tabLst>
                          <a:tab pos="904240" algn="l"/>
                          <a:tab pos="1539875" algn="l"/>
                        </a:tabLst>
                      </a:pPr>
                      <a:r>
                        <a:rPr dirty="0" sz="1150" spc="-10">
                          <a:latin typeface="Comic Sans MS"/>
                          <a:cs typeface="Comic Sans MS"/>
                        </a:rPr>
                        <a:t>teckning,</a:t>
                      </a:r>
                      <a:r>
                        <a:rPr dirty="0" sz="115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150" spc="-10">
                          <a:latin typeface="Comic Sans MS"/>
                          <a:cs typeface="Comic Sans MS"/>
                        </a:rPr>
                        <a:t>pyssel,</a:t>
                      </a:r>
                      <a:r>
                        <a:rPr dirty="0" sz="115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150" spc="-10">
                          <a:latin typeface="Comic Sans MS"/>
                          <a:cs typeface="Comic Sans MS"/>
                        </a:rPr>
                        <a:t>skoluppgift</a:t>
                      </a:r>
                      <a:endParaRPr sz="115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385445">
                        <a:lnSpc>
                          <a:spcPct val="100000"/>
                        </a:lnSpc>
                        <a:tabLst>
                          <a:tab pos="1553845" algn="l"/>
                        </a:tabLst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papper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penna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R="24130">
                        <a:lnSpc>
                          <a:spcPct val="100000"/>
                        </a:lnSpc>
                        <a:tabLst>
                          <a:tab pos="1278255" algn="l"/>
                        </a:tabLst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spel,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20">
                          <a:latin typeface="Comic Sans MS"/>
                          <a:cs typeface="Comic Sans MS"/>
                        </a:rPr>
                        <a:t>spel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458470">
                        <a:lnSpc>
                          <a:spcPct val="100000"/>
                        </a:lnSpc>
                        <a:tabLst>
                          <a:tab pos="1485265" algn="l"/>
                        </a:tabLst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IPad,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telefon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412115">
                        <a:lnSpc>
                          <a:spcPct val="100000"/>
                        </a:lnSpc>
                        <a:tabLst>
                          <a:tab pos="1506220" algn="l"/>
                        </a:tabLst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gunga,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fotboll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426720">
                        <a:lnSpc>
                          <a:spcPct val="100000"/>
                        </a:lnSpc>
                        <a:tabLst>
                          <a:tab pos="1418590" algn="l"/>
                        </a:tabLst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dusch,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handduk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1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 marL="60960">
                        <a:lnSpc>
                          <a:spcPct val="100000"/>
                        </a:lnSpc>
                        <a:tabLst>
                          <a:tab pos="1115695" algn="l"/>
                        </a:tabLst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lego,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leksak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487680">
                        <a:lnSpc>
                          <a:spcPct val="100000"/>
                        </a:lnSpc>
                        <a:tabLst>
                          <a:tab pos="1520825" algn="l"/>
                        </a:tabLst>
                      </a:pPr>
                      <a:r>
                        <a:rPr dirty="0" sz="1400" spc="-20">
                          <a:latin typeface="Comic Sans MS"/>
                          <a:cs typeface="Comic Sans MS"/>
                        </a:rPr>
                        <a:t>mat,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vatten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503555">
                        <a:lnSpc>
                          <a:spcPct val="100000"/>
                        </a:lnSpc>
                        <a:tabLst>
                          <a:tab pos="1562735" algn="l"/>
                        </a:tabLst>
                      </a:pPr>
                      <a:r>
                        <a:rPr dirty="0" sz="1400" spc="-20">
                          <a:latin typeface="Comic Sans MS"/>
                          <a:cs typeface="Comic Sans MS"/>
                        </a:rPr>
                        <a:t>sax,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snöre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71310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något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annat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59" name="object 59" descr=""/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386975" y="2805683"/>
            <a:ext cx="573023" cy="600455"/>
          </a:xfrm>
          <a:prstGeom prst="rect">
            <a:avLst/>
          </a:prstGeom>
        </p:spPr>
      </p:pic>
      <p:pic>
        <p:nvPicPr>
          <p:cNvPr id="60" name="object 60" descr=""/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1182503" y="2805683"/>
            <a:ext cx="597407" cy="600455"/>
          </a:xfrm>
          <a:prstGeom prst="rect">
            <a:avLst/>
          </a:prstGeom>
        </p:spPr>
      </p:pic>
      <p:pic>
        <p:nvPicPr>
          <p:cNvPr id="61" name="object 61" descr=""/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2023750" y="2805683"/>
            <a:ext cx="577595" cy="600455"/>
          </a:xfrm>
          <a:prstGeom prst="rect">
            <a:avLst/>
          </a:prstGeom>
        </p:spPr>
      </p:pic>
      <p:pic>
        <p:nvPicPr>
          <p:cNvPr id="62" name="object 62" descr="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527183" y="5678423"/>
            <a:ext cx="836676" cy="885444"/>
          </a:xfrm>
          <a:prstGeom prst="rect">
            <a:avLst/>
          </a:prstGeom>
        </p:spPr>
      </p:pic>
      <p:pic>
        <p:nvPicPr>
          <p:cNvPr id="63" name="object 63" descr=""/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1600078" y="5678423"/>
            <a:ext cx="886967" cy="885444"/>
          </a:xfrm>
          <a:prstGeom prst="rect">
            <a:avLst/>
          </a:prstGeom>
        </p:spPr>
      </p:pic>
      <p:pic>
        <p:nvPicPr>
          <p:cNvPr id="64" name="object 64" descr=""/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2922910" y="2807207"/>
            <a:ext cx="548639" cy="597408"/>
          </a:xfrm>
          <a:prstGeom prst="rect">
            <a:avLst/>
          </a:prstGeom>
        </p:spPr>
      </p:pic>
      <p:pic>
        <p:nvPicPr>
          <p:cNvPr id="65" name="object 65" descr=""/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3691006" y="2807207"/>
            <a:ext cx="557784" cy="597408"/>
          </a:xfrm>
          <a:prstGeom prst="rect">
            <a:avLst/>
          </a:prstGeom>
        </p:spPr>
      </p:pic>
      <p:pic>
        <p:nvPicPr>
          <p:cNvPr id="66" name="object 66" descr=""/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4489582" y="2807207"/>
            <a:ext cx="533399" cy="597408"/>
          </a:xfrm>
          <a:prstGeom prst="rect">
            <a:avLst/>
          </a:prstGeom>
        </p:spPr>
      </p:pic>
      <p:pic>
        <p:nvPicPr>
          <p:cNvPr id="67" name="object 67" descr="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3087502" y="4128516"/>
            <a:ext cx="752855" cy="886967"/>
          </a:xfrm>
          <a:prstGeom prst="rect">
            <a:avLst/>
          </a:prstGeom>
        </p:spPr>
      </p:pic>
      <p:pic>
        <p:nvPicPr>
          <p:cNvPr id="68" name="object 68" descr=""/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4100962" y="4128516"/>
            <a:ext cx="841248" cy="886967"/>
          </a:xfrm>
          <a:prstGeom prst="rect">
            <a:avLst/>
          </a:prstGeom>
        </p:spPr>
      </p:pic>
      <p:pic>
        <p:nvPicPr>
          <p:cNvPr id="69" name="object 69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2970154" y="5678423"/>
            <a:ext cx="861060" cy="885444"/>
          </a:xfrm>
          <a:prstGeom prst="rect">
            <a:avLst/>
          </a:prstGeom>
        </p:spPr>
      </p:pic>
      <p:pic>
        <p:nvPicPr>
          <p:cNvPr id="70" name="object 70" descr=""/>
          <p:cNvPicPr/>
          <p:nvPr/>
        </p:nvPicPr>
        <p:blipFill>
          <a:blip r:embed="rId65" cstate="print"/>
          <a:stretch>
            <a:fillRect/>
          </a:stretch>
        </p:blipFill>
        <p:spPr>
          <a:xfrm>
            <a:off x="4213738" y="5678423"/>
            <a:ext cx="740663" cy="885444"/>
          </a:xfrm>
          <a:prstGeom prst="rect">
            <a:avLst/>
          </a:prstGeom>
        </p:spPr>
      </p:pic>
      <p:pic>
        <p:nvPicPr>
          <p:cNvPr id="71" name="object 71" descr=""/>
          <p:cNvPicPr/>
          <p:nvPr/>
        </p:nvPicPr>
        <p:blipFill>
          <a:blip r:embed="rId66" cstate="print"/>
          <a:stretch>
            <a:fillRect/>
          </a:stretch>
        </p:blipFill>
        <p:spPr>
          <a:xfrm>
            <a:off x="5432938" y="2817876"/>
            <a:ext cx="377951" cy="384047"/>
          </a:xfrm>
          <a:prstGeom prst="rect">
            <a:avLst/>
          </a:prstGeom>
        </p:spPr>
      </p:pic>
      <p:pic>
        <p:nvPicPr>
          <p:cNvPr id="72" name="object 72" descr="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6161409" y="2817876"/>
            <a:ext cx="365760" cy="377951"/>
          </a:xfrm>
          <a:prstGeom prst="rect">
            <a:avLst/>
          </a:prstGeom>
        </p:spPr>
      </p:pic>
      <p:pic>
        <p:nvPicPr>
          <p:cNvPr id="73" name="object 73" descr=""/>
          <p:cNvPicPr/>
          <p:nvPr/>
        </p:nvPicPr>
        <p:blipFill>
          <a:blip r:embed="rId68" cstate="print"/>
          <a:stretch>
            <a:fillRect/>
          </a:stretch>
        </p:blipFill>
        <p:spPr>
          <a:xfrm>
            <a:off x="6940174" y="2817876"/>
            <a:ext cx="385572" cy="384047"/>
          </a:xfrm>
          <a:prstGeom prst="rect">
            <a:avLst/>
          </a:prstGeom>
        </p:spPr>
      </p:pic>
      <p:pic>
        <p:nvPicPr>
          <p:cNvPr id="74" name="object 74" descr=""/>
          <p:cNvPicPr/>
          <p:nvPr/>
        </p:nvPicPr>
        <p:blipFill>
          <a:blip r:embed="rId69" cstate="print"/>
          <a:stretch>
            <a:fillRect/>
          </a:stretch>
        </p:blipFill>
        <p:spPr>
          <a:xfrm>
            <a:off x="5414650" y="4130040"/>
            <a:ext cx="883919" cy="883919"/>
          </a:xfrm>
          <a:prstGeom prst="rect">
            <a:avLst/>
          </a:prstGeom>
        </p:spPr>
      </p:pic>
      <p:pic>
        <p:nvPicPr>
          <p:cNvPr id="75" name="object 75" descr=""/>
          <p:cNvPicPr/>
          <p:nvPr/>
        </p:nvPicPr>
        <p:blipFill>
          <a:blip r:embed="rId70" cstate="print"/>
          <a:stretch>
            <a:fillRect/>
          </a:stretch>
        </p:blipFill>
        <p:spPr>
          <a:xfrm>
            <a:off x="6534790" y="4130040"/>
            <a:ext cx="883919" cy="883919"/>
          </a:xfrm>
          <a:prstGeom prst="rect">
            <a:avLst/>
          </a:prstGeom>
        </p:spPr>
      </p:pic>
      <p:pic>
        <p:nvPicPr>
          <p:cNvPr id="76" name="object 76" descr=""/>
          <p:cNvPicPr/>
          <p:nvPr/>
        </p:nvPicPr>
        <p:blipFill>
          <a:blip r:embed="rId71" cstate="print"/>
          <a:stretch>
            <a:fillRect/>
          </a:stretch>
        </p:blipFill>
        <p:spPr>
          <a:xfrm>
            <a:off x="5411602" y="5678423"/>
            <a:ext cx="886967" cy="885444"/>
          </a:xfrm>
          <a:prstGeom prst="rect">
            <a:avLst/>
          </a:prstGeom>
        </p:spPr>
      </p:pic>
      <p:pic>
        <p:nvPicPr>
          <p:cNvPr id="77" name="object 77" descr=""/>
          <p:cNvPicPr/>
          <p:nvPr/>
        </p:nvPicPr>
        <p:blipFill>
          <a:blip r:embed="rId72" cstate="print"/>
          <a:stretch>
            <a:fillRect/>
          </a:stretch>
        </p:blipFill>
        <p:spPr>
          <a:xfrm>
            <a:off x="6534790" y="5678423"/>
            <a:ext cx="885444" cy="885444"/>
          </a:xfrm>
          <a:prstGeom prst="rect">
            <a:avLst/>
          </a:prstGeom>
        </p:spPr>
      </p:pic>
      <p:pic>
        <p:nvPicPr>
          <p:cNvPr id="78" name="object 78" descr=""/>
          <p:cNvPicPr/>
          <p:nvPr/>
        </p:nvPicPr>
        <p:blipFill>
          <a:blip r:embed="rId73" cstate="print"/>
          <a:stretch>
            <a:fillRect/>
          </a:stretch>
        </p:blipFill>
        <p:spPr>
          <a:xfrm>
            <a:off x="7878957" y="2580132"/>
            <a:ext cx="885444" cy="886967"/>
          </a:xfrm>
          <a:prstGeom prst="rect">
            <a:avLst/>
          </a:prstGeom>
        </p:spPr>
      </p:pic>
      <p:pic>
        <p:nvPicPr>
          <p:cNvPr id="79" name="object 79" descr=""/>
          <p:cNvPicPr/>
          <p:nvPr/>
        </p:nvPicPr>
        <p:blipFill>
          <a:blip r:embed="rId74" cstate="print"/>
          <a:stretch>
            <a:fillRect/>
          </a:stretch>
        </p:blipFill>
        <p:spPr>
          <a:xfrm>
            <a:off x="9050914" y="2580132"/>
            <a:ext cx="836676" cy="886967"/>
          </a:xfrm>
          <a:prstGeom prst="rect">
            <a:avLst/>
          </a:prstGeom>
        </p:spPr>
      </p:pic>
      <p:pic>
        <p:nvPicPr>
          <p:cNvPr id="80" name="object 80" descr=""/>
          <p:cNvPicPr/>
          <p:nvPr/>
        </p:nvPicPr>
        <p:blipFill>
          <a:blip r:embed="rId75" cstate="print"/>
          <a:stretch>
            <a:fillRect/>
          </a:stretch>
        </p:blipFill>
        <p:spPr>
          <a:xfrm>
            <a:off x="7962778" y="4162044"/>
            <a:ext cx="806196" cy="844296"/>
          </a:xfrm>
          <a:prstGeom prst="rect">
            <a:avLst/>
          </a:prstGeom>
        </p:spPr>
      </p:pic>
      <p:pic>
        <p:nvPicPr>
          <p:cNvPr id="81" name="object 81" descr=""/>
          <p:cNvPicPr/>
          <p:nvPr/>
        </p:nvPicPr>
        <p:blipFill>
          <a:blip r:embed="rId76" cstate="print"/>
          <a:stretch>
            <a:fillRect/>
          </a:stretch>
        </p:blipFill>
        <p:spPr>
          <a:xfrm>
            <a:off x="8997574" y="4162044"/>
            <a:ext cx="842772" cy="844296"/>
          </a:xfrm>
          <a:prstGeom prst="rect">
            <a:avLst/>
          </a:prstGeom>
        </p:spPr>
      </p:pic>
      <p:pic>
        <p:nvPicPr>
          <p:cNvPr id="82" name="object 82" descr=""/>
          <p:cNvPicPr/>
          <p:nvPr/>
        </p:nvPicPr>
        <p:blipFill>
          <a:blip r:embed="rId77" cstate="print"/>
          <a:stretch>
            <a:fillRect/>
          </a:stretch>
        </p:blipFill>
        <p:spPr>
          <a:xfrm>
            <a:off x="7666331" y="5462749"/>
            <a:ext cx="117405" cy="117405"/>
          </a:xfrm>
          <a:prstGeom prst="rect">
            <a:avLst/>
          </a:prstGeom>
        </p:spPr>
      </p:pic>
      <p:pic>
        <p:nvPicPr>
          <p:cNvPr id="83" name="object 83" descr=""/>
          <p:cNvPicPr/>
          <p:nvPr/>
        </p:nvPicPr>
        <p:blipFill>
          <a:blip r:embed="rId78" cstate="print"/>
          <a:stretch>
            <a:fillRect/>
          </a:stretch>
        </p:blipFill>
        <p:spPr>
          <a:xfrm>
            <a:off x="7666331" y="6858733"/>
            <a:ext cx="117405" cy="118929"/>
          </a:xfrm>
          <a:prstGeom prst="rect">
            <a:avLst/>
          </a:prstGeom>
        </p:spPr>
      </p:pic>
      <p:pic>
        <p:nvPicPr>
          <p:cNvPr id="84" name="object 84" descr="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8488557" y="5678423"/>
            <a:ext cx="838199" cy="885444"/>
          </a:xfrm>
          <a:prstGeom prst="rect">
            <a:avLst/>
          </a:prstGeom>
        </p:spPr>
      </p:pic>
      <p:pic>
        <p:nvPicPr>
          <p:cNvPr id="85" name="object 85" descr=""/>
          <p:cNvPicPr/>
          <p:nvPr/>
        </p:nvPicPr>
        <p:blipFill>
          <a:blip r:embed="rId80" cstate="print"/>
          <a:stretch>
            <a:fillRect/>
          </a:stretch>
        </p:blipFill>
        <p:spPr>
          <a:xfrm>
            <a:off x="4535302" y="329183"/>
            <a:ext cx="1249680" cy="1249680"/>
          </a:xfrm>
          <a:prstGeom prst="rect">
            <a:avLst/>
          </a:prstGeom>
        </p:spPr>
      </p:pic>
      <p:sp>
        <p:nvSpPr>
          <p:cNvPr id="86" name="object 86" descr=""/>
          <p:cNvSpPr txBox="1"/>
          <p:nvPr/>
        </p:nvSpPr>
        <p:spPr>
          <a:xfrm>
            <a:off x="272131" y="7068520"/>
            <a:ext cx="363918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>
                <a:latin typeface="Calibri"/>
                <a:cs typeface="Calibri"/>
              </a:rPr>
              <a:t>Skapad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InPrint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2: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  <a:hlinkClick r:id="rId81"/>
              </a:rPr>
              <a:t>www.symbolbruket.se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Calibri"/>
                <a:cs typeface="Calibri"/>
              </a:rPr>
              <a:t>Info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om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symbollicenser: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  <a:hlinkClick r:id="rId82"/>
              </a:rPr>
              <a:t>http://www.dart-</a:t>
            </a:r>
            <a:r>
              <a:rPr dirty="0" sz="1200" spc="-10">
                <a:latin typeface="Calibri"/>
                <a:cs typeface="Calibri"/>
                <a:hlinkClick r:id="rId82"/>
              </a:rPr>
              <a:t>gbg.org/licenser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5790" y="2365980"/>
            <a:ext cx="117405" cy="117405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79219" y="2365980"/>
            <a:ext cx="118929" cy="11740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79219" y="3761964"/>
            <a:ext cx="118929" cy="11892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5790" y="3761964"/>
            <a:ext cx="117405" cy="11892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5790" y="3914364"/>
            <a:ext cx="117405" cy="11740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79219" y="3914364"/>
            <a:ext cx="118929" cy="117405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579219" y="5310349"/>
            <a:ext cx="118929" cy="11892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65790" y="5310349"/>
            <a:ext cx="117405" cy="11892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65790" y="5462749"/>
            <a:ext cx="117405" cy="117405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579219" y="5462749"/>
            <a:ext cx="118929" cy="117405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579219" y="6858733"/>
            <a:ext cx="118929" cy="11892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65790" y="6858733"/>
            <a:ext cx="117405" cy="118929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731619" y="2365980"/>
            <a:ext cx="117405" cy="117405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046574" y="2365980"/>
            <a:ext cx="118929" cy="117405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5046574" y="3761964"/>
            <a:ext cx="118929" cy="118929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731619" y="3761964"/>
            <a:ext cx="117405" cy="118929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2731619" y="3914364"/>
            <a:ext cx="117405" cy="117405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046574" y="3914364"/>
            <a:ext cx="118929" cy="117405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046574" y="5310349"/>
            <a:ext cx="118929" cy="118929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731619" y="5310349"/>
            <a:ext cx="117405" cy="118929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731619" y="5462749"/>
            <a:ext cx="117405" cy="117405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5046574" y="5462749"/>
            <a:ext cx="118929" cy="117405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5046574" y="6858733"/>
            <a:ext cx="118929" cy="118929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2731619" y="6858733"/>
            <a:ext cx="117405" cy="118929"/>
          </a:xfrm>
          <a:prstGeom prst="rect">
            <a:avLst/>
          </a:prstGeom>
        </p:spPr>
      </p:pic>
      <p:pic>
        <p:nvPicPr>
          <p:cNvPr id="26" name="object 26" descr="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198974" y="2365980"/>
            <a:ext cx="117405" cy="117405"/>
          </a:xfrm>
          <a:prstGeom prst="rect">
            <a:avLst/>
          </a:prstGeom>
        </p:spPr>
      </p:pic>
      <p:pic>
        <p:nvPicPr>
          <p:cNvPr id="27" name="object 27" descr="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7513931" y="2365980"/>
            <a:ext cx="118929" cy="117405"/>
          </a:xfrm>
          <a:prstGeom prst="rect">
            <a:avLst/>
          </a:prstGeom>
        </p:spPr>
      </p:pic>
      <p:pic>
        <p:nvPicPr>
          <p:cNvPr id="28" name="object 28" descr="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7513931" y="3761964"/>
            <a:ext cx="118929" cy="118929"/>
          </a:xfrm>
          <a:prstGeom prst="rect">
            <a:avLst/>
          </a:prstGeom>
        </p:spPr>
      </p:pic>
      <p:pic>
        <p:nvPicPr>
          <p:cNvPr id="29" name="object 29" descr="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5198974" y="3761964"/>
            <a:ext cx="117405" cy="118929"/>
          </a:xfrm>
          <a:prstGeom prst="rect">
            <a:avLst/>
          </a:prstGeom>
        </p:spPr>
      </p:pic>
      <p:pic>
        <p:nvPicPr>
          <p:cNvPr id="30" name="object 30" descr="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5198974" y="3914364"/>
            <a:ext cx="117405" cy="117405"/>
          </a:xfrm>
          <a:prstGeom prst="rect">
            <a:avLst/>
          </a:prstGeom>
        </p:spPr>
      </p:pic>
      <p:pic>
        <p:nvPicPr>
          <p:cNvPr id="31" name="object 31" descr="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7513931" y="3914364"/>
            <a:ext cx="118929" cy="117405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7513931" y="5310349"/>
            <a:ext cx="118929" cy="118929"/>
          </a:xfrm>
          <a:prstGeom prst="rect">
            <a:avLst/>
          </a:prstGeom>
        </p:spPr>
      </p:pic>
      <p:pic>
        <p:nvPicPr>
          <p:cNvPr id="33" name="object 33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5198974" y="5310349"/>
            <a:ext cx="117405" cy="118929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5198974" y="5462749"/>
            <a:ext cx="117405" cy="117405"/>
          </a:xfrm>
          <a:prstGeom prst="rect">
            <a:avLst/>
          </a:prstGeom>
        </p:spPr>
      </p:pic>
      <p:pic>
        <p:nvPicPr>
          <p:cNvPr id="35" name="object 35" descr="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7513931" y="5462749"/>
            <a:ext cx="118929" cy="117405"/>
          </a:xfrm>
          <a:prstGeom prst="rect">
            <a:avLst/>
          </a:prstGeom>
        </p:spPr>
      </p:pic>
      <p:pic>
        <p:nvPicPr>
          <p:cNvPr id="36" name="object 36" descr="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7513931" y="6858733"/>
            <a:ext cx="118929" cy="118929"/>
          </a:xfrm>
          <a:prstGeom prst="rect">
            <a:avLst/>
          </a:prstGeom>
        </p:spPr>
      </p:pic>
      <p:pic>
        <p:nvPicPr>
          <p:cNvPr id="37" name="object 37" descr="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5198974" y="6858733"/>
            <a:ext cx="117405" cy="118929"/>
          </a:xfrm>
          <a:prstGeom prst="rect">
            <a:avLst/>
          </a:prstGeom>
        </p:spPr>
      </p:pic>
      <p:pic>
        <p:nvPicPr>
          <p:cNvPr id="38" name="object 38" descr="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7666331" y="2365980"/>
            <a:ext cx="117405" cy="117405"/>
          </a:xfrm>
          <a:prstGeom prst="rect">
            <a:avLst/>
          </a:prstGeom>
        </p:spPr>
      </p:pic>
      <p:grpSp>
        <p:nvGrpSpPr>
          <p:cNvPr id="39" name="object 39" descr=""/>
          <p:cNvGrpSpPr/>
          <p:nvPr/>
        </p:nvGrpSpPr>
        <p:grpSpPr>
          <a:xfrm>
            <a:off x="9197218" y="2365980"/>
            <a:ext cx="901700" cy="1017905"/>
            <a:chOff x="9197218" y="2365980"/>
            <a:chExt cx="901700" cy="1017905"/>
          </a:xfrm>
        </p:grpSpPr>
        <p:pic>
          <p:nvPicPr>
            <p:cNvPr id="40" name="object 40" descr="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9981287" y="2365980"/>
              <a:ext cx="117405" cy="117405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9197218" y="2513075"/>
              <a:ext cx="833627" cy="870203"/>
            </a:xfrm>
            <a:prstGeom prst="rect">
              <a:avLst/>
            </a:prstGeom>
          </p:spPr>
        </p:pic>
      </p:grpSp>
      <p:pic>
        <p:nvPicPr>
          <p:cNvPr id="42" name="object 42" descr="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9981286" y="3761964"/>
            <a:ext cx="117405" cy="118929"/>
          </a:xfrm>
          <a:prstGeom prst="rect">
            <a:avLst/>
          </a:prstGeom>
        </p:spPr>
      </p:pic>
      <p:pic>
        <p:nvPicPr>
          <p:cNvPr id="43" name="object 43" descr="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7666331" y="3761964"/>
            <a:ext cx="117405" cy="118929"/>
          </a:xfrm>
          <a:prstGeom prst="rect">
            <a:avLst/>
          </a:prstGeom>
        </p:spPr>
      </p:pic>
      <p:pic>
        <p:nvPicPr>
          <p:cNvPr id="44" name="object 44" descr="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7666331" y="3914364"/>
            <a:ext cx="117405" cy="117405"/>
          </a:xfrm>
          <a:prstGeom prst="rect">
            <a:avLst/>
          </a:prstGeom>
        </p:spPr>
      </p:pic>
      <p:pic>
        <p:nvPicPr>
          <p:cNvPr id="45" name="object 45" descr="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9981286" y="3914364"/>
            <a:ext cx="117405" cy="117405"/>
          </a:xfrm>
          <a:prstGeom prst="rect">
            <a:avLst/>
          </a:prstGeom>
        </p:spPr>
      </p:pic>
      <p:pic>
        <p:nvPicPr>
          <p:cNvPr id="46" name="object 46" descr="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9981286" y="5310349"/>
            <a:ext cx="117405" cy="118929"/>
          </a:xfrm>
          <a:prstGeom prst="rect">
            <a:avLst/>
          </a:prstGeom>
        </p:spPr>
      </p:pic>
      <p:pic>
        <p:nvPicPr>
          <p:cNvPr id="47" name="object 47" descr="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7666331" y="5310349"/>
            <a:ext cx="117405" cy="118929"/>
          </a:xfrm>
          <a:prstGeom prst="rect">
            <a:avLst/>
          </a:prstGeom>
        </p:spPr>
      </p:pic>
      <p:pic>
        <p:nvPicPr>
          <p:cNvPr id="48" name="object 48" descr="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9981286" y="5462749"/>
            <a:ext cx="117405" cy="117405"/>
          </a:xfrm>
          <a:prstGeom prst="rect">
            <a:avLst/>
          </a:prstGeom>
        </p:spPr>
      </p:pic>
      <p:pic>
        <p:nvPicPr>
          <p:cNvPr id="49" name="object 49" descr="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9981286" y="6858733"/>
            <a:ext cx="117405" cy="118929"/>
          </a:xfrm>
          <a:prstGeom prst="rect">
            <a:avLst/>
          </a:prstGeom>
        </p:spPr>
      </p:pic>
      <p:grpSp>
        <p:nvGrpSpPr>
          <p:cNvPr id="50" name="object 50" descr=""/>
          <p:cNvGrpSpPr/>
          <p:nvPr/>
        </p:nvGrpSpPr>
        <p:grpSpPr>
          <a:xfrm>
            <a:off x="238358" y="246097"/>
            <a:ext cx="9842500" cy="2030095"/>
            <a:chOff x="238358" y="246097"/>
            <a:chExt cx="9842500" cy="2030095"/>
          </a:xfrm>
        </p:grpSpPr>
        <p:sp>
          <p:nvSpPr>
            <p:cNvPr id="51" name="object 51" descr=""/>
            <p:cNvSpPr/>
            <p:nvPr/>
          </p:nvSpPr>
          <p:spPr>
            <a:xfrm>
              <a:off x="242197" y="249936"/>
              <a:ext cx="9831705" cy="2019300"/>
            </a:xfrm>
            <a:custGeom>
              <a:avLst/>
              <a:gdLst/>
              <a:ahLst/>
              <a:cxnLst/>
              <a:rect l="l" t="t" r="r" b="b"/>
              <a:pathLst>
                <a:path w="9831705" h="2019300">
                  <a:moveTo>
                    <a:pt x="9831320" y="1911095"/>
                  </a:moveTo>
                  <a:lnTo>
                    <a:pt x="9831320" y="108203"/>
                  </a:lnTo>
                  <a:lnTo>
                    <a:pt x="9822772" y="66222"/>
                  </a:lnTo>
                  <a:lnTo>
                    <a:pt x="9799507" y="31813"/>
                  </a:lnTo>
                  <a:lnTo>
                    <a:pt x="9765098" y="8548"/>
                  </a:lnTo>
                  <a:lnTo>
                    <a:pt x="9723116" y="0"/>
                  </a:lnTo>
                  <a:lnTo>
                    <a:pt x="108203" y="0"/>
                  </a:lnTo>
                  <a:lnTo>
                    <a:pt x="66222" y="8548"/>
                  </a:lnTo>
                  <a:lnTo>
                    <a:pt x="31813" y="31813"/>
                  </a:lnTo>
                  <a:lnTo>
                    <a:pt x="8548" y="66222"/>
                  </a:lnTo>
                  <a:lnTo>
                    <a:pt x="0" y="108203"/>
                  </a:lnTo>
                  <a:lnTo>
                    <a:pt x="0" y="1911095"/>
                  </a:lnTo>
                  <a:lnTo>
                    <a:pt x="8548" y="1953077"/>
                  </a:lnTo>
                  <a:lnTo>
                    <a:pt x="31813" y="1987486"/>
                  </a:lnTo>
                  <a:lnTo>
                    <a:pt x="66222" y="2010751"/>
                  </a:lnTo>
                  <a:lnTo>
                    <a:pt x="108203" y="2019299"/>
                  </a:lnTo>
                  <a:lnTo>
                    <a:pt x="9723116" y="2019299"/>
                  </a:lnTo>
                  <a:lnTo>
                    <a:pt x="9765098" y="2010751"/>
                  </a:lnTo>
                  <a:lnTo>
                    <a:pt x="9799507" y="1987486"/>
                  </a:lnTo>
                  <a:lnTo>
                    <a:pt x="9822772" y="1953077"/>
                  </a:lnTo>
                  <a:lnTo>
                    <a:pt x="9831320" y="1911095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2" name="object 52" descr="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238358" y="246097"/>
              <a:ext cx="117405" cy="117405"/>
            </a:xfrm>
            <a:prstGeom prst="rect">
              <a:avLst/>
            </a:prstGeom>
          </p:spPr>
        </p:pic>
        <p:pic>
          <p:nvPicPr>
            <p:cNvPr id="53" name="object 53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9962998" y="246097"/>
              <a:ext cx="117405" cy="117405"/>
            </a:xfrm>
            <a:prstGeom prst="rect">
              <a:avLst/>
            </a:prstGeom>
          </p:spPr>
        </p:pic>
        <p:pic>
          <p:nvPicPr>
            <p:cNvPr id="54" name="object 54" descr="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9962998" y="2157192"/>
              <a:ext cx="117405" cy="118929"/>
            </a:xfrm>
            <a:prstGeom prst="rect">
              <a:avLst/>
            </a:prstGeom>
          </p:spPr>
        </p:pic>
        <p:pic>
          <p:nvPicPr>
            <p:cNvPr id="55" name="object 55" descr="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238358" y="2157192"/>
              <a:ext cx="117405" cy="118929"/>
            </a:xfrm>
            <a:prstGeom prst="rect">
              <a:avLst/>
            </a:prstGeom>
          </p:spPr>
        </p:pic>
      </p:grpSp>
      <p:graphicFrame>
        <p:nvGraphicFramePr>
          <p:cNvPr id="56" name="object 56" descr=""/>
          <p:cNvGraphicFramePr>
            <a:graphicFrameLocks noGrp="1"/>
          </p:cNvGraphicFramePr>
          <p:nvPr/>
        </p:nvGraphicFramePr>
        <p:xfrm>
          <a:off x="236101" y="216408"/>
          <a:ext cx="9970135" cy="6750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9355"/>
                <a:gridCol w="2464435"/>
                <a:gridCol w="2469515"/>
                <a:gridCol w="2458720"/>
              </a:tblGrid>
              <a:tr h="2084705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5600">
                        <a:latin typeface="Times New Roman"/>
                        <a:cs typeface="Times New Roman"/>
                      </a:endParaRPr>
                    </a:p>
                    <a:p>
                      <a:pPr algn="ctr" marR="36195">
                        <a:lnSpc>
                          <a:spcPct val="100000"/>
                        </a:lnSpc>
                      </a:pPr>
                      <a:r>
                        <a:rPr dirty="0" sz="3100">
                          <a:latin typeface="Comic Sans MS"/>
                          <a:cs typeface="Comic Sans MS"/>
                        </a:rPr>
                        <a:t>HUR</a:t>
                      </a:r>
                      <a:r>
                        <a:rPr dirty="0" sz="3100" spc="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>
                          <a:latin typeface="Comic Sans MS"/>
                          <a:cs typeface="Comic Sans MS"/>
                        </a:rPr>
                        <a:t>kände</a:t>
                      </a:r>
                      <a:r>
                        <a:rPr dirty="0" sz="3100" spc="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 spc="-25">
                          <a:latin typeface="Comic Sans MS"/>
                          <a:cs typeface="Comic Sans MS"/>
                        </a:rPr>
                        <a:t>du?</a:t>
                      </a:r>
                      <a:endParaRPr sz="31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76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55"/>
                        </a:spcBef>
                      </a:pPr>
                      <a:r>
                        <a:rPr dirty="0" sz="1650" spc="-20">
                          <a:latin typeface="Comic Sans MS"/>
                          <a:cs typeface="Comic Sans MS"/>
                        </a:rPr>
                        <a:t>glad</a:t>
                      </a:r>
                      <a:endParaRPr sz="165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  <a:spcBef>
                          <a:spcPts val="1555"/>
                        </a:spcBef>
                      </a:pPr>
                      <a:r>
                        <a:rPr dirty="0" sz="1650" spc="-10">
                          <a:latin typeface="Comic Sans MS"/>
                          <a:cs typeface="Comic Sans MS"/>
                        </a:rPr>
                        <a:t>roligt</a:t>
                      </a:r>
                      <a:endParaRPr sz="165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 marL="635">
                        <a:lnSpc>
                          <a:spcPct val="100000"/>
                        </a:lnSpc>
                        <a:spcBef>
                          <a:spcPts val="1555"/>
                        </a:spcBef>
                      </a:pPr>
                      <a:r>
                        <a:rPr dirty="0" sz="1650" spc="-10">
                          <a:latin typeface="Comic Sans MS"/>
                          <a:cs typeface="Comic Sans MS"/>
                        </a:rPr>
                        <a:t>tokigt</a:t>
                      </a:r>
                      <a:endParaRPr sz="165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 algn="ctr" marR="107314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1546225" algn="l"/>
                        </a:tabLst>
                      </a:pPr>
                      <a:r>
                        <a:rPr dirty="0" sz="1750" spc="-10">
                          <a:latin typeface="Comic Sans MS"/>
                          <a:cs typeface="Comic Sans MS"/>
                        </a:rPr>
                        <a:t>spännande,</a:t>
                      </a:r>
                      <a:r>
                        <a:rPr dirty="0" sz="175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baseline="3968" sz="2100" spc="-15">
                          <a:latin typeface="Comic Sans MS"/>
                          <a:cs typeface="Comic Sans MS"/>
                        </a:rPr>
                        <a:t>nyfiken</a:t>
                      </a:r>
                      <a:endParaRPr baseline="3968" sz="21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770"/>
                        </a:spcBef>
                      </a:pPr>
                      <a:r>
                        <a:rPr dirty="0" sz="2000" spc="-20">
                          <a:latin typeface="Comic Sans MS"/>
                          <a:cs typeface="Comic Sans MS"/>
                        </a:rPr>
                        <a:t>rädd</a:t>
                      </a:r>
                      <a:endParaRPr sz="20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4250">
                        <a:latin typeface="Times New Roman"/>
                        <a:cs typeface="Times New Roman"/>
                      </a:endParaRPr>
                    </a:p>
                    <a:p>
                      <a:pPr algn="ctr" marL="44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2200" spc="-10">
                          <a:latin typeface="Comic Sans MS"/>
                          <a:cs typeface="Comic Sans MS"/>
                        </a:rPr>
                        <a:t>svårt</a:t>
                      </a:r>
                      <a:endParaRPr sz="22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algn="ctr" marL="2540">
                        <a:lnSpc>
                          <a:spcPct val="100000"/>
                        </a:lnSpc>
                        <a:spcBef>
                          <a:spcPts val="1770"/>
                        </a:spcBef>
                      </a:pPr>
                      <a:r>
                        <a:rPr dirty="0" sz="2000" spc="-25">
                          <a:latin typeface="Comic Sans MS"/>
                          <a:cs typeface="Comic Sans MS"/>
                        </a:rPr>
                        <a:t>ont</a:t>
                      </a:r>
                      <a:endParaRPr sz="20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ct val="100000"/>
                        </a:lnSpc>
                        <a:spcBef>
                          <a:spcPts val="1770"/>
                        </a:spcBef>
                      </a:pPr>
                      <a:r>
                        <a:rPr dirty="0" sz="2000" spc="-20">
                          <a:latin typeface="Comic Sans MS"/>
                          <a:cs typeface="Comic Sans MS"/>
                        </a:rPr>
                        <a:t>blyg</a:t>
                      </a:r>
                      <a:endParaRPr sz="20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1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r>
                        <a:rPr dirty="0" sz="1650" spc="-10">
                          <a:latin typeface="Comic Sans MS"/>
                          <a:cs typeface="Comic Sans MS"/>
                        </a:rPr>
                        <a:t>tråkigt</a:t>
                      </a:r>
                      <a:endParaRPr sz="165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 marL="1905"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r>
                        <a:rPr dirty="0" sz="1650" spc="-25">
                          <a:latin typeface="Comic Sans MS"/>
                          <a:cs typeface="Comic Sans MS"/>
                        </a:rPr>
                        <a:t>arg</a:t>
                      </a:r>
                      <a:endParaRPr sz="165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algn="ctr" marL="635">
                        <a:lnSpc>
                          <a:spcPct val="100000"/>
                        </a:lnSpc>
                        <a:spcBef>
                          <a:spcPts val="1770"/>
                        </a:spcBef>
                      </a:pPr>
                      <a:r>
                        <a:rPr dirty="0" sz="2000" spc="-10">
                          <a:latin typeface="Comic Sans MS"/>
                          <a:cs typeface="Comic Sans MS"/>
                        </a:rPr>
                        <a:t>ledsen</a:t>
                      </a:r>
                      <a:endParaRPr sz="20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algn="ctr" marR="59690">
                        <a:lnSpc>
                          <a:spcPct val="100000"/>
                        </a:lnSpc>
                        <a:spcBef>
                          <a:spcPts val="1770"/>
                        </a:spcBef>
                      </a:pPr>
                      <a:r>
                        <a:rPr dirty="0" sz="2000">
                          <a:latin typeface="Comic Sans MS"/>
                          <a:cs typeface="Comic Sans MS"/>
                        </a:rPr>
                        <a:t>något</a:t>
                      </a:r>
                      <a:r>
                        <a:rPr dirty="0" sz="20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-20">
                          <a:latin typeface="Comic Sans MS"/>
                          <a:cs typeface="Comic Sans MS"/>
                        </a:rPr>
                        <a:t>annat</a:t>
                      </a:r>
                      <a:endParaRPr sz="20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57" name="object 57" descr=""/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1174883" y="2449067"/>
            <a:ext cx="809243" cy="1005839"/>
          </a:xfrm>
          <a:prstGeom prst="rect">
            <a:avLst/>
          </a:prstGeom>
        </p:spPr>
      </p:pic>
      <p:pic>
        <p:nvPicPr>
          <p:cNvPr id="58" name="object 58" descr=""/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1165739" y="4072128"/>
            <a:ext cx="719328" cy="804672"/>
          </a:xfrm>
          <a:prstGeom prst="rect">
            <a:avLst/>
          </a:prstGeom>
        </p:spPr>
      </p:pic>
      <p:pic>
        <p:nvPicPr>
          <p:cNvPr id="59" name="object 59" descr=""/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1161167" y="5545835"/>
            <a:ext cx="824483" cy="1007363"/>
          </a:xfrm>
          <a:prstGeom prst="rect">
            <a:avLst/>
          </a:prstGeom>
        </p:spPr>
      </p:pic>
      <p:pic>
        <p:nvPicPr>
          <p:cNvPr id="60" name="object 60" descr=""/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3445642" y="2449067"/>
            <a:ext cx="1007363" cy="1005839"/>
          </a:xfrm>
          <a:prstGeom prst="rect">
            <a:avLst/>
          </a:prstGeom>
        </p:spPr>
      </p:pic>
      <p:pic>
        <p:nvPicPr>
          <p:cNvPr id="61" name="object 61" descr=""/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3496936" y="4027170"/>
            <a:ext cx="879869" cy="851694"/>
          </a:xfrm>
          <a:prstGeom prst="rect">
            <a:avLst/>
          </a:prstGeom>
        </p:spPr>
      </p:pic>
      <p:pic>
        <p:nvPicPr>
          <p:cNvPr id="62" name="object 62" descr=""/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3628521" y="5545835"/>
            <a:ext cx="824483" cy="1007363"/>
          </a:xfrm>
          <a:prstGeom prst="rect">
            <a:avLst/>
          </a:prstGeom>
        </p:spPr>
      </p:pic>
      <p:pic>
        <p:nvPicPr>
          <p:cNvPr id="63" name="object 63" descr=""/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5941953" y="2449067"/>
            <a:ext cx="970787" cy="1005839"/>
          </a:xfrm>
          <a:prstGeom prst="rect">
            <a:avLst/>
          </a:prstGeom>
        </p:spPr>
      </p:pic>
      <p:pic>
        <p:nvPicPr>
          <p:cNvPr id="64" name="object 64" descr=""/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6015106" y="4072127"/>
            <a:ext cx="803148" cy="804672"/>
          </a:xfrm>
          <a:prstGeom prst="rect">
            <a:avLst/>
          </a:prstGeom>
        </p:spPr>
      </p:pic>
      <p:pic>
        <p:nvPicPr>
          <p:cNvPr id="65" name="object 65" descr=""/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6100450" y="5620511"/>
            <a:ext cx="717804" cy="804672"/>
          </a:xfrm>
          <a:prstGeom prst="rect">
            <a:avLst/>
          </a:prstGeom>
        </p:spPr>
      </p:pic>
      <p:pic>
        <p:nvPicPr>
          <p:cNvPr id="66" name="object 66" descr=""/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7891150" y="2513076"/>
            <a:ext cx="865631" cy="870203"/>
          </a:xfrm>
          <a:prstGeom prst="rect">
            <a:avLst/>
          </a:prstGeom>
        </p:spPr>
      </p:pic>
      <p:pic>
        <p:nvPicPr>
          <p:cNvPr id="67" name="object 67" descr=""/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8554090" y="4072127"/>
            <a:ext cx="731520" cy="804672"/>
          </a:xfrm>
          <a:prstGeom prst="rect">
            <a:avLst/>
          </a:prstGeom>
        </p:spPr>
      </p:pic>
      <p:pic>
        <p:nvPicPr>
          <p:cNvPr id="68" name="object 68" descr=""/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7666331" y="5462749"/>
            <a:ext cx="117405" cy="117405"/>
          </a:xfrm>
          <a:prstGeom prst="rect">
            <a:avLst/>
          </a:prstGeom>
        </p:spPr>
      </p:pic>
      <p:pic>
        <p:nvPicPr>
          <p:cNvPr id="69" name="object 69" descr=""/>
          <p:cNvPicPr/>
          <p:nvPr/>
        </p:nvPicPr>
        <p:blipFill>
          <a:blip r:embed="rId65" cstate="print"/>
          <a:stretch>
            <a:fillRect/>
          </a:stretch>
        </p:blipFill>
        <p:spPr>
          <a:xfrm>
            <a:off x="7666331" y="6858733"/>
            <a:ext cx="117405" cy="118929"/>
          </a:xfrm>
          <a:prstGeom prst="rect">
            <a:avLst/>
          </a:prstGeom>
        </p:spPr>
      </p:pic>
      <p:pic>
        <p:nvPicPr>
          <p:cNvPr id="70" name="object 70" descr=""/>
          <p:cNvPicPr/>
          <p:nvPr/>
        </p:nvPicPr>
        <p:blipFill>
          <a:blip r:embed="rId66" cstate="print"/>
          <a:stretch>
            <a:fillRect/>
          </a:stretch>
        </p:blipFill>
        <p:spPr>
          <a:xfrm>
            <a:off x="8517514" y="5620511"/>
            <a:ext cx="768096" cy="804672"/>
          </a:xfrm>
          <a:prstGeom prst="rect">
            <a:avLst/>
          </a:prstGeom>
        </p:spPr>
      </p:pic>
      <p:pic>
        <p:nvPicPr>
          <p:cNvPr id="71" name="object 71" descr="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4535302" y="329183"/>
            <a:ext cx="1249680" cy="1249680"/>
          </a:xfrm>
          <a:prstGeom prst="rect">
            <a:avLst/>
          </a:prstGeom>
        </p:spPr>
      </p:pic>
      <p:sp>
        <p:nvSpPr>
          <p:cNvPr id="72" name="object 72" descr=""/>
          <p:cNvSpPr txBox="1"/>
          <p:nvPr/>
        </p:nvSpPr>
        <p:spPr>
          <a:xfrm>
            <a:off x="272131" y="7068520"/>
            <a:ext cx="363918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>
                <a:latin typeface="Calibri"/>
                <a:cs typeface="Calibri"/>
              </a:rPr>
              <a:t>Skapad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InPrint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2: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  <a:hlinkClick r:id="rId68"/>
              </a:rPr>
              <a:t>www.symbolbruket.se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Calibri"/>
                <a:cs typeface="Calibri"/>
              </a:rPr>
              <a:t>Info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om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symbollicenser: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  <a:hlinkClick r:id="rId69"/>
              </a:rPr>
              <a:t>http://www.dart-</a:t>
            </a:r>
            <a:r>
              <a:rPr dirty="0" sz="1200" spc="-10">
                <a:latin typeface="Calibri"/>
                <a:cs typeface="Calibri"/>
                <a:hlinkClick r:id="rId69"/>
              </a:rPr>
              <a:t>gbg.org/licenser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38358" y="246097"/>
            <a:ext cx="9842500" cy="2030095"/>
            <a:chOff x="238358" y="246097"/>
            <a:chExt cx="9842500" cy="2030095"/>
          </a:xfrm>
        </p:grpSpPr>
        <p:sp>
          <p:nvSpPr>
            <p:cNvPr id="3" name="object 3" descr=""/>
            <p:cNvSpPr/>
            <p:nvPr/>
          </p:nvSpPr>
          <p:spPr>
            <a:xfrm>
              <a:off x="242197" y="249936"/>
              <a:ext cx="9831705" cy="2019300"/>
            </a:xfrm>
            <a:custGeom>
              <a:avLst/>
              <a:gdLst/>
              <a:ahLst/>
              <a:cxnLst/>
              <a:rect l="l" t="t" r="r" b="b"/>
              <a:pathLst>
                <a:path w="9831705" h="2019300">
                  <a:moveTo>
                    <a:pt x="9831320" y="1911095"/>
                  </a:moveTo>
                  <a:lnTo>
                    <a:pt x="9831320" y="108203"/>
                  </a:lnTo>
                  <a:lnTo>
                    <a:pt x="9822772" y="66222"/>
                  </a:lnTo>
                  <a:lnTo>
                    <a:pt x="9799507" y="31813"/>
                  </a:lnTo>
                  <a:lnTo>
                    <a:pt x="9765098" y="8548"/>
                  </a:lnTo>
                  <a:lnTo>
                    <a:pt x="9723116" y="0"/>
                  </a:lnTo>
                  <a:lnTo>
                    <a:pt x="108203" y="0"/>
                  </a:lnTo>
                  <a:lnTo>
                    <a:pt x="66222" y="8548"/>
                  </a:lnTo>
                  <a:lnTo>
                    <a:pt x="31813" y="31813"/>
                  </a:lnTo>
                  <a:lnTo>
                    <a:pt x="8548" y="66222"/>
                  </a:lnTo>
                  <a:lnTo>
                    <a:pt x="0" y="108203"/>
                  </a:lnTo>
                  <a:lnTo>
                    <a:pt x="0" y="1911095"/>
                  </a:lnTo>
                  <a:lnTo>
                    <a:pt x="8548" y="1953077"/>
                  </a:lnTo>
                  <a:lnTo>
                    <a:pt x="31813" y="1987486"/>
                  </a:lnTo>
                  <a:lnTo>
                    <a:pt x="66222" y="2010751"/>
                  </a:lnTo>
                  <a:lnTo>
                    <a:pt x="108203" y="2019299"/>
                  </a:lnTo>
                  <a:lnTo>
                    <a:pt x="9723116" y="2019299"/>
                  </a:lnTo>
                  <a:lnTo>
                    <a:pt x="9765098" y="2010751"/>
                  </a:lnTo>
                  <a:lnTo>
                    <a:pt x="9799507" y="1987486"/>
                  </a:lnTo>
                  <a:lnTo>
                    <a:pt x="9822772" y="1953077"/>
                  </a:lnTo>
                  <a:lnTo>
                    <a:pt x="9831320" y="1911095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8358" y="246097"/>
              <a:ext cx="117405" cy="117405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62998" y="246097"/>
              <a:ext cx="117405" cy="11740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962998" y="2157192"/>
              <a:ext cx="117405" cy="11892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8358" y="2157192"/>
              <a:ext cx="117405" cy="118929"/>
            </a:xfrm>
            <a:prstGeom prst="rect">
              <a:avLst/>
            </a:prstGeom>
          </p:spPr>
        </p:pic>
      </p:grpSp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236101" y="216408"/>
          <a:ext cx="9970135" cy="6750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9355"/>
                <a:gridCol w="2464435"/>
                <a:gridCol w="2469515"/>
                <a:gridCol w="2458720"/>
              </a:tblGrid>
              <a:tr h="2084705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5600">
                        <a:latin typeface="Times New Roman"/>
                        <a:cs typeface="Times New Roman"/>
                      </a:endParaRPr>
                    </a:p>
                    <a:p>
                      <a:pPr algn="ctr" marR="153670">
                        <a:lnSpc>
                          <a:spcPct val="100000"/>
                        </a:lnSpc>
                      </a:pPr>
                      <a:r>
                        <a:rPr dirty="0" sz="3100">
                          <a:latin typeface="Comic Sans MS"/>
                          <a:cs typeface="Comic Sans MS"/>
                        </a:rPr>
                        <a:t>Vi</a:t>
                      </a:r>
                      <a:r>
                        <a:rPr dirty="0" sz="3100" spc="1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>
                          <a:latin typeface="Comic Sans MS"/>
                          <a:cs typeface="Comic Sans MS"/>
                        </a:rPr>
                        <a:t>gör</a:t>
                      </a:r>
                      <a:r>
                        <a:rPr dirty="0" sz="3100" spc="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>
                          <a:latin typeface="Comic Sans MS"/>
                          <a:cs typeface="Comic Sans MS"/>
                        </a:rPr>
                        <a:t>så</a:t>
                      </a:r>
                      <a:r>
                        <a:rPr dirty="0" sz="3100" spc="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>
                          <a:latin typeface="Comic Sans MS"/>
                          <a:cs typeface="Comic Sans MS"/>
                        </a:rPr>
                        <a:t>här</a:t>
                      </a:r>
                      <a:r>
                        <a:rPr dirty="0" sz="3100" spc="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 spc="-10">
                          <a:latin typeface="Comic Sans MS"/>
                          <a:cs typeface="Comic Sans MS"/>
                        </a:rPr>
                        <a:t>istället!</a:t>
                      </a:r>
                      <a:endParaRPr sz="31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76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vänta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55118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hämta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en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20">
                          <a:latin typeface="Comic Sans MS"/>
                          <a:cs typeface="Comic Sans MS"/>
                        </a:rPr>
                        <a:t>vuxen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276860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1544320" algn="l"/>
                        </a:tabLst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gör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förlåt,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trösta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 marR="406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ge/lämna</a:t>
                      </a:r>
                      <a:r>
                        <a:rPr dirty="0" sz="1400" spc="1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tillbaka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algn="ctr" marR="63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ritar</a:t>
                      </a:r>
                      <a:r>
                        <a:rPr dirty="0" sz="14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vad</a:t>
                      </a:r>
                      <a:r>
                        <a:rPr dirty="0" sz="14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som</a:t>
                      </a:r>
                      <a:r>
                        <a:rPr dirty="0" sz="1400" spc="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hände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327660">
                        <a:lnSpc>
                          <a:spcPct val="100000"/>
                        </a:lnSpc>
                        <a:tabLst>
                          <a:tab pos="1552575" algn="l"/>
                        </a:tabLst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turas</a:t>
                      </a:r>
                      <a:r>
                        <a:rPr dirty="0" sz="14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25">
                          <a:latin typeface="Comic Sans MS"/>
                          <a:cs typeface="Comic Sans MS"/>
                        </a:rPr>
                        <a:t>om,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20">
                          <a:latin typeface="Comic Sans MS"/>
                          <a:cs typeface="Comic Sans MS"/>
                        </a:rPr>
                        <a:t>byta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L="10128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strunta</a:t>
                      </a:r>
                      <a:r>
                        <a:rPr dirty="0" sz="1400" spc="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0">
                          <a:latin typeface="Comic Sans MS"/>
                          <a:cs typeface="Comic Sans MS"/>
                        </a:rPr>
                        <a:t>i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 marL="571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gå</a:t>
                      </a:r>
                      <a:r>
                        <a:rPr dirty="0" sz="14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20">
                          <a:latin typeface="Comic Sans MS"/>
                          <a:cs typeface="Comic Sans MS"/>
                        </a:rPr>
                        <a:t>ifrån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1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 marR="635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försiktig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394335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1179195" algn="l"/>
                        </a:tabLst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leker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något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annat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 marL="2540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pratar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 marR="4064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något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annat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0771" y="2583179"/>
            <a:ext cx="882396" cy="882396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04779" y="4232147"/>
            <a:ext cx="754380" cy="755904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65155" y="5679947"/>
            <a:ext cx="858012" cy="88391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08126" y="2532888"/>
            <a:ext cx="882396" cy="88391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038734" y="4195572"/>
            <a:ext cx="801623" cy="801623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070482" y="4195572"/>
            <a:ext cx="789431" cy="801623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964058" y="5801867"/>
            <a:ext cx="728472" cy="728472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087246" y="5801867"/>
            <a:ext cx="691896" cy="728472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717926" y="2676144"/>
            <a:ext cx="585215" cy="763523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612514" y="2676144"/>
            <a:ext cx="763523" cy="763523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143121" y="4024884"/>
            <a:ext cx="862583" cy="886967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804794" y="5678423"/>
            <a:ext cx="1222247" cy="885444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461126" y="2613660"/>
            <a:ext cx="841248" cy="844296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464174" y="4128516"/>
            <a:ext cx="862583" cy="886967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666331" y="5462749"/>
            <a:ext cx="117405" cy="117405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7666331" y="6858733"/>
            <a:ext cx="117405" cy="118929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8488557" y="5678423"/>
            <a:ext cx="838199" cy="885444"/>
          </a:xfrm>
          <a:prstGeom prst="rect">
            <a:avLst/>
          </a:prstGeom>
        </p:spPr>
      </p:pic>
      <p:pic>
        <p:nvPicPr>
          <p:cNvPr id="26" name="object 26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4535302" y="329183"/>
            <a:ext cx="1249680" cy="1249680"/>
          </a:xfrm>
          <a:prstGeom prst="rect">
            <a:avLst/>
          </a:prstGeom>
        </p:spPr>
      </p:pic>
      <p:sp>
        <p:nvSpPr>
          <p:cNvPr id="27" name="object 27" descr=""/>
          <p:cNvSpPr txBox="1"/>
          <p:nvPr/>
        </p:nvSpPr>
        <p:spPr>
          <a:xfrm>
            <a:off x="272131" y="7068520"/>
            <a:ext cx="363918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>
                <a:latin typeface="Calibri"/>
                <a:cs typeface="Calibri"/>
              </a:rPr>
              <a:t>Skapad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InPrint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2: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  <a:hlinkClick r:id="rId24"/>
              </a:rPr>
              <a:t>www.symbolbruket.se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Calibri"/>
                <a:cs typeface="Calibri"/>
              </a:rPr>
              <a:t>Info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om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symbollicenser: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  <a:hlinkClick r:id="rId25"/>
              </a:rPr>
              <a:t>http://www.dart-</a:t>
            </a:r>
            <a:r>
              <a:rPr dirty="0" sz="1200" spc="-10">
                <a:latin typeface="Calibri"/>
                <a:cs typeface="Calibri"/>
                <a:hlinkClick r:id="rId25"/>
              </a:rPr>
              <a:t>gbg.org/licenser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38358" y="246097"/>
            <a:ext cx="9842500" cy="2030095"/>
            <a:chOff x="238358" y="246097"/>
            <a:chExt cx="9842500" cy="2030095"/>
          </a:xfrm>
        </p:grpSpPr>
        <p:sp>
          <p:nvSpPr>
            <p:cNvPr id="3" name="object 3" descr=""/>
            <p:cNvSpPr/>
            <p:nvPr/>
          </p:nvSpPr>
          <p:spPr>
            <a:xfrm>
              <a:off x="242197" y="249936"/>
              <a:ext cx="9831705" cy="2019300"/>
            </a:xfrm>
            <a:custGeom>
              <a:avLst/>
              <a:gdLst/>
              <a:ahLst/>
              <a:cxnLst/>
              <a:rect l="l" t="t" r="r" b="b"/>
              <a:pathLst>
                <a:path w="9831705" h="2019300">
                  <a:moveTo>
                    <a:pt x="9831320" y="1911095"/>
                  </a:moveTo>
                  <a:lnTo>
                    <a:pt x="9831320" y="108203"/>
                  </a:lnTo>
                  <a:lnTo>
                    <a:pt x="9822772" y="66222"/>
                  </a:lnTo>
                  <a:lnTo>
                    <a:pt x="9799507" y="31813"/>
                  </a:lnTo>
                  <a:lnTo>
                    <a:pt x="9765098" y="8548"/>
                  </a:lnTo>
                  <a:lnTo>
                    <a:pt x="9723116" y="0"/>
                  </a:lnTo>
                  <a:lnTo>
                    <a:pt x="108203" y="0"/>
                  </a:lnTo>
                  <a:lnTo>
                    <a:pt x="66222" y="8548"/>
                  </a:lnTo>
                  <a:lnTo>
                    <a:pt x="31813" y="31813"/>
                  </a:lnTo>
                  <a:lnTo>
                    <a:pt x="8548" y="66222"/>
                  </a:lnTo>
                  <a:lnTo>
                    <a:pt x="0" y="108203"/>
                  </a:lnTo>
                  <a:lnTo>
                    <a:pt x="0" y="1911095"/>
                  </a:lnTo>
                  <a:lnTo>
                    <a:pt x="8548" y="1953077"/>
                  </a:lnTo>
                  <a:lnTo>
                    <a:pt x="31813" y="1987486"/>
                  </a:lnTo>
                  <a:lnTo>
                    <a:pt x="66222" y="2010751"/>
                  </a:lnTo>
                  <a:lnTo>
                    <a:pt x="108203" y="2019299"/>
                  </a:lnTo>
                  <a:lnTo>
                    <a:pt x="9723116" y="2019299"/>
                  </a:lnTo>
                  <a:lnTo>
                    <a:pt x="9765098" y="2010751"/>
                  </a:lnTo>
                  <a:lnTo>
                    <a:pt x="9799507" y="1987486"/>
                  </a:lnTo>
                  <a:lnTo>
                    <a:pt x="9822772" y="1953077"/>
                  </a:lnTo>
                  <a:lnTo>
                    <a:pt x="9831320" y="1911095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8358" y="246097"/>
              <a:ext cx="117405" cy="117405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62998" y="246097"/>
              <a:ext cx="117405" cy="11740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962998" y="2157192"/>
              <a:ext cx="117405" cy="11892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8358" y="2157192"/>
              <a:ext cx="117405" cy="11892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64058" y="329183"/>
              <a:ext cx="1249680" cy="1249680"/>
            </a:xfrm>
            <a:prstGeom prst="rect">
              <a:avLst/>
            </a:prstGeom>
          </p:spPr>
        </p:pic>
      </p:grpSp>
      <p:graphicFrame>
        <p:nvGraphicFramePr>
          <p:cNvPr id="9" name="object 9" descr=""/>
          <p:cNvGraphicFramePr>
            <a:graphicFrameLocks noGrp="1"/>
          </p:cNvGraphicFramePr>
          <p:nvPr/>
        </p:nvGraphicFramePr>
        <p:xfrm>
          <a:off x="236101" y="216408"/>
          <a:ext cx="9970135" cy="6750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9355"/>
                <a:gridCol w="2464435"/>
                <a:gridCol w="2469515"/>
                <a:gridCol w="2458720"/>
              </a:tblGrid>
              <a:tr h="2084705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5600">
                        <a:latin typeface="Times New Roman"/>
                        <a:cs typeface="Times New Roman"/>
                      </a:endParaRPr>
                    </a:p>
                    <a:p>
                      <a:pPr algn="ctr" marR="152400">
                        <a:lnSpc>
                          <a:spcPct val="100000"/>
                        </a:lnSpc>
                        <a:tabLst>
                          <a:tab pos="2943860" algn="l"/>
                        </a:tabLst>
                      </a:pPr>
                      <a:r>
                        <a:rPr dirty="0" sz="3100">
                          <a:latin typeface="Comic Sans MS"/>
                          <a:cs typeface="Comic Sans MS"/>
                        </a:rPr>
                        <a:t>Du</a:t>
                      </a:r>
                      <a:r>
                        <a:rPr dirty="0" sz="3100" spc="1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>
                          <a:latin typeface="Comic Sans MS"/>
                          <a:cs typeface="Comic Sans MS"/>
                        </a:rPr>
                        <a:t>kan</a:t>
                      </a:r>
                      <a:r>
                        <a:rPr dirty="0" sz="3100" spc="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 spc="-10">
                          <a:latin typeface="Comic Sans MS"/>
                          <a:cs typeface="Comic Sans MS"/>
                        </a:rPr>
                        <a:t>säga...</a:t>
                      </a:r>
                      <a:r>
                        <a:rPr dirty="0" sz="31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3100">
                          <a:latin typeface="Comic Sans MS"/>
                          <a:cs typeface="Comic Sans MS"/>
                        </a:rPr>
                        <a:t>Du</a:t>
                      </a:r>
                      <a:r>
                        <a:rPr dirty="0" sz="3100" spc="1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>
                          <a:latin typeface="Comic Sans MS"/>
                          <a:cs typeface="Comic Sans MS"/>
                        </a:rPr>
                        <a:t>kan</a:t>
                      </a:r>
                      <a:r>
                        <a:rPr dirty="0" sz="3100" spc="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100" spc="-10">
                          <a:latin typeface="Comic Sans MS"/>
                          <a:cs typeface="Comic Sans MS"/>
                        </a:rPr>
                        <a:t>fråga...</a:t>
                      </a:r>
                      <a:endParaRPr sz="31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76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Comic Sans MS"/>
                          <a:cs typeface="Comic Sans MS"/>
                        </a:rPr>
                        <a:t>stopp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82423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min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kropp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Jag</a:t>
                      </a:r>
                      <a:r>
                        <a:rPr dirty="0" sz="1400" spc="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vill...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83058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Jag</a:t>
                      </a:r>
                      <a:r>
                        <a:rPr dirty="0" sz="14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vill</a:t>
                      </a:r>
                      <a:r>
                        <a:rPr dirty="0" sz="14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inte...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44450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Kan</a:t>
                      </a:r>
                      <a:r>
                        <a:rPr dirty="0" sz="1400" spc="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du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hjälpa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20">
                          <a:latin typeface="Comic Sans MS"/>
                          <a:cs typeface="Comic Sans MS"/>
                        </a:rPr>
                        <a:t>mig?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48450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Vill</a:t>
                      </a:r>
                      <a:r>
                        <a:rPr dirty="0" sz="14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du</a:t>
                      </a:r>
                      <a:r>
                        <a:rPr dirty="0" sz="1400" spc="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vara</a:t>
                      </a:r>
                      <a:r>
                        <a:rPr dirty="0" sz="14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20">
                          <a:latin typeface="Comic Sans MS"/>
                          <a:cs typeface="Comic Sans MS"/>
                        </a:rPr>
                        <a:t>med?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Får</a:t>
                      </a:r>
                      <a:r>
                        <a:rPr dirty="0" sz="14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jag</a:t>
                      </a:r>
                      <a:r>
                        <a:rPr dirty="0" sz="1400" spc="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vara</a:t>
                      </a:r>
                      <a:r>
                        <a:rPr dirty="0" sz="1400" spc="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20">
                          <a:latin typeface="Comic Sans MS"/>
                          <a:cs typeface="Comic Sans MS"/>
                        </a:rPr>
                        <a:t>med?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65976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Får</a:t>
                      </a:r>
                      <a:r>
                        <a:rPr dirty="0" sz="1400" spc="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jag</a:t>
                      </a:r>
                      <a:r>
                        <a:rPr dirty="0" sz="14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låna?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1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43942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Jag</a:t>
                      </a:r>
                      <a:r>
                        <a:rPr dirty="0" sz="1400" spc="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vill</a:t>
                      </a:r>
                      <a:r>
                        <a:rPr dirty="0" sz="1400" spc="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vara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ifred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Jag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vill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också</a:t>
                      </a:r>
                      <a:r>
                        <a:rPr dirty="0" sz="1400" spc="1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bestämma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 marR="4572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du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står</a:t>
                      </a:r>
                      <a:r>
                        <a:rPr dirty="0" sz="1400" spc="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Comic Sans MS"/>
                          <a:cs typeface="Comic Sans MS"/>
                        </a:rPr>
                        <a:t>för</a:t>
                      </a:r>
                      <a:r>
                        <a:rPr dirty="0" sz="1400" spc="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20">
                          <a:latin typeface="Comic Sans MS"/>
                          <a:cs typeface="Comic Sans MS"/>
                        </a:rPr>
                        <a:t>nära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85915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omic Sans MS"/>
                          <a:cs typeface="Comic Sans MS"/>
                        </a:rPr>
                        <a:t>något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Comic Sans MS"/>
                          <a:cs typeface="Comic Sans MS"/>
                        </a:rPr>
                        <a:t>annat</a:t>
                      </a:r>
                      <a:endParaRPr sz="1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5715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57150">
                      <a:solidFill>
                        <a:srgbClr val="000000"/>
                      </a:solidFill>
                      <a:prstDash val="solid"/>
                    </a:lnT>
                    <a:lnB w="571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34319" y="2580132"/>
            <a:ext cx="690372" cy="886967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80395" y="4194047"/>
            <a:ext cx="804672" cy="803148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80395" y="5742432"/>
            <a:ext cx="803148" cy="803148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683386" y="2577083"/>
            <a:ext cx="710183" cy="890016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529462" y="4169664"/>
            <a:ext cx="839724" cy="835152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530986" y="5881115"/>
            <a:ext cx="629412" cy="627887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053206" y="2590800"/>
            <a:ext cx="800100" cy="873252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995294" y="4169664"/>
            <a:ext cx="841248" cy="833627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972433" y="5678423"/>
            <a:ext cx="886967" cy="885444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8677533" y="2476500"/>
            <a:ext cx="836676" cy="885444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8378830" y="3994403"/>
            <a:ext cx="1033271" cy="1057655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666331" y="5462749"/>
            <a:ext cx="117405" cy="117405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7666331" y="6858733"/>
            <a:ext cx="117405" cy="118929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634862" y="5559552"/>
            <a:ext cx="838199" cy="886967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6007486" y="329183"/>
            <a:ext cx="1249680" cy="1249680"/>
          </a:xfrm>
          <a:prstGeom prst="rect">
            <a:avLst/>
          </a:prstGeom>
        </p:spPr>
      </p:pic>
      <p:sp>
        <p:nvSpPr>
          <p:cNvPr id="25" name="object 25" descr=""/>
          <p:cNvSpPr txBox="1"/>
          <p:nvPr/>
        </p:nvSpPr>
        <p:spPr>
          <a:xfrm>
            <a:off x="272131" y="7068520"/>
            <a:ext cx="363918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>
                <a:latin typeface="Calibri"/>
                <a:cs typeface="Calibri"/>
              </a:rPr>
              <a:t>Skapad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InPrint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2: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  <a:hlinkClick r:id="rId22"/>
              </a:rPr>
              <a:t>www.symbolbruket.se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Calibri"/>
                <a:cs typeface="Calibri"/>
              </a:rPr>
              <a:t>Info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om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symbollicenser: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  <a:hlinkClick r:id="rId23"/>
              </a:rPr>
              <a:t>http://www.dart-</a:t>
            </a:r>
            <a:r>
              <a:rPr dirty="0" sz="1200" spc="-10">
                <a:latin typeface="Calibri"/>
                <a:cs typeface="Calibri"/>
                <a:hlinkClick r:id="rId23"/>
              </a:rPr>
              <a:t>gbg.org/licenser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Reda-ut-skola-fria-symboler-PP</dc:title>
  <dc:creator>nn</dc:creator>
  <keywords/>
  <dcterms:created xsi:type="dcterms:W3CDTF">2023-11-23T12:29:58.0000000Z</dcterms:created>
  <dcterms:modified xsi:type="dcterms:W3CDTF">2023-11-23T12:29:58.0000000Z</dcterms:modified>
</coreProperties>
</file>