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2.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&#65279;<?xml version="1.0" encoding="utf-8"?><Relationships xmlns="http://schemas.openxmlformats.org/package/2006/relationships"><Relationship Type="http://schemas.openxmlformats.org/package/2006/relationships/metadata/core-properties" Target="docProps/core.xml" Id="rId3" /><Relationship Type="http://schemas.openxmlformats.org/package/2006/relationships/metadata/thumbnail" Target="docProps/thumbnail.jpeg" Id="rId2" /><Relationship Type="http://schemas.openxmlformats.org/officeDocument/2006/relationships/officeDocument" Target="ppt/presentation.xml" Id="rId1" /><Relationship Type="http://schemas.openxmlformats.org/officeDocument/2006/relationships/extended-properties" Target="docProps/app.xml" Id="rId4"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 id="2147483696" r:id="rId6"/>
    <p:sldMasterId id="2147483730" r:id="rId7"/>
  </p:sldMasterIdLst>
  <p:notesMasterIdLst>
    <p:notesMasterId r:id="rId38"/>
  </p:notesMasterIdLst>
  <p:sldIdLst>
    <p:sldId id="2147478474" r:id="rId8"/>
    <p:sldId id="2147478523" r:id="rId9"/>
    <p:sldId id="2147478475" r:id="rId10"/>
    <p:sldId id="2147478477" r:id="rId11"/>
    <p:sldId id="2147478482" r:id="rId12"/>
    <p:sldId id="2147478483" r:id="rId13"/>
    <p:sldId id="2147478485" r:id="rId14"/>
    <p:sldId id="2147478486" r:id="rId15"/>
    <p:sldId id="2147478487" r:id="rId16"/>
    <p:sldId id="2147478488" r:id="rId17"/>
    <p:sldId id="2147478490" r:id="rId18"/>
    <p:sldId id="2147478494" r:id="rId19"/>
    <p:sldId id="2147478495" r:id="rId20"/>
    <p:sldId id="2147478496" r:id="rId21"/>
    <p:sldId id="2147478505" r:id="rId22"/>
    <p:sldId id="2147478506" r:id="rId23"/>
    <p:sldId id="2147478507" r:id="rId24"/>
    <p:sldId id="2147478508" r:id="rId25"/>
    <p:sldId id="2147478509" r:id="rId26"/>
    <p:sldId id="2147478510" r:id="rId27"/>
    <p:sldId id="2147478511" r:id="rId28"/>
    <p:sldId id="2147478512" r:id="rId29"/>
    <p:sldId id="2147478513" r:id="rId30"/>
    <p:sldId id="2147478514" r:id="rId31"/>
    <p:sldId id="2147478515" r:id="rId32"/>
    <p:sldId id="2147478521" r:id="rId33"/>
    <p:sldId id="2147478517" r:id="rId34"/>
    <p:sldId id="2147478520" r:id="rId35"/>
    <p:sldId id="2147478518" r:id="rId36"/>
    <p:sldId id="2147478526" r:id="rId37"/>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vsnitt" id="{D92E4B5C-052E-41C4-9E20-5902E8A3CD59}">
          <p14:sldIdLst>
            <p14:sldId id="2147478474"/>
            <p14:sldId id="2147478523"/>
            <p14:sldId id="2147478475"/>
            <p14:sldId id="2147478477"/>
            <p14:sldId id="2147478482"/>
            <p14:sldId id="2147478483"/>
            <p14:sldId id="2147478485"/>
            <p14:sldId id="2147478486"/>
            <p14:sldId id="2147478487"/>
            <p14:sldId id="2147478488"/>
            <p14:sldId id="2147478490"/>
            <p14:sldId id="2147478494"/>
            <p14:sldId id="2147478495"/>
            <p14:sldId id="2147478496"/>
            <p14:sldId id="2147478505"/>
            <p14:sldId id="2147478506"/>
            <p14:sldId id="2147478507"/>
            <p14:sldId id="2147478508"/>
            <p14:sldId id="2147478509"/>
            <p14:sldId id="2147478510"/>
            <p14:sldId id="2147478511"/>
            <p14:sldId id="2147478512"/>
            <p14:sldId id="2147478513"/>
            <p14:sldId id="2147478514"/>
            <p14:sldId id="2147478515"/>
            <p14:sldId id="2147478521"/>
            <p14:sldId id="2147478517"/>
            <p14:sldId id="2147478520"/>
            <p14:sldId id="2147478518"/>
            <p14:sldId id="2147478526"/>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9506BD6-0070-F0F6-5CF1-876209437DB7}" name="Regina Lindell" initials="RL" userId="S::regan2@vgregion.se::58a95e9a-3a1c-46ff-9a1b-f0890527d63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A433D78-67F3-42F2-BB8D-C6FE89048CFA}" v="4" dt="2026-06-26T10:34:35.68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438" autoAdjust="0"/>
    <p:restoredTop sz="72533" autoAdjust="0"/>
  </p:normalViewPr>
  <p:slideViewPr>
    <p:cSldViewPr snapToGrid="0">
      <p:cViewPr varScale="1">
        <p:scale>
          <a:sx n="84" d="100"/>
          <a:sy n="84" d="100"/>
        </p:scale>
        <p:origin x="1147" y="86"/>
      </p:cViewPr>
      <p:guideLst/>
    </p:cSldViewPr>
  </p:slideViewPr>
  <p:notesTextViewPr>
    <p:cViewPr>
      <p:scale>
        <a:sx n="1" d="1"/>
        <a:sy n="1" d="1"/>
      </p:scale>
      <p:origin x="0" y="0"/>
    </p:cViewPr>
  </p:notesTextViewPr>
  <p:sorterViewPr>
    <p:cViewPr>
      <p:scale>
        <a:sx n="100" d="100"/>
        <a:sy n="100" d="100"/>
      </p:scale>
      <p:origin x="0" y="-3226"/>
    </p:cViewPr>
  </p:sorterViewPr>
  <p:gridSpacing cx="76200" cy="76200"/>
</p:viewPr>
</file>

<file path=ppt/_rels/presentation.xml.rels>&#65279;<?xml version="1.0" encoding="utf-8"?><Relationships xmlns="http://schemas.openxmlformats.org/package/2006/relationships"><Relationship Type="http://schemas.openxmlformats.org/officeDocument/2006/relationships/slide" Target="slides/slide6.xml" Id="rId13" /><Relationship Type="http://schemas.openxmlformats.org/officeDocument/2006/relationships/slide" Target="slides/slide11.xml" Id="rId18" /><Relationship Type="http://schemas.openxmlformats.org/officeDocument/2006/relationships/slide" Target="slides/slide19.xml" Id="rId26" /><Relationship Type="http://schemas.openxmlformats.org/officeDocument/2006/relationships/presProps" Target="presProps.xml" Id="rId39" /><Relationship Type="http://schemas.openxmlformats.org/officeDocument/2006/relationships/slide" Target="slides/slide14.xml" Id="rId21" /><Relationship Type="http://schemas.openxmlformats.org/officeDocument/2006/relationships/slide" Target="slides/slide27.xml" Id="rId34" /><Relationship Type="http://schemas.openxmlformats.org/officeDocument/2006/relationships/tableStyles" Target="tableStyles.xml" Id="rId42" /><Relationship Type="http://schemas.openxmlformats.org/officeDocument/2006/relationships/slideMaster" Target="slideMasters/slideMaster3.xml" Id="rId7" /><Relationship Type="http://schemas.openxmlformats.org/officeDocument/2006/relationships/slide" Target="slides/slide9.xml" Id="rId16" /><Relationship Type="http://schemas.openxmlformats.org/officeDocument/2006/relationships/slide" Target="slides/slide22.xml" Id="rId29" /><Relationship Type="http://schemas.openxmlformats.org/officeDocument/2006/relationships/slideMaster" Target="slideMasters/slideMaster2.xml" Id="rId6" /><Relationship Type="http://schemas.openxmlformats.org/officeDocument/2006/relationships/slide" Target="slides/slide4.xml" Id="rId11" /><Relationship Type="http://schemas.openxmlformats.org/officeDocument/2006/relationships/slide" Target="slides/slide17.xml" Id="rId24" /><Relationship Type="http://schemas.openxmlformats.org/officeDocument/2006/relationships/slide" Target="slides/slide25.xml" Id="rId32" /><Relationship Type="http://schemas.openxmlformats.org/officeDocument/2006/relationships/slide" Target="slides/slide30.xml" Id="rId37" /><Relationship Type="http://schemas.openxmlformats.org/officeDocument/2006/relationships/viewProps" Target="viewProps.xml" Id="rId40" /><Relationship Type="http://schemas.microsoft.com/office/2018/10/relationships/authors" Target="authors.xml" Id="rId45" /><Relationship Type="http://schemas.openxmlformats.org/officeDocument/2006/relationships/slideMaster" Target="slideMasters/slideMaster1.xml" Id="rId5" /><Relationship Type="http://schemas.openxmlformats.org/officeDocument/2006/relationships/slide" Target="slides/slide8.xml" Id="rId15" /><Relationship Type="http://schemas.openxmlformats.org/officeDocument/2006/relationships/slide" Target="slides/slide16.xml" Id="rId23" /><Relationship Type="http://schemas.openxmlformats.org/officeDocument/2006/relationships/slide" Target="slides/slide21.xml" Id="rId28" /><Relationship Type="http://schemas.openxmlformats.org/officeDocument/2006/relationships/slide" Target="slides/slide29.xml" Id="rId36" /><Relationship Type="http://schemas.openxmlformats.org/officeDocument/2006/relationships/slide" Target="slides/slide3.xml" Id="rId10" /><Relationship Type="http://schemas.openxmlformats.org/officeDocument/2006/relationships/slide" Target="slides/slide12.xml" Id="rId19" /><Relationship Type="http://schemas.openxmlformats.org/officeDocument/2006/relationships/slide" Target="slides/slide24.xml" Id="rId31" /><Relationship Type="http://schemas.microsoft.com/office/2015/10/relationships/revisionInfo" Target="revisionInfo.xml" Id="rId44" /><Relationship Type="http://schemas.openxmlformats.org/officeDocument/2006/relationships/slide" Target="slides/slide2.xml" Id="rId9" /><Relationship Type="http://schemas.openxmlformats.org/officeDocument/2006/relationships/slide" Target="slides/slide7.xml" Id="rId14" /><Relationship Type="http://schemas.openxmlformats.org/officeDocument/2006/relationships/slide" Target="slides/slide15.xml" Id="rId22" /><Relationship Type="http://schemas.openxmlformats.org/officeDocument/2006/relationships/slide" Target="slides/slide20.xml" Id="rId27" /><Relationship Type="http://schemas.openxmlformats.org/officeDocument/2006/relationships/slide" Target="slides/slide23.xml" Id="rId30" /><Relationship Type="http://schemas.openxmlformats.org/officeDocument/2006/relationships/slide" Target="slides/slide28.xml" Id="rId35" /><Relationship Type="http://schemas.microsoft.com/office/2016/11/relationships/changesInfo" Target="changesInfos/changesInfo1.xml" Id="rId43" /><Relationship Type="http://schemas.openxmlformats.org/officeDocument/2006/relationships/slide" Target="slides/slide1.xml" Id="rId8" /><Relationship Type="http://schemas.openxmlformats.org/officeDocument/2006/relationships/slide" Target="slides/slide5.xml" Id="rId12" /><Relationship Type="http://schemas.openxmlformats.org/officeDocument/2006/relationships/slide" Target="slides/slide10.xml" Id="rId17" /><Relationship Type="http://schemas.openxmlformats.org/officeDocument/2006/relationships/slide" Target="slides/slide18.xml" Id="rId25" /><Relationship Type="http://schemas.openxmlformats.org/officeDocument/2006/relationships/slide" Target="slides/slide26.xml" Id="rId33" /><Relationship Type="http://schemas.openxmlformats.org/officeDocument/2006/relationships/notesMaster" Target="notesMasters/notesMaster1.xml" Id="rId38" /><Relationship Type="http://schemas.openxmlformats.org/officeDocument/2006/relationships/slide" Target="slides/slide13.xml" Id="rId20" /><Relationship Type="http://schemas.openxmlformats.org/officeDocument/2006/relationships/theme" Target="theme/theme1.xml" Id="rId41" /></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egina Lindell" userId="58a95e9a-3a1c-46ff-9a1b-f0890527d639" providerId="ADAL" clId="{4C05641D-9633-43B3-BCAA-C8ED3F4EA3B2}"/>
    <pc:docChg chg="custSel addSld delSld modSld delMainMaster delSection modSection">
      <pc:chgData name="Regina Lindell" userId="58a95e9a-3a1c-46ff-9a1b-f0890527d639" providerId="ADAL" clId="{4C05641D-9633-43B3-BCAA-C8ED3F4EA3B2}" dt="2026-06-26T10:36:47.042" v="6" actId="47"/>
      <pc:docMkLst>
        <pc:docMk/>
      </pc:docMkLst>
      <pc:sldChg chg="del">
        <pc:chgData name="Regina Lindell" userId="58a95e9a-3a1c-46ff-9a1b-f0890527d639" providerId="ADAL" clId="{4C05641D-9633-43B3-BCAA-C8ED3F4EA3B2}" dt="2026-06-26T10:32:13.354" v="3" actId="47"/>
        <pc:sldMkLst>
          <pc:docMk/>
          <pc:sldMk cId="3498288459" sldId="329"/>
        </pc:sldMkLst>
      </pc:sldChg>
      <pc:sldChg chg="del">
        <pc:chgData name="Regina Lindell" userId="58a95e9a-3a1c-46ff-9a1b-f0890527d639" providerId="ADAL" clId="{4C05641D-9633-43B3-BCAA-C8ED3F4EA3B2}" dt="2026-06-26T10:32:13.354" v="3" actId="47"/>
        <pc:sldMkLst>
          <pc:docMk/>
          <pc:sldMk cId="3123937577" sldId="2147478403"/>
        </pc:sldMkLst>
      </pc:sldChg>
      <pc:sldChg chg="del">
        <pc:chgData name="Regina Lindell" userId="58a95e9a-3a1c-46ff-9a1b-f0890527d639" providerId="ADAL" clId="{4C05641D-9633-43B3-BCAA-C8ED3F4EA3B2}" dt="2026-06-26T10:32:13.354" v="3" actId="47"/>
        <pc:sldMkLst>
          <pc:docMk/>
          <pc:sldMk cId="3275603776" sldId="2147478404"/>
        </pc:sldMkLst>
      </pc:sldChg>
      <pc:sldChg chg="del">
        <pc:chgData name="Regina Lindell" userId="58a95e9a-3a1c-46ff-9a1b-f0890527d639" providerId="ADAL" clId="{4C05641D-9633-43B3-BCAA-C8ED3F4EA3B2}" dt="2026-06-26T10:32:13.354" v="3" actId="47"/>
        <pc:sldMkLst>
          <pc:docMk/>
          <pc:sldMk cId="3410080150" sldId="2147478405"/>
        </pc:sldMkLst>
      </pc:sldChg>
      <pc:sldChg chg="del">
        <pc:chgData name="Regina Lindell" userId="58a95e9a-3a1c-46ff-9a1b-f0890527d639" providerId="ADAL" clId="{4C05641D-9633-43B3-BCAA-C8ED3F4EA3B2}" dt="2026-06-26T10:32:13.354" v="3" actId="47"/>
        <pc:sldMkLst>
          <pc:docMk/>
          <pc:sldMk cId="653570125" sldId="2147478431"/>
        </pc:sldMkLst>
      </pc:sldChg>
      <pc:sldChg chg="del">
        <pc:chgData name="Regina Lindell" userId="58a95e9a-3a1c-46ff-9a1b-f0890527d639" providerId="ADAL" clId="{4C05641D-9633-43B3-BCAA-C8ED3F4EA3B2}" dt="2026-06-26T10:32:13.354" v="3" actId="47"/>
        <pc:sldMkLst>
          <pc:docMk/>
          <pc:sldMk cId="4156578172" sldId="2147478437"/>
        </pc:sldMkLst>
      </pc:sldChg>
      <pc:sldChg chg="del">
        <pc:chgData name="Regina Lindell" userId="58a95e9a-3a1c-46ff-9a1b-f0890527d639" providerId="ADAL" clId="{4C05641D-9633-43B3-BCAA-C8ED3F4EA3B2}" dt="2026-06-26T10:32:13.354" v="3" actId="47"/>
        <pc:sldMkLst>
          <pc:docMk/>
          <pc:sldMk cId="2041801924" sldId="2147478439"/>
        </pc:sldMkLst>
      </pc:sldChg>
      <pc:sldChg chg="del">
        <pc:chgData name="Regina Lindell" userId="58a95e9a-3a1c-46ff-9a1b-f0890527d639" providerId="ADAL" clId="{4C05641D-9633-43B3-BCAA-C8ED3F4EA3B2}" dt="2026-06-26T10:32:13.354" v="3" actId="47"/>
        <pc:sldMkLst>
          <pc:docMk/>
          <pc:sldMk cId="290172314" sldId="2147478445"/>
        </pc:sldMkLst>
      </pc:sldChg>
      <pc:sldChg chg="del">
        <pc:chgData name="Regina Lindell" userId="58a95e9a-3a1c-46ff-9a1b-f0890527d639" providerId="ADAL" clId="{4C05641D-9633-43B3-BCAA-C8ED3F4EA3B2}" dt="2026-06-26T10:32:13.354" v="3" actId="47"/>
        <pc:sldMkLst>
          <pc:docMk/>
          <pc:sldMk cId="2651823627" sldId="2147478447"/>
        </pc:sldMkLst>
      </pc:sldChg>
      <pc:sldChg chg="del">
        <pc:chgData name="Regina Lindell" userId="58a95e9a-3a1c-46ff-9a1b-f0890527d639" providerId="ADAL" clId="{4C05641D-9633-43B3-BCAA-C8ED3F4EA3B2}" dt="2026-06-26T10:32:13.354" v="3" actId="47"/>
        <pc:sldMkLst>
          <pc:docMk/>
          <pc:sldMk cId="1644279657" sldId="2147478453"/>
        </pc:sldMkLst>
      </pc:sldChg>
      <pc:sldChg chg="del">
        <pc:chgData name="Regina Lindell" userId="58a95e9a-3a1c-46ff-9a1b-f0890527d639" providerId="ADAL" clId="{4C05641D-9633-43B3-BCAA-C8ED3F4EA3B2}" dt="2026-06-26T10:32:13.354" v="3" actId="47"/>
        <pc:sldMkLst>
          <pc:docMk/>
          <pc:sldMk cId="1637396694" sldId="2147478454"/>
        </pc:sldMkLst>
      </pc:sldChg>
      <pc:sldChg chg="del">
        <pc:chgData name="Regina Lindell" userId="58a95e9a-3a1c-46ff-9a1b-f0890527d639" providerId="ADAL" clId="{4C05641D-9633-43B3-BCAA-C8ED3F4EA3B2}" dt="2026-06-26T10:32:13.354" v="3" actId="47"/>
        <pc:sldMkLst>
          <pc:docMk/>
          <pc:sldMk cId="1534671123" sldId="2147478455"/>
        </pc:sldMkLst>
      </pc:sldChg>
      <pc:sldChg chg="del">
        <pc:chgData name="Regina Lindell" userId="58a95e9a-3a1c-46ff-9a1b-f0890527d639" providerId="ADAL" clId="{4C05641D-9633-43B3-BCAA-C8ED3F4EA3B2}" dt="2026-06-26T10:32:13.354" v="3" actId="47"/>
        <pc:sldMkLst>
          <pc:docMk/>
          <pc:sldMk cId="3391681638" sldId="2147478456"/>
        </pc:sldMkLst>
      </pc:sldChg>
      <pc:sldChg chg="del">
        <pc:chgData name="Regina Lindell" userId="58a95e9a-3a1c-46ff-9a1b-f0890527d639" providerId="ADAL" clId="{4C05641D-9633-43B3-BCAA-C8ED3F4EA3B2}" dt="2026-06-26T10:32:13.354" v="3" actId="47"/>
        <pc:sldMkLst>
          <pc:docMk/>
          <pc:sldMk cId="3952100735" sldId="2147478460"/>
        </pc:sldMkLst>
      </pc:sldChg>
      <pc:sldChg chg="del">
        <pc:chgData name="Regina Lindell" userId="58a95e9a-3a1c-46ff-9a1b-f0890527d639" providerId="ADAL" clId="{4C05641D-9633-43B3-BCAA-C8ED3F4EA3B2}" dt="2026-06-26T10:32:13.354" v="3" actId="47"/>
        <pc:sldMkLst>
          <pc:docMk/>
          <pc:sldMk cId="2022487601" sldId="2147478461"/>
        </pc:sldMkLst>
      </pc:sldChg>
      <pc:sldChg chg="del">
        <pc:chgData name="Regina Lindell" userId="58a95e9a-3a1c-46ff-9a1b-f0890527d639" providerId="ADAL" clId="{4C05641D-9633-43B3-BCAA-C8ED3F4EA3B2}" dt="2026-06-26T10:32:13.354" v="3" actId="47"/>
        <pc:sldMkLst>
          <pc:docMk/>
          <pc:sldMk cId="1573638611" sldId="2147478462"/>
        </pc:sldMkLst>
      </pc:sldChg>
      <pc:sldChg chg="del">
        <pc:chgData name="Regina Lindell" userId="58a95e9a-3a1c-46ff-9a1b-f0890527d639" providerId="ADAL" clId="{4C05641D-9633-43B3-BCAA-C8ED3F4EA3B2}" dt="2026-06-26T10:32:13.354" v="3" actId="47"/>
        <pc:sldMkLst>
          <pc:docMk/>
          <pc:sldMk cId="3377049569" sldId="2147478463"/>
        </pc:sldMkLst>
      </pc:sldChg>
      <pc:sldChg chg="del">
        <pc:chgData name="Regina Lindell" userId="58a95e9a-3a1c-46ff-9a1b-f0890527d639" providerId="ADAL" clId="{4C05641D-9633-43B3-BCAA-C8ED3F4EA3B2}" dt="2026-06-26T10:32:13.354" v="3" actId="47"/>
        <pc:sldMkLst>
          <pc:docMk/>
          <pc:sldMk cId="3018231085" sldId="2147478464"/>
        </pc:sldMkLst>
      </pc:sldChg>
      <pc:sldChg chg="del">
        <pc:chgData name="Regina Lindell" userId="58a95e9a-3a1c-46ff-9a1b-f0890527d639" providerId="ADAL" clId="{4C05641D-9633-43B3-BCAA-C8ED3F4EA3B2}" dt="2026-06-26T10:32:13.354" v="3" actId="47"/>
        <pc:sldMkLst>
          <pc:docMk/>
          <pc:sldMk cId="588912195" sldId="2147478465"/>
        </pc:sldMkLst>
      </pc:sldChg>
      <pc:sldChg chg="del">
        <pc:chgData name="Regina Lindell" userId="58a95e9a-3a1c-46ff-9a1b-f0890527d639" providerId="ADAL" clId="{4C05641D-9633-43B3-BCAA-C8ED3F4EA3B2}" dt="2026-06-26T10:32:13.354" v="3" actId="47"/>
        <pc:sldMkLst>
          <pc:docMk/>
          <pc:sldMk cId="1047889494" sldId="2147478466"/>
        </pc:sldMkLst>
      </pc:sldChg>
      <pc:sldChg chg="del">
        <pc:chgData name="Regina Lindell" userId="58a95e9a-3a1c-46ff-9a1b-f0890527d639" providerId="ADAL" clId="{4C05641D-9633-43B3-BCAA-C8ED3F4EA3B2}" dt="2026-06-26T10:32:13.354" v="3" actId="47"/>
        <pc:sldMkLst>
          <pc:docMk/>
          <pc:sldMk cId="3236029578" sldId="2147478467"/>
        </pc:sldMkLst>
      </pc:sldChg>
      <pc:sldChg chg="del">
        <pc:chgData name="Regina Lindell" userId="58a95e9a-3a1c-46ff-9a1b-f0890527d639" providerId="ADAL" clId="{4C05641D-9633-43B3-BCAA-C8ED3F4EA3B2}" dt="2026-06-26T10:32:13.354" v="3" actId="47"/>
        <pc:sldMkLst>
          <pc:docMk/>
          <pc:sldMk cId="3767456382" sldId="2147478473"/>
        </pc:sldMkLst>
      </pc:sldChg>
      <pc:sldChg chg="del">
        <pc:chgData name="Regina Lindell" userId="58a95e9a-3a1c-46ff-9a1b-f0890527d639" providerId="ADAL" clId="{4C05641D-9633-43B3-BCAA-C8ED3F4EA3B2}" dt="2026-06-26T10:32:13.354" v="3" actId="47"/>
        <pc:sldMkLst>
          <pc:docMk/>
          <pc:sldMk cId="1680777595" sldId="2147478522"/>
        </pc:sldMkLst>
      </pc:sldChg>
      <pc:sldChg chg="del">
        <pc:chgData name="Regina Lindell" userId="58a95e9a-3a1c-46ff-9a1b-f0890527d639" providerId="ADAL" clId="{4C05641D-9633-43B3-BCAA-C8ED3F4EA3B2}" dt="2026-06-26T10:30:42.329" v="0" actId="47"/>
        <pc:sldMkLst>
          <pc:docMk/>
          <pc:sldMk cId="838408381" sldId="2147478524"/>
        </pc:sldMkLst>
      </pc:sldChg>
      <pc:sldChg chg="delSp del mod">
        <pc:chgData name="Regina Lindell" userId="58a95e9a-3a1c-46ff-9a1b-f0890527d639" providerId="ADAL" clId="{4C05641D-9633-43B3-BCAA-C8ED3F4EA3B2}" dt="2026-06-26T10:36:47.042" v="6" actId="47"/>
        <pc:sldMkLst>
          <pc:docMk/>
          <pc:sldMk cId="582365733" sldId="2147478525"/>
        </pc:sldMkLst>
        <pc:spChg chg="del">
          <ac:chgData name="Regina Lindell" userId="58a95e9a-3a1c-46ff-9a1b-f0890527d639" providerId="ADAL" clId="{4C05641D-9633-43B3-BCAA-C8ED3F4EA3B2}" dt="2026-06-26T10:30:47.379" v="1" actId="478"/>
          <ac:spMkLst>
            <pc:docMk/>
            <pc:sldMk cId="582365733" sldId="2147478525"/>
            <ac:spMk id="3" creationId="{3415BFAB-B7D2-5A8C-8A71-3572CF200A32}"/>
          </ac:spMkLst>
        </pc:spChg>
      </pc:sldChg>
      <pc:sldChg chg="delSp modSp new mod modClrScheme chgLayout">
        <pc:chgData name="Regina Lindell" userId="58a95e9a-3a1c-46ff-9a1b-f0890527d639" providerId="ADAL" clId="{4C05641D-9633-43B3-BCAA-C8ED3F4EA3B2}" dt="2026-06-26T10:32:23.887" v="5" actId="700"/>
        <pc:sldMkLst>
          <pc:docMk/>
          <pc:sldMk cId="3951385718" sldId="2147478526"/>
        </pc:sldMkLst>
        <pc:spChg chg="del">
          <ac:chgData name="Regina Lindell" userId="58a95e9a-3a1c-46ff-9a1b-f0890527d639" providerId="ADAL" clId="{4C05641D-9633-43B3-BCAA-C8ED3F4EA3B2}" dt="2026-06-26T10:32:23.887" v="5" actId="700"/>
          <ac:spMkLst>
            <pc:docMk/>
            <pc:sldMk cId="3951385718" sldId="2147478526"/>
            <ac:spMk id="2" creationId="{7EDDA222-9EE4-7145-A03A-B8DD2DA3CBF7}"/>
          </ac:spMkLst>
        </pc:spChg>
        <pc:spChg chg="del">
          <ac:chgData name="Regina Lindell" userId="58a95e9a-3a1c-46ff-9a1b-f0890527d639" providerId="ADAL" clId="{4C05641D-9633-43B3-BCAA-C8ED3F4EA3B2}" dt="2026-06-26T10:32:23.887" v="5" actId="700"/>
          <ac:spMkLst>
            <pc:docMk/>
            <pc:sldMk cId="3951385718" sldId="2147478526"/>
            <ac:spMk id="3" creationId="{9213006B-6C07-1416-70A9-672A59158107}"/>
          </ac:spMkLst>
        </pc:spChg>
        <pc:spChg chg="mod ord">
          <ac:chgData name="Regina Lindell" userId="58a95e9a-3a1c-46ff-9a1b-f0890527d639" providerId="ADAL" clId="{4C05641D-9633-43B3-BCAA-C8ED3F4EA3B2}" dt="2026-06-26T10:32:23.887" v="5" actId="700"/>
          <ac:spMkLst>
            <pc:docMk/>
            <pc:sldMk cId="3951385718" sldId="2147478526"/>
            <ac:spMk id="4" creationId="{62FF2E5F-C5E9-B502-6E21-52CFEE53E4B7}"/>
          </ac:spMkLst>
        </pc:spChg>
      </pc:sldChg>
      <pc:sldMasterChg chg="del delSldLayout">
        <pc:chgData name="Regina Lindell" userId="58a95e9a-3a1c-46ff-9a1b-f0890527d639" providerId="ADAL" clId="{4C05641D-9633-43B3-BCAA-C8ED3F4EA3B2}" dt="2026-06-26T10:32:13.354" v="3" actId="47"/>
        <pc:sldMasterMkLst>
          <pc:docMk/>
          <pc:sldMasterMk cId="3707285536" sldId="2147483648"/>
        </pc:sldMasterMkLst>
        <pc:sldLayoutChg chg="del">
          <pc:chgData name="Regina Lindell" userId="58a95e9a-3a1c-46ff-9a1b-f0890527d639" providerId="ADAL" clId="{4C05641D-9633-43B3-BCAA-C8ED3F4EA3B2}" dt="2026-06-26T10:32:13.354" v="3" actId="47"/>
          <pc:sldLayoutMkLst>
            <pc:docMk/>
            <pc:sldMasterMk cId="3707285536" sldId="2147483648"/>
            <pc:sldLayoutMk cId="3784422522" sldId="2147483649"/>
          </pc:sldLayoutMkLst>
        </pc:sldLayoutChg>
        <pc:sldLayoutChg chg="del">
          <pc:chgData name="Regina Lindell" userId="58a95e9a-3a1c-46ff-9a1b-f0890527d639" providerId="ADAL" clId="{4C05641D-9633-43B3-BCAA-C8ED3F4EA3B2}" dt="2026-06-26T10:32:13.354" v="3" actId="47"/>
          <pc:sldLayoutMkLst>
            <pc:docMk/>
            <pc:sldMasterMk cId="3707285536" sldId="2147483648"/>
            <pc:sldLayoutMk cId="1322720541" sldId="2147483650"/>
          </pc:sldLayoutMkLst>
        </pc:sldLayoutChg>
        <pc:sldLayoutChg chg="del">
          <pc:chgData name="Regina Lindell" userId="58a95e9a-3a1c-46ff-9a1b-f0890527d639" providerId="ADAL" clId="{4C05641D-9633-43B3-BCAA-C8ED3F4EA3B2}" dt="2026-06-26T10:32:13.354" v="3" actId="47"/>
          <pc:sldLayoutMkLst>
            <pc:docMk/>
            <pc:sldMasterMk cId="3707285536" sldId="2147483648"/>
            <pc:sldLayoutMk cId="4186728252" sldId="2147483651"/>
          </pc:sldLayoutMkLst>
        </pc:sldLayoutChg>
        <pc:sldLayoutChg chg="del">
          <pc:chgData name="Regina Lindell" userId="58a95e9a-3a1c-46ff-9a1b-f0890527d639" providerId="ADAL" clId="{4C05641D-9633-43B3-BCAA-C8ED3F4EA3B2}" dt="2026-06-26T10:32:13.354" v="3" actId="47"/>
          <pc:sldLayoutMkLst>
            <pc:docMk/>
            <pc:sldMasterMk cId="3707285536" sldId="2147483648"/>
            <pc:sldLayoutMk cId="3592360552" sldId="2147483652"/>
          </pc:sldLayoutMkLst>
        </pc:sldLayoutChg>
        <pc:sldLayoutChg chg="del">
          <pc:chgData name="Regina Lindell" userId="58a95e9a-3a1c-46ff-9a1b-f0890527d639" providerId="ADAL" clId="{4C05641D-9633-43B3-BCAA-C8ED3F4EA3B2}" dt="2026-06-26T10:32:13.354" v="3" actId="47"/>
          <pc:sldLayoutMkLst>
            <pc:docMk/>
            <pc:sldMasterMk cId="3707285536" sldId="2147483648"/>
            <pc:sldLayoutMk cId="3277650727" sldId="2147483653"/>
          </pc:sldLayoutMkLst>
        </pc:sldLayoutChg>
        <pc:sldLayoutChg chg="del">
          <pc:chgData name="Regina Lindell" userId="58a95e9a-3a1c-46ff-9a1b-f0890527d639" providerId="ADAL" clId="{4C05641D-9633-43B3-BCAA-C8ED3F4EA3B2}" dt="2026-06-26T10:32:13.354" v="3" actId="47"/>
          <pc:sldLayoutMkLst>
            <pc:docMk/>
            <pc:sldMasterMk cId="3707285536" sldId="2147483648"/>
            <pc:sldLayoutMk cId="3256609619" sldId="2147483654"/>
          </pc:sldLayoutMkLst>
        </pc:sldLayoutChg>
        <pc:sldLayoutChg chg="del">
          <pc:chgData name="Regina Lindell" userId="58a95e9a-3a1c-46ff-9a1b-f0890527d639" providerId="ADAL" clId="{4C05641D-9633-43B3-BCAA-C8ED3F4EA3B2}" dt="2026-06-26T10:32:13.354" v="3" actId="47"/>
          <pc:sldLayoutMkLst>
            <pc:docMk/>
            <pc:sldMasterMk cId="3707285536" sldId="2147483648"/>
            <pc:sldLayoutMk cId="3311076576" sldId="2147483655"/>
          </pc:sldLayoutMkLst>
        </pc:sldLayoutChg>
        <pc:sldLayoutChg chg="del">
          <pc:chgData name="Regina Lindell" userId="58a95e9a-3a1c-46ff-9a1b-f0890527d639" providerId="ADAL" clId="{4C05641D-9633-43B3-BCAA-C8ED3F4EA3B2}" dt="2026-06-26T10:32:13.354" v="3" actId="47"/>
          <pc:sldLayoutMkLst>
            <pc:docMk/>
            <pc:sldMasterMk cId="3707285536" sldId="2147483648"/>
            <pc:sldLayoutMk cId="1548965504" sldId="2147483656"/>
          </pc:sldLayoutMkLst>
        </pc:sldLayoutChg>
        <pc:sldLayoutChg chg="del">
          <pc:chgData name="Regina Lindell" userId="58a95e9a-3a1c-46ff-9a1b-f0890527d639" providerId="ADAL" clId="{4C05641D-9633-43B3-BCAA-C8ED3F4EA3B2}" dt="2026-06-26T10:32:13.354" v="3" actId="47"/>
          <pc:sldLayoutMkLst>
            <pc:docMk/>
            <pc:sldMasterMk cId="3707285536" sldId="2147483648"/>
            <pc:sldLayoutMk cId="4171453819" sldId="2147483657"/>
          </pc:sldLayoutMkLst>
        </pc:sldLayoutChg>
        <pc:sldLayoutChg chg="del">
          <pc:chgData name="Regina Lindell" userId="58a95e9a-3a1c-46ff-9a1b-f0890527d639" providerId="ADAL" clId="{4C05641D-9633-43B3-BCAA-C8ED3F4EA3B2}" dt="2026-06-26T10:32:13.354" v="3" actId="47"/>
          <pc:sldLayoutMkLst>
            <pc:docMk/>
            <pc:sldMasterMk cId="3707285536" sldId="2147483648"/>
            <pc:sldLayoutMk cId="2623719344" sldId="2147483658"/>
          </pc:sldLayoutMkLst>
        </pc:sldLayoutChg>
        <pc:sldLayoutChg chg="del">
          <pc:chgData name="Regina Lindell" userId="58a95e9a-3a1c-46ff-9a1b-f0890527d639" providerId="ADAL" clId="{4C05641D-9633-43B3-BCAA-C8ED3F4EA3B2}" dt="2026-06-26T10:32:13.354" v="3" actId="47"/>
          <pc:sldLayoutMkLst>
            <pc:docMk/>
            <pc:sldMasterMk cId="3707285536" sldId="2147483648"/>
            <pc:sldLayoutMk cId="371644130" sldId="2147483659"/>
          </pc:sldLayoutMkLst>
        </pc:sldLayoutChg>
        <pc:sldLayoutChg chg="del">
          <pc:chgData name="Regina Lindell" userId="58a95e9a-3a1c-46ff-9a1b-f0890527d639" providerId="ADAL" clId="{4C05641D-9633-43B3-BCAA-C8ED3F4EA3B2}" dt="2026-06-26T10:32:13.354" v="3" actId="47"/>
          <pc:sldLayoutMkLst>
            <pc:docMk/>
            <pc:sldMasterMk cId="3707285536" sldId="2147483648"/>
            <pc:sldLayoutMk cId="2355673249" sldId="2147483692"/>
          </pc:sldLayoutMkLst>
        </pc:sldLayoutChg>
        <pc:sldLayoutChg chg="del">
          <pc:chgData name="Regina Lindell" userId="58a95e9a-3a1c-46ff-9a1b-f0890527d639" providerId="ADAL" clId="{4C05641D-9633-43B3-BCAA-C8ED3F4EA3B2}" dt="2026-06-26T10:32:13.354" v="3" actId="47"/>
          <pc:sldLayoutMkLst>
            <pc:docMk/>
            <pc:sldMasterMk cId="3707285536" sldId="2147483648"/>
            <pc:sldLayoutMk cId="2798903883" sldId="2147483693"/>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E99537C-A6A9-4C74-9A36-1D5109AD5176}" type="doc">
      <dgm:prSet loTypeId="urn:microsoft.com/office/officeart/2005/8/layout/vList2" loCatId="list" qsTypeId="urn:microsoft.com/office/officeart/2005/8/quickstyle/simple2" qsCatId="simple" csTypeId="urn:microsoft.com/office/officeart/2005/8/colors/accent2_2" csCatId="accent2" phldr="1"/>
      <dgm:spPr/>
      <dgm:t>
        <a:bodyPr/>
        <a:lstStyle/>
        <a:p>
          <a:endParaRPr lang="en-US"/>
        </a:p>
      </dgm:t>
    </dgm:pt>
    <dgm:pt modelId="{0FB27EDB-F0A4-4BE0-B84A-EB149AC01697}">
      <dgm:prSet custT="1"/>
      <dgm:spPr>
        <a:ln>
          <a:noFill/>
        </a:ln>
      </dgm:spPr>
      <dgm:t>
        <a:bodyPr tIns="108000" anchor="t"/>
        <a:lstStyle/>
        <a:p>
          <a:pPr marL="252000" indent="-468000" algn="l">
            <a:lnSpc>
              <a:spcPct val="130000"/>
            </a:lnSpc>
            <a:spcBef>
              <a:spcPts val="300"/>
            </a:spcBef>
          </a:pPr>
          <a:r>
            <a:rPr lang="sv-SE" sz="1600" noProof="0" dirty="0"/>
            <a:t>1. Ökat fokus på att stärka psykiskt välbefinnande och psykisk hälsa </a:t>
          </a:r>
          <a:br>
            <a:rPr lang="sv-SE" sz="1600" noProof="0" dirty="0"/>
          </a:br>
          <a:r>
            <a:rPr lang="sv-SE" sz="1600" noProof="0" dirty="0"/>
            <a:t>som resurs för individ och samhälle</a:t>
          </a:r>
        </a:p>
      </dgm:t>
    </dgm:pt>
    <dgm:pt modelId="{F062E770-8FD2-4B12-BCC5-BD3298EAB78C}" type="parTrans" cxnId="{FDBB814B-2BC5-423E-8D46-947DECB99095}">
      <dgm:prSet/>
      <dgm:spPr/>
      <dgm:t>
        <a:bodyPr/>
        <a:lstStyle/>
        <a:p>
          <a:pPr algn="l"/>
          <a:endParaRPr lang="en-US" sz="1600"/>
        </a:p>
      </dgm:t>
    </dgm:pt>
    <dgm:pt modelId="{4B8D0D7F-7D91-4F24-8E29-148B1C26C523}" type="sibTrans" cxnId="{FDBB814B-2BC5-423E-8D46-947DECB99095}">
      <dgm:prSet/>
      <dgm:spPr/>
      <dgm:t>
        <a:bodyPr/>
        <a:lstStyle/>
        <a:p>
          <a:pPr algn="l"/>
          <a:endParaRPr lang="en-US" sz="1600"/>
        </a:p>
      </dgm:t>
    </dgm:pt>
    <dgm:pt modelId="{014A126C-8D4F-487F-8B9A-BD4CF39EC11D}">
      <dgm:prSet custT="1"/>
      <dgm:spPr>
        <a:ln>
          <a:noFill/>
        </a:ln>
      </dgm:spPr>
      <dgm:t>
        <a:bodyPr tIns="108000" anchor="t"/>
        <a:lstStyle/>
        <a:p>
          <a:pPr marL="216000" lvl="0" indent="-457200" algn="l" defTabSz="577850">
            <a:lnSpc>
              <a:spcPct val="90000"/>
            </a:lnSpc>
            <a:spcBef>
              <a:spcPct val="0"/>
            </a:spcBef>
            <a:spcAft>
              <a:spcPct val="35000"/>
            </a:spcAft>
            <a:buNone/>
          </a:pPr>
          <a:r>
            <a:rPr lang="sv-SE" sz="1600" kern="1200" noProof="0" dirty="0">
              <a:solidFill>
                <a:srgbClr val="FFFFFF"/>
              </a:solidFill>
              <a:latin typeface="Verdana"/>
              <a:ea typeface="+mn-ea"/>
              <a:cs typeface="+mn-cs"/>
            </a:rPr>
            <a:t>2. Ökade investeringar i barn och unga för en god psykisk hälsa genom hela livet</a:t>
          </a:r>
        </a:p>
      </dgm:t>
    </dgm:pt>
    <dgm:pt modelId="{5681335B-DA9F-4548-A7B9-5D31BD33F52F}" type="parTrans" cxnId="{89DABDFD-0883-4519-A6AC-3ECB5D1D2264}">
      <dgm:prSet/>
      <dgm:spPr/>
      <dgm:t>
        <a:bodyPr/>
        <a:lstStyle/>
        <a:p>
          <a:pPr algn="l"/>
          <a:endParaRPr lang="en-US" sz="1600"/>
        </a:p>
      </dgm:t>
    </dgm:pt>
    <dgm:pt modelId="{E0565ED5-9099-4E46-960C-FA1E7A16F544}" type="sibTrans" cxnId="{89DABDFD-0883-4519-A6AC-3ECB5D1D2264}">
      <dgm:prSet/>
      <dgm:spPr/>
      <dgm:t>
        <a:bodyPr/>
        <a:lstStyle/>
        <a:p>
          <a:pPr algn="l"/>
          <a:endParaRPr lang="en-US" sz="1600"/>
        </a:p>
      </dgm:t>
    </dgm:pt>
    <dgm:pt modelId="{B0E22202-8CA4-4885-AF92-63323A24D7E3}">
      <dgm:prSet custT="1"/>
      <dgm:spPr>
        <a:ln>
          <a:noFill/>
        </a:ln>
      </dgm:spPr>
      <dgm:t>
        <a:bodyPr tIns="108000" anchor="t"/>
        <a:lstStyle/>
        <a:p>
          <a:pPr marL="216000" indent="-457200" algn="l"/>
          <a:r>
            <a:rPr lang="sv-SE" sz="1600" noProof="0" dirty="0"/>
            <a:t>3. Ett inkluderande och hållbart arbetsliv som främjar psykisk hälsa</a:t>
          </a:r>
        </a:p>
      </dgm:t>
    </dgm:pt>
    <dgm:pt modelId="{05E758EB-8CF9-409E-ACB9-6594CD2966E5}" type="parTrans" cxnId="{974B955A-1AAA-43F3-8A44-C4C4BD6E71CD}">
      <dgm:prSet/>
      <dgm:spPr/>
      <dgm:t>
        <a:bodyPr/>
        <a:lstStyle/>
        <a:p>
          <a:pPr algn="l"/>
          <a:endParaRPr lang="en-US" sz="1600"/>
        </a:p>
      </dgm:t>
    </dgm:pt>
    <dgm:pt modelId="{ADD1D963-FB7A-4D6E-A7FC-236E781EBD5A}" type="sibTrans" cxnId="{974B955A-1AAA-43F3-8A44-C4C4BD6E71CD}">
      <dgm:prSet/>
      <dgm:spPr/>
      <dgm:t>
        <a:bodyPr/>
        <a:lstStyle/>
        <a:p>
          <a:pPr algn="l"/>
          <a:endParaRPr lang="en-US" sz="1600"/>
        </a:p>
      </dgm:t>
    </dgm:pt>
    <dgm:pt modelId="{FB48788C-98F9-4562-9333-1050D9047FC5}">
      <dgm:prSet custT="1"/>
      <dgm:spPr>
        <a:ln>
          <a:noFill/>
        </a:ln>
      </dgm:spPr>
      <dgm:t>
        <a:bodyPr tIns="108000" anchor="t"/>
        <a:lstStyle/>
        <a:p>
          <a:pPr marL="216000" indent="-457200" algn="l"/>
          <a:r>
            <a:rPr lang="sv-SE" sz="1600" noProof="0"/>
            <a:t>4. Ett inkluderande samhälle med delaktiga invånare</a:t>
          </a:r>
          <a:endParaRPr lang="sv-SE" sz="1600" noProof="0" dirty="0"/>
        </a:p>
      </dgm:t>
    </dgm:pt>
    <dgm:pt modelId="{C22E73D4-AF88-4E1C-8BC3-5AC2896F7370}" type="parTrans" cxnId="{B1200801-EEE4-4713-9865-8A712E4BA027}">
      <dgm:prSet/>
      <dgm:spPr/>
      <dgm:t>
        <a:bodyPr/>
        <a:lstStyle/>
        <a:p>
          <a:pPr algn="l"/>
          <a:endParaRPr lang="en-US" sz="1600"/>
        </a:p>
      </dgm:t>
    </dgm:pt>
    <dgm:pt modelId="{8094E723-E2BF-44B3-B479-9ACAF59C5A5E}" type="sibTrans" cxnId="{B1200801-EEE4-4713-9865-8A712E4BA027}">
      <dgm:prSet/>
      <dgm:spPr/>
      <dgm:t>
        <a:bodyPr/>
        <a:lstStyle/>
        <a:p>
          <a:pPr algn="l"/>
          <a:endParaRPr lang="en-US" sz="1600"/>
        </a:p>
      </dgm:t>
    </dgm:pt>
    <dgm:pt modelId="{6178837E-4E0D-422E-8A10-96E73DAD6840}">
      <dgm:prSet custT="1"/>
      <dgm:spPr>
        <a:ln>
          <a:noFill/>
        </a:ln>
      </dgm:spPr>
      <dgm:t>
        <a:bodyPr tIns="108000" anchor="t"/>
        <a:lstStyle/>
        <a:p>
          <a:pPr marL="216000" indent="-457200" algn="l"/>
          <a:r>
            <a:rPr lang="en-US" sz="1600" dirty="0"/>
            <a:t>5</a:t>
          </a:r>
          <a:r>
            <a:rPr lang="sv-SE" sz="1600" noProof="0" dirty="0"/>
            <a:t>. Vård och omsorg som möter patienters och brukares behov</a:t>
          </a:r>
          <a:endParaRPr lang="en-US" sz="1600" dirty="0"/>
        </a:p>
      </dgm:t>
    </dgm:pt>
    <dgm:pt modelId="{2B7D0D9B-7E6C-41C5-B3F2-78C2EEE321FA}" type="parTrans" cxnId="{4B42B73F-2F0B-4DFB-A086-AE9CCE9CA98C}">
      <dgm:prSet/>
      <dgm:spPr/>
      <dgm:t>
        <a:bodyPr/>
        <a:lstStyle/>
        <a:p>
          <a:pPr algn="l"/>
          <a:endParaRPr lang="en-US" sz="1600"/>
        </a:p>
      </dgm:t>
    </dgm:pt>
    <dgm:pt modelId="{518F9ACD-16D8-4076-99CD-F01A1B3A8D98}" type="sibTrans" cxnId="{4B42B73F-2F0B-4DFB-A086-AE9CCE9CA98C}">
      <dgm:prSet/>
      <dgm:spPr/>
      <dgm:t>
        <a:bodyPr/>
        <a:lstStyle/>
        <a:p>
          <a:pPr algn="l"/>
          <a:endParaRPr lang="en-US" sz="1600"/>
        </a:p>
      </dgm:t>
    </dgm:pt>
    <dgm:pt modelId="{C7B9A699-8B9F-4254-A313-CCEECD827A7C}">
      <dgm:prSet custT="1"/>
      <dgm:spPr>
        <a:ln>
          <a:noFill/>
        </a:ln>
      </dgm:spPr>
      <dgm:t>
        <a:bodyPr tIns="108000" anchor="t"/>
        <a:lstStyle/>
        <a:p>
          <a:pPr marL="216000" indent="-457200" algn="l"/>
          <a:r>
            <a:rPr lang="sv-SE" sz="1600" noProof="0" dirty="0"/>
            <a:t>6. Stärkt suicidpreventivt arbete</a:t>
          </a:r>
        </a:p>
      </dgm:t>
    </dgm:pt>
    <dgm:pt modelId="{56EB9AA1-A972-497E-AF41-B4A2AD0117E0}" type="parTrans" cxnId="{29619695-32DA-4221-ABF0-400752DD25FE}">
      <dgm:prSet/>
      <dgm:spPr/>
      <dgm:t>
        <a:bodyPr/>
        <a:lstStyle/>
        <a:p>
          <a:pPr algn="l"/>
          <a:endParaRPr lang="en-US" sz="1600"/>
        </a:p>
      </dgm:t>
    </dgm:pt>
    <dgm:pt modelId="{A2B2CCBD-0383-447C-B60B-850FDFF87A6E}" type="sibTrans" cxnId="{29619695-32DA-4221-ABF0-400752DD25FE}">
      <dgm:prSet/>
      <dgm:spPr/>
      <dgm:t>
        <a:bodyPr/>
        <a:lstStyle/>
        <a:p>
          <a:pPr algn="l"/>
          <a:endParaRPr lang="en-US" sz="1600"/>
        </a:p>
      </dgm:t>
    </dgm:pt>
    <dgm:pt modelId="{4B005B45-1243-49E2-A8E6-4F4BB4A70BE0}">
      <dgm:prSet custT="1"/>
      <dgm:spPr>
        <a:ln>
          <a:noFill/>
        </a:ln>
      </dgm:spPr>
      <dgm:t>
        <a:bodyPr tIns="108000" anchor="t"/>
        <a:lstStyle/>
        <a:p>
          <a:pPr marL="216000" indent="-457200" algn="l"/>
          <a:r>
            <a:rPr lang="sv-SE" sz="1600" noProof="0" dirty="0"/>
            <a:t>7. Stärkt kunskapsutveckling inom området psykisk hälsa och suicidprevention </a:t>
          </a:r>
        </a:p>
      </dgm:t>
    </dgm:pt>
    <dgm:pt modelId="{B62B0CC1-6F98-4D68-A755-1FE165140D9D}" type="parTrans" cxnId="{3C820D2D-AF80-40C5-8506-B172E1CBCB1A}">
      <dgm:prSet/>
      <dgm:spPr/>
      <dgm:t>
        <a:bodyPr/>
        <a:lstStyle/>
        <a:p>
          <a:pPr algn="l"/>
          <a:endParaRPr lang="en-US" sz="1600"/>
        </a:p>
      </dgm:t>
    </dgm:pt>
    <dgm:pt modelId="{876B94B1-EE05-431A-B4F3-73A461FBDAD0}" type="sibTrans" cxnId="{3C820D2D-AF80-40C5-8506-B172E1CBCB1A}">
      <dgm:prSet/>
      <dgm:spPr/>
      <dgm:t>
        <a:bodyPr/>
        <a:lstStyle/>
        <a:p>
          <a:pPr algn="l"/>
          <a:endParaRPr lang="en-US" sz="1600"/>
        </a:p>
      </dgm:t>
    </dgm:pt>
    <dgm:pt modelId="{412FF21F-7D92-4CCE-B216-B5508F58AA71}" type="pres">
      <dgm:prSet presAssocID="{5E99537C-A6A9-4C74-9A36-1D5109AD5176}" presName="linear" presStyleCnt="0">
        <dgm:presLayoutVars>
          <dgm:animLvl val="lvl"/>
          <dgm:resizeHandles val="exact"/>
        </dgm:presLayoutVars>
      </dgm:prSet>
      <dgm:spPr/>
    </dgm:pt>
    <dgm:pt modelId="{C95463DC-3B52-4036-A1C0-F3BA7B415704}" type="pres">
      <dgm:prSet presAssocID="{0FB27EDB-F0A4-4BE0-B84A-EB149AC01697}" presName="parentText" presStyleLbl="node1" presStyleIdx="0" presStyleCnt="7" custScaleX="90980" custScaleY="108696" custLinFactNeighborY="-62012">
        <dgm:presLayoutVars>
          <dgm:chMax val="0"/>
          <dgm:bulletEnabled val="1"/>
        </dgm:presLayoutVars>
      </dgm:prSet>
      <dgm:spPr/>
    </dgm:pt>
    <dgm:pt modelId="{C6FD38D5-4E1E-456E-8997-63F953BC20C4}" type="pres">
      <dgm:prSet presAssocID="{4B8D0D7F-7D91-4F24-8E29-148B1C26C523}" presName="spacer" presStyleCnt="0"/>
      <dgm:spPr/>
    </dgm:pt>
    <dgm:pt modelId="{630B183D-BB6F-4F7B-9217-26520904C80F}" type="pres">
      <dgm:prSet presAssocID="{014A126C-8D4F-487F-8B9A-BD4CF39EC11D}" presName="parentText" presStyleLbl="node1" presStyleIdx="1" presStyleCnt="7" custScaleX="90971" custScaleY="63889">
        <dgm:presLayoutVars>
          <dgm:chMax val="0"/>
          <dgm:bulletEnabled val="1"/>
        </dgm:presLayoutVars>
      </dgm:prSet>
      <dgm:spPr/>
    </dgm:pt>
    <dgm:pt modelId="{BA82EC5B-894B-4737-A18D-564BE253B4B5}" type="pres">
      <dgm:prSet presAssocID="{E0565ED5-9099-4E46-960C-FA1E7A16F544}" presName="spacer" presStyleCnt="0"/>
      <dgm:spPr/>
    </dgm:pt>
    <dgm:pt modelId="{37919ADA-7593-4F44-941A-2FAB727BC61E}" type="pres">
      <dgm:prSet presAssocID="{B0E22202-8CA4-4885-AF92-63323A24D7E3}" presName="parentText" presStyleLbl="node1" presStyleIdx="2" presStyleCnt="7" custScaleX="90971" custScaleY="62573">
        <dgm:presLayoutVars>
          <dgm:chMax val="0"/>
          <dgm:bulletEnabled val="1"/>
        </dgm:presLayoutVars>
      </dgm:prSet>
      <dgm:spPr/>
    </dgm:pt>
    <dgm:pt modelId="{AF1E67CE-DBCC-4277-AA52-4DE5F4F1F62E}" type="pres">
      <dgm:prSet presAssocID="{ADD1D963-FB7A-4D6E-A7FC-236E781EBD5A}" presName="spacer" presStyleCnt="0"/>
      <dgm:spPr/>
    </dgm:pt>
    <dgm:pt modelId="{4D588A58-8C9B-4F38-8393-01185E606C99}" type="pres">
      <dgm:prSet presAssocID="{FB48788C-98F9-4562-9333-1050D9047FC5}" presName="parentText" presStyleLbl="node1" presStyleIdx="3" presStyleCnt="7" custScaleX="90971" custScaleY="62553" custLinFactNeighborY="-62012">
        <dgm:presLayoutVars>
          <dgm:chMax val="0"/>
          <dgm:bulletEnabled val="1"/>
        </dgm:presLayoutVars>
      </dgm:prSet>
      <dgm:spPr/>
    </dgm:pt>
    <dgm:pt modelId="{1D257144-E833-4933-B6E5-CE17CA5113B8}" type="pres">
      <dgm:prSet presAssocID="{8094E723-E2BF-44B3-B479-9ACAF59C5A5E}" presName="spacer" presStyleCnt="0"/>
      <dgm:spPr/>
    </dgm:pt>
    <dgm:pt modelId="{87F82C37-B647-4A33-87D2-F1E90211529E}" type="pres">
      <dgm:prSet presAssocID="{6178837E-4E0D-422E-8A10-96E73DAD6840}" presName="parentText" presStyleLbl="node1" presStyleIdx="4" presStyleCnt="7" custScaleX="90971" custScaleY="60917" custLinFactNeighborY="-62012">
        <dgm:presLayoutVars>
          <dgm:chMax val="0"/>
          <dgm:bulletEnabled val="1"/>
        </dgm:presLayoutVars>
      </dgm:prSet>
      <dgm:spPr/>
    </dgm:pt>
    <dgm:pt modelId="{8A5FB795-6F14-4AAD-9099-9E35708FDD8B}" type="pres">
      <dgm:prSet presAssocID="{518F9ACD-16D8-4076-99CD-F01A1B3A8D98}" presName="spacer" presStyleCnt="0"/>
      <dgm:spPr/>
    </dgm:pt>
    <dgm:pt modelId="{D5134291-96A2-462E-824A-A4C8E0D1E796}" type="pres">
      <dgm:prSet presAssocID="{C7B9A699-8B9F-4254-A313-CCEECD827A7C}" presName="parentText" presStyleLbl="node1" presStyleIdx="5" presStyleCnt="7" custScaleX="90971" custScaleY="58381" custLinFactNeighborY="-62012">
        <dgm:presLayoutVars>
          <dgm:chMax val="0"/>
          <dgm:bulletEnabled val="1"/>
        </dgm:presLayoutVars>
      </dgm:prSet>
      <dgm:spPr/>
    </dgm:pt>
    <dgm:pt modelId="{0C59D973-2572-453B-96EF-B95FDF556077}" type="pres">
      <dgm:prSet presAssocID="{A2B2CCBD-0383-447C-B60B-850FDFF87A6E}" presName="spacer" presStyleCnt="0"/>
      <dgm:spPr/>
    </dgm:pt>
    <dgm:pt modelId="{DA3762A0-6A55-40E1-B6D7-46C71CEDD813}" type="pres">
      <dgm:prSet presAssocID="{4B005B45-1243-49E2-A8E6-4F4BB4A70BE0}" presName="parentText" presStyleLbl="node1" presStyleIdx="6" presStyleCnt="7" custScaleX="90971" custScaleY="55560" custLinFactNeighborY="-62012">
        <dgm:presLayoutVars>
          <dgm:chMax val="0"/>
          <dgm:bulletEnabled val="1"/>
        </dgm:presLayoutVars>
      </dgm:prSet>
      <dgm:spPr/>
    </dgm:pt>
  </dgm:ptLst>
  <dgm:cxnLst>
    <dgm:cxn modelId="{B1200801-EEE4-4713-9865-8A712E4BA027}" srcId="{5E99537C-A6A9-4C74-9A36-1D5109AD5176}" destId="{FB48788C-98F9-4562-9333-1050D9047FC5}" srcOrd="3" destOrd="0" parTransId="{C22E73D4-AF88-4E1C-8BC3-5AC2896F7370}" sibTransId="{8094E723-E2BF-44B3-B479-9ACAF59C5A5E}"/>
    <dgm:cxn modelId="{B3606F29-594F-4F8D-B26F-CB1BC62FE804}" type="presOf" srcId="{014A126C-8D4F-487F-8B9A-BD4CF39EC11D}" destId="{630B183D-BB6F-4F7B-9217-26520904C80F}" srcOrd="0" destOrd="0" presId="urn:microsoft.com/office/officeart/2005/8/layout/vList2"/>
    <dgm:cxn modelId="{3C820D2D-AF80-40C5-8506-B172E1CBCB1A}" srcId="{5E99537C-A6A9-4C74-9A36-1D5109AD5176}" destId="{4B005B45-1243-49E2-A8E6-4F4BB4A70BE0}" srcOrd="6" destOrd="0" parTransId="{B62B0CC1-6F98-4D68-A755-1FE165140D9D}" sibTransId="{876B94B1-EE05-431A-B4F3-73A461FBDAD0}"/>
    <dgm:cxn modelId="{4B42B73F-2F0B-4DFB-A086-AE9CCE9CA98C}" srcId="{5E99537C-A6A9-4C74-9A36-1D5109AD5176}" destId="{6178837E-4E0D-422E-8A10-96E73DAD6840}" srcOrd="4" destOrd="0" parTransId="{2B7D0D9B-7E6C-41C5-B3F2-78C2EEE321FA}" sibTransId="{518F9ACD-16D8-4076-99CD-F01A1B3A8D98}"/>
    <dgm:cxn modelId="{A83D8465-A600-4F73-A1A7-6740DD7FC285}" type="presOf" srcId="{6178837E-4E0D-422E-8A10-96E73DAD6840}" destId="{87F82C37-B647-4A33-87D2-F1E90211529E}" srcOrd="0" destOrd="0" presId="urn:microsoft.com/office/officeart/2005/8/layout/vList2"/>
    <dgm:cxn modelId="{FDBB814B-2BC5-423E-8D46-947DECB99095}" srcId="{5E99537C-A6A9-4C74-9A36-1D5109AD5176}" destId="{0FB27EDB-F0A4-4BE0-B84A-EB149AC01697}" srcOrd="0" destOrd="0" parTransId="{F062E770-8FD2-4B12-BCC5-BD3298EAB78C}" sibTransId="{4B8D0D7F-7D91-4F24-8E29-148B1C26C523}"/>
    <dgm:cxn modelId="{5E4DDA72-8920-407F-A2EE-7B2F726FEC44}" type="presOf" srcId="{5E99537C-A6A9-4C74-9A36-1D5109AD5176}" destId="{412FF21F-7D92-4CCE-B216-B5508F58AA71}" srcOrd="0" destOrd="0" presId="urn:microsoft.com/office/officeart/2005/8/layout/vList2"/>
    <dgm:cxn modelId="{974B955A-1AAA-43F3-8A44-C4C4BD6E71CD}" srcId="{5E99537C-A6A9-4C74-9A36-1D5109AD5176}" destId="{B0E22202-8CA4-4885-AF92-63323A24D7E3}" srcOrd="2" destOrd="0" parTransId="{05E758EB-8CF9-409E-ACB9-6594CD2966E5}" sibTransId="{ADD1D963-FB7A-4D6E-A7FC-236E781EBD5A}"/>
    <dgm:cxn modelId="{1FF50E7F-1EBB-45DB-AC19-B453D32478C4}" type="presOf" srcId="{FB48788C-98F9-4562-9333-1050D9047FC5}" destId="{4D588A58-8C9B-4F38-8393-01185E606C99}" srcOrd="0" destOrd="0" presId="urn:microsoft.com/office/officeart/2005/8/layout/vList2"/>
    <dgm:cxn modelId="{62240891-81EA-4047-906B-AEFE2FBC5AA5}" type="presOf" srcId="{B0E22202-8CA4-4885-AF92-63323A24D7E3}" destId="{37919ADA-7593-4F44-941A-2FAB727BC61E}" srcOrd="0" destOrd="0" presId="urn:microsoft.com/office/officeart/2005/8/layout/vList2"/>
    <dgm:cxn modelId="{29619695-32DA-4221-ABF0-400752DD25FE}" srcId="{5E99537C-A6A9-4C74-9A36-1D5109AD5176}" destId="{C7B9A699-8B9F-4254-A313-CCEECD827A7C}" srcOrd="5" destOrd="0" parTransId="{56EB9AA1-A972-497E-AF41-B4A2AD0117E0}" sibTransId="{A2B2CCBD-0383-447C-B60B-850FDFF87A6E}"/>
    <dgm:cxn modelId="{CE6E87B6-2800-4D46-9BC0-3975199DD41F}" type="presOf" srcId="{0FB27EDB-F0A4-4BE0-B84A-EB149AC01697}" destId="{C95463DC-3B52-4036-A1C0-F3BA7B415704}" srcOrd="0" destOrd="0" presId="urn:microsoft.com/office/officeart/2005/8/layout/vList2"/>
    <dgm:cxn modelId="{7DA812BC-DEFB-404F-8F7B-56730A285E5E}" type="presOf" srcId="{C7B9A699-8B9F-4254-A313-CCEECD827A7C}" destId="{D5134291-96A2-462E-824A-A4C8E0D1E796}" srcOrd="0" destOrd="0" presId="urn:microsoft.com/office/officeart/2005/8/layout/vList2"/>
    <dgm:cxn modelId="{B78209E4-16D6-4A40-8C36-32E7A052F0AA}" type="presOf" srcId="{4B005B45-1243-49E2-A8E6-4F4BB4A70BE0}" destId="{DA3762A0-6A55-40E1-B6D7-46C71CEDD813}" srcOrd="0" destOrd="0" presId="urn:microsoft.com/office/officeart/2005/8/layout/vList2"/>
    <dgm:cxn modelId="{89DABDFD-0883-4519-A6AC-3ECB5D1D2264}" srcId="{5E99537C-A6A9-4C74-9A36-1D5109AD5176}" destId="{014A126C-8D4F-487F-8B9A-BD4CF39EC11D}" srcOrd="1" destOrd="0" parTransId="{5681335B-DA9F-4548-A7B9-5D31BD33F52F}" sibTransId="{E0565ED5-9099-4E46-960C-FA1E7A16F544}"/>
    <dgm:cxn modelId="{D12FF556-3C8A-462D-AA1B-681DC590720B}" type="presParOf" srcId="{412FF21F-7D92-4CCE-B216-B5508F58AA71}" destId="{C95463DC-3B52-4036-A1C0-F3BA7B415704}" srcOrd="0" destOrd="0" presId="urn:microsoft.com/office/officeart/2005/8/layout/vList2"/>
    <dgm:cxn modelId="{ECCA8FEC-DF01-48CC-B59D-F352363C6879}" type="presParOf" srcId="{412FF21F-7D92-4CCE-B216-B5508F58AA71}" destId="{C6FD38D5-4E1E-456E-8997-63F953BC20C4}" srcOrd="1" destOrd="0" presId="urn:microsoft.com/office/officeart/2005/8/layout/vList2"/>
    <dgm:cxn modelId="{97F70C32-187F-4DF1-8C47-3B2281602BCF}" type="presParOf" srcId="{412FF21F-7D92-4CCE-B216-B5508F58AA71}" destId="{630B183D-BB6F-4F7B-9217-26520904C80F}" srcOrd="2" destOrd="0" presId="urn:microsoft.com/office/officeart/2005/8/layout/vList2"/>
    <dgm:cxn modelId="{021E73FE-F7A7-46CD-865C-D12B48DEE2E3}" type="presParOf" srcId="{412FF21F-7D92-4CCE-B216-B5508F58AA71}" destId="{BA82EC5B-894B-4737-A18D-564BE253B4B5}" srcOrd="3" destOrd="0" presId="urn:microsoft.com/office/officeart/2005/8/layout/vList2"/>
    <dgm:cxn modelId="{C627F005-7941-4A6D-B5DF-F46FE3CECB84}" type="presParOf" srcId="{412FF21F-7D92-4CCE-B216-B5508F58AA71}" destId="{37919ADA-7593-4F44-941A-2FAB727BC61E}" srcOrd="4" destOrd="0" presId="urn:microsoft.com/office/officeart/2005/8/layout/vList2"/>
    <dgm:cxn modelId="{EC2A6025-A252-4F0A-A94D-4DE143663A9D}" type="presParOf" srcId="{412FF21F-7D92-4CCE-B216-B5508F58AA71}" destId="{AF1E67CE-DBCC-4277-AA52-4DE5F4F1F62E}" srcOrd="5" destOrd="0" presId="urn:microsoft.com/office/officeart/2005/8/layout/vList2"/>
    <dgm:cxn modelId="{8E341C82-B9CE-4BA7-8C74-54806CD34814}" type="presParOf" srcId="{412FF21F-7D92-4CCE-B216-B5508F58AA71}" destId="{4D588A58-8C9B-4F38-8393-01185E606C99}" srcOrd="6" destOrd="0" presId="urn:microsoft.com/office/officeart/2005/8/layout/vList2"/>
    <dgm:cxn modelId="{D44F8181-EB54-4EB7-A176-5C4ACA3B1432}" type="presParOf" srcId="{412FF21F-7D92-4CCE-B216-B5508F58AA71}" destId="{1D257144-E833-4933-B6E5-CE17CA5113B8}" srcOrd="7" destOrd="0" presId="urn:microsoft.com/office/officeart/2005/8/layout/vList2"/>
    <dgm:cxn modelId="{8893F5BD-EC2D-4FF1-9B51-E8D8FFECBF6F}" type="presParOf" srcId="{412FF21F-7D92-4CCE-B216-B5508F58AA71}" destId="{87F82C37-B647-4A33-87D2-F1E90211529E}" srcOrd="8" destOrd="0" presId="urn:microsoft.com/office/officeart/2005/8/layout/vList2"/>
    <dgm:cxn modelId="{F425F564-D4B8-49DD-BB23-B77088CE641C}" type="presParOf" srcId="{412FF21F-7D92-4CCE-B216-B5508F58AA71}" destId="{8A5FB795-6F14-4AAD-9099-9E35708FDD8B}" srcOrd="9" destOrd="0" presId="urn:microsoft.com/office/officeart/2005/8/layout/vList2"/>
    <dgm:cxn modelId="{83F53C1E-DDD1-4B43-B9F2-1CCAB3269FEE}" type="presParOf" srcId="{412FF21F-7D92-4CCE-B216-B5508F58AA71}" destId="{D5134291-96A2-462E-824A-A4C8E0D1E796}" srcOrd="10" destOrd="0" presId="urn:microsoft.com/office/officeart/2005/8/layout/vList2"/>
    <dgm:cxn modelId="{5879A374-59C3-4977-9C02-A1DE336779CE}" type="presParOf" srcId="{412FF21F-7D92-4CCE-B216-B5508F58AA71}" destId="{0C59D973-2572-453B-96EF-B95FDF556077}" srcOrd="11" destOrd="0" presId="urn:microsoft.com/office/officeart/2005/8/layout/vList2"/>
    <dgm:cxn modelId="{30697CA5-930C-4EC5-8E2E-5F2E99F20705}" type="presParOf" srcId="{412FF21F-7D92-4CCE-B216-B5508F58AA71}" destId="{DA3762A0-6A55-40E1-B6D7-46C71CEDD813}" srcOrd="1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A5F4BB3-CDC3-4E55-B5AC-5B6103C0B0A7}" type="doc">
      <dgm:prSet loTypeId="urn:microsoft.com/office/officeart/2005/8/layout/hProcess9" loCatId="process" qsTypeId="urn:microsoft.com/office/officeart/2005/8/quickstyle/simple4" qsCatId="simple" csTypeId="urn:microsoft.com/office/officeart/2005/8/colors/accent2_2" csCatId="accent2" phldr="1"/>
      <dgm:spPr/>
      <dgm:t>
        <a:bodyPr/>
        <a:lstStyle/>
        <a:p>
          <a:endParaRPr lang="sv-SE"/>
        </a:p>
      </dgm:t>
    </dgm:pt>
    <dgm:pt modelId="{8842AC0C-161F-4574-9838-8D951F435C6C}">
      <dgm:prSet phldrT="[Text]" phldr="0" custT="1"/>
      <dgm:spPr/>
      <dgm:t>
        <a:bodyPr lIns="180000" anchor="ctr"/>
        <a:lstStyle/>
        <a:p>
          <a:pPr algn="l"/>
          <a:r>
            <a:rPr lang="sv-SE" sz="1800" dirty="0"/>
            <a:t>2026-2026</a:t>
          </a:r>
          <a:br>
            <a:rPr lang="sv-SE" sz="1800" dirty="0"/>
          </a:br>
          <a:r>
            <a:rPr lang="sv-SE" sz="1800" dirty="0"/>
            <a:t>Mobilisera och inleda genomförande</a:t>
          </a:r>
        </a:p>
      </dgm:t>
    </dgm:pt>
    <dgm:pt modelId="{0146BA0B-3FEB-40F2-A13C-A4683ED3BDBB}" type="parTrans" cxnId="{B5962874-553A-4151-91E7-DCAA8071D5D3}">
      <dgm:prSet/>
      <dgm:spPr/>
      <dgm:t>
        <a:bodyPr/>
        <a:lstStyle/>
        <a:p>
          <a:endParaRPr lang="sv-SE"/>
        </a:p>
      </dgm:t>
    </dgm:pt>
    <dgm:pt modelId="{A71B12FC-551A-4497-A1E2-E846AF97630A}" type="sibTrans" cxnId="{B5962874-553A-4151-91E7-DCAA8071D5D3}">
      <dgm:prSet/>
      <dgm:spPr/>
      <dgm:t>
        <a:bodyPr/>
        <a:lstStyle/>
        <a:p>
          <a:endParaRPr lang="sv-SE"/>
        </a:p>
      </dgm:t>
    </dgm:pt>
    <dgm:pt modelId="{F8F955B8-9D6A-4E74-9499-C2F2C8194CBB}">
      <dgm:prSet phldrT="[Text]" phldr="0" custT="1"/>
      <dgm:spPr/>
      <dgm:t>
        <a:bodyPr lIns="180000" anchor="ctr"/>
        <a:lstStyle/>
        <a:p>
          <a:pPr algn="l"/>
          <a:r>
            <a:rPr lang="sv-SE" sz="1800" dirty="0"/>
            <a:t>2029-2031</a:t>
          </a:r>
          <a:br>
            <a:rPr lang="sv-SE" sz="1800" dirty="0"/>
          </a:br>
          <a:r>
            <a:rPr lang="sv-SE" sz="1800" dirty="0" err="1"/>
            <a:t>Uppskalning</a:t>
          </a:r>
          <a:r>
            <a:rPr lang="sv-SE" sz="1800" dirty="0"/>
            <a:t> </a:t>
          </a:r>
          <a:br>
            <a:rPr lang="sv-SE" sz="1800" dirty="0"/>
          </a:br>
          <a:r>
            <a:rPr lang="sv-SE" sz="1800" dirty="0"/>
            <a:t>och fördjupning</a:t>
          </a:r>
        </a:p>
      </dgm:t>
    </dgm:pt>
    <dgm:pt modelId="{83B93FF8-3341-42AD-9026-0949CDB2F435}" type="parTrans" cxnId="{7321D4BD-CD67-44D8-BCFA-E0A5A4116B10}">
      <dgm:prSet/>
      <dgm:spPr/>
      <dgm:t>
        <a:bodyPr/>
        <a:lstStyle/>
        <a:p>
          <a:endParaRPr lang="sv-SE"/>
        </a:p>
      </dgm:t>
    </dgm:pt>
    <dgm:pt modelId="{051B3BDF-CD0F-4373-96B0-A9D3887FBCA9}" type="sibTrans" cxnId="{7321D4BD-CD67-44D8-BCFA-E0A5A4116B10}">
      <dgm:prSet/>
      <dgm:spPr/>
      <dgm:t>
        <a:bodyPr/>
        <a:lstStyle/>
        <a:p>
          <a:endParaRPr lang="sv-SE"/>
        </a:p>
      </dgm:t>
    </dgm:pt>
    <dgm:pt modelId="{3F44E86D-E2A8-4DE1-9611-D6EA45DEA81C}">
      <dgm:prSet phldrT="[Text]" phldr="0" custT="1"/>
      <dgm:spPr/>
      <dgm:t>
        <a:bodyPr lIns="180000" anchor="ctr"/>
        <a:lstStyle/>
        <a:p>
          <a:pPr algn="l"/>
          <a:r>
            <a:rPr lang="sv-SE" sz="1800"/>
            <a:t>2032-2034</a:t>
          </a:r>
          <a:br>
            <a:rPr lang="sv-SE" sz="1800"/>
          </a:br>
          <a:r>
            <a:rPr lang="sv-SE" sz="1800">
              <a:latin typeface="Verdana"/>
            </a:rPr>
            <a:t>Etablering</a:t>
          </a:r>
          <a:r>
            <a:rPr lang="sv-SE" sz="1800"/>
            <a:t> </a:t>
          </a:r>
          <a:br>
            <a:rPr lang="sv-SE" sz="1800"/>
          </a:br>
          <a:r>
            <a:rPr lang="sv-SE" sz="1800"/>
            <a:t>och hållbarhet</a:t>
          </a:r>
        </a:p>
      </dgm:t>
    </dgm:pt>
    <dgm:pt modelId="{C49AFD44-8FC8-4D54-9858-49D31575A2D4}" type="parTrans" cxnId="{D7D6E9C1-69FF-4258-9485-8833B3838D7D}">
      <dgm:prSet/>
      <dgm:spPr/>
      <dgm:t>
        <a:bodyPr/>
        <a:lstStyle/>
        <a:p>
          <a:endParaRPr lang="sv-SE"/>
        </a:p>
      </dgm:t>
    </dgm:pt>
    <dgm:pt modelId="{613A04A4-3180-484D-864B-C5D72D8880C1}" type="sibTrans" cxnId="{D7D6E9C1-69FF-4258-9485-8833B3838D7D}">
      <dgm:prSet/>
      <dgm:spPr/>
      <dgm:t>
        <a:bodyPr/>
        <a:lstStyle/>
        <a:p>
          <a:endParaRPr lang="sv-SE"/>
        </a:p>
      </dgm:t>
    </dgm:pt>
    <dgm:pt modelId="{7E118A9F-5EA5-41ED-934F-30D6FC69EB91}" type="pres">
      <dgm:prSet presAssocID="{CA5F4BB3-CDC3-4E55-B5AC-5B6103C0B0A7}" presName="CompostProcess" presStyleCnt="0">
        <dgm:presLayoutVars>
          <dgm:dir/>
          <dgm:resizeHandles val="exact"/>
        </dgm:presLayoutVars>
      </dgm:prSet>
      <dgm:spPr/>
    </dgm:pt>
    <dgm:pt modelId="{51C66EA3-6818-4B10-9D32-293725C1011F}" type="pres">
      <dgm:prSet presAssocID="{CA5F4BB3-CDC3-4E55-B5AC-5B6103C0B0A7}" presName="arrow" presStyleLbl="bgShp" presStyleIdx="0" presStyleCnt="1"/>
      <dgm:spPr>
        <a:solidFill>
          <a:schemeClr val="accent1"/>
        </a:solidFill>
      </dgm:spPr>
    </dgm:pt>
    <dgm:pt modelId="{1DBC701A-F17F-4C4F-9ED4-0779A890883D}" type="pres">
      <dgm:prSet presAssocID="{CA5F4BB3-CDC3-4E55-B5AC-5B6103C0B0A7}" presName="linearProcess" presStyleCnt="0"/>
      <dgm:spPr/>
    </dgm:pt>
    <dgm:pt modelId="{B7C7005C-E56E-45B7-BE35-9EF61E87093E}" type="pres">
      <dgm:prSet presAssocID="{8842AC0C-161F-4574-9838-8D951F435C6C}" presName="textNode" presStyleLbl="node1" presStyleIdx="0" presStyleCnt="3">
        <dgm:presLayoutVars>
          <dgm:bulletEnabled val="1"/>
        </dgm:presLayoutVars>
      </dgm:prSet>
      <dgm:spPr/>
    </dgm:pt>
    <dgm:pt modelId="{03274013-6F08-41B3-9EC7-A8CFDED128D7}" type="pres">
      <dgm:prSet presAssocID="{A71B12FC-551A-4497-A1E2-E846AF97630A}" presName="sibTrans" presStyleCnt="0"/>
      <dgm:spPr/>
    </dgm:pt>
    <dgm:pt modelId="{82B90258-1903-49F4-8E26-500EF7925A5F}" type="pres">
      <dgm:prSet presAssocID="{F8F955B8-9D6A-4E74-9499-C2F2C8194CBB}" presName="textNode" presStyleLbl="node1" presStyleIdx="1" presStyleCnt="3">
        <dgm:presLayoutVars>
          <dgm:bulletEnabled val="1"/>
        </dgm:presLayoutVars>
      </dgm:prSet>
      <dgm:spPr/>
    </dgm:pt>
    <dgm:pt modelId="{53F256DA-36D6-45E9-A992-4EDBFC351F83}" type="pres">
      <dgm:prSet presAssocID="{051B3BDF-CD0F-4373-96B0-A9D3887FBCA9}" presName="sibTrans" presStyleCnt="0"/>
      <dgm:spPr/>
    </dgm:pt>
    <dgm:pt modelId="{345E4C34-2836-432F-A6AE-5418DDF43A4A}" type="pres">
      <dgm:prSet presAssocID="{3F44E86D-E2A8-4DE1-9611-D6EA45DEA81C}" presName="textNode" presStyleLbl="node1" presStyleIdx="2" presStyleCnt="3">
        <dgm:presLayoutVars>
          <dgm:bulletEnabled val="1"/>
        </dgm:presLayoutVars>
      </dgm:prSet>
      <dgm:spPr/>
    </dgm:pt>
  </dgm:ptLst>
  <dgm:cxnLst>
    <dgm:cxn modelId="{32BAFE34-096D-4050-94CC-7DAB244280A4}" type="presOf" srcId="{CA5F4BB3-CDC3-4E55-B5AC-5B6103C0B0A7}" destId="{7E118A9F-5EA5-41ED-934F-30D6FC69EB91}" srcOrd="0" destOrd="0" presId="urn:microsoft.com/office/officeart/2005/8/layout/hProcess9"/>
    <dgm:cxn modelId="{2E12F866-69C9-418A-8EAA-1CDA6E04F36E}" type="presOf" srcId="{8842AC0C-161F-4574-9838-8D951F435C6C}" destId="{B7C7005C-E56E-45B7-BE35-9EF61E87093E}" srcOrd="0" destOrd="0" presId="urn:microsoft.com/office/officeart/2005/8/layout/hProcess9"/>
    <dgm:cxn modelId="{F1D88852-290F-4E23-B8B3-F68EC589CDFB}" type="presOf" srcId="{3F44E86D-E2A8-4DE1-9611-D6EA45DEA81C}" destId="{345E4C34-2836-432F-A6AE-5418DDF43A4A}" srcOrd="0" destOrd="0" presId="urn:microsoft.com/office/officeart/2005/8/layout/hProcess9"/>
    <dgm:cxn modelId="{B5962874-553A-4151-91E7-DCAA8071D5D3}" srcId="{CA5F4BB3-CDC3-4E55-B5AC-5B6103C0B0A7}" destId="{8842AC0C-161F-4574-9838-8D951F435C6C}" srcOrd="0" destOrd="0" parTransId="{0146BA0B-3FEB-40F2-A13C-A4683ED3BDBB}" sibTransId="{A71B12FC-551A-4497-A1E2-E846AF97630A}"/>
    <dgm:cxn modelId="{C923A677-CB51-4423-A281-11ADC3402A56}" type="presOf" srcId="{F8F955B8-9D6A-4E74-9499-C2F2C8194CBB}" destId="{82B90258-1903-49F4-8E26-500EF7925A5F}" srcOrd="0" destOrd="0" presId="urn:microsoft.com/office/officeart/2005/8/layout/hProcess9"/>
    <dgm:cxn modelId="{7321D4BD-CD67-44D8-BCFA-E0A5A4116B10}" srcId="{CA5F4BB3-CDC3-4E55-B5AC-5B6103C0B0A7}" destId="{F8F955B8-9D6A-4E74-9499-C2F2C8194CBB}" srcOrd="1" destOrd="0" parTransId="{83B93FF8-3341-42AD-9026-0949CDB2F435}" sibTransId="{051B3BDF-CD0F-4373-96B0-A9D3887FBCA9}"/>
    <dgm:cxn modelId="{D7D6E9C1-69FF-4258-9485-8833B3838D7D}" srcId="{CA5F4BB3-CDC3-4E55-B5AC-5B6103C0B0A7}" destId="{3F44E86D-E2A8-4DE1-9611-D6EA45DEA81C}" srcOrd="2" destOrd="0" parTransId="{C49AFD44-8FC8-4D54-9858-49D31575A2D4}" sibTransId="{613A04A4-3180-484D-864B-C5D72D8880C1}"/>
    <dgm:cxn modelId="{C6335AB3-1EA0-4AB4-AC4A-3B8A33285A7C}" type="presParOf" srcId="{7E118A9F-5EA5-41ED-934F-30D6FC69EB91}" destId="{51C66EA3-6818-4B10-9D32-293725C1011F}" srcOrd="0" destOrd="0" presId="urn:microsoft.com/office/officeart/2005/8/layout/hProcess9"/>
    <dgm:cxn modelId="{744EBC4E-B372-4453-A16F-8F90896E5C73}" type="presParOf" srcId="{7E118A9F-5EA5-41ED-934F-30D6FC69EB91}" destId="{1DBC701A-F17F-4C4F-9ED4-0779A890883D}" srcOrd="1" destOrd="0" presId="urn:microsoft.com/office/officeart/2005/8/layout/hProcess9"/>
    <dgm:cxn modelId="{68E1D4F7-7778-4511-B9BF-BE04739663B6}" type="presParOf" srcId="{1DBC701A-F17F-4C4F-9ED4-0779A890883D}" destId="{B7C7005C-E56E-45B7-BE35-9EF61E87093E}" srcOrd="0" destOrd="0" presId="urn:microsoft.com/office/officeart/2005/8/layout/hProcess9"/>
    <dgm:cxn modelId="{B5DA5DD1-7F3A-4C4B-A625-6510FD89ECF0}" type="presParOf" srcId="{1DBC701A-F17F-4C4F-9ED4-0779A890883D}" destId="{03274013-6F08-41B3-9EC7-A8CFDED128D7}" srcOrd="1" destOrd="0" presId="urn:microsoft.com/office/officeart/2005/8/layout/hProcess9"/>
    <dgm:cxn modelId="{7D4BF62C-AF2D-4DD9-95A2-B801E018A68A}" type="presParOf" srcId="{1DBC701A-F17F-4C4F-9ED4-0779A890883D}" destId="{82B90258-1903-49F4-8E26-500EF7925A5F}" srcOrd="2" destOrd="0" presId="urn:microsoft.com/office/officeart/2005/8/layout/hProcess9"/>
    <dgm:cxn modelId="{61B863E7-F73C-4C9B-AA6B-ADFC45D8E2D0}" type="presParOf" srcId="{1DBC701A-F17F-4C4F-9ED4-0779A890883D}" destId="{53F256DA-36D6-45E9-A992-4EDBFC351F83}" srcOrd="3" destOrd="0" presId="urn:microsoft.com/office/officeart/2005/8/layout/hProcess9"/>
    <dgm:cxn modelId="{BF68E867-3E1F-4941-8657-5755DF90E263}" type="presParOf" srcId="{1DBC701A-F17F-4C4F-9ED4-0779A890883D}" destId="{345E4C34-2836-432F-A6AE-5418DDF43A4A}"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5463DC-3B52-4036-A1C0-F3BA7B415704}">
      <dsp:nvSpPr>
        <dsp:cNvPr id="0" name=""/>
        <dsp:cNvSpPr/>
      </dsp:nvSpPr>
      <dsp:spPr>
        <a:xfrm>
          <a:off x="431877" y="0"/>
          <a:ext cx="8712244" cy="936002"/>
        </a:xfrm>
        <a:prstGeom prst="roundRect">
          <a:avLst/>
        </a:prstGeom>
        <a:solidFill>
          <a:schemeClr val="accent2">
            <a:hueOff val="0"/>
            <a:satOff val="0"/>
            <a:lumOff val="0"/>
            <a:alphaOff val="0"/>
          </a:schemeClr>
        </a:solidFill>
        <a:ln w="19050" cap="flat" cmpd="sng" algn="ctr">
          <a:no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108000" rIns="60960" bIns="60960" numCol="1" spcCol="1270" anchor="t" anchorCtr="0">
          <a:noAutofit/>
        </a:bodyPr>
        <a:lstStyle/>
        <a:p>
          <a:pPr marL="252000" lvl="0" indent="-468000" algn="l" defTabSz="711200">
            <a:lnSpc>
              <a:spcPct val="130000"/>
            </a:lnSpc>
            <a:spcBef>
              <a:spcPts val="300"/>
            </a:spcBef>
            <a:spcAft>
              <a:spcPct val="35000"/>
            </a:spcAft>
            <a:buNone/>
          </a:pPr>
          <a:r>
            <a:rPr lang="sv-SE" sz="1600" kern="1200" noProof="0" dirty="0"/>
            <a:t>1. Ökat fokus på att stärka psykiskt välbefinnande och psykisk hälsa </a:t>
          </a:r>
          <a:br>
            <a:rPr lang="sv-SE" sz="1600" kern="1200" noProof="0" dirty="0"/>
          </a:br>
          <a:r>
            <a:rPr lang="sv-SE" sz="1600" kern="1200" noProof="0" dirty="0"/>
            <a:t>som resurs för individ och samhälle</a:t>
          </a:r>
        </a:p>
      </dsp:txBody>
      <dsp:txXfrm>
        <a:off x="477569" y="45692"/>
        <a:ext cx="8620860" cy="844618"/>
      </dsp:txXfrm>
    </dsp:sp>
    <dsp:sp modelId="{630B183D-BB6F-4F7B-9217-26520904C80F}">
      <dsp:nvSpPr>
        <dsp:cNvPr id="0" name=""/>
        <dsp:cNvSpPr/>
      </dsp:nvSpPr>
      <dsp:spPr>
        <a:xfrm>
          <a:off x="432308" y="999899"/>
          <a:ext cx="8711382" cy="550160"/>
        </a:xfrm>
        <a:prstGeom prst="roundRect">
          <a:avLst/>
        </a:prstGeom>
        <a:solidFill>
          <a:schemeClr val="accent2">
            <a:hueOff val="0"/>
            <a:satOff val="0"/>
            <a:lumOff val="0"/>
            <a:alphaOff val="0"/>
          </a:schemeClr>
        </a:solidFill>
        <a:ln w="19050" cap="flat" cmpd="sng" algn="ctr">
          <a:no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108000" rIns="60960" bIns="60960" numCol="1" spcCol="1270" anchor="t" anchorCtr="0">
          <a:noAutofit/>
        </a:bodyPr>
        <a:lstStyle/>
        <a:p>
          <a:pPr marL="216000" lvl="0" indent="-457200" algn="l" defTabSz="577850">
            <a:lnSpc>
              <a:spcPct val="90000"/>
            </a:lnSpc>
            <a:spcBef>
              <a:spcPct val="0"/>
            </a:spcBef>
            <a:spcAft>
              <a:spcPct val="35000"/>
            </a:spcAft>
            <a:buNone/>
          </a:pPr>
          <a:r>
            <a:rPr lang="sv-SE" sz="1600" kern="1200" noProof="0" dirty="0">
              <a:solidFill>
                <a:srgbClr val="FFFFFF"/>
              </a:solidFill>
              <a:latin typeface="Verdana"/>
              <a:ea typeface="+mn-ea"/>
              <a:cs typeface="+mn-cs"/>
            </a:rPr>
            <a:t>2. Ökade investeringar i barn och unga för en god psykisk hälsa genom hela livet</a:t>
          </a:r>
        </a:p>
      </dsp:txBody>
      <dsp:txXfrm>
        <a:off x="459165" y="1026756"/>
        <a:ext cx="8657668" cy="496446"/>
      </dsp:txXfrm>
    </dsp:sp>
    <dsp:sp modelId="{37919ADA-7593-4F44-941A-2FAB727BC61E}">
      <dsp:nvSpPr>
        <dsp:cNvPr id="0" name=""/>
        <dsp:cNvSpPr/>
      </dsp:nvSpPr>
      <dsp:spPr>
        <a:xfrm>
          <a:off x="432308" y="1596140"/>
          <a:ext cx="8711382" cy="538828"/>
        </a:xfrm>
        <a:prstGeom prst="roundRect">
          <a:avLst/>
        </a:prstGeom>
        <a:solidFill>
          <a:schemeClr val="accent2">
            <a:hueOff val="0"/>
            <a:satOff val="0"/>
            <a:lumOff val="0"/>
            <a:alphaOff val="0"/>
          </a:schemeClr>
        </a:solidFill>
        <a:ln w="19050" cap="flat" cmpd="sng" algn="ctr">
          <a:no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108000" rIns="60960" bIns="60960" numCol="1" spcCol="1270" anchor="t" anchorCtr="0">
          <a:noAutofit/>
        </a:bodyPr>
        <a:lstStyle/>
        <a:p>
          <a:pPr marL="216000" lvl="0" indent="-457200" algn="l" defTabSz="711200">
            <a:lnSpc>
              <a:spcPct val="90000"/>
            </a:lnSpc>
            <a:spcBef>
              <a:spcPct val="0"/>
            </a:spcBef>
            <a:spcAft>
              <a:spcPct val="35000"/>
            </a:spcAft>
            <a:buNone/>
          </a:pPr>
          <a:r>
            <a:rPr lang="sv-SE" sz="1600" kern="1200" noProof="0" dirty="0"/>
            <a:t>3. Ett inkluderande och hållbart arbetsliv som främjar psykisk hälsa</a:t>
          </a:r>
        </a:p>
      </dsp:txBody>
      <dsp:txXfrm>
        <a:off x="458611" y="1622443"/>
        <a:ext cx="8658776" cy="486222"/>
      </dsp:txXfrm>
    </dsp:sp>
    <dsp:sp modelId="{4D588A58-8C9B-4F38-8393-01185E606C99}">
      <dsp:nvSpPr>
        <dsp:cNvPr id="0" name=""/>
        <dsp:cNvSpPr/>
      </dsp:nvSpPr>
      <dsp:spPr>
        <a:xfrm>
          <a:off x="432308" y="2152474"/>
          <a:ext cx="8711382" cy="538656"/>
        </a:xfrm>
        <a:prstGeom prst="roundRect">
          <a:avLst/>
        </a:prstGeom>
        <a:solidFill>
          <a:schemeClr val="accent2">
            <a:hueOff val="0"/>
            <a:satOff val="0"/>
            <a:lumOff val="0"/>
            <a:alphaOff val="0"/>
          </a:schemeClr>
        </a:solidFill>
        <a:ln w="19050" cap="flat" cmpd="sng" algn="ctr">
          <a:no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108000" rIns="60960" bIns="60960" numCol="1" spcCol="1270" anchor="t" anchorCtr="0">
          <a:noAutofit/>
        </a:bodyPr>
        <a:lstStyle/>
        <a:p>
          <a:pPr marL="216000" lvl="0" indent="-457200" algn="l" defTabSz="711200">
            <a:lnSpc>
              <a:spcPct val="90000"/>
            </a:lnSpc>
            <a:spcBef>
              <a:spcPct val="0"/>
            </a:spcBef>
            <a:spcAft>
              <a:spcPct val="35000"/>
            </a:spcAft>
            <a:buNone/>
          </a:pPr>
          <a:r>
            <a:rPr lang="sv-SE" sz="1600" kern="1200" noProof="0"/>
            <a:t>4. Ett inkluderande samhälle med delaktiga invånare</a:t>
          </a:r>
          <a:endParaRPr lang="sv-SE" sz="1600" kern="1200" noProof="0" dirty="0"/>
        </a:p>
      </dsp:txBody>
      <dsp:txXfrm>
        <a:off x="458603" y="2178769"/>
        <a:ext cx="8658792" cy="486066"/>
      </dsp:txXfrm>
    </dsp:sp>
    <dsp:sp modelId="{87F82C37-B647-4A33-87D2-F1E90211529E}">
      <dsp:nvSpPr>
        <dsp:cNvPr id="0" name=""/>
        <dsp:cNvSpPr/>
      </dsp:nvSpPr>
      <dsp:spPr>
        <a:xfrm>
          <a:off x="432308" y="2737210"/>
          <a:ext cx="8711382" cy="524568"/>
        </a:xfrm>
        <a:prstGeom prst="roundRect">
          <a:avLst/>
        </a:prstGeom>
        <a:solidFill>
          <a:schemeClr val="accent2">
            <a:hueOff val="0"/>
            <a:satOff val="0"/>
            <a:lumOff val="0"/>
            <a:alphaOff val="0"/>
          </a:schemeClr>
        </a:solidFill>
        <a:ln w="19050" cap="flat" cmpd="sng" algn="ctr">
          <a:no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108000" rIns="60960" bIns="60960" numCol="1" spcCol="1270" anchor="t" anchorCtr="0">
          <a:noAutofit/>
        </a:bodyPr>
        <a:lstStyle/>
        <a:p>
          <a:pPr marL="216000" lvl="0" indent="-457200" algn="l" defTabSz="711200">
            <a:lnSpc>
              <a:spcPct val="90000"/>
            </a:lnSpc>
            <a:spcBef>
              <a:spcPct val="0"/>
            </a:spcBef>
            <a:spcAft>
              <a:spcPct val="35000"/>
            </a:spcAft>
            <a:buNone/>
          </a:pPr>
          <a:r>
            <a:rPr lang="en-US" sz="1600" kern="1200" dirty="0"/>
            <a:t>5</a:t>
          </a:r>
          <a:r>
            <a:rPr lang="sv-SE" sz="1600" kern="1200" noProof="0" dirty="0"/>
            <a:t>. Vård och omsorg som möter patienters och brukares behov</a:t>
          </a:r>
          <a:endParaRPr lang="en-US" sz="1600" kern="1200" dirty="0"/>
        </a:p>
      </dsp:txBody>
      <dsp:txXfrm>
        <a:off x="457915" y="2762817"/>
        <a:ext cx="8660168" cy="473354"/>
      </dsp:txXfrm>
    </dsp:sp>
    <dsp:sp modelId="{D5134291-96A2-462E-824A-A4C8E0D1E796}">
      <dsp:nvSpPr>
        <dsp:cNvPr id="0" name=""/>
        <dsp:cNvSpPr/>
      </dsp:nvSpPr>
      <dsp:spPr>
        <a:xfrm>
          <a:off x="432308" y="3307859"/>
          <a:ext cx="8711382" cy="502730"/>
        </a:xfrm>
        <a:prstGeom prst="roundRect">
          <a:avLst/>
        </a:prstGeom>
        <a:solidFill>
          <a:schemeClr val="accent2">
            <a:hueOff val="0"/>
            <a:satOff val="0"/>
            <a:lumOff val="0"/>
            <a:alphaOff val="0"/>
          </a:schemeClr>
        </a:solidFill>
        <a:ln w="19050" cap="flat" cmpd="sng" algn="ctr">
          <a:no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108000" rIns="60960" bIns="60960" numCol="1" spcCol="1270" anchor="t" anchorCtr="0">
          <a:noAutofit/>
        </a:bodyPr>
        <a:lstStyle/>
        <a:p>
          <a:pPr marL="216000" lvl="0" indent="-457200" algn="l" defTabSz="711200">
            <a:lnSpc>
              <a:spcPct val="90000"/>
            </a:lnSpc>
            <a:spcBef>
              <a:spcPct val="0"/>
            </a:spcBef>
            <a:spcAft>
              <a:spcPct val="35000"/>
            </a:spcAft>
            <a:buNone/>
          </a:pPr>
          <a:r>
            <a:rPr lang="sv-SE" sz="1600" kern="1200" noProof="0" dirty="0"/>
            <a:t>6. Stärkt suicidpreventivt arbete</a:t>
          </a:r>
        </a:p>
      </dsp:txBody>
      <dsp:txXfrm>
        <a:off x="456849" y="3332400"/>
        <a:ext cx="8662300" cy="453648"/>
      </dsp:txXfrm>
    </dsp:sp>
    <dsp:sp modelId="{DA3762A0-6A55-40E1-B6D7-46C71CEDD813}">
      <dsp:nvSpPr>
        <dsp:cNvPr id="0" name=""/>
        <dsp:cNvSpPr/>
      </dsp:nvSpPr>
      <dsp:spPr>
        <a:xfrm>
          <a:off x="432308" y="3856669"/>
          <a:ext cx="8711382" cy="478438"/>
        </a:xfrm>
        <a:prstGeom prst="roundRect">
          <a:avLst/>
        </a:prstGeom>
        <a:solidFill>
          <a:schemeClr val="accent2">
            <a:hueOff val="0"/>
            <a:satOff val="0"/>
            <a:lumOff val="0"/>
            <a:alphaOff val="0"/>
          </a:schemeClr>
        </a:solidFill>
        <a:ln w="19050" cap="flat" cmpd="sng" algn="ctr">
          <a:no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108000" rIns="60960" bIns="60960" numCol="1" spcCol="1270" anchor="t" anchorCtr="0">
          <a:noAutofit/>
        </a:bodyPr>
        <a:lstStyle/>
        <a:p>
          <a:pPr marL="216000" lvl="0" indent="-457200" algn="l" defTabSz="711200">
            <a:lnSpc>
              <a:spcPct val="90000"/>
            </a:lnSpc>
            <a:spcBef>
              <a:spcPct val="0"/>
            </a:spcBef>
            <a:spcAft>
              <a:spcPct val="35000"/>
            </a:spcAft>
            <a:buNone/>
          </a:pPr>
          <a:r>
            <a:rPr lang="sv-SE" sz="1600" kern="1200" noProof="0" dirty="0"/>
            <a:t>7. Stärkt kunskapsutveckling inom området psykisk hälsa och suicidprevention </a:t>
          </a:r>
        </a:p>
      </dsp:txBody>
      <dsp:txXfrm>
        <a:off x="455663" y="3880024"/>
        <a:ext cx="8664672" cy="43172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C66EA3-6818-4B10-9D32-293725C1011F}">
      <dsp:nvSpPr>
        <dsp:cNvPr id="0" name=""/>
        <dsp:cNvSpPr/>
      </dsp:nvSpPr>
      <dsp:spPr>
        <a:xfrm>
          <a:off x="785991" y="0"/>
          <a:ext cx="8907898" cy="3986677"/>
        </a:xfrm>
        <a:prstGeom prst="rightArrow">
          <a:avLst/>
        </a:prstGeom>
        <a:solidFill>
          <a:schemeClr val="accent1"/>
        </a:solidFill>
        <a:ln>
          <a:noFill/>
        </a:ln>
        <a:effectLst/>
      </dsp:spPr>
      <dsp:style>
        <a:lnRef idx="0">
          <a:scrgbClr r="0" g="0" b="0"/>
        </a:lnRef>
        <a:fillRef idx="1">
          <a:scrgbClr r="0" g="0" b="0"/>
        </a:fillRef>
        <a:effectRef idx="2">
          <a:scrgbClr r="0" g="0" b="0"/>
        </a:effectRef>
        <a:fontRef idx="minor"/>
      </dsp:style>
    </dsp:sp>
    <dsp:sp modelId="{B7C7005C-E56E-45B7-BE35-9EF61E87093E}">
      <dsp:nvSpPr>
        <dsp:cNvPr id="0" name=""/>
        <dsp:cNvSpPr/>
      </dsp:nvSpPr>
      <dsp:spPr>
        <a:xfrm>
          <a:off x="0" y="1196003"/>
          <a:ext cx="3143964" cy="159467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80000" tIns="68580" rIns="68580" bIns="68580" numCol="1" spcCol="1270" anchor="ctr" anchorCtr="0">
          <a:noAutofit/>
        </a:bodyPr>
        <a:lstStyle/>
        <a:p>
          <a:pPr marL="0" lvl="0" indent="0" algn="l" defTabSz="800100">
            <a:lnSpc>
              <a:spcPct val="90000"/>
            </a:lnSpc>
            <a:spcBef>
              <a:spcPct val="0"/>
            </a:spcBef>
            <a:spcAft>
              <a:spcPct val="35000"/>
            </a:spcAft>
            <a:buNone/>
          </a:pPr>
          <a:r>
            <a:rPr lang="sv-SE" sz="1800" kern="1200" dirty="0"/>
            <a:t>2026-2026</a:t>
          </a:r>
          <a:br>
            <a:rPr lang="sv-SE" sz="1800" kern="1200" dirty="0"/>
          </a:br>
          <a:r>
            <a:rPr lang="sv-SE" sz="1800" kern="1200" dirty="0"/>
            <a:t>Mobilisera och inleda genomförande</a:t>
          </a:r>
        </a:p>
      </dsp:txBody>
      <dsp:txXfrm>
        <a:off x="77845" y="1273848"/>
        <a:ext cx="2988274" cy="1438980"/>
      </dsp:txXfrm>
    </dsp:sp>
    <dsp:sp modelId="{82B90258-1903-49F4-8E26-500EF7925A5F}">
      <dsp:nvSpPr>
        <dsp:cNvPr id="0" name=""/>
        <dsp:cNvSpPr/>
      </dsp:nvSpPr>
      <dsp:spPr>
        <a:xfrm>
          <a:off x="3667958" y="1196003"/>
          <a:ext cx="3143964" cy="159467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80000" tIns="68580" rIns="68580" bIns="68580" numCol="1" spcCol="1270" anchor="ctr" anchorCtr="0">
          <a:noAutofit/>
        </a:bodyPr>
        <a:lstStyle/>
        <a:p>
          <a:pPr marL="0" lvl="0" indent="0" algn="l" defTabSz="800100">
            <a:lnSpc>
              <a:spcPct val="90000"/>
            </a:lnSpc>
            <a:spcBef>
              <a:spcPct val="0"/>
            </a:spcBef>
            <a:spcAft>
              <a:spcPct val="35000"/>
            </a:spcAft>
            <a:buNone/>
          </a:pPr>
          <a:r>
            <a:rPr lang="sv-SE" sz="1800" kern="1200" dirty="0"/>
            <a:t>2029-2031</a:t>
          </a:r>
          <a:br>
            <a:rPr lang="sv-SE" sz="1800" kern="1200" dirty="0"/>
          </a:br>
          <a:r>
            <a:rPr lang="sv-SE" sz="1800" kern="1200" dirty="0" err="1"/>
            <a:t>Uppskalning</a:t>
          </a:r>
          <a:r>
            <a:rPr lang="sv-SE" sz="1800" kern="1200" dirty="0"/>
            <a:t> </a:t>
          </a:r>
          <a:br>
            <a:rPr lang="sv-SE" sz="1800" kern="1200" dirty="0"/>
          </a:br>
          <a:r>
            <a:rPr lang="sv-SE" sz="1800" kern="1200" dirty="0"/>
            <a:t>och fördjupning</a:t>
          </a:r>
        </a:p>
      </dsp:txBody>
      <dsp:txXfrm>
        <a:off x="3745803" y="1273848"/>
        <a:ext cx="2988274" cy="1438980"/>
      </dsp:txXfrm>
    </dsp:sp>
    <dsp:sp modelId="{345E4C34-2836-432F-A6AE-5418DDF43A4A}">
      <dsp:nvSpPr>
        <dsp:cNvPr id="0" name=""/>
        <dsp:cNvSpPr/>
      </dsp:nvSpPr>
      <dsp:spPr>
        <a:xfrm>
          <a:off x="7335916" y="1196003"/>
          <a:ext cx="3143964" cy="159467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80000" tIns="68580" rIns="68580" bIns="68580" numCol="1" spcCol="1270" anchor="ctr" anchorCtr="0">
          <a:noAutofit/>
        </a:bodyPr>
        <a:lstStyle/>
        <a:p>
          <a:pPr marL="0" lvl="0" indent="0" algn="l" defTabSz="800100">
            <a:lnSpc>
              <a:spcPct val="90000"/>
            </a:lnSpc>
            <a:spcBef>
              <a:spcPct val="0"/>
            </a:spcBef>
            <a:spcAft>
              <a:spcPct val="35000"/>
            </a:spcAft>
            <a:buNone/>
          </a:pPr>
          <a:r>
            <a:rPr lang="sv-SE" sz="1800" kern="1200"/>
            <a:t>2032-2034</a:t>
          </a:r>
          <a:br>
            <a:rPr lang="sv-SE" sz="1800" kern="1200"/>
          </a:br>
          <a:r>
            <a:rPr lang="sv-SE" sz="1800" kern="1200">
              <a:latin typeface="Verdana"/>
            </a:rPr>
            <a:t>Etablering</a:t>
          </a:r>
          <a:r>
            <a:rPr lang="sv-SE" sz="1800" kern="1200"/>
            <a:t> </a:t>
          </a:r>
          <a:br>
            <a:rPr lang="sv-SE" sz="1800" kern="1200"/>
          </a:br>
          <a:r>
            <a:rPr lang="sv-SE" sz="1800" kern="1200"/>
            <a:t>och hållbarhet</a:t>
          </a:r>
        </a:p>
      </dsp:txBody>
      <dsp:txXfrm>
        <a:off x="7413761" y="1273848"/>
        <a:ext cx="2988274" cy="143898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729BA3-D6F7-49C8-B8EC-1692B5D84F0F}" type="datetimeFigureOut">
              <a:t>2026-06-29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FA2B51-39F8-4119-83AC-D72CEADC0E93}" type="slidenum">
              <a:t>‹#›</a:t>
            </a:fld>
            <a:endParaRPr lang="en-US"/>
          </a:p>
        </p:txBody>
      </p:sp>
    </p:spTree>
    <p:extLst>
      <p:ext uri="{BB962C8B-B14F-4D97-AF65-F5344CB8AC3E}">
        <p14:creationId xmlns:p14="http://schemas.microsoft.com/office/powerpoint/2010/main" val="1879522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”Regional plan för psykisk hälsa och suicidprevention </a:t>
            </a:r>
            <a:r>
              <a:rPr lang="sv-SE" sz="1200" dirty="0"/>
              <a:t>2026-2030” </a:t>
            </a:r>
            <a:r>
              <a:rPr lang="sv-SE" dirty="0"/>
              <a:t>beslutades </a:t>
            </a:r>
            <a:r>
              <a:rPr lang="sv-SE" sz="1200" dirty="0"/>
              <a:t>av strategiska hälso- och sjukvårdsnämnden. Syftet med planen är att ge förutsättningar för en god och jämlik hälsa- och en hälso- och sjukvård på lika villkor som utgår från den enskildes behov. </a:t>
            </a:r>
          </a:p>
          <a:p>
            <a:endParaRPr lang="sv-S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p>
          <a:p>
            <a:endParaRPr lang="sv-SE" dirty="0"/>
          </a:p>
        </p:txBody>
      </p:sp>
      <p:sp>
        <p:nvSpPr>
          <p:cNvPr id="4" name="Platshållare för bildnummer 3"/>
          <p:cNvSpPr>
            <a:spLocks noGrp="1"/>
          </p:cNvSpPr>
          <p:nvPr>
            <p:ph type="sldNum" sz="quarter" idx="5"/>
          </p:nvPr>
        </p:nvSpPr>
        <p:spPr/>
        <p:txBody>
          <a:bodyPr/>
          <a:lstStyle/>
          <a:p>
            <a:fld id="{B0FA2B51-39F8-4119-83AC-D72CEADC0E93}" type="slidenum">
              <a:rPr lang="sv-SE" smtClean="0"/>
              <a:t>2</a:t>
            </a:fld>
            <a:endParaRPr lang="sv-SE"/>
          </a:p>
        </p:txBody>
      </p:sp>
    </p:spTree>
    <p:extLst>
      <p:ext uri="{BB962C8B-B14F-4D97-AF65-F5344CB8AC3E}">
        <p14:creationId xmlns:p14="http://schemas.microsoft.com/office/powerpoint/2010/main" val="12152211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581305-7CF7-9BDD-ECC7-361ECF1A7B26}"/>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F542ED6-EF1E-2C4E-F1C7-C322EBEB4FDC}"/>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FD501E2F-2DB7-6FA1-5EAA-BA3865FF3E66}"/>
              </a:ext>
            </a:extLst>
          </p:cNvPr>
          <p:cNvSpPr>
            <a:spLocks noGrp="1"/>
          </p:cNvSpPr>
          <p:nvPr>
            <p:ph type="body" idx="1"/>
          </p:nvPr>
        </p:nvSpPr>
        <p:spPr/>
        <p:txBody>
          <a:bodyPr/>
          <a:lstStyle/>
          <a:p>
            <a:r>
              <a:rPr lang="en-US" sz="1800" b="1" dirty="0" err="1">
                <a:latin typeface="Georgia"/>
                <a:ea typeface="+mn-lt"/>
                <a:cs typeface="+mn-lt"/>
              </a:rPr>
              <a:t>Strategiska</a:t>
            </a:r>
            <a:r>
              <a:rPr lang="en-US" sz="1800" b="1" dirty="0">
                <a:latin typeface="Georgia"/>
                <a:ea typeface="+mn-lt"/>
                <a:cs typeface="+mn-lt"/>
              </a:rPr>
              <a:t> </a:t>
            </a:r>
            <a:r>
              <a:rPr lang="en-US" sz="1800" b="1" dirty="0" err="1">
                <a:latin typeface="Georgia"/>
                <a:ea typeface="+mn-lt"/>
                <a:cs typeface="+mn-lt"/>
              </a:rPr>
              <a:t>åtgärdsområden</a:t>
            </a:r>
            <a:r>
              <a:rPr lang="en-US" sz="1800" b="1" dirty="0">
                <a:latin typeface="Georgia"/>
                <a:ea typeface="+mn-lt"/>
                <a:cs typeface="+mn-lt"/>
              </a:rPr>
              <a:t> för VGR</a:t>
            </a:r>
            <a:endParaRPr lang="en-US" sz="1800" b="1" dirty="0">
              <a:latin typeface="Georgia"/>
              <a:ea typeface="Verdana"/>
            </a:endParaRPr>
          </a:p>
          <a:p>
            <a:pPr marL="171450" indent="-171450">
              <a:lnSpc>
                <a:spcPct val="130000"/>
              </a:lnSpc>
              <a:spcBef>
                <a:spcPts val="1000"/>
              </a:spcBef>
              <a:buFont typeface="Arial" panose="020B0604020202020204" pitchFamily="34" charset="0"/>
              <a:buChar char="•"/>
            </a:pPr>
            <a:r>
              <a:rPr lang="sv-SE" sz="1200" dirty="0">
                <a:latin typeface="Georgia"/>
                <a:ea typeface="Verdana"/>
              </a:rPr>
              <a:t>Säkerställ en förflyttning i riktning mot Socialstyrelsens målbild för omhändertagande av psykisk ohälsa inom primärvården. Målbilden innefattar stegvisa, sammanhållna insatser utifrån behov vid lindrig till medelsvår psykisk ohälsa.</a:t>
            </a:r>
          </a:p>
          <a:p>
            <a:pPr marL="171450" indent="-171450">
              <a:lnSpc>
                <a:spcPct val="130000"/>
              </a:lnSpc>
              <a:spcBef>
                <a:spcPts val="1000"/>
              </a:spcBef>
              <a:buFont typeface="Arial" panose="020B0604020202020204" pitchFamily="34" charset="0"/>
              <a:buChar char="•"/>
            </a:pPr>
            <a:r>
              <a:rPr lang="sv-SE" sz="1200" dirty="0">
                <a:latin typeface="Georgia"/>
                <a:ea typeface="Verdana"/>
              </a:rPr>
              <a:t>Inom den specialiserade vården behöver det säkerställas att de med störst vårdbehov har tillgång till adekvata vårdinsatser.</a:t>
            </a:r>
            <a:endParaRPr lang="en-US" sz="1200" dirty="0">
              <a:latin typeface="Georgia"/>
              <a:ea typeface="Verdana"/>
            </a:endParaRPr>
          </a:p>
          <a:p>
            <a:pPr marL="171450" indent="-171450">
              <a:lnSpc>
                <a:spcPct val="130000"/>
              </a:lnSpc>
              <a:spcBef>
                <a:spcPts val="1000"/>
              </a:spcBef>
              <a:buFont typeface="Arial" panose="020B0604020202020204" pitchFamily="34" charset="0"/>
              <a:buChar char="•"/>
            </a:pPr>
            <a:r>
              <a:rPr lang="sv-SE" sz="1200" dirty="0">
                <a:latin typeface="Georgia"/>
                <a:ea typeface="Verdana"/>
              </a:rPr>
              <a:t>Strukturer för samarbete och sömlösa övergångar mellan verksamheter och vårdnivåer behöver stärkas ytterligare.</a:t>
            </a:r>
            <a:endParaRPr lang="sv-SE" dirty="0"/>
          </a:p>
          <a:p>
            <a:endParaRPr lang="sv-SE" dirty="0"/>
          </a:p>
        </p:txBody>
      </p:sp>
      <p:sp>
        <p:nvSpPr>
          <p:cNvPr id="4" name="Platshållare för bildnummer 3">
            <a:extLst>
              <a:ext uri="{FF2B5EF4-FFF2-40B4-BE49-F238E27FC236}">
                <a16:creationId xmlns:a16="http://schemas.microsoft.com/office/drawing/2014/main" id="{E09DE505-1AC9-D582-3B01-251B33B64269}"/>
              </a:ext>
            </a:extLst>
          </p:cNvPr>
          <p:cNvSpPr>
            <a:spLocks noGrp="1"/>
          </p:cNvSpPr>
          <p:nvPr>
            <p:ph type="sldNum" sz="quarter" idx="5"/>
          </p:nvPr>
        </p:nvSpPr>
        <p:spPr/>
        <p:txBody>
          <a:bodyPr/>
          <a:lstStyle/>
          <a:p>
            <a:fld id="{B0FA2B51-39F8-4119-83AC-D72CEADC0E93}" type="slidenum">
              <a:rPr lang="sv-SE" smtClean="0"/>
              <a:t>12</a:t>
            </a:fld>
            <a:endParaRPr lang="sv-SE"/>
          </a:p>
        </p:txBody>
      </p:sp>
    </p:spTree>
    <p:extLst>
      <p:ext uri="{BB962C8B-B14F-4D97-AF65-F5344CB8AC3E}">
        <p14:creationId xmlns:p14="http://schemas.microsoft.com/office/powerpoint/2010/main" val="3611106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8A25DA-D33B-CDE6-95DF-F22AB78C9D33}"/>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328EC9A9-79E7-EC4F-C135-79350125D0B4}"/>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020A034D-6E38-1EBE-9757-DFB2A1EF4817}"/>
              </a:ext>
            </a:extLst>
          </p:cNvPr>
          <p:cNvSpPr>
            <a:spLocks noGrp="1"/>
          </p:cNvSpPr>
          <p:nvPr>
            <p:ph type="body" idx="1"/>
          </p:nvPr>
        </p:nvSpPr>
        <p:spPr/>
        <p:txBody>
          <a:bodyPr/>
          <a:lstStyle/>
          <a:p>
            <a:r>
              <a:rPr lang="en-US" sz="1800" b="1" dirty="0" err="1">
                <a:latin typeface="Georgia"/>
                <a:ea typeface="+mn-lt"/>
                <a:cs typeface="+mn-lt"/>
              </a:rPr>
              <a:t>Strategiska</a:t>
            </a:r>
            <a:r>
              <a:rPr lang="en-US" sz="1800" b="1" dirty="0">
                <a:latin typeface="Georgia"/>
                <a:ea typeface="+mn-lt"/>
                <a:cs typeface="+mn-lt"/>
              </a:rPr>
              <a:t> </a:t>
            </a:r>
            <a:r>
              <a:rPr lang="en-US" sz="1800" b="1" dirty="0" err="1">
                <a:latin typeface="Georgia"/>
                <a:ea typeface="+mn-lt"/>
                <a:cs typeface="+mn-lt"/>
              </a:rPr>
              <a:t>åtgärdsområden</a:t>
            </a:r>
            <a:r>
              <a:rPr lang="en-US" sz="1800" b="1" dirty="0">
                <a:latin typeface="Georgia"/>
                <a:ea typeface="+mn-lt"/>
                <a:cs typeface="+mn-lt"/>
              </a:rPr>
              <a:t> för VGR</a:t>
            </a:r>
            <a:endParaRPr lang="en-US" sz="1800" b="1" dirty="0">
              <a:latin typeface="Georgia"/>
              <a:ea typeface="Verdana"/>
            </a:endParaRPr>
          </a:p>
          <a:p>
            <a:pPr marL="171450" indent="-171450">
              <a:buFont typeface="Arial" panose="020B0604020202020204" pitchFamily="34" charset="0"/>
              <a:buChar char="•"/>
            </a:pPr>
            <a:r>
              <a:rPr lang="sv-SE" dirty="0"/>
              <a:t>Säkerställ att VGR, utifrån sitt hälso- och sjukvårdsansvar, är en lösningsorienterad samarbetspart i arbetet med barn och unga som riskerar att dras in i organiserad brottslighet, och som riskerar att bli samhällsplacerade eller är samhällsplacerade/dömda.</a:t>
            </a:r>
          </a:p>
          <a:p>
            <a:pPr marL="171450" indent="-171450">
              <a:buFont typeface="Arial" panose="020B0604020202020204" pitchFamily="34" charset="0"/>
              <a:buChar char="•"/>
            </a:pPr>
            <a:r>
              <a:rPr lang="sv-SE" dirty="0"/>
              <a:t>I samverkan med andra aktörer utveckla stödet till ungdomar, unga vuxna och deras närstående vid övergång från ungdom till vuxenliv.</a:t>
            </a:r>
          </a:p>
          <a:p>
            <a:endParaRPr lang="sv-SE" dirty="0"/>
          </a:p>
        </p:txBody>
      </p:sp>
      <p:sp>
        <p:nvSpPr>
          <p:cNvPr id="4" name="Platshållare för bildnummer 3">
            <a:extLst>
              <a:ext uri="{FF2B5EF4-FFF2-40B4-BE49-F238E27FC236}">
                <a16:creationId xmlns:a16="http://schemas.microsoft.com/office/drawing/2014/main" id="{24D22756-14A0-7432-BEE0-F0E595352A49}"/>
              </a:ext>
            </a:extLst>
          </p:cNvPr>
          <p:cNvSpPr>
            <a:spLocks noGrp="1"/>
          </p:cNvSpPr>
          <p:nvPr>
            <p:ph type="sldNum" sz="quarter" idx="5"/>
          </p:nvPr>
        </p:nvSpPr>
        <p:spPr/>
        <p:txBody>
          <a:bodyPr/>
          <a:lstStyle/>
          <a:p>
            <a:fld id="{B0FA2B51-39F8-4119-83AC-D72CEADC0E93}" type="slidenum">
              <a:rPr lang="sv-SE" smtClean="0"/>
              <a:t>13</a:t>
            </a:fld>
            <a:endParaRPr lang="sv-SE"/>
          </a:p>
        </p:txBody>
      </p:sp>
    </p:spTree>
    <p:extLst>
      <p:ext uri="{BB962C8B-B14F-4D97-AF65-F5344CB8AC3E}">
        <p14:creationId xmlns:p14="http://schemas.microsoft.com/office/powerpoint/2010/main" val="6495192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5EC094-906E-D035-1CA0-694633E91A61}"/>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DB351C0-F712-2BFF-4DC4-4934F2F5B866}"/>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F6E409CF-6716-0147-3BBC-EB52315C3DDD}"/>
              </a:ext>
            </a:extLst>
          </p:cNvPr>
          <p:cNvSpPr>
            <a:spLocks noGrp="1"/>
          </p:cNvSpPr>
          <p:nvPr>
            <p:ph type="body" idx="1"/>
          </p:nvPr>
        </p:nvSpPr>
        <p:spPr/>
        <p:txBody>
          <a:bodyPr/>
          <a:lstStyle/>
          <a:p>
            <a:r>
              <a:rPr lang="en-US" sz="1800" b="1" dirty="0" err="1">
                <a:latin typeface="Georgia"/>
                <a:ea typeface="+mn-lt"/>
                <a:cs typeface="+mn-lt"/>
              </a:rPr>
              <a:t>Strategiska</a:t>
            </a:r>
            <a:r>
              <a:rPr lang="en-US" sz="1800" b="1" dirty="0">
                <a:latin typeface="Georgia"/>
                <a:ea typeface="+mn-lt"/>
                <a:cs typeface="+mn-lt"/>
              </a:rPr>
              <a:t> </a:t>
            </a:r>
            <a:r>
              <a:rPr lang="en-US" sz="1800" b="1" dirty="0" err="1">
                <a:latin typeface="Georgia"/>
                <a:ea typeface="+mn-lt"/>
                <a:cs typeface="+mn-lt"/>
              </a:rPr>
              <a:t>åtgärdsområden</a:t>
            </a:r>
            <a:r>
              <a:rPr lang="en-US" sz="1800" b="1" dirty="0">
                <a:latin typeface="Georgia"/>
                <a:ea typeface="+mn-lt"/>
                <a:cs typeface="+mn-lt"/>
              </a:rPr>
              <a:t> för VGR</a:t>
            </a:r>
            <a:endParaRPr lang="en-US" sz="1800" b="1" dirty="0">
              <a:latin typeface="Georgia"/>
              <a:ea typeface="Verdana"/>
            </a:endParaRPr>
          </a:p>
          <a:p>
            <a:pPr marL="171450" indent="-171450">
              <a:buFont typeface="Arial" panose="020B0604020202020204" pitchFamily="34" charset="0"/>
              <a:buChar char="•"/>
            </a:pPr>
            <a:r>
              <a:rPr lang="sv-SE" dirty="0"/>
              <a:t>Stärk hälsa och livskvalitet hos barn och unga med kroniska sjukdomar och tillstånd i samverkan med kommuner, skolhuvudmän och civilsamhället. I det ingår att höja kunskapen hos barn och närstående om funktionsnedsättningar som påverkar den psykiska hälsan.</a:t>
            </a:r>
          </a:p>
          <a:p>
            <a:pPr marL="171450" indent="-171450">
              <a:buFont typeface="Arial" panose="020B0604020202020204" pitchFamily="34" charset="0"/>
              <a:buChar char="•"/>
            </a:pPr>
            <a:r>
              <a:rPr lang="sv-SE" dirty="0"/>
              <a:t>Flertalet utvecklingsprojekt kopplat till barn och unga pågår i VGR. Dessa bör samordnas och framgångsrika arbetssätt fångas upp och spridas, gemensamt i VGR och vid behov i samverkan med kommuner och civilsamhället.</a:t>
            </a:r>
          </a:p>
          <a:p>
            <a:endParaRPr lang="sv-SE" dirty="0"/>
          </a:p>
        </p:txBody>
      </p:sp>
      <p:sp>
        <p:nvSpPr>
          <p:cNvPr id="4" name="Platshållare för bildnummer 3">
            <a:extLst>
              <a:ext uri="{FF2B5EF4-FFF2-40B4-BE49-F238E27FC236}">
                <a16:creationId xmlns:a16="http://schemas.microsoft.com/office/drawing/2014/main" id="{90F6C71B-24C9-92E9-FEBB-163E59421B78}"/>
              </a:ext>
            </a:extLst>
          </p:cNvPr>
          <p:cNvSpPr>
            <a:spLocks noGrp="1"/>
          </p:cNvSpPr>
          <p:nvPr>
            <p:ph type="sldNum" sz="quarter" idx="5"/>
          </p:nvPr>
        </p:nvSpPr>
        <p:spPr/>
        <p:txBody>
          <a:bodyPr/>
          <a:lstStyle/>
          <a:p>
            <a:fld id="{B0FA2B51-39F8-4119-83AC-D72CEADC0E93}" type="slidenum">
              <a:rPr lang="sv-SE" smtClean="0"/>
              <a:t>14</a:t>
            </a:fld>
            <a:endParaRPr lang="sv-SE"/>
          </a:p>
        </p:txBody>
      </p:sp>
    </p:spTree>
    <p:extLst>
      <p:ext uri="{BB962C8B-B14F-4D97-AF65-F5344CB8AC3E}">
        <p14:creationId xmlns:p14="http://schemas.microsoft.com/office/powerpoint/2010/main" val="20582584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B26DF7-A42D-4A5C-6420-5EB2C7BB6791}"/>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2182F274-6F7A-0A6F-BDCE-DFAE7DA7D8B1}"/>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1BFD0ADA-8B35-C9A2-968D-3F85E0FB3280}"/>
              </a:ext>
            </a:extLst>
          </p:cNvPr>
          <p:cNvSpPr>
            <a:spLocks noGrp="1"/>
          </p:cNvSpPr>
          <p:nvPr>
            <p:ph type="body" idx="1"/>
          </p:nvPr>
        </p:nvSpPr>
        <p:spPr/>
        <p:txBody>
          <a:bodyPr/>
          <a:lstStyle/>
          <a:p>
            <a:r>
              <a:rPr lang="sv-SE" dirty="0"/>
              <a:t>VGR ska aktivt arbeta för en god arbetsmiljö, återhämtning och återgång till arbete, för att förebygga psykisk ohälsa. Många med psykisk ohälsa, kognitiv funktionsnedsättning eller </a:t>
            </a:r>
            <a:r>
              <a:rPr lang="sv-SE" dirty="0" err="1"/>
              <a:t>neurodiversitet</a:t>
            </a:r>
            <a:r>
              <a:rPr lang="sv-SE" dirty="0"/>
              <a:t> behöver hjälp för att  delta i arbetslivet. Här är förebyggande arbete i samverkan med samhällsaktörer och civilsamhället viktigt.</a:t>
            </a:r>
          </a:p>
          <a:p>
            <a:endParaRPr lang="sv-SE" dirty="0"/>
          </a:p>
        </p:txBody>
      </p:sp>
      <p:sp>
        <p:nvSpPr>
          <p:cNvPr id="4" name="Platshållare för bildnummer 3">
            <a:extLst>
              <a:ext uri="{FF2B5EF4-FFF2-40B4-BE49-F238E27FC236}">
                <a16:creationId xmlns:a16="http://schemas.microsoft.com/office/drawing/2014/main" id="{14C219E8-08D9-C31B-B65E-1094BDDC1121}"/>
              </a:ext>
            </a:extLst>
          </p:cNvPr>
          <p:cNvSpPr>
            <a:spLocks noGrp="1"/>
          </p:cNvSpPr>
          <p:nvPr>
            <p:ph type="sldNum" sz="quarter" idx="5"/>
          </p:nvPr>
        </p:nvSpPr>
        <p:spPr/>
        <p:txBody>
          <a:bodyPr/>
          <a:lstStyle/>
          <a:p>
            <a:fld id="{B0FA2B51-39F8-4119-83AC-D72CEADC0E93}" type="slidenum">
              <a:rPr lang="sv-SE" smtClean="0"/>
              <a:t>15</a:t>
            </a:fld>
            <a:endParaRPr lang="sv-SE"/>
          </a:p>
        </p:txBody>
      </p:sp>
    </p:spTree>
    <p:extLst>
      <p:ext uri="{BB962C8B-B14F-4D97-AF65-F5344CB8AC3E}">
        <p14:creationId xmlns:p14="http://schemas.microsoft.com/office/powerpoint/2010/main" val="20297726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72F490-8DD4-61CD-2433-ECB40A05AEB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9DF8A07D-48B0-7756-0DF6-B0F200E0CBE2}"/>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547536A0-3AF4-11C2-57EF-1D6A2EEF6F91}"/>
              </a:ext>
            </a:extLst>
          </p:cNvPr>
          <p:cNvSpPr>
            <a:spLocks noGrp="1"/>
          </p:cNvSpPr>
          <p:nvPr>
            <p:ph type="body" idx="1"/>
          </p:nvPr>
        </p:nvSpPr>
        <p:spPr/>
        <p:txBody>
          <a:bodyPr/>
          <a:lstStyle/>
          <a:p>
            <a:r>
              <a:rPr lang="sv-SE" b="1" dirty="0"/>
              <a:t>Strategiska åtgärdsområden för VGR ​</a:t>
            </a:r>
          </a:p>
          <a:p>
            <a:pPr marL="171450" indent="-171450">
              <a:buFont typeface="Arial" panose="020B0604020202020204" pitchFamily="34" charset="0"/>
              <a:buChar char="•"/>
            </a:pPr>
            <a:r>
              <a:rPr lang="sv-SE" dirty="0"/>
              <a:t>I samverkan med andra samhällsaktörer verka för återgång till arbete/sysselsättning efter sjukskrivning eller arbetslöshet, med ett personcentrerat perspektiv. </a:t>
            </a:r>
          </a:p>
          <a:p>
            <a:pPr marL="171450" indent="-171450">
              <a:buFont typeface="Arial" panose="020B0604020202020204" pitchFamily="34" charset="0"/>
              <a:buChar char="•"/>
            </a:pPr>
            <a:r>
              <a:rPr lang="sv-SE" dirty="0"/>
              <a:t>Öka kunskapen hos hälso- och sjukvårdens personal om olika funktionsvariationer för att bättre förstå individens möjlighet till arbete och egen försörjning.</a:t>
            </a:r>
          </a:p>
          <a:p>
            <a:endParaRPr lang="sv-SE" dirty="0"/>
          </a:p>
        </p:txBody>
      </p:sp>
      <p:sp>
        <p:nvSpPr>
          <p:cNvPr id="4" name="Platshållare för bildnummer 3">
            <a:extLst>
              <a:ext uri="{FF2B5EF4-FFF2-40B4-BE49-F238E27FC236}">
                <a16:creationId xmlns:a16="http://schemas.microsoft.com/office/drawing/2014/main" id="{18445E72-9ADA-F190-B871-0AEE0C37DD4B}"/>
              </a:ext>
            </a:extLst>
          </p:cNvPr>
          <p:cNvSpPr>
            <a:spLocks noGrp="1"/>
          </p:cNvSpPr>
          <p:nvPr>
            <p:ph type="sldNum" sz="quarter" idx="5"/>
          </p:nvPr>
        </p:nvSpPr>
        <p:spPr/>
        <p:txBody>
          <a:bodyPr/>
          <a:lstStyle/>
          <a:p>
            <a:fld id="{B0FA2B51-39F8-4119-83AC-D72CEADC0E93}" type="slidenum">
              <a:rPr lang="sv-SE" smtClean="0"/>
              <a:t>16</a:t>
            </a:fld>
            <a:endParaRPr lang="sv-SE"/>
          </a:p>
        </p:txBody>
      </p:sp>
    </p:spTree>
    <p:extLst>
      <p:ext uri="{BB962C8B-B14F-4D97-AF65-F5344CB8AC3E}">
        <p14:creationId xmlns:p14="http://schemas.microsoft.com/office/powerpoint/2010/main" val="26267380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CB9F47-4906-C8DC-4F9D-64BB858C6666}"/>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1A5867BA-7BDD-F5DE-8BE6-F4DB1BA771B3}"/>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E09C12E8-3C21-D06F-59B3-A41E037B6060}"/>
              </a:ext>
            </a:extLst>
          </p:cNvPr>
          <p:cNvSpPr>
            <a:spLocks noGrp="1"/>
          </p:cNvSpPr>
          <p:nvPr>
            <p:ph type="body" idx="1"/>
          </p:nvPr>
        </p:nvSpPr>
        <p:spPr/>
        <p:txBody>
          <a:bodyPr/>
          <a:lstStyle/>
          <a:p>
            <a:r>
              <a:rPr lang="sv-SE" dirty="0"/>
              <a:t>Inkludering och delaktighet kräver gemensamma insatser, där samverkan och samordning mellan samhällets aktörer är centralt. Genom den regionala planen samordnas VGR:s fyra samhällsuppdrag. Detta ger förutsättningar att utveckla sociala aktiviteter, socialt stöd, hållbara livsmiljöer och tillgången till friluftsliv.</a:t>
            </a:r>
          </a:p>
          <a:p>
            <a:endParaRPr lang="sv-SE" dirty="0"/>
          </a:p>
        </p:txBody>
      </p:sp>
      <p:sp>
        <p:nvSpPr>
          <p:cNvPr id="4" name="Platshållare för bildnummer 3">
            <a:extLst>
              <a:ext uri="{FF2B5EF4-FFF2-40B4-BE49-F238E27FC236}">
                <a16:creationId xmlns:a16="http://schemas.microsoft.com/office/drawing/2014/main" id="{8A8E55D9-CFBC-0799-8A8C-95902F796A02}"/>
              </a:ext>
            </a:extLst>
          </p:cNvPr>
          <p:cNvSpPr>
            <a:spLocks noGrp="1"/>
          </p:cNvSpPr>
          <p:nvPr>
            <p:ph type="sldNum" sz="quarter" idx="5"/>
          </p:nvPr>
        </p:nvSpPr>
        <p:spPr/>
        <p:txBody>
          <a:bodyPr/>
          <a:lstStyle/>
          <a:p>
            <a:fld id="{B0FA2B51-39F8-4119-83AC-D72CEADC0E93}" type="slidenum">
              <a:rPr lang="sv-SE" smtClean="0"/>
              <a:t>17</a:t>
            </a:fld>
            <a:endParaRPr lang="sv-SE"/>
          </a:p>
        </p:txBody>
      </p:sp>
    </p:spTree>
    <p:extLst>
      <p:ext uri="{BB962C8B-B14F-4D97-AF65-F5344CB8AC3E}">
        <p14:creationId xmlns:p14="http://schemas.microsoft.com/office/powerpoint/2010/main" val="5193405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F1EBF8-2C34-A65B-F312-06417D779DD0}"/>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E5FA89C2-E12E-9DB0-9030-1FA8DA52ECB5}"/>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264081AA-7102-8D4D-8755-1E2AAE7B9D9C}"/>
              </a:ext>
            </a:extLst>
          </p:cNvPr>
          <p:cNvSpPr>
            <a:spLocks noGrp="1"/>
          </p:cNvSpPr>
          <p:nvPr>
            <p:ph type="body" idx="1"/>
          </p:nvPr>
        </p:nvSpPr>
        <p:spPr/>
        <p:txBody>
          <a:bodyPr/>
          <a:lstStyle/>
          <a:p>
            <a:r>
              <a:rPr lang="sv-SE" b="1" dirty="0"/>
              <a:t>Strategiska åtgärdsområden för VGR​</a:t>
            </a:r>
          </a:p>
          <a:p>
            <a:pPr marL="171450" indent="-171450">
              <a:buFont typeface="Arial" panose="020B0604020202020204" pitchFamily="34" charset="0"/>
              <a:buChar char="•"/>
            </a:pPr>
            <a:r>
              <a:rPr lang="sv-SE" dirty="0"/>
              <a:t>Kompetensutveckling för ett professionellt bemötande av alla som söker vård för psykisk ohälsa. ​</a:t>
            </a:r>
          </a:p>
          <a:p>
            <a:pPr marL="171450" indent="-171450">
              <a:buFont typeface="Arial" panose="020B0604020202020204" pitchFamily="34" charset="0"/>
              <a:buChar char="•"/>
            </a:pPr>
            <a:r>
              <a:rPr lang="sv-SE" dirty="0"/>
              <a:t>Öka kunskapen hos VGR:s personal om stigmatisering och diskriminering vid psykisk ohälsa.  ​</a:t>
            </a:r>
          </a:p>
          <a:p>
            <a:pPr marL="171450" indent="-171450">
              <a:buFont typeface="Arial" panose="020B0604020202020204" pitchFamily="34" charset="0"/>
              <a:buChar char="•"/>
            </a:pPr>
            <a:r>
              <a:rPr lang="sv-SE" dirty="0"/>
              <a:t>I samverkan med andra samhällsaktörer utveckla insatser som riktas både till grupper med förhöjd risk för psykisk ohälsa, och invånare med förhöjd risk att hamna i ett utanförskap​</a:t>
            </a:r>
          </a:p>
          <a:p>
            <a:endParaRPr lang="sv-SE" dirty="0"/>
          </a:p>
        </p:txBody>
      </p:sp>
      <p:sp>
        <p:nvSpPr>
          <p:cNvPr id="4" name="Platshållare för bildnummer 3">
            <a:extLst>
              <a:ext uri="{FF2B5EF4-FFF2-40B4-BE49-F238E27FC236}">
                <a16:creationId xmlns:a16="http://schemas.microsoft.com/office/drawing/2014/main" id="{5C9C6A4D-1126-D2B1-CA8B-5D1607B94377}"/>
              </a:ext>
            </a:extLst>
          </p:cNvPr>
          <p:cNvSpPr>
            <a:spLocks noGrp="1"/>
          </p:cNvSpPr>
          <p:nvPr>
            <p:ph type="sldNum" sz="quarter" idx="5"/>
          </p:nvPr>
        </p:nvSpPr>
        <p:spPr/>
        <p:txBody>
          <a:bodyPr/>
          <a:lstStyle/>
          <a:p>
            <a:fld id="{B0FA2B51-39F8-4119-83AC-D72CEADC0E93}" type="slidenum">
              <a:rPr lang="sv-SE" smtClean="0"/>
              <a:t>18</a:t>
            </a:fld>
            <a:endParaRPr lang="sv-SE"/>
          </a:p>
        </p:txBody>
      </p:sp>
    </p:spTree>
    <p:extLst>
      <p:ext uri="{BB962C8B-B14F-4D97-AF65-F5344CB8AC3E}">
        <p14:creationId xmlns:p14="http://schemas.microsoft.com/office/powerpoint/2010/main" val="25222308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834B2B-C34D-B28B-5DAA-7EDD2B450822}"/>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55A69E3E-CEDD-85C4-5D5C-3B7D7F0EC54F}"/>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323C35E6-88BA-8156-A87D-B83D756F7888}"/>
              </a:ext>
            </a:extLst>
          </p:cNvPr>
          <p:cNvSpPr>
            <a:spLocks noGrp="1"/>
          </p:cNvSpPr>
          <p:nvPr>
            <p:ph type="body" idx="1"/>
          </p:nvPr>
        </p:nvSpPr>
        <p:spPr/>
        <p:txBody>
          <a:bodyPr/>
          <a:lstStyle/>
          <a:p>
            <a:r>
              <a:rPr lang="sv-SE" dirty="0"/>
              <a:t>Invånarna ska möta en personcentrerad, sammanhållen och evidensbaserad hälso- och sjukvård, som är jämlik oavsett var man bor. Hälso- och sjukvården ska vara hälsofrämjande, förebyggande och behandlande för såväl barn, vuxna och äldre. Den ska präglas av kunskap om psykisk hälsa och suicidprevention i samtliga vårdnivåer. Kunskapen ska vara tillgänglig och uppdaterad för att möta människors behov och samhällets utveckling. </a:t>
            </a:r>
          </a:p>
          <a:p>
            <a:endParaRPr lang="sv-SE" dirty="0"/>
          </a:p>
        </p:txBody>
      </p:sp>
      <p:sp>
        <p:nvSpPr>
          <p:cNvPr id="4" name="Platshållare för bildnummer 3">
            <a:extLst>
              <a:ext uri="{FF2B5EF4-FFF2-40B4-BE49-F238E27FC236}">
                <a16:creationId xmlns:a16="http://schemas.microsoft.com/office/drawing/2014/main" id="{40AC4C8C-31D4-6ACC-3DAE-F6BCE5166593}"/>
              </a:ext>
            </a:extLst>
          </p:cNvPr>
          <p:cNvSpPr>
            <a:spLocks noGrp="1"/>
          </p:cNvSpPr>
          <p:nvPr>
            <p:ph type="sldNum" sz="quarter" idx="5"/>
          </p:nvPr>
        </p:nvSpPr>
        <p:spPr/>
        <p:txBody>
          <a:bodyPr/>
          <a:lstStyle/>
          <a:p>
            <a:fld id="{B0FA2B51-39F8-4119-83AC-D72CEADC0E93}" type="slidenum">
              <a:rPr lang="sv-SE" smtClean="0"/>
              <a:t>19</a:t>
            </a:fld>
            <a:endParaRPr lang="sv-SE"/>
          </a:p>
        </p:txBody>
      </p:sp>
    </p:spTree>
    <p:extLst>
      <p:ext uri="{BB962C8B-B14F-4D97-AF65-F5344CB8AC3E}">
        <p14:creationId xmlns:p14="http://schemas.microsoft.com/office/powerpoint/2010/main" val="18784391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44EBDF-6123-D68C-D758-49C7EF78A46F}"/>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A92661B5-91BD-949D-16AA-6CF34EFA5897}"/>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F377DE07-DF4A-0FB2-1B15-C0316C246E39}"/>
              </a:ext>
            </a:extLst>
          </p:cNvPr>
          <p:cNvSpPr>
            <a:spLocks noGrp="1"/>
          </p:cNvSpPr>
          <p:nvPr>
            <p:ph type="body" idx="1"/>
          </p:nvPr>
        </p:nvSpPr>
        <p:spPr/>
        <p:txBody>
          <a:bodyPr/>
          <a:lstStyle/>
          <a:p>
            <a:r>
              <a:rPr lang="sv-SE" b="1" dirty="0"/>
              <a:t>Strategiska åtgärdsområden för VGR</a:t>
            </a:r>
          </a:p>
          <a:p>
            <a:endParaRPr lang="sv-SE" dirty="0"/>
          </a:p>
          <a:p>
            <a:r>
              <a:rPr lang="sv-SE" b="1" dirty="0"/>
              <a:t>Jämlik vård </a:t>
            </a:r>
          </a:p>
          <a:p>
            <a:pPr marL="171450" indent="-171450">
              <a:buFont typeface="Arial" panose="020B0604020202020204" pitchFamily="34" charset="0"/>
              <a:buChar char="•"/>
            </a:pPr>
            <a:r>
              <a:rPr lang="sv-SE" dirty="0"/>
              <a:t>Fortsatt utveckla möjligheterna för barn, unga, vuxna och äldre att vara delaktiga och medskapande i sin egen hälso- och sjukvård, utifrån sina förutsättningar. </a:t>
            </a:r>
          </a:p>
          <a:p>
            <a:pPr marL="171450" indent="-171450">
              <a:buFont typeface="Arial" panose="020B0604020202020204" pitchFamily="34" charset="0"/>
              <a:buChar char="•"/>
            </a:pPr>
            <a:r>
              <a:rPr lang="sv-SE" dirty="0"/>
              <a:t>Fortsatt utveckla en likvärdig och jämlik hälso- och sjukvård och tillgängliggöra ett regionalt digitalt behandlingsutbud. Hälsoklyftor och grupper med låg tillit till hälso- och sjukvården behöver beaktas särskilt. </a:t>
            </a:r>
          </a:p>
          <a:p>
            <a:pPr marL="171450" indent="-171450">
              <a:buFont typeface="Arial" panose="020B0604020202020204" pitchFamily="34" charset="0"/>
              <a:buChar char="•"/>
            </a:pPr>
            <a:r>
              <a:rPr lang="sv-SE" dirty="0"/>
              <a:t>Säkerställa förflyttningen i riktning mot Socialstyrelsens målbild för vårdcentralernas omhändertagande av psykisk ohälsa. </a:t>
            </a:r>
          </a:p>
          <a:p>
            <a:pPr marL="171450" indent="-171450">
              <a:buFont typeface="Arial" panose="020B0604020202020204" pitchFamily="34" charset="0"/>
              <a:buChar char="•"/>
            </a:pPr>
            <a:r>
              <a:rPr lang="sv-SE" dirty="0"/>
              <a:t>Utveckla systemledarskapet inom hälso- och sjukvården med syfte att säkerställa ett samlat ansvar för att leverera personcentrerad och sammanhållen vård och omsorg till länets invånare.</a:t>
            </a:r>
          </a:p>
          <a:p>
            <a:pPr marL="171450" indent="-171450">
              <a:buFont typeface="Arial" panose="020B0604020202020204" pitchFamily="34" charset="0"/>
              <a:buChar char="•"/>
            </a:pPr>
            <a:r>
              <a:rPr lang="sv-SE" dirty="0"/>
              <a:t>Undersöka ersättningsmodeller som stödjer samverkan</a:t>
            </a:r>
          </a:p>
          <a:p>
            <a:endParaRPr lang="sv-SE" dirty="0"/>
          </a:p>
        </p:txBody>
      </p:sp>
      <p:sp>
        <p:nvSpPr>
          <p:cNvPr id="4" name="Platshållare för bildnummer 3">
            <a:extLst>
              <a:ext uri="{FF2B5EF4-FFF2-40B4-BE49-F238E27FC236}">
                <a16:creationId xmlns:a16="http://schemas.microsoft.com/office/drawing/2014/main" id="{EF11934C-AFA4-F0DA-0123-CF68D57C1F6E}"/>
              </a:ext>
            </a:extLst>
          </p:cNvPr>
          <p:cNvSpPr>
            <a:spLocks noGrp="1"/>
          </p:cNvSpPr>
          <p:nvPr>
            <p:ph type="sldNum" sz="quarter" idx="5"/>
          </p:nvPr>
        </p:nvSpPr>
        <p:spPr/>
        <p:txBody>
          <a:bodyPr/>
          <a:lstStyle/>
          <a:p>
            <a:fld id="{B0FA2B51-39F8-4119-83AC-D72CEADC0E93}" type="slidenum">
              <a:rPr lang="sv-SE" smtClean="0"/>
              <a:t>20</a:t>
            </a:fld>
            <a:endParaRPr lang="sv-SE"/>
          </a:p>
        </p:txBody>
      </p:sp>
    </p:spTree>
    <p:extLst>
      <p:ext uri="{BB962C8B-B14F-4D97-AF65-F5344CB8AC3E}">
        <p14:creationId xmlns:p14="http://schemas.microsoft.com/office/powerpoint/2010/main" val="22402127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2EE673-D7C8-C45E-2DB9-795531A6F801}"/>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213241F5-E14E-010E-ACB0-DD5AF1C5A879}"/>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F8B21604-7511-A80A-7EB1-7B087ACC7FF8}"/>
              </a:ext>
            </a:extLst>
          </p:cNvPr>
          <p:cNvSpPr>
            <a:spLocks noGrp="1"/>
          </p:cNvSpPr>
          <p:nvPr>
            <p:ph type="body" idx="1"/>
          </p:nvPr>
        </p:nvSpPr>
        <p:spPr/>
        <p:txBody>
          <a:bodyPr/>
          <a:lstStyle/>
          <a:p>
            <a:r>
              <a:rPr lang="sv-SE" b="1" dirty="0"/>
              <a:t>Strategiska åtgärdsområden för VGR</a:t>
            </a:r>
          </a:p>
          <a:p>
            <a:endParaRPr lang="sv-SE" dirty="0"/>
          </a:p>
          <a:p>
            <a:r>
              <a:rPr lang="sv-SE" b="1" dirty="0"/>
              <a:t>Komplexa behov </a:t>
            </a:r>
          </a:p>
          <a:p>
            <a:pPr marL="171450" indent="-171450">
              <a:buFont typeface="Arial" panose="020B0604020202020204" pitchFamily="34" charset="0"/>
              <a:buChar char="•"/>
            </a:pPr>
            <a:r>
              <a:rPr lang="sv-SE" dirty="0"/>
              <a:t>Säkerställa regional samsyn och handläggning av akuta situationer som inbegriper blåljusverksamheter. </a:t>
            </a:r>
          </a:p>
          <a:p>
            <a:pPr marL="171450" indent="-171450">
              <a:buFont typeface="Arial" panose="020B0604020202020204" pitchFamily="34" charset="0"/>
              <a:buChar char="•"/>
            </a:pPr>
            <a:r>
              <a:rPr lang="sv-SE" dirty="0"/>
              <a:t>Utveckla regional metodik för uppsökande verksamhet för målgrupper som har utmaningar i att söka vård. </a:t>
            </a:r>
          </a:p>
          <a:p>
            <a:pPr marL="171450" indent="-171450">
              <a:buFont typeface="Arial" panose="020B0604020202020204" pitchFamily="34" charset="0"/>
              <a:buChar char="•"/>
            </a:pPr>
            <a:r>
              <a:rPr lang="sv-SE" dirty="0"/>
              <a:t>Förbättra somatisk vård, munhälsovård och sexuell och reproduktiv hälsa för målgruppen med svåra psykiatriska tillstånd, inklusive skadligt bruk och beroende och funktionsnedsättningar. </a:t>
            </a:r>
          </a:p>
          <a:p>
            <a:pPr marL="171450" indent="-171450">
              <a:buFont typeface="Arial" panose="020B0604020202020204" pitchFamily="34" charset="0"/>
              <a:buChar char="•"/>
            </a:pPr>
            <a:r>
              <a:rPr lang="sv-SE" dirty="0"/>
              <a:t>Arbeta för en personcentrerad, trygg och meningsfull heldygnsvård som främjar återhämtning, och förstärka arbetet med att minska behovet av tvångsvård och tvångsåtgärder, till exempel genom brukarstyrd inläggning. </a:t>
            </a:r>
          </a:p>
          <a:p>
            <a:endParaRPr lang="sv-SE" dirty="0"/>
          </a:p>
        </p:txBody>
      </p:sp>
      <p:sp>
        <p:nvSpPr>
          <p:cNvPr id="4" name="Platshållare för bildnummer 3">
            <a:extLst>
              <a:ext uri="{FF2B5EF4-FFF2-40B4-BE49-F238E27FC236}">
                <a16:creationId xmlns:a16="http://schemas.microsoft.com/office/drawing/2014/main" id="{0A99213E-B438-4108-860A-106E793E2CF9}"/>
              </a:ext>
            </a:extLst>
          </p:cNvPr>
          <p:cNvSpPr>
            <a:spLocks noGrp="1"/>
          </p:cNvSpPr>
          <p:nvPr>
            <p:ph type="sldNum" sz="quarter" idx="5"/>
          </p:nvPr>
        </p:nvSpPr>
        <p:spPr/>
        <p:txBody>
          <a:bodyPr/>
          <a:lstStyle/>
          <a:p>
            <a:fld id="{B0FA2B51-39F8-4119-83AC-D72CEADC0E93}" type="slidenum">
              <a:rPr lang="sv-SE" smtClean="0"/>
              <a:t>21</a:t>
            </a:fld>
            <a:endParaRPr lang="sv-SE"/>
          </a:p>
        </p:txBody>
      </p:sp>
    </p:spTree>
    <p:extLst>
      <p:ext uri="{BB962C8B-B14F-4D97-AF65-F5344CB8AC3E}">
        <p14:creationId xmlns:p14="http://schemas.microsoft.com/office/powerpoint/2010/main" val="1401278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Regeringen antog i januari 2025 en nationell strategi för psykisk hälsa och suicidprevention. Den nationella strategin syftar till att ge en långsiktig inriktning för arbetet under perioden 2025–2034. Utifrån den nationella strategin har beredningen för psykisk hälsa beslutat om en strategisk inriktning för psykisk hälsa och suicidprevention för Västra Götalandsregionen (VGR). Inriktningen ligger till grund för den regionala planen som beslutades av den strategiska hälso- och sjukvårdsnämnden i mars 2026.</a:t>
            </a:r>
          </a:p>
          <a:p>
            <a:endParaRPr lang="sv-SE" dirty="0"/>
          </a:p>
        </p:txBody>
      </p:sp>
      <p:sp>
        <p:nvSpPr>
          <p:cNvPr id="4" name="Platshållare för bildnummer 3"/>
          <p:cNvSpPr>
            <a:spLocks noGrp="1"/>
          </p:cNvSpPr>
          <p:nvPr>
            <p:ph type="sldNum" sz="quarter" idx="5"/>
          </p:nvPr>
        </p:nvSpPr>
        <p:spPr/>
        <p:txBody>
          <a:bodyPr/>
          <a:lstStyle/>
          <a:p>
            <a:fld id="{B0FA2B51-39F8-4119-83AC-D72CEADC0E93}" type="slidenum">
              <a:rPr lang="sv-SE" smtClean="0"/>
              <a:t>3</a:t>
            </a:fld>
            <a:endParaRPr lang="sv-SE"/>
          </a:p>
        </p:txBody>
      </p:sp>
    </p:spTree>
    <p:extLst>
      <p:ext uri="{BB962C8B-B14F-4D97-AF65-F5344CB8AC3E}">
        <p14:creationId xmlns:p14="http://schemas.microsoft.com/office/powerpoint/2010/main" val="38861883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D6E4A3-84E4-0C76-E080-5D23CA1FA14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481EE21A-6032-6FBD-A352-B3DCD4DABBDE}"/>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DE2327C0-2971-3DE6-8A27-3BE095DE59F3}"/>
              </a:ext>
            </a:extLst>
          </p:cNvPr>
          <p:cNvSpPr>
            <a:spLocks noGrp="1"/>
          </p:cNvSpPr>
          <p:nvPr>
            <p:ph type="body" idx="1"/>
          </p:nvPr>
        </p:nvSpPr>
        <p:spPr/>
        <p:txBody>
          <a:bodyPr/>
          <a:lstStyle/>
          <a:p>
            <a:r>
              <a:rPr lang="sv-SE" b="1" dirty="0"/>
              <a:t>Strategiska åtgärdsområden för VGR</a:t>
            </a:r>
          </a:p>
          <a:p>
            <a:endParaRPr lang="sv-SE" dirty="0"/>
          </a:p>
          <a:p>
            <a:r>
              <a:rPr lang="sv-SE" b="1" dirty="0"/>
              <a:t>Komplexa behov, forts</a:t>
            </a:r>
          </a:p>
          <a:p>
            <a:pPr marL="171450" indent="-171450">
              <a:buFont typeface="Arial" panose="020B0604020202020204" pitchFamily="34" charset="0"/>
              <a:buChar char="•"/>
            </a:pPr>
            <a:r>
              <a:rPr lang="sv-SE" dirty="0"/>
              <a:t>Förbereda för att överta det ansvar som föreskrivs utifrån samsjuklighetsreformen. </a:t>
            </a:r>
          </a:p>
          <a:p>
            <a:pPr marL="171450" indent="-171450">
              <a:buFont typeface="Arial" panose="020B0604020202020204" pitchFamily="34" charset="0"/>
              <a:buChar char="•"/>
            </a:pPr>
            <a:r>
              <a:rPr lang="sv-SE" dirty="0"/>
              <a:t>Utveckla samverkansformer som integrerade team för barn, unga och vuxna med komplex problematik. </a:t>
            </a:r>
          </a:p>
          <a:p>
            <a:pPr marL="171450" indent="-171450">
              <a:buFont typeface="Arial" panose="020B0604020202020204" pitchFamily="34" charset="0"/>
              <a:buChar char="•"/>
            </a:pPr>
            <a:r>
              <a:rPr lang="sv-SE" dirty="0"/>
              <a:t>Sträva mot en behovsstyrd vård där invånare med psykiatrisk problematik får tillgång till den vård och de resurser som behövs. </a:t>
            </a:r>
          </a:p>
          <a:p>
            <a:pPr marL="171450" indent="-171450">
              <a:buFont typeface="Arial" panose="020B0604020202020204" pitchFamily="34" charset="0"/>
              <a:buChar char="•"/>
            </a:pPr>
            <a:r>
              <a:rPr lang="sv-SE" dirty="0"/>
              <a:t>Säkra tillgång till vårdplatser inom barn- och ungdomspsykiatrin, vuxenpsykiatrin samt rättspsykiatrin för att möta invånarnas behov. </a:t>
            </a:r>
          </a:p>
          <a:p>
            <a:pPr marL="171450" indent="-171450">
              <a:buFont typeface="Arial" panose="020B0604020202020204" pitchFamily="34" charset="0"/>
              <a:buChar char="•"/>
            </a:pPr>
            <a:r>
              <a:rPr lang="sv-SE" dirty="0"/>
              <a:t>Tillsammans med samtliga kommuner i Västra Götaland utveckla och samordna en säker återgång till samhället efter rättspsykiatrisk vård. Invånare under 18 år som döms till rättspsykiatrisk vård behöver särskilt beaktas. </a:t>
            </a:r>
          </a:p>
          <a:p>
            <a:pPr marL="171450" indent="-171450">
              <a:buFont typeface="Arial" panose="020B0604020202020204" pitchFamily="34" charset="0"/>
              <a:buChar char="•"/>
            </a:pPr>
            <a:r>
              <a:rPr lang="sv-SE" dirty="0"/>
              <a:t>Förbättra strukturer för tillgång till vård och behandling för invånare som är i samhällets förvar. </a:t>
            </a:r>
          </a:p>
          <a:p>
            <a:endParaRPr lang="sv-SE" dirty="0"/>
          </a:p>
        </p:txBody>
      </p:sp>
      <p:sp>
        <p:nvSpPr>
          <p:cNvPr id="4" name="Platshållare för bildnummer 3">
            <a:extLst>
              <a:ext uri="{FF2B5EF4-FFF2-40B4-BE49-F238E27FC236}">
                <a16:creationId xmlns:a16="http://schemas.microsoft.com/office/drawing/2014/main" id="{8D22E1A3-9302-0483-4F77-0813C0EAF6FF}"/>
              </a:ext>
            </a:extLst>
          </p:cNvPr>
          <p:cNvSpPr>
            <a:spLocks noGrp="1"/>
          </p:cNvSpPr>
          <p:nvPr>
            <p:ph type="sldNum" sz="quarter" idx="5"/>
          </p:nvPr>
        </p:nvSpPr>
        <p:spPr/>
        <p:txBody>
          <a:bodyPr/>
          <a:lstStyle/>
          <a:p>
            <a:fld id="{B0FA2B51-39F8-4119-83AC-D72CEADC0E93}" type="slidenum">
              <a:rPr lang="sv-SE" smtClean="0"/>
              <a:t>22</a:t>
            </a:fld>
            <a:endParaRPr lang="sv-SE"/>
          </a:p>
        </p:txBody>
      </p:sp>
    </p:spTree>
    <p:extLst>
      <p:ext uri="{BB962C8B-B14F-4D97-AF65-F5344CB8AC3E}">
        <p14:creationId xmlns:p14="http://schemas.microsoft.com/office/powerpoint/2010/main" val="36411889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BCBC93-B381-2E03-80C4-F4B58EA0F4CB}"/>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AEAA8972-A610-1059-41C9-55E69F0E4692}"/>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F2850CB4-0A81-4E98-6F03-5339372DB969}"/>
              </a:ext>
            </a:extLst>
          </p:cNvPr>
          <p:cNvSpPr>
            <a:spLocks noGrp="1"/>
          </p:cNvSpPr>
          <p:nvPr>
            <p:ph type="body" idx="1"/>
          </p:nvPr>
        </p:nvSpPr>
        <p:spPr/>
        <p:txBody>
          <a:bodyPr/>
          <a:lstStyle/>
          <a:p>
            <a:r>
              <a:rPr lang="sv-SE" b="1" dirty="0"/>
              <a:t>Strategiska åtgärdsområden för VGR</a:t>
            </a:r>
          </a:p>
          <a:p>
            <a:endParaRPr lang="sv-SE" dirty="0"/>
          </a:p>
          <a:p>
            <a:r>
              <a:rPr lang="sv-SE" b="1" dirty="0"/>
              <a:t>Brukarinflytande och patientsäkerhet</a:t>
            </a:r>
          </a:p>
          <a:p>
            <a:pPr marL="171450" indent="-171450">
              <a:buFont typeface="Arial" panose="020B0604020202020204" pitchFamily="34" charset="0"/>
              <a:buChar char="•"/>
            </a:pPr>
            <a:r>
              <a:rPr lang="sv-SE" dirty="0"/>
              <a:t>Skapa stabila förutsättningar för samverkan med brukarorganisationer, så att erfarenhet av psykisk ohälsa blir en del av hälso- och sjukvårdens utvecklingsarbete och insatser</a:t>
            </a:r>
          </a:p>
          <a:p>
            <a:pPr marL="171450" indent="-171450">
              <a:buFont typeface="Arial" panose="020B0604020202020204" pitchFamily="34" charset="0"/>
              <a:buChar char="•"/>
            </a:pPr>
            <a:r>
              <a:rPr lang="sv-SE" dirty="0"/>
              <a:t>Utveckla familjeinriktat stöd till anhöriga och andra närstående till personer med psykisk ohälsa och psykiatriska tillstånd, samt till efterlevande vid suicid. </a:t>
            </a:r>
          </a:p>
          <a:p>
            <a:pPr marL="0" indent="0">
              <a:buFont typeface="Arial" panose="020B0604020202020204" pitchFamily="34" charset="0"/>
              <a:buNone/>
            </a:pPr>
            <a:endParaRPr lang="sv-SE" b="1" dirty="0"/>
          </a:p>
          <a:p>
            <a:pPr marL="0" indent="0">
              <a:buFont typeface="Arial" panose="020B0604020202020204" pitchFamily="34" charset="0"/>
              <a:buNone/>
            </a:pPr>
            <a:r>
              <a:rPr lang="sv-SE" b="1" dirty="0"/>
              <a:t>Utvärdering</a:t>
            </a:r>
          </a:p>
          <a:p>
            <a:pPr marL="171450" indent="-171450">
              <a:buFont typeface="Arial" panose="020B0604020202020204" pitchFamily="34" charset="0"/>
              <a:buChar char="•"/>
            </a:pPr>
            <a:r>
              <a:rPr lang="sv-SE" dirty="0"/>
              <a:t>Utveckla systematisk uppföljning och utvärdering av vårdprocesser genom brukarrevisioner och informationsdriven vårdanalys. Analysera behov av förändringar för att kunna möta invånarnas behov. </a:t>
            </a:r>
          </a:p>
          <a:p>
            <a:pPr marL="171450" indent="-171450">
              <a:buFont typeface="Arial" panose="020B0604020202020204" pitchFamily="34" charset="0"/>
              <a:buChar char="•"/>
            </a:pPr>
            <a:r>
              <a:rPr lang="sv-SE" dirty="0"/>
              <a:t>Samordna det patientsäkerhetsarbete som sker inom VGR, med särskilt fokus på suicid och tvångsvård. </a:t>
            </a:r>
          </a:p>
          <a:p>
            <a:endParaRPr lang="sv-SE" dirty="0"/>
          </a:p>
        </p:txBody>
      </p:sp>
      <p:sp>
        <p:nvSpPr>
          <p:cNvPr id="4" name="Platshållare för bildnummer 3">
            <a:extLst>
              <a:ext uri="{FF2B5EF4-FFF2-40B4-BE49-F238E27FC236}">
                <a16:creationId xmlns:a16="http://schemas.microsoft.com/office/drawing/2014/main" id="{24FE0E8E-5873-2BCE-98B7-B03795D1FE95}"/>
              </a:ext>
            </a:extLst>
          </p:cNvPr>
          <p:cNvSpPr>
            <a:spLocks noGrp="1"/>
          </p:cNvSpPr>
          <p:nvPr>
            <p:ph type="sldNum" sz="quarter" idx="5"/>
          </p:nvPr>
        </p:nvSpPr>
        <p:spPr/>
        <p:txBody>
          <a:bodyPr/>
          <a:lstStyle/>
          <a:p>
            <a:fld id="{B0FA2B51-39F8-4119-83AC-D72CEADC0E93}" type="slidenum">
              <a:rPr lang="sv-SE" smtClean="0"/>
              <a:t>23</a:t>
            </a:fld>
            <a:endParaRPr lang="sv-SE"/>
          </a:p>
        </p:txBody>
      </p:sp>
    </p:spTree>
    <p:extLst>
      <p:ext uri="{BB962C8B-B14F-4D97-AF65-F5344CB8AC3E}">
        <p14:creationId xmlns:p14="http://schemas.microsoft.com/office/powerpoint/2010/main" val="11227546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003FFE-9420-C0BC-06E4-D920F165C460}"/>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2A0E1ABF-1031-03E9-7396-EFF8C7FD397D}"/>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0EDB7309-CA80-81E9-10A2-B9F567749070}"/>
              </a:ext>
            </a:extLst>
          </p:cNvPr>
          <p:cNvSpPr>
            <a:spLocks noGrp="1"/>
          </p:cNvSpPr>
          <p:nvPr>
            <p:ph type="body" idx="1"/>
          </p:nvPr>
        </p:nvSpPr>
        <p:spPr/>
        <p:txBody>
          <a:bodyPr/>
          <a:lstStyle/>
          <a:p>
            <a:r>
              <a:rPr lang="sv-SE" dirty="0"/>
              <a:t>Det behövs ett stärkt preventivt arbete vid suicidrisk och suicidalt beteende, framförallt avseende akuta försämringstillstånd. Stödet för närstående till personer med suicidrisk </a:t>
            </a:r>
          </a:p>
          <a:p>
            <a:r>
              <a:rPr lang="sv-SE" dirty="0"/>
              <a:t>behöver utvecklas, liksom stödet till efterlevande vid suicid.</a:t>
            </a:r>
          </a:p>
          <a:p>
            <a:endParaRPr lang="sv-SE" dirty="0"/>
          </a:p>
        </p:txBody>
      </p:sp>
      <p:sp>
        <p:nvSpPr>
          <p:cNvPr id="4" name="Platshållare för bildnummer 3">
            <a:extLst>
              <a:ext uri="{FF2B5EF4-FFF2-40B4-BE49-F238E27FC236}">
                <a16:creationId xmlns:a16="http://schemas.microsoft.com/office/drawing/2014/main" id="{A36FF115-2EBF-53DA-BFD1-F234FB870EA2}"/>
              </a:ext>
            </a:extLst>
          </p:cNvPr>
          <p:cNvSpPr>
            <a:spLocks noGrp="1"/>
          </p:cNvSpPr>
          <p:nvPr>
            <p:ph type="sldNum" sz="quarter" idx="5"/>
          </p:nvPr>
        </p:nvSpPr>
        <p:spPr/>
        <p:txBody>
          <a:bodyPr/>
          <a:lstStyle/>
          <a:p>
            <a:fld id="{B0FA2B51-39F8-4119-83AC-D72CEADC0E93}" type="slidenum">
              <a:rPr lang="sv-SE" smtClean="0"/>
              <a:t>24</a:t>
            </a:fld>
            <a:endParaRPr lang="sv-SE"/>
          </a:p>
        </p:txBody>
      </p:sp>
    </p:spTree>
    <p:extLst>
      <p:ext uri="{BB962C8B-B14F-4D97-AF65-F5344CB8AC3E}">
        <p14:creationId xmlns:p14="http://schemas.microsoft.com/office/powerpoint/2010/main" val="22288868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3C26FB-1B84-03C4-A846-BB79D21019C6}"/>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36428EDB-B295-7F2A-D2A3-62A9D0B2B679}"/>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18456742-8F1A-D1E7-F1ED-5E0AE3875B7B}"/>
              </a:ext>
            </a:extLst>
          </p:cNvPr>
          <p:cNvSpPr>
            <a:spLocks noGrp="1"/>
          </p:cNvSpPr>
          <p:nvPr>
            <p:ph type="body" idx="1"/>
          </p:nvPr>
        </p:nvSpPr>
        <p:spPr/>
        <p:txBody>
          <a:bodyPr/>
          <a:lstStyle/>
          <a:p>
            <a:r>
              <a:rPr lang="sv-SE" b="1" dirty="0"/>
              <a:t>​Strategiska åtgärdsområden för VGR​</a:t>
            </a:r>
          </a:p>
          <a:p>
            <a:pPr marL="171450" indent="-171450">
              <a:buFont typeface="Arial" panose="020B0604020202020204" pitchFamily="34" charset="0"/>
              <a:buChar char="•"/>
            </a:pPr>
            <a:r>
              <a:rPr lang="sv-SE" dirty="0"/>
              <a:t>Kunskapshöjande insatser kring samtal, risk- och skyddsfaktorer inom psykiatrisk och somatisk vård. ​</a:t>
            </a:r>
          </a:p>
          <a:p>
            <a:pPr marL="171450" indent="-171450">
              <a:buFont typeface="Arial" panose="020B0604020202020204" pitchFamily="34" charset="0"/>
              <a:buChar char="•"/>
            </a:pPr>
            <a:r>
              <a:rPr lang="sv-SE" dirty="0"/>
              <a:t>Fortsatt utveckla suicidpreventivt stöd, rutiner och trygg uppföljning, framförallt efter suicidförsök eller vid suicidalt beteende samt utveckla stöd till efterlevande och närstående.</a:t>
            </a:r>
          </a:p>
          <a:p>
            <a:pPr marL="171450" indent="-171450">
              <a:buFont typeface="Arial" panose="020B0604020202020204" pitchFamily="34" charset="0"/>
              <a:buChar char="•"/>
            </a:pPr>
            <a:r>
              <a:rPr lang="sv-SE" dirty="0"/>
              <a:t>Utveckla arbetet med suicid kopplat till ekonomiska och andra sociala faktorer och fortsätta utveckla samverkan med civilsamhället gällande suicidprevention. ​</a:t>
            </a:r>
          </a:p>
          <a:p>
            <a:pPr marL="171450" indent="-171450">
              <a:buFont typeface="Arial" panose="020B0604020202020204" pitchFamily="34" charset="0"/>
              <a:buChar char="•"/>
            </a:pPr>
            <a:r>
              <a:rPr lang="sv-SE" dirty="0"/>
              <a:t>Öka medvetenheten kring anpassning av vårdåtgärder, samt eftersträva kloka kliniska val, avseende exempelvis läkemedelsförskrivning och vårdmiljöer</a:t>
            </a:r>
          </a:p>
          <a:p>
            <a:endParaRPr lang="sv-SE" dirty="0"/>
          </a:p>
        </p:txBody>
      </p:sp>
      <p:sp>
        <p:nvSpPr>
          <p:cNvPr id="4" name="Platshållare för bildnummer 3">
            <a:extLst>
              <a:ext uri="{FF2B5EF4-FFF2-40B4-BE49-F238E27FC236}">
                <a16:creationId xmlns:a16="http://schemas.microsoft.com/office/drawing/2014/main" id="{8A6B1483-8568-4D71-FA56-91D92322162F}"/>
              </a:ext>
            </a:extLst>
          </p:cNvPr>
          <p:cNvSpPr>
            <a:spLocks noGrp="1"/>
          </p:cNvSpPr>
          <p:nvPr>
            <p:ph type="sldNum" sz="quarter" idx="5"/>
          </p:nvPr>
        </p:nvSpPr>
        <p:spPr/>
        <p:txBody>
          <a:bodyPr/>
          <a:lstStyle/>
          <a:p>
            <a:fld id="{B0FA2B51-39F8-4119-83AC-D72CEADC0E93}" type="slidenum">
              <a:rPr lang="sv-SE" smtClean="0"/>
              <a:t>25</a:t>
            </a:fld>
            <a:endParaRPr lang="sv-SE"/>
          </a:p>
        </p:txBody>
      </p:sp>
    </p:spTree>
    <p:extLst>
      <p:ext uri="{BB962C8B-B14F-4D97-AF65-F5344CB8AC3E}">
        <p14:creationId xmlns:p14="http://schemas.microsoft.com/office/powerpoint/2010/main" val="14554839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t>Utveckling av kunskapsstöd och vidareutveckling av befintliga metoder ska alltid göras med nära koppling till klinisk verksamhet, i såväl primärvård som specialiserad vård, och ska utgå från nationell kunskapsstyrning. Kopplingen mellan den nationella, regionala och lokala kunskapsstyrningen ska genomsyra arbetet.  </a:t>
            </a:r>
          </a:p>
          <a:p>
            <a:endParaRPr lang="sv-SE" dirty="0"/>
          </a:p>
        </p:txBody>
      </p:sp>
      <p:sp>
        <p:nvSpPr>
          <p:cNvPr id="4" name="Platshållare för bildnummer 3"/>
          <p:cNvSpPr>
            <a:spLocks noGrp="1"/>
          </p:cNvSpPr>
          <p:nvPr>
            <p:ph type="sldNum" sz="quarter" idx="5"/>
          </p:nvPr>
        </p:nvSpPr>
        <p:spPr/>
        <p:txBody>
          <a:bodyPr/>
          <a:lstStyle/>
          <a:p>
            <a:fld id="{B0FA2B51-39F8-4119-83AC-D72CEADC0E93}" type="slidenum">
              <a:rPr lang="sv-SE" smtClean="0"/>
              <a:t>26</a:t>
            </a:fld>
            <a:endParaRPr lang="sv-SE"/>
          </a:p>
        </p:txBody>
      </p:sp>
    </p:spTree>
    <p:extLst>
      <p:ext uri="{BB962C8B-B14F-4D97-AF65-F5344CB8AC3E}">
        <p14:creationId xmlns:p14="http://schemas.microsoft.com/office/powerpoint/2010/main" val="9340069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6E587A-17CB-FAEC-9823-64D9827714CA}"/>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9EE9BE54-EF0C-8CCB-BFCC-3E4950E7B225}"/>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ED6F2D44-8D60-70F3-801D-1786FE5E15DA}"/>
              </a:ext>
            </a:extLst>
          </p:cNvPr>
          <p:cNvSpPr>
            <a:spLocks noGrp="1"/>
          </p:cNvSpPr>
          <p:nvPr>
            <p:ph type="body" idx="1"/>
          </p:nvPr>
        </p:nvSpPr>
        <p:spPr/>
        <p:txBody>
          <a:bodyPr/>
          <a:lstStyle/>
          <a:p>
            <a:r>
              <a:rPr lang="sv-SE" b="1" dirty="0"/>
              <a:t>Strategiska åtgärdsområden för VGR </a:t>
            </a:r>
          </a:p>
          <a:p>
            <a:pPr marL="171450" indent="-171450">
              <a:buFont typeface="Arial" panose="020B0604020202020204" pitchFamily="34" charset="0"/>
              <a:buChar char="•"/>
            </a:pPr>
            <a:r>
              <a:rPr lang="sv-SE" dirty="0"/>
              <a:t>Arbeta för höjd grundläggande kompetens och kunskap om psykisk ohälsa och </a:t>
            </a:r>
            <a:r>
              <a:rPr lang="sv-SE" dirty="0" err="1"/>
              <a:t>suicidalitet</a:t>
            </a:r>
            <a:r>
              <a:rPr lang="sv-SE" dirty="0"/>
              <a:t> samt ge förutsättningar för kontinuerlig fortbildning, digitalisering och kunskapshöjande insatser.</a:t>
            </a:r>
          </a:p>
          <a:p>
            <a:pPr marL="171450" indent="-171450">
              <a:buFont typeface="Arial" panose="020B0604020202020204" pitchFamily="34" charset="0"/>
              <a:buChar char="•"/>
            </a:pPr>
            <a:r>
              <a:rPr lang="sv-SE" dirty="0"/>
              <a:t>Bidra till den nationella kunskapsutvecklingen och kunskapsstyrningen. Utvärdera och utveckla förvaltningarnas och verksamheternas följsamhet till nationell kunskapsstyrning, tillgänglighet och kvalitet.</a:t>
            </a:r>
          </a:p>
          <a:p>
            <a:pPr marL="171450" indent="-171450">
              <a:buFont typeface="Arial" panose="020B0604020202020204" pitchFamily="34" charset="0"/>
              <a:buChar char="•"/>
            </a:pPr>
            <a:r>
              <a:rPr lang="sv-SE" dirty="0"/>
              <a:t>Utveckla en regionalt sammanhållen struktur för kliniknära forskning och utveckling inom området för psykisk hälsa och suicidprevention. </a:t>
            </a:r>
          </a:p>
          <a:p>
            <a:endParaRPr lang="sv-SE" dirty="0"/>
          </a:p>
          <a:p>
            <a:endParaRPr lang="sv-SE" dirty="0"/>
          </a:p>
        </p:txBody>
      </p:sp>
      <p:sp>
        <p:nvSpPr>
          <p:cNvPr id="4" name="Platshållare för bildnummer 3">
            <a:extLst>
              <a:ext uri="{FF2B5EF4-FFF2-40B4-BE49-F238E27FC236}">
                <a16:creationId xmlns:a16="http://schemas.microsoft.com/office/drawing/2014/main" id="{6A6B445E-7374-923A-7589-07E1E6CC1686}"/>
              </a:ext>
            </a:extLst>
          </p:cNvPr>
          <p:cNvSpPr>
            <a:spLocks noGrp="1"/>
          </p:cNvSpPr>
          <p:nvPr>
            <p:ph type="sldNum" sz="quarter" idx="5"/>
          </p:nvPr>
        </p:nvSpPr>
        <p:spPr/>
        <p:txBody>
          <a:bodyPr/>
          <a:lstStyle/>
          <a:p>
            <a:fld id="{B0FA2B51-39F8-4119-83AC-D72CEADC0E93}" type="slidenum">
              <a:rPr lang="sv-SE" smtClean="0"/>
              <a:t>27</a:t>
            </a:fld>
            <a:endParaRPr lang="sv-SE"/>
          </a:p>
        </p:txBody>
      </p:sp>
    </p:spTree>
    <p:extLst>
      <p:ext uri="{BB962C8B-B14F-4D97-AF65-F5344CB8AC3E}">
        <p14:creationId xmlns:p14="http://schemas.microsoft.com/office/powerpoint/2010/main" val="28258573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panose="020B0604020202020204" pitchFamily="34" charset="0"/>
              <a:buChar char="•"/>
            </a:pPr>
            <a:r>
              <a:rPr lang="sv-SE" sz="1200" dirty="0"/>
              <a:t>Årsvis genom indikatorer</a:t>
            </a:r>
          </a:p>
          <a:p>
            <a:pPr marL="171450" indent="-171450">
              <a:buFont typeface="Arial" panose="020B0604020202020204" pitchFamily="34" charset="0"/>
              <a:buChar char="•"/>
            </a:pPr>
            <a:r>
              <a:rPr lang="sv-SE" sz="1200" dirty="0"/>
              <a:t>År 2026 utgör en baslinje</a:t>
            </a:r>
          </a:p>
          <a:p>
            <a:pPr marL="171450" indent="-171450">
              <a:buFont typeface="Arial" panose="020B0604020202020204" pitchFamily="34" charset="0"/>
              <a:buChar char="•"/>
            </a:pPr>
            <a:r>
              <a:rPr lang="sv-SE" sz="1200" dirty="0"/>
              <a:t>Nationella indikatorer</a:t>
            </a:r>
          </a:p>
          <a:p>
            <a:pPr marL="171450" indent="-171450">
              <a:buFont typeface="Arial" panose="020B0604020202020204" pitchFamily="34" charset="0"/>
              <a:buChar char="•"/>
            </a:pPr>
            <a:r>
              <a:rPr lang="sv-SE" sz="1200" dirty="0"/>
              <a:t>Utgör även uppföljning för </a:t>
            </a:r>
            <a:r>
              <a:rPr lang="sv-SE" sz="1200" dirty="0" err="1"/>
              <a:t>VGRs</a:t>
            </a:r>
            <a:r>
              <a:rPr lang="sv-SE" sz="1200" dirty="0"/>
              <a:t> arbete med psykisk hälsa.</a:t>
            </a:r>
          </a:p>
          <a:p>
            <a:endParaRPr lang="sv-SE" dirty="0"/>
          </a:p>
        </p:txBody>
      </p:sp>
      <p:sp>
        <p:nvSpPr>
          <p:cNvPr id="4" name="Platshållare för bildnummer 3"/>
          <p:cNvSpPr>
            <a:spLocks noGrp="1"/>
          </p:cNvSpPr>
          <p:nvPr>
            <p:ph type="sldNum" sz="quarter" idx="5"/>
          </p:nvPr>
        </p:nvSpPr>
        <p:spPr/>
        <p:txBody>
          <a:bodyPr/>
          <a:lstStyle/>
          <a:p>
            <a:fld id="{B0FA2B51-39F8-4119-83AC-D72CEADC0E93}" type="slidenum">
              <a:rPr lang="sv-SE" smtClean="0"/>
              <a:t>28</a:t>
            </a:fld>
            <a:endParaRPr lang="sv-SE"/>
          </a:p>
        </p:txBody>
      </p:sp>
    </p:spTree>
    <p:extLst>
      <p:ext uri="{BB962C8B-B14F-4D97-AF65-F5344CB8AC3E}">
        <p14:creationId xmlns:p14="http://schemas.microsoft.com/office/powerpoint/2010/main" val="28480071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0FA2B51-39F8-4119-83AC-D72CEADC0E93}" type="slidenum">
              <a:rPr lang="sv-SE" smtClean="0"/>
              <a:t>29</a:t>
            </a:fld>
            <a:endParaRPr lang="sv-SE"/>
          </a:p>
        </p:txBody>
      </p:sp>
    </p:spTree>
    <p:extLst>
      <p:ext uri="{BB962C8B-B14F-4D97-AF65-F5344CB8AC3E}">
        <p14:creationId xmlns:p14="http://schemas.microsoft.com/office/powerpoint/2010/main" val="32086123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0FA2B51-39F8-4119-83AC-D72CEADC0E93}" type="slidenum">
              <a:rPr lang="sv-SE" smtClean="0"/>
              <a:t>4</a:t>
            </a:fld>
            <a:endParaRPr lang="sv-SE"/>
          </a:p>
        </p:txBody>
      </p:sp>
    </p:spTree>
    <p:extLst>
      <p:ext uri="{BB962C8B-B14F-4D97-AF65-F5344CB8AC3E}">
        <p14:creationId xmlns:p14="http://schemas.microsoft.com/office/powerpoint/2010/main" val="12512657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Den regionala planen utgår ifrån de sju delmålen i den nationella strategin för psykisk hälsa och suicidprevention. För varje delmål finns en inledande text som beskriver VGR:s förhållningssätt till delmålen, följt av strategiska åtgärdsområden. Åtgärdsområdena omfattar både pågående arbete som behöver stärkas och insatser som behöver påbörjas. </a:t>
            </a:r>
          </a:p>
        </p:txBody>
      </p:sp>
      <p:sp>
        <p:nvSpPr>
          <p:cNvPr id="4" name="Platshållare för bildnummer 3"/>
          <p:cNvSpPr>
            <a:spLocks noGrp="1"/>
          </p:cNvSpPr>
          <p:nvPr>
            <p:ph type="sldNum" sz="quarter" idx="5"/>
          </p:nvPr>
        </p:nvSpPr>
        <p:spPr/>
        <p:txBody>
          <a:bodyPr/>
          <a:lstStyle/>
          <a:p>
            <a:fld id="{B0FA2B51-39F8-4119-83AC-D72CEADC0E93}" type="slidenum">
              <a:rPr lang="sv-SE" smtClean="0"/>
              <a:t>5</a:t>
            </a:fld>
            <a:endParaRPr lang="sv-SE"/>
          </a:p>
        </p:txBody>
      </p:sp>
    </p:spTree>
    <p:extLst>
      <p:ext uri="{BB962C8B-B14F-4D97-AF65-F5344CB8AC3E}">
        <p14:creationId xmlns:p14="http://schemas.microsoft.com/office/powerpoint/2010/main" val="15934459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t>Den nationella strategins målsättning att främja psykiskt välbefinnande är ett delat ansvar mellan flera samhällsaktörer. Samverkan är centralt för att åstadkomma en förflyttning inom området. VGR behöver fortsätta vara en tydlig aktör i arbetet med att främja psykiskt välbefinnande, som en del i ett större hälsofrämjande och förebyggande arbete. Samordningen inom VGR kan stärkas för att åstadkomma ett mer samlat genomförande av VGR:s egna insatser.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p>
          <a:p>
            <a:endParaRPr lang="sv-SE" dirty="0"/>
          </a:p>
        </p:txBody>
      </p:sp>
      <p:sp>
        <p:nvSpPr>
          <p:cNvPr id="4" name="Platshållare för bildnummer 3"/>
          <p:cNvSpPr>
            <a:spLocks noGrp="1"/>
          </p:cNvSpPr>
          <p:nvPr>
            <p:ph type="sldNum" sz="quarter" idx="5"/>
          </p:nvPr>
        </p:nvSpPr>
        <p:spPr/>
        <p:txBody>
          <a:bodyPr/>
          <a:lstStyle/>
          <a:p>
            <a:fld id="{B0FA2B51-39F8-4119-83AC-D72CEADC0E93}" type="slidenum">
              <a:rPr lang="sv-SE" smtClean="0"/>
              <a:t>7</a:t>
            </a:fld>
            <a:endParaRPr lang="sv-SE"/>
          </a:p>
        </p:txBody>
      </p:sp>
    </p:spTree>
    <p:extLst>
      <p:ext uri="{BB962C8B-B14F-4D97-AF65-F5344CB8AC3E}">
        <p14:creationId xmlns:p14="http://schemas.microsoft.com/office/powerpoint/2010/main" val="25755174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BD4C38-3892-A389-20C7-125FB72C25D3}"/>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1191C352-85D2-4403-A367-6167D0161707}"/>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69C6E5C2-59BF-815A-2305-72C483A4579B}"/>
              </a:ext>
            </a:extLst>
          </p:cNvPr>
          <p:cNvSpPr>
            <a:spLocks noGrp="1"/>
          </p:cNvSpPr>
          <p:nvPr>
            <p:ph type="body" idx="1"/>
          </p:nvPr>
        </p:nvSpPr>
        <p:spPr/>
        <p:txBody>
          <a:bodyPr/>
          <a:lstStyle/>
          <a:p>
            <a:r>
              <a:rPr lang="sv-SE" sz="1200" b="1" noProof="0" dirty="0">
                <a:latin typeface="Georgia"/>
                <a:ea typeface="+mn-lt"/>
                <a:cs typeface="+mn-lt"/>
              </a:rPr>
              <a:t>Strategiska åtgärdsområden för VGR</a:t>
            </a:r>
            <a:endParaRPr lang="sv-SE" sz="1200" b="1" noProof="0" dirty="0">
              <a:latin typeface="Georgia"/>
              <a:ea typeface="Verdana"/>
              <a:cs typeface="+mn-cs"/>
            </a:endParaRPr>
          </a:p>
          <a:p>
            <a:pPr marL="171450" indent="-171450">
              <a:buFont typeface="Arial" panose="020B0604020202020204" pitchFamily="34" charset="0"/>
              <a:buChar char="•"/>
            </a:pPr>
            <a:r>
              <a:rPr lang="sv-SE" sz="1200" noProof="0" dirty="0">
                <a:latin typeface="Georgia"/>
                <a:ea typeface="+mn-lt"/>
                <a:cs typeface="+mn-lt"/>
              </a:rPr>
              <a:t>Stärka och utveckla strukturer för samordning inom och mellan VGR:s samhällsuppdrag för frågor som rör psykiskt välbefinnande, psykisk hälsa och suicidprevention.</a:t>
            </a:r>
            <a:endParaRPr lang="sv-SE" sz="1200" noProof="0" dirty="0">
              <a:latin typeface="Georgia"/>
              <a:ea typeface="Verdana"/>
              <a:cs typeface="+mn-cs"/>
            </a:endParaRPr>
          </a:p>
          <a:p>
            <a:pPr marL="171450" indent="-171450">
              <a:buFont typeface="Arial" panose="020B0604020202020204" pitchFamily="34" charset="0"/>
              <a:buChar char="•"/>
            </a:pPr>
            <a:r>
              <a:rPr lang="sv-SE" sz="1200" noProof="0" dirty="0">
                <a:latin typeface="Georgia"/>
                <a:ea typeface="+mn-lt"/>
                <a:cs typeface="+mn-lt"/>
              </a:rPr>
              <a:t>Utveckla former för samverkan med civilsamhället och skapa goda förutsättningar för långsiktigt stöd</a:t>
            </a:r>
            <a:endParaRPr lang="sv-SE" sz="1200" noProof="0" dirty="0">
              <a:latin typeface="Georgia"/>
              <a:ea typeface="Verdan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p>
          <a:p>
            <a:endParaRPr lang="sv-SE" dirty="0"/>
          </a:p>
        </p:txBody>
      </p:sp>
      <p:sp>
        <p:nvSpPr>
          <p:cNvPr id="4" name="Platshållare för bildnummer 3">
            <a:extLst>
              <a:ext uri="{FF2B5EF4-FFF2-40B4-BE49-F238E27FC236}">
                <a16:creationId xmlns:a16="http://schemas.microsoft.com/office/drawing/2014/main" id="{FB4FC949-F685-4B5B-50CA-964B6FAD1CD5}"/>
              </a:ext>
            </a:extLst>
          </p:cNvPr>
          <p:cNvSpPr>
            <a:spLocks noGrp="1"/>
          </p:cNvSpPr>
          <p:nvPr>
            <p:ph type="sldNum" sz="quarter" idx="5"/>
          </p:nvPr>
        </p:nvSpPr>
        <p:spPr/>
        <p:txBody>
          <a:bodyPr/>
          <a:lstStyle/>
          <a:p>
            <a:fld id="{B0FA2B51-39F8-4119-83AC-D72CEADC0E93}" type="slidenum">
              <a:rPr lang="sv-SE" smtClean="0"/>
              <a:t>8</a:t>
            </a:fld>
            <a:endParaRPr lang="sv-SE"/>
          </a:p>
        </p:txBody>
      </p:sp>
    </p:spTree>
    <p:extLst>
      <p:ext uri="{BB962C8B-B14F-4D97-AF65-F5344CB8AC3E}">
        <p14:creationId xmlns:p14="http://schemas.microsoft.com/office/powerpoint/2010/main" val="37990370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76A0D9-FC83-394C-59BF-0DD9F869C4D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6087D58-15D0-1AB8-0ED5-BC0F13778B72}"/>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0234A245-3AA4-0246-3634-2490AEA9938E}"/>
              </a:ext>
            </a:extLst>
          </p:cNvPr>
          <p:cNvSpPr>
            <a:spLocks noGrp="1"/>
          </p:cNvSpPr>
          <p:nvPr>
            <p:ph type="body" idx="1"/>
          </p:nvPr>
        </p:nvSpPr>
        <p:spPr/>
        <p:txBody>
          <a:bodyPr/>
          <a:lstStyle/>
          <a:p>
            <a:r>
              <a:rPr lang="sv-SE" dirty="0"/>
              <a:t>I detta delmål belyser särskilda områden som ska prioriteras i det regionala arbetet, även om de andra delmålen också omfattar denna målgrupp.</a:t>
            </a:r>
          </a:p>
          <a:p>
            <a:endParaRPr lang="sv-SE" dirty="0"/>
          </a:p>
          <a:p>
            <a:r>
              <a:rPr lang="sv-SE" dirty="0"/>
              <a:t>VGR ska vara aktiv i det hälsofrämjande, förebyggande och behandlande arbetet för att stärka barns och ungas psykiska hälsa och motverka ohälsa. Genom stärkt samverkan mellan VGR, kommuner, skolhuvudmän och civilsamhälle ska barn, unga, deras vårdnadshavare och närstående ges stöd utifrån ett helhetsperspektiv. </a:t>
            </a:r>
          </a:p>
          <a:p>
            <a:endParaRPr lang="sv-SE" dirty="0"/>
          </a:p>
        </p:txBody>
      </p:sp>
      <p:sp>
        <p:nvSpPr>
          <p:cNvPr id="4" name="Platshållare för bildnummer 3">
            <a:extLst>
              <a:ext uri="{FF2B5EF4-FFF2-40B4-BE49-F238E27FC236}">
                <a16:creationId xmlns:a16="http://schemas.microsoft.com/office/drawing/2014/main" id="{AE58F25A-B49F-E491-96E6-B0F4325024A8}"/>
              </a:ext>
            </a:extLst>
          </p:cNvPr>
          <p:cNvSpPr>
            <a:spLocks noGrp="1"/>
          </p:cNvSpPr>
          <p:nvPr>
            <p:ph type="sldNum" sz="quarter" idx="5"/>
          </p:nvPr>
        </p:nvSpPr>
        <p:spPr/>
        <p:txBody>
          <a:bodyPr/>
          <a:lstStyle/>
          <a:p>
            <a:fld id="{B0FA2B51-39F8-4119-83AC-D72CEADC0E93}" type="slidenum">
              <a:rPr lang="sv-SE" smtClean="0"/>
              <a:t>9</a:t>
            </a:fld>
            <a:endParaRPr lang="sv-SE"/>
          </a:p>
        </p:txBody>
      </p:sp>
    </p:spTree>
    <p:extLst>
      <p:ext uri="{BB962C8B-B14F-4D97-AF65-F5344CB8AC3E}">
        <p14:creationId xmlns:p14="http://schemas.microsoft.com/office/powerpoint/2010/main" val="17664055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CC5F2F-76CE-C6B1-7B97-9903423C1C05}"/>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21B6D69B-B0D5-2E9C-2B2D-FB44F3803649}"/>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1957CD77-8963-0487-2BE9-254BF819D542}"/>
              </a:ext>
            </a:extLst>
          </p:cNvPr>
          <p:cNvSpPr>
            <a:spLocks noGrp="1"/>
          </p:cNvSpPr>
          <p:nvPr>
            <p:ph type="body" idx="1"/>
          </p:nvPr>
        </p:nvSpPr>
        <p:spPr/>
        <p:txBody>
          <a:bodyPr/>
          <a:lstStyle/>
          <a:p>
            <a:r>
              <a:rPr lang="sv-SE" sz="1200" b="1" noProof="0" dirty="0">
                <a:latin typeface="Georgia"/>
                <a:ea typeface="+mn-lt"/>
                <a:cs typeface="+mn-lt"/>
              </a:rPr>
              <a:t>Strategiska åtgärdsområden för VGR</a:t>
            </a:r>
          </a:p>
          <a:p>
            <a:endParaRPr lang="sv-SE" sz="1200" noProof="0" dirty="0">
              <a:latin typeface="Georgia"/>
              <a:ea typeface="+mn-lt"/>
              <a:cs typeface="+mn-lt"/>
            </a:endParaRPr>
          </a:p>
          <a:p>
            <a:r>
              <a:rPr lang="sv-SE" sz="1200" noProof="0" dirty="0">
                <a:latin typeface="Georgia"/>
                <a:ea typeface="+mn-lt"/>
                <a:cs typeface="+mn-lt"/>
              </a:rPr>
              <a:t>Samverkan</a:t>
            </a:r>
          </a:p>
          <a:p>
            <a:pPr marL="171450" indent="-171450">
              <a:buFont typeface="Arial" panose="020B0604020202020204" pitchFamily="34" charset="0"/>
              <a:buChar char="•"/>
            </a:pPr>
            <a:r>
              <a:rPr lang="sv-SE" sz="1200" noProof="0" dirty="0">
                <a:latin typeface="Georgia"/>
                <a:ea typeface="+mn-lt"/>
                <a:cs typeface="+mn-lt"/>
              </a:rPr>
              <a:t>Stärka och utveckla strukturer för samordning inom och mellan VGR:s samhällsuppdrag för frågor som rör psykiskt välbefinnande, psykisk hälsa och suicidprevention.</a:t>
            </a:r>
          </a:p>
          <a:p>
            <a:pPr marL="171450" indent="-171450">
              <a:buFont typeface="Arial" panose="020B0604020202020204" pitchFamily="34" charset="0"/>
              <a:buChar char="•"/>
            </a:pPr>
            <a:r>
              <a:rPr lang="sv-SE" sz="1200" noProof="0" dirty="0">
                <a:latin typeface="Georgia"/>
                <a:ea typeface="+mn-lt"/>
                <a:cs typeface="+mn-lt"/>
              </a:rPr>
              <a:t>Utveckla former för samverkan med civilsamhället och skapa goda förutsättningar för långsiktigt stöd</a:t>
            </a:r>
          </a:p>
          <a:p>
            <a:endParaRPr lang="sv-SE" dirty="0"/>
          </a:p>
        </p:txBody>
      </p:sp>
      <p:sp>
        <p:nvSpPr>
          <p:cNvPr id="4" name="Platshållare för bildnummer 3">
            <a:extLst>
              <a:ext uri="{FF2B5EF4-FFF2-40B4-BE49-F238E27FC236}">
                <a16:creationId xmlns:a16="http://schemas.microsoft.com/office/drawing/2014/main" id="{FD05077A-6D52-08B0-96FD-26BC9C3BE0C0}"/>
              </a:ext>
            </a:extLst>
          </p:cNvPr>
          <p:cNvSpPr>
            <a:spLocks noGrp="1"/>
          </p:cNvSpPr>
          <p:nvPr>
            <p:ph type="sldNum" sz="quarter" idx="5"/>
          </p:nvPr>
        </p:nvSpPr>
        <p:spPr/>
        <p:txBody>
          <a:bodyPr/>
          <a:lstStyle/>
          <a:p>
            <a:fld id="{B0FA2B51-39F8-4119-83AC-D72CEADC0E93}" type="slidenum">
              <a:rPr lang="sv-SE" smtClean="0"/>
              <a:t>10</a:t>
            </a:fld>
            <a:endParaRPr lang="sv-SE"/>
          </a:p>
        </p:txBody>
      </p:sp>
    </p:spTree>
    <p:extLst>
      <p:ext uri="{BB962C8B-B14F-4D97-AF65-F5344CB8AC3E}">
        <p14:creationId xmlns:p14="http://schemas.microsoft.com/office/powerpoint/2010/main" val="27851268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B51266-B60A-6F3E-A9AA-6C3867303E95}"/>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E1CBB206-FDEB-6596-BE54-871C6A31DFAC}"/>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1ABC69E0-0055-8624-0E1D-154B85517278}"/>
              </a:ext>
            </a:extLst>
          </p:cNvPr>
          <p:cNvSpPr>
            <a:spLocks noGrp="1"/>
          </p:cNvSpPr>
          <p:nvPr>
            <p:ph type="body" idx="1"/>
          </p:nvPr>
        </p:nvSpPr>
        <p:spPr/>
        <p:txBody>
          <a:bodyPr/>
          <a:lstStyle/>
          <a:p>
            <a:r>
              <a:rPr lang="en-US" sz="1800" b="1" dirty="0" err="1">
                <a:latin typeface="Georgia"/>
                <a:ea typeface="+mn-lt"/>
                <a:cs typeface="+mn-lt"/>
              </a:rPr>
              <a:t>Strategiska</a:t>
            </a:r>
            <a:r>
              <a:rPr lang="en-US" sz="1800" b="1" dirty="0">
                <a:latin typeface="Georgia"/>
                <a:ea typeface="+mn-lt"/>
                <a:cs typeface="+mn-lt"/>
              </a:rPr>
              <a:t> </a:t>
            </a:r>
            <a:r>
              <a:rPr lang="en-US" sz="1800" b="1" dirty="0" err="1">
                <a:latin typeface="Georgia"/>
                <a:ea typeface="+mn-lt"/>
                <a:cs typeface="+mn-lt"/>
              </a:rPr>
              <a:t>åtgärdsområden</a:t>
            </a:r>
            <a:r>
              <a:rPr lang="en-US" sz="1800" b="1" dirty="0">
                <a:latin typeface="Georgia"/>
                <a:ea typeface="+mn-lt"/>
                <a:cs typeface="+mn-lt"/>
              </a:rPr>
              <a:t> för VGR</a:t>
            </a:r>
            <a:endParaRPr lang="en-US" sz="1800" b="1" dirty="0">
              <a:latin typeface="Georgia"/>
              <a:ea typeface="Verdana"/>
            </a:endParaRPr>
          </a:p>
          <a:p>
            <a:pPr marL="171450" indent="-171450">
              <a:lnSpc>
                <a:spcPct val="130000"/>
              </a:lnSpc>
              <a:spcBef>
                <a:spcPts val="1000"/>
              </a:spcBef>
              <a:buFont typeface="Arial" panose="020B0604020202020204" pitchFamily="34" charset="0"/>
              <a:buChar char="•"/>
            </a:pPr>
            <a:r>
              <a:rPr lang="sv-SE" sz="1200" dirty="0">
                <a:latin typeface="Georgia"/>
                <a:ea typeface="Verdana"/>
              </a:rPr>
              <a:t>Ge förutsättningar för verksamheter att erbjuda hälsofrämjande och förebyggande insatser för barn, unga och deras närstående. Det kan till exempel handla om stöd kring hälsosam skärmanvändning, meningsfull fritid, regelbunden fysisk aktivitet samt sömn- och matvanor.</a:t>
            </a:r>
          </a:p>
          <a:p>
            <a:pPr marL="171450" indent="-171450">
              <a:lnSpc>
                <a:spcPct val="130000"/>
              </a:lnSpc>
              <a:spcBef>
                <a:spcPts val="1000"/>
              </a:spcBef>
              <a:buFont typeface="Arial" panose="020B0604020202020204" pitchFamily="34" charset="0"/>
              <a:buChar char="•"/>
            </a:pPr>
            <a:r>
              <a:rPr lang="sv-SE" sz="1200" dirty="0">
                <a:latin typeface="Georgia"/>
                <a:ea typeface="Verdana"/>
              </a:rPr>
              <a:t>Utveckla robusta strukturer och arbetssätt för samverkan och samordning av insatser mellan hälso- och sjukvård, barn- och elevhälsa samt socialtjänst vid tecken på ohälsa samt närvaroproblem i skolan.</a:t>
            </a:r>
            <a:endParaRPr lang="sv-SE" dirty="0">
              <a:latin typeface="Georgia"/>
            </a:endParaRPr>
          </a:p>
          <a:p>
            <a:pPr marL="171450" indent="-171450">
              <a:lnSpc>
                <a:spcPct val="130000"/>
              </a:lnSpc>
              <a:spcBef>
                <a:spcPts val="1000"/>
              </a:spcBef>
              <a:buFont typeface="Arial" panose="020B0604020202020204" pitchFamily="34" charset="0"/>
              <a:buChar char="•"/>
            </a:pPr>
            <a:r>
              <a:rPr lang="sv-SE" sz="1200" dirty="0">
                <a:latin typeface="Georgia"/>
                <a:ea typeface="Verdana"/>
              </a:rPr>
              <a:t>Fortsätt utveckla och implementera insatser, inom ramen för hälso- och sjukvårdens uppdrag och i samverkan med andra aktörer, för blivande föräldrar, barn och familjer med psykosociala riskfaktorer på individ-, familj-, och samhällsnivå.</a:t>
            </a:r>
            <a:endParaRPr lang="sv-SE" sz="1200" dirty="0">
              <a:latin typeface="Georgia"/>
            </a:endParaRPr>
          </a:p>
          <a:p>
            <a:r>
              <a:rPr lang="sv-SE" dirty="0"/>
              <a:t>. </a:t>
            </a:r>
          </a:p>
          <a:p>
            <a:endParaRPr lang="sv-SE" dirty="0"/>
          </a:p>
        </p:txBody>
      </p:sp>
      <p:sp>
        <p:nvSpPr>
          <p:cNvPr id="4" name="Platshållare för bildnummer 3">
            <a:extLst>
              <a:ext uri="{FF2B5EF4-FFF2-40B4-BE49-F238E27FC236}">
                <a16:creationId xmlns:a16="http://schemas.microsoft.com/office/drawing/2014/main" id="{FA3E4C55-6DDF-E94F-1A48-C27FE37A5DBA}"/>
              </a:ext>
            </a:extLst>
          </p:cNvPr>
          <p:cNvSpPr>
            <a:spLocks noGrp="1"/>
          </p:cNvSpPr>
          <p:nvPr>
            <p:ph type="sldNum" sz="quarter" idx="5"/>
          </p:nvPr>
        </p:nvSpPr>
        <p:spPr/>
        <p:txBody>
          <a:bodyPr/>
          <a:lstStyle/>
          <a:p>
            <a:fld id="{B0FA2B51-39F8-4119-83AC-D72CEADC0E93}" type="slidenum">
              <a:rPr lang="sv-SE" smtClean="0"/>
              <a:t>11</a:t>
            </a:fld>
            <a:endParaRPr lang="sv-SE"/>
          </a:p>
        </p:txBody>
      </p:sp>
    </p:spTree>
    <p:extLst>
      <p:ext uri="{BB962C8B-B14F-4D97-AF65-F5344CB8AC3E}">
        <p14:creationId xmlns:p14="http://schemas.microsoft.com/office/powerpoint/2010/main" val="311325744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79401" y="1152048"/>
            <a:ext cx="5737195" cy="2387600"/>
          </a:xfrm>
          <a:prstGeom prst="rect">
            <a:avLst/>
          </a:prstGeom>
        </p:spPr>
        <p:txBody>
          <a:bodyPr anchor="b"/>
          <a:lstStyle>
            <a:lvl1pPr algn="l">
              <a:lnSpc>
                <a:spcPct val="110000"/>
              </a:lnSpc>
              <a:defRPr sz="3500" b="1"/>
            </a:lvl1pPr>
          </a:lstStyle>
          <a:p>
            <a:r>
              <a:rPr lang="sv-SE"/>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82446" y="3683107"/>
            <a:ext cx="5743363"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för att lägga till underrubrik</a:t>
            </a:r>
          </a:p>
        </p:txBody>
      </p:sp>
      <p:grpSp>
        <p:nvGrpSpPr>
          <p:cNvPr id="4" name="Graphic 4">
            <a:extLst>
              <a:ext uri="{FF2B5EF4-FFF2-40B4-BE49-F238E27FC236}">
                <a16:creationId xmlns:a16="http://schemas.microsoft.com/office/drawing/2014/main" id="{9D40A280-071E-DBFA-6AF0-E13AA8857AE8}"/>
              </a:ext>
              <a:ext uri="{C183D7F6-B498-43B3-948B-1728B52AA6E4}">
                <adec:decorative xmlns:adec="http://schemas.microsoft.com/office/drawing/2017/decorative" val="1"/>
              </a:ext>
            </a:extLst>
          </p:cNvPr>
          <p:cNvGrpSpPr>
            <a:grpSpLocks noChangeAspect="1"/>
          </p:cNvGrpSpPr>
          <p:nvPr userDrawn="1"/>
        </p:nvGrpSpPr>
        <p:grpSpPr>
          <a:xfrm>
            <a:off x="7517605" y="385758"/>
            <a:ext cx="4283996" cy="6092422"/>
            <a:chOff x="6252761" y="1586198"/>
            <a:chExt cx="2409823" cy="3427094"/>
          </a:xfrm>
        </p:grpSpPr>
        <p:sp>
          <p:nvSpPr>
            <p:cNvPr id="5" name="Frihandsfigur 1">
              <a:extLst>
                <a:ext uri="{FF2B5EF4-FFF2-40B4-BE49-F238E27FC236}">
                  <a16:creationId xmlns:a16="http://schemas.microsoft.com/office/drawing/2014/main" id="{32A4BF31-30EF-05CD-0ECC-9436B24E903B}"/>
                </a:ext>
                <a:ext uri="{C183D7F6-B498-43B3-948B-1728B52AA6E4}">
                  <adec:decorative xmlns:adec="http://schemas.microsoft.com/office/drawing/2017/decorative" val="1"/>
                </a:ext>
              </a:extLst>
            </p:cNvPr>
            <p:cNvSpPr/>
            <p:nvPr/>
          </p:nvSpPr>
          <p:spPr>
            <a:xfrm>
              <a:off x="6252761" y="1586198"/>
              <a:ext cx="803243" cy="571118"/>
            </a:xfrm>
            <a:custGeom>
              <a:avLst/>
              <a:gdLst>
                <a:gd name="connsiteX0" fmla="*/ 517684 w 803243"/>
                <a:gd name="connsiteY0" fmla="*/ 571119 h 571118"/>
                <a:gd name="connsiteX1" fmla="*/ 803243 w 803243"/>
                <a:gd name="connsiteY1" fmla="*/ 285559 h 571118"/>
                <a:gd name="connsiteX2" fmla="*/ 803243 w 803243"/>
                <a:gd name="connsiteY2" fmla="*/ 0 h 571118"/>
                <a:gd name="connsiteX3" fmla="*/ 0 w 803243"/>
                <a:gd name="connsiteY3" fmla="*/ 0 h 571118"/>
                <a:gd name="connsiteX4" fmla="*/ 0 w 803243"/>
                <a:gd name="connsiteY4" fmla="*/ 571024 h 571118"/>
                <a:gd name="connsiteX5" fmla="*/ 517684 w 803243"/>
                <a:gd name="connsiteY5" fmla="*/ 571024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571119"/>
                  </a:moveTo>
                  <a:cubicBezTo>
                    <a:pt x="675418" y="571119"/>
                    <a:pt x="803243" y="443294"/>
                    <a:pt x="803243" y="285559"/>
                  </a:cubicBezTo>
                  <a:lnTo>
                    <a:pt x="803243" y="0"/>
                  </a:lnTo>
                  <a:lnTo>
                    <a:pt x="0" y="0"/>
                  </a:lnTo>
                  <a:lnTo>
                    <a:pt x="0" y="571024"/>
                  </a:lnTo>
                  <a:lnTo>
                    <a:pt x="517684" y="571024"/>
                  </a:lnTo>
                  <a:close/>
                </a:path>
              </a:pathLst>
            </a:custGeom>
            <a:solidFill>
              <a:srgbClr val="E7E1DF"/>
            </a:solidFill>
            <a:ln w="9525" cap="flat">
              <a:noFill/>
              <a:prstDash val="solid"/>
              <a:miter/>
            </a:ln>
          </p:spPr>
          <p:txBody>
            <a:bodyPr rtlCol="0" anchor="ctr"/>
            <a:lstStyle/>
            <a:p>
              <a:endParaRPr lang="en-US"/>
            </a:p>
          </p:txBody>
        </p:sp>
        <p:sp>
          <p:nvSpPr>
            <p:cNvPr id="18" name="Frihandsfigur 2">
              <a:extLst>
                <a:ext uri="{FF2B5EF4-FFF2-40B4-BE49-F238E27FC236}">
                  <a16:creationId xmlns:a16="http://schemas.microsoft.com/office/drawing/2014/main" id="{71A89259-9EBE-A46A-79F6-2167FC961C03}"/>
                </a:ext>
                <a:ext uri="{C183D7F6-B498-43B3-948B-1728B52AA6E4}">
                  <adec:decorative xmlns:adec="http://schemas.microsoft.com/office/drawing/2017/decorative" val="1"/>
                </a:ext>
              </a:extLst>
            </p:cNvPr>
            <p:cNvSpPr/>
            <p:nvPr/>
          </p:nvSpPr>
          <p:spPr>
            <a:xfrm>
              <a:off x="7056003" y="1586579"/>
              <a:ext cx="1606486" cy="1713166"/>
            </a:xfrm>
            <a:custGeom>
              <a:avLst/>
              <a:gdLst>
                <a:gd name="connsiteX0" fmla="*/ 324040 w 1606486"/>
                <a:gd name="connsiteY0" fmla="*/ 1713166 h 1713166"/>
                <a:gd name="connsiteX1" fmla="*/ 0 w 1606486"/>
                <a:gd name="connsiteY1" fmla="*/ 1389126 h 1713166"/>
                <a:gd name="connsiteX2" fmla="*/ 0 w 1606486"/>
                <a:gd name="connsiteY2" fmla="*/ 0 h 1713166"/>
                <a:gd name="connsiteX3" fmla="*/ 1606487 w 1606486"/>
                <a:gd name="connsiteY3" fmla="*/ 0 h 1713166"/>
                <a:gd name="connsiteX4" fmla="*/ 1606487 w 1606486"/>
                <a:gd name="connsiteY4" fmla="*/ 1713166 h 1713166"/>
                <a:gd name="connsiteX5" fmla="*/ 324040 w 1606486"/>
                <a:gd name="connsiteY5" fmla="*/ 1713166 h 1713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6486" h="1713166">
                  <a:moveTo>
                    <a:pt x="324040" y="1713166"/>
                  </a:moveTo>
                  <a:cubicBezTo>
                    <a:pt x="145066" y="1713166"/>
                    <a:pt x="0" y="1568101"/>
                    <a:pt x="0" y="1389126"/>
                  </a:cubicBezTo>
                  <a:lnTo>
                    <a:pt x="0" y="0"/>
                  </a:lnTo>
                  <a:lnTo>
                    <a:pt x="1606487" y="0"/>
                  </a:lnTo>
                  <a:lnTo>
                    <a:pt x="1606487" y="1713166"/>
                  </a:lnTo>
                  <a:lnTo>
                    <a:pt x="324040" y="1713166"/>
                  </a:lnTo>
                  <a:close/>
                </a:path>
              </a:pathLst>
            </a:custGeom>
            <a:solidFill>
              <a:schemeClr val="accent2"/>
            </a:solidFill>
            <a:ln w="9525" cap="flat">
              <a:noFill/>
              <a:prstDash val="solid"/>
              <a:miter/>
            </a:ln>
          </p:spPr>
          <p:txBody>
            <a:bodyPr rtlCol="0" anchor="ctr"/>
            <a:lstStyle/>
            <a:p>
              <a:endParaRPr lang="en-US"/>
            </a:p>
          </p:txBody>
        </p:sp>
        <p:sp>
          <p:nvSpPr>
            <p:cNvPr id="14" name="Frihandsfigur 3">
              <a:extLst>
                <a:ext uri="{FF2B5EF4-FFF2-40B4-BE49-F238E27FC236}">
                  <a16:creationId xmlns:a16="http://schemas.microsoft.com/office/drawing/2014/main" id="{376A0DE8-2A34-0828-4EDE-64FCAC43535A}"/>
                </a:ext>
                <a:ext uri="{C183D7F6-B498-43B3-948B-1728B52AA6E4}">
                  <adec:decorative xmlns:adec="http://schemas.microsoft.com/office/drawing/2017/decorative" val="1"/>
                </a:ext>
              </a:extLst>
            </p:cNvPr>
            <p:cNvSpPr/>
            <p:nvPr/>
          </p:nvSpPr>
          <p:spPr>
            <a:xfrm>
              <a:off x="6252761" y="2157317"/>
              <a:ext cx="803243" cy="1142142"/>
            </a:xfrm>
            <a:custGeom>
              <a:avLst/>
              <a:gdLst>
                <a:gd name="connsiteX0" fmla="*/ 479203 w 803243"/>
                <a:gd name="connsiteY0" fmla="*/ 0 h 1142142"/>
                <a:gd name="connsiteX1" fmla="*/ 803243 w 803243"/>
                <a:gd name="connsiteY1" fmla="*/ 324041 h 1142142"/>
                <a:gd name="connsiteX2" fmla="*/ 803243 w 803243"/>
                <a:gd name="connsiteY2" fmla="*/ 1142143 h 1142142"/>
                <a:gd name="connsiteX3" fmla="*/ 0 w 803243"/>
                <a:gd name="connsiteY3" fmla="*/ 1142143 h 1142142"/>
                <a:gd name="connsiteX4" fmla="*/ 0 w 803243"/>
                <a:gd name="connsiteY4" fmla="*/ 0 h 1142142"/>
                <a:gd name="connsiteX5" fmla="*/ 479203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0"/>
                  </a:moveTo>
                  <a:cubicBezTo>
                    <a:pt x="658178" y="0"/>
                    <a:pt x="803243" y="145066"/>
                    <a:pt x="803243" y="324041"/>
                  </a:cubicBezTo>
                  <a:lnTo>
                    <a:pt x="803243" y="1142143"/>
                  </a:lnTo>
                  <a:lnTo>
                    <a:pt x="0" y="1142143"/>
                  </a:lnTo>
                  <a:lnTo>
                    <a:pt x="0" y="0"/>
                  </a:lnTo>
                  <a:lnTo>
                    <a:pt x="479203" y="0"/>
                  </a:lnTo>
                  <a:close/>
                </a:path>
              </a:pathLst>
            </a:custGeom>
            <a:solidFill>
              <a:schemeClr val="accent1"/>
            </a:solidFill>
            <a:ln w="9525" cap="flat">
              <a:noFill/>
              <a:prstDash val="solid"/>
              <a:miter/>
            </a:ln>
          </p:spPr>
          <p:txBody>
            <a:bodyPr rtlCol="0" anchor="ctr"/>
            <a:lstStyle/>
            <a:p>
              <a:endParaRPr lang="en-US"/>
            </a:p>
          </p:txBody>
        </p:sp>
        <p:sp>
          <p:nvSpPr>
            <p:cNvPr id="9" name="Frihandsfigur 4">
              <a:extLst>
                <a:ext uri="{FF2B5EF4-FFF2-40B4-BE49-F238E27FC236}">
                  <a16:creationId xmlns:a16="http://schemas.microsoft.com/office/drawing/2014/main" id="{23B8AF72-CBDF-C926-DA6F-8DF1E2515377}"/>
                </a:ext>
                <a:ext uri="{C183D7F6-B498-43B3-948B-1728B52AA6E4}">
                  <adec:decorative xmlns:adec="http://schemas.microsoft.com/office/drawing/2017/decorative" val="1"/>
                </a:ext>
              </a:extLst>
            </p:cNvPr>
            <p:cNvSpPr/>
            <p:nvPr/>
          </p:nvSpPr>
          <p:spPr>
            <a:xfrm>
              <a:off x="6252761" y="3299650"/>
              <a:ext cx="803243" cy="571119"/>
            </a:xfrm>
            <a:custGeom>
              <a:avLst/>
              <a:gdLst>
                <a:gd name="connsiteX0" fmla="*/ 517684 w 803243"/>
                <a:gd name="connsiteY0" fmla="*/ 571119 h 571119"/>
                <a:gd name="connsiteX1" fmla="*/ 803243 w 803243"/>
                <a:gd name="connsiteY1" fmla="*/ 285559 h 571119"/>
                <a:gd name="connsiteX2" fmla="*/ 803243 w 803243"/>
                <a:gd name="connsiteY2" fmla="*/ 0 h 571119"/>
                <a:gd name="connsiteX3" fmla="*/ 0 w 803243"/>
                <a:gd name="connsiteY3" fmla="*/ 0 h 571119"/>
                <a:gd name="connsiteX4" fmla="*/ 0 w 803243"/>
                <a:gd name="connsiteY4" fmla="*/ 571024 h 571119"/>
                <a:gd name="connsiteX5" fmla="*/ 517684 w 803243"/>
                <a:gd name="connsiteY5" fmla="*/ 571024 h 57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9">
                  <a:moveTo>
                    <a:pt x="517684" y="571119"/>
                  </a:moveTo>
                  <a:cubicBezTo>
                    <a:pt x="675418" y="571119"/>
                    <a:pt x="803243" y="443294"/>
                    <a:pt x="803243" y="285559"/>
                  </a:cubicBezTo>
                  <a:lnTo>
                    <a:pt x="803243" y="0"/>
                  </a:lnTo>
                  <a:lnTo>
                    <a:pt x="0" y="0"/>
                  </a:lnTo>
                  <a:lnTo>
                    <a:pt x="0" y="571024"/>
                  </a:lnTo>
                  <a:lnTo>
                    <a:pt x="517684" y="571024"/>
                  </a:lnTo>
                  <a:close/>
                </a:path>
              </a:pathLst>
            </a:custGeom>
            <a:solidFill>
              <a:schemeClr val="accent2"/>
            </a:solidFill>
            <a:ln w="9525" cap="flat">
              <a:noFill/>
              <a:prstDash val="solid"/>
              <a:miter/>
            </a:ln>
          </p:spPr>
          <p:txBody>
            <a:bodyPr rtlCol="0" anchor="ctr"/>
            <a:lstStyle/>
            <a:p>
              <a:endParaRPr lang="en-US"/>
            </a:p>
          </p:txBody>
        </p:sp>
        <p:sp>
          <p:nvSpPr>
            <p:cNvPr id="15" name="Frihandsfigur 5">
              <a:extLst>
                <a:ext uri="{FF2B5EF4-FFF2-40B4-BE49-F238E27FC236}">
                  <a16:creationId xmlns:a16="http://schemas.microsoft.com/office/drawing/2014/main" id="{7C692DBA-433B-E1DF-76AB-28CA52F11239}"/>
                </a:ext>
                <a:ext uri="{C183D7F6-B498-43B3-948B-1728B52AA6E4}">
                  <adec:decorative xmlns:adec="http://schemas.microsoft.com/office/drawing/2017/decorative" val="1"/>
                </a:ext>
              </a:extLst>
            </p:cNvPr>
            <p:cNvSpPr/>
            <p:nvPr/>
          </p:nvSpPr>
          <p:spPr>
            <a:xfrm>
              <a:off x="7056099" y="3299650"/>
              <a:ext cx="803243" cy="1142142"/>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98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98" y="1142143"/>
                  </a:lnTo>
                  <a:close/>
                </a:path>
              </a:pathLst>
            </a:custGeom>
            <a:solidFill>
              <a:srgbClr val="E7E1DF"/>
            </a:solidFill>
            <a:ln w="9525" cap="flat">
              <a:noFill/>
              <a:prstDash val="solid"/>
              <a:miter/>
            </a:ln>
          </p:spPr>
          <p:txBody>
            <a:bodyPr rtlCol="0" anchor="ctr"/>
            <a:lstStyle/>
            <a:p>
              <a:endParaRPr lang="en-US"/>
            </a:p>
          </p:txBody>
        </p:sp>
        <p:sp>
          <p:nvSpPr>
            <p:cNvPr id="17" name="Frihandsfigur 6">
              <a:extLst>
                <a:ext uri="{FF2B5EF4-FFF2-40B4-BE49-F238E27FC236}">
                  <a16:creationId xmlns:a16="http://schemas.microsoft.com/office/drawing/2014/main" id="{EB977C97-9D07-3D8C-062B-F82C8C6D954C}"/>
                </a:ext>
                <a:ext uri="{C183D7F6-B498-43B3-948B-1728B52AA6E4}">
                  <adec:decorative xmlns:adec="http://schemas.microsoft.com/office/drawing/2017/decorative" val="1"/>
                </a:ext>
              </a:extLst>
            </p:cNvPr>
            <p:cNvSpPr/>
            <p:nvPr/>
          </p:nvSpPr>
          <p:spPr>
            <a:xfrm>
              <a:off x="7859246" y="3299746"/>
              <a:ext cx="803243" cy="1142142"/>
            </a:xfrm>
            <a:custGeom>
              <a:avLst/>
              <a:gdLst>
                <a:gd name="connsiteX0" fmla="*/ 324040 w 803243"/>
                <a:gd name="connsiteY0" fmla="*/ 0 h 1142142"/>
                <a:gd name="connsiteX1" fmla="*/ 0 w 803243"/>
                <a:gd name="connsiteY1" fmla="*/ 324041 h 1142142"/>
                <a:gd name="connsiteX2" fmla="*/ 0 w 803243"/>
                <a:gd name="connsiteY2" fmla="*/ 1142143 h 1142142"/>
                <a:gd name="connsiteX3" fmla="*/ 803243 w 803243"/>
                <a:gd name="connsiteY3" fmla="*/ 1142143 h 1142142"/>
                <a:gd name="connsiteX4" fmla="*/ 803243 w 803243"/>
                <a:gd name="connsiteY4" fmla="*/ 0 h 1142142"/>
                <a:gd name="connsiteX5" fmla="*/ 324040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324040" y="0"/>
                  </a:moveTo>
                  <a:cubicBezTo>
                    <a:pt x="145066" y="0"/>
                    <a:pt x="0" y="145066"/>
                    <a:pt x="0" y="324041"/>
                  </a:cubicBezTo>
                  <a:lnTo>
                    <a:pt x="0" y="1142143"/>
                  </a:lnTo>
                  <a:lnTo>
                    <a:pt x="803243" y="1142143"/>
                  </a:lnTo>
                  <a:lnTo>
                    <a:pt x="803243" y="0"/>
                  </a:lnTo>
                  <a:lnTo>
                    <a:pt x="324040" y="0"/>
                  </a:lnTo>
                  <a:close/>
                </a:path>
              </a:pathLst>
            </a:custGeom>
            <a:solidFill>
              <a:schemeClr val="accent1"/>
            </a:solidFill>
            <a:ln w="9525" cap="flat">
              <a:noFill/>
              <a:prstDash val="solid"/>
              <a:miter/>
            </a:ln>
          </p:spPr>
          <p:txBody>
            <a:bodyPr rtlCol="0" anchor="ctr"/>
            <a:lstStyle/>
            <a:p>
              <a:endParaRPr lang="en-US"/>
            </a:p>
          </p:txBody>
        </p:sp>
        <p:sp>
          <p:nvSpPr>
            <p:cNvPr id="16" name="Frihandsfigur 7">
              <a:extLst>
                <a:ext uri="{FF2B5EF4-FFF2-40B4-BE49-F238E27FC236}">
                  <a16:creationId xmlns:a16="http://schemas.microsoft.com/office/drawing/2014/main" id="{E3FE4394-782C-744B-C25C-C4C783D578EF}"/>
                </a:ext>
                <a:ext uri="{C183D7F6-B498-43B3-948B-1728B52AA6E4}">
                  <adec:decorative xmlns:adec="http://schemas.microsoft.com/office/drawing/2017/decorative" val="1"/>
                </a:ext>
              </a:extLst>
            </p:cNvPr>
            <p:cNvSpPr/>
            <p:nvPr/>
          </p:nvSpPr>
          <p:spPr>
            <a:xfrm>
              <a:off x="6252761" y="3871055"/>
              <a:ext cx="803243" cy="1142142"/>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03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03" y="1142143"/>
                  </a:lnTo>
                  <a:close/>
                </a:path>
              </a:pathLst>
            </a:custGeom>
            <a:solidFill>
              <a:schemeClr val="accent1"/>
            </a:solidFill>
            <a:ln w="9525" cap="flat">
              <a:noFill/>
              <a:prstDash val="solid"/>
              <a:miter/>
            </a:ln>
          </p:spPr>
          <p:txBody>
            <a:bodyPr rtlCol="0" anchor="ctr"/>
            <a:lstStyle/>
            <a:p>
              <a:endParaRPr lang="en-US"/>
            </a:p>
          </p:txBody>
        </p:sp>
        <p:sp>
          <p:nvSpPr>
            <p:cNvPr id="12" name="Frihandsfigur 8">
              <a:extLst>
                <a:ext uri="{FF2B5EF4-FFF2-40B4-BE49-F238E27FC236}">
                  <a16:creationId xmlns:a16="http://schemas.microsoft.com/office/drawing/2014/main" id="{0A10B623-1AA0-2E51-5D24-A3F8564FEF04}"/>
                </a:ext>
                <a:ext uri="{C183D7F6-B498-43B3-948B-1728B52AA6E4}">
                  <adec:decorative xmlns:adec="http://schemas.microsoft.com/office/drawing/2017/decorative" val="1"/>
                </a:ext>
              </a:extLst>
            </p:cNvPr>
            <p:cNvSpPr/>
            <p:nvPr/>
          </p:nvSpPr>
          <p:spPr>
            <a:xfrm>
              <a:off x="7056004" y="4442174"/>
              <a:ext cx="803243" cy="571118"/>
            </a:xfrm>
            <a:custGeom>
              <a:avLst/>
              <a:gdLst>
                <a:gd name="connsiteX0" fmla="*/ 285559 w 803243"/>
                <a:gd name="connsiteY0" fmla="*/ 0 h 571118"/>
                <a:gd name="connsiteX1" fmla="*/ 0 w 803243"/>
                <a:gd name="connsiteY1" fmla="*/ 285560 h 571118"/>
                <a:gd name="connsiteX2" fmla="*/ 0 w 803243"/>
                <a:gd name="connsiteY2" fmla="*/ 571119 h 571118"/>
                <a:gd name="connsiteX3" fmla="*/ 803243 w 803243"/>
                <a:gd name="connsiteY3" fmla="*/ 571119 h 571118"/>
                <a:gd name="connsiteX4" fmla="*/ 803243 w 803243"/>
                <a:gd name="connsiteY4" fmla="*/ 95 h 571118"/>
                <a:gd name="connsiteX5" fmla="*/ 285559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285559" y="0"/>
                  </a:moveTo>
                  <a:cubicBezTo>
                    <a:pt x="127825" y="0"/>
                    <a:pt x="0" y="127826"/>
                    <a:pt x="0" y="285560"/>
                  </a:cubicBezTo>
                  <a:lnTo>
                    <a:pt x="0" y="571119"/>
                  </a:lnTo>
                  <a:lnTo>
                    <a:pt x="803243" y="571119"/>
                  </a:lnTo>
                  <a:lnTo>
                    <a:pt x="803243" y="95"/>
                  </a:lnTo>
                  <a:lnTo>
                    <a:pt x="285559" y="95"/>
                  </a:lnTo>
                  <a:close/>
                </a:path>
              </a:pathLst>
            </a:custGeom>
            <a:solidFill>
              <a:schemeClr val="accent2"/>
            </a:solidFill>
            <a:ln w="9525" cap="flat">
              <a:noFill/>
              <a:prstDash val="solid"/>
              <a:miter/>
            </a:ln>
          </p:spPr>
          <p:txBody>
            <a:bodyPr rtlCol="0" anchor="ctr"/>
            <a:lstStyle/>
            <a:p>
              <a:endParaRPr lang="en-US"/>
            </a:p>
          </p:txBody>
        </p:sp>
        <p:sp>
          <p:nvSpPr>
            <p:cNvPr id="13" name="Frihandsfigur 9">
              <a:extLst>
                <a:ext uri="{FF2B5EF4-FFF2-40B4-BE49-F238E27FC236}">
                  <a16:creationId xmlns:a16="http://schemas.microsoft.com/office/drawing/2014/main" id="{6F8A131A-FAF8-9F4E-51F8-81F131118D56}"/>
                </a:ext>
                <a:ext uri="{C183D7F6-B498-43B3-948B-1728B52AA6E4}">
                  <adec:decorative xmlns:adec="http://schemas.microsoft.com/office/drawing/2017/decorative" val="1"/>
                </a:ext>
              </a:extLst>
            </p:cNvPr>
            <p:cNvSpPr/>
            <p:nvPr/>
          </p:nvSpPr>
          <p:spPr>
            <a:xfrm>
              <a:off x="7859341" y="4442174"/>
              <a:ext cx="803243" cy="571118"/>
            </a:xfrm>
            <a:custGeom>
              <a:avLst/>
              <a:gdLst>
                <a:gd name="connsiteX0" fmla="*/ 517684 w 803243"/>
                <a:gd name="connsiteY0" fmla="*/ 0 h 571118"/>
                <a:gd name="connsiteX1" fmla="*/ 803243 w 803243"/>
                <a:gd name="connsiteY1" fmla="*/ 285560 h 571118"/>
                <a:gd name="connsiteX2" fmla="*/ 803243 w 803243"/>
                <a:gd name="connsiteY2" fmla="*/ 571119 h 571118"/>
                <a:gd name="connsiteX3" fmla="*/ 0 w 803243"/>
                <a:gd name="connsiteY3" fmla="*/ 571119 h 571118"/>
                <a:gd name="connsiteX4" fmla="*/ 0 w 803243"/>
                <a:gd name="connsiteY4" fmla="*/ 95 h 571118"/>
                <a:gd name="connsiteX5" fmla="*/ 517684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0"/>
                  </a:moveTo>
                  <a:cubicBezTo>
                    <a:pt x="675418" y="0"/>
                    <a:pt x="803243" y="127826"/>
                    <a:pt x="803243" y="285560"/>
                  </a:cubicBezTo>
                  <a:lnTo>
                    <a:pt x="803243" y="571119"/>
                  </a:lnTo>
                  <a:lnTo>
                    <a:pt x="0" y="571119"/>
                  </a:lnTo>
                  <a:lnTo>
                    <a:pt x="0" y="95"/>
                  </a:lnTo>
                  <a:lnTo>
                    <a:pt x="517684" y="95"/>
                  </a:lnTo>
                  <a:close/>
                </a:path>
              </a:pathLst>
            </a:custGeom>
            <a:solidFill>
              <a:srgbClr val="E7E1DF"/>
            </a:solidFill>
            <a:ln w="9525" cap="flat">
              <a:noFill/>
              <a:prstDash val="solid"/>
              <a:miter/>
            </a:ln>
          </p:spPr>
          <p:txBody>
            <a:bodyPr rtlCol="0" anchor="ctr"/>
            <a:lstStyle/>
            <a:p>
              <a:endParaRPr lang="en-US"/>
            </a:p>
          </p:txBody>
        </p:sp>
      </p:grpSp>
      <p:pic>
        <p:nvPicPr>
          <p:cNvPr id="10" name="Logo" descr="Logotyp Västra Götalandsregionen">
            <a:extLst>
              <a:ext uri="{FF2B5EF4-FFF2-40B4-BE49-F238E27FC236}">
                <a16:creationId xmlns:a16="http://schemas.microsoft.com/office/drawing/2014/main" id="{E03F274C-7DF4-4202-6241-5960DF9CAF0A}"/>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390752" y="6052990"/>
            <a:ext cx="2118361" cy="377529"/>
          </a:xfrm>
          <a:prstGeom prst="rect">
            <a:avLst/>
          </a:prstGeom>
        </p:spPr>
      </p:pic>
      <p:sp>
        <p:nvSpPr>
          <p:cNvPr id="8" name="Platshållare för datum 8">
            <a:extLst>
              <a:ext uri="{FF2B5EF4-FFF2-40B4-BE49-F238E27FC236}">
                <a16:creationId xmlns:a16="http://schemas.microsoft.com/office/drawing/2014/main" id="{2D7A94E1-4D7B-8C36-2DD9-EA5758651018}"/>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65E3A8B8-09AE-46E8-806A-EC72EAAE657B}" type="datetime1">
              <a:rPr lang="sv-SE" smtClean="0"/>
              <a:t>2026-06-29</a:t>
            </a:fld>
            <a:endParaRPr lang="sv-SE"/>
          </a:p>
        </p:txBody>
      </p:sp>
      <p:sp>
        <p:nvSpPr>
          <p:cNvPr id="7" name="Platshållare för sidfot 6">
            <a:extLst>
              <a:ext uri="{FF2B5EF4-FFF2-40B4-BE49-F238E27FC236}">
                <a16:creationId xmlns:a16="http://schemas.microsoft.com/office/drawing/2014/main" id="{8810085F-04AE-F66F-8FEC-4C6A10935D99}"/>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1734739693"/>
      </p:ext>
    </p:extLst>
  </p:cSld>
  <p:clrMapOvr>
    <a:masterClrMapping/>
  </p:clrMapOvr>
  <p:extLst>
    <p:ext uri="{DCECCB84-F9BA-43D5-87BE-67443E8EF086}">
      <p15:sldGuideLst xmlns:p15="http://schemas.microsoft.com/office/powerpoint/2012/main">
        <p15:guide id="1" pos="55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och stor bild">
    <p:spTree>
      <p:nvGrpSpPr>
        <p:cNvPr id="1" name=""/>
        <p:cNvGrpSpPr/>
        <p:nvPr/>
      </p:nvGrpSpPr>
      <p:grpSpPr>
        <a:xfrm>
          <a:off x="0" y="0"/>
          <a:ext cx="0" cy="0"/>
          <a:chOff x="0" y="0"/>
          <a:chExt cx="0" cy="0"/>
        </a:xfrm>
      </p:grpSpPr>
      <p:sp>
        <p:nvSpPr>
          <p:cNvPr id="8" name="Frihandsfigur 7">
            <a:extLst>
              <a:ext uri="{FF2B5EF4-FFF2-40B4-BE49-F238E27FC236}">
                <a16:creationId xmlns:a16="http://schemas.microsoft.com/office/drawing/2014/main" id="{C316BF93-6E39-1789-A4DF-ACF47A8660EE}"/>
              </a:ext>
              <a:ext uri="{C183D7F6-B498-43B3-948B-1728B52AA6E4}">
                <adec:decorative xmlns:adec="http://schemas.microsoft.com/office/drawing/2017/decorative" val="1"/>
              </a:ext>
            </a:extLst>
          </p:cNvPr>
          <p:cNvSpPr/>
          <p:nvPr userDrawn="1"/>
        </p:nvSpPr>
        <p:spPr>
          <a:xfrm>
            <a:off x="389466" y="4921196"/>
            <a:ext cx="11411966" cy="1555200"/>
          </a:xfrm>
          <a:custGeom>
            <a:avLst/>
            <a:gdLst>
              <a:gd name="connsiteX0" fmla="*/ 0 w 11411966"/>
              <a:gd name="connsiteY0" fmla="*/ 0 h 1555200"/>
              <a:gd name="connsiteX1" fmla="*/ 7124366 w 11411966"/>
              <a:gd name="connsiteY1" fmla="*/ 0 h 1555200"/>
              <a:gd name="connsiteX2" fmla="*/ 7691547 w 11411966"/>
              <a:gd name="connsiteY2" fmla="*/ 0 h 1555200"/>
              <a:gd name="connsiteX3" fmla="*/ 8724054 w 11411966"/>
              <a:gd name="connsiteY3" fmla="*/ 0 h 1555200"/>
              <a:gd name="connsiteX4" fmla="*/ 9698233 w 11411966"/>
              <a:gd name="connsiteY4" fmla="*/ 0 h 1555200"/>
              <a:gd name="connsiteX5" fmla="*/ 10844785 w 11411966"/>
              <a:gd name="connsiteY5" fmla="*/ 0 h 1555200"/>
              <a:gd name="connsiteX6" fmla="*/ 11411966 w 11411966"/>
              <a:gd name="connsiteY6" fmla="*/ 567181 h 1555200"/>
              <a:gd name="connsiteX7" fmla="*/ 11411966 w 11411966"/>
              <a:gd name="connsiteY7" fmla="*/ 711958 h 1555200"/>
              <a:gd name="connsiteX8" fmla="*/ 11411966 w 11411966"/>
              <a:gd name="connsiteY8" fmla="*/ 988019 h 1555200"/>
              <a:gd name="connsiteX9" fmla="*/ 11411966 w 11411966"/>
              <a:gd name="connsiteY9" fmla="*/ 1555199 h 1555200"/>
              <a:gd name="connsiteX10" fmla="*/ 10844795 w 11411966"/>
              <a:gd name="connsiteY10" fmla="*/ 1555199 h 1555200"/>
              <a:gd name="connsiteX11" fmla="*/ 10844785 w 11411966"/>
              <a:gd name="connsiteY11" fmla="*/ 1555200 h 1555200"/>
              <a:gd name="connsiteX12" fmla="*/ 9698233 w 11411966"/>
              <a:gd name="connsiteY12" fmla="*/ 1555200 h 1555200"/>
              <a:gd name="connsiteX13" fmla="*/ 8724054 w 11411966"/>
              <a:gd name="connsiteY13" fmla="*/ 1555200 h 1555200"/>
              <a:gd name="connsiteX14" fmla="*/ 7691547 w 11411966"/>
              <a:gd name="connsiteY14" fmla="*/ 1555200 h 1555200"/>
              <a:gd name="connsiteX15" fmla="*/ 7124366 w 11411966"/>
              <a:gd name="connsiteY15" fmla="*/ 1555200 h 1555200"/>
              <a:gd name="connsiteX16" fmla="*/ 0 w 11411966"/>
              <a:gd name="connsiteY16" fmla="*/ 1555200 h 155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411966" h="1555200">
                <a:moveTo>
                  <a:pt x="0" y="0"/>
                </a:moveTo>
                <a:lnTo>
                  <a:pt x="7124366" y="0"/>
                </a:lnTo>
                <a:lnTo>
                  <a:pt x="7691547" y="0"/>
                </a:lnTo>
                <a:lnTo>
                  <a:pt x="8724054" y="0"/>
                </a:lnTo>
                <a:lnTo>
                  <a:pt x="9698233" y="0"/>
                </a:lnTo>
                <a:lnTo>
                  <a:pt x="10844785" y="0"/>
                </a:lnTo>
                <a:cubicBezTo>
                  <a:pt x="11158030" y="0"/>
                  <a:pt x="11411966" y="253936"/>
                  <a:pt x="11411966" y="567181"/>
                </a:cubicBezTo>
                <a:lnTo>
                  <a:pt x="11411966" y="711958"/>
                </a:lnTo>
                <a:lnTo>
                  <a:pt x="11411966" y="988019"/>
                </a:lnTo>
                <a:lnTo>
                  <a:pt x="11411966" y="1555199"/>
                </a:lnTo>
                <a:lnTo>
                  <a:pt x="10844795" y="1555199"/>
                </a:lnTo>
                <a:lnTo>
                  <a:pt x="10844785" y="1555200"/>
                </a:lnTo>
                <a:lnTo>
                  <a:pt x="9698233" y="1555200"/>
                </a:lnTo>
                <a:lnTo>
                  <a:pt x="8724054" y="1555200"/>
                </a:lnTo>
                <a:lnTo>
                  <a:pt x="7691547" y="1555200"/>
                </a:lnTo>
                <a:lnTo>
                  <a:pt x="7124366" y="1555200"/>
                </a:lnTo>
                <a:lnTo>
                  <a:pt x="0" y="15552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a:xfrm>
            <a:off x="1096620" y="5174921"/>
            <a:ext cx="9804743" cy="1047750"/>
          </a:xfrm>
          <a:prstGeom prst="rect">
            <a:avLst/>
          </a:prstGeom>
        </p:spPr>
        <p:txBody>
          <a:bodyPr anchor="ctr" anchorCtr="0"/>
          <a:lstStyle>
            <a:lvl1pPr>
              <a:defRPr>
                <a:solidFill>
                  <a:schemeClr val="bg1"/>
                </a:solidFill>
              </a:defRPr>
            </a:lvl1pPr>
          </a:lstStyle>
          <a:p>
            <a:r>
              <a:rPr lang="sv-SE"/>
              <a:t>Klicka för att lägga till rubrik</a:t>
            </a:r>
          </a:p>
        </p:txBody>
      </p:sp>
      <p:sp>
        <p:nvSpPr>
          <p:cNvPr id="15" name="Platshållare för bild 1">
            <a:extLst>
              <a:ext uri="{FF2B5EF4-FFF2-40B4-BE49-F238E27FC236}">
                <a16:creationId xmlns:a16="http://schemas.microsoft.com/office/drawing/2014/main" id="{C866F5AF-6945-1E27-3523-937C5BA5CF62}"/>
              </a:ext>
            </a:extLst>
          </p:cNvPr>
          <p:cNvSpPr>
            <a:spLocks noGrp="1"/>
          </p:cNvSpPr>
          <p:nvPr>
            <p:ph type="pic" sz="quarter" idx="27"/>
          </p:nvPr>
        </p:nvSpPr>
        <p:spPr>
          <a:xfrm>
            <a:off x="389262" y="380997"/>
            <a:ext cx="11412171" cy="4540200"/>
          </a:xfrm>
          <a:custGeom>
            <a:avLst/>
            <a:gdLst>
              <a:gd name="connsiteX0" fmla="*/ 0 w 11412171"/>
              <a:gd name="connsiteY0" fmla="*/ 0 h 4540200"/>
              <a:gd name="connsiteX1" fmla="*/ 8226418 w 11412171"/>
              <a:gd name="connsiteY1" fmla="*/ 0 h 4540200"/>
              <a:gd name="connsiteX2" fmla="*/ 8226418 w 11412171"/>
              <a:gd name="connsiteY2" fmla="*/ 4200 h 4540200"/>
              <a:gd name="connsiteX3" fmla="*/ 8975361 w 11412171"/>
              <a:gd name="connsiteY3" fmla="*/ 4200 h 4540200"/>
              <a:gd name="connsiteX4" fmla="*/ 8975361 w 11412171"/>
              <a:gd name="connsiteY4" fmla="*/ 0 h 4540200"/>
              <a:gd name="connsiteX5" fmla="*/ 11412171 w 11412171"/>
              <a:gd name="connsiteY5" fmla="*/ 0 h 4540200"/>
              <a:gd name="connsiteX6" fmla="*/ 11412171 w 11412171"/>
              <a:gd name="connsiteY6" fmla="*/ 610124 h 4540200"/>
              <a:gd name="connsiteX7" fmla="*/ 11412171 w 11412171"/>
              <a:gd name="connsiteY7" fmla="*/ 2595883 h 4540200"/>
              <a:gd name="connsiteX8" fmla="*/ 11412171 w 11412171"/>
              <a:gd name="connsiteY8" fmla="*/ 3934276 h 4540200"/>
              <a:gd name="connsiteX9" fmla="*/ 10806247 w 11412171"/>
              <a:gd name="connsiteY9" fmla="*/ 4540200 h 4540200"/>
              <a:gd name="connsiteX10" fmla="*/ 7730495 w 11412171"/>
              <a:gd name="connsiteY10" fmla="*/ 4540200 h 4540200"/>
              <a:gd name="connsiteX11" fmla="*/ 7688832 w 11412171"/>
              <a:gd name="connsiteY11" fmla="*/ 4536000 h 4540200"/>
              <a:gd name="connsiteX12" fmla="*/ 0 w 11412171"/>
              <a:gd name="connsiteY12" fmla="*/ 4536000 h 454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412171" h="4540200">
                <a:moveTo>
                  <a:pt x="0" y="0"/>
                </a:moveTo>
                <a:lnTo>
                  <a:pt x="8226418" y="0"/>
                </a:lnTo>
                <a:lnTo>
                  <a:pt x="8226418" y="4200"/>
                </a:lnTo>
                <a:lnTo>
                  <a:pt x="8975361" y="4200"/>
                </a:lnTo>
                <a:lnTo>
                  <a:pt x="8975361" y="0"/>
                </a:lnTo>
                <a:lnTo>
                  <a:pt x="11412171" y="0"/>
                </a:lnTo>
                <a:lnTo>
                  <a:pt x="11412171" y="610124"/>
                </a:lnTo>
                <a:lnTo>
                  <a:pt x="11412171" y="2595883"/>
                </a:lnTo>
                <a:lnTo>
                  <a:pt x="11412171" y="3934276"/>
                </a:lnTo>
                <a:cubicBezTo>
                  <a:pt x="11412171" y="4268919"/>
                  <a:pt x="11140890" y="4540200"/>
                  <a:pt x="10806247" y="4540200"/>
                </a:cubicBezTo>
                <a:lnTo>
                  <a:pt x="7730495" y="4540200"/>
                </a:lnTo>
                <a:lnTo>
                  <a:pt x="7688832" y="4536000"/>
                </a:lnTo>
                <a:lnTo>
                  <a:pt x="0" y="4536000"/>
                </a:lnTo>
                <a:close/>
              </a:path>
            </a:pathLst>
          </a:custGeom>
          <a:solidFill>
            <a:schemeClr val="bg1">
              <a:lumMod val="95000"/>
            </a:schemeClr>
          </a:solidFill>
        </p:spPr>
        <p:txBody>
          <a:bodyPr wrap="square" lIns="144000" tIns="108000">
            <a:noAutofit/>
          </a:bodyPr>
          <a:lstStyle>
            <a:lvl1pPr marL="0" indent="0">
              <a:buFontTx/>
              <a:buNone/>
              <a:defRPr sz="2000"/>
            </a:lvl1pPr>
          </a:lstStyle>
          <a:p>
            <a:r>
              <a:rPr lang="sv-SE"/>
              <a:t>Klicka på ikonen för att lägga till en bild</a:t>
            </a:r>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a:xfrm>
            <a:off x="10901364" y="136525"/>
            <a:ext cx="900071" cy="141687"/>
          </a:xfrm>
        </p:spPr>
        <p:txBody>
          <a:bodyPr/>
          <a:lstStyle/>
          <a:p>
            <a:fld id="{E02E36E0-3D25-45C9-A17C-6DADA24B7E73}" type="datetime1">
              <a:rPr lang="sv-SE" smtClean="0"/>
              <a:t>2026-06-29</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707291248"/>
      </p:ext>
    </p:extLst>
  </p:cSld>
  <p:clrMapOvr>
    <a:masterClrMapping/>
  </p:clrMapOvr>
  <p:extLst>
    <p:ext uri="{DCECCB84-F9BA-43D5-87BE-67443E8EF086}">
      <p15:sldGuideLst xmlns:p15="http://schemas.microsoft.com/office/powerpoint/2012/main">
        <p15:guide id="1" orient="horz" pos="1321">
          <p15:clr>
            <a:srgbClr val="FBAE40"/>
          </p15:clr>
        </p15:guide>
        <p15:guide id="2" pos="688">
          <p15:clr>
            <a:srgbClr val="FBAE40"/>
          </p15:clr>
        </p15:guide>
        <p15:guide id="3" orient="horz" pos="414">
          <p15:clr>
            <a:srgbClr val="FBAE4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Svart logo två logotyper">
    <p:spTree>
      <p:nvGrpSpPr>
        <p:cNvPr id="1" name=""/>
        <p:cNvGrpSpPr/>
        <p:nvPr/>
      </p:nvGrpSpPr>
      <p:grpSpPr>
        <a:xfrm>
          <a:off x="0" y="0"/>
          <a:ext cx="0" cy="0"/>
          <a:chOff x="0" y="0"/>
          <a:chExt cx="0" cy="0"/>
        </a:xfrm>
      </p:grpSpPr>
      <p:pic>
        <p:nvPicPr>
          <p:cNvPr id="6" name="Logo" descr="Logotyp Västra Götalandsregionen">
            <a:extLst>
              <a:ext uri="{FF2B5EF4-FFF2-40B4-BE49-F238E27FC236}">
                <a16:creationId xmlns:a16="http://schemas.microsoft.com/office/drawing/2014/main" id="{87B505C0-88C7-6B61-6D26-939E8B8635F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1785932" y="2868104"/>
            <a:ext cx="3209817" cy="572047"/>
          </a:xfrm>
          <a:prstGeom prst="rect">
            <a:avLst/>
          </a:prstGeom>
        </p:spPr>
      </p:pic>
      <p:sp>
        <p:nvSpPr>
          <p:cNvPr id="8" name="Platshållare för bild 7">
            <a:extLst>
              <a:ext uri="{FF2B5EF4-FFF2-40B4-BE49-F238E27FC236}">
                <a16:creationId xmlns:a16="http://schemas.microsoft.com/office/drawing/2014/main" id="{C5206D6B-B1E0-4714-DC33-C7E19D5476F6}"/>
              </a:ext>
            </a:extLst>
          </p:cNvPr>
          <p:cNvSpPr>
            <a:spLocks noGrp="1"/>
          </p:cNvSpPr>
          <p:nvPr>
            <p:ph type="pic" sz="quarter" idx="12" hasCustomPrompt="1"/>
          </p:nvPr>
        </p:nvSpPr>
        <p:spPr>
          <a:xfrm>
            <a:off x="7196091" y="2520000"/>
            <a:ext cx="3202607" cy="1230290"/>
          </a:xfrm>
        </p:spPr>
        <p:txBody>
          <a:bodyPr/>
          <a:lstStyle>
            <a:lvl1pPr marL="0" indent="0">
              <a:buFontTx/>
              <a:buNone/>
              <a:defRPr sz="1800">
                <a:solidFill>
                  <a:schemeClr val="tx1"/>
                </a:solidFill>
              </a:defRPr>
            </a:lvl1pPr>
          </a:lstStyle>
          <a:p>
            <a:r>
              <a:rPr lang="sv-SE"/>
              <a:t>Klicka här för att lägga till en logotyp</a:t>
            </a:r>
          </a:p>
        </p:txBody>
      </p:sp>
      <p:sp>
        <p:nvSpPr>
          <p:cNvPr id="2" name="Platshållare för datum 1">
            <a:extLst>
              <a:ext uri="{FF2B5EF4-FFF2-40B4-BE49-F238E27FC236}">
                <a16:creationId xmlns:a16="http://schemas.microsoft.com/office/drawing/2014/main" id="{29CA8175-3DF2-53F0-BACA-67AB9A313412}"/>
              </a:ext>
            </a:extLst>
          </p:cNvPr>
          <p:cNvSpPr>
            <a:spLocks noGrp="1"/>
          </p:cNvSpPr>
          <p:nvPr>
            <p:ph type="dt" sz="half" idx="10"/>
          </p:nvPr>
        </p:nvSpPr>
        <p:spPr>
          <a:xfrm>
            <a:off x="10901364" y="136525"/>
            <a:ext cx="900071" cy="141687"/>
          </a:xfrm>
        </p:spPr>
        <p:txBody>
          <a:bodyPr/>
          <a:lstStyle/>
          <a:p>
            <a:fld id="{31550502-C535-410A-A6F3-E0261861C94A}" type="datetime1">
              <a:rPr lang="sv-SE" smtClean="0"/>
              <a:t>2026-06-29</a:t>
            </a:fld>
            <a:endParaRPr lang="sv-SE"/>
          </a:p>
        </p:txBody>
      </p:sp>
      <p:sp>
        <p:nvSpPr>
          <p:cNvPr id="5" name="Platshållare för sidfot 4">
            <a:extLst>
              <a:ext uri="{FF2B5EF4-FFF2-40B4-BE49-F238E27FC236}">
                <a16:creationId xmlns:a16="http://schemas.microsoft.com/office/drawing/2014/main" id="{6E1E6669-4CF8-70B7-0D3D-C4533A8CE1F4}"/>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145437947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Vit logo två logotyper">
    <p:spTree>
      <p:nvGrpSpPr>
        <p:cNvPr id="1" name=""/>
        <p:cNvGrpSpPr/>
        <p:nvPr/>
      </p:nvGrpSpPr>
      <p:grpSpPr>
        <a:xfrm>
          <a:off x="0" y="0"/>
          <a:ext cx="0" cy="0"/>
          <a:chOff x="0" y="0"/>
          <a:chExt cx="0" cy="0"/>
        </a:xfrm>
      </p:grpSpPr>
      <p:sp>
        <p:nvSpPr>
          <p:cNvPr id="3" name="Frihandsfigur 2">
            <a:extLst>
              <a:ext uri="{FF2B5EF4-FFF2-40B4-BE49-F238E27FC236}">
                <a16:creationId xmlns:a16="http://schemas.microsoft.com/office/drawing/2014/main" id="{550ACD04-84A9-C753-2519-E4857C71FD41}"/>
              </a:ext>
              <a:ext uri="{C183D7F6-B498-43B3-948B-1728B52AA6E4}">
                <adec:decorative xmlns:adec="http://schemas.microsoft.com/office/drawing/2017/decorative" val="1"/>
              </a:ext>
            </a:extLst>
          </p:cNvPr>
          <p:cNvSpPr/>
          <p:nvPr userDrawn="1"/>
        </p:nvSpPr>
        <p:spPr bwMode="black">
          <a:xfrm>
            <a:off x="389262" y="380997"/>
            <a:ext cx="11412000" cy="6099856"/>
          </a:xfrm>
          <a:custGeom>
            <a:avLst/>
            <a:gdLst>
              <a:gd name="connsiteX0" fmla="*/ 0 w 11412000"/>
              <a:gd name="connsiteY0" fmla="*/ 0 h 6099856"/>
              <a:gd name="connsiteX1" fmla="*/ 11412000 w 11412000"/>
              <a:gd name="connsiteY1" fmla="*/ 0 h 6099856"/>
              <a:gd name="connsiteX2" fmla="*/ 11412000 w 11412000"/>
              <a:gd name="connsiteY2" fmla="*/ 1400466 h 6099856"/>
              <a:gd name="connsiteX3" fmla="*/ 11412000 w 11412000"/>
              <a:gd name="connsiteY3" fmla="*/ 3026481 h 6099856"/>
              <a:gd name="connsiteX4" fmla="*/ 11412000 w 11412000"/>
              <a:gd name="connsiteY4" fmla="*/ 3606802 h 6099856"/>
              <a:gd name="connsiteX5" fmla="*/ 11412000 w 11412000"/>
              <a:gd name="connsiteY5" fmla="*/ 5065943 h 6099856"/>
              <a:gd name="connsiteX6" fmla="*/ 10378087 w 11412000"/>
              <a:gd name="connsiteY6" fmla="*/ 6099856 h 6099856"/>
              <a:gd name="connsiteX7" fmla="*/ 5706738 w 11412000"/>
              <a:gd name="connsiteY7" fmla="*/ 6099856 h 6099856"/>
              <a:gd name="connsiteX8" fmla="*/ 5004000 w 11412000"/>
              <a:gd name="connsiteY8" fmla="*/ 6099856 h 6099856"/>
              <a:gd name="connsiteX9" fmla="*/ 257 w 11412000"/>
              <a:gd name="connsiteY9" fmla="*/ 6099856 h 6099856"/>
              <a:gd name="connsiteX10" fmla="*/ 257 w 11412000"/>
              <a:gd name="connsiteY10" fmla="*/ 3026481 h 6099856"/>
              <a:gd name="connsiteX11" fmla="*/ 0 w 11412000"/>
              <a:gd name="connsiteY11" fmla="*/ 3026481 h 6099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12000" h="6099856">
                <a:moveTo>
                  <a:pt x="0" y="0"/>
                </a:moveTo>
                <a:lnTo>
                  <a:pt x="11412000" y="0"/>
                </a:lnTo>
                <a:lnTo>
                  <a:pt x="11412000" y="1400466"/>
                </a:lnTo>
                <a:lnTo>
                  <a:pt x="11412000" y="3026481"/>
                </a:lnTo>
                <a:lnTo>
                  <a:pt x="11412000" y="3606802"/>
                </a:lnTo>
                <a:lnTo>
                  <a:pt x="11412000" y="5065943"/>
                </a:lnTo>
                <a:cubicBezTo>
                  <a:pt x="11412000" y="5636957"/>
                  <a:pt x="10949101" y="6099856"/>
                  <a:pt x="10378087" y="6099856"/>
                </a:cubicBezTo>
                <a:lnTo>
                  <a:pt x="5706738" y="6099856"/>
                </a:lnTo>
                <a:lnTo>
                  <a:pt x="5004000" y="6099856"/>
                </a:lnTo>
                <a:lnTo>
                  <a:pt x="257" y="6099856"/>
                </a:lnTo>
                <a:lnTo>
                  <a:pt x="257" y="3026481"/>
                </a:lnTo>
                <a:lnTo>
                  <a:pt x="0" y="302648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pic>
        <p:nvPicPr>
          <p:cNvPr id="6" name="Logo" descr="Logotyp Västra Götalandsregionen">
            <a:extLst>
              <a:ext uri="{FF2B5EF4-FFF2-40B4-BE49-F238E27FC236}">
                <a16:creationId xmlns:a16="http://schemas.microsoft.com/office/drawing/2014/main" id="{87B505C0-88C7-6B61-6D26-939E8B8635F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789537" y="2868104"/>
            <a:ext cx="3202607" cy="572047"/>
          </a:xfrm>
          <a:prstGeom prst="rect">
            <a:avLst/>
          </a:prstGeom>
        </p:spPr>
      </p:pic>
      <p:sp>
        <p:nvSpPr>
          <p:cNvPr id="8" name="Platshållare för bild 7">
            <a:extLst>
              <a:ext uri="{FF2B5EF4-FFF2-40B4-BE49-F238E27FC236}">
                <a16:creationId xmlns:a16="http://schemas.microsoft.com/office/drawing/2014/main" id="{A6E64F3F-CF2D-03AE-4E4D-CE9AC939E3E7}"/>
              </a:ext>
            </a:extLst>
          </p:cNvPr>
          <p:cNvSpPr>
            <a:spLocks noGrp="1"/>
          </p:cNvSpPr>
          <p:nvPr>
            <p:ph type="pic" sz="quarter" idx="12" hasCustomPrompt="1"/>
          </p:nvPr>
        </p:nvSpPr>
        <p:spPr>
          <a:xfrm>
            <a:off x="7196091" y="2520000"/>
            <a:ext cx="3202607" cy="1230290"/>
          </a:xfrm>
        </p:spPr>
        <p:txBody>
          <a:bodyPr/>
          <a:lstStyle>
            <a:lvl1pPr marL="0" indent="0">
              <a:buFontTx/>
              <a:buNone/>
              <a:defRPr sz="1800">
                <a:solidFill>
                  <a:schemeClr val="bg1"/>
                </a:solidFill>
              </a:defRPr>
            </a:lvl1pPr>
          </a:lstStyle>
          <a:p>
            <a:r>
              <a:rPr lang="sv-SE"/>
              <a:t>Klicka här för att lägga till en logotyp</a:t>
            </a:r>
          </a:p>
        </p:txBody>
      </p:sp>
      <p:sp>
        <p:nvSpPr>
          <p:cNvPr id="2" name="Platshållare för datum 1">
            <a:extLst>
              <a:ext uri="{FF2B5EF4-FFF2-40B4-BE49-F238E27FC236}">
                <a16:creationId xmlns:a16="http://schemas.microsoft.com/office/drawing/2014/main" id="{29CA8175-3DF2-53F0-BACA-67AB9A313412}"/>
              </a:ext>
            </a:extLst>
          </p:cNvPr>
          <p:cNvSpPr>
            <a:spLocks noGrp="1"/>
          </p:cNvSpPr>
          <p:nvPr>
            <p:ph type="dt" sz="half" idx="10"/>
          </p:nvPr>
        </p:nvSpPr>
        <p:spPr>
          <a:xfrm>
            <a:off x="10901364" y="136525"/>
            <a:ext cx="900071" cy="141687"/>
          </a:xfrm>
        </p:spPr>
        <p:txBody>
          <a:bodyPr/>
          <a:lstStyle/>
          <a:p>
            <a:fld id="{4351B223-EC42-4AC1-9625-F5986E256DA1}" type="datetime1">
              <a:rPr lang="sv-SE" smtClean="0"/>
              <a:t>2026-06-29</a:t>
            </a:fld>
            <a:endParaRPr lang="sv-SE"/>
          </a:p>
        </p:txBody>
      </p:sp>
      <p:sp>
        <p:nvSpPr>
          <p:cNvPr id="5" name="Platshållare för sidfot 4">
            <a:extLst>
              <a:ext uri="{FF2B5EF4-FFF2-40B4-BE49-F238E27FC236}">
                <a16:creationId xmlns:a16="http://schemas.microsoft.com/office/drawing/2014/main" id="{6E1E6669-4CF8-70B7-0D3D-C4533A8CE1F4}"/>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39513960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Rubrik och stor bild">
    <p:spTree>
      <p:nvGrpSpPr>
        <p:cNvPr id="1" name=""/>
        <p:cNvGrpSpPr/>
        <p:nvPr/>
      </p:nvGrpSpPr>
      <p:grpSpPr>
        <a:xfrm>
          <a:off x="0" y="0"/>
          <a:ext cx="0" cy="0"/>
          <a:chOff x="0" y="0"/>
          <a:chExt cx="0" cy="0"/>
        </a:xfrm>
      </p:grpSpPr>
      <p:sp>
        <p:nvSpPr>
          <p:cNvPr id="8" name="Frihandsfigur 7">
            <a:extLst>
              <a:ext uri="{FF2B5EF4-FFF2-40B4-BE49-F238E27FC236}">
                <a16:creationId xmlns:a16="http://schemas.microsoft.com/office/drawing/2014/main" id="{C316BF93-6E39-1789-A4DF-ACF47A8660EE}"/>
              </a:ext>
              <a:ext uri="{C183D7F6-B498-43B3-948B-1728B52AA6E4}">
                <adec:decorative xmlns:adec="http://schemas.microsoft.com/office/drawing/2017/decorative" val="1"/>
              </a:ext>
            </a:extLst>
          </p:cNvPr>
          <p:cNvSpPr/>
          <p:nvPr userDrawn="1"/>
        </p:nvSpPr>
        <p:spPr>
          <a:xfrm>
            <a:off x="389466" y="4921196"/>
            <a:ext cx="11411966" cy="1555200"/>
          </a:xfrm>
          <a:custGeom>
            <a:avLst/>
            <a:gdLst>
              <a:gd name="connsiteX0" fmla="*/ 0 w 11411966"/>
              <a:gd name="connsiteY0" fmla="*/ 0 h 1555200"/>
              <a:gd name="connsiteX1" fmla="*/ 7124366 w 11411966"/>
              <a:gd name="connsiteY1" fmla="*/ 0 h 1555200"/>
              <a:gd name="connsiteX2" fmla="*/ 7691547 w 11411966"/>
              <a:gd name="connsiteY2" fmla="*/ 0 h 1555200"/>
              <a:gd name="connsiteX3" fmla="*/ 8724054 w 11411966"/>
              <a:gd name="connsiteY3" fmla="*/ 0 h 1555200"/>
              <a:gd name="connsiteX4" fmla="*/ 9698233 w 11411966"/>
              <a:gd name="connsiteY4" fmla="*/ 0 h 1555200"/>
              <a:gd name="connsiteX5" fmla="*/ 10844785 w 11411966"/>
              <a:gd name="connsiteY5" fmla="*/ 0 h 1555200"/>
              <a:gd name="connsiteX6" fmla="*/ 11411966 w 11411966"/>
              <a:gd name="connsiteY6" fmla="*/ 567181 h 1555200"/>
              <a:gd name="connsiteX7" fmla="*/ 11411966 w 11411966"/>
              <a:gd name="connsiteY7" fmla="*/ 711958 h 1555200"/>
              <a:gd name="connsiteX8" fmla="*/ 11411966 w 11411966"/>
              <a:gd name="connsiteY8" fmla="*/ 988019 h 1555200"/>
              <a:gd name="connsiteX9" fmla="*/ 11411966 w 11411966"/>
              <a:gd name="connsiteY9" fmla="*/ 1555199 h 1555200"/>
              <a:gd name="connsiteX10" fmla="*/ 10844795 w 11411966"/>
              <a:gd name="connsiteY10" fmla="*/ 1555199 h 1555200"/>
              <a:gd name="connsiteX11" fmla="*/ 10844785 w 11411966"/>
              <a:gd name="connsiteY11" fmla="*/ 1555200 h 1555200"/>
              <a:gd name="connsiteX12" fmla="*/ 9698233 w 11411966"/>
              <a:gd name="connsiteY12" fmla="*/ 1555200 h 1555200"/>
              <a:gd name="connsiteX13" fmla="*/ 8724054 w 11411966"/>
              <a:gd name="connsiteY13" fmla="*/ 1555200 h 1555200"/>
              <a:gd name="connsiteX14" fmla="*/ 7691547 w 11411966"/>
              <a:gd name="connsiteY14" fmla="*/ 1555200 h 1555200"/>
              <a:gd name="connsiteX15" fmla="*/ 7124366 w 11411966"/>
              <a:gd name="connsiteY15" fmla="*/ 1555200 h 1555200"/>
              <a:gd name="connsiteX16" fmla="*/ 0 w 11411966"/>
              <a:gd name="connsiteY16" fmla="*/ 1555200 h 155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411966" h="1555200">
                <a:moveTo>
                  <a:pt x="0" y="0"/>
                </a:moveTo>
                <a:lnTo>
                  <a:pt x="7124366" y="0"/>
                </a:lnTo>
                <a:lnTo>
                  <a:pt x="7691547" y="0"/>
                </a:lnTo>
                <a:lnTo>
                  <a:pt x="8724054" y="0"/>
                </a:lnTo>
                <a:lnTo>
                  <a:pt x="9698233" y="0"/>
                </a:lnTo>
                <a:lnTo>
                  <a:pt x="10844785" y="0"/>
                </a:lnTo>
                <a:cubicBezTo>
                  <a:pt x="11158030" y="0"/>
                  <a:pt x="11411966" y="253936"/>
                  <a:pt x="11411966" y="567181"/>
                </a:cubicBezTo>
                <a:lnTo>
                  <a:pt x="11411966" y="711958"/>
                </a:lnTo>
                <a:lnTo>
                  <a:pt x="11411966" y="988019"/>
                </a:lnTo>
                <a:lnTo>
                  <a:pt x="11411966" y="1555199"/>
                </a:lnTo>
                <a:lnTo>
                  <a:pt x="10844795" y="1555199"/>
                </a:lnTo>
                <a:lnTo>
                  <a:pt x="10844785" y="1555200"/>
                </a:lnTo>
                <a:lnTo>
                  <a:pt x="9698233" y="1555200"/>
                </a:lnTo>
                <a:lnTo>
                  <a:pt x="8724054" y="1555200"/>
                </a:lnTo>
                <a:lnTo>
                  <a:pt x="7691547" y="1555200"/>
                </a:lnTo>
                <a:lnTo>
                  <a:pt x="7124366" y="1555200"/>
                </a:lnTo>
                <a:lnTo>
                  <a:pt x="0" y="15552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a:xfrm>
            <a:off x="1096620" y="5174921"/>
            <a:ext cx="9804743" cy="1047750"/>
          </a:xfrm>
          <a:prstGeom prst="rect">
            <a:avLst/>
          </a:prstGeom>
        </p:spPr>
        <p:txBody>
          <a:bodyPr anchor="ctr" anchorCtr="0"/>
          <a:lstStyle>
            <a:lvl1pPr>
              <a:defRPr>
                <a:solidFill>
                  <a:schemeClr val="bg1"/>
                </a:solidFill>
              </a:defRPr>
            </a:lvl1pPr>
          </a:lstStyle>
          <a:p>
            <a:r>
              <a:rPr lang="sv-SE"/>
              <a:t>Klicka för att lägga till rubrik</a:t>
            </a:r>
          </a:p>
        </p:txBody>
      </p:sp>
      <p:sp>
        <p:nvSpPr>
          <p:cNvPr id="15" name="Platshållare för bild 1">
            <a:extLst>
              <a:ext uri="{FF2B5EF4-FFF2-40B4-BE49-F238E27FC236}">
                <a16:creationId xmlns:a16="http://schemas.microsoft.com/office/drawing/2014/main" id="{C866F5AF-6945-1E27-3523-937C5BA5CF62}"/>
              </a:ext>
            </a:extLst>
          </p:cNvPr>
          <p:cNvSpPr>
            <a:spLocks noGrp="1"/>
          </p:cNvSpPr>
          <p:nvPr>
            <p:ph type="pic" sz="quarter" idx="27"/>
          </p:nvPr>
        </p:nvSpPr>
        <p:spPr>
          <a:xfrm>
            <a:off x="389262" y="380997"/>
            <a:ext cx="11412171" cy="4540200"/>
          </a:xfrm>
          <a:custGeom>
            <a:avLst/>
            <a:gdLst>
              <a:gd name="connsiteX0" fmla="*/ 0 w 11412171"/>
              <a:gd name="connsiteY0" fmla="*/ 0 h 4540200"/>
              <a:gd name="connsiteX1" fmla="*/ 8226418 w 11412171"/>
              <a:gd name="connsiteY1" fmla="*/ 0 h 4540200"/>
              <a:gd name="connsiteX2" fmla="*/ 8226418 w 11412171"/>
              <a:gd name="connsiteY2" fmla="*/ 4200 h 4540200"/>
              <a:gd name="connsiteX3" fmla="*/ 8975361 w 11412171"/>
              <a:gd name="connsiteY3" fmla="*/ 4200 h 4540200"/>
              <a:gd name="connsiteX4" fmla="*/ 8975361 w 11412171"/>
              <a:gd name="connsiteY4" fmla="*/ 0 h 4540200"/>
              <a:gd name="connsiteX5" fmla="*/ 11412171 w 11412171"/>
              <a:gd name="connsiteY5" fmla="*/ 0 h 4540200"/>
              <a:gd name="connsiteX6" fmla="*/ 11412171 w 11412171"/>
              <a:gd name="connsiteY6" fmla="*/ 610124 h 4540200"/>
              <a:gd name="connsiteX7" fmla="*/ 11412171 w 11412171"/>
              <a:gd name="connsiteY7" fmla="*/ 2595883 h 4540200"/>
              <a:gd name="connsiteX8" fmla="*/ 11412171 w 11412171"/>
              <a:gd name="connsiteY8" fmla="*/ 3934276 h 4540200"/>
              <a:gd name="connsiteX9" fmla="*/ 10806247 w 11412171"/>
              <a:gd name="connsiteY9" fmla="*/ 4540200 h 4540200"/>
              <a:gd name="connsiteX10" fmla="*/ 7730495 w 11412171"/>
              <a:gd name="connsiteY10" fmla="*/ 4540200 h 4540200"/>
              <a:gd name="connsiteX11" fmla="*/ 7688832 w 11412171"/>
              <a:gd name="connsiteY11" fmla="*/ 4536000 h 4540200"/>
              <a:gd name="connsiteX12" fmla="*/ 0 w 11412171"/>
              <a:gd name="connsiteY12" fmla="*/ 4536000 h 454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412171" h="4540200">
                <a:moveTo>
                  <a:pt x="0" y="0"/>
                </a:moveTo>
                <a:lnTo>
                  <a:pt x="8226418" y="0"/>
                </a:lnTo>
                <a:lnTo>
                  <a:pt x="8226418" y="4200"/>
                </a:lnTo>
                <a:lnTo>
                  <a:pt x="8975361" y="4200"/>
                </a:lnTo>
                <a:lnTo>
                  <a:pt x="8975361" y="0"/>
                </a:lnTo>
                <a:lnTo>
                  <a:pt x="11412171" y="0"/>
                </a:lnTo>
                <a:lnTo>
                  <a:pt x="11412171" y="610124"/>
                </a:lnTo>
                <a:lnTo>
                  <a:pt x="11412171" y="2595883"/>
                </a:lnTo>
                <a:lnTo>
                  <a:pt x="11412171" y="3934276"/>
                </a:lnTo>
                <a:cubicBezTo>
                  <a:pt x="11412171" y="4268919"/>
                  <a:pt x="11140890" y="4540200"/>
                  <a:pt x="10806247" y="4540200"/>
                </a:cubicBezTo>
                <a:lnTo>
                  <a:pt x="7730495" y="4540200"/>
                </a:lnTo>
                <a:lnTo>
                  <a:pt x="7688832" y="4536000"/>
                </a:lnTo>
                <a:lnTo>
                  <a:pt x="0" y="4536000"/>
                </a:lnTo>
                <a:close/>
              </a:path>
            </a:pathLst>
          </a:custGeom>
          <a:solidFill>
            <a:srgbClr val="E7E1DF"/>
          </a:solidFill>
        </p:spPr>
        <p:txBody>
          <a:bodyPr wrap="square" lIns="144000" tIns="108000">
            <a:noAutofit/>
          </a:bodyPr>
          <a:lstStyle>
            <a:lvl1pPr marL="0" indent="0">
              <a:buFontTx/>
              <a:buNone/>
              <a:defRPr sz="2000"/>
            </a:lvl1pPr>
          </a:lstStyle>
          <a:p>
            <a:r>
              <a:rPr lang="sv-SE" dirty="0"/>
              <a:t>Klicka på ikonen för att lägga till en bild</a:t>
            </a:r>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a:xfrm>
            <a:off x="10901364" y="136525"/>
            <a:ext cx="900071" cy="141687"/>
          </a:xfrm>
        </p:spPr>
        <p:txBody>
          <a:bodyPr/>
          <a:lstStyle/>
          <a:p>
            <a:fld id="{1CA92619-6630-4A52-A0D1-28C85A851B71}" type="datetime1">
              <a:rPr lang="sv-SE" smtClean="0"/>
              <a:t>2026-06-29</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4139195881"/>
      </p:ext>
    </p:extLst>
  </p:cSld>
  <p:clrMapOvr>
    <a:masterClrMapping/>
  </p:clrMapOvr>
  <p:extLst>
    <p:ext uri="{DCECCB84-F9BA-43D5-87BE-67443E8EF086}">
      <p15:sldGuideLst xmlns:p15="http://schemas.microsoft.com/office/powerpoint/2012/main">
        <p15:guide id="1" orient="horz" pos="1321">
          <p15:clr>
            <a:srgbClr val="FBAE40"/>
          </p15:clr>
        </p15:guide>
        <p15:guide id="2" pos="688">
          <p15:clr>
            <a:srgbClr val="FBAE40"/>
          </p15:clr>
        </p15:guide>
        <p15:guide id="3" orient="horz" pos="414">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Rubrik, innehåll och bi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096621" y="666000"/>
            <a:ext cx="4995333" cy="1047750"/>
          </a:xfrm>
          <a:prstGeom prst="rect">
            <a:avLst/>
          </a:prstGeom>
        </p:spPr>
        <p:txBody>
          <a:bodyPr/>
          <a:lstStyle>
            <a:lvl1pPr>
              <a:defRPr/>
            </a:lvl1pPr>
          </a:lstStyle>
          <a:p>
            <a:r>
              <a:rPr lang="sv-SE"/>
              <a:t>Rubrik</a:t>
            </a:r>
          </a:p>
        </p:txBody>
      </p:sp>
      <p:sp>
        <p:nvSpPr>
          <p:cNvPr id="5" name="Platshållare för innehåll 13">
            <a:extLst>
              <a:ext uri="{FF2B5EF4-FFF2-40B4-BE49-F238E27FC236}">
                <a16:creationId xmlns:a16="http://schemas.microsoft.com/office/drawing/2014/main" id="{CF7DF81E-C002-909A-C891-09FF50BEF206}"/>
              </a:ext>
            </a:extLst>
          </p:cNvPr>
          <p:cNvSpPr>
            <a:spLocks noGrp="1"/>
          </p:cNvSpPr>
          <p:nvPr>
            <p:ph sz="quarter" idx="17" hasCustomPrompt="1"/>
          </p:nvPr>
        </p:nvSpPr>
        <p:spPr>
          <a:xfrm>
            <a:off x="1096247" y="2098800"/>
            <a:ext cx="4995333" cy="3922588"/>
          </a:xfrm>
        </p:spPr>
        <p:txBody>
          <a:bodyPr/>
          <a:lstStyle/>
          <a:p>
            <a:pPr lvl="0"/>
            <a:r>
              <a:rPr lang="sv-SE" noProof="0"/>
              <a:t>Skriv text här</a:t>
            </a:r>
          </a:p>
          <a:p>
            <a:pPr lvl="1"/>
            <a:r>
              <a:rPr lang="sv-SE" noProof="0"/>
              <a:t>Skriv text här</a:t>
            </a:r>
          </a:p>
          <a:p>
            <a:pPr lvl="2"/>
            <a:r>
              <a:rPr lang="sv-SE" noProof="0"/>
              <a:t>Skriv text här</a:t>
            </a:r>
          </a:p>
        </p:txBody>
      </p:sp>
      <p:sp>
        <p:nvSpPr>
          <p:cNvPr id="15" name="Platshållare för bild 14">
            <a:extLst>
              <a:ext uri="{FF2B5EF4-FFF2-40B4-BE49-F238E27FC236}">
                <a16:creationId xmlns:a16="http://schemas.microsoft.com/office/drawing/2014/main" id="{63EFE71E-24F2-53D3-3A31-6073910C5016}"/>
              </a:ext>
            </a:extLst>
          </p:cNvPr>
          <p:cNvSpPr>
            <a:spLocks noGrp="1"/>
          </p:cNvSpPr>
          <p:nvPr>
            <p:ph type="pic" sz="quarter" idx="28"/>
          </p:nvPr>
        </p:nvSpPr>
        <p:spPr>
          <a:xfrm>
            <a:off x="6797101" y="385200"/>
            <a:ext cx="5004000" cy="3045600"/>
          </a:xfrm>
          <a:custGeom>
            <a:avLst/>
            <a:gdLst>
              <a:gd name="connsiteX0" fmla="*/ 599625 w 5004000"/>
              <a:gd name="connsiteY0" fmla="*/ 0 h 3049200"/>
              <a:gd name="connsiteX1" fmla="*/ 1545281 w 5004000"/>
              <a:gd name="connsiteY1" fmla="*/ 0 h 3049200"/>
              <a:gd name="connsiteX2" fmla="*/ 4404375 w 5004000"/>
              <a:gd name="connsiteY2" fmla="*/ 0 h 3049200"/>
              <a:gd name="connsiteX3" fmla="*/ 5004000 w 5004000"/>
              <a:gd name="connsiteY3" fmla="*/ 0 h 3049200"/>
              <a:gd name="connsiteX4" fmla="*/ 5004000 w 5004000"/>
              <a:gd name="connsiteY4" fmla="*/ 599625 h 3049200"/>
              <a:gd name="connsiteX5" fmla="*/ 5004000 w 5004000"/>
              <a:gd name="connsiteY5" fmla="*/ 1104902 h 3049200"/>
              <a:gd name="connsiteX6" fmla="*/ 5004000 w 5004000"/>
              <a:gd name="connsiteY6" fmla="*/ 2449575 h 3049200"/>
              <a:gd name="connsiteX7" fmla="*/ 5004000 w 5004000"/>
              <a:gd name="connsiteY7" fmla="*/ 3049199 h 3049200"/>
              <a:gd name="connsiteX8" fmla="*/ 5004000 w 5004000"/>
              <a:gd name="connsiteY8" fmla="*/ 3049200 h 3049200"/>
              <a:gd name="connsiteX9" fmla="*/ 4404375 w 5004000"/>
              <a:gd name="connsiteY9" fmla="*/ 3049200 h 3049200"/>
              <a:gd name="connsiteX10" fmla="*/ 1545281 w 5004000"/>
              <a:gd name="connsiteY10" fmla="*/ 3049200 h 3049200"/>
              <a:gd name="connsiteX11" fmla="*/ 599625 w 5004000"/>
              <a:gd name="connsiteY11" fmla="*/ 3049200 h 3049200"/>
              <a:gd name="connsiteX12" fmla="*/ 599615 w 5004000"/>
              <a:gd name="connsiteY12" fmla="*/ 3049199 h 3049200"/>
              <a:gd name="connsiteX13" fmla="*/ 0 w 5004000"/>
              <a:gd name="connsiteY13" fmla="*/ 3049199 h 3049200"/>
              <a:gd name="connsiteX14" fmla="*/ 0 w 5004000"/>
              <a:gd name="connsiteY14" fmla="*/ 2449575 h 3049200"/>
              <a:gd name="connsiteX15" fmla="*/ 0 w 5004000"/>
              <a:gd name="connsiteY15" fmla="*/ 1104902 h 3049200"/>
              <a:gd name="connsiteX16" fmla="*/ 0 w 5004000"/>
              <a:gd name="connsiteY16" fmla="*/ 599625 h 3049200"/>
              <a:gd name="connsiteX17" fmla="*/ 599625 w 5004000"/>
              <a:gd name="connsiteY17" fmla="*/ 0 h 304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04000" h="3049200">
                <a:moveTo>
                  <a:pt x="599625" y="0"/>
                </a:moveTo>
                <a:lnTo>
                  <a:pt x="1545281" y="0"/>
                </a:lnTo>
                <a:lnTo>
                  <a:pt x="4404375" y="0"/>
                </a:lnTo>
                <a:lnTo>
                  <a:pt x="5004000" y="0"/>
                </a:lnTo>
                <a:lnTo>
                  <a:pt x="5004000" y="599625"/>
                </a:lnTo>
                <a:lnTo>
                  <a:pt x="5004000" y="1104902"/>
                </a:lnTo>
                <a:lnTo>
                  <a:pt x="5004000" y="2449575"/>
                </a:lnTo>
                <a:lnTo>
                  <a:pt x="5004000" y="3049199"/>
                </a:lnTo>
                <a:lnTo>
                  <a:pt x="5004000" y="3049200"/>
                </a:lnTo>
                <a:lnTo>
                  <a:pt x="4404375" y="3049200"/>
                </a:lnTo>
                <a:lnTo>
                  <a:pt x="1545281" y="3049200"/>
                </a:lnTo>
                <a:lnTo>
                  <a:pt x="599625" y="3049200"/>
                </a:lnTo>
                <a:lnTo>
                  <a:pt x="599615" y="3049199"/>
                </a:lnTo>
                <a:lnTo>
                  <a:pt x="0" y="3049199"/>
                </a:lnTo>
                <a:lnTo>
                  <a:pt x="0" y="2449575"/>
                </a:lnTo>
                <a:lnTo>
                  <a:pt x="0" y="1104902"/>
                </a:lnTo>
                <a:lnTo>
                  <a:pt x="0" y="599625"/>
                </a:lnTo>
                <a:cubicBezTo>
                  <a:pt x="0" y="268461"/>
                  <a:pt x="268461" y="0"/>
                  <a:pt x="599625" y="0"/>
                </a:cubicBezTo>
                <a:close/>
              </a:path>
            </a:pathLst>
          </a:custGeom>
          <a:solidFill>
            <a:srgbClr val="B3EBF2"/>
          </a:solidFill>
        </p:spPr>
        <p:txBody>
          <a:bodyPr wrap="square" lIns="216000" tIns="216000">
            <a:noAutofit/>
          </a:bodyPr>
          <a:lstStyle>
            <a:lvl1pPr marL="0" indent="0">
              <a:buFontTx/>
              <a:buNone/>
              <a:defRPr sz="2200"/>
            </a:lvl1pPr>
          </a:lstStyle>
          <a:p>
            <a:r>
              <a:rPr lang="sv-SE"/>
              <a:t>Klicka på ikonen för att lägga till en bild</a:t>
            </a:r>
          </a:p>
        </p:txBody>
      </p:sp>
      <p:sp>
        <p:nvSpPr>
          <p:cNvPr id="18" name="Platshållare för bild 17">
            <a:extLst>
              <a:ext uri="{FF2B5EF4-FFF2-40B4-BE49-F238E27FC236}">
                <a16:creationId xmlns:a16="http://schemas.microsoft.com/office/drawing/2014/main" id="{1C2124B1-915B-6BD5-C703-CE8084D4BEB6}"/>
              </a:ext>
            </a:extLst>
          </p:cNvPr>
          <p:cNvSpPr>
            <a:spLocks noGrp="1"/>
          </p:cNvSpPr>
          <p:nvPr>
            <p:ph type="pic" sz="quarter" idx="29"/>
          </p:nvPr>
        </p:nvSpPr>
        <p:spPr>
          <a:xfrm>
            <a:off x="6797101" y="3430800"/>
            <a:ext cx="5004000" cy="3045600"/>
          </a:xfrm>
          <a:custGeom>
            <a:avLst/>
            <a:gdLst>
              <a:gd name="connsiteX0" fmla="*/ 0 w 5004000"/>
              <a:gd name="connsiteY0" fmla="*/ 0 h 3049200"/>
              <a:gd name="connsiteX1" fmla="*/ 599625 w 5004000"/>
              <a:gd name="connsiteY1" fmla="*/ 0 h 3049200"/>
              <a:gd name="connsiteX2" fmla="*/ 3554855 w 5004000"/>
              <a:gd name="connsiteY2" fmla="*/ 0 h 3049200"/>
              <a:gd name="connsiteX3" fmla="*/ 4404375 w 5004000"/>
              <a:gd name="connsiteY3" fmla="*/ 0 h 3049200"/>
              <a:gd name="connsiteX4" fmla="*/ 5004000 w 5004000"/>
              <a:gd name="connsiteY4" fmla="*/ 599625 h 3049200"/>
              <a:gd name="connsiteX5" fmla="*/ 5004000 w 5004000"/>
              <a:gd name="connsiteY5" fmla="*/ 1240360 h 3049200"/>
              <a:gd name="connsiteX6" fmla="*/ 5004000 w 5004000"/>
              <a:gd name="connsiteY6" fmla="*/ 2449575 h 3049200"/>
              <a:gd name="connsiteX7" fmla="*/ 5004000 w 5004000"/>
              <a:gd name="connsiteY7" fmla="*/ 3049200 h 3049200"/>
              <a:gd name="connsiteX8" fmla="*/ 4404375 w 5004000"/>
              <a:gd name="connsiteY8" fmla="*/ 3049200 h 3049200"/>
              <a:gd name="connsiteX9" fmla="*/ 3554855 w 5004000"/>
              <a:gd name="connsiteY9" fmla="*/ 3049200 h 3049200"/>
              <a:gd name="connsiteX10" fmla="*/ 599625 w 5004000"/>
              <a:gd name="connsiteY10" fmla="*/ 3049200 h 3049200"/>
              <a:gd name="connsiteX11" fmla="*/ 0 w 5004000"/>
              <a:gd name="connsiteY11" fmla="*/ 3049200 h 3049200"/>
              <a:gd name="connsiteX12" fmla="*/ 0 w 5004000"/>
              <a:gd name="connsiteY12" fmla="*/ 2449575 h 3049200"/>
              <a:gd name="connsiteX13" fmla="*/ 0 w 5004000"/>
              <a:gd name="connsiteY13" fmla="*/ 1240360 h 3049200"/>
              <a:gd name="connsiteX14" fmla="*/ 0 w 5004000"/>
              <a:gd name="connsiteY14" fmla="*/ 599625 h 304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004000" h="3049200">
                <a:moveTo>
                  <a:pt x="0" y="0"/>
                </a:moveTo>
                <a:lnTo>
                  <a:pt x="599625" y="0"/>
                </a:lnTo>
                <a:lnTo>
                  <a:pt x="3554855" y="0"/>
                </a:lnTo>
                <a:lnTo>
                  <a:pt x="4404375" y="0"/>
                </a:lnTo>
                <a:cubicBezTo>
                  <a:pt x="4735539" y="0"/>
                  <a:pt x="5004000" y="268461"/>
                  <a:pt x="5004000" y="599625"/>
                </a:cubicBezTo>
                <a:lnTo>
                  <a:pt x="5004000" y="1240360"/>
                </a:lnTo>
                <a:lnTo>
                  <a:pt x="5004000" y="2449575"/>
                </a:lnTo>
                <a:lnTo>
                  <a:pt x="5004000" y="3049200"/>
                </a:lnTo>
                <a:lnTo>
                  <a:pt x="4404375" y="3049200"/>
                </a:lnTo>
                <a:lnTo>
                  <a:pt x="3554855" y="3049200"/>
                </a:lnTo>
                <a:lnTo>
                  <a:pt x="599625" y="3049200"/>
                </a:lnTo>
                <a:lnTo>
                  <a:pt x="0" y="3049200"/>
                </a:lnTo>
                <a:lnTo>
                  <a:pt x="0" y="2449575"/>
                </a:lnTo>
                <a:lnTo>
                  <a:pt x="0" y="1240360"/>
                </a:lnTo>
                <a:lnTo>
                  <a:pt x="0" y="599625"/>
                </a:lnTo>
                <a:close/>
              </a:path>
            </a:pathLst>
          </a:custGeom>
          <a:solidFill>
            <a:schemeClr val="accent1"/>
          </a:solidFill>
        </p:spPr>
        <p:txBody>
          <a:bodyPr wrap="square" lIns="180000" tIns="180000">
            <a:noAutofit/>
          </a:bodyPr>
          <a:lstStyle>
            <a:lvl1pPr marL="0" indent="0">
              <a:buFontTx/>
              <a:buNone/>
              <a:defRPr sz="2200">
                <a:solidFill>
                  <a:schemeClr val="bg1"/>
                </a:solidFill>
              </a:defRPr>
            </a:lvl1pPr>
          </a:lstStyle>
          <a:p>
            <a:r>
              <a:rPr lang="sv-SE"/>
              <a:t>Klicka på ikonen för att lägga till en bild</a:t>
            </a:r>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a:xfrm>
            <a:off x="10901364" y="136525"/>
            <a:ext cx="900071" cy="141687"/>
          </a:xfrm>
        </p:spPr>
        <p:txBody>
          <a:bodyPr/>
          <a:lstStyle/>
          <a:p>
            <a:fld id="{D8AA120B-CF48-4D5D-8299-49C74268D95E}" type="datetime1">
              <a:rPr lang="sv-SE" smtClean="0"/>
              <a:t>2026-06-29</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3679537112"/>
      </p:ext>
    </p:extLst>
  </p:cSld>
  <p:clrMapOvr>
    <a:masterClrMapping/>
  </p:clrMapOvr>
  <p:extLst>
    <p:ext uri="{DCECCB84-F9BA-43D5-87BE-67443E8EF086}">
      <p15:sldGuideLst xmlns:p15="http://schemas.microsoft.com/office/powerpoint/2012/main">
        <p15:guide id="1" orient="horz" pos="1321">
          <p15:clr>
            <a:srgbClr val="FBAE40"/>
          </p15:clr>
        </p15:guide>
        <p15:guide id="3" pos="688">
          <p15:clr>
            <a:srgbClr val="FBAE40"/>
          </p15:clr>
        </p15:guide>
        <p15:guide id="4" orient="horz" pos="414">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ubrik, bild och blå bakgrun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D78EC773-34E8-0A64-E6D1-94AECF0380DA}"/>
              </a:ext>
              <a:ext uri="{C183D7F6-B498-43B3-948B-1728B52AA6E4}">
                <adec:decorative xmlns:adec="http://schemas.microsoft.com/office/drawing/2017/decorative" val="1"/>
              </a:ext>
            </a:extLst>
          </p:cNvPr>
          <p:cNvSpPr/>
          <p:nvPr userDrawn="1"/>
        </p:nvSpPr>
        <p:spPr>
          <a:xfrm>
            <a:off x="389466" y="385758"/>
            <a:ext cx="6409015" cy="6091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097554" y="2673041"/>
            <a:ext cx="5279351" cy="1315278"/>
          </a:xfrm>
          <a:prstGeom prst="rect">
            <a:avLst/>
          </a:prstGeom>
        </p:spPr>
        <p:txBody>
          <a:bodyPr anchor="ctr" anchorCtr="0"/>
          <a:lstStyle>
            <a:lvl1pPr>
              <a:lnSpc>
                <a:spcPts val="4040"/>
              </a:lnSpc>
              <a:defRPr sz="3300" b="0">
                <a:solidFill>
                  <a:schemeClr val="bg1"/>
                </a:solidFill>
              </a:defRPr>
            </a:lvl1pPr>
          </a:lstStyle>
          <a:p>
            <a:r>
              <a:rPr lang="sv-SE"/>
              <a:t>Rubrik</a:t>
            </a:r>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6798481" y="385758"/>
            <a:ext cx="5004000" cy="6091200"/>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lIns="216000" tIns="144000">
            <a:noAutofit/>
          </a:bodyPr>
          <a:lstStyle>
            <a:lvl1pPr marL="0" indent="0" algn="l">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
        <p:nvSpPr>
          <p:cNvPr id="2" name="Platshållare för datum 8">
            <a:extLst>
              <a:ext uri="{FF2B5EF4-FFF2-40B4-BE49-F238E27FC236}">
                <a16:creationId xmlns:a16="http://schemas.microsoft.com/office/drawing/2014/main" id="{3709FC2C-3F9A-C12D-319E-6D572F25E57F}"/>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BD93FF7-2B29-45C3-AC1A-A6B75F54C016}" type="datetime1">
              <a:rPr lang="sv-SE" smtClean="0"/>
              <a:t>2026-06-29</a:t>
            </a:fld>
            <a:endParaRPr lang="sv-SE"/>
          </a:p>
        </p:txBody>
      </p:sp>
      <p:sp>
        <p:nvSpPr>
          <p:cNvPr id="6" name="Platshållare för sidfot 3">
            <a:extLst>
              <a:ext uri="{FF2B5EF4-FFF2-40B4-BE49-F238E27FC236}">
                <a16:creationId xmlns:a16="http://schemas.microsoft.com/office/drawing/2014/main" id="{099BDA70-47AA-46F3-EB4D-B39C3D85B4AF}"/>
              </a:ext>
            </a:extLst>
          </p:cNvPr>
          <p:cNvSpPr>
            <a:spLocks noGrp="1"/>
          </p:cNvSpPr>
          <p:nvPr>
            <p:ph type="ftr" sz="quarter" idx="16"/>
          </p:nvPr>
        </p:nvSpPr>
        <p:spPr>
          <a:xfrm>
            <a:off x="389466" y="136525"/>
            <a:ext cx="4125383" cy="141687"/>
          </a:xfrm>
        </p:spPr>
        <p:txBody>
          <a:bodyPr/>
          <a:lstStyle/>
          <a:p>
            <a:endParaRPr lang="sv-SE"/>
          </a:p>
        </p:txBody>
      </p:sp>
    </p:spTree>
    <p:extLst>
      <p:ext uri="{BB962C8B-B14F-4D97-AF65-F5344CB8AC3E}">
        <p14:creationId xmlns:p14="http://schemas.microsoft.com/office/powerpoint/2010/main" val="3682258912"/>
      </p:ext>
    </p:extLst>
  </p:cSld>
  <p:clrMapOvr>
    <a:masterClrMapping/>
  </p:clrMapOvr>
  <p:extLst>
    <p:ext uri="{DCECCB84-F9BA-43D5-87BE-67443E8EF086}">
      <p15:sldGuideLst xmlns:p15="http://schemas.microsoft.com/office/powerpoint/2012/main">
        <p15:guide id="1" pos="68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ubrik, bild och ljusbrun bakgrun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D78EC773-34E8-0A64-E6D1-94AECF0380DA}"/>
              </a:ext>
              <a:ext uri="{C183D7F6-B498-43B3-948B-1728B52AA6E4}">
                <adec:decorative xmlns:adec="http://schemas.microsoft.com/office/drawing/2017/decorative" val="1"/>
              </a:ext>
            </a:extLst>
          </p:cNvPr>
          <p:cNvSpPr/>
          <p:nvPr userDrawn="1"/>
        </p:nvSpPr>
        <p:spPr>
          <a:xfrm>
            <a:off x="389466" y="385758"/>
            <a:ext cx="6409015" cy="6091200"/>
          </a:xfrm>
          <a:prstGeom prst="rect">
            <a:avLst/>
          </a:pr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097554" y="2673041"/>
            <a:ext cx="5279351" cy="1315278"/>
          </a:xfrm>
          <a:prstGeom prst="rect">
            <a:avLst/>
          </a:prstGeom>
        </p:spPr>
        <p:txBody>
          <a:bodyPr anchor="ctr" anchorCtr="0"/>
          <a:lstStyle>
            <a:lvl1pPr>
              <a:lnSpc>
                <a:spcPts val="4040"/>
              </a:lnSpc>
              <a:defRPr sz="3300" b="0">
                <a:solidFill>
                  <a:schemeClr val="tx1"/>
                </a:solidFill>
              </a:defRPr>
            </a:lvl1pPr>
          </a:lstStyle>
          <a:p>
            <a:r>
              <a:rPr lang="sv-SE"/>
              <a:t>Rubrik</a:t>
            </a:r>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6798481" y="385758"/>
            <a:ext cx="5004000" cy="6091200"/>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lIns="216000" tIns="144000">
            <a:noAutofit/>
          </a:bodyPr>
          <a:lstStyle>
            <a:lvl1pPr marL="0" indent="0" algn="l">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
        <p:nvSpPr>
          <p:cNvPr id="2" name="Platshållare för datum 8">
            <a:extLst>
              <a:ext uri="{FF2B5EF4-FFF2-40B4-BE49-F238E27FC236}">
                <a16:creationId xmlns:a16="http://schemas.microsoft.com/office/drawing/2014/main" id="{0861AF48-3311-2312-F0E8-0A6800DADB1C}"/>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4888278D-B808-454F-9383-E326DD8FB80A}" type="datetime1">
              <a:rPr lang="sv-SE" smtClean="0"/>
              <a:t>2026-06-29</a:t>
            </a:fld>
            <a:endParaRPr lang="sv-SE"/>
          </a:p>
        </p:txBody>
      </p:sp>
      <p:sp>
        <p:nvSpPr>
          <p:cNvPr id="4" name="Platshållare för sidfot 3">
            <a:extLst>
              <a:ext uri="{FF2B5EF4-FFF2-40B4-BE49-F238E27FC236}">
                <a16:creationId xmlns:a16="http://schemas.microsoft.com/office/drawing/2014/main" id="{F969B596-DE93-ED91-4881-4C29A549C3F1}"/>
              </a:ext>
            </a:extLst>
          </p:cNvPr>
          <p:cNvSpPr>
            <a:spLocks noGrp="1"/>
          </p:cNvSpPr>
          <p:nvPr>
            <p:ph type="ftr" sz="quarter" idx="16"/>
          </p:nvPr>
        </p:nvSpPr>
        <p:spPr>
          <a:xfrm>
            <a:off x="389466" y="136525"/>
            <a:ext cx="4125383" cy="141687"/>
          </a:xfrm>
        </p:spPr>
        <p:txBody>
          <a:bodyPr/>
          <a:lstStyle/>
          <a:p>
            <a:endParaRPr lang="sv-SE"/>
          </a:p>
        </p:txBody>
      </p:sp>
    </p:spTree>
    <p:extLst>
      <p:ext uri="{BB962C8B-B14F-4D97-AF65-F5344CB8AC3E}">
        <p14:creationId xmlns:p14="http://schemas.microsoft.com/office/powerpoint/2010/main" val="740126607"/>
      </p:ext>
    </p:extLst>
  </p:cSld>
  <p:clrMapOvr>
    <a:masterClrMapping/>
  </p:clrMapOvr>
  <p:extLst>
    <p:ext uri="{DCECCB84-F9BA-43D5-87BE-67443E8EF086}">
      <p15:sldGuideLst xmlns:p15="http://schemas.microsoft.com/office/powerpoint/2012/main">
        <p15:guide id="1" pos="688">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Rubrik, bild och ljusbrun bakgrun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D78EC773-34E8-0A64-E6D1-94AECF0380DA}"/>
              </a:ext>
              <a:ext uri="{C183D7F6-B498-43B3-948B-1728B52AA6E4}">
                <adec:decorative xmlns:adec="http://schemas.microsoft.com/office/drawing/2017/decorative" val="1"/>
              </a:ext>
            </a:extLst>
          </p:cNvPr>
          <p:cNvSpPr/>
          <p:nvPr userDrawn="1"/>
        </p:nvSpPr>
        <p:spPr>
          <a:xfrm>
            <a:off x="389466" y="385758"/>
            <a:ext cx="6409015" cy="6091200"/>
          </a:xfrm>
          <a:prstGeom prst="rect">
            <a:avLst/>
          </a:pr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6798481" y="385758"/>
            <a:ext cx="5004000" cy="6091200"/>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lIns="216000" tIns="144000">
            <a:noAutofit/>
          </a:bodyPr>
          <a:lstStyle>
            <a:lvl1pPr marL="0" indent="0" algn="l">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
        <p:nvSpPr>
          <p:cNvPr id="2" name="Platshållare för datum 8">
            <a:extLst>
              <a:ext uri="{FF2B5EF4-FFF2-40B4-BE49-F238E27FC236}">
                <a16:creationId xmlns:a16="http://schemas.microsoft.com/office/drawing/2014/main" id="{0861AF48-3311-2312-F0E8-0A6800DADB1C}"/>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B1F1CE0F-0F2E-489C-8BCF-FD1F829409BF}" type="datetime1">
              <a:rPr lang="sv-SE" smtClean="0"/>
              <a:t>2026-06-29</a:t>
            </a:fld>
            <a:endParaRPr lang="sv-SE"/>
          </a:p>
        </p:txBody>
      </p:sp>
      <p:sp>
        <p:nvSpPr>
          <p:cNvPr id="4" name="Platshållare för sidfot 3">
            <a:extLst>
              <a:ext uri="{FF2B5EF4-FFF2-40B4-BE49-F238E27FC236}">
                <a16:creationId xmlns:a16="http://schemas.microsoft.com/office/drawing/2014/main" id="{F969B596-DE93-ED91-4881-4C29A549C3F1}"/>
              </a:ext>
            </a:extLst>
          </p:cNvPr>
          <p:cNvSpPr>
            <a:spLocks noGrp="1"/>
          </p:cNvSpPr>
          <p:nvPr>
            <p:ph type="ftr" sz="quarter" idx="16"/>
          </p:nvPr>
        </p:nvSpPr>
        <p:spPr>
          <a:xfrm>
            <a:off x="389466" y="136525"/>
            <a:ext cx="4125383" cy="141687"/>
          </a:xfrm>
        </p:spPr>
        <p:txBody>
          <a:bodyPr/>
          <a:lstStyle/>
          <a:p>
            <a:endParaRPr lang="sv-SE"/>
          </a:p>
        </p:txBody>
      </p:sp>
      <p:sp>
        <p:nvSpPr>
          <p:cNvPr id="6" name="Rubrik 2">
            <a:extLst>
              <a:ext uri="{FF2B5EF4-FFF2-40B4-BE49-F238E27FC236}">
                <a16:creationId xmlns:a16="http://schemas.microsoft.com/office/drawing/2014/main" id="{B6F247C3-E0DA-475D-0A7D-549B99CC1DE9}"/>
              </a:ext>
            </a:extLst>
          </p:cNvPr>
          <p:cNvSpPr>
            <a:spLocks noGrp="1"/>
          </p:cNvSpPr>
          <p:nvPr>
            <p:ph type="title" hasCustomPrompt="1"/>
          </p:nvPr>
        </p:nvSpPr>
        <p:spPr>
          <a:xfrm>
            <a:off x="1096621" y="666000"/>
            <a:ext cx="4995333" cy="1047750"/>
          </a:xfrm>
          <a:prstGeom prst="rect">
            <a:avLst/>
          </a:prstGeom>
        </p:spPr>
        <p:txBody>
          <a:bodyPr/>
          <a:lstStyle>
            <a:lvl1pPr>
              <a:defRPr/>
            </a:lvl1pPr>
          </a:lstStyle>
          <a:p>
            <a:r>
              <a:rPr lang="sv-SE"/>
              <a:t>Rubrik</a:t>
            </a:r>
          </a:p>
        </p:txBody>
      </p:sp>
      <p:sp>
        <p:nvSpPr>
          <p:cNvPr id="7" name="Platshållare för innehåll 13">
            <a:extLst>
              <a:ext uri="{FF2B5EF4-FFF2-40B4-BE49-F238E27FC236}">
                <a16:creationId xmlns:a16="http://schemas.microsoft.com/office/drawing/2014/main" id="{0D8CE9FC-2D21-E75B-3395-65C5DF3FEE5D}"/>
              </a:ext>
            </a:extLst>
          </p:cNvPr>
          <p:cNvSpPr>
            <a:spLocks noGrp="1"/>
          </p:cNvSpPr>
          <p:nvPr>
            <p:ph sz="quarter" idx="17" hasCustomPrompt="1"/>
          </p:nvPr>
        </p:nvSpPr>
        <p:spPr>
          <a:xfrm>
            <a:off x="1096247" y="2098800"/>
            <a:ext cx="4995333" cy="3922588"/>
          </a:xfrm>
        </p:spPr>
        <p:txBody>
          <a:bodyPr/>
          <a:lstStyle/>
          <a:p>
            <a:pPr lvl="0"/>
            <a:r>
              <a:rPr lang="sv-SE" noProof="0"/>
              <a:t>Skriv text här</a:t>
            </a:r>
          </a:p>
          <a:p>
            <a:pPr lvl="1"/>
            <a:r>
              <a:rPr lang="sv-SE" noProof="0"/>
              <a:t>Skriv text här</a:t>
            </a:r>
          </a:p>
          <a:p>
            <a:pPr lvl="2"/>
            <a:r>
              <a:rPr lang="sv-SE" noProof="0"/>
              <a:t>Skriv text här</a:t>
            </a:r>
          </a:p>
        </p:txBody>
      </p:sp>
    </p:spTree>
    <p:extLst>
      <p:ext uri="{BB962C8B-B14F-4D97-AF65-F5344CB8AC3E}">
        <p14:creationId xmlns:p14="http://schemas.microsoft.com/office/powerpoint/2010/main" val="2797658845"/>
      </p:ext>
    </p:extLst>
  </p:cSld>
  <p:clrMapOvr>
    <a:masterClrMapping/>
  </p:clrMapOvr>
  <p:extLst>
    <p:ext uri="{DCECCB84-F9BA-43D5-87BE-67443E8EF086}">
      <p15:sldGuideLst xmlns:p15="http://schemas.microsoft.com/office/powerpoint/2012/main">
        <p15:guide id="1" pos="68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ubrik, bild och ljusblå bakgrun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D78EC773-34E8-0A64-E6D1-94AECF0380DA}"/>
              </a:ext>
              <a:ext uri="{C183D7F6-B498-43B3-948B-1728B52AA6E4}">
                <adec:decorative xmlns:adec="http://schemas.microsoft.com/office/drawing/2017/decorative" val="1"/>
              </a:ext>
            </a:extLst>
          </p:cNvPr>
          <p:cNvSpPr/>
          <p:nvPr userDrawn="1"/>
        </p:nvSpPr>
        <p:spPr>
          <a:xfrm>
            <a:off x="389466" y="385758"/>
            <a:ext cx="6409015" cy="6091200"/>
          </a:xfrm>
          <a:prstGeom prst="rect">
            <a:avLst/>
          </a:prstGeom>
          <a:solidFill>
            <a:srgbClr val="B3EB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097554" y="2673041"/>
            <a:ext cx="5279351" cy="1315278"/>
          </a:xfrm>
          <a:prstGeom prst="rect">
            <a:avLst/>
          </a:prstGeom>
        </p:spPr>
        <p:txBody>
          <a:bodyPr anchor="ctr" anchorCtr="0"/>
          <a:lstStyle>
            <a:lvl1pPr>
              <a:lnSpc>
                <a:spcPts val="4040"/>
              </a:lnSpc>
              <a:defRPr sz="3300" b="0">
                <a:solidFill>
                  <a:schemeClr val="tx1"/>
                </a:solidFill>
              </a:defRPr>
            </a:lvl1pPr>
          </a:lstStyle>
          <a:p>
            <a:r>
              <a:rPr lang="sv-SE"/>
              <a:t>Rubrik</a:t>
            </a:r>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6798481" y="385758"/>
            <a:ext cx="5004000" cy="6091200"/>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lIns="216000" tIns="144000">
            <a:noAutofit/>
          </a:bodyPr>
          <a:lstStyle>
            <a:lvl1pPr marL="0" indent="0" algn="l">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
        <p:nvSpPr>
          <p:cNvPr id="2" name="Platshållare för datum 8">
            <a:extLst>
              <a:ext uri="{FF2B5EF4-FFF2-40B4-BE49-F238E27FC236}">
                <a16:creationId xmlns:a16="http://schemas.microsoft.com/office/drawing/2014/main" id="{BB55E4B9-CA64-49AC-70D0-009F5886304A}"/>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7F2C0772-866E-4C5B-A6DC-29D891466113}" type="datetime1">
              <a:rPr lang="sv-SE" smtClean="0"/>
              <a:t>2026-06-29</a:t>
            </a:fld>
            <a:endParaRPr lang="sv-SE"/>
          </a:p>
        </p:txBody>
      </p:sp>
      <p:sp>
        <p:nvSpPr>
          <p:cNvPr id="4" name="Platshållare för sidfot 3">
            <a:extLst>
              <a:ext uri="{FF2B5EF4-FFF2-40B4-BE49-F238E27FC236}">
                <a16:creationId xmlns:a16="http://schemas.microsoft.com/office/drawing/2014/main" id="{DB9037F4-083D-C6F2-F211-9833751C1A1F}"/>
              </a:ext>
            </a:extLst>
          </p:cNvPr>
          <p:cNvSpPr>
            <a:spLocks noGrp="1"/>
          </p:cNvSpPr>
          <p:nvPr>
            <p:ph type="ftr" sz="quarter" idx="16"/>
          </p:nvPr>
        </p:nvSpPr>
        <p:spPr>
          <a:xfrm>
            <a:off x="389466" y="136525"/>
            <a:ext cx="4125383" cy="141687"/>
          </a:xfrm>
        </p:spPr>
        <p:txBody>
          <a:bodyPr/>
          <a:lstStyle/>
          <a:p>
            <a:endParaRPr lang="sv-SE"/>
          </a:p>
        </p:txBody>
      </p:sp>
    </p:spTree>
    <p:extLst>
      <p:ext uri="{BB962C8B-B14F-4D97-AF65-F5344CB8AC3E}">
        <p14:creationId xmlns:p14="http://schemas.microsoft.com/office/powerpoint/2010/main" val="1172990012"/>
      </p:ext>
    </p:extLst>
  </p:cSld>
  <p:clrMapOvr>
    <a:masterClrMapping/>
  </p:clrMapOvr>
  <p:extLst>
    <p:ext uri="{DCECCB84-F9BA-43D5-87BE-67443E8EF086}">
      <p15:sldGuideLst xmlns:p15="http://schemas.microsoft.com/office/powerpoint/2012/main">
        <p15:guide id="1" pos="68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tartbild">
    <p:spTree>
      <p:nvGrpSpPr>
        <p:cNvPr id="1" name=""/>
        <p:cNvGrpSpPr/>
        <p:nvPr/>
      </p:nvGrpSpPr>
      <p:grpSpPr>
        <a:xfrm>
          <a:off x="0" y="0"/>
          <a:ext cx="0" cy="0"/>
          <a:chOff x="0" y="0"/>
          <a:chExt cx="0" cy="0"/>
        </a:xfrm>
      </p:grpSpPr>
      <p:sp>
        <p:nvSpPr>
          <p:cNvPr id="13" name="Frihandsfigur 12">
            <a:extLst>
              <a:ext uri="{FF2B5EF4-FFF2-40B4-BE49-F238E27FC236}">
                <a16:creationId xmlns:a16="http://schemas.microsoft.com/office/drawing/2014/main" id="{3574BC1D-24EF-D94D-3DE2-120C526A29B7}"/>
              </a:ext>
              <a:ext uri="{C183D7F6-B498-43B3-948B-1728B52AA6E4}">
                <adec:decorative xmlns:adec="http://schemas.microsoft.com/office/drawing/2017/decorative" val="1"/>
              </a:ext>
            </a:extLst>
          </p:cNvPr>
          <p:cNvSpPr/>
          <p:nvPr userDrawn="1"/>
        </p:nvSpPr>
        <p:spPr bwMode="black">
          <a:xfrm>
            <a:off x="389262" y="380997"/>
            <a:ext cx="11412000" cy="6099856"/>
          </a:xfrm>
          <a:custGeom>
            <a:avLst/>
            <a:gdLst>
              <a:gd name="connsiteX0" fmla="*/ 0 w 11412000"/>
              <a:gd name="connsiteY0" fmla="*/ 0 h 6099856"/>
              <a:gd name="connsiteX1" fmla="*/ 11412000 w 11412000"/>
              <a:gd name="connsiteY1" fmla="*/ 0 h 6099856"/>
              <a:gd name="connsiteX2" fmla="*/ 11412000 w 11412000"/>
              <a:gd name="connsiteY2" fmla="*/ 1400466 h 6099856"/>
              <a:gd name="connsiteX3" fmla="*/ 11412000 w 11412000"/>
              <a:gd name="connsiteY3" fmla="*/ 3026481 h 6099856"/>
              <a:gd name="connsiteX4" fmla="*/ 11412000 w 11412000"/>
              <a:gd name="connsiteY4" fmla="*/ 3606802 h 6099856"/>
              <a:gd name="connsiteX5" fmla="*/ 11412000 w 11412000"/>
              <a:gd name="connsiteY5" fmla="*/ 5065943 h 6099856"/>
              <a:gd name="connsiteX6" fmla="*/ 10378087 w 11412000"/>
              <a:gd name="connsiteY6" fmla="*/ 6099856 h 6099856"/>
              <a:gd name="connsiteX7" fmla="*/ 5706738 w 11412000"/>
              <a:gd name="connsiteY7" fmla="*/ 6099856 h 6099856"/>
              <a:gd name="connsiteX8" fmla="*/ 5004000 w 11412000"/>
              <a:gd name="connsiteY8" fmla="*/ 6099856 h 6099856"/>
              <a:gd name="connsiteX9" fmla="*/ 257 w 11412000"/>
              <a:gd name="connsiteY9" fmla="*/ 6099856 h 6099856"/>
              <a:gd name="connsiteX10" fmla="*/ 257 w 11412000"/>
              <a:gd name="connsiteY10" fmla="*/ 3026481 h 6099856"/>
              <a:gd name="connsiteX11" fmla="*/ 0 w 11412000"/>
              <a:gd name="connsiteY11" fmla="*/ 3026481 h 6099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12000" h="6099856">
                <a:moveTo>
                  <a:pt x="0" y="0"/>
                </a:moveTo>
                <a:lnTo>
                  <a:pt x="11412000" y="0"/>
                </a:lnTo>
                <a:lnTo>
                  <a:pt x="11412000" y="1400466"/>
                </a:lnTo>
                <a:lnTo>
                  <a:pt x="11412000" y="3026481"/>
                </a:lnTo>
                <a:lnTo>
                  <a:pt x="11412000" y="3606802"/>
                </a:lnTo>
                <a:lnTo>
                  <a:pt x="11412000" y="5065943"/>
                </a:lnTo>
                <a:cubicBezTo>
                  <a:pt x="11412000" y="5636957"/>
                  <a:pt x="10949101" y="6099856"/>
                  <a:pt x="10378087" y="6099856"/>
                </a:cubicBezTo>
                <a:lnTo>
                  <a:pt x="5706738" y="6099856"/>
                </a:lnTo>
                <a:lnTo>
                  <a:pt x="5004000" y="6099856"/>
                </a:lnTo>
                <a:lnTo>
                  <a:pt x="257" y="6099856"/>
                </a:lnTo>
                <a:lnTo>
                  <a:pt x="257" y="3026481"/>
                </a:lnTo>
                <a:lnTo>
                  <a:pt x="0" y="302648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2" name="Rubrik 1">
            <a:extLst>
              <a:ext uri="{FF2B5EF4-FFF2-40B4-BE49-F238E27FC236}">
                <a16:creationId xmlns:a16="http://schemas.microsoft.com/office/drawing/2014/main" id="{2D6EA362-9137-45DF-BEE4-B691A8719BDE}"/>
              </a:ext>
            </a:extLst>
          </p:cNvPr>
          <p:cNvSpPr>
            <a:spLocks noGrp="1"/>
          </p:cNvSpPr>
          <p:nvPr>
            <p:ph type="title" hasCustomPrompt="1"/>
          </p:nvPr>
        </p:nvSpPr>
        <p:spPr bwMode="white">
          <a:xfrm>
            <a:off x="1096246" y="1747837"/>
            <a:ext cx="10007600" cy="1614312"/>
          </a:xfrm>
          <a:prstGeom prst="rect">
            <a:avLst/>
          </a:prstGeom>
        </p:spPr>
        <p:txBody>
          <a:bodyPr anchor="b"/>
          <a:lstStyle>
            <a:lvl1pPr algn="ctr">
              <a:defRPr sz="3500" b="1">
                <a:solidFill>
                  <a:schemeClr val="bg1"/>
                </a:solidFill>
              </a:defRPr>
            </a:lvl1pPr>
          </a:lstStyle>
          <a:p>
            <a:r>
              <a:rPr lang="sv-SE"/>
              <a:t>Klicka för att lägga till rubrik</a:t>
            </a:r>
          </a:p>
        </p:txBody>
      </p:sp>
      <p:sp>
        <p:nvSpPr>
          <p:cNvPr id="3" name="Platshållare för text 2">
            <a:extLst>
              <a:ext uri="{FF2B5EF4-FFF2-40B4-BE49-F238E27FC236}">
                <a16:creationId xmlns:a16="http://schemas.microsoft.com/office/drawing/2014/main" id="{81D78077-8D23-4A9C-AD57-B41C92D6A8D4}"/>
              </a:ext>
            </a:extLst>
          </p:cNvPr>
          <p:cNvSpPr>
            <a:spLocks noGrp="1"/>
          </p:cNvSpPr>
          <p:nvPr>
            <p:ph type="body" idx="1" hasCustomPrompt="1"/>
          </p:nvPr>
        </p:nvSpPr>
        <p:spPr bwMode="white">
          <a:xfrm>
            <a:off x="1096246" y="3559879"/>
            <a:ext cx="10024267" cy="1500187"/>
          </a:xfrm>
        </p:spPr>
        <p:txBody>
          <a:bodyPr/>
          <a:lstStyle>
            <a:lvl1pPr marL="0" indent="0" algn="ctr">
              <a:buNone/>
              <a:defRPr sz="22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för att lägga till underrubrik</a:t>
            </a:r>
          </a:p>
        </p:txBody>
      </p:sp>
      <p:sp>
        <p:nvSpPr>
          <p:cNvPr id="6" name="Platshållare för datum 5">
            <a:extLst>
              <a:ext uri="{FF2B5EF4-FFF2-40B4-BE49-F238E27FC236}">
                <a16:creationId xmlns:a16="http://schemas.microsoft.com/office/drawing/2014/main" id="{DBF08389-4E2E-AF65-054E-C982BA7B587E}"/>
              </a:ext>
            </a:extLst>
          </p:cNvPr>
          <p:cNvSpPr>
            <a:spLocks noGrp="1"/>
          </p:cNvSpPr>
          <p:nvPr>
            <p:ph type="dt" sz="half" idx="10"/>
          </p:nvPr>
        </p:nvSpPr>
        <p:spPr>
          <a:xfrm>
            <a:off x="10901364" y="136525"/>
            <a:ext cx="900071" cy="141687"/>
          </a:xfrm>
        </p:spPr>
        <p:txBody>
          <a:bodyPr/>
          <a:lstStyle/>
          <a:p>
            <a:fld id="{3B109317-5D0E-4A3F-862E-A9C37AA98421}" type="datetime1">
              <a:rPr lang="sv-SE" smtClean="0"/>
              <a:t>2026-06-29</a:t>
            </a:fld>
            <a:endParaRPr lang="sv-SE"/>
          </a:p>
        </p:txBody>
      </p:sp>
      <p:sp>
        <p:nvSpPr>
          <p:cNvPr id="7" name="Platshållare för sidfot 6">
            <a:extLst>
              <a:ext uri="{FF2B5EF4-FFF2-40B4-BE49-F238E27FC236}">
                <a16:creationId xmlns:a16="http://schemas.microsoft.com/office/drawing/2014/main" id="{0A5E5F6E-C97D-A4DC-263A-27783D57B08B}"/>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24755318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ubrik, innehåll och ljusbrun bakgrund">
    <p:spTree>
      <p:nvGrpSpPr>
        <p:cNvPr id="1" name=""/>
        <p:cNvGrpSpPr/>
        <p:nvPr/>
      </p:nvGrpSpPr>
      <p:grpSpPr>
        <a:xfrm>
          <a:off x="0" y="0"/>
          <a:ext cx="0" cy="0"/>
          <a:chOff x="0" y="0"/>
          <a:chExt cx="0" cy="0"/>
        </a:xfrm>
      </p:grpSpPr>
      <p:sp>
        <p:nvSpPr>
          <p:cNvPr id="9" name="Frihandsfigur 8">
            <a:extLst>
              <a:ext uri="{FF2B5EF4-FFF2-40B4-BE49-F238E27FC236}">
                <a16:creationId xmlns:a16="http://schemas.microsoft.com/office/drawing/2014/main" id="{10365128-BE3A-9023-B089-D90E504B35E3}"/>
              </a:ext>
              <a:ext uri="{C183D7F6-B498-43B3-948B-1728B52AA6E4}">
                <adec:decorative xmlns:adec="http://schemas.microsoft.com/office/drawing/2017/decorative" val="1"/>
              </a:ext>
            </a:extLst>
          </p:cNvPr>
          <p:cNvSpPr/>
          <p:nvPr userDrawn="1"/>
        </p:nvSpPr>
        <p:spPr bwMode="black">
          <a:xfrm>
            <a:off x="389262" y="380997"/>
            <a:ext cx="11412000" cy="6099856"/>
          </a:xfrm>
          <a:custGeom>
            <a:avLst/>
            <a:gdLst>
              <a:gd name="connsiteX0" fmla="*/ 0 w 11412000"/>
              <a:gd name="connsiteY0" fmla="*/ 0 h 6099856"/>
              <a:gd name="connsiteX1" fmla="*/ 11412000 w 11412000"/>
              <a:gd name="connsiteY1" fmla="*/ 0 h 6099856"/>
              <a:gd name="connsiteX2" fmla="*/ 11412000 w 11412000"/>
              <a:gd name="connsiteY2" fmla="*/ 1400466 h 6099856"/>
              <a:gd name="connsiteX3" fmla="*/ 11412000 w 11412000"/>
              <a:gd name="connsiteY3" fmla="*/ 3026481 h 6099856"/>
              <a:gd name="connsiteX4" fmla="*/ 11412000 w 11412000"/>
              <a:gd name="connsiteY4" fmla="*/ 3606802 h 6099856"/>
              <a:gd name="connsiteX5" fmla="*/ 11412000 w 11412000"/>
              <a:gd name="connsiteY5" fmla="*/ 5065943 h 6099856"/>
              <a:gd name="connsiteX6" fmla="*/ 10378087 w 11412000"/>
              <a:gd name="connsiteY6" fmla="*/ 6099856 h 6099856"/>
              <a:gd name="connsiteX7" fmla="*/ 5706738 w 11412000"/>
              <a:gd name="connsiteY7" fmla="*/ 6099856 h 6099856"/>
              <a:gd name="connsiteX8" fmla="*/ 5004000 w 11412000"/>
              <a:gd name="connsiteY8" fmla="*/ 6099856 h 6099856"/>
              <a:gd name="connsiteX9" fmla="*/ 257 w 11412000"/>
              <a:gd name="connsiteY9" fmla="*/ 6099856 h 6099856"/>
              <a:gd name="connsiteX10" fmla="*/ 257 w 11412000"/>
              <a:gd name="connsiteY10" fmla="*/ 3026481 h 6099856"/>
              <a:gd name="connsiteX11" fmla="*/ 0 w 11412000"/>
              <a:gd name="connsiteY11" fmla="*/ 3026481 h 6099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12000" h="6099856">
                <a:moveTo>
                  <a:pt x="0" y="0"/>
                </a:moveTo>
                <a:lnTo>
                  <a:pt x="11412000" y="0"/>
                </a:lnTo>
                <a:lnTo>
                  <a:pt x="11412000" y="1400466"/>
                </a:lnTo>
                <a:lnTo>
                  <a:pt x="11412000" y="3026481"/>
                </a:lnTo>
                <a:lnTo>
                  <a:pt x="11412000" y="3606802"/>
                </a:lnTo>
                <a:lnTo>
                  <a:pt x="11412000" y="5065943"/>
                </a:lnTo>
                <a:cubicBezTo>
                  <a:pt x="11412000" y="5636957"/>
                  <a:pt x="10949101" y="6099856"/>
                  <a:pt x="10378087" y="6099856"/>
                </a:cubicBezTo>
                <a:lnTo>
                  <a:pt x="5706738" y="6099856"/>
                </a:lnTo>
                <a:lnTo>
                  <a:pt x="5004000" y="6099856"/>
                </a:lnTo>
                <a:lnTo>
                  <a:pt x="257" y="6099856"/>
                </a:lnTo>
                <a:lnTo>
                  <a:pt x="257" y="3026481"/>
                </a:lnTo>
                <a:lnTo>
                  <a:pt x="0" y="3026481"/>
                </a:lnTo>
                <a:close/>
              </a:path>
            </a:pathLst>
          </a:cu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2" name="Rubrik 1">
            <a:extLst>
              <a:ext uri="{FF2B5EF4-FFF2-40B4-BE49-F238E27FC236}">
                <a16:creationId xmlns:a16="http://schemas.microsoft.com/office/drawing/2014/main" id="{C3055DF0-CE61-81D0-5CCD-066F7176304B}"/>
              </a:ext>
            </a:extLst>
          </p:cNvPr>
          <p:cNvSpPr>
            <a:spLocks noGrp="1"/>
          </p:cNvSpPr>
          <p:nvPr>
            <p:ph type="title" hasCustomPrompt="1"/>
          </p:nvPr>
        </p:nvSpPr>
        <p:spPr>
          <a:xfrm>
            <a:off x="1097554" y="921600"/>
            <a:ext cx="10046304" cy="1047750"/>
          </a:xfrm>
          <a:prstGeom prst="rect">
            <a:avLst/>
          </a:prstGeom>
        </p:spPr>
        <p:txBody>
          <a:bodyPr anchor="t" anchorCtr="0"/>
          <a:lstStyle>
            <a:lvl1pPr>
              <a:defRPr sz="3300"/>
            </a:lvl1pPr>
          </a:lstStyle>
          <a:p>
            <a:r>
              <a:rPr lang="sv-SE"/>
              <a:t>Klicka för att lägga till rubrik</a:t>
            </a:r>
          </a:p>
        </p:txBody>
      </p:sp>
      <p:sp>
        <p:nvSpPr>
          <p:cNvPr id="8" name="Platshållare för innehåll 13">
            <a:extLst>
              <a:ext uri="{FF2B5EF4-FFF2-40B4-BE49-F238E27FC236}">
                <a16:creationId xmlns:a16="http://schemas.microsoft.com/office/drawing/2014/main" id="{2BD858AF-B70F-D693-F33B-D59915C4884E}"/>
              </a:ext>
            </a:extLst>
          </p:cNvPr>
          <p:cNvSpPr>
            <a:spLocks noGrp="1"/>
          </p:cNvSpPr>
          <p:nvPr>
            <p:ph sz="quarter" idx="17" hasCustomPrompt="1"/>
          </p:nvPr>
        </p:nvSpPr>
        <p:spPr>
          <a:xfrm>
            <a:off x="1096246" y="2098800"/>
            <a:ext cx="10047600" cy="3311999"/>
          </a:xfrm>
        </p:spPr>
        <p:txBody>
          <a:bodyPr/>
          <a:lstStyle/>
          <a:p>
            <a:pPr lvl="0"/>
            <a:r>
              <a:rPr lang="sv-SE" noProof="0"/>
              <a:t>Skriv text här</a:t>
            </a:r>
          </a:p>
          <a:p>
            <a:pPr lvl="1"/>
            <a:r>
              <a:rPr lang="sv-SE" noProof="0"/>
              <a:t>Skriv text här</a:t>
            </a:r>
          </a:p>
          <a:p>
            <a:pPr lvl="2"/>
            <a:r>
              <a:rPr lang="sv-SE" noProof="0"/>
              <a:t>Skriv text här</a:t>
            </a:r>
          </a:p>
        </p:txBody>
      </p:sp>
      <p:sp>
        <p:nvSpPr>
          <p:cNvPr id="4" name="Platshållare för datum 8">
            <a:extLst>
              <a:ext uri="{FF2B5EF4-FFF2-40B4-BE49-F238E27FC236}">
                <a16:creationId xmlns:a16="http://schemas.microsoft.com/office/drawing/2014/main" id="{9CDA653E-A9D2-7B0C-271B-390806B79326}"/>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4AFFD22C-195D-4F3E-B3BD-9BEA7B6815D2}" type="datetime1">
              <a:rPr lang="sv-SE" smtClean="0"/>
              <a:t>2026-06-29</a:t>
            </a:fld>
            <a:endParaRPr lang="sv-SE"/>
          </a:p>
        </p:txBody>
      </p:sp>
      <p:sp>
        <p:nvSpPr>
          <p:cNvPr id="5" name="Platshållare för sidfot 3">
            <a:extLst>
              <a:ext uri="{FF2B5EF4-FFF2-40B4-BE49-F238E27FC236}">
                <a16:creationId xmlns:a16="http://schemas.microsoft.com/office/drawing/2014/main" id="{31323E2F-62ED-EA18-5CB9-BC300697ACF3}"/>
              </a:ext>
            </a:extLst>
          </p:cNvPr>
          <p:cNvSpPr>
            <a:spLocks noGrp="1"/>
          </p:cNvSpPr>
          <p:nvPr>
            <p:ph type="ftr" sz="quarter" idx="16"/>
          </p:nvPr>
        </p:nvSpPr>
        <p:spPr>
          <a:xfrm>
            <a:off x="389466" y="136525"/>
            <a:ext cx="4125383" cy="141687"/>
          </a:xfrm>
        </p:spPr>
        <p:txBody>
          <a:bodyPr/>
          <a:lstStyle/>
          <a:p>
            <a:endParaRPr lang="sv-SE"/>
          </a:p>
        </p:txBody>
      </p:sp>
    </p:spTree>
    <p:extLst>
      <p:ext uri="{BB962C8B-B14F-4D97-AF65-F5344CB8AC3E}">
        <p14:creationId xmlns:p14="http://schemas.microsoft.com/office/powerpoint/2010/main" val="2648899384"/>
      </p:ext>
    </p:extLst>
  </p:cSld>
  <p:clrMapOvr>
    <a:masterClrMapping/>
  </p:clrMapOvr>
  <p:extLst>
    <p:ext uri="{DCECCB84-F9BA-43D5-87BE-67443E8EF086}">
      <p15:sldGuideLst xmlns:p15="http://schemas.microsoft.com/office/powerpoint/2012/main">
        <p15:guide id="1" orient="horz" pos="1321">
          <p15:clr>
            <a:srgbClr val="FBAE40"/>
          </p15:clr>
        </p15:guide>
        <p15:guide id="2" pos="688">
          <p15:clr>
            <a:srgbClr val="FBAE40"/>
          </p15:clr>
        </p15:guide>
        <p15:guide id="3" orient="horz" pos="572">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Rubrik, innehåll och ljusblå bakgrund">
    <p:spTree>
      <p:nvGrpSpPr>
        <p:cNvPr id="1" name=""/>
        <p:cNvGrpSpPr/>
        <p:nvPr/>
      </p:nvGrpSpPr>
      <p:grpSpPr>
        <a:xfrm>
          <a:off x="0" y="0"/>
          <a:ext cx="0" cy="0"/>
          <a:chOff x="0" y="0"/>
          <a:chExt cx="0" cy="0"/>
        </a:xfrm>
      </p:grpSpPr>
      <p:sp>
        <p:nvSpPr>
          <p:cNvPr id="8" name="Frihandsfigur 7">
            <a:extLst>
              <a:ext uri="{FF2B5EF4-FFF2-40B4-BE49-F238E27FC236}">
                <a16:creationId xmlns:a16="http://schemas.microsoft.com/office/drawing/2014/main" id="{8E45FC93-1C41-63EC-574B-533DF6E7934F}"/>
              </a:ext>
              <a:ext uri="{C183D7F6-B498-43B3-948B-1728B52AA6E4}">
                <adec:decorative xmlns:adec="http://schemas.microsoft.com/office/drawing/2017/decorative" val="1"/>
              </a:ext>
            </a:extLst>
          </p:cNvPr>
          <p:cNvSpPr/>
          <p:nvPr userDrawn="1"/>
        </p:nvSpPr>
        <p:spPr bwMode="black">
          <a:xfrm>
            <a:off x="389262" y="380997"/>
            <a:ext cx="11412000" cy="6099856"/>
          </a:xfrm>
          <a:custGeom>
            <a:avLst/>
            <a:gdLst>
              <a:gd name="connsiteX0" fmla="*/ 0 w 11412000"/>
              <a:gd name="connsiteY0" fmla="*/ 0 h 6099856"/>
              <a:gd name="connsiteX1" fmla="*/ 11412000 w 11412000"/>
              <a:gd name="connsiteY1" fmla="*/ 0 h 6099856"/>
              <a:gd name="connsiteX2" fmla="*/ 11412000 w 11412000"/>
              <a:gd name="connsiteY2" fmla="*/ 1400466 h 6099856"/>
              <a:gd name="connsiteX3" fmla="*/ 11412000 w 11412000"/>
              <a:gd name="connsiteY3" fmla="*/ 3026481 h 6099856"/>
              <a:gd name="connsiteX4" fmla="*/ 11412000 w 11412000"/>
              <a:gd name="connsiteY4" fmla="*/ 3606802 h 6099856"/>
              <a:gd name="connsiteX5" fmla="*/ 11412000 w 11412000"/>
              <a:gd name="connsiteY5" fmla="*/ 5065943 h 6099856"/>
              <a:gd name="connsiteX6" fmla="*/ 10378087 w 11412000"/>
              <a:gd name="connsiteY6" fmla="*/ 6099856 h 6099856"/>
              <a:gd name="connsiteX7" fmla="*/ 5706738 w 11412000"/>
              <a:gd name="connsiteY7" fmla="*/ 6099856 h 6099856"/>
              <a:gd name="connsiteX8" fmla="*/ 5004000 w 11412000"/>
              <a:gd name="connsiteY8" fmla="*/ 6099856 h 6099856"/>
              <a:gd name="connsiteX9" fmla="*/ 257 w 11412000"/>
              <a:gd name="connsiteY9" fmla="*/ 6099856 h 6099856"/>
              <a:gd name="connsiteX10" fmla="*/ 257 w 11412000"/>
              <a:gd name="connsiteY10" fmla="*/ 3026481 h 6099856"/>
              <a:gd name="connsiteX11" fmla="*/ 0 w 11412000"/>
              <a:gd name="connsiteY11" fmla="*/ 3026481 h 6099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12000" h="6099856">
                <a:moveTo>
                  <a:pt x="0" y="0"/>
                </a:moveTo>
                <a:lnTo>
                  <a:pt x="11412000" y="0"/>
                </a:lnTo>
                <a:lnTo>
                  <a:pt x="11412000" y="1400466"/>
                </a:lnTo>
                <a:lnTo>
                  <a:pt x="11412000" y="3026481"/>
                </a:lnTo>
                <a:lnTo>
                  <a:pt x="11412000" y="3606802"/>
                </a:lnTo>
                <a:lnTo>
                  <a:pt x="11412000" y="5065943"/>
                </a:lnTo>
                <a:cubicBezTo>
                  <a:pt x="11412000" y="5636957"/>
                  <a:pt x="10949101" y="6099856"/>
                  <a:pt x="10378087" y="6099856"/>
                </a:cubicBezTo>
                <a:lnTo>
                  <a:pt x="5706738" y="6099856"/>
                </a:lnTo>
                <a:lnTo>
                  <a:pt x="5004000" y="6099856"/>
                </a:lnTo>
                <a:lnTo>
                  <a:pt x="257" y="6099856"/>
                </a:lnTo>
                <a:lnTo>
                  <a:pt x="257" y="3026481"/>
                </a:lnTo>
                <a:lnTo>
                  <a:pt x="0" y="3026481"/>
                </a:lnTo>
                <a:close/>
              </a:path>
            </a:pathLst>
          </a:custGeom>
          <a:solidFill>
            <a:srgbClr val="B3EBF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2" name="Rubrik 1">
            <a:extLst>
              <a:ext uri="{FF2B5EF4-FFF2-40B4-BE49-F238E27FC236}">
                <a16:creationId xmlns:a16="http://schemas.microsoft.com/office/drawing/2014/main" id="{C3055DF0-CE61-81D0-5CCD-066F7176304B}"/>
              </a:ext>
            </a:extLst>
          </p:cNvPr>
          <p:cNvSpPr>
            <a:spLocks noGrp="1"/>
          </p:cNvSpPr>
          <p:nvPr>
            <p:ph type="title" hasCustomPrompt="1"/>
          </p:nvPr>
        </p:nvSpPr>
        <p:spPr>
          <a:xfrm>
            <a:off x="1097554" y="921600"/>
            <a:ext cx="10046304" cy="1047750"/>
          </a:xfrm>
          <a:prstGeom prst="rect">
            <a:avLst/>
          </a:prstGeom>
        </p:spPr>
        <p:txBody>
          <a:bodyPr anchor="t" anchorCtr="0"/>
          <a:lstStyle>
            <a:lvl1pPr>
              <a:defRPr sz="3300"/>
            </a:lvl1pPr>
          </a:lstStyle>
          <a:p>
            <a:r>
              <a:rPr lang="sv-SE"/>
              <a:t>Klicka för att lägga till rubrik</a:t>
            </a:r>
          </a:p>
        </p:txBody>
      </p:sp>
      <p:sp>
        <p:nvSpPr>
          <p:cNvPr id="7" name="Platshållare för innehåll 13">
            <a:extLst>
              <a:ext uri="{FF2B5EF4-FFF2-40B4-BE49-F238E27FC236}">
                <a16:creationId xmlns:a16="http://schemas.microsoft.com/office/drawing/2014/main" id="{94CB0FC2-1D05-5EE5-C07F-D00BCBF5FC5E}"/>
              </a:ext>
            </a:extLst>
          </p:cNvPr>
          <p:cNvSpPr>
            <a:spLocks noGrp="1"/>
          </p:cNvSpPr>
          <p:nvPr>
            <p:ph sz="quarter" idx="17" hasCustomPrompt="1"/>
          </p:nvPr>
        </p:nvSpPr>
        <p:spPr>
          <a:xfrm>
            <a:off x="1096246" y="2098800"/>
            <a:ext cx="10047600" cy="3311999"/>
          </a:xfrm>
        </p:spPr>
        <p:txBody>
          <a:bodyPr/>
          <a:lstStyle/>
          <a:p>
            <a:pPr lvl="0"/>
            <a:r>
              <a:rPr lang="sv-SE" noProof="0"/>
              <a:t>Skriv text här</a:t>
            </a:r>
          </a:p>
          <a:p>
            <a:pPr lvl="1"/>
            <a:r>
              <a:rPr lang="sv-SE" noProof="0"/>
              <a:t>Skriv text här</a:t>
            </a:r>
          </a:p>
          <a:p>
            <a:pPr lvl="2"/>
            <a:r>
              <a:rPr lang="sv-SE" noProof="0"/>
              <a:t>Skriv text här</a:t>
            </a:r>
          </a:p>
        </p:txBody>
      </p:sp>
      <p:sp>
        <p:nvSpPr>
          <p:cNvPr id="4" name="Platshållare för datum 8">
            <a:extLst>
              <a:ext uri="{FF2B5EF4-FFF2-40B4-BE49-F238E27FC236}">
                <a16:creationId xmlns:a16="http://schemas.microsoft.com/office/drawing/2014/main" id="{FDF25A28-EFF4-2C18-2EED-1C79B759C77F}"/>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ABC24606-3360-415A-B11C-D3707F8F7BB3}" type="datetime1">
              <a:rPr lang="sv-SE" smtClean="0"/>
              <a:t>2026-06-29</a:t>
            </a:fld>
            <a:endParaRPr lang="sv-SE"/>
          </a:p>
        </p:txBody>
      </p:sp>
      <p:sp>
        <p:nvSpPr>
          <p:cNvPr id="5" name="Platshållare för sidfot 3">
            <a:extLst>
              <a:ext uri="{FF2B5EF4-FFF2-40B4-BE49-F238E27FC236}">
                <a16:creationId xmlns:a16="http://schemas.microsoft.com/office/drawing/2014/main" id="{5A2D28AB-516C-20D2-77EF-C6890456F2DC}"/>
              </a:ext>
            </a:extLst>
          </p:cNvPr>
          <p:cNvSpPr>
            <a:spLocks noGrp="1"/>
          </p:cNvSpPr>
          <p:nvPr>
            <p:ph type="ftr" sz="quarter" idx="16"/>
          </p:nvPr>
        </p:nvSpPr>
        <p:spPr>
          <a:xfrm>
            <a:off x="389466" y="136525"/>
            <a:ext cx="4125383" cy="141687"/>
          </a:xfrm>
        </p:spPr>
        <p:txBody>
          <a:bodyPr/>
          <a:lstStyle/>
          <a:p>
            <a:endParaRPr lang="sv-SE"/>
          </a:p>
        </p:txBody>
      </p:sp>
    </p:spTree>
    <p:extLst>
      <p:ext uri="{BB962C8B-B14F-4D97-AF65-F5344CB8AC3E}">
        <p14:creationId xmlns:p14="http://schemas.microsoft.com/office/powerpoint/2010/main" val="2457907456"/>
      </p:ext>
    </p:extLst>
  </p:cSld>
  <p:clrMapOvr>
    <a:masterClrMapping/>
  </p:clrMapOvr>
  <p:extLst>
    <p:ext uri="{DCECCB84-F9BA-43D5-87BE-67443E8EF086}">
      <p15:sldGuideLst xmlns:p15="http://schemas.microsoft.com/office/powerpoint/2012/main">
        <p15:guide id="1" orient="horz" pos="1321">
          <p15:clr>
            <a:srgbClr val="FBAE40"/>
          </p15:clr>
        </p15:guide>
        <p15:guide id="2" pos="688">
          <p15:clr>
            <a:srgbClr val="FBAE40"/>
          </p15:clr>
        </p15:guide>
        <p15:guide id="3" orient="horz" pos="572">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bild med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79401" y="1152048"/>
            <a:ext cx="5737196" cy="2387600"/>
          </a:xfrm>
          <a:prstGeom prst="rect">
            <a:avLst/>
          </a:prstGeom>
        </p:spPr>
        <p:txBody>
          <a:bodyPr anchor="b"/>
          <a:lstStyle>
            <a:lvl1pPr algn="l">
              <a:lnSpc>
                <a:spcPct val="110000"/>
              </a:lnSpc>
              <a:defRPr sz="3500" b="1"/>
            </a:lvl1pPr>
          </a:lstStyle>
          <a:p>
            <a:r>
              <a:rPr lang="sv-SE"/>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82446" y="3683107"/>
            <a:ext cx="5737196"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för att lägga till underrubrik</a:t>
            </a:r>
          </a:p>
        </p:txBody>
      </p:sp>
      <p:sp>
        <p:nvSpPr>
          <p:cNvPr id="15" name="Platshållare för bild 14">
            <a:extLst>
              <a:ext uri="{FF2B5EF4-FFF2-40B4-BE49-F238E27FC236}">
                <a16:creationId xmlns:a16="http://schemas.microsoft.com/office/drawing/2014/main" id="{7930A342-B92A-082F-5C3D-382BD190DCD2}"/>
              </a:ext>
            </a:extLst>
          </p:cNvPr>
          <p:cNvSpPr>
            <a:spLocks noGrp="1"/>
          </p:cNvSpPr>
          <p:nvPr userDrawn="1">
            <p:ph type="pic" sz="quarter" idx="16"/>
          </p:nvPr>
        </p:nvSpPr>
        <p:spPr>
          <a:xfrm>
            <a:off x="8945549" y="386435"/>
            <a:ext cx="2855885" cy="3045534"/>
          </a:xfrm>
          <a:custGeom>
            <a:avLst/>
            <a:gdLst>
              <a:gd name="connsiteX0" fmla="*/ 0 w 2855885"/>
              <a:gd name="connsiteY0" fmla="*/ 0 h 3045534"/>
              <a:gd name="connsiteX1" fmla="*/ 2855885 w 2855885"/>
              <a:gd name="connsiteY1" fmla="*/ 0 h 3045534"/>
              <a:gd name="connsiteX2" fmla="*/ 2855885 w 2855885"/>
              <a:gd name="connsiteY2" fmla="*/ 3045534 h 3045534"/>
              <a:gd name="connsiteX3" fmla="*/ 576053 w 2855885"/>
              <a:gd name="connsiteY3" fmla="*/ 3045534 h 3045534"/>
              <a:gd name="connsiteX4" fmla="*/ 0 w 2855885"/>
              <a:gd name="connsiteY4" fmla="*/ 2469481 h 3045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5885" h="3045534">
                <a:moveTo>
                  <a:pt x="0" y="0"/>
                </a:moveTo>
                <a:lnTo>
                  <a:pt x="2855885" y="0"/>
                </a:lnTo>
                <a:lnTo>
                  <a:pt x="2855885" y="3045534"/>
                </a:lnTo>
                <a:lnTo>
                  <a:pt x="576053" y="3045534"/>
                </a:lnTo>
                <a:cubicBezTo>
                  <a:pt x="257887" y="3045534"/>
                  <a:pt x="0" y="2787649"/>
                  <a:pt x="0" y="2469481"/>
                </a:cubicBezTo>
                <a:close/>
              </a:path>
            </a:pathLst>
          </a:custGeom>
          <a:solidFill>
            <a:schemeClr val="accent2"/>
          </a:solidFill>
        </p:spPr>
        <p:txBody>
          <a:bodyPr wrap="square">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
        <p:nvSpPr>
          <p:cNvPr id="33" name="Frihandsfigur 1">
            <a:extLst>
              <a:ext uri="{FF2B5EF4-FFF2-40B4-BE49-F238E27FC236}">
                <a16:creationId xmlns:a16="http://schemas.microsoft.com/office/drawing/2014/main" id="{E421D8C7-7AE4-75A7-E72D-F2CCD5EBD1ED}"/>
              </a:ext>
              <a:ext uri="{C183D7F6-B498-43B3-948B-1728B52AA6E4}">
                <adec:decorative xmlns:adec="http://schemas.microsoft.com/office/drawing/2017/decorative" val="1"/>
              </a:ext>
            </a:extLst>
          </p:cNvPr>
          <p:cNvSpPr>
            <a:spLocks noChangeAspect="1"/>
          </p:cNvSpPr>
          <p:nvPr/>
        </p:nvSpPr>
        <p:spPr>
          <a:xfrm>
            <a:off x="7517605" y="385758"/>
            <a:ext cx="1427943" cy="1015289"/>
          </a:xfrm>
          <a:custGeom>
            <a:avLst/>
            <a:gdLst>
              <a:gd name="connsiteX0" fmla="*/ 517684 w 803243"/>
              <a:gd name="connsiteY0" fmla="*/ 571119 h 571118"/>
              <a:gd name="connsiteX1" fmla="*/ 803243 w 803243"/>
              <a:gd name="connsiteY1" fmla="*/ 285559 h 571118"/>
              <a:gd name="connsiteX2" fmla="*/ 803243 w 803243"/>
              <a:gd name="connsiteY2" fmla="*/ 0 h 571118"/>
              <a:gd name="connsiteX3" fmla="*/ 0 w 803243"/>
              <a:gd name="connsiteY3" fmla="*/ 0 h 571118"/>
              <a:gd name="connsiteX4" fmla="*/ 0 w 803243"/>
              <a:gd name="connsiteY4" fmla="*/ 571024 h 571118"/>
              <a:gd name="connsiteX5" fmla="*/ 517684 w 803243"/>
              <a:gd name="connsiteY5" fmla="*/ 571024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571119"/>
                </a:moveTo>
                <a:cubicBezTo>
                  <a:pt x="675418" y="571119"/>
                  <a:pt x="803243" y="443294"/>
                  <a:pt x="803243" y="285559"/>
                </a:cubicBezTo>
                <a:lnTo>
                  <a:pt x="803243" y="0"/>
                </a:lnTo>
                <a:lnTo>
                  <a:pt x="0" y="0"/>
                </a:lnTo>
                <a:lnTo>
                  <a:pt x="0" y="571024"/>
                </a:lnTo>
                <a:lnTo>
                  <a:pt x="517684" y="571024"/>
                </a:lnTo>
                <a:close/>
              </a:path>
            </a:pathLst>
          </a:custGeom>
          <a:solidFill>
            <a:srgbClr val="E7E1DF"/>
          </a:solidFill>
          <a:ln w="9525" cap="flat">
            <a:noFill/>
            <a:prstDash val="solid"/>
            <a:miter/>
          </a:ln>
        </p:spPr>
        <p:txBody>
          <a:bodyPr rtlCol="0" anchor="ctr"/>
          <a:lstStyle/>
          <a:p>
            <a:endParaRPr lang="en-US"/>
          </a:p>
        </p:txBody>
      </p:sp>
      <p:sp>
        <p:nvSpPr>
          <p:cNvPr id="37" name="Frihandsfigur 2">
            <a:extLst>
              <a:ext uri="{FF2B5EF4-FFF2-40B4-BE49-F238E27FC236}">
                <a16:creationId xmlns:a16="http://schemas.microsoft.com/office/drawing/2014/main" id="{DCF49D3A-C0A5-C9B4-8C10-96910B5DF584}"/>
              </a:ext>
              <a:ext uri="{C183D7F6-B498-43B3-948B-1728B52AA6E4}">
                <adec:decorative xmlns:adec="http://schemas.microsoft.com/office/drawing/2017/decorative" val="1"/>
              </a:ext>
            </a:extLst>
          </p:cNvPr>
          <p:cNvSpPr>
            <a:spLocks noChangeAspect="1"/>
          </p:cNvSpPr>
          <p:nvPr/>
        </p:nvSpPr>
        <p:spPr>
          <a:xfrm>
            <a:off x="7517605" y="1401049"/>
            <a:ext cx="1427943" cy="2030411"/>
          </a:xfrm>
          <a:custGeom>
            <a:avLst/>
            <a:gdLst>
              <a:gd name="connsiteX0" fmla="*/ 479203 w 803243"/>
              <a:gd name="connsiteY0" fmla="*/ 0 h 1142142"/>
              <a:gd name="connsiteX1" fmla="*/ 803243 w 803243"/>
              <a:gd name="connsiteY1" fmla="*/ 324041 h 1142142"/>
              <a:gd name="connsiteX2" fmla="*/ 803243 w 803243"/>
              <a:gd name="connsiteY2" fmla="*/ 1142143 h 1142142"/>
              <a:gd name="connsiteX3" fmla="*/ 0 w 803243"/>
              <a:gd name="connsiteY3" fmla="*/ 1142143 h 1142142"/>
              <a:gd name="connsiteX4" fmla="*/ 0 w 803243"/>
              <a:gd name="connsiteY4" fmla="*/ 0 h 1142142"/>
              <a:gd name="connsiteX5" fmla="*/ 479203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0"/>
                </a:moveTo>
                <a:cubicBezTo>
                  <a:pt x="658178" y="0"/>
                  <a:pt x="803243" y="145066"/>
                  <a:pt x="803243" y="324041"/>
                </a:cubicBezTo>
                <a:lnTo>
                  <a:pt x="803243" y="1142143"/>
                </a:lnTo>
                <a:lnTo>
                  <a:pt x="0" y="1142143"/>
                </a:lnTo>
                <a:lnTo>
                  <a:pt x="0" y="0"/>
                </a:lnTo>
                <a:lnTo>
                  <a:pt x="479203" y="0"/>
                </a:lnTo>
                <a:close/>
              </a:path>
            </a:pathLst>
          </a:custGeom>
          <a:solidFill>
            <a:schemeClr val="accent1"/>
          </a:solidFill>
          <a:ln w="9525" cap="flat">
            <a:noFill/>
            <a:prstDash val="solid"/>
            <a:miter/>
          </a:ln>
        </p:spPr>
        <p:txBody>
          <a:bodyPr rtlCol="0" anchor="ctr"/>
          <a:lstStyle/>
          <a:p>
            <a:endParaRPr lang="en-US"/>
          </a:p>
        </p:txBody>
      </p:sp>
      <p:sp>
        <p:nvSpPr>
          <p:cNvPr id="34" name="Frihandsfigur 3">
            <a:extLst>
              <a:ext uri="{FF2B5EF4-FFF2-40B4-BE49-F238E27FC236}">
                <a16:creationId xmlns:a16="http://schemas.microsoft.com/office/drawing/2014/main" id="{7135AF6C-31B5-EC1B-7596-331AF27159CA}"/>
              </a:ext>
              <a:ext uri="{C183D7F6-B498-43B3-948B-1728B52AA6E4}">
                <adec:decorative xmlns:adec="http://schemas.microsoft.com/office/drawing/2017/decorative" val="1"/>
              </a:ext>
            </a:extLst>
          </p:cNvPr>
          <p:cNvSpPr>
            <a:spLocks noChangeAspect="1"/>
          </p:cNvSpPr>
          <p:nvPr/>
        </p:nvSpPr>
        <p:spPr>
          <a:xfrm>
            <a:off x="7517605" y="3431800"/>
            <a:ext cx="1427943" cy="1015291"/>
          </a:xfrm>
          <a:custGeom>
            <a:avLst/>
            <a:gdLst>
              <a:gd name="connsiteX0" fmla="*/ 517684 w 803243"/>
              <a:gd name="connsiteY0" fmla="*/ 571119 h 571119"/>
              <a:gd name="connsiteX1" fmla="*/ 803243 w 803243"/>
              <a:gd name="connsiteY1" fmla="*/ 285559 h 571119"/>
              <a:gd name="connsiteX2" fmla="*/ 803243 w 803243"/>
              <a:gd name="connsiteY2" fmla="*/ 0 h 571119"/>
              <a:gd name="connsiteX3" fmla="*/ 0 w 803243"/>
              <a:gd name="connsiteY3" fmla="*/ 0 h 571119"/>
              <a:gd name="connsiteX4" fmla="*/ 0 w 803243"/>
              <a:gd name="connsiteY4" fmla="*/ 571024 h 571119"/>
              <a:gd name="connsiteX5" fmla="*/ 517684 w 803243"/>
              <a:gd name="connsiteY5" fmla="*/ 571024 h 57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9">
                <a:moveTo>
                  <a:pt x="517684" y="571119"/>
                </a:moveTo>
                <a:cubicBezTo>
                  <a:pt x="675418" y="571119"/>
                  <a:pt x="803243" y="443294"/>
                  <a:pt x="803243" y="285559"/>
                </a:cubicBezTo>
                <a:lnTo>
                  <a:pt x="803243" y="0"/>
                </a:lnTo>
                <a:lnTo>
                  <a:pt x="0" y="0"/>
                </a:lnTo>
                <a:lnTo>
                  <a:pt x="0" y="571024"/>
                </a:lnTo>
                <a:lnTo>
                  <a:pt x="517684" y="571024"/>
                </a:lnTo>
                <a:close/>
              </a:path>
            </a:pathLst>
          </a:custGeom>
          <a:solidFill>
            <a:srgbClr val="1A9FB3"/>
          </a:solidFill>
          <a:ln w="9525" cap="flat">
            <a:noFill/>
            <a:prstDash val="solid"/>
            <a:miter/>
          </a:ln>
        </p:spPr>
        <p:txBody>
          <a:bodyPr rtlCol="0" anchor="ctr"/>
          <a:lstStyle/>
          <a:p>
            <a:endParaRPr lang="en-US"/>
          </a:p>
        </p:txBody>
      </p:sp>
      <p:sp>
        <p:nvSpPr>
          <p:cNvPr id="38" name="Frihandsfigur 4">
            <a:extLst>
              <a:ext uri="{FF2B5EF4-FFF2-40B4-BE49-F238E27FC236}">
                <a16:creationId xmlns:a16="http://schemas.microsoft.com/office/drawing/2014/main" id="{AEC35D31-9856-2B82-F7AD-68F4A6BA881A}"/>
              </a:ext>
              <a:ext uri="{C183D7F6-B498-43B3-948B-1728B52AA6E4}">
                <adec:decorative xmlns:adec="http://schemas.microsoft.com/office/drawing/2017/decorative" val="1"/>
              </a:ext>
            </a:extLst>
          </p:cNvPr>
          <p:cNvSpPr>
            <a:spLocks noChangeAspect="1"/>
          </p:cNvSpPr>
          <p:nvPr/>
        </p:nvSpPr>
        <p:spPr>
          <a:xfrm>
            <a:off x="8945717" y="3431800"/>
            <a:ext cx="1427943" cy="2030411"/>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98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98" y="1142143"/>
                </a:lnTo>
                <a:close/>
              </a:path>
            </a:pathLst>
          </a:custGeom>
          <a:solidFill>
            <a:srgbClr val="E7E1DF"/>
          </a:solidFill>
          <a:ln w="9525" cap="flat">
            <a:noFill/>
            <a:prstDash val="solid"/>
            <a:miter/>
          </a:ln>
        </p:spPr>
        <p:txBody>
          <a:bodyPr rtlCol="0" anchor="ctr"/>
          <a:lstStyle/>
          <a:p>
            <a:endParaRPr lang="en-US"/>
          </a:p>
        </p:txBody>
      </p:sp>
      <p:sp>
        <p:nvSpPr>
          <p:cNvPr id="40" name="Frihandsfigur 5">
            <a:extLst>
              <a:ext uri="{FF2B5EF4-FFF2-40B4-BE49-F238E27FC236}">
                <a16:creationId xmlns:a16="http://schemas.microsoft.com/office/drawing/2014/main" id="{5C169603-4E21-C187-1A1D-38882F9232D3}"/>
              </a:ext>
              <a:ext uri="{C183D7F6-B498-43B3-948B-1728B52AA6E4}">
                <adec:decorative xmlns:adec="http://schemas.microsoft.com/office/drawing/2017/decorative" val="1"/>
              </a:ext>
            </a:extLst>
          </p:cNvPr>
          <p:cNvSpPr>
            <a:spLocks noChangeAspect="1"/>
          </p:cNvSpPr>
          <p:nvPr/>
        </p:nvSpPr>
        <p:spPr>
          <a:xfrm>
            <a:off x="10373491" y="3431971"/>
            <a:ext cx="1427943" cy="2030411"/>
          </a:xfrm>
          <a:custGeom>
            <a:avLst/>
            <a:gdLst>
              <a:gd name="connsiteX0" fmla="*/ 324040 w 803243"/>
              <a:gd name="connsiteY0" fmla="*/ 0 h 1142142"/>
              <a:gd name="connsiteX1" fmla="*/ 0 w 803243"/>
              <a:gd name="connsiteY1" fmla="*/ 324041 h 1142142"/>
              <a:gd name="connsiteX2" fmla="*/ 0 w 803243"/>
              <a:gd name="connsiteY2" fmla="*/ 1142143 h 1142142"/>
              <a:gd name="connsiteX3" fmla="*/ 803243 w 803243"/>
              <a:gd name="connsiteY3" fmla="*/ 1142143 h 1142142"/>
              <a:gd name="connsiteX4" fmla="*/ 803243 w 803243"/>
              <a:gd name="connsiteY4" fmla="*/ 0 h 1142142"/>
              <a:gd name="connsiteX5" fmla="*/ 324040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324040" y="0"/>
                </a:moveTo>
                <a:cubicBezTo>
                  <a:pt x="145066" y="0"/>
                  <a:pt x="0" y="145066"/>
                  <a:pt x="0" y="324041"/>
                </a:cubicBezTo>
                <a:lnTo>
                  <a:pt x="0" y="1142143"/>
                </a:lnTo>
                <a:lnTo>
                  <a:pt x="803243" y="1142143"/>
                </a:lnTo>
                <a:lnTo>
                  <a:pt x="803243" y="0"/>
                </a:lnTo>
                <a:lnTo>
                  <a:pt x="324040" y="0"/>
                </a:lnTo>
                <a:close/>
              </a:path>
            </a:pathLst>
          </a:custGeom>
          <a:solidFill>
            <a:schemeClr val="accent1"/>
          </a:solidFill>
          <a:ln w="9525" cap="flat">
            <a:noFill/>
            <a:prstDash val="solid"/>
            <a:miter/>
          </a:ln>
        </p:spPr>
        <p:txBody>
          <a:bodyPr rtlCol="0" anchor="ctr"/>
          <a:lstStyle/>
          <a:p>
            <a:endParaRPr lang="en-US"/>
          </a:p>
        </p:txBody>
      </p:sp>
      <p:sp>
        <p:nvSpPr>
          <p:cNvPr id="39" name="Frihandsfigur 6">
            <a:extLst>
              <a:ext uri="{FF2B5EF4-FFF2-40B4-BE49-F238E27FC236}">
                <a16:creationId xmlns:a16="http://schemas.microsoft.com/office/drawing/2014/main" id="{EDA18A8B-463B-9AD0-703D-FA911578B30D}"/>
              </a:ext>
              <a:ext uri="{C183D7F6-B498-43B3-948B-1728B52AA6E4}">
                <adec:decorative xmlns:adec="http://schemas.microsoft.com/office/drawing/2017/decorative" val="1"/>
              </a:ext>
            </a:extLst>
          </p:cNvPr>
          <p:cNvSpPr>
            <a:spLocks noChangeAspect="1"/>
          </p:cNvSpPr>
          <p:nvPr/>
        </p:nvSpPr>
        <p:spPr>
          <a:xfrm>
            <a:off x="7517605" y="4447600"/>
            <a:ext cx="1427943" cy="2030411"/>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03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03" y="1142143"/>
                </a:lnTo>
                <a:close/>
              </a:path>
            </a:pathLst>
          </a:custGeom>
          <a:solidFill>
            <a:schemeClr val="accent1"/>
          </a:solidFill>
          <a:ln w="9525" cap="flat">
            <a:noFill/>
            <a:prstDash val="solid"/>
            <a:miter/>
          </a:ln>
        </p:spPr>
        <p:txBody>
          <a:bodyPr rtlCol="0" anchor="ctr"/>
          <a:lstStyle/>
          <a:p>
            <a:endParaRPr lang="en-US"/>
          </a:p>
        </p:txBody>
      </p:sp>
      <p:sp>
        <p:nvSpPr>
          <p:cNvPr id="35" name="Frihandsfigur 7">
            <a:extLst>
              <a:ext uri="{FF2B5EF4-FFF2-40B4-BE49-F238E27FC236}">
                <a16:creationId xmlns:a16="http://schemas.microsoft.com/office/drawing/2014/main" id="{3214743A-6966-8ED7-BA34-E45A379E030F}"/>
              </a:ext>
              <a:ext uri="{C183D7F6-B498-43B3-948B-1728B52AA6E4}">
                <adec:decorative xmlns:adec="http://schemas.microsoft.com/office/drawing/2017/decorative" val="1"/>
              </a:ext>
            </a:extLst>
          </p:cNvPr>
          <p:cNvSpPr>
            <a:spLocks noChangeAspect="1"/>
          </p:cNvSpPr>
          <p:nvPr/>
        </p:nvSpPr>
        <p:spPr>
          <a:xfrm>
            <a:off x="8945548" y="5462891"/>
            <a:ext cx="1427943" cy="1015289"/>
          </a:xfrm>
          <a:custGeom>
            <a:avLst/>
            <a:gdLst>
              <a:gd name="connsiteX0" fmla="*/ 285559 w 803243"/>
              <a:gd name="connsiteY0" fmla="*/ 0 h 571118"/>
              <a:gd name="connsiteX1" fmla="*/ 0 w 803243"/>
              <a:gd name="connsiteY1" fmla="*/ 285560 h 571118"/>
              <a:gd name="connsiteX2" fmla="*/ 0 w 803243"/>
              <a:gd name="connsiteY2" fmla="*/ 571119 h 571118"/>
              <a:gd name="connsiteX3" fmla="*/ 803243 w 803243"/>
              <a:gd name="connsiteY3" fmla="*/ 571119 h 571118"/>
              <a:gd name="connsiteX4" fmla="*/ 803243 w 803243"/>
              <a:gd name="connsiteY4" fmla="*/ 95 h 571118"/>
              <a:gd name="connsiteX5" fmla="*/ 285559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285559" y="0"/>
                </a:moveTo>
                <a:cubicBezTo>
                  <a:pt x="127825" y="0"/>
                  <a:pt x="0" y="127826"/>
                  <a:pt x="0" y="285560"/>
                </a:cubicBezTo>
                <a:lnTo>
                  <a:pt x="0" y="571119"/>
                </a:lnTo>
                <a:lnTo>
                  <a:pt x="803243" y="571119"/>
                </a:lnTo>
                <a:lnTo>
                  <a:pt x="803243" y="95"/>
                </a:lnTo>
                <a:lnTo>
                  <a:pt x="285559" y="95"/>
                </a:lnTo>
                <a:close/>
              </a:path>
            </a:pathLst>
          </a:custGeom>
          <a:solidFill>
            <a:schemeClr val="accent2"/>
          </a:solidFill>
          <a:ln w="9525" cap="flat">
            <a:noFill/>
            <a:prstDash val="solid"/>
            <a:miter/>
          </a:ln>
        </p:spPr>
        <p:txBody>
          <a:bodyPr rtlCol="0" anchor="ctr"/>
          <a:lstStyle/>
          <a:p>
            <a:endParaRPr lang="en-US"/>
          </a:p>
        </p:txBody>
      </p:sp>
      <p:sp>
        <p:nvSpPr>
          <p:cNvPr id="36" name="Frihandsfigur 8">
            <a:extLst>
              <a:ext uri="{FF2B5EF4-FFF2-40B4-BE49-F238E27FC236}">
                <a16:creationId xmlns:a16="http://schemas.microsoft.com/office/drawing/2014/main" id="{54E9228D-01FE-98B4-466F-CE9B90DF9F7D}"/>
              </a:ext>
              <a:ext uri="{C183D7F6-B498-43B3-948B-1728B52AA6E4}">
                <adec:decorative xmlns:adec="http://schemas.microsoft.com/office/drawing/2017/decorative" val="1"/>
              </a:ext>
            </a:extLst>
          </p:cNvPr>
          <p:cNvSpPr>
            <a:spLocks noChangeAspect="1"/>
          </p:cNvSpPr>
          <p:nvPr/>
        </p:nvSpPr>
        <p:spPr>
          <a:xfrm>
            <a:off x="10373660" y="5462891"/>
            <a:ext cx="1427943" cy="1015289"/>
          </a:xfrm>
          <a:custGeom>
            <a:avLst/>
            <a:gdLst>
              <a:gd name="connsiteX0" fmla="*/ 517684 w 803243"/>
              <a:gd name="connsiteY0" fmla="*/ 0 h 571118"/>
              <a:gd name="connsiteX1" fmla="*/ 803243 w 803243"/>
              <a:gd name="connsiteY1" fmla="*/ 285560 h 571118"/>
              <a:gd name="connsiteX2" fmla="*/ 803243 w 803243"/>
              <a:gd name="connsiteY2" fmla="*/ 571119 h 571118"/>
              <a:gd name="connsiteX3" fmla="*/ 0 w 803243"/>
              <a:gd name="connsiteY3" fmla="*/ 571119 h 571118"/>
              <a:gd name="connsiteX4" fmla="*/ 0 w 803243"/>
              <a:gd name="connsiteY4" fmla="*/ 95 h 571118"/>
              <a:gd name="connsiteX5" fmla="*/ 517684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0"/>
                </a:moveTo>
                <a:cubicBezTo>
                  <a:pt x="675418" y="0"/>
                  <a:pt x="803243" y="127826"/>
                  <a:pt x="803243" y="285560"/>
                </a:cubicBezTo>
                <a:lnTo>
                  <a:pt x="803243" y="571119"/>
                </a:lnTo>
                <a:lnTo>
                  <a:pt x="0" y="571119"/>
                </a:lnTo>
                <a:lnTo>
                  <a:pt x="0" y="95"/>
                </a:lnTo>
                <a:lnTo>
                  <a:pt x="517684" y="95"/>
                </a:lnTo>
                <a:close/>
              </a:path>
            </a:pathLst>
          </a:custGeom>
          <a:solidFill>
            <a:srgbClr val="E7E1DF"/>
          </a:solidFill>
          <a:ln w="9525" cap="flat">
            <a:noFill/>
            <a:prstDash val="solid"/>
            <a:miter/>
          </a:ln>
        </p:spPr>
        <p:txBody>
          <a:bodyPr rtlCol="0" anchor="ctr"/>
          <a:lstStyle/>
          <a:p>
            <a:endParaRPr lang="en-US"/>
          </a:p>
        </p:txBody>
      </p:sp>
      <p:pic>
        <p:nvPicPr>
          <p:cNvPr id="4" name="Logo" descr="Logotyp Västra Götalandsregionen">
            <a:extLst>
              <a:ext uri="{FF2B5EF4-FFF2-40B4-BE49-F238E27FC236}">
                <a16:creationId xmlns:a16="http://schemas.microsoft.com/office/drawing/2014/main" id="{CCDBD8D8-0B63-16B1-A58A-3685331C4CCE}"/>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390752" y="6052990"/>
            <a:ext cx="2118361" cy="377529"/>
          </a:xfrm>
          <a:prstGeom prst="rect">
            <a:avLst/>
          </a:prstGeom>
        </p:spPr>
      </p:pic>
      <p:sp>
        <p:nvSpPr>
          <p:cNvPr id="7" name="Platshållare för datum 6">
            <a:extLst>
              <a:ext uri="{FF2B5EF4-FFF2-40B4-BE49-F238E27FC236}">
                <a16:creationId xmlns:a16="http://schemas.microsoft.com/office/drawing/2014/main" id="{C4CBFC51-E299-C1C6-C259-2EC78776D974}"/>
              </a:ext>
            </a:extLst>
          </p:cNvPr>
          <p:cNvSpPr>
            <a:spLocks noGrp="1"/>
          </p:cNvSpPr>
          <p:nvPr>
            <p:ph type="dt" sz="half" idx="14"/>
          </p:nvPr>
        </p:nvSpPr>
        <p:spPr>
          <a:xfrm>
            <a:off x="10901364" y="136525"/>
            <a:ext cx="900071" cy="141687"/>
          </a:xfrm>
        </p:spPr>
        <p:txBody>
          <a:bodyPr/>
          <a:lstStyle/>
          <a:p>
            <a:fld id="{0391546D-3F69-4AF4-A8C8-7748192ED7AC}" type="datetime1">
              <a:rPr lang="sv-SE" smtClean="0"/>
              <a:t>2026-06-29</a:t>
            </a:fld>
            <a:endParaRPr lang="sv-SE"/>
          </a:p>
        </p:txBody>
      </p:sp>
      <p:sp>
        <p:nvSpPr>
          <p:cNvPr id="8" name="Platshållare för sidfot 7">
            <a:extLst>
              <a:ext uri="{FF2B5EF4-FFF2-40B4-BE49-F238E27FC236}">
                <a16:creationId xmlns:a16="http://schemas.microsoft.com/office/drawing/2014/main" id="{DAF13055-4269-7909-D2F6-610F622CD5BE}"/>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3000655973"/>
      </p:ext>
    </p:extLst>
  </p:cSld>
  <p:clrMapOvr>
    <a:masterClrMapping/>
  </p:clrMapOvr>
  <p:extLst>
    <p:ext uri="{DCECCB84-F9BA-43D5-87BE-67443E8EF086}">
      <p15:sldGuideLst xmlns:p15="http://schemas.microsoft.com/office/powerpoint/2012/main">
        <p15:guide id="1" pos="55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Rubrik och innehåll">
    <p:spTree>
      <p:nvGrpSpPr>
        <p:cNvPr id="1" name=""/>
        <p:cNvGrpSpPr/>
        <p:nvPr/>
      </p:nvGrpSpPr>
      <p:grpSpPr>
        <a:xfrm>
          <a:off x="0" y="0"/>
          <a:ext cx="0" cy="0"/>
          <a:chOff x="0" y="0"/>
          <a:chExt cx="0" cy="0"/>
        </a:xfrm>
      </p:grpSpPr>
      <p:sp>
        <p:nvSpPr>
          <p:cNvPr id="17" name="Rubrik 1">
            <a:extLst>
              <a:ext uri="{FF2B5EF4-FFF2-40B4-BE49-F238E27FC236}">
                <a16:creationId xmlns:a16="http://schemas.microsoft.com/office/drawing/2014/main" id="{050E4984-72D7-4301-01B4-DD9D8D47E634}"/>
              </a:ext>
            </a:extLst>
          </p:cNvPr>
          <p:cNvSpPr>
            <a:spLocks noGrp="1"/>
          </p:cNvSpPr>
          <p:nvPr>
            <p:ph type="title" hasCustomPrompt="1"/>
          </p:nvPr>
        </p:nvSpPr>
        <p:spPr>
          <a:xfrm>
            <a:off x="1097554" y="136800"/>
            <a:ext cx="10046304" cy="1576800"/>
          </a:xfrm>
          <a:prstGeom prst="rect">
            <a:avLst/>
          </a:prstGeom>
        </p:spPr>
        <p:txBody>
          <a:bodyPr anchor="ctr" anchorCtr="0"/>
          <a:lstStyle>
            <a:lvl1pPr>
              <a:defRPr sz="3300"/>
            </a:lvl1pPr>
          </a:lstStyle>
          <a:p>
            <a:r>
              <a:rPr lang="sv-SE"/>
              <a:t>Klicka för att lägga till rubrik</a:t>
            </a:r>
          </a:p>
        </p:txBody>
      </p:sp>
      <p:sp>
        <p:nvSpPr>
          <p:cNvPr id="16" name="Platshållare för innehåll 15">
            <a:extLst>
              <a:ext uri="{FF2B5EF4-FFF2-40B4-BE49-F238E27FC236}">
                <a16:creationId xmlns:a16="http://schemas.microsoft.com/office/drawing/2014/main" id="{B4B41505-5F42-3231-B20D-EBA3B666EBA0}"/>
              </a:ext>
            </a:extLst>
          </p:cNvPr>
          <p:cNvSpPr>
            <a:spLocks noGrp="1"/>
          </p:cNvSpPr>
          <p:nvPr>
            <p:ph sz="quarter" idx="26" hasCustomPrompt="1"/>
          </p:nvPr>
        </p:nvSpPr>
        <p:spPr>
          <a:xfrm>
            <a:off x="389262" y="1781464"/>
            <a:ext cx="11412000" cy="4690734"/>
          </a:xfrm>
          <a:custGeom>
            <a:avLst/>
            <a:gdLst>
              <a:gd name="connsiteX0" fmla="*/ 0 w 11412000"/>
              <a:gd name="connsiteY0" fmla="*/ 0 h 4690734"/>
              <a:gd name="connsiteX1" fmla="*/ 11412000 w 11412000"/>
              <a:gd name="connsiteY1" fmla="*/ 0 h 4690734"/>
              <a:gd name="connsiteX2" fmla="*/ 11412000 w 11412000"/>
              <a:gd name="connsiteY2" fmla="*/ 315623 h 4690734"/>
              <a:gd name="connsiteX3" fmla="*/ 11412000 w 11412000"/>
              <a:gd name="connsiteY3" fmla="*/ 2796646 h 4690734"/>
              <a:gd name="connsiteX4" fmla="*/ 11412000 w 11412000"/>
              <a:gd name="connsiteY4" fmla="*/ 3679296 h 4690734"/>
              <a:gd name="connsiteX5" fmla="*/ 10400562 w 11412000"/>
              <a:gd name="connsiteY5" fmla="*/ 4690734 h 4690734"/>
              <a:gd name="connsiteX6" fmla="*/ 0 w 11412000"/>
              <a:gd name="connsiteY6" fmla="*/ 4690734 h 4690734"/>
              <a:gd name="connsiteX7" fmla="*/ 0 w 11412000"/>
              <a:gd name="connsiteY7" fmla="*/ 3902492 h 4690734"/>
              <a:gd name="connsiteX8" fmla="*/ 0 w 11412000"/>
              <a:gd name="connsiteY8" fmla="*/ 2796646 h 4690734"/>
              <a:gd name="connsiteX9" fmla="*/ 0 w 11412000"/>
              <a:gd name="connsiteY9" fmla="*/ 1327061 h 4690734"/>
              <a:gd name="connsiteX10" fmla="*/ 0 w 11412000"/>
              <a:gd name="connsiteY10" fmla="*/ 315623 h 4690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412000" h="4690734">
                <a:moveTo>
                  <a:pt x="0" y="0"/>
                </a:moveTo>
                <a:lnTo>
                  <a:pt x="11412000" y="0"/>
                </a:lnTo>
                <a:lnTo>
                  <a:pt x="11412000" y="315623"/>
                </a:lnTo>
                <a:lnTo>
                  <a:pt x="11412000" y="2796646"/>
                </a:lnTo>
                <a:lnTo>
                  <a:pt x="11412000" y="3679296"/>
                </a:lnTo>
                <a:cubicBezTo>
                  <a:pt x="11412000" y="4237898"/>
                  <a:pt x="10959164" y="4690734"/>
                  <a:pt x="10400562" y="4690734"/>
                </a:cubicBezTo>
                <a:lnTo>
                  <a:pt x="0" y="4690734"/>
                </a:lnTo>
                <a:lnTo>
                  <a:pt x="0" y="3902492"/>
                </a:lnTo>
                <a:lnTo>
                  <a:pt x="0" y="2796646"/>
                </a:lnTo>
                <a:lnTo>
                  <a:pt x="0" y="1327061"/>
                </a:lnTo>
                <a:lnTo>
                  <a:pt x="0" y="315623"/>
                </a:lnTo>
                <a:close/>
              </a:path>
            </a:pathLst>
          </a:custGeom>
          <a:solidFill>
            <a:schemeClr val="bg1">
              <a:lumMod val="95000"/>
            </a:schemeClr>
          </a:solidFill>
        </p:spPr>
        <p:txBody>
          <a:bodyPr wrap="square" lIns="2520000" tIns="1188000">
            <a:noAutofit/>
          </a:bodyPr>
          <a:lstStyle>
            <a:lvl1pPr marL="0" indent="0">
              <a:buFontTx/>
              <a:buNone/>
              <a:defRPr/>
            </a:lvl1pPr>
          </a:lstStyle>
          <a:p>
            <a:pPr lvl="0"/>
            <a:r>
              <a:rPr lang="sv-SE"/>
              <a:t>Klicka på en ikon för att lägga till innehåll</a:t>
            </a:r>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a:xfrm>
            <a:off x="10901364" y="136525"/>
            <a:ext cx="900071" cy="141687"/>
          </a:xfrm>
        </p:spPr>
        <p:txBody>
          <a:bodyPr/>
          <a:lstStyle/>
          <a:p>
            <a:fld id="{69C14975-A538-41E8-9E55-14FD8855FEAC}" type="datetime1">
              <a:rPr lang="sv-SE" smtClean="0"/>
              <a:t>2026-06-29</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1281029920"/>
      </p:ext>
    </p:extLst>
  </p:cSld>
  <p:clrMapOvr>
    <a:masterClrMapping/>
  </p:clrMapOvr>
  <p:extLst>
    <p:ext uri="{DCECCB84-F9BA-43D5-87BE-67443E8EF086}">
      <p15:sldGuideLst xmlns:p15="http://schemas.microsoft.com/office/powerpoint/2012/main">
        <p15:guide id="1" orient="horz" pos="1117">
          <p15:clr>
            <a:srgbClr val="FBAE40"/>
          </p15:clr>
        </p15:guide>
        <p15:guide id="3" pos="688">
          <p15:clr>
            <a:srgbClr val="FBAE40"/>
          </p15:clr>
        </p15:guide>
        <p15:guide id="4" orient="horz" pos="73">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Rubrik och innehåll på färgade kvirk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55E3AAB-12A9-A04E-8260-E75A7CCE4DFB}"/>
              </a:ext>
            </a:extLst>
          </p:cNvPr>
          <p:cNvSpPr>
            <a:spLocks noGrp="1"/>
          </p:cNvSpPr>
          <p:nvPr>
            <p:ph type="title" hasCustomPrompt="1"/>
          </p:nvPr>
        </p:nvSpPr>
        <p:spPr>
          <a:xfrm>
            <a:off x="1097554" y="136800"/>
            <a:ext cx="10046304" cy="1576800"/>
          </a:xfrm>
          <a:prstGeom prst="rect">
            <a:avLst/>
          </a:prstGeom>
        </p:spPr>
        <p:txBody>
          <a:bodyPr anchor="ctr" anchorCtr="0"/>
          <a:lstStyle>
            <a:lvl1pPr>
              <a:defRPr sz="3300"/>
            </a:lvl1pPr>
          </a:lstStyle>
          <a:p>
            <a:r>
              <a:rPr lang="sv-SE"/>
              <a:t>Klicka för att lägga till rubrik</a:t>
            </a:r>
          </a:p>
        </p:txBody>
      </p:sp>
      <p:sp>
        <p:nvSpPr>
          <p:cNvPr id="13" name="Frihandsfigur 12">
            <a:extLst>
              <a:ext uri="{FF2B5EF4-FFF2-40B4-BE49-F238E27FC236}">
                <a16:creationId xmlns:a16="http://schemas.microsoft.com/office/drawing/2014/main" id="{F1284168-8C33-D9FB-4B28-91885C0AC0D1}"/>
              </a:ext>
              <a:ext uri="{C183D7F6-B498-43B3-948B-1728B52AA6E4}">
                <adec:decorative xmlns:adec="http://schemas.microsoft.com/office/drawing/2017/decorative" val="1"/>
              </a:ext>
            </a:extLst>
          </p:cNvPr>
          <p:cNvSpPr/>
          <p:nvPr userDrawn="1"/>
        </p:nvSpPr>
        <p:spPr>
          <a:xfrm>
            <a:off x="389519" y="1781464"/>
            <a:ext cx="5706481" cy="4699390"/>
          </a:xfrm>
          <a:custGeom>
            <a:avLst/>
            <a:gdLst>
              <a:gd name="connsiteX0" fmla="*/ 0 w 5706481"/>
              <a:gd name="connsiteY0" fmla="*/ 4699390 h 4699390"/>
              <a:gd name="connsiteX1" fmla="*/ 4672568 w 5706481"/>
              <a:gd name="connsiteY1" fmla="*/ 4699390 h 4699390"/>
              <a:gd name="connsiteX2" fmla="*/ 5706481 w 5706481"/>
              <a:gd name="connsiteY2" fmla="*/ 3665477 h 4699390"/>
              <a:gd name="connsiteX3" fmla="*/ 5706481 w 5706481"/>
              <a:gd name="connsiteY3" fmla="*/ 2993736 h 4699390"/>
              <a:gd name="connsiteX4" fmla="*/ 5706481 w 5706481"/>
              <a:gd name="connsiteY4" fmla="*/ 0 h 4699390"/>
              <a:gd name="connsiteX5" fmla="*/ 0 w 5706481"/>
              <a:gd name="connsiteY5" fmla="*/ 0 h 4699390"/>
              <a:gd name="connsiteX6" fmla="*/ 0 w 5706481"/>
              <a:gd name="connsiteY6" fmla="*/ 2993736 h 4699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6481" h="4699390">
                <a:moveTo>
                  <a:pt x="0" y="4699390"/>
                </a:moveTo>
                <a:lnTo>
                  <a:pt x="4672568" y="4699390"/>
                </a:lnTo>
                <a:cubicBezTo>
                  <a:pt x="5243582" y="4699390"/>
                  <a:pt x="5706481" y="4236491"/>
                  <a:pt x="5706481" y="3665477"/>
                </a:cubicBezTo>
                <a:lnTo>
                  <a:pt x="5706481" y="2993736"/>
                </a:lnTo>
                <a:lnTo>
                  <a:pt x="5706481" y="0"/>
                </a:lnTo>
                <a:lnTo>
                  <a:pt x="0" y="0"/>
                </a:lnTo>
                <a:lnTo>
                  <a:pt x="0" y="2993736"/>
                </a:lnTo>
                <a:close/>
              </a:path>
            </a:pathLst>
          </a:cu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11" name="Frihandsfigur 10">
            <a:extLst>
              <a:ext uri="{FF2B5EF4-FFF2-40B4-BE49-F238E27FC236}">
                <a16:creationId xmlns:a16="http://schemas.microsoft.com/office/drawing/2014/main" id="{54438EFD-492A-32FF-62FD-AE7CE2FA82B8}"/>
              </a:ext>
              <a:ext uri="{C183D7F6-B498-43B3-948B-1728B52AA6E4}">
                <adec:decorative xmlns:adec="http://schemas.microsoft.com/office/drawing/2017/decorative" val="1"/>
              </a:ext>
            </a:extLst>
          </p:cNvPr>
          <p:cNvSpPr/>
          <p:nvPr userDrawn="1"/>
        </p:nvSpPr>
        <p:spPr>
          <a:xfrm>
            <a:off x="6094800" y="1781464"/>
            <a:ext cx="5706481" cy="4699390"/>
          </a:xfrm>
          <a:custGeom>
            <a:avLst/>
            <a:gdLst>
              <a:gd name="connsiteX0" fmla="*/ 0 w 5706481"/>
              <a:gd name="connsiteY0" fmla="*/ 4699390 h 4699390"/>
              <a:gd name="connsiteX1" fmla="*/ 5706481 w 5706481"/>
              <a:gd name="connsiteY1" fmla="*/ 4699390 h 4699390"/>
              <a:gd name="connsiteX2" fmla="*/ 5706481 w 5706481"/>
              <a:gd name="connsiteY2" fmla="*/ 1705654 h 4699390"/>
              <a:gd name="connsiteX3" fmla="*/ 5706481 w 5706481"/>
              <a:gd name="connsiteY3" fmla="*/ 1033913 h 4699390"/>
              <a:gd name="connsiteX4" fmla="*/ 4672568 w 5706481"/>
              <a:gd name="connsiteY4" fmla="*/ 0 h 4699390"/>
              <a:gd name="connsiteX5" fmla="*/ 0 w 5706481"/>
              <a:gd name="connsiteY5" fmla="*/ 0 h 4699390"/>
              <a:gd name="connsiteX6" fmla="*/ 0 w 5706481"/>
              <a:gd name="connsiteY6" fmla="*/ 1705654 h 4699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6481" h="4699390">
                <a:moveTo>
                  <a:pt x="0" y="4699390"/>
                </a:moveTo>
                <a:lnTo>
                  <a:pt x="5706481" y="4699390"/>
                </a:lnTo>
                <a:lnTo>
                  <a:pt x="5706481" y="1705654"/>
                </a:lnTo>
                <a:lnTo>
                  <a:pt x="5706481" y="1033913"/>
                </a:lnTo>
                <a:cubicBezTo>
                  <a:pt x="5706481" y="462899"/>
                  <a:pt x="5243582" y="0"/>
                  <a:pt x="4672568" y="0"/>
                </a:cubicBezTo>
                <a:lnTo>
                  <a:pt x="0" y="0"/>
                </a:lnTo>
                <a:lnTo>
                  <a:pt x="0" y="1705654"/>
                </a:lnTo>
                <a:close/>
              </a:path>
            </a:pathLst>
          </a:custGeom>
          <a:solidFill>
            <a:srgbClr val="B3EBF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9" name="Platshållare för innehåll 13">
            <a:extLst>
              <a:ext uri="{FF2B5EF4-FFF2-40B4-BE49-F238E27FC236}">
                <a16:creationId xmlns:a16="http://schemas.microsoft.com/office/drawing/2014/main" id="{B425399A-86C0-B3F6-7654-19871C3B4CC3}"/>
              </a:ext>
            </a:extLst>
          </p:cNvPr>
          <p:cNvSpPr>
            <a:spLocks noGrp="1"/>
          </p:cNvSpPr>
          <p:nvPr>
            <p:ph sz="quarter" idx="17" hasCustomPrompt="1"/>
          </p:nvPr>
        </p:nvSpPr>
        <p:spPr>
          <a:xfrm>
            <a:off x="1096247" y="2290034"/>
            <a:ext cx="4104832" cy="3311526"/>
          </a:xfrm>
        </p:spPr>
        <p:txBody>
          <a:bodyPr/>
          <a:lstStyle/>
          <a:p>
            <a:pPr lvl="0"/>
            <a:r>
              <a:rPr lang="sv-SE" noProof="0"/>
              <a:t>Skriv text här</a:t>
            </a:r>
          </a:p>
          <a:p>
            <a:pPr lvl="1"/>
            <a:r>
              <a:rPr lang="sv-SE" noProof="0"/>
              <a:t>Skriv text här</a:t>
            </a:r>
          </a:p>
          <a:p>
            <a:pPr lvl="2"/>
            <a:r>
              <a:rPr lang="sv-SE" noProof="0"/>
              <a:t>Skriv text här</a:t>
            </a:r>
          </a:p>
        </p:txBody>
      </p:sp>
      <p:sp>
        <p:nvSpPr>
          <p:cNvPr id="10" name="Platshållare för innehåll 13">
            <a:extLst>
              <a:ext uri="{FF2B5EF4-FFF2-40B4-BE49-F238E27FC236}">
                <a16:creationId xmlns:a16="http://schemas.microsoft.com/office/drawing/2014/main" id="{D445F917-557C-D134-75C0-78BD5B68B028}"/>
              </a:ext>
            </a:extLst>
          </p:cNvPr>
          <p:cNvSpPr>
            <a:spLocks noGrp="1"/>
          </p:cNvSpPr>
          <p:nvPr>
            <p:ph sz="quarter" idx="18" hasCustomPrompt="1"/>
          </p:nvPr>
        </p:nvSpPr>
        <p:spPr>
          <a:xfrm>
            <a:off x="6780213" y="2290034"/>
            <a:ext cx="4104000" cy="3311526"/>
          </a:xfrm>
        </p:spPr>
        <p:txBody>
          <a:bodyPr/>
          <a:lstStyle/>
          <a:p>
            <a:pPr lvl="0"/>
            <a:r>
              <a:rPr lang="sv-SE" noProof="0"/>
              <a:t>Skriv text här</a:t>
            </a:r>
          </a:p>
          <a:p>
            <a:pPr lvl="1"/>
            <a:r>
              <a:rPr lang="sv-SE" noProof="0"/>
              <a:t>Skriv text här</a:t>
            </a:r>
          </a:p>
          <a:p>
            <a:pPr lvl="2"/>
            <a:r>
              <a:rPr lang="sv-SE" noProof="0"/>
              <a:t>Skriv text här</a:t>
            </a:r>
          </a:p>
        </p:txBody>
      </p:sp>
      <p:sp>
        <p:nvSpPr>
          <p:cNvPr id="7" name="Platshållare för datum 8">
            <a:extLst>
              <a:ext uri="{FF2B5EF4-FFF2-40B4-BE49-F238E27FC236}">
                <a16:creationId xmlns:a16="http://schemas.microsoft.com/office/drawing/2014/main" id="{F98A9FDB-D783-93C0-3FDA-68EEFE67AA72}"/>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B494E37-C954-4EFB-A283-B55FCD2160C6}" type="datetime1">
              <a:rPr lang="sv-SE" smtClean="0"/>
              <a:t>2026-06-29</a:t>
            </a:fld>
            <a:endParaRPr lang="sv-SE"/>
          </a:p>
        </p:txBody>
      </p:sp>
      <p:sp>
        <p:nvSpPr>
          <p:cNvPr id="8" name="Platshållare för sidfot 3">
            <a:extLst>
              <a:ext uri="{FF2B5EF4-FFF2-40B4-BE49-F238E27FC236}">
                <a16:creationId xmlns:a16="http://schemas.microsoft.com/office/drawing/2014/main" id="{08862FE1-3D22-B33D-742F-A540510F0B7D}"/>
              </a:ext>
            </a:extLst>
          </p:cNvPr>
          <p:cNvSpPr>
            <a:spLocks noGrp="1"/>
          </p:cNvSpPr>
          <p:nvPr>
            <p:ph type="ftr" sz="quarter" idx="16"/>
          </p:nvPr>
        </p:nvSpPr>
        <p:spPr>
          <a:xfrm>
            <a:off x="389466" y="136525"/>
            <a:ext cx="4125383" cy="141687"/>
          </a:xfrm>
        </p:spPr>
        <p:txBody>
          <a:bodyPr/>
          <a:lstStyle/>
          <a:p>
            <a:endParaRPr lang="sv-SE"/>
          </a:p>
        </p:txBody>
      </p:sp>
    </p:spTree>
    <p:extLst>
      <p:ext uri="{BB962C8B-B14F-4D97-AF65-F5344CB8AC3E}">
        <p14:creationId xmlns:p14="http://schemas.microsoft.com/office/powerpoint/2010/main" val="1186801251"/>
      </p:ext>
    </p:extLst>
  </p:cSld>
  <p:clrMapOvr>
    <a:masterClrMapping/>
  </p:clrMapOvr>
  <p:extLst>
    <p:ext uri="{DCECCB84-F9BA-43D5-87BE-67443E8EF086}">
      <p15:sldGuideLst xmlns:p15="http://schemas.microsoft.com/office/powerpoint/2012/main">
        <p15:guide id="2" pos="4271">
          <p15:clr>
            <a:srgbClr val="FBAE40"/>
          </p15:clr>
        </p15:guide>
        <p15:guide id="3" orient="horz" pos="1434">
          <p15:clr>
            <a:srgbClr val="FBAE40"/>
          </p15:clr>
        </p15:guide>
        <p15:guide id="4" pos="688">
          <p15:clr>
            <a:srgbClr val="FBAE40"/>
          </p15:clr>
        </p15:guide>
        <p15:guide id="5" orient="horz" pos="73">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ubrik, innehåll på ljusbrun kvirkel, bild">
    <p:spTree>
      <p:nvGrpSpPr>
        <p:cNvPr id="1" name=""/>
        <p:cNvGrpSpPr/>
        <p:nvPr/>
      </p:nvGrpSpPr>
      <p:grpSpPr>
        <a:xfrm>
          <a:off x="0" y="0"/>
          <a:ext cx="0" cy="0"/>
          <a:chOff x="0" y="0"/>
          <a:chExt cx="0" cy="0"/>
        </a:xfrm>
      </p:grpSpPr>
      <p:sp>
        <p:nvSpPr>
          <p:cNvPr id="16" name="Rubrik 1">
            <a:extLst>
              <a:ext uri="{FF2B5EF4-FFF2-40B4-BE49-F238E27FC236}">
                <a16:creationId xmlns:a16="http://schemas.microsoft.com/office/drawing/2014/main" id="{00075C3B-F843-BD60-C6D9-064BB2945B43}"/>
              </a:ext>
            </a:extLst>
          </p:cNvPr>
          <p:cNvSpPr>
            <a:spLocks noGrp="1"/>
          </p:cNvSpPr>
          <p:nvPr>
            <p:ph type="title" hasCustomPrompt="1"/>
          </p:nvPr>
        </p:nvSpPr>
        <p:spPr>
          <a:xfrm>
            <a:off x="1097554" y="136800"/>
            <a:ext cx="10046304" cy="1576800"/>
          </a:xfrm>
          <a:prstGeom prst="rect">
            <a:avLst/>
          </a:prstGeom>
        </p:spPr>
        <p:txBody>
          <a:bodyPr anchor="ctr" anchorCtr="0"/>
          <a:lstStyle>
            <a:lvl1pPr>
              <a:defRPr sz="3300"/>
            </a:lvl1pPr>
          </a:lstStyle>
          <a:p>
            <a:r>
              <a:rPr lang="sv-SE"/>
              <a:t>Klicka för att lägga till rubrik</a:t>
            </a:r>
          </a:p>
        </p:txBody>
      </p:sp>
      <p:sp>
        <p:nvSpPr>
          <p:cNvPr id="15" name="Frihandsfigur 14">
            <a:extLst>
              <a:ext uri="{FF2B5EF4-FFF2-40B4-BE49-F238E27FC236}">
                <a16:creationId xmlns:a16="http://schemas.microsoft.com/office/drawing/2014/main" id="{7D6E51E2-D90A-D326-CE84-26EA969690C3}"/>
              </a:ext>
              <a:ext uri="{C183D7F6-B498-43B3-948B-1728B52AA6E4}">
                <adec:decorative xmlns:adec="http://schemas.microsoft.com/office/drawing/2017/decorative" val="1"/>
              </a:ext>
            </a:extLst>
          </p:cNvPr>
          <p:cNvSpPr/>
          <p:nvPr userDrawn="1"/>
        </p:nvSpPr>
        <p:spPr>
          <a:xfrm flipV="1">
            <a:off x="389518" y="1781464"/>
            <a:ext cx="6408000" cy="4699390"/>
          </a:xfrm>
          <a:custGeom>
            <a:avLst/>
            <a:gdLst>
              <a:gd name="connsiteX0" fmla="*/ 0 w 6408000"/>
              <a:gd name="connsiteY0" fmla="*/ 4699390 h 4699390"/>
              <a:gd name="connsiteX1" fmla="*/ 6408000 w 6408000"/>
              <a:gd name="connsiteY1" fmla="*/ 4699390 h 4699390"/>
              <a:gd name="connsiteX2" fmla="*/ 6408000 w 6408000"/>
              <a:gd name="connsiteY2" fmla="*/ 2493054 h 4699390"/>
              <a:gd name="connsiteX3" fmla="*/ 6408000 w 6408000"/>
              <a:gd name="connsiteY3" fmla="*/ 1033913 h 4699390"/>
              <a:gd name="connsiteX4" fmla="*/ 5374087 w 6408000"/>
              <a:gd name="connsiteY4" fmla="*/ 0 h 4699390"/>
              <a:gd name="connsiteX5" fmla="*/ 0 w 6408000"/>
              <a:gd name="connsiteY5" fmla="*/ 0 h 4699390"/>
              <a:gd name="connsiteX6" fmla="*/ 0 w 6408000"/>
              <a:gd name="connsiteY6" fmla="*/ 2493054 h 4699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08000" h="4699390">
                <a:moveTo>
                  <a:pt x="0" y="4699390"/>
                </a:moveTo>
                <a:lnTo>
                  <a:pt x="6408000" y="4699390"/>
                </a:lnTo>
                <a:lnTo>
                  <a:pt x="6408000" y="2493054"/>
                </a:lnTo>
                <a:lnTo>
                  <a:pt x="6408000" y="1033913"/>
                </a:lnTo>
                <a:cubicBezTo>
                  <a:pt x="6408000" y="462899"/>
                  <a:pt x="5945101" y="0"/>
                  <a:pt x="5374087" y="0"/>
                </a:cubicBezTo>
                <a:lnTo>
                  <a:pt x="0" y="0"/>
                </a:lnTo>
                <a:lnTo>
                  <a:pt x="0" y="2493054"/>
                </a:lnTo>
                <a:close/>
              </a:path>
            </a:pathLst>
          </a:cu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7" name="Platshållare för innehåll 13">
            <a:extLst>
              <a:ext uri="{FF2B5EF4-FFF2-40B4-BE49-F238E27FC236}">
                <a16:creationId xmlns:a16="http://schemas.microsoft.com/office/drawing/2014/main" id="{EDA2AC8D-7139-1E47-D883-C37A91989735}"/>
              </a:ext>
            </a:extLst>
          </p:cNvPr>
          <p:cNvSpPr>
            <a:spLocks noGrp="1"/>
          </p:cNvSpPr>
          <p:nvPr>
            <p:ph sz="quarter" idx="17" hasCustomPrompt="1"/>
          </p:nvPr>
        </p:nvSpPr>
        <p:spPr>
          <a:xfrm>
            <a:off x="1098000" y="2289600"/>
            <a:ext cx="5004000" cy="3311526"/>
          </a:xfrm>
        </p:spPr>
        <p:txBody>
          <a:bodyPr/>
          <a:lstStyle/>
          <a:p>
            <a:pPr lvl="0"/>
            <a:r>
              <a:rPr lang="sv-SE" noProof="0"/>
              <a:t>Skriv text här</a:t>
            </a:r>
          </a:p>
          <a:p>
            <a:pPr lvl="1"/>
            <a:r>
              <a:rPr lang="sv-SE" noProof="0"/>
              <a:t>Skriv text här</a:t>
            </a:r>
          </a:p>
          <a:p>
            <a:pPr lvl="2"/>
            <a:r>
              <a:rPr lang="sv-SE" noProof="0"/>
              <a:t>Skriv text här</a:t>
            </a:r>
          </a:p>
        </p:txBody>
      </p:sp>
      <p:sp>
        <p:nvSpPr>
          <p:cNvPr id="13" name="Platshållare för bild 12">
            <a:extLst>
              <a:ext uri="{FF2B5EF4-FFF2-40B4-BE49-F238E27FC236}">
                <a16:creationId xmlns:a16="http://schemas.microsoft.com/office/drawing/2014/main" id="{61CF9D42-9EBA-F194-A977-9236958C4AEF}"/>
              </a:ext>
            </a:extLst>
          </p:cNvPr>
          <p:cNvSpPr>
            <a:spLocks noGrp="1"/>
          </p:cNvSpPr>
          <p:nvPr>
            <p:ph type="pic" sz="quarter" idx="20"/>
          </p:nvPr>
        </p:nvSpPr>
        <p:spPr>
          <a:xfrm>
            <a:off x="6797517" y="1781175"/>
            <a:ext cx="5003957" cy="4699000"/>
          </a:xfrm>
          <a:custGeom>
            <a:avLst/>
            <a:gdLst>
              <a:gd name="connsiteX0" fmla="*/ 1 w 5003957"/>
              <a:gd name="connsiteY0" fmla="*/ 0 h 4699000"/>
              <a:gd name="connsiteX1" fmla="*/ 1047501 w 5003957"/>
              <a:gd name="connsiteY1" fmla="*/ 0 h 4699000"/>
              <a:gd name="connsiteX2" fmla="*/ 2785023 w 5003957"/>
              <a:gd name="connsiteY2" fmla="*/ 0 h 4699000"/>
              <a:gd name="connsiteX3" fmla="*/ 3956456 w 5003957"/>
              <a:gd name="connsiteY3" fmla="*/ 0 h 4699000"/>
              <a:gd name="connsiteX4" fmla="*/ 5003957 w 5003957"/>
              <a:gd name="connsiteY4" fmla="*/ 1047501 h 4699000"/>
              <a:gd name="connsiteX5" fmla="*/ 5003957 w 5003957"/>
              <a:gd name="connsiteY5" fmla="*/ 2097768 h 4699000"/>
              <a:gd name="connsiteX6" fmla="*/ 5003957 w 5003957"/>
              <a:gd name="connsiteY6" fmla="*/ 3651499 h 4699000"/>
              <a:gd name="connsiteX7" fmla="*/ 5003957 w 5003957"/>
              <a:gd name="connsiteY7" fmla="*/ 4699000 h 4699000"/>
              <a:gd name="connsiteX8" fmla="*/ 3956456 w 5003957"/>
              <a:gd name="connsiteY8" fmla="*/ 4699000 h 4699000"/>
              <a:gd name="connsiteX9" fmla="*/ 2785023 w 5003957"/>
              <a:gd name="connsiteY9" fmla="*/ 4699000 h 4699000"/>
              <a:gd name="connsiteX10" fmla="*/ 2218935 w 5003957"/>
              <a:gd name="connsiteY10" fmla="*/ 4699000 h 4699000"/>
              <a:gd name="connsiteX11" fmla="*/ 1047501 w 5003957"/>
              <a:gd name="connsiteY11" fmla="*/ 4699000 h 4699000"/>
              <a:gd name="connsiteX12" fmla="*/ 1 w 5003957"/>
              <a:gd name="connsiteY12" fmla="*/ 4699000 h 4699000"/>
              <a:gd name="connsiteX13" fmla="*/ 1 w 5003957"/>
              <a:gd name="connsiteY13" fmla="*/ 3651518 h 4699000"/>
              <a:gd name="connsiteX14" fmla="*/ 0 w 5003957"/>
              <a:gd name="connsiteY14" fmla="*/ 3651499 h 4699000"/>
              <a:gd name="connsiteX15" fmla="*/ 0 w 5003957"/>
              <a:gd name="connsiteY15" fmla="*/ 1047501 h 4699000"/>
              <a:gd name="connsiteX16" fmla="*/ 1 w 5003957"/>
              <a:gd name="connsiteY16" fmla="*/ 1047482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003957" h="4699000">
                <a:moveTo>
                  <a:pt x="1" y="0"/>
                </a:moveTo>
                <a:lnTo>
                  <a:pt x="1047501" y="0"/>
                </a:lnTo>
                <a:lnTo>
                  <a:pt x="2785023" y="0"/>
                </a:lnTo>
                <a:lnTo>
                  <a:pt x="3956456" y="0"/>
                </a:lnTo>
                <a:cubicBezTo>
                  <a:pt x="4534975" y="0"/>
                  <a:pt x="5003957" y="468982"/>
                  <a:pt x="5003957" y="1047501"/>
                </a:cubicBezTo>
                <a:lnTo>
                  <a:pt x="5003957" y="2097768"/>
                </a:lnTo>
                <a:lnTo>
                  <a:pt x="5003957" y="3651499"/>
                </a:lnTo>
                <a:lnTo>
                  <a:pt x="5003957" y="4699000"/>
                </a:lnTo>
                <a:lnTo>
                  <a:pt x="3956456" y="4699000"/>
                </a:lnTo>
                <a:lnTo>
                  <a:pt x="2785023" y="4699000"/>
                </a:lnTo>
                <a:lnTo>
                  <a:pt x="2218935" y="4699000"/>
                </a:lnTo>
                <a:lnTo>
                  <a:pt x="1047501" y="4699000"/>
                </a:lnTo>
                <a:lnTo>
                  <a:pt x="1" y="4699000"/>
                </a:lnTo>
                <a:lnTo>
                  <a:pt x="1" y="3651518"/>
                </a:lnTo>
                <a:lnTo>
                  <a:pt x="0" y="3651499"/>
                </a:lnTo>
                <a:lnTo>
                  <a:pt x="0" y="1047501"/>
                </a:lnTo>
                <a:lnTo>
                  <a:pt x="1" y="1047482"/>
                </a:lnTo>
                <a:close/>
              </a:path>
            </a:pathLst>
          </a:custGeom>
          <a:solidFill>
            <a:schemeClr val="bg1">
              <a:lumMod val="95000"/>
            </a:schemeClr>
          </a:solidFill>
        </p:spPr>
        <p:txBody>
          <a:bodyPr wrap="square" lIns="288000" tIns="468000" rIns="612000">
            <a:noAutofit/>
          </a:bodyPr>
          <a:lstStyle>
            <a:lvl1pPr marL="0" indent="0">
              <a:buFontTx/>
              <a:buNone/>
              <a:defRPr/>
            </a:lvl1pPr>
          </a:lstStyle>
          <a:p>
            <a:r>
              <a:rPr lang="sv-SE"/>
              <a:t>Klicka på ikonen för att lägga till en bild</a:t>
            </a:r>
          </a:p>
        </p:txBody>
      </p:sp>
      <p:sp>
        <p:nvSpPr>
          <p:cNvPr id="4" name="Platshållare för datum 8">
            <a:extLst>
              <a:ext uri="{FF2B5EF4-FFF2-40B4-BE49-F238E27FC236}">
                <a16:creationId xmlns:a16="http://schemas.microsoft.com/office/drawing/2014/main" id="{6A68F426-1C5F-0711-6383-2CA02BF3D5B1}"/>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544B0CA4-89B2-4978-9CC7-C827EDBB69AF}" type="datetime1">
              <a:rPr lang="sv-SE" smtClean="0"/>
              <a:t>2026-06-29</a:t>
            </a:fld>
            <a:endParaRPr lang="sv-SE"/>
          </a:p>
        </p:txBody>
      </p:sp>
      <p:sp>
        <p:nvSpPr>
          <p:cNvPr id="6" name="Platshållare för sidfot 3">
            <a:extLst>
              <a:ext uri="{FF2B5EF4-FFF2-40B4-BE49-F238E27FC236}">
                <a16:creationId xmlns:a16="http://schemas.microsoft.com/office/drawing/2014/main" id="{1F0A451C-1B10-0646-B9D7-74DCB23845D0}"/>
              </a:ext>
            </a:extLst>
          </p:cNvPr>
          <p:cNvSpPr>
            <a:spLocks noGrp="1"/>
          </p:cNvSpPr>
          <p:nvPr>
            <p:ph type="ftr" sz="quarter" idx="16"/>
          </p:nvPr>
        </p:nvSpPr>
        <p:spPr>
          <a:xfrm>
            <a:off x="389466" y="136525"/>
            <a:ext cx="4125383" cy="141687"/>
          </a:xfrm>
        </p:spPr>
        <p:txBody>
          <a:bodyPr/>
          <a:lstStyle/>
          <a:p>
            <a:endParaRPr lang="sv-SE"/>
          </a:p>
        </p:txBody>
      </p:sp>
    </p:spTree>
    <p:extLst>
      <p:ext uri="{BB962C8B-B14F-4D97-AF65-F5344CB8AC3E}">
        <p14:creationId xmlns:p14="http://schemas.microsoft.com/office/powerpoint/2010/main" val="2682981366"/>
      </p:ext>
    </p:extLst>
  </p:cSld>
  <p:clrMapOvr>
    <a:masterClrMapping/>
  </p:clrMapOvr>
  <p:extLst>
    <p:ext uri="{DCECCB84-F9BA-43D5-87BE-67443E8EF086}">
      <p15:sldGuideLst xmlns:p15="http://schemas.microsoft.com/office/powerpoint/2012/main">
        <p15:guide id="1" orient="horz" pos="1434">
          <p15:clr>
            <a:srgbClr val="FBAE40"/>
          </p15:clr>
        </p15:guide>
        <p15:guide id="2" pos="688">
          <p15:clr>
            <a:srgbClr val="FBAE40"/>
          </p15:clr>
        </p15:guide>
        <p15:guide id="3" orient="horz" pos="73">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Rubrik, innehåll på ljusbrun kvirkel, bild">
    <p:spTree>
      <p:nvGrpSpPr>
        <p:cNvPr id="1" name=""/>
        <p:cNvGrpSpPr/>
        <p:nvPr/>
      </p:nvGrpSpPr>
      <p:grpSpPr>
        <a:xfrm>
          <a:off x="0" y="0"/>
          <a:ext cx="0" cy="0"/>
          <a:chOff x="0" y="0"/>
          <a:chExt cx="0" cy="0"/>
        </a:xfrm>
      </p:grpSpPr>
      <p:sp>
        <p:nvSpPr>
          <p:cNvPr id="16" name="Rubrik 1">
            <a:extLst>
              <a:ext uri="{FF2B5EF4-FFF2-40B4-BE49-F238E27FC236}">
                <a16:creationId xmlns:a16="http://schemas.microsoft.com/office/drawing/2014/main" id="{00075C3B-F843-BD60-C6D9-064BB2945B43}"/>
              </a:ext>
            </a:extLst>
          </p:cNvPr>
          <p:cNvSpPr>
            <a:spLocks noGrp="1"/>
          </p:cNvSpPr>
          <p:nvPr>
            <p:ph type="title" hasCustomPrompt="1"/>
          </p:nvPr>
        </p:nvSpPr>
        <p:spPr>
          <a:xfrm>
            <a:off x="1097554" y="136800"/>
            <a:ext cx="10046304" cy="1576800"/>
          </a:xfrm>
          <a:prstGeom prst="rect">
            <a:avLst/>
          </a:prstGeom>
        </p:spPr>
        <p:txBody>
          <a:bodyPr anchor="ctr" anchorCtr="0"/>
          <a:lstStyle>
            <a:lvl1pPr>
              <a:defRPr sz="3300"/>
            </a:lvl1pPr>
          </a:lstStyle>
          <a:p>
            <a:r>
              <a:rPr lang="sv-SE"/>
              <a:t>Klicka för att lägga till rubrik</a:t>
            </a:r>
          </a:p>
        </p:txBody>
      </p:sp>
      <p:sp>
        <p:nvSpPr>
          <p:cNvPr id="15" name="Frihandsfigur 14">
            <a:extLst>
              <a:ext uri="{FF2B5EF4-FFF2-40B4-BE49-F238E27FC236}">
                <a16:creationId xmlns:a16="http://schemas.microsoft.com/office/drawing/2014/main" id="{7D6E51E2-D90A-D326-CE84-26EA969690C3}"/>
              </a:ext>
              <a:ext uri="{C183D7F6-B498-43B3-948B-1728B52AA6E4}">
                <adec:decorative xmlns:adec="http://schemas.microsoft.com/office/drawing/2017/decorative" val="1"/>
              </a:ext>
            </a:extLst>
          </p:cNvPr>
          <p:cNvSpPr/>
          <p:nvPr userDrawn="1"/>
        </p:nvSpPr>
        <p:spPr>
          <a:xfrm flipV="1">
            <a:off x="389518" y="1781464"/>
            <a:ext cx="6408000" cy="4699390"/>
          </a:xfrm>
          <a:custGeom>
            <a:avLst/>
            <a:gdLst>
              <a:gd name="connsiteX0" fmla="*/ 0 w 6408000"/>
              <a:gd name="connsiteY0" fmla="*/ 4699390 h 4699390"/>
              <a:gd name="connsiteX1" fmla="*/ 6408000 w 6408000"/>
              <a:gd name="connsiteY1" fmla="*/ 4699390 h 4699390"/>
              <a:gd name="connsiteX2" fmla="*/ 6408000 w 6408000"/>
              <a:gd name="connsiteY2" fmla="*/ 2493054 h 4699390"/>
              <a:gd name="connsiteX3" fmla="*/ 6408000 w 6408000"/>
              <a:gd name="connsiteY3" fmla="*/ 1033913 h 4699390"/>
              <a:gd name="connsiteX4" fmla="*/ 5374087 w 6408000"/>
              <a:gd name="connsiteY4" fmla="*/ 0 h 4699390"/>
              <a:gd name="connsiteX5" fmla="*/ 0 w 6408000"/>
              <a:gd name="connsiteY5" fmla="*/ 0 h 4699390"/>
              <a:gd name="connsiteX6" fmla="*/ 0 w 6408000"/>
              <a:gd name="connsiteY6" fmla="*/ 2493054 h 4699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08000" h="4699390">
                <a:moveTo>
                  <a:pt x="0" y="4699390"/>
                </a:moveTo>
                <a:lnTo>
                  <a:pt x="6408000" y="4699390"/>
                </a:lnTo>
                <a:lnTo>
                  <a:pt x="6408000" y="2493054"/>
                </a:lnTo>
                <a:lnTo>
                  <a:pt x="6408000" y="1033913"/>
                </a:lnTo>
                <a:cubicBezTo>
                  <a:pt x="6408000" y="462899"/>
                  <a:pt x="5945101" y="0"/>
                  <a:pt x="5374087" y="0"/>
                </a:cubicBezTo>
                <a:lnTo>
                  <a:pt x="0" y="0"/>
                </a:lnTo>
                <a:lnTo>
                  <a:pt x="0" y="2493054"/>
                </a:lnTo>
                <a:close/>
              </a:path>
            </a:pathLst>
          </a:custGeom>
          <a:solidFill>
            <a:srgbClr val="B3EBF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7" name="Platshållare för innehåll 13">
            <a:extLst>
              <a:ext uri="{FF2B5EF4-FFF2-40B4-BE49-F238E27FC236}">
                <a16:creationId xmlns:a16="http://schemas.microsoft.com/office/drawing/2014/main" id="{EDA2AC8D-7139-1E47-D883-C37A91989735}"/>
              </a:ext>
            </a:extLst>
          </p:cNvPr>
          <p:cNvSpPr>
            <a:spLocks noGrp="1"/>
          </p:cNvSpPr>
          <p:nvPr>
            <p:ph sz="quarter" idx="17" hasCustomPrompt="1"/>
          </p:nvPr>
        </p:nvSpPr>
        <p:spPr>
          <a:xfrm>
            <a:off x="1098000" y="2289600"/>
            <a:ext cx="5004000" cy="3311526"/>
          </a:xfrm>
        </p:spPr>
        <p:txBody>
          <a:bodyPr/>
          <a:lstStyle/>
          <a:p>
            <a:pPr lvl="0"/>
            <a:r>
              <a:rPr lang="sv-SE" noProof="0"/>
              <a:t>Skriv text här</a:t>
            </a:r>
          </a:p>
          <a:p>
            <a:pPr lvl="1"/>
            <a:r>
              <a:rPr lang="sv-SE" noProof="0"/>
              <a:t>Skriv text här</a:t>
            </a:r>
          </a:p>
          <a:p>
            <a:pPr lvl="2"/>
            <a:r>
              <a:rPr lang="sv-SE" noProof="0"/>
              <a:t>Skriv text här</a:t>
            </a:r>
          </a:p>
        </p:txBody>
      </p:sp>
      <p:sp>
        <p:nvSpPr>
          <p:cNvPr id="13" name="Platshållare för bild 12">
            <a:extLst>
              <a:ext uri="{FF2B5EF4-FFF2-40B4-BE49-F238E27FC236}">
                <a16:creationId xmlns:a16="http://schemas.microsoft.com/office/drawing/2014/main" id="{61CF9D42-9EBA-F194-A977-9236958C4AEF}"/>
              </a:ext>
            </a:extLst>
          </p:cNvPr>
          <p:cNvSpPr>
            <a:spLocks noGrp="1"/>
          </p:cNvSpPr>
          <p:nvPr>
            <p:ph type="pic" sz="quarter" idx="20"/>
          </p:nvPr>
        </p:nvSpPr>
        <p:spPr>
          <a:xfrm>
            <a:off x="6797517" y="1781175"/>
            <a:ext cx="5003957" cy="4699000"/>
          </a:xfrm>
          <a:custGeom>
            <a:avLst/>
            <a:gdLst>
              <a:gd name="connsiteX0" fmla="*/ 1 w 5003957"/>
              <a:gd name="connsiteY0" fmla="*/ 0 h 4699000"/>
              <a:gd name="connsiteX1" fmla="*/ 1047501 w 5003957"/>
              <a:gd name="connsiteY1" fmla="*/ 0 h 4699000"/>
              <a:gd name="connsiteX2" fmla="*/ 2785023 w 5003957"/>
              <a:gd name="connsiteY2" fmla="*/ 0 h 4699000"/>
              <a:gd name="connsiteX3" fmla="*/ 3956456 w 5003957"/>
              <a:gd name="connsiteY3" fmla="*/ 0 h 4699000"/>
              <a:gd name="connsiteX4" fmla="*/ 5003957 w 5003957"/>
              <a:gd name="connsiteY4" fmla="*/ 1047501 h 4699000"/>
              <a:gd name="connsiteX5" fmla="*/ 5003957 w 5003957"/>
              <a:gd name="connsiteY5" fmla="*/ 2097768 h 4699000"/>
              <a:gd name="connsiteX6" fmla="*/ 5003957 w 5003957"/>
              <a:gd name="connsiteY6" fmla="*/ 3651499 h 4699000"/>
              <a:gd name="connsiteX7" fmla="*/ 5003957 w 5003957"/>
              <a:gd name="connsiteY7" fmla="*/ 4699000 h 4699000"/>
              <a:gd name="connsiteX8" fmla="*/ 3956456 w 5003957"/>
              <a:gd name="connsiteY8" fmla="*/ 4699000 h 4699000"/>
              <a:gd name="connsiteX9" fmla="*/ 2785023 w 5003957"/>
              <a:gd name="connsiteY9" fmla="*/ 4699000 h 4699000"/>
              <a:gd name="connsiteX10" fmla="*/ 2218935 w 5003957"/>
              <a:gd name="connsiteY10" fmla="*/ 4699000 h 4699000"/>
              <a:gd name="connsiteX11" fmla="*/ 1047501 w 5003957"/>
              <a:gd name="connsiteY11" fmla="*/ 4699000 h 4699000"/>
              <a:gd name="connsiteX12" fmla="*/ 1 w 5003957"/>
              <a:gd name="connsiteY12" fmla="*/ 4699000 h 4699000"/>
              <a:gd name="connsiteX13" fmla="*/ 1 w 5003957"/>
              <a:gd name="connsiteY13" fmla="*/ 3651518 h 4699000"/>
              <a:gd name="connsiteX14" fmla="*/ 0 w 5003957"/>
              <a:gd name="connsiteY14" fmla="*/ 3651499 h 4699000"/>
              <a:gd name="connsiteX15" fmla="*/ 0 w 5003957"/>
              <a:gd name="connsiteY15" fmla="*/ 1047501 h 4699000"/>
              <a:gd name="connsiteX16" fmla="*/ 1 w 5003957"/>
              <a:gd name="connsiteY16" fmla="*/ 1047482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003957" h="4699000">
                <a:moveTo>
                  <a:pt x="1" y="0"/>
                </a:moveTo>
                <a:lnTo>
                  <a:pt x="1047501" y="0"/>
                </a:lnTo>
                <a:lnTo>
                  <a:pt x="2785023" y="0"/>
                </a:lnTo>
                <a:lnTo>
                  <a:pt x="3956456" y="0"/>
                </a:lnTo>
                <a:cubicBezTo>
                  <a:pt x="4534975" y="0"/>
                  <a:pt x="5003957" y="468982"/>
                  <a:pt x="5003957" y="1047501"/>
                </a:cubicBezTo>
                <a:lnTo>
                  <a:pt x="5003957" y="2097768"/>
                </a:lnTo>
                <a:lnTo>
                  <a:pt x="5003957" y="3651499"/>
                </a:lnTo>
                <a:lnTo>
                  <a:pt x="5003957" y="4699000"/>
                </a:lnTo>
                <a:lnTo>
                  <a:pt x="3956456" y="4699000"/>
                </a:lnTo>
                <a:lnTo>
                  <a:pt x="2785023" y="4699000"/>
                </a:lnTo>
                <a:lnTo>
                  <a:pt x="2218935" y="4699000"/>
                </a:lnTo>
                <a:lnTo>
                  <a:pt x="1047501" y="4699000"/>
                </a:lnTo>
                <a:lnTo>
                  <a:pt x="1" y="4699000"/>
                </a:lnTo>
                <a:lnTo>
                  <a:pt x="1" y="3651518"/>
                </a:lnTo>
                <a:lnTo>
                  <a:pt x="0" y="3651499"/>
                </a:lnTo>
                <a:lnTo>
                  <a:pt x="0" y="1047501"/>
                </a:lnTo>
                <a:lnTo>
                  <a:pt x="1" y="1047482"/>
                </a:lnTo>
                <a:close/>
              </a:path>
            </a:pathLst>
          </a:custGeom>
          <a:solidFill>
            <a:schemeClr val="bg1">
              <a:lumMod val="95000"/>
            </a:schemeClr>
          </a:solidFill>
        </p:spPr>
        <p:txBody>
          <a:bodyPr wrap="square" lIns="288000" tIns="468000" rIns="612000">
            <a:noAutofit/>
          </a:bodyPr>
          <a:lstStyle>
            <a:lvl1pPr marL="0" indent="0">
              <a:buFontTx/>
              <a:buNone/>
              <a:defRPr/>
            </a:lvl1pPr>
          </a:lstStyle>
          <a:p>
            <a:r>
              <a:rPr lang="sv-SE"/>
              <a:t>Klicka på ikonen för att lägga till en bild</a:t>
            </a:r>
          </a:p>
        </p:txBody>
      </p:sp>
      <p:sp>
        <p:nvSpPr>
          <p:cNvPr id="4" name="Platshållare för datum 8">
            <a:extLst>
              <a:ext uri="{FF2B5EF4-FFF2-40B4-BE49-F238E27FC236}">
                <a16:creationId xmlns:a16="http://schemas.microsoft.com/office/drawing/2014/main" id="{6A68F426-1C5F-0711-6383-2CA02BF3D5B1}"/>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43909068-3955-4DBD-AF67-B4086158DC29}" type="datetime1">
              <a:rPr lang="sv-SE" smtClean="0"/>
              <a:t>2026-06-29</a:t>
            </a:fld>
            <a:endParaRPr lang="sv-SE"/>
          </a:p>
        </p:txBody>
      </p:sp>
      <p:sp>
        <p:nvSpPr>
          <p:cNvPr id="6" name="Platshållare för sidfot 3">
            <a:extLst>
              <a:ext uri="{FF2B5EF4-FFF2-40B4-BE49-F238E27FC236}">
                <a16:creationId xmlns:a16="http://schemas.microsoft.com/office/drawing/2014/main" id="{1F0A451C-1B10-0646-B9D7-74DCB23845D0}"/>
              </a:ext>
            </a:extLst>
          </p:cNvPr>
          <p:cNvSpPr>
            <a:spLocks noGrp="1"/>
          </p:cNvSpPr>
          <p:nvPr>
            <p:ph type="ftr" sz="quarter" idx="16"/>
          </p:nvPr>
        </p:nvSpPr>
        <p:spPr>
          <a:xfrm>
            <a:off x="389466" y="136525"/>
            <a:ext cx="4125383" cy="141687"/>
          </a:xfrm>
        </p:spPr>
        <p:txBody>
          <a:bodyPr/>
          <a:lstStyle/>
          <a:p>
            <a:endParaRPr lang="sv-SE"/>
          </a:p>
        </p:txBody>
      </p:sp>
    </p:spTree>
    <p:extLst>
      <p:ext uri="{BB962C8B-B14F-4D97-AF65-F5344CB8AC3E}">
        <p14:creationId xmlns:p14="http://schemas.microsoft.com/office/powerpoint/2010/main" val="1768326983"/>
      </p:ext>
    </p:extLst>
  </p:cSld>
  <p:clrMapOvr>
    <a:masterClrMapping/>
  </p:clrMapOvr>
  <p:extLst>
    <p:ext uri="{DCECCB84-F9BA-43D5-87BE-67443E8EF086}">
      <p15:sldGuideLst xmlns:p15="http://schemas.microsoft.com/office/powerpoint/2012/main">
        <p15:guide id="1" orient="horz" pos="1434">
          <p15:clr>
            <a:srgbClr val="FBAE40"/>
          </p15:clr>
        </p15:guide>
        <p15:guide id="2" pos="688">
          <p15:clr>
            <a:srgbClr val="FBAE40"/>
          </p15:clr>
        </p15:guide>
        <p15:guide id="3" orient="horz" pos="73">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_Rubrik och innehåll">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096620" y="666000"/>
            <a:ext cx="10047600" cy="1047750"/>
          </a:xfrm>
          <a:prstGeom prst="rect">
            <a:avLst/>
          </a:prstGeom>
        </p:spPr>
        <p:txBody>
          <a:bodyPr/>
          <a:lstStyle>
            <a:lvl1pPr>
              <a:defRPr/>
            </a:lvl1pPr>
          </a:lstStyle>
          <a:p>
            <a:r>
              <a:rPr lang="sv-SE"/>
              <a:t>Rubrik</a:t>
            </a:r>
          </a:p>
        </p:txBody>
      </p:sp>
      <p:sp>
        <p:nvSpPr>
          <p:cNvPr id="13" name="Platshållare för text 12">
            <a:extLst>
              <a:ext uri="{FF2B5EF4-FFF2-40B4-BE49-F238E27FC236}">
                <a16:creationId xmlns:a16="http://schemas.microsoft.com/office/drawing/2014/main" id="{02C2E317-0642-2E46-B74D-C0670C996503}"/>
              </a:ext>
            </a:extLst>
          </p:cNvPr>
          <p:cNvSpPr>
            <a:spLocks noGrp="1"/>
          </p:cNvSpPr>
          <p:nvPr>
            <p:ph type="body" sz="quarter" idx="26" hasCustomPrompt="1"/>
          </p:nvPr>
        </p:nvSpPr>
        <p:spPr>
          <a:xfrm>
            <a:off x="1096963" y="2098800"/>
            <a:ext cx="4776787" cy="1047750"/>
          </a:xfrm>
        </p:spPr>
        <p:txBody>
          <a:bodyPr/>
          <a:lstStyle/>
          <a:p>
            <a:pPr lvl="0"/>
            <a:r>
              <a:rPr lang="sv-SE"/>
              <a:t>Skriv text här</a:t>
            </a:r>
          </a:p>
          <a:p>
            <a:pPr lvl="1"/>
            <a:r>
              <a:rPr lang="sv-SE"/>
              <a:t>Skriv text här</a:t>
            </a:r>
          </a:p>
        </p:txBody>
      </p:sp>
      <p:sp>
        <p:nvSpPr>
          <p:cNvPr id="14" name="Platshållare för text 12">
            <a:extLst>
              <a:ext uri="{FF2B5EF4-FFF2-40B4-BE49-F238E27FC236}">
                <a16:creationId xmlns:a16="http://schemas.microsoft.com/office/drawing/2014/main" id="{C9C71F2C-C4C5-EE5B-6B8E-25012EE2544A}"/>
              </a:ext>
            </a:extLst>
          </p:cNvPr>
          <p:cNvSpPr>
            <a:spLocks noGrp="1"/>
          </p:cNvSpPr>
          <p:nvPr>
            <p:ph type="body" sz="quarter" idx="27" hasCustomPrompt="1"/>
          </p:nvPr>
        </p:nvSpPr>
        <p:spPr>
          <a:xfrm>
            <a:off x="6370961" y="2098800"/>
            <a:ext cx="4776787" cy="1047750"/>
          </a:xfrm>
        </p:spPr>
        <p:txBody>
          <a:bodyPr/>
          <a:lstStyle/>
          <a:p>
            <a:pPr lvl="0"/>
            <a:r>
              <a:rPr lang="sv-SE"/>
              <a:t>Skriv text här</a:t>
            </a:r>
          </a:p>
          <a:p>
            <a:pPr lvl="1"/>
            <a:r>
              <a:rPr lang="sv-SE"/>
              <a:t>Skriv text här</a:t>
            </a:r>
          </a:p>
        </p:txBody>
      </p:sp>
      <p:sp>
        <p:nvSpPr>
          <p:cNvPr id="11" name="Platshållare för innehåll 10">
            <a:extLst>
              <a:ext uri="{FF2B5EF4-FFF2-40B4-BE49-F238E27FC236}">
                <a16:creationId xmlns:a16="http://schemas.microsoft.com/office/drawing/2014/main" id="{467317CB-B101-5159-5511-FFC3C4CABD5A}"/>
              </a:ext>
            </a:extLst>
          </p:cNvPr>
          <p:cNvSpPr>
            <a:spLocks noGrp="1"/>
          </p:cNvSpPr>
          <p:nvPr>
            <p:ph sz="quarter" idx="25" hasCustomPrompt="1"/>
          </p:nvPr>
        </p:nvSpPr>
        <p:spPr>
          <a:xfrm>
            <a:off x="388800" y="3429000"/>
            <a:ext cx="11412537" cy="3051175"/>
          </a:xfrm>
          <a:solidFill>
            <a:schemeClr val="bg1">
              <a:lumMod val="95000"/>
            </a:schemeClr>
          </a:solidFill>
        </p:spPr>
        <p:txBody>
          <a:bodyPr lIns="2808000" tIns="540000"/>
          <a:lstStyle>
            <a:lvl1pPr marL="0" indent="0">
              <a:buFontTx/>
              <a:buNone/>
              <a:defRPr/>
            </a:lvl1pPr>
          </a:lstStyle>
          <a:p>
            <a:pPr lvl="0"/>
            <a:r>
              <a:rPr lang="sv-SE"/>
              <a:t>Klicka på en ikon för att lägga till innehåll</a:t>
            </a:r>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a:xfrm>
            <a:off x="10901364" y="136525"/>
            <a:ext cx="900071" cy="141687"/>
          </a:xfrm>
        </p:spPr>
        <p:txBody>
          <a:bodyPr/>
          <a:lstStyle/>
          <a:p>
            <a:fld id="{F9B8C868-9956-4668-95C6-F39F510940EC}" type="datetime1">
              <a:rPr lang="sv-SE" smtClean="0"/>
              <a:t>2026-06-29</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123607931"/>
      </p:ext>
    </p:extLst>
  </p:cSld>
  <p:clrMapOvr>
    <a:masterClrMapping/>
  </p:clrMapOvr>
  <p:extLst>
    <p:ext uri="{DCECCB84-F9BA-43D5-87BE-67443E8EF086}">
      <p15:sldGuideLst xmlns:p15="http://schemas.microsoft.com/office/powerpoint/2012/main">
        <p15:guide id="1" orient="horz" pos="1321">
          <p15:clr>
            <a:srgbClr val="FBAE40"/>
          </p15:clr>
        </p15:guide>
        <p15:guide id="3" pos="688">
          <p15:clr>
            <a:srgbClr val="FBAE40"/>
          </p15:clr>
        </p15:guide>
        <p15:guide id="4" orient="horz" pos="414">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5_Rubrik och innehåll">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096620" y="666000"/>
            <a:ext cx="10047600" cy="1047750"/>
          </a:xfrm>
          <a:prstGeom prst="rect">
            <a:avLst/>
          </a:prstGeom>
        </p:spPr>
        <p:txBody>
          <a:bodyPr/>
          <a:lstStyle>
            <a:lvl1pPr>
              <a:defRPr/>
            </a:lvl1pPr>
          </a:lstStyle>
          <a:p>
            <a:r>
              <a:rPr lang="sv-SE"/>
              <a:t>Rubrik</a:t>
            </a:r>
          </a:p>
        </p:txBody>
      </p:sp>
      <p:sp>
        <p:nvSpPr>
          <p:cNvPr id="13" name="Platshållare för text 12">
            <a:extLst>
              <a:ext uri="{FF2B5EF4-FFF2-40B4-BE49-F238E27FC236}">
                <a16:creationId xmlns:a16="http://schemas.microsoft.com/office/drawing/2014/main" id="{02C2E317-0642-2E46-B74D-C0670C996503}"/>
              </a:ext>
            </a:extLst>
          </p:cNvPr>
          <p:cNvSpPr>
            <a:spLocks noGrp="1"/>
          </p:cNvSpPr>
          <p:nvPr>
            <p:ph type="body" sz="quarter" idx="26" hasCustomPrompt="1"/>
          </p:nvPr>
        </p:nvSpPr>
        <p:spPr>
          <a:xfrm>
            <a:off x="1096963" y="2098800"/>
            <a:ext cx="4776787" cy="1047750"/>
          </a:xfrm>
        </p:spPr>
        <p:txBody>
          <a:bodyPr/>
          <a:lstStyle/>
          <a:p>
            <a:pPr lvl="0"/>
            <a:r>
              <a:rPr lang="sv-SE"/>
              <a:t>Skriv text här</a:t>
            </a:r>
          </a:p>
          <a:p>
            <a:pPr lvl="1"/>
            <a:r>
              <a:rPr lang="sv-SE"/>
              <a:t>Skriv text här</a:t>
            </a:r>
          </a:p>
        </p:txBody>
      </p:sp>
      <p:sp>
        <p:nvSpPr>
          <p:cNvPr id="11" name="Platshållare för innehåll 10">
            <a:extLst>
              <a:ext uri="{FF2B5EF4-FFF2-40B4-BE49-F238E27FC236}">
                <a16:creationId xmlns:a16="http://schemas.microsoft.com/office/drawing/2014/main" id="{467317CB-B101-5159-5511-FFC3C4CABD5A}"/>
              </a:ext>
            </a:extLst>
          </p:cNvPr>
          <p:cNvSpPr>
            <a:spLocks noGrp="1"/>
          </p:cNvSpPr>
          <p:nvPr>
            <p:ph sz="quarter" idx="25" hasCustomPrompt="1"/>
          </p:nvPr>
        </p:nvSpPr>
        <p:spPr>
          <a:xfrm>
            <a:off x="1096620" y="3429000"/>
            <a:ext cx="4776787" cy="3051175"/>
          </a:xfrm>
          <a:solidFill>
            <a:schemeClr val="bg1">
              <a:lumMod val="95000"/>
            </a:schemeClr>
          </a:solidFill>
        </p:spPr>
        <p:txBody>
          <a:bodyPr lIns="216000" tIns="180000"/>
          <a:lstStyle>
            <a:lvl1pPr marL="0" indent="0">
              <a:buFontTx/>
              <a:buNone/>
              <a:defRPr/>
            </a:lvl1pPr>
          </a:lstStyle>
          <a:p>
            <a:pPr lvl="0"/>
            <a:r>
              <a:rPr lang="sv-SE"/>
              <a:t>Klicka på en ikon för att lägga till innehåll</a:t>
            </a:r>
          </a:p>
        </p:txBody>
      </p:sp>
      <p:sp>
        <p:nvSpPr>
          <p:cNvPr id="14" name="Platshållare för text 12">
            <a:extLst>
              <a:ext uri="{FF2B5EF4-FFF2-40B4-BE49-F238E27FC236}">
                <a16:creationId xmlns:a16="http://schemas.microsoft.com/office/drawing/2014/main" id="{C9C71F2C-C4C5-EE5B-6B8E-25012EE2544A}"/>
              </a:ext>
            </a:extLst>
          </p:cNvPr>
          <p:cNvSpPr>
            <a:spLocks noGrp="1"/>
          </p:cNvSpPr>
          <p:nvPr>
            <p:ph type="body" sz="quarter" idx="27" hasCustomPrompt="1"/>
          </p:nvPr>
        </p:nvSpPr>
        <p:spPr>
          <a:xfrm>
            <a:off x="6370961" y="2098800"/>
            <a:ext cx="4776787" cy="1047750"/>
          </a:xfrm>
        </p:spPr>
        <p:txBody>
          <a:bodyPr/>
          <a:lstStyle/>
          <a:p>
            <a:pPr lvl="0"/>
            <a:r>
              <a:rPr lang="sv-SE"/>
              <a:t>Skriv text här</a:t>
            </a:r>
          </a:p>
          <a:p>
            <a:pPr lvl="1"/>
            <a:r>
              <a:rPr lang="sv-SE"/>
              <a:t>Skriv text här</a:t>
            </a:r>
          </a:p>
        </p:txBody>
      </p:sp>
      <p:sp>
        <p:nvSpPr>
          <p:cNvPr id="5" name="Platshållare för innehåll 10">
            <a:extLst>
              <a:ext uri="{FF2B5EF4-FFF2-40B4-BE49-F238E27FC236}">
                <a16:creationId xmlns:a16="http://schemas.microsoft.com/office/drawing/2014/main" id="{DDC121DB-0C79-5D9A-022E-0A8CA4FB648D}"/>
              </a:ext>
            </a:extLst>
          </p:cNvPr>
          <p:cNvSpPr>
            <a:spLocks noGrp="1"/>
          </p:cNvSpPr>
          <p:nvPr>
            <p:ph sz="quarter" idx="28" hasCustomPrompt="1"/>
          </p:nvPr>
        </p:nvSpPr>
        <p:spPr>
          <a:xfrm>
            <a:off x="6368531" y="3429000"/>
            <a:ext cx="4776787" cy="3051175"/>
          </a:xfrm>
          <a:solidFill>
            <a:schemeClr val="bg1">
              <a:lumMod val="95000"/>
            </a:schemeClr>
          </a:solidFill>
        </p:spPr>
        <p:txBody>
          <a:bodyPr lIns="216000" tIns="180000"/>
          <a:lstStyle>
            <a:lvl1pPr marL="0" indent="0">
              <a:buFontTx/>
              <a:buNone/>
              <a:defRPr/>
            </a:lvl1pPr>
          </a:lstStyle>
          <a:p>
            <a:pPr lvl="0"/>
            <a:r>
              <a:rPr lang="sv-SE"/>
              <a:t>Klicka på en ikon för att lägga till innehåll</a:t>
            </a:r>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a:xfrm>
            <a:off x="10901364" y="136525"/>
            <a:ext cx="900071" cy="141687"/>
          </a:xfrm>
        </p:spPr>
        <p:txBody>
          <a:bodyPr/>
          <a:lstStyle/>
          <a:p>
            <a:fld id="{55385DFF-72BA-44FC-9366-1C1A016E1B82}" type="datetime1">
              <a:rPr lang="sv-SE" smtClean="0"/>
              <a:t>2026-06-29</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2661954088"/>
      </p:ext>
    </p:extLst>
  </p:cSld>
  <p:clrMapOvr>
    <a:masterClrMapping/>
  </p:clrMapOvr>
  <p:extLst>
    <p:ext uri="{DCECCB84-F9BA-43D5-87BE-67443E8EF086}">
      <p15:sldGuideLst xmlns:p15="http://schemas.microsoft.com/office/powerpoint/2012/main">
        <p15:guide id="1" orient="horz" pos="1321">
          <p15:clr>
            <a:srgbClr val="FBAE40"/>
          </p15:clr>
        </p15:guide>
        <p15:guide id="3" pos="688">
          <p15:clr>
            <a:srgbClr val="FBAE40"/>
          </p15:clr>
        </p15:guide>
        <p15:guide id="4" orient="horz" pos="414">
          <p15:clr>
            <a:srgbClr val="FBAE40"/>
          </p15:clr>
        </p15:guide>
        <p15:guide id="5" pos="402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Endast hel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389262" y="380999"/>
            <a:ext cx="11412000" cy="6091200"/>
          </a:xfrm>
          <a:custGeom>
            <a:avLst/>
            <a:gdLst>
              <a:gd name="connsiteX0" fmla="*/ 0 w 11413068"/>
              <a:gd name="connsiteY0" fmla="*/ 0 h 6099176"/>
              <a:gd name="connsiteX1" fmla="*/ 11413068 w 11413068"/>
              <a:gd name="connsiteY1" fmla="*/ 0 h 6099176"/>
              <a:gd name="connsiteX2" fmla="*/ 11413068 w 11413068"/>
              <a:gd name="connsiteY2" fmla="*/ 27780 h 6099176"/>
              <a:gd name="connsiteX3" fmla="*/ 11413068 w 11413068"/>
              <a:gd name="connsiteY3" fmla="*/ 5082626 h 6099176"/>
              <a:gd name="connsiteX4" fmla="*/ 11413068 w 11413068"/>
              <a:gd name="connsiteY4" fmla="*/ 5087256 h 6099176"/>
              <a:gd name="connsiteX5" fmla="*/ 10401148 w 11413068"/>
              <a:gd name="connsiteY5" fmla="*/ 6099176 h 6099176"/>
              <a:gd name="connsiteX6" fmla="*/ 10396518 w 11413068"/>
              <a:gd name="connsiteY6" fmla="*/ 6099176 h 6099176"/>
              <a:gd name="connsiteX7" fmla="*/ 0 w 11413068"/>
              <a:gd name="connsiteY7" fmla="*/ 6099176 h 6099176"/>
              <a:gd name="connsiteX8" fmla="*/ 0 w 11413068"/>
              <a:gd name="connsiteY8" fmla="*/ 27780 h 6099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3068" h="6099176">
                <a:moveTo>
                  <a:pt x="0" y="0"/>
                </a:moveTo>
                <a:lnTo>
                  <a:pt x="11413068" y="0"/>
                </a:lnTo>
                <a:lnTo>
                  <a:pt x="11413068" y="27780"/>
                </a:lnTo>
                <a:lnTo>
                  <a:pt x="11413068" y="5082626"/>
                </a:lnTo>
                <a:lnTo>
                  <a:pt x="11413068" y="5087256"/>
                </a:lnTo>
                <a:cubicBezTo>
                  <a:pt x="11413068" y="5646124"/>
                  <a:pt x="10960016" y="6099176"/>
                  <a:pt x="10401148" y="6099176"/>
                </a:cubicBezTo>
                <a:lnTo>
                  <a:pt x="10396518" y="6099176"/>
                </a:lnTo>
                <a:lnTo>
                  <a:pt x="0" y="6099176"/>
                </a:lnTo>
                <a:lnTo>
                  <a:pt x="0" y="27780"/>
                </a:lnTo>
                <a:close/>
              </a:path>
            </a:pathLst>
          </a:custGeom>
          <a:solidFill>
            <a:schemeClr val="bg1">
              <a:lumMod val="95000"/>
            </a:schemeClr>
          </a:solidFill>
        </p:spPr>
        <p:txBody>
          <a:bodyPr wrap="square" lIns="144000" tIns="144000">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a:xfrm>
            <a:off x="10901364" y="136525"/>
            <a:ext cx="900071" cy="141687"/>
          </a:xfrm>
        </p:spPr>
        <p:txBody>
          <a:bodyPr/>
          <a:lstStyle/>
          <a:p>
            <a:fld id="{B66E0A6D-C623-4912-81A7-DD099583BEA3}" type="datetime1">
              <a:rPr lang="sv-SE" smtClean="0"/>
              <a:t>2026-06-29</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16740230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Rubrik och 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389262" y="380999"/>
            <a:ext cx="11412000" cy="6091200"/>
          </a:xfrm>
          <a:prstGeom prst="rect">
            <a:avLst/>
          </a:prstGeom>
          <a:solidFill>
            <a:schemeClr val="bg1">
              <a:lumMod val="95000"/>
            </a:schemeClr>
          </a:solidFill>
        </p:spPr>
        <p:txBody>
          <a:bodyPr wrap="square" lIns="2808000" tIns="3420000">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
        <p:nvSpPr>
          <p:cNvPr id="11" name="Platshållare för text 10">
            <a:extLst>
              <a:ext uri="{FF2B5EF4-FFF2-40B4-BE49-F238E27FC236}">
                <a16:creationId xmlns:a16="http://schemas.microsoft.com/office/drawing/2014/main" id="{9D155C8E-9723-8B1E-7B00-DA8246853816}"/>
              </a:ext>
            </a:extLst>
          </p:cNvPr>
          <p:cNvSpPr>
            <a:spLocks noGrp="1"/>
          </p:cNvSpPr>
          <p:nvPr>
            <p:ph type="body" sz="quarter" idx="18" hasCustomPrompt="1"/>
          </p:nvPr>
        </p:nvSpPr>
        <p:spPr>
          <a:xfrm>
            <a:off x="388938" y="381001"/>
            <a:ext cx="5210351" cy="2039938"/>
          </a:xfrm>
          <a:prstGeom prst="rect">
            <a:avLst/>
          </a:prstGeom>
          <a:solidFill>
            <a:schemeClr val="accent1"/>
          </a:solidFill>
        </p:spPr>
        <p:txBody>
          <a:bodyPr wrap="square" lIns="360000" tIns="180000" rIns="360000" bIns="180000" anchor="ctr" anchorCtr="0">
            <a:noAutofit/>
          </a:bodyPr>
          <a:lstStyle>
            <a:lvl1pPr marL="0" indent="0" algn="l">
              <a:buFontTx/>
              <a:buNone/>
              <a:defRPr sz="3300" b="0">
                <a:solidFill>
                  <a:schemeClr val="bg1"/>
                </a:solidFill>
              </a:defRPr>
            </a:lvl1pPr>
          </a:lstStyle>
          <a:p>
            <a:pPr lvl="0"/>
            <a:r>
              <a:rPr lang="sv-SE"/>
              <a:t>Skriv text här</a:t>
            </a:r>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a:xfrm>
            <a:off x="10901364" y="136525"/>
            <a:ext cx="900071" cy="141687"/>
          </a:xfrm>
        </p:spPr>
        <p:txBody>
          <a:bodyPr/>
          <a:lstStyle/>
          <a:p>
            <a:fld id="{A0B704F9-1ECB-423B-A7B7-58C7FDBE41C3}" type="datetime1">
              <a:rPr lang="sv-SE" smtClean="0"/>
              <a:t>2026-06-29</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162658479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Rubrik och 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389262" y="380999"/>
            <a:ext cx="11412000" cy="6091200"/>
          </a:xfrm>
          <a:prstGeom prst="rect">
            <a:avLst/>
          </a:prstGeom>
          <a:solidFill>
            <a:schemeClr val="bg1">
              <a:lumMod val="95000"/>
            </a:schemeClr>
          </a:solidFill>
        </p:spPr>
        <p:txBody>
          <a:bodyPr wrap="square" lIns="2808000" tIns="3420000">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
        <p:nvSpPr>
          <p:cNvPr id="11" name="Platshållare för text 10">
            <a:extLst>
              <a:ext uri="{FF2B5EF4-FFF2-40B4-BE49-F238E27FC236}">
                <a16:creationId xmlns:a16="http://schemas.microsoft.com/office/drawing/2014/main" id="{9D155C8E-9723-8B1E-7B00-DA8246853816}"/>
              </a:ext>
            </a:extLst>
          </p:cNvPr>
          <p:cNvSpPr>
            <a:spLocks noGrp="1"/>
          </p:cNvSpPr>
          <p:nvPr>
            <p:ph type="body" sz="quarter" idx="18" hasCustomPrompt="1"/>
          </p:nvPr>
        </p:nvSpPr>
        <p:spPr>
          <a:xfrm>
            <a:off x="388938" y="381001"/>
            <a:ext cx="5210351" cy="2039938"/>
          </a:xfrm>
          <a:prstGeom prst="rect">
            <a:avLst/>
          </a:prstGeom>
          <a:solidFill>
            <a:srgbClr val="E7E1DF"/>
          </a:solidFill>
        </p:spPr>
        <p:txBody>
          <a:bodyPr wrap="square" lIns="360000" tIns="180000" rIns="360000" bIns="180000" anchor="ctr" anchorCtr="0">
            <a:noAutofit/>
          </a:bodyPr>
          <a:lstStyle>
            <a:lvl1pPr marL="0" indent="0" algn="l">
              <a:buFontTx/>
              <a:buNone/>
              <a:defRPr sz="3300" b="0">
                <a:solidFill>
                  <a:schemeClr val="tx1"/>
                </a:solidFill>
              </a:defRPr>
            </a:lvl1pPr>
          </a:lstStyle>
          <a:p>
            <a:pPr lvl="0"/>
            <a:r>
              <a:rPr lang="sv-SE"/>
              <a:t>Skriv text här</a:t>
            </a:r>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a:xfrm>
            <a:off x="10901364" y="136525"/>
            <a:ext cx="900071" cy="141687"/>
          </a:xfrm>
        </p:spPr>
        <p:txBody>
          <a:bodyPr/>
          <a:lstStyle/>
          <a:p>
            <a:fld id="{142A5AD0-6416-47D6-B32D-0611CBF155A7}" type="datetime1">
              <a:rPr lang="sv-SE" smtClean="0"/>
              <a:t>2026-06-29</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175645841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Rubrik och 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389262" y="380999"/>
            <a:ext cx="11412000" cy="6091200"/>
          </a:xfrm>
          <a:prstGeom prst="rect">
            <a:avLst/>
          </a:prstGeom>
          <a:solidFill>
            <a:schemeClr val="bg1">
              <a:lumMod val="95000"/>
            </a:schemeClr>
          </a:solidFill>
        </p:spPr>
        <p:txBody>
          <a:bodyPr wrap="square" lIns="2808000" tIns="3420000">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
        <p:nvSpPr>
          <p:cNvPr id="11" name="Platshållare för text 10">
            <a:extLst>
              <a:ext uri="{FF2B5EF4-FFF2-40B4-BE49-F238E27FC236}">
                <a16:creationId xmlns:a16="http://schemas.microsoft.com/office/drawing/2014/main" id="{9D155C8E-9723-8B1E-7B00-DA8246853816}"/>
              </a:ext>
            </a:extLst>
          </p:cNvPr>
          <p:cNvSpPr>
            <a:spLocks noGrp="1"/>
          </p:cNvSpPr>
          <p:nvPr>
            <p:ph type="body" sz="quarter" idx="18" hasCustomPrompt="1"/>
          </p:nvPr>
        </p:nvSpPr>
        <p:spPr>
          <a:xfrm>
            <a:off x="388938" y="381001"/>
            <a:ext cx="5210351" cy="2039938"/>
          </a:xfrm>
          <a:prstGeom prst="rect">
            <a:avLst/>
          </a:prstGeom>
          <a:solidFill>
            <a:srgbClr val="B3EBF2"/>
          </a:solidFill>
        </p:spPr>
        <p:txBody>
          <a:bodyPr wrap="square" lIns="360000" tIns="180000" rIns="360000" bIns="180000" anchor="ctr" anchorCtr="0">
            <a:noAutofit/>
          </a:bodyPr>
          <a:lstStyle>
            <a:lvl1pPr marL="0" indent="0" algn="l">
              <a:buFontTx/>
              <a:buNone/>
              <a:defRPr sz="3300" b="0">
                <a:solidFill>
                  <a:schemeClr val="tx1"/>
                </a:solidFill>
              </a:defRPr>
            </a:lvl1pPr>
          </a:lstStyle>
          <a:p>
            <a:pPr lvl="0"/>
            <a:r>
              <a:rPr lang="sv-SE"/>
              <a:t>Skriv text här</a:t>
            </a:r>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a:xfrm>
            <a:off x="10901364" y="136525"/>
            <a:ext cx="900071" cy="141687"/>
          </a:xfrm>
        </p:spPr>
        <p:txBody>
          <a:bodyPr/>
          <a:lstStyle/>
          <a:p>
            <a:fld id="{B5591A0C-3D46-4C78-ABE2-F1873688D265}" type="datetime1">
              <a:rPr lang="sv-SE" smtClean="0"/>
              <a:t>2026-06-29</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15377069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ubrikbild, två logotype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79401" y="1152048"/>
            <a:ext cx="5737196" cy="2387600"/>
          </a:xfrm>
          <a:prstGeom prst="rect">
            <a:avLst/>
          </a:prstGeom>
        </p:spPr>
        <p:txBody>
          <a:bodyPr anchor="b"/>
          <a:lstStyle>
            <a:lvl1pPr algn="l">
              <a:lnSpc>
                <a:spcPct val="110000"/>
              </a:lnSpc>
              <a:defRPr sz="3500" b="1"/>
            </a:lvl1pPr>
          </a:lstStyle>
          <a:p>
            <a:r>
              <a:rPr lang="sv-SE"/>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80376" y="3683107"/>
            <a:ext cx="5737196"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för att lägga till underrubrik</a:t>
            </a:r>
          </a:p>
        </p:txBody>
      </p:sp>
      <p:sp>
        <p:nvSpPr>
          <p:cNvPr id="15" name="Platshållare för bild 14">
            <a:extLst>
              <a:ext uri="{FF2B5EF4-FFF2-40B4-BE49-F238E27FC236}">
                <a16:creationId xmlns:a16="http://schemas.microsoft.com/office/drawing/2014/main" id="{7930A342-B92A-082F-5C3D-382BD190DCD2}"/>
              </a:ext>
            </a:extLst>
          </p:cNvPr>
          <p:cNvSpPr>
            <a:spLocks noGrp="1"/>
          </p:cNvSpPr>
          <p:nvPr userDrawn="1">
            <p:ph type="pic" sz="quarter" idx="16"/>
          </p:nvPr>
        </p:nvSpPr>
        <p:spPr>
          <a:xfrm>
            <a:off x="8945549" y="386435"/>
            <a:ext cx="2855885" cy="3045534"/>
          </a:xfrm>
          <a:custGeom>
            <a:avLst/>
            <a:gdLst>
              <a:gd name="connsiteX0" fmla="*/ 0 w 2855885"/>
              <a:gd name="connsiteY0" fmla="*/ 0 h 3045534"/>
              <a:gd name="connsiteX1" fmla="*/ 2855885 w 2855885"/>
              <a:gd name="connsiteY1" fmla="*/ 0 h 3045534"/>
              <a:gd name="connsiteX2" fmla="*/ 2855885 w 2855885"/>
              <a:gd name="connsiteY2" fmla="*/ 3045534 h 3045534"/>
              <a:gd name="connsiteX3" fmla="*/ 576053 w 2855885"/>
              <a:gd name="connsiteY3" fmla="*/ 3045534 h 3045534"/>
              <a:gd name="connsiteX4" fmla="*/ 0 w 2855885"/>
              <a:gd name="connsiteY4" fmla="*/ 2469481 h 3045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5885" h="3045534">
                <a:moveTo>
                  <a:pt x="0" y="0"/>
                </a:moveTo>
                <a:lnTo>
                  <a:pt x="2855885" y="0"/>
                </a:lnTo>
                <a:lnTo>
                  <a:pt x="2855885" y="3045534"/>
                </a:lnTo>
                <a:lnTo>
                  <a:pt x="576053" y="3045534"/>
                </a:lnTo>
                <a:cubicBezTo>
                  <a:pt x="257887" y="3045534"/>
                  <a:pt x="0" y="2787649"/>
                  <a:pt x="0" y="2469481"/>
                </a:cubicBezTo>
                <a:close/>
              </a:path>
            </a:pathLst>
          </a:custGeom>
          <a:solidFill>
            <a:schemeClr val="accent2"/>
          </a:solidFill>
        </p:spPr>
        <p:txBody>
          <a:bodyPr wrap="square">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
        <p:nvSpPr>
          <p:cNvPr id="33" name="Frihandsfigur 1">
            <a:extLst>
              <a:ext uri="{FF2B5EF4-FFF2-40B4-BE49-F238E27FC236}">
                <a16:creationId xmlns:a16="http://schemas.microsoft.com/office/drawing/2014/main" id="{E421D8C7-7AE4-75A7-E72D-F2CCD5EBD1ED}"/>
              </a:ext>
              <a:ext uri="{C183D7F6-B498-43B3-948B-1728B52AA6E4}">
                <adec:decorative xmlns:adec="http://schemas.microsoft.com/office/drawing/2017/decorative" val="1"/>
              </a:ext>
            </a:extLst>
          </p:cNvPr>
          <p:cNvSpPr>
            <a:spLocks noChangeAspect="1"/>
          </p:cNvSpPr>
          <p:nvPr/>
        </p:nvSpPr>
        <p:spPr>
          <a:xfrm>
            <a:off x="7517605" y="385758"/>
            <a:ext cx="1427943" cy="1015289"/>
          </a:xfrm>
          <a:custGeom>
            <a:avLst/>
            <a:gdLst>
              <a:gd name="connsiteX0" fmla="*/ 517684 w 803243"/>
              <a:gd name="connsiteY0" fmla="*/ 571119 h 571118"/>
              <a:gd name="connsiteX1" fmla="*/ 803243 w 803243"/>
              <a:gd name="connsiteY1" fmla="*/ 285559 h 571118"/>
              <a:gd name="connsiteX2" fmla="*/ 803243 w 803243"/>
              <a:gd name="connsiteY2" fmla="*/ 0 h 571118"/>
              <a:gd name="connsiteX3" fmla="*/ 0 w 803243"/>
              <a:gd name="connsiteY3" fmla="*/ 0 h 571118"/>
              <a:gd name="connsiteX4" fmla="*/ 0 w 803243"/>
              <a:gd name="connsiteY4" fmla="*/ 571024 h 571118"/>
              <a:gd name="connsiteX5" fmla="*/ 517684 w 803243"/>
              <a:gd name="connsiteY5" fmla="*/ 571024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571119"/>
                </a:moveTo>
                <a:cubicBezTo>
                  <a:pt x="675418" y="571119"/>
                  <a:pt x="803243" y="443294"/>
                  <a:pt x="803243" y="285559"/>
                </a:cubicBezTo>
                <a:lnTo>
                  <a:pt x="803243" y="0"/>
                </a:lnTo>
                <a:lnTo>
                  <a:pt x="0" y="0"/>
                </a:lnTo>
                <a:lnTo>
                  <a:pt x="0" y="571024"/>
                </a:lnTo>
                <a:lnTo>
                  <a:pt x="517684" y="571024"/>
                </a:lnTo>
                <a:close/>
              </a:path>
            </a:pathLst>
          </a:custGeom>
          <a:solidFill>
            <a:srgbClr val="E7E1DF"/>
          </a:solidFill>
          <a:ln w="9525" cap="flat">
            <a:noFill/>
            <a:prstDash val="solid"/>
            <a:miter/>
          </a:ln>
        </p:spPr>
        <p:txBody>
          <a:bodyPr rtlCol="0" anchor="ctr"/>
          <a:lstStyle/>
          <a:p>
            <a:endParaRPr lang="en-US"/>
          </a:p>
        </p:txBody>
      </p:sp>
      <p:sp>
        <p:nvSpPr>
          <p:cNvPr id="37" name="Frihandsfigur 2">
            <a:extLst>
              <a:ext uri="{FF2B5EF4-FFF2-40B4-BE49-F238E27FC236}">
                <a16:creationId xmlns:a16="http://schemas.microsoft.com/office/drawing/2014/main" id="{DCF49D3A-C0A5-C9B4-8C10-96910B5DF584}"/>
              </a:ext>
              <a:ext uri="{C183D7F6-B498-43B3-948B-1728B52AA6E4}">
                <adec:decorative xmlns:adec="http://schemas.microsoft.com/office/drawing/2017/decorative" val="1"/>
              </a:ext>
            </a:extLst>
          </p:cNvPr>
          <p:cNvSpPr>
            <a:spLocks noChangeAspect="1"/>
          </p:cNvSpPr>
          <p:nvPr/>
        </p:nvSpPr>
        <p:spPr>
          <a:xfrm>
            <a:off x="7517605" y="1401049"/>
            <a:ext cx="1427943" cy="2030411"/>
          </a:xfrm>
          <a:custGeom>
            <a:avLst/>
            <a:gdLst>
              <a:gd name="connsiteX0" fmla="*/ 479203 w 803243"/>
              <a:gd name="connsiteY0" fmla="*/ 0 h 1142142"/>
              <a:gd name="connsiteX1" fmla="*/ 803243 w 803243"/>
              <a:gd name="connsiteY1" fmla="*/ 324041 h 1142142"/>
              <a:gd name="connsiteX2" fmla="*/ 803243 w 803243"/>
              <a:gd name="connsiteY2" fmla="*/ 1142143 h 1142142"/>
              <a:gd name="connsiteX3" fmla="*/ 0 w 803243"/>
              <a:gd name="connsiteY3" fmla="*/ 1142143 h 1142142"/>
              <a:gd name="connsiteX4" fmla="*/ 0 w 803243"/>
              <a:gd name="connsiteY4" fmla="*/ 0 h 1142142"/>
              <a:gd name="connsiteX5" fmla="*/ 479203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0"/>
                </a:moveTo>
                <a:cubicBezTo>
                  <a:pt x="658178" y="0"/>
                  <a:pt x="803243" y="145066"/>
                  <a:pt x="803243" y="324041"/>
                </a:cubicBezTo>
                <a:lnTo>
                  <a:pt x="803243" y="1142143"/>
                </a:lnTo>
                <a:lnTo>
                  <a:pt x="0" y="1142143"/>
                </a:lnTo>
                <a:lnTo>
                  <a:pt x="0" y="0"/>
                </a:lnTo>
                <a:lnTo>
                  <a:pt x="479203" y="0"/>
                </a:lnTo>
                <a:close/>
              </a:path>
            </a:pathLst>
          </a:custGeom>
          <a:solidFill>
            <a:schemeClr val="accent1"/>
          </a:solidFill>
          <a:ln w="9525" cap="flat">
            <a:noFill/>
            <a:prstDash val="solid"/>
            <a:miter/>
          </a:ln>
        </p:spPr>
        <p:txBody>
          <a:bodyPr rtlCol="0" anchor="ctr"/>
          <a:lstStyle/>
          <a:p>
            <a:endParaRPr lang="en-US"/>
          </a:p>
        </p:txBody>
      </p:sp>
      <p:sp>
        <p:nvSpPr>
          <p:cNvPr id="34" name="Frihandsfigur 3">
            <a:extLst>
              <a:ext uri="{FF2B5EF4-FFF2-40B4-BE49-F238E27FC236}">
                <a16:creationId xmlns:a16="http://schemas.microsoft.com/office/drawing/2014/main" id="{7135AF6C-31B5-EC1B-7596-331AF27159CA}"/>
              </a:ext>
              <a:ext uri="{C183D7F6-B498-43B3-948B-1728B52AA6E4}">
                <adec:decorative xmlns:adec="http://schemas.microsoft.com/office/drawing/2017/decorative" val="1"/>
              </a:ext>
            </a:extLst>
          </p:cNvPr>
          <p:cNvSpPr>
            <a:spLocks noChangeAspect="1"/>
          </p:cNvSpPr>
          <p:nvPr/>
        </p:nvSpPr>
        <p:spPr>
          <a:xfrm>
            <a:off x="7517605" y="3431800"/>
            <a:ext cx="1427943" cy="1015291"/>
          </a:xfrm>
          <a:custGeom>
            <a:avLst/>
            <a:gdLst>
              <a:gd name="connsiteX0" fmla="*/ 517684 w 803243"/>
              <a:gd name="connsiteY0" fmla="*/ 571119 h 571119"/>
              <a:gd name="connsiteX1" fmla="*/ 803243 w 803243"/>
              <a:gd name="connsiteY1" fmla="*/ 285559 h 571119"/>
              <a:gd name="connsiteX2" fmla="*/ 803243 w 803243"/>
              <a:gd name="connsiteY2" fmla="*/ 0 h 571119"/>
              <a:gd name="connsiteX3" fmla="*/ 0 w 803243"/>
              <a:gd name="connsiteY3" fmla="*/ 0 h 571119"/>
              <a:gd name="connsiteX4" fmla="*/ 0 w 803243"/>
              <a:gd name="connsiteY4" fmla="*/ 571024 h 571119"/>
              <a:gd name="connsiteX5" fmla="*/ 517684 w 803243"/>
              <a:gd name="connsiteY5" fmla="*/ 571024 h 57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9">
                <a:moveTo>
                  <a:pt x="517684" y="571119"/>
                </a:moveTo>
                <a:cubicBezTo>
                  <a:pt x="675418" y="571119"/>
                  <a:pt x="803243" y="443294"/>
                  <a:pt x="803243" y="285559"/>
                </a:cubicBezTo>
                <a:lnTo>
                  <a:pt x="803243" y="0"/>
                </a:lnTo>
                <a:lnTo>
                  <a:pt x="0" y="0"/>
                </a:lnTo>
                <a:lnTo>
                  <a:pt x="0" y="571024"/>
                </a:lnTo>
                <a:lnTo>
                  <a:pt x="517684" y="571024"/>
                </a:lnTo>
                <a:close/>
              </a:path>
            </a:pathLst>
          </a:custGeom>
          <a:solidFill>
            <a:schemeClr val="accent2"/>
          </a:solidFill>
          <a:ln w="9525" cap="flat">
            <a:noFill/>
            <a:prstDash val="solid"/>
            <a:miter/>
          </a:ln>
        </p:spPr>
        <p:txBody>
          <a:bodyPr rtlCol="0" anchor="ctr"/>
          <a:lstStyle/>
          <a:p>
            <a:endParaRPr lang="en-US"/>
          </a:p>
        </p:txBody>
      </p:sp>
      <p:sp>
        <p:nvSpPr>
          <p:cNvPr id="38" name="Frihandsfigur 4">
            <a:extLst>
              <a:ext uri="{FF2B5EF4-FFF2-40B4-BE49-F238E27FC236}">
                <a16:creationId xmlns:a16="http://schemas.microsoft.com/office/drawing/2014/main" id="{AEC35D31-9856-2B82-F7AD-68F4A6BA881A}"/>
              </a:ext>
              <a:ext uri="{C183D7F6-B498-43B3-948B-1728B52AA6E4}">
                <adec:decorative xmlns:adec="http://schemas.microsoft.com/office/drawing/2017/decorative" val="1"/>
              </a:ext>
            </a:extLst>
          </p:cNvPr>
          <p:cNvSpPr>
            <a:spLocks noChangeAspect="1"/>
          </p:cNvSpPr>
          <p:nvPr/>
        </p:nvSpPr>
        <p:spPr>
          <a:xfrm>
            <a:off x="8945717" y="3431800"/>
            <a:ext cx="1427943" cy="2030411"/>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98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98" y="1142143"/>
                </a:lnTo>
                <a:close/>
              </a:path>
            </a:pathLst>
          </a:custGeom>
          <a:solidFill>
            <a:srgbClr val="E7E1DF"/>
          </a:solidFill>
          <a:ln w="9525" cap="flat">
            <a:noFill/>
            <a:prstDash val="solid"/>
            <a:miter/>
          </a:ln>
        </p:spPr>
        <p:txBody>
          <a:bodyPr rtlCol="0" anchor="ctr"/>
          <a:lstStyle/>
          <a:p>
            <a:endParaRPr lang="en-US"/>
          </a:p>
        </p:txBody>
      </p:sp>
      <p:sp>
        <p:nvSpPr>
          <p:cNvPr id="40" name="Frihandsfigur 5">
            <a:extLst>
              <a:ext uri="{FF2B5EF4-FFF2-40B4-BE49-F238E27FC236}">
                <a16:creationId xmlns:a16="http://schemas.microsoft.com/office/drawing/2014/main" id="{5C169603-4E21-C187-1A1D-38882F9232D3}"/>
              </a:ext>
              <a:ext uri="{C183D7F6-B498-43B3-948B-1728B52AA6E4}">
                <adec:decorative xmlns:adec="http://schemas.microsoft.com/office/drawing/2017/decorative" val="1"/>
              </a:ext>
            </a:extLst>
          </p:cNvPr>
          <p:cNvSpPr>
            <a:spLocks noChangeAspect="1"/>
          </p:cNvSpPr>
          <p:nvPr/>
        </p:nvSpPr>
        <p:spPr>
          <a:xfrm>
            <a:off x="10373491" y="3431971"/>
            <a:ext cx="1427943" cy="2030411"/>
          </a:xfrm>
          <a:custGeom>
            <a:avLst/>
            <a:gdLst>
              <a:gd name="connsiteX0" fmla="*/ 324040 w 803243"/>
              <a:gd name="connsiteY0" fmla="*/ 0 h 1142142"/>
              <a:gd name="connsiteX1" fmla="*/ 0 w 803243"/>
              <a:gd name="connsiteY1" fmla="*/ 324041 h 1142142"/>
              <a:gd name="connsiteX2" fmla="*/ 0 w 803243"/>
              <a:gd name="connsiteY2" fmla="*/ 1142143 h 1142142"/>
              <a:gd name="connsiteX3" fmla="*/ 803243 w 803243"/>
              <a:gd name="connsiteY3" fmla="*/ 1142143 h 1142142"/>
              <a:gd name="connsiteX4" fmla="*/ 803243 w 803243"/>
              <a:gd name="connsiteY4" fmla="*/ 0 h 1142142"/>
              <a:gd name="connsiteX5" fmla="*/ 324040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324040" y="0"/>
                </a:moveTo>
                <a:cubicBezTo>
                  <a:pt x="145066" y="0"/>
                  <a:pt x="0" y="145066"/>
                  <a:pt x="0" y="324041"/>
                </a:cubicBezTo>
                <a:lnTo>
                  <a:pt x="0" y="1142143"/>
                </a:lnTo>
                <a:lnTo>
                  <a:pt x="803243" y="1142143"/>
                </a:lnTo>
                <a:lnTo>
                  <a:pt x="803243" y="0"/>
                </a:lnTo>
                <a:lnTo>
                  <a:pt x="324040" y="0"/>
                </a:lnTo>
                <a:close/>
              </a:path>
            </a:pathLst>
          </a:custGeom>
          <a:solidFill>
            <a:schemeClr val="accent1"/>
          </a:solidFill>
          <a:ln w="9525" cap="flat">
            <a:noFill/>
            <a:prstDash val="solid"/>
            <a:miter/>
          </a:ln>
        </p:spPr>
        <p:txBody>
          <a:bodyPr rtlCol="0" anchor="ctr"/>
          <a:lstStyle/>
          <a:p>
            <a:endParaRPr lang="en-US"/>
          </a:p>
        </p:txBody>
      </p:sp>
      <p:sp>
        <p:nvSpPr>
          <p:cNvPr id="39" name="Frihandsfigur 6">
            <a:extLst>
              <a:ext uri="{FF2B5EF4-FFF2-40B4-BE49-F238E27FC236}">
                <a16:creationId xmlns:a16="http://schemas.microsoft.com/office/drawing/2014/main" id="{EDA18A8B-463B-9AD0-703D-FA911578B30D}"/>
              </a:ext>
              <a:ext uri="{C183D7F6-B498-43B3-948B-1728B52AA6E4}">
                <adec:decorative xmlns:adec="http://schemas.microsoft.com/office/drawing/2017/decorative" val="1"/>
              </a:ext>
            </a:extLst>
          </p:cNvPr>
          <p:cNvSpPr>
            <a:spLocks noChangeAspect="1"/>
          </p:cNvSpPr>
          <p:nvPr/>
        </p:nvSpPr>
        <p:spPr>
          <a:xfrm>
            <a:off x="7517605" y="4447600"/>
            <a:ext cx="1427943" cy="2030411"/>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03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03" y="1142143"/>
                </a:lnTo>
                <a:close/>
              </a:path>
            </a:pathLst>
          </a:custGeom>
          <a:solidFill>
            <a:schemeClr val="accent1"/>
          </a:solidFill>
          <a:ln w="9525" cap="flat">
            <a:noFill/>
            <a:prstDash val="solid"/>
            <a:miter/>
          </a:ln>
        </p:spPr>
        <p:txBody>
          <a:bodyPr rtlCol="0" anchor="ctr"/>
          <a:lstStyle/>
          <a:p>
            <a:endParaRPr lang="en-US"/>
          </a:p>
        </p:txBody>
      </p:sp>
      <p:sp>
        <p:nvSpPr>
          <p:cNvPr id="35" name="Frihandsfigur 7">
            <a:extLst>
              <a:ext uri="{FF2B5EF4-FFF2-40B4-BE49-F238E27FC236}">
                <a16:creationId xmlns:a16="http://schemas.microsoft.com/office/drawing/2014/main" id="{3214743A-6966-8ED7-BA34-E45A379E030F}"/>
              </a:ext>
              <a:ext uri="{C183D7F6-B498-43B3-948B-1728B52AA6E4}">
                <adec:decorative xmlns:adec="http://schemas.microsoft.com/office/drawing/2017/decorative" val="1"/>
              </a:ext>
            </a:extLst>
          </p:cNvPr>
          <p:cNvSpPr>
            <a:spLocks noChangeAspect="1"/>
          </p:cNvSpPr>
          <p:nvPr/>
        </p:nvSpPr>
        <p:spPr>
          <a:xfrm>
            <a:off x="8945548" y="5462891"/>
            <a:ext cx="1427943" cy="1015289"/>
          </a:xfrm>
          <a:custGeom>
            <a:avLst/>
            <a:gdLst>
              <a:gd name="connsiteX0" fmla="*/ 285559 w 803243"/>
              <a:gd name="connsiteY0" fmla="*/ 0 h 571118"/>
              <a:gd name="connsiteX1" fmla="*/ 0 w 803243"/>
              <a:gd name="connsiteY1" fmla="*/ 285560 h 571118"/>
              <a:gd name="connsiteX2" fmla="*/ 0 w 803243"/>
              <a:gd name="connsiteY2" fmla="*/ 571119 h 571118"/>
              <a:gd name="connsiteX3" fmla="*/ 803243 w 803243"/>
              <a:gd name="connsiteY3" fmla="*/ 571119 h 571118"/>
              <a:gd name="connsiteX4" fmla="*/ 803243 w 803243"/>
              <a:gd name="connsiteY4" fmla="*/ 95 h 571118"/>
              <a:gd name="connsiteX5" fmla="*/ 285559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285559" y="0"/>
                </a:moveTo>
                <a:cubicBezTo>
                  <a:pt x="127825" y="0"/>
                  <a:pt x="0" y="127826"/>
                  <a:pt x="0" y="285560"/>
                </a:cubicBezTo>
                <a:lnTo>
                  <a:pt x="0" y="571119"/>
                </a:lnTo>
                <a:lnTo>
                  <a:pt x="803243" y="571119"/>
                </a:lnTo>
                <a:lnTo>
                  <a:pt x="803243" y="95"/>
                </a:lnTo>
                <a:lnTo>
                  <a:pt x="285559" y="95"/>
                </a:lnTo>
                <a:close/>
              </a:path>
            </a:pathLst>
          </a:custGeom>
          <a:solidFill>
            <a:schemeClr val="accent2"/>
          </a:solidFill>
          <a:ln w="9525" cap="flat">
            <a:noFill/>
            <a:prstDash val="solid"/>
            <a:miter/>
          </a:ln>
        </p:spPr>
        <p:txBody>
          <a:bodyPr rtlCol="0" anchor="ctr"/>
          <a:lstStyle/>
          <a:p>
            <a:endParaRPr lang="en-US"/>
          </a:p>
        </p:txBody>
      </p:sp>
      <p:sp>
        <p:nvSpPr>
          <p:cNvPr id="36" name="Frihandsfigur 8">
            <a:extLst>
              <a:ext uri="{FF2B5EF4-FFF2-40B4-BE49-F238E27FC236}">
                <a16:creationId xmlns:a16="http://schemas.microsoft.com/office/drawing/2014/main" id="{54E9228D-01FE-98B4-466F-CE9B90DF9F7D}"/>
              </a:ext>
              <a:ext uri="{C183D7F6-B498-43B3-948B-1728B52AA6E4}">
                <adec:decorative xmlns:adec="http://schemas.microsoft.com/office/drawing/2017/decorative" val="1"/>
              </a:ext>
            </a:extLst>
          </p:cNvPr>
          <p:cNvSpPr>
            <a:spLocks noChangeAspect="1"/>
          </p:cNvSpPr>
          <p:nvPr/>
        </p:nvSpPr>
        <p:spPr>
          <a:xfrm>
            <a:off x="10373660" y="5462891"/>
            <a:ext cx="1427943" cy="1015289"/>
          </a:xfrm>
          <a:custGeom>
            <a:avLst/>
            <a:gdLst>
              <a:gd name="connsiteX0" fmla="*/ 517684 w 803243"/>
              <a:gd name="connsiteY0" fmla="*/ 0 h 571118"/>
              <a:gd name="connsiteX1" fmla="*/ 803243 w 803243"/>
              <a:gd name="connsiteY1" fmla="*/ 285560 h 571118"/>
              <a:gd name="connsiteX2" fmla="*/ 803243 w 803243"/>
              <a:gd name="connsiteY2" fmla="*/ 571119 h 571118"/>
              <a:gd name="connsiteX3" fmla="*/ 0 w 803243"/>
              <a:gd name="connsiteY3" fmla="*/ 571119 h 571118"/>
              <a:gd name="connsiteX4" fmla="*/ 0 w 803243"/>
              <a:gd name="connsiteY4" fmla="*/ 95 h 571118"/>
              <a:gd name="connsiteX5" fmla="*/ 517684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0"/>
                </a:moveTo>
                <a:cubicBezTo>
                  <a:pt x="675418" y="0"/>
                  <a:pt x="803243" y="127826"/>
                  <a:pt x="803243" y="285560"/>
                </a:cubicBezTo>
                <a:lnTo>
                  <a:pt x="803243" y="571119"/>
                </a:lnTo>
                <a:lnTo>
                  <a:pt x="0" y="571119"/>
                </a:lnTo>
                <a:lnTo>
                  <a:pt x="0" y="95"/>
                </a:lnTo>
                <a:lnTo>
                  <a:pt x="517684" y="95"/>
                </a:lnTo>
                <a:close/>
              </a:path>
            </a:pathLst>
          </a:custGeom>
          <a:solidFill>
            <a:srgbClr val="E7E1DF"/>
          </a:solidFill>
          <a:ln w="9525" cap="flat">
            <a:noFill/>
            <a:prstDash val="solid"/>
            <a:miter/>
          </a:ln>
        </p:spPr>
        <p:txBody>
          <a:bodyPr rtlCol="0" anchor="ctr"/>
          <a:lstStyle/>
          <a:p>
            <a:endParaRPr lang="en-US"/>
          </a:p>
        </p:txBody>
      </p:sp>
      <p:pic>
        <p:nvPicPr>
          <p:cNvPr id="4" name="Logo" descr="Logotyp Västra Götalandsregionen">
            <a:extLst>
              <a:ext uri="{FF2B5EF4-FFF2-40B4-BE49-F238E27FC236}">
                <a16:creationId xmlns:a16="http://schemas.microsoft.com/office/drawing/2014/main" id="{CCDBD8D8-0B63-16B1-A58A-3685331C4CCE}"/>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390752" y="6052990"/>
            <a:ext cx="2118361" cy="377529"/>
          </a:xfrm>
          <a:prstGeom prst="rect">
            <a:avLst/>
          </a:prstGeom>
        </p:spPr>
      </p:pic>
      <p:sp>
        <p:nvSpPr>
          <p:cNvPr id="6" name="Platshållare för bild 5">
            <a:extLst>
              <a:ext uri="{FF2B5EF4-FFF2-40B4-BE49-F238E27FC236}">
                <a16:creationId xmlns:a16="http://schemas.microsoft.com/office/drawing/2014/main" id="{FC3A05F8-3C95-C4BB-ED96-7938636C1507}"/>
              </a:ext>
            </a:extLst>
          </p:cNvPr>
          <p:cNvSpPr>
            <a:spLocks noGrp="1"/>
          </p:cNvSpPr>
          <p:nvPr>
            <p:ph type="pic" sz="quarter" idx="17" hasCustomPrompt="1"/>
          </p:nvPr>
        </p:nvSpPr>
        <p:spPr>
          <a:xfrm>
            <a:off x="4761570" y="5675314"/>
            <a:ext cx="2312087" cy="802698"/>
          </a:xfrm>
        </p:spPr>
        <p:txBody>
          <a:bodyPr lIns="0" anchor="t" anchorCtr="0"/>
          <a:lstStyle>
            <a:lvl1pPr marL="0" indent="0">
              <a:lnSpc>
                <a:spcPts val="1720"/>
              </a:lnSpc>
              <a:spcBef>
                <a:spcPts val="1000"/>
              </a:spcBef>
              <a:buFontTx/>
              <a:buNone/>
              <a:defRPr sz="1400"/>
            </a:lvl1pPr>
          </a:lstStyle>
          <a:p>
            <a:r>
              <a:rPr lang="sv-SE"/>
              <a:t>Klicka för att lägga till en logotyp</a:t>
            </a:r>
          </a:p>
        </p:txBody>
      </p:sp>
      <p:sp>
        <p:nvSpPr>
          <p:cNvPr id="7" name="Platshållare för datum 6">
            <a:extLst>
              <a:ext uri="{FF2B5EF4-FFF2-40B4-BE49-F238E27FC236}">
                <a16:creationId xmlns:a16="http://schemas.microsoft.com/office/drawing/2014/main" id="{C4CBFC51-E299-C1C6-C259-2EC78776D974}"/>
              </a:ext>
            </a:extLst>
          </p:cNvPr>
          <p:cNvSpPr>
            <a:spLocks noGrp="1"/>
          </p:cNvSpPr>
          <p:nvPr>
            <p:ph type="dt" sz="half" idx="14"/>
          </p:nvPr>
        </p:nvSpPr>
        <p:spPr>
          <a:xfrm>
            <a:off x="10901364" y="136525"/>
            <a:ext cx="900071" cy="141687"/>
          </a:xfrm>
        </p:spPr>
        <p:txBody>
          <a:bodyPr/>
          <a:lstStyle/>
          <a:p>
            <a:fld id="{BA17AFCF-FD34-49DF-8B63-054FC3DD3CB8}" type="datetime1">
              <a:rPr lang="sv-SE" smtClean="0"/>
              <a:t>2026-06-29</a:t>
            </a:fld>
            <a:endParaRPr lang="sv-SE"/>
          </a:p>
        </p:txBody>
      </p:sp>
      <p:sp>
        <p:nvSpPr>
          <p:cNvPr id="8" name="Platshållare för sidfot 7">
            <a:extLst>
              <a:ext uri="{FF2B5EF4-FFF2-40B4-BE49-F238E27FC236}">
                <a16:creationId xmlns:a16="http://schemas.microsoft.com/office/drawing/2014/main" id="{DAF13055-4269-7909-D2F6-610F622CD5BE}"/>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354865199"/>
      </p:ext>
    </p:extLst>
  </p:cSld>
  <p:clrMapOvr>
    <a:masterClrMapping/>
  </p:clrMapOvr>
  <p:extLst>
    <p:ext uri="{DCECCB84-F9BA-43D5-87BE-67443E8EF086}">
      <p15:sldGuideLst xmlns:p15="http://schemas.microsoft.com/office/powerpoint/2012/main">
        <p15:guide id="1" pos="55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3AB1CC7E-5066-B2D6-C273-8806FB859F9B}"/>
              </a:ext>
            </a:extLst>
          </p:cNvPr>
          <p:cNvSpPr>
            <a:spLocks noGrp="1"/>
          </p:cNvSpPr>
          <p:nvPr>
            <p:ph type="dt" sz="half" idx="10"/>
          </p:nvPr>
        </p:nvSpPr>
        <p:spPr>
          <a:xfrm>
            <a:off x="10901364" y="136525"/>
            <a:ext cx="900071" cy="141687"/>
          </a:xfrm>
        </p:spPr>
        <p:txBody>
          <a:bodyPr/>
          <a:lstStyle/>
          <a:p>
            <a:fld id="{2A40AA96-C97B-4326-A70A-9944C3AFCA49}" type="datetime1">
              <a:rPr lang="sv-SE" smtClean="0"/>
              <a:t>2026-06-29</a:t>
            </a:fld>
            <a:endParaRPr lang="sv-SE"/>
          </a:p>
        </p:txBody>
      </p:sp>
      <p:sp>
        <p:nvSpPr>
          <p:cNvPr id="5" name="Platshållare för sidfot 4">
            <a:extLst>
              <a:ext uri="{FF2B5EF4-FFF2-40B4-BE49-F238E27FC236}">
                <a16:creationId xmlns:a16="http://schemas.microsoft.com/office/drawing/2014/main" id="{12B0C1A2-56EF-E81F-53A9-CC77AD52554C}"/>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287685475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vart logo">
    <p:spTree>
      <p:nvGrpSpPr>
        <p:cNvPr id="1" name=""/>
        <p:cNvGrpSpPr/>
        <p:nvPr/>
      </p:nvGrpSpPr>
      <p:grpSpPr>
        <a:xfrm>
          <a:off x="0" y="0"/>
          <a:ext cx="0" cy="0"/>
          <a:chOff x="0" y="0"/>
          <a:chExt cx="0" cy="0"/>
        </a:xfrm>
      </p:grpSpPr>
      <p:pic>
        <p:nvPicPr>
          <p:cNvPr id="9" name="Logo" descr="Logotyp Västra Götalandsregionen">
            <a:extLst>
              <a:ext uri="{FF2B5EF4-FFF2-40B4-BE49-F238E27FC236}">
                <a16:creationId xmlns:a16="http://schemas.microsoft.com/office/drawing/2014/main" id="{E5FB7636-32CC-7B30-B38E-46E7FB59897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3525520" y="2813866"/>
            <a:ext cx="5170857" cy="921539"/>
          </a:xfrm>
          <a:prstGeom prst="rect">
            <a:avLst/>
          </a:prstGeom>
        </p:spPr>
      </p:pic>
      <p:sp>
        <p:nvSpPr>
          <p:cNvPr id="2" name="Platshållare för datum 1">
            <a:extLst>
              <a:ext uri="{FF2B5EF4-FFF2-40B4-BE49-F238E27FC236}">
                <a16:creationId xmlns:a16="http://schemas.microsoft.com/office/drawing/2014/main" id="{29CA8175-3DF2-53F0-BACA-67AB9A313412}"/>
              </a:ext>
            </a:extLst>
          </p:cNvPr>
          <p:cNvSpPr>
            <a:spLocks noGrp="1"/>
          </p:cNvSpPr>
          <p:nvPr>
            <p:ph type="dt" sz="half" idx="10"/>
          </p:nvPr>
        </p:nvSpPr>
        <p:spPr>
          <a:xfrm>
            <a:off x="10901364" y="136525"/>
            <a:ext cx="900071" cy="141687"/>
          </a:xfrm>
        </p:spPr>
        <p:txBody>
          <a:bodyPr/>
          <a:lstStyle/>
          <a:p>
            <a:fld id="{7C988D76-F4ED-400B-B58C-1563E8AF51D8}" type="datetime1">
              <a:rPr lang="sv-SE" smtClean="0"/>
              <a:t>2026-06-29</a:t>
            </a:fld>
            <a:endParaRPr lang="sv-SE"/>
          </a:p>
        </p:txBody>
      </p:sp>
      <p:sp>
        <p:nvSpPr>
          <p:cNvPr id="5" name="Platshållare för sidfot 4">
            <a:extLst>
              <a:ext uri="{FF2B5EF4-FFF2-40B4-BE49-F238E27FC236}">
                <a16:creationId xmlns:a16="http://schemas.microsoft.com/office/drawing/2014/main" id="{6E1E6669-4CF8-70B7-0D3D-C4533A8CE1F4}"/>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411789578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Vit logo">
    <p:spTree>
      <p:nvGrpSpPr>
        <p:cNvPr id="1" name=""/>
        <p:cNvGrpSpPr/>
        <p:nvPr/>
      </p:nvGrpSpPr>
      <p:grpSpPr>
        <a:xfrm>
          <a:off x="0" y="0"/>
          <a:ext cx="0" cy="0"/>
          <a:chOff x="0" y="0"/>
          <a:chExt cx="0" cy="0"/>
        </a:xfrm>
      </p:grpSpPr>
      <p:sp>
        <p:nvSpPr>
          <p:cNvPr id="3" name="Frihandsfigur 2">
            <a:extLst>
              <a:ext uri="{FF2B5EF4-FFF2-40B4-BE49-F238E27FC236}">
                <a16:creationId xmlns:a16="http://schemas.microsoft.com/office/drawing/2014/main" id="{867381A1-282C-6593-B9AE-1B8B7AA5AA86}"/>
              </a:ext>
              <a:ext uri="{C183D7F6-B498-43B3-948B-1728B52AA6E4}">
                <adec:decorative xmlns:adec="http://schemas.microsoft.com/office/drawing/2017/decorative" val="1"/>
              </a:ext>
            </a:extLst>
          </p:cNvPr>
          <p:cNvSpPr/>
          <p:nvPr userDrawn="1"/>
        </p:nvSpPr>
        <p:spPr bwMode="black">
          <a:xfrm>
            <a:off x="389262" y="380997"/>
            <a:ext cx="11412000" cy="6099856"/>
          </a:xfrm>
          <a:custGeom>
            <a:avLst/>
            <a:gdLst>
              <a:gd name="connsiteX0" fmla="*/ 0 w 11412000"/>
              <a:gd name="connsiteY0" fmla="*/ 0 h 6099856"/>
              <a:gd name="connsiteX1" fmla="*/ 11412000 w 11412000"/>
              <a:gd name="connsiteY1" fmla="*/ 0 h 6099856"/>
              <a:gd name="connsiteX2" fmla="*/ 11412000 w 11412000"/>
              <a:gd name="connsiteY2" fmla="*/ 1400466 h 6099856"/>
              <a:gd name="connsiteX3" fmla="*/ 11412000 w 11412000"/>
              <a:gd name="connsiteY3" fmla="*/ 3026481 h 6099856"/>
              <a:gd name="connsiteX4" fmla="*/ 11412000 w 11412000"/>
              <a:gd name="connsiteY4" fmla="*/ 3606802 h 6099856"/>
              <a:gd name="connsiteX5" fmla="*/ 11412000 w 11412000"/>
              <a:gd name="connsiteY5" fmla="*/ 5065943 h 6099856"/>
              <a:gd name="connsiteX6" fmla="*/ 10378087 w 11412000"/>
              <a:gd name="connsiteY6" fmla="*/ 6099856 h 6099856"/>
              <a:gd name="connsiteX7" fmla="*/ 5706738 w 11412000"/>
              <a:gd name="connsiteY7" fmla="*/ 6099856 h 6099856"/>
              <a:gd name="connsiteX8" fmla="*/ 5004000 w 11412000"/>
              <a:gd name="connsiteY8" fmla="*/ 6099856 h 6099856"/>
              <a:gd name="connsiteX9" fmla="*/ 257 w 11412000"/>
              <a:gd name="connsiteY9" fmla="*/ 6099856 h 6099856"/>
              <a:gd name="connsiteX10" fmla="*/ 257 w 11412000"/>
              <a:gd name="connsiteY10" fmla="*/ 3026481 h 6099856"/>
              <a:gd name="connsiteX11" fmla="*/ 0 w 11412000"/>
              <a:gd name="connsiteY11" fmla="*/ 3026481 h 6099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12000" h="6099856">
                <a:moveTo>
                  <a:pt x="0" y="0"/>
                </a:moveTo>
                <a:lnTo>
                  <a:pt x="11412000" y="0"/>
                </a:lnTo>
                <a:lnTo>
                  <a:pt x="11412000" y="1400466"/>
                </a:lnTo>
                <a:lnTo>
                  <a:pt x="11412000" y="3026481"/>
                </a:lnTo>
                <a:lnTo>
                  <a:pt x="11412000" y="3606802"/>
                </a:lnTo>
                <a:lnTo>
                  <a:pt x="11412000" y="5065943"/>
                </a:lnTo>
                <a:cubicBezTo>
                  <a:pt x="11412000" y="5636957"/>
                  <a:pt x="10949101" y="6099856"/>
                  <a:pt x="10378087" y="6099856"/>
                </a:cubicBezTo>
                <a:lnTo>
                  <a:pt x="5706738" y="6099856"/>
                </a:lnTo>
                <a:lnTo>
                  <a:pt x="5004000" y="6099856"/>
                </a:lnTo>
                <a:lnTo>
                  <a:pt x="257" y="6099856"/>
                </a:lnTo>
                <a:lnTo>
                  <a:pt x="257" y="3026481"/>
                </a:lnTo>
                <a:lnTo>
                  <a:pt x="0" y="302648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pic>
        <p:nvPicPr>
          <p:cNvPr id="4" name="Logo" descr="Logotyp Västra Götalandsregionen">
            <a:extLst>
              <a:ext uri="{FF2B5EF4-FFF2-40B4-BE49-F238E27FC236}">
                <a16:creationId xmlns:a16="http://schemas.microsoft.com/office/drawing/2014/main" id="{12F58EA4-3891-6E22-DDDB-A16F29BA9CE9}"/>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3525520" y="2813866"/>
            <a:ext cx="5170858" cy="921539"/>
          </a:xfrm>
          <a:prstGeom prst="rect">
            <a:avLst/>
          </a:prstGeom>
        </p:spPr>
      </p:pic>
      <p:sp>
        <p:nvSpPr>
          <p:cNvPr id="2" name="Platshållare för datum 1">
            <a:extLst>
              <a:ext uri="{FF2B5EF4-FFF2-40B4-BE49-F238E27FC236}">
                <a16:creationId xmlns:a16="http://schemas.microsoft.com/office/drawing/2014/main" id="{E455D0BA-9A24-0B1E-5104-31F55378AAA2}"/>
              </a:ext>
            </a:extLst>
          </p:cNvPr>
          <p:cNvSpPr>
            <a:spLocks noGrp="1"/>
          </p:cNvSpPr>
          <p:nvPr>
            <p:ph type="dt" sz="half" idx="10"/>
          </p:nvPr>
        </p:nvSpPr>
        <p:spPr>
          <a:xfrm>
            <a:off x="10901364" y="136525"/>
            <a:ext cx="900071" cy="141687"/>
          </a:xfrm>
        </p:spPr>
        <p:txBody>
          <a:bodyPr/>
          <a:lstStyle/>
          <a:p>
            <a:fld id="{58D16ED2-9D3C-4C03-B1E2-DD087EF9025E}" type="datetime1">
              <a:rPr lang="sv-SE" smtClean="0"/>
              <a:t>2026-06-29</a:t>
            </a:fld>
            <a:endParaRPr lang="sv-SE"/>
          </a:p>
        </p:txBody>
      </p:sp>
      <p:sp>
        <p:nvSpPr>
          <p:cNvPr id="7" name="Platshållare för sidfot 6">
            <a:extLst>
              <a:ext uri="{FF2B5EF4-FFF2-40B4-BE49-F238E27FC236}">
                <a16:creationId xmlns:a16="http://schemas.microsoft.com/office/drawing/2014/main" id="{4E6AFD7C-DEA7-9A46-2513-5293C0535394}"/>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237097786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vart logo två logotyper">
    <p:spTree>
      <p:nvGrpSpPr>
        <p:cNvPr id="1" name=""/>
        <p:cNvGrpSpPr/>
        <p:nvPr/>
      </p:nvGrpSpPr>
      <p:grpSpPr>
        <a:xfrm>
          <a:off x="0" y="0"/>
          <a:ext cx="0" cy="0"/>
          <a:chOff x="0" y="0"/>
          <a:chExt cx="0" cy="0"/>
        </a:xfrm>
      </p:grpSpPr>
      <p:pic>
        <p:nvPicPr>
          <p:cNvPr id="6" name="Logo" descr="Logotyp Västra Götalandsregionen">
            <a:extLst>
              <a:ext uri="{FF2B5EF4-FFF2-40B4-BE49-F238E27FC236}">
                <a16:creationId xmlns:a16="http://schemas.microsoft.com/office/drawing/2014/main" id="{87B505C0-88C7-6B61-6D26-939E8B8635F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1785932" y="2868104"/>
            <a:ext cx="3209817" cy="572047"/>
          </a:xfrm>
          <a:prstGeom prst="rect">
            <a:avLst/>
          </a:prstGeom>
        </p:spPr>
      </p:pic>
      <p:sp>
        <p:nvSpPr>
          <p:cNvPr id="8" name="Platshållare för bild 7">
            <a:extLst>
              <a:ext uri="{FF2B5EF4-FFF2-40B4-BE49-F238E27FC236}">
                <a16:creationId xmlns:a16="http://schemas.microsoft.com/office/drawing/2014/main" id="{C5206D6B-B1E0-4714-DC33-C7E19D5476F6}"/>
              </a:ext>
            </a:extLst>
          </p:cNvPr>
          <p:cNvSpPr>
            <a:spLocks noGrp="1"/>
          </p:cNvSpPr>
          <p:nvPr>
            <p:ph type="pic" sz="quarter" idx="12" hasCustomPrompt="1"/>
          </p:nvPr>
        </p:nvSpPr>
        <p:spPr>
          <a:xfrm>
            <a:off x="7196091" y="2520000"/>
            <a:ext cx="3202607" cy="1230290"/>
          </a:xfrm>
        </p:spPr>
        <p:txBody>
          <a:bodyPr/>
          <a:lstStyle>
            <a:lvl1pPr marL="0" indent="0">
              <a:buFontTx/>
              <a:buNone/>
              <a:defRPr sz="1800">
                <a:solidFill>
                  <a:schemeClr val="tx1"/>
                </a:solidFill>
              </a:defRPr>
            </a:lvl1pPr>
          </a:lstStyle>
          <a:p>
            <a:r>
              <a:rPr lang="sv-SE"/>
              <a:t>Klicka här för att lägga till en logotyp</a:t>
            </a:r>
          </a:p>
        </p:txBody>
      </p:sp>
      <p:sp>
        <p:nvSpPr>
          <p:cNvPr id="2" name="Platshållare för datum 1">
            <a:extLst>
              <a:ext uri="{FF2B5EF4-FFF2-40B4-BE49-F238E27FC236}">
                <a16:creationId xmlns:a16="http://schemas.microsoft.com/office/drawing/2014/main" id="{29CA8175-3DF2-53F0-BACA-67AB9A313412}"/>
              </a:ext>
            </a:extLst>
          </p:cNvPr>
          <p:cNvSpPr>
            <a:spLocks noGrp="1"/>
          </p:cNvSpPr>
          <p:nvPr>
            <p:ph type="dt" sz="half" idx="10"/>
          </p:nvPr>
        </p:nvSpPr>
        <p:spPr>
          <a:xfrm>
            <a:off x="10901364" y="136525"/>
            <a:ext cx="900071" cy="141687"/>
          </a:xfrm>
        </p:spPr>
        <p:txBody>
          <a:bodyPr/>
          <a:lstStyle/>
          <a:p>
            <a:fld id="{220265E3-3BCB-4F56-A3EB-B7769DF20BDD}" type="datetime1">
              <a:rPr lang="sv-SE" smtClean="0"/>
              <a:t>2026-06-29</a:t>
            </a:fld>
            <a:endParaRPr lang="sv-SE"/>
          </a:p>
        </p:txBody>
      </p:sp>
      <p:sp>
        <p:nvSpPr>
          <p:cNvPr id="5" name="Platshållare för sidfot 4">
            <a:extLst>
              <a:ext uri="{FF2B5EF4-FFF2-40B4-BE49-F238E27FC236}">
                <a16:creationId xmlns:a16="http://schemas.microsoft.com/office/drawing/2014/main" id="{6E1E6669-4CF8-70B7-0D3D-C4533A8CE1F4}"/>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1567113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Vit logo två logotyper">
    <p:spTree>
      <p:nvGrpSpPr>
        <p:cNvPr id="1" name=""/>
        <p:cNvGrpSpPr/>
        <p:nvPr/>
      </p:nvGrpSpPr>
      <p:grpSpPr>
        <a:xfrm>
          <a:off x="0" y="0"/>
          <a:ext cx="0" cy="0"/>
          <a:chOff x="0" y="0"/>
          <a:chExt cx="0" cy="0"/>
        </a:xfrm>
      </p:grpSpPr>
      <p:sp>
        <p:nvSpPr>
          <p:cNvPr id="3" name="Frihandsfigur 2">
            <a:extLst>
              <a:ext uri="{FF2B5EF4-FFF2-40B4-BE49-F238E27FC236}">
                <a16:creationId xmlns:a16="http://schemas.microsoft.com/office/drawing/2014/main" id="{550ACD04-84A9-C753-2519-E4857C71FD41}"/>
              </a:ext>
              <a:ext uri="{C183D7F6-B498-43B3-948B-1728B52AA6E4}">
                <adec:decorative xmlns:adec="http://schemas.microsoft.com/office/drawing/2017/decorative" val="1"/>
              </a:ext>
            </a:extLst>
          </p:cNvPr>
          <p:cNvSpPr/>
          <p:nvPr userDrawn="1"/>
        </p:nvSpPr>
        <p:spPr bwMode="black">
          <a:xfrm>
            <a:off x="389262" y="380997"/>
            <a:ext cx="11412000" cy="6099856"/>
          </a:xfrm>
          <a:custGeom>
            <a:avLst/>
            <a:gdLst>
              <a:gd name="connsiteX0" fmla="*/ 0 w 11412000"/>
              <a:gd name="connsiteY0" fmla="*/ 0 h 6099856"/>
              <a:gd name="connsiteX1" fmla="*/ 11412000 w 11412000"/>
              <a:gd name="connsiteY1" fmla="*/ 0 h 6099856"/>
              <a:gd name="connsiteX2" fmla="*/ 11412000 w 11412000"/>
              <a:gd name="connsiteY2" fmla="*/ 1400466 h 6099856"/>
              <a:gd name="connsiteX3" fmla="*/ 11412000 w 11412000"/>
              <a:gd name="connsiteY3" fmla="*/ 3026481 h 6099856"/>
              <a:gd name="connsiteX4" fmla="*/ 11412000 w 11412000"/>
              <a:gd name="connsiteY4" fmla="*/ 3606802 h 6099856"/>
              <a:gd name="connsiteX5" fmla="*/ 11412000 w 11412000"/>
              <a:gd name="connsiteY5" fmla="*/ 5065943 h 6099856"/>
              <a:gd name="connsiteX6" fmla="*/ 10378087 w 11412000"/>
              <a:gd name="connsiteY6" fmla="*/ 6099856 h 6099856"/>
              <a:gd name="connsiteX7" fmla="*/ 5706738 w 11412000"/>
              <a:gd name="connsiteY7" fmla="*/ 6099856 h 6099856"/>
              <a:gd name="connsiteX8" fmla="*/ 5004000 w 11412000"/>
              <a:gd name="connsiteY8" fmla="*/ 6099856 h 6099856"/>
              <a:gd name="connsiteX9" fmla="*/ 257 w 11412000"/>
              <a:gd name="connsiteY9" fmla="*/ 6099856 h 6099856"/>
              <a:gd name="connsiteX10" fmla="*/ 257 w 11412000"/>
              <a:gd name="connsiteY10" fmla="*/ 3026481 h 6099856"/>
              <a:gd name="connsiteX11" fmla="*/ 0 w 11412000"/>
              <a:gd name="connsiteY11" fmla="*/ 3026481 h 6099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12000" h="6099856">
                <a:moveTo>
                  <a:pt x="0" y="0"/>
                </a:moveTo>
                <a:lnTo>
                  <a:pt x="11412000" y="0"/>
                </a:lnTo>
                <a:lnTo>
                  <a:pt x="11412000" y="1400466"/>
                </a:lnTo>
                <a:lnTo>
                  <a:pt x="11412000" y="3026481"/>
                </a:lnTo>
                <a:lnTo>
                  <a:pt x="11412000" y="3606802"/>
                </a:lnTo>
                <a:lnTo>
                  <a:pt x="11412000" y="5065943"/>
                </a:lnTo>
                <a:cubicBezTo>
                  <a:pt x="11412000" y="5636957"/>
                  <a:pt x="10949101" y="6099856"/>
                  <a:pt x="10378087" y="6099856"/>
                </a:cubicBezTo>
                <a:lnTo>
                  <a:pt x="5706738" y="6099856"/>
                </a:lnTo>
                <a:lnTo>
                  <a:pt x="5004000" y="6099856"/>
                </a:lnTo>
                <a:lnTo>
                  <a:pt x="257" y="6099856"/>
                </a:lnTo>
                <a:lnTo>
                  <a:pt x="257" y="3026481"/>
                </a:lnTo>
                <a:lnTo>
                  <a:pt x="0" y="302648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pic>
        <p:nvPicPr>
          <p:cNvPr id="6" name="Logo" descr="Logotyp Västra Götalandsregionen">
            <a:extLst>
              <a:ext uri="{FF2B5EF4-FFF2-40B4-BE49-F238E27FC236}">
                <a16:creationId xmlns:a16="http://schemas.microsoft.com/office/drawing/2014/main" id="{87B505C0-88C7-6B61-6D26-939E8B8635F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789537" y="2868104"/>
            <a:ext cx="3202607" cy="572047"/>
          </a:xfrm>
          <a:prstGeom prst="rect">
            <a:avLst/>
          </a:prstGeom>
        </p:spPr>
      </p:pic>
      <p:sp>
        <p:nvSpPr>
          <p:cNvPr id="8" name="Platshållare för bild 7">
            <a:extLst>
              <a:ext uri="{FF2B5EF4-FFF2-40B4-BE49-F238E27FC236}">
                <a16:creationId xmlns:a16="http://schemas.microsoft.com/office/drawing/2014/main" id="{A6E64F3F-CF2D-03AE-4E4D-CE9AC939E3E7}"/>
              </a:ext>
            </a:extLst>
          </p:cNvPr>
          <p:cNvSpPr>
            <a:spLocks noGrp="1"/>
          </p:cNvSpPr>
          <p:nvPr>
            <p:ph type="pic" sz="quarter" idx="12" hasCustomPrompt="1"/>
          </p:nvPr>
        </p:nvSpPr>
        <p:spPr>
          <a:xfrm>
            <a:off x="7196091" y="2520000"/>
            <a:ext cx="3202607" cy="1230290"/>
          </a:xfrm>
        </p:spPr>
        <p:txBody>
          <a:bodyPr/>
          <a:lstStyle>
            <a:lvl1pPr marL="0" indent="0">
              <a:buFontTx/>
              <a:buNone/>
              <a:defRPr sz="1800">
                <a:solidFill>
                  <a:schemeClr val="bg1"/>
                </a:solidFill>
              </a:defRPr>
            </a:lvl1pPr>
          </a:lstStyle>
          <a:p>
            <a:r>
              <a:rPr lang="sv-SE"/>
              <a:t>Klicka här för att lägga till en logotyp</a:t>
            </a:r>
          </a:p>
        </p:txBody>
      </p:sp>
      <p:sp>
        <p:nvSpPr>
          <p:cNvPr id="2" name="Platshållare för datum 1">
            <a:extLst>
              <a:ext uri="{FF2B5EF4-FFF2-40B4-BE49-F238E27FC236}">
                <a16:creationId xmlns:a16="http://schemas.microsoft.com/office/drawing/2014/main" id="{29CA8175-3DF2-53F0-BACA-67AB9A313412}"/>
              </a:ext>
            </a:extLst>
          </p:cNvPr>
          <p:cNvSpPr>
            <a:spLocks noGrp="1"/>
          </p:cNvSpPr>
          <p:nvPr>
            <p:ph type="dt" sz="half" idx="10"/>
          </p:nvPr>
        </p:nvSpPr>
        <p:spPr>
          <a:xfrm>
            <a:off x="10901364" y="136525"/>
            <a:ext cx="900071" cy="141687"/>
          </a:xfrm>
        </p:spPr>
        <p:txBody>
          <a:bodyPr/>
          <a:lstStyle/>
          <a:p>
            <a:fld id="{B41481DF-C749-40DF-BDF1-109678A7D8C8}" type="datetime1">
              <a:rPr lang="sv-SE" smtClean="0"/>
              <a:t>2026-06-29</a:t>
            </a:fld>
            <a:endParaRPr lang="sv-SE"/>
          </a:p>
        </p:txBody>
      </p:sp>
      <p:sp>
        <p:nvSpPr>
          <p:cNvPr id="5" name="Platshållare för sidfot 4">
            <a:extLst>
              <a:ext uri="{FF2B5EF4-FFF2-40B4-BE49-F238E27FC236}">
                <a16:creationId xmlns:a16="http://schemas.microsoft.com/office/drawing/2014/main" id="{6E1E6669-4CF8-70B7-0D3D-C4533A8CE1F4}"/>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31519969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79401" y="1152048"/>
            <a:ext cx="5737195" cy="2387600"/>
          </a:xfrm>
          <a:prstGeom prst="rect">
            <a:avLst/>
          </a:prstGeom>
        </p:spPr>
        <p:txBody>
          <a:bodyPr anchor="b"/>
          <a:lstStyle>
            <a:lvl1pPr algn="l">
              <a:lnSpc>
                <a:spcPct val="110000"/>
              </a:lnSpc>
              <a:defRPr sz="3500" b="1"/>
            </a:lvl1pPr>
          </a:lstStyle>
          <a:p>
            <a:r>
              <a:rPr lang="sv-SE"/>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82446" y="3683107"/>
            <a:ext cx="5743363"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för att lägga till underrubrik</a:t>
            </a:r>
          </a:p>
        </p:txBody>
      </p:sp>
      <p:grpSp>
        <p:nvGrpSpPr>
          <p:cNvPr id="4" name="Graphic 4">
            <a:extLst>
              <a:ext uri="{FF2B5EF4-FFF2-40B4-BE49-F238E27FC236}">
                <a16:creationId xmlns:a16="http://schemas.microsoft.com/office/drawing/2014/main" id="{9D40A280-071E-DBFA-6AF0-E13AA8857AE8}"/>
              </a:ext>
              <a:ext uri="{C183D7F6-B498-43B3-948B-1728B52AA6E4}">
                <adec:decorative xmlns:adec="http://schemas.microsoft.com/office/drawing/2017/decorative" val="1"/>
              </a:ext>
            </a:extLst>
          </p:cNvPr>
          <p:cNvGrpSpPr>
            <a:grpSpLocks noChangeAspect="1"/>
          </p:cNvGrpSpPr>
          <p:nvPr userDrawn="1"/>
        </p:nvGrpSpPr>
        <p:grpSpPr>
          <a:xfrm>
            <a:off x="7517605" y="385758"/>
            <a:ext cx="4283996" cy="6092422"/>
            <a:chOff x="6252761" y="1586198"/>
            <a:chExt cx="2409823" cy="3427094"/>
          </a:xfrm>
        </p:grpSpPr>
        <p:sp>
          <p:nvSpPr>
            <p:cNvPr id="5" name="Frihandsfigur 1">
              <a:extLst>
                <a:ext uri="{FF2B5EF4-FFF2-40B4-BE49-F238E27FC236}">
                  <a16:creationId xmlns:a16="http://schemas.microsoft.com/office/drawing/2014/main" id="{32A4BF31-30EF-05CD-0ECC-9436B24E903B}"/>
                </a:ext>
                <a:ext uri="{C183D7F6-B498-43B3-948B-1728B52AA6E4}">
                  <adec:decorative xmlns:adec="http://schemas.microsoft.com/office/drawing/2017/decorative" val="1"/>
                </a:ext>
              </a:extLst>
            </p:cNvPr>
            <p:cNvSpPr/>
            <p:nvPr/>
          </p:nvSpPr>
          <p:spPr>
            <a:xfrm>
              <a:off x="6252761" y="1586198"/>
              <a:ext cx="803243" cy="571118"/>
            </a:xfrm>
            <a:custGeom>
              <a:avLst/>
              <a:gdLst>
                <a:gd name="connsiteX0" fmla="*/ 517684 w 803243"/>
                <a:gd name="connsiteY0" fmla="*/ 571119 h 571118"/>
                <a:gd name="connsiteX1" fmla="*/ 803243 w 803243"/>
                <a:gd name="connsiteY1" fmla="*/ 285559 h 571118"/>
                <a:gd name="connsiteX2" fmla="*/ 803243 w 803243"/>
                <a:gd name="connsiteY2" fmla="*/ 0 h 571118"/>
                <a:gd name="connsiteX3" fmla="*/ 0 w 803243"/>
                <a:gd name="connsiteY3" fmla="*/ 0 h 571118"/>
                <a:gd name="connsiteX4" fmla="*/ 0 w 803243"/>
                <a:gd name="connsiteY4" fmla="*/ 571024 h 571118"/>
                <a:gd name="connsiteX5" fmla="*/ 517684 w 803243"/>
                <a:gd name="connsiteY5" fmla="*/ 571024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571119"/>
                  </a:moveTo>
                  <a:cubicBezTo>
                    <a:pt x="675418" y="571119"/>
                    <a:pt x="803243" y="443294"/>
                    <a:pt x="803243" y="285559"/>
                  </a:cubicBezTo>
                  <a:lnTo>
                    <a:pt x="803243" y="0"/>
                  </a:lnTo>
                  <a:lnTo>
                    <a:pt x="0" y="0"/>
                  </a:lnTo>
                  <a:lnTo>
                    <a:pt x="0" y="571024"/>
                  </a:lnTo>
                  <a:lnTo>
                    <a:pt x="517684" y="571024"/>
                  </a:lnTo>
                  <a:close/>
                </a:path>
              </a:pathLst>
            </a:custGeom>
            <a:solidFill>
              <a:srgbClr val="E7E1DF"/>
            </a:solidFill>
            <a:ln w="9525" cap="flat">
              <a:noFill/>
              <a:prstDash val="solid"/>
              <a:miter/>
            </a:ln>
          </p:spPr>
          <p:txBody>
            <a:bodyPr rtlCol="0" anchor="ctr"/>
            <a:lstStyle/>
            <a:p>
              <a:endParaRPr lang="en-US"/>
            </a:p>
          </p:txBody>
        </p:sp>
        <p:sp>
          <p:nvSpPr>
            <p:cNvPr id="18" name="Frihandsfigur 2">
              <a:extLst>
                <a:ext uri="{FF2B5EF4-FFF2-40B4-BE49-F238E27FC236}">
                  <a16:creationId xmlns:a16="http://schemas.microsoft.com/office/drawing/2014/main" id="{71A89259-9EBE-A46A-79F6-2167FC961C03}"/>
                </a:ext>
                <a:ext uri="{C183D7F6-B498-43B3-948B-1728B52AA6E4}">
                  <adec:decorative xmlns:adec="http://schemas.microsoft.com/office/drawing/2017/decorative" val="1"/>
                </a:ext>
              </a:extLst>
            </p:cNvPr>
            <p:cNvSpPr/>
            <p:nvPr/>
          </p:nvSpPr>
          <p:spPr>
            <a:xfrm>
              <a:off x="7056003" y="1586579"/>
              <a:ext cx="1606486" cy="1713166"/>
            </a:xfrm>
            <a:custGeom>
              <a:avLst/>
              <a:gdLst>
                <a:gd name="connsiteX0" fmla="*/ 324040 w 1606486"/>
                <a:gd name="connsiteY0" fmla="*/ 1713166 h 1713166"/>
                <a:gd name="connsiteX1" fmla="*/ 0 w 1606486"/>
                <a:gd name="connsiteY1" fmla="*/ 1389126 h 1713166"/>
                <a:gd name="connsiteX2" fmla="*/ 0 w 1606486"/>
                <a:gd name="connsiteY2" fmla="*/ 0 h 1713166"/>
                <a:gd name="connsiteX3" fmla="*/ 1606487 w 1606486"/>
                <a:gd name="connsiteY3" fmla="*/ 0 h 1713166"/>
                <a:gd name="connsiteX4" fmla="*/ 1606487 w 1606486"/>
                <a:gd name="connsiteY4" fmla="*/ 1713166 h 1713166"/>
                <a:gd name="connsiteX5" fmla="*/ 324040 w 1606486"/>
                <a:gd name="connsiteY5" fmla="*/ 1713166 h 1713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6486" h="1713166">
                  <a:moveTo>
                    <a:pt x="324040" y="1713166"/>
                  </a:moveTo>
                  <a:cubicBezTo>
                    <a:pt x="145066" y="1713166"/>
                    <a:pt x="0" y="1568101"/>
                    <a:pt x="0" y="1389126"/>
                  </a:cubicBezTo>
                  <a:lnTo>
                    <a:pt x="0" y="0"/>
                  </a:lnTo>
                  <a:lnTo>
                    <a:pt x="1606487" y="0"/>
                  </a:lnTo>
                  <a:lnTo>
                    <a:pt x="1606487" y="1713166"/>
                  </a:lnTo>
                  <a:lnTo>
                    <a:pt x="324040" y="1713166"/>
                  </a:lnTo>
                  <a:close/>
                </a:path>
              </a:pathLst>
            </a:custGeom>
            <a:solidFill>
              <a:schemeClr val="accent2"/>
            </a:solidFill>
            <a:ln w="9525" cap="flat">
              <a:noFill/>
              <a:prstDash val="solid"/>
              <a:miter/>
            </a:ln>
          </p:spPr>
          <p:txBody>
            <a:bodyPr rtlCol="0" anchor="ctr"/>
            <a:lstStyle/>
            <a:p>
              <a:endParaRPr lang="en-US"/>
            </a:p>
          </p:txBody>
        </p:sp>
        <p:sp>
          <p:nvSpPr>
            <p:cNvPr id="14" name="Frihandsfigur 3">
              <a:extLst>
                <a:ext uri="{FF2B5EF4-FFF2-40B4-BE49-F238E27FC236}">
                  <a16:creationId xmlns:a16="http://schemas.microsoft.com/office/drawing/2014/main" id="{376A0DE8-2A34-0828-4EDE-64FCAC43535A}"/>
                </a:ext>
                <a:ext uri="{C183D7F6-B498-43B3-948B-1728B52AA6E4}">
                  <adec:decorative xmlns:adec="http://schemas.microsoft.com/office/drawing/2017/decorative" val="1"/>
                </a:ext>
              </a:extLst>
            </p:cNvPr>
            <p:cNvSpPr/>
            <p:nvPr/>
          </p:nvSpPr>
          <p:spPr>
            <a:xfrm>
              <a:off x="6252761" y="2157317"/>
              <a:ext cx="803243" cy="1142142"/>
            </a:xfrm>
            <a:custGeom>
              <a:avLst/>
              <a:gdLst>
                <a:gd name="connsiteX0" fmla="*/ 479203 w 803243"/>
                <a:gd name="connsiteY0" fmla="*/ 0 h 1142142"/>
                <a:gd name="connsiteX1" fmla="*/ 803243 w 803243"/>
                <a:gd name="connsiteY1" fmla="*/ 324041 h 1142142"/>
                <a:gd name="connsiteX2" fmla="*/ 803243 w 803243"/>
                <a:gd name="connsiteY2" fmla="*/ 1142143 h 1142142"/>
                <a:gd name="connsiteX3" fmla="*/ 0 w 803243"/>
                <a:gd name="connsiteY3" fmla="*/ 1142143 h 1142142"/>
                <a:gd name="connsiteX4" fmla="*/ 0 w 803243"/>
                <a:gd name="connsiteY4" fmla="*/ 0 h 1142142"/>
                <a:gd name="connsiteX5" fmla="*/ 479203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0"/>
                  </a:moveTo>
                  <a:cubicBezTo>
                    <a:pt x="658178" y="0"/>
                    <a:pt x="803243" y="145066"/>
                    <a:pt x="803243" y="324041"/>
                  </a:cubicBezTo>
                  <a:lnTo>
                    <a:pt x="803243" y="1142143"/>
                  </a:lnTo>
                  <a:lnTo>
                    <a:pt x="0" y="1142143"/>
                  </a:lnTo>
                  <a:lnTo>
                    <a:pt x="0" y="0"/>
                  </a:lnTo>
                  <a:lnTo>
                    <a:pt x="479203" y="0"/>
                  </a:lnTo>
                  <a:close/>
                </a:path>
              </a:pathLst>
            </a:custGeom>
            <a:solidFill>
              <a:schemeClr val="accent1"/>
            </a:solidFill>
            <a:ln w="9525" cap="flat">
              <a:noFill/>
              <a:prstDash val="solid"/>
              <a:miter/>
            </a:ln>
          </p:spPr>
          <p:txBody>
            <a:bodyPr rtlCol="0" anchor="ctr"/>
            <a:lstStyle/>
            <a:p>
              <a:endParaRPr lang="en-US"/>
            </a:p>
          </p:txBody>
        </p:sp>
        <p:sp>
          <p:nvSpPr>
            <p:cNvPr id="9" name="Frihandsfigur 4">
              <a:extLst>
                <a:ext uri="{FF2B5EF4-FFF2-40B4-BE49-F238E27FC236}">
                  <a16:creationId xmlns:a16="http://schemas.microsoft.com/office/drawing/2014/main" id="{23B8AF72-CBDF-C926-DA6F-8DF1E2515377}"/>
                </a:ext>
                <a:ext uri="{C183D7F6-B498-43B3-948B-1728B52AA6E4}">
                  <adec:decorative xmlns:adec="http://schemas.microsoft.com/office/drawing/2017/decorative" val="1"/>
                </a:ext>
              </a:extLst>
            </p:cNvPr>
            <p:cNvSpPr/>
            <p:nvPr/>
          </p:nvSpPr>
          <p:spPr>
            <a:xfrm>
              <a:off x="6252761" y="3299650"/>
              <a:ext cx="803243" cy="571119"/>
            </a:xfrm>
            <a:custGeom>
              <a:avLst/>
              <a:gdLst>
                <a:gd name="connsiteX0" fmla="*/ 517684 w 803243"/>
                <a:gd name="connsiteY0" fmla="*/ 571119 h 571119"/>
                <a:gd name="connsiteX1" fmla="*/ 803243 w 803243"/>
                <a:gd name="connsiteY1" fmla="*/ 285559 h 571119"/>
                <a:gd name="connsiteX2" fmla="*/ 803243 w 803243"/>
                <a:gd name="connsiteY2" fmla="*/ 0 h 571119"/>
                <a:gd name="connsiteX3" fmla="*/ 0 w 803243"/>
                <a:gd name="connsiteY3" fmla="*/ 0 h 571119"/>
                <a:gd name="connsiteX4" fmla="*/ 0 w 803243"/>
                <a:gd name="connsiteY4" fmla="*/ 571024 h 571119"/>
                <a:gd name="connsiteX5" fmla="*/ 517684 w 803243"/>
                <a:gd name="connsiteY5" fmla="*/ 571024 h 57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9">
                  <a:moveTo>
                    <a:pt x="517684" y="571119"/>
                  </a:moveTo>
                  <a:cubicBezTo>
                    <a:pt x="675418" y="571119"/>
                    <a:pt x="803243" y="443294"/>
                    <a:pt x="803243" y="285559"/>
                  </a:cubicBezTo>
                  <a:lnTo>
                    <a:pt x="803243" y="0"/>
                  </a:lnTo>
                  <a:lnTo>
                    <a:pt x="0" y="0"/>
                  </a:lnTo>
                  <a:lnTo>
                    <a:pt x="0" y="571024"/>
                  </a:lnTo>
                  <a:lnTo>
                    <a:pt x="517684" y="571024"/>
                  </a:lnTo>
                  <a:close/>
                </a:path>
              </a:pathLst>
            </a:custGeom>
            <a:solidFill>
              <a:schemeClr val="accent2"/>
            </a:solidFill>
            <a:ln w="9525" cap="flat">
              <a:noFill/>
              <a:prstDash val="solid"/>
              <a:miter/>
            </a:ln>
          </p:spPr>
          <p:txBody>
            <a:bodyPr rtlCol="0" anchor="ctr"/>
            <a:lstStyle/>
            <a:p>
              <a:endParaRPr lang="en-US"/>
            </a:p>
          </p:txBody>
        </p:sp>
        <p:sp>
          <p:nvSpPr>
            <p:cNvPr id="15" name="Frihandsfigur 5">
              <a:extLst>
                <a:ext uri="{FF2B5EF4-FFF2-40B4-BE49-F238E27FC236}">
                  <a16:creationId xmlns:a16="http://schemas.microsoft.com/office/drawing/2014/main" id="{7C692DBA-433B-E1DF-76AB-28CA52F11239}"/>
                </a:ext>
                <a:ext uri="{C183D7F6-B498-43B3-948B-1728B52AA6E4}">
                  <adec:decorative xmlns:adec="http://schemas.microsoft.com/office/drawing/2017/decorative" val="1"/>
                </a:ext>
              </a:extLst>
            </p:cNvPr>
            <p:cNvSpPr/>
            <p:nvPr/>
          </p:nvSpPr>
          <p:spPr>
            <a:xfrm>
              <a:off x="7056099" y="3299650"/>
              <a:ext cx="803243" cy="1142142"/>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98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98" y="1142143"/>
                  </a:lnTo>
                  <a:close/>
                </a:path>
              </a:pathLst>
            </a:custGeom>
            <a:solidFill>
              <a:srgbClr val="E7E1DF"/>
            </a:solidFill>
            <a:ln w="9525" cap="flat">
              <a:noFill/>
              <a:prstDash val="solid"/>
              <a:miter/>
            </a:ln>
          </p:spPr>
          <p:txBody>
            <a:bodyPr rtlCol="0" anchor="ctr"/>
            <a:lstStyle/>
            <a:p>
              <a:endParaRPr lang="en-US"/>
            </a:p>
          </p:txBody>
        </p:sp>
        <p:sp>
          <p:nvSpPr>
            <p:cNvPr id="17" name="Frihandsfigur 6">
              <a:extLst>
                <a:ext uri="{FF2B5EF4-FFF2-40B4-BE49-F238E27FC236}">
                  <a16:creationId xmlns:a16="http://schemas.microsoft.com/office/drawing/2014/main" id="{EB977C97-9D07-3D8C-062B-F82C8C6D954C}"/>
                </a:ext>
                <a:ext uri="{C183D7F6-B498-43B3-948B-1728B52AA6E4}">
                  <adec:decorative xmlns:adec="http://schemas.microsoft.com/office/drawing/2017/decorative" val="1"/>
                </a:ext>
              </a:extLst>
            </p:cNvPr>
            <p:cNvSpPr/>
            <p:nvPr/>
          </p:nvSpPr>
          <p:spPr>
            <a:xfrm>
              <a:off x="7859246" y="3299746"/>
              <a:ext cx="803243" cy="1142142"/>
            </a:xfrm>
            <a:custGeom>
              <a:avLst/>
              <a:gdLst>
                <a:gd name="connsiteX0" fmla="*/ 324040 w 803243"/>
                <a:gd name="connsiteY0" fmla="*/ 0 h 1142142"/>
                <a:gd name="connsiteX1" fmla="*/ 0 w 803243"/>
                <a:gd name="connsiteY1" fmla="*/ 324041 h 1142142"/>
                <a:gd name="connsiteX2" fmla="*/ 0 w 803243"/>
                <a:gd name="connsiteY2" fmla="*/ 1142143 h 1142142"/>
                <a:gd name="connsiteX3" fmla="*/ 803243 w 803243"/>
                <a:gd name="connsiteY3" fmla="*/ 1142143 h 1142142"/>
                <a:gd name="connsiteX4" fmla="*/ 803243 w 803243"/>
                <a:gd name="connsiteY4" fmla="*/ 0 h 1142142"/>
                <a:gd name="connsiteX5" fmla="*/ 324040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324040" y="0"/>
                  </a:moveTo>
                  <a:cubicBezTo>
                    <a:pt x="145066" y="0"/>
                    <a:pt x="0" y="145066"/>
                    <a:pt x="0" y="324041"/>
                  </a:cubicBezTo>
                  <a:lnTo>
                    <a:pt x="0" y="1142143"/>
                  </a:lnTo>
                  <a:lnTo>
                    <a:pt x="803243" y="1142143"/>
                  </a:lnTo>
                  <a:lnTo>
                    <a:pt x="803243" y="0"/>
                  </a:lnTo>
                  <a:lnTo>
                    <a:pt x="324040" y="0"/>
                  </a:lnTo>
                  <a:close/>
                </a:path>
              </a:pathLst>
            </a:custGeom>
            <a:solidFill>
              <a:schemeClr val="accent1"/>
            </a:solidFill>
            <a:ln w="9525" cap="flat">
              <a:noFill/>
              <a:prstDash val="solid"/>
              <a:miter/>
            </a:ln>
          </p:spPr>
          <p:txBody>
            <a:bodyPr rtlCol="0" anchor="ctr"/>
            <a:lstStyle/>
            <a:p>
              <a:endParaRPr lang="en-US"/>
            </a:p>
          </p:txBody>
        </p:sp>
        <p:sp>
          <p:nvSpPr>
            <p:cNvPr id="16" name="Frihandsfigur 7">
              <a:extLst>
                <a:ext uri="{FF2B5EF4-FFF2-40B4-BE49-F238E27FC236}">
                  <a16:creationId xmlns:a16="http://schemas.microsoft.com/office/drawing/2014/main" id="{E3FE4394-782C-744B-C25C-C4C783D578EF}"/>
                </a:ext>
                <a:ext uri="{C183D7F6-B498-43B3-948B-1728B52AA6E4}">
                  <adec:decorative xmlns:adec="http://schemas.microsoft.com/office/drawing/2017/decorative" val="1"/>
                </a:ext>
              </a:extLst>
            </p:cNvPr>
            <p:cNvSpPr/>
            <p:nvPr/>
          </p:nvSpPr>
          <p:spPr>
            <a:xfrm>
              <a:off x="6252761" y="3871055"/>
              <a:ext cx="803243" cy="1142142"/>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03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03" y="1142143"/>
                  </a:lnTo>
                  <a:close/>
                </a:path>
              </a:pathLst>
            </a:custGeom>
            <a:solidFill>
              <a:schemeClr val="accent1"/>
            </a:solidFill>
            <a:ln w="9525" cap="flat">
              <a:noFill/>
              <a:prstDash val="solid"/>
              <a:miter/>
            </a:ln>
          </p:spPr>
          <p:txBody>
            <a:bodyPr rtlCol="0" anchor="ctr"/>
            <a:lstStyle/>
            <a:p>
              <a:endParaRPr lang="en-US"/>
            </a:p>
          </p:txBody>
        </p:sp>
        <p:sp>
          <p:nvSpPr>
            <p:cNvPr id="12" name="Frihandsfigur 8">
              <a:extLst>
                <a:ext uri="{FF2B5EF4-FFF2-40B4-BE49-F238E27FC236}">
                  <a16:creationId xmlns:a16="http://schemas.microsoft.com/office/drawing/2014/main" id="{0A10B623-1AA0-2E51-5D24-A3F8564FEF04}"/>
                </a:ext>
                <a:ext uri="{C183D7F6-B498-43B3-948B-1728B52AA6E4}">
                  <adec:decorative xmlns:adec="http://schemas.microsoft.com/office/drawing/2017/decorative" val="1"/>
                </a:ext>
              </a:extLst>
            </p:cNvPr>
            <p:cNvSpPr/>
            <p:nvPr/>
          </p:nvSpPr>
          <p:spPr>
            <a:xfrm>
              <a:off x="7056004" y="4442174"/>
              <a:ext cx="803243" cy="571118"/>
            </a:xfrm>
            <a:custGeom>
              <a:avLst/>
              <a:gdLst>
                <a:gd name="connsiteX0" fmla="*/ 285559 w 803243"/>
                <a:gd name="connsiteY0" fmla="*/ 0 h 571118"/>
                <a:gd name="connsiteX1" fmla="*/ 0 w 803243"/>
                <a:gd name="connsiteY1" fmla="*/ 285560 h 571118"/>
                <a:gd name="connsiteX2" fmla="*/ 0 w 803243"/>
                <a:gd name="connsiteY2" fmla="*/ 571119 h 571118"/>
                <a:gd name="connsiteX3" fmla="*/ 803243 w 803243"/>
                <a:gd name="connsiteY3" fmla="*/ 571119 h 571118"/>
                <a:gd name="connsiteX4" fmla="*/ 803243 w 803243"/>
                <a:gd name="connsiteY4" fmla="*/ 95 h 571118"/>
                <a:gd name="connsiteX5" fmla="*/ 285559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285559" y="0"/>
                  </a:moveTo>
                  <a:cubicBezTo>
                    <a:pt x="127825" y="0"/>
                    <a:pt x="0" y="127826"/>
                    <a:pt x="0" y="285560"/>
                  </a:cubicBezTo>
                  <a:lnTo>
                    <a:pt x="0" y="571119"/>
                  </a:lnTo>
                  <a:lnTo>
                    <a:pt x="803243" y="571119"/>
                  </a:lnTo>
                  <a:lnTo>
                    <a:pt x="803243" y="95"/>
                  </a:lnTo>
                  <a:lnTo>
                    <a:pt x="285559" y="95"/>
                  </a:lnTo>
                  <a:close/>
                </a:path>
              </a:pathLst>
            </a:custGeom>
            <a:solidFill>
              <a:schemeClr val="accent2"/>
            </a:solidFill>
            <a:ln w="9525" cap="flat">
              <a:noFill/>
              <a:prstDash val="solid"/>
              <a:miter/>
            </a:ln>
          </p:spPr>
          <p:txBody>
            <a:bodyPr rtlCol="0" anchor="ctr"/>
            <a:lstStyle/>
            <a:p>
              <a:endParaRPr lang="en-US"/>
            </a:p>
          </p:txBody>
        </p:sp>
        <p:sp>
          <p:nvSpPr>
            <p:cNvPr id="13" name="Frihandsfigur 9">
              <a:extLst>
                <a:ext uri="{FF2B5EF4-FFF2-40B4-BE49-F238E27FC236}">
                  <a16:creationId xmlns:a16="http://schemas.microsoft.com/office/drawing/2014/main" id="{6F8A131A-FAF8-9F4E-51F8-81F131118D56}"/>
                </a:ext>
                <a:ext uri="{C183D7F6-B498-43B3-948B-1728B52AA6E4}">
                  <adec:decorative xmlns:adec="http://schemas.microsoft.com/office/drawing/2017/decorative" val="1"/>
                </a:ext>
              </a:extLst>
            </p:cNvPr>
            <p:cNvSpPr/>
            <p:nvPr/>
          </p:nvSpPr>
          <p:spPr>
            <a:xfrm>
              <a:off x="7859341" y="4442174"/>
              <a:ext cx="803243" cy="571118"/>
            </a:xfrm>
            <a:custGeom>
              <a:avLst/>
              <a:gdLst>
                <a:gd name="connsiteX0" fmla="*/ 517684 w 803243"/>
                <a:gd name="connsiteY0" fmla="*/ 0 h 571118"/>
                <a:gd name="connsiteX1" fmla="*/ 803243 w 803243"/>
                <a:gd name="connsiteY1" fmla="*/ 285560 h 571118"/>
                <a:gd name="connsiteX2" fmla="*/ 803243 w 803243"/>
                <a:gd name="connsiteY2" fmla="*/ 571119 h 571118"/>
                <a:gd name="connsiteX3" fmla="*/ 0 w 803243"/>
                <a:gd name="connsiteY3" fmla="*/ 571119 h 571118"/>
                <a:gd name="connsiteX4" fmla="*/ 0 w 803243"/>
                <a:gd name="connsiteY4" fmla="*/ 95 h 571118"/>
                <a:gd name="connsiteX5" fmla="*/ 517684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0"/>
                  </a:moveTo>
                  <a:cubicBezTo>
                    <a:pt x="675418" y="0"/>
                    <a:pt x="803243" y="127826"/>
                    <a:pt x="803243" y="285560"/>
                  </a:cubicBezTo>
                  <a:lnTo>
                    <a:pt x="803243" y="571119"/>
                  </a:lnTo>
                  <a:lnTo>
                    <a:pt x="0" y="571119"/>
                  </a:lnTo>
                  <a:lnTo>
                    <a:pt x="0" y="95"/>
                  </a:lnTo>
                  <a:lnTo>
                    <a:pt x="517684" y="95"/>
                  </a:lnTo>
                  <a:close/>
                </a:path>
              </a:pathLst>
            </a:custGeom>
            <a:solidFill>
              <a:srgbClr val="E7E1DF"/>
            </a:solidFill>
            <a:ln w="9525" cap="flat">
              <a:noFill/>
              <a:prstDash val="solid"/>
              <a:miter/>
            </a:ln>
          </p:spPr>
          <p:txBody>
            <a:bodyPr rtlCol="0" anchor="ctr"/>
            <a:lstStyle/>
            <a:p>
              <a:endParaRPr lang="en-US"/>
            </a:p>
          </p:txBody>
        </p:sp>
      </p:grpSp>
      <p:pic>
        <p:nvPicPr>
          <p:cNvPr id="10" name="Logo" descr="Logotyp Västra Götalandsregionen">
            <a:extLst>
              <a:ext uri="{FF2B5EF4-FFF2-40B4-BE49-F238E27FC236}">
                <a16:creationId xmlns:a16="http://schemas.microsoft.com/office/drawing/2014/main" id="{E03F274C-7DF4-4202-6241-5960DF9CAF0A}"/>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390752" y="6052990"/>
            <a:ext cx="2118361" cy="377529"/>
          </a:xfrm>
          <a:prstGeom prst="rect">
            <a:avLst/>
          </a:prstGeom>
        </p:spPr>
      </p:pic>
      <p:sp>
        <p:nvSpPr>
          <p:cNvPr id="8" name="Platshållare för datum 8">
            <a:extLst>
              <a:ext uri="{FF2B5EF4-FFF2-40B4-BE49-F238E27FC236}">
                <a16:creationId xmlns:a16="http://schemas.microsoft.com/office/drawing/2014/main" id="{2D7A94E1-4D7B-8C36-2DD9-EA5758651018}"/>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DBC2D148-2D5D-45D7-B1F0-25837E4D47B9}" type="datetime1">
              <a:rPr lang="sv-SE" smtClean="0"/>
              <a:t>2026-06-29</a:t>
            </a:fld>
            <a:endParaRPr lang="sv-SE"/>
          </a:p>
        </p:txBody>
      </p:sp>
      <p:sp>
        <p:nvSpPr>
          <p:cNvPr id="7" name="Platshållare för sidfot 6">
            <a:extLst>
              <a:ext uri="{FF2B5EF4-FFF2-40B4-BE49-F238E27FC236}">
                <a16:creationId xmlns:a16="http://schemas.microsoft.com/office/drawing/2014/main" id="{8810085F-04AE-F66F-8FEC-4C6A10935D99}"/>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3711890657"/>
      </p:ext>
    </p:extLst>
  </p:cSld>
  <p:clrMapOvr>
    <a:masterClrMapping/>
  </p:clrMapOvr>
  <p:extLst>
    <p:ext uri="{DCECCB84-F9BA-43D5-87BE-67443E8EF086}">
      <p15:sldGuideLst xmlns:p15="http://schemas.microsoft.com/office/powerpoint/2012/main">
        <p15:guide id="1" pos="55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Rubrikbild med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79401" y="1152048"/>
            <a:ext cx="5737196" cy="2387600"/>
          </a:xfrm>
          <a:prstGeom prst="rect">
            <a:avLst/>
          </a:prstGeom>
        </p:spPr>
        <p:txBody>
          <a:bodyPr anchor="b"/>
          <a:lstStyle>
            <a:lvl1pPr algn="l">
              <a:lnSpc>
                <a:spcPct val="110000"/>
              </a:lnSpc>
              <a:defRPr sz="3500" b="1"/>
            </a:lvl1pPr>
          </a:lstStyle>
          <a:p>
            <a:r>
              <a:rPr lang="sv-SE"/>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82446" y="3683107"/>
            <a:ext cx="5737196"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för att lägga till underrubrik</a:t>
            </a:r>
          </a:p>
        </p:txBody>
      </p:sp>
      <p:sp>
        <p:nvSpPr>
          <p:cNvPr id="15" name="Platshållare för bild 14">
            <a:extLst>
              <a:ext uri="{FF2B5EF4-FFF2-40B4-BE49-F238E27FC236}">
                <a16:creationId xmlns:a16="http://schemas.microsoft.com/office/drawing/2014/main" id="{7930A342-B92A-082F-5C3D-382BD190DCD2}"/>
              </a:ext>
            </a:extLst>
          </p:cNvPr>
          <p:cNvSpPr>
            <a:spLocks noGrp="1"/>
          </p:cNvSpPr>
          <p:nvPr userDrawn="1">
            <p:ph type="pic" sz="quarter" idx="16"/>
          </p:nvPr>
        </p:nvSpPr>
        <p:spPr>
          <a:xfrm>
            <a:off x="8945549" y="386435"/>
            <a:ext cx="2855885" cy="3045534"/>
          </a:xfrm>
          <a:custGeom>
            <a:avLst/>
            <a:gdLst>
              <a:gd name="connsiteX0" fmla="*/ 0 w 2855885"/>
              <a:gd name="connsiteY0" fmla="*/ 0 h 3045534"/>
              <a:gd name="connsiteX1" fmla="*/ 2855885 w 2855885"/>
              <a:gd name="connsiteY1" fmla="*/ 0 h 3045534"/>
              <a:gd name="connsiteX2" fmla="*/ 2855885 w 2855885"/>
              <a:gd name="connsiteY2" fmla="*/ 3045534 h 3045534"/>
              <a:gd name="connsiteX3" fmla="*/ 576053 w 2855885"/>
              <a:gd name="connsiteY3" fmla="*/ 3045534 h 3045534"/>
              <a:gd name="connsiteX4" fmla="*/ 0 w 2855885"/>
              <a:gd name="connsiteY4" fmla="*/ 2469481 h 3045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5885" h="3045534">
                <a:moveTo>
                  <a:pt x="0" y="0"/>
                </a:moveTo>
                <a:lnTo>
                  <a:pt x="2855885" y="0"/>
                </a:lnTo>
                <a:lnTo>
                  <a:pt x="2855885" y="3045534"/>
                </a:lnTo>
                <a:lnTo>
                  <a:pt x="576053" y="3045534"/>
                </a:lnTo>
                <a:cubicBezTo>
                  <a:pt x="257887" y="3045534"/>
                  <a:pt x="0" y="2787649"/>
                  <a:pt x="0" y="2469481"/>
                </a:cubicBezTo>
                <a:close/>
              </a:path>
            </a:pathLst>
          </a:custGeom>
          <a:solidFill>
            <a:schemeClr val="accent2"/>
          </a:solidFill>
        </p:spPr>
        <p:txBody>
          <a:bodyPr wrap="square">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
        <p:nvSpPr>
          <p:cNvPr id="33" name="Frihandsfigur 1">
            <a:extLst>
              <a:ext uri="{FF2B5EF4-FFF2-40B4-BE49-F238E27FC236}">
                <a16:creationId xmlns:a16="http://schemas.microsoft.com/office/drawing/2014/main" id="{E421D8C7-7AE4-75A7-E72D-F2CCD5EBD1ED}"/>
              </a:ext>
              <a:ext uri="{C183D7F6-B498-43B3-948B-1728B52AA6E4}">
                <adec:decorative xmlns:adec="http://schemas.microsoft.com/office/drawing/2017/decorative" val="1"/>
              </a:ext>
            </a:extLst>
          </p:cNvPr>
          <p:cNvSpPr>
            <a:spLocks noChangeAspect="1"/>
          </p:cNvSpPr>
          <p:nvPr/>
        </p:nvSpPr>
        <p:spPr>
          <a:xfrm>
            <a:off x="7517605" y="385758"/>
            <a:ext cx="1427943" cy="1015289"/>
          </a:xfrm>
          <a:custGeom>
            <a:avLst/>
            <a:gdLst>
              <a:gd name="connsiteX0" fmla="*/ 517684 w 803243"/>
              <a:gd name="connsiteY0" fmla="*/ 571119 h 571118"/>
              <a:gd name="connsiteX1" fmla="*/ 803243 w 803243"/>
              <a:gd name="connsiteY1" fmla="*/ 285559 h 571118"/>
              <a:gd name="connsiteX2" fmla="*/ 803243 w 803243"/>
              <a:gd name="connsiteY2" fmla="*/ 0 h 571118"/>
              <a:gd name="connsiteX3" fmla="*/ 0 w 803243"/>
              <a:gd name="connsiteY3" fmla="*/ 0 h 571118"/>
              <a:gd name="connsiteX4" fmla="*/ 0 w 803243"/>
              <a:gd name="connsiteY4" fmla="*/ 571024 h 571118"/>
              <a:gd name="connsiteX5" fmla="*/ 517684 w 803243"/>
              <a:gd name="connsiteY5" fmla="*/ 571024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571119"/>
                </a:moveTo>
                <a:cubicBezTo>
                  <a:pt x="675418" y="571119"/>
                  <a:pt x="803243" y="443294"/>
                  <a:pt x="803243" y="285559"/>
                </a:cubicBezTo>
                <a:lnTo>
                  <a:pt x="803243" y="0"/>
                </a:lnTo>
                <a:lnTo>
                  <a:pt x="0" y="0"/>
                </a:lnTo>
                <a:lnTo>
                  <a:pt x="0" y="571024"/>
                </a:lnTo>
                <a:lnTo>
                  <a:pt x="517684" y="571024"/>
                </a:lnTo>
                <a:close/>
              </a:path>
            </a:pathLst>
          </a:custGeom>
          <a:solidFill>
            <a:srgbClr val="E7E1DF"/>
          </a:solidFill>
          <a:ln w="9525" cap="flat">
            <a:noFill/>
            <a:prstDash val="solid"/>
            <a:miter/>
          </a:ln>
        </p:spPr>
        <p:txBody>
          <a:bodyPr rtlCol="0" anchor="ctr"/>
          <a:lstStyle/>
          <a:p>
            <a:endParaRPr lang="en-US"/>
          </a:p>
        </p:txBody>
      </p:sp>
      <p:sp>
        <p:nvSpPr>
          <p:cNvPr id="37" name="Frihandsfigur 2">
            <a:extLst>
              <a:ext uri="{FF2B5EF4-FFF2-40B4-BE49-F238E27FC236}">
                <a16:creationId xmlns:a16="http://schemas.microsoft.com/office/drawing/2014/main" id="{DCF49D3A-C0A5-C9B4-8C10-96910B5DF584}"/>
              </a:ext>
              <a:ext uri="{C183D7F6-B498-43B3-948B-1728B52AA6E4}">
                <adec:decorative xmlns:adec="http://schemas.microsoft.com/office/drawing/2017/decorative" val="1"/>
              </a:ext>
            </a:extLst>
          </p:cNvPr>
          <p:cNvSpPr>
            <a:spLocks noChangeAspect="1"/>
          </p:cNvSpPr>
          <p:nvPr/>
        </p:nvSpPr>
        <p:spPr>
          <a:xfrm>
            <a:off x="7517605" y="1401049"/>
            <a:ext cx="1427943" cy="2030411"/>
          </a:xfrm>
          <a:custGeom>
            <a:avLst/>
            <a:gdLst>
              <a:gd name="connsiteX0" fmla="*/ 479203 w 803243"/>
              <a:gd name="connsiteY0" fmla="*/ 0 h 1142142"/>
              <a:gd name="connsiteX1" fmla="*/ 803243 w 803243"/>
              <a:gd name="connsiteY1" fmla="*/ 324041 h 1142142"/>
              <a:gd name="connsiteX2" fmla="*/ 803243 w 803243"/>
              <a:gd name="connsiteY2" fmla="*/ 1142143 h 1142142"/>
              <a:gd name="connsiteX3" fmla="*/ 0 w 803243"/>
              <a:gd name="connsiteY3" fmla="*/ 1142143 h 1142142"/>
              <a:gd name="connsiteX4" fmla="*/ 0 w 803243"/>
              <a:gd name="connsiteY4" fmla="*/ 0 h 1142142"/>
              <a:gd name="connsiteX5" fmla="*/ 479203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0"/>
                </a:moveTo>
                <a:cubicBezTo>
                  <a:pt x="658178" y="0"/>
                  <a:pt x="803243" y="145066"/>
                  <a:pt x="803243" y="324041"/>
                </a:cubicBezTo>
                <a:lnTo>
                  <a:pt x="803243" y="1142143"/>
                </a:lnTo>
                <a:lnTo>
                  <a:pt x="0" y="1142143"/>
                </a:lnTo>
                <a:lnTo>
                  <a:pt x="0" y="0"/>
                </a:lnTo>
                <a:lnTo>
                  <a:pt x="479203" y="0"/>
                </a:lnTo>
                <a:close/>
              </a:path>
            </a:pathLst>
          </a:custGeom>
          <a:solidFill>
            <a:schemeClr val="accent1"/>
          </a:solidFill>
          <a:ln w="9525" cap="flat">
            <a:noFill/>
            <a:prstDash val="solid"/>
            <a:miter/>
          </a:ln>
        </p:spPr>
        <p:txBody>
          <a:bodyPr rtlCol="0" anchor="ctr"/>
          <a:lstStyle/>
          <a:p>
            <a:endParaRPr lang="en-US"/>
          </a:p>
        </p:txBody>
      </p:sp>
      <p:sp>
        <p:nvSpPr>
          <p:cNvPr id="34" name="Frihandsfigur 3">
            <a:extLst>
              <a:ext uri="{FF2B5EF4-FFF2-40B4-BE49-F238E27FC236}">
                <a16:creationId xmlns:a16="http://schemas.microsoft.com/office/drawing/2014/main" id="{7135AF6C-31B5-EC1B-7596-331AF27159CA}"/>
              </a:ext>
              <a:ext uri="{C183D7F6-B498-43B3-948B-1728B52AA6E4}">
                <adec:decorative xmlns:adec="http://schemas.microsoft.com/office/drawing/2017/decorative" val="1"/>
              </a:ext>
            </a:extLst>
          </p:cNvPr>
          <p:cNvSpPr>
            <a:spLocks noChangeAspect="1"/>
          </p:cNvSpPr>
          <p:nvPr/>
        </p:nvSpPr>
        <p:spPr>
          <a:xfrm>
            <a:off x="7517605" y="3431800"/>
            <a:ext cx="1427943" cy="1015291"/>
          </a:xfrm>
          <a:custGeom>
            <a:avLst/>
            <a:gdLst>
              <a:gd name="connsiteX0" fmla="*/ 517684 w 803243"/>
              <a:gd name="connsiteY0" fmla="*/ 571119 h 571119"/>
              <a:gd name="connsiteX1" fmla="*/ 803243 w 803243"/>
              <a:gd name="connsiteY1" fmla="*/ 285559 h 571119"/>
              <a:gd name="connsiteX2" fmla="*/ 803243 w 803243"/>
              <a:gd name="connsiteY2" fmla="*/ 0 h 571119"/>
              <a:gd name="connsiteX3" fmla="*/ 0 w 803243"/>
              <a:gd name="connsiteY3" fmla="*/ 0 h 571119"/>
              <a:gd name="connsiteX4" fmla="*/ 0 w 803243"/>
              <a:gd name="connsiteY4" fmla="*/ 571024 h 571119"/>
              <a:gd name="connsiteX5" fmla="*/ 517684 w 803243"/>
              <a:gd name="connsiteY5" fmla="*/ 571024 h 57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9">
                <a:moveTo>
                  <a:pt x="517684" y="571119"/>
                </a:moveTo>
                <a:cubicBezTo>
                  <a:pt x="675418" y="571119"/>
                  <a:pt x="803243" y="443294"/>
                  <a:pt x="803243" y="285559"/>
                </a:cubicBezTo>
                <a:lnTo>
                  <a:pt x="803243" y="0"/>
                </a:lnTo>
                <a:lnTo>
                  <a:pt x="0" y="0"/>
                </a:lnTo>
                <a:lnTo>
                  <a:pt x="0" y="571024"/>
                </a:lnTo>
                <a:lnTo>
                  <a:pt x="517684" y="571024"/>
                </a:lnTo>
                <a:close/>
              </a:path>
            </a:pathLst>
          </a:custGeom>
          <a:solidFill>
            <a:srgbClr val="1A9FB3"/>
          </a:solidFill>
          <a:ln w="9525" cap="flat">
            <a:noFill/>
            <a:prstDash val="solid"/>
            <a:miter/>
          </a:ln>
        </p:spPr>
        <p:txBody>
          <a:bodyPr rtlCol="0" anchor="ctr"/>
          <a:lstStyle/>
          <a:p>
            <a:endParaRPr lang="en-US"/>
          </a:p>
        </p:txBody>
      </p:sp>
      <p:sp>
        <p:nvSpPr>
          <p:cNvPr id="38" name="Frihandsfigur 4">
            <a:extLst>
              <a:ext uri="{FF2B5EF4-FFF2-40B4-BE49-F238E27FC236}">
                <a16:creationId xmlns:a16="http://schemas.microsoft.com/office/drawing/2014/main" id="{AEC35D31-9856-2B82-F7AD-68F4A6BA881A}"/>
              </a:ext>
              <a:ext uri="{C183D7F6-B498-43B3-948B-1728B52AA6E4}">
                <adec:decorative xmlns:adec="http://schemas.microsoft.com/office/drawing/2017/decorative" val="1"/>
              </a:ext>
            </a:extLst>
          </p:cNvPr>
          <p:cNvSpPr>
            <a:spLocks noChangeAspect="1"/>
          </p:cNvSpPr>
          <p:nvPr/>
        </p:nvSpPr>
        <p:spPr>
          <a:xfrm>
            <a:off x="8945717" y="3431800"/>
            <a:ext cx="1427943" cy="2030411"/>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98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98" y="1142143"/>
                </a:lnTo>
                <a:close/>
              </a:path>
            </a:pathLst>
          </a:custGeom>
          <a:solidFill>
            <a:srgbClr val="E7E1DF"/>
          </a:solidFill>
          <a:ln w="9525" cap="flat">
            <a:noFill/>
            <a:prstDash val="solid"/>
            <a:miter/>
          </a:ln>
        </p:spPr>
        <p:txBody>
          <a:bodyPr rtlCol="0" anchor="ctr"/>
          <a:lstStyle/>
          <a:p>
            <a:endParaRPr lang="en-US"/>
          </a:p>
        </p:txBody>
      </p:sp>
      <p:sp>
        <p:nvSpPr>
          <p:cNvPr id="40" name="Frihandsfigur 5">
            <a:extLst>
              <a:ext uri="{FF2B5EF4-FFF2-40B4-BE49-F238E27FC236}">
                <a16:creationId xmlns:a16="http://schemas.microsoft.com/office/drawing/2014/main" id="{5C169603-4E21-C187-1A1D-38882F9232D3}"/>
              </a:ext>
              <a:ext uri="{C183D7F6-B498-43B3-948B-1728B52AA6E4}">
                <adec:decorative xmlns:adec="http://schemas.microsoft.com/office/drawing/2017/decorative" val="1"/>
              </a:ext>
            </a:extLst>
          </p:cNvPr>
          <p:cNvSpPr>
            <a:spLocks noChangeAspect="1"/>
          </p:cNvSpPr>
          <p:nvPr/>
        </p:nvSpPr>
        <p:spPr>
          <a:xfrm>
            <a:off x="10373491" y="3431971"/>
            <a:ext cx="1427943" cy="2030411"/>
          </a:xfrm>
          <a:custGeom>
            <a:avLst/>
            <a:gdLst>
              <a:gd name="connsiteX0" fmla="*/ 324040 w 803243"/>
              <a:gd name="connsiteY0" fmla="*/ 0 h 1142142"/>
              <a:gd name="connsiteX1" fmla="*/ 0 w 803243"/>
              <a:gd name="connsiteY1" fmla="*/ 324041 h 1142142"/>
              <a:gd name="connsiteX2" fmla="*/ 0 w 803243"/>
              <a:gd name="connsiteY2" fmla="*/ 1142143 h 1142142"/>
              <a:gd name="connsiteX3" fmla="*/ 803243 w 803243"/>
              <a:gd name="connsiteY3" fmla="*/ 1142143 h 1142142"/>
              <a:gd name="connsiteX4" fmla="*/ 803243 w 803243"/>
              <a:gd name="connsiteY4" fmla="*/ 0 h 1142142"/>
              <a:gd name="connsiteX5" fmla="*/ 324040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324040" y="0"/>
                </a:moveTo>
                <a:cubicBezTo>
                  <a:pt x="145066" y="0"/>
                  <a:pt x="0" y="145066"/>
                  <a:pt x="0" y="324041"/>
                </a:cubicBezTo>
                <a:lnTo>
                  <a:pt x="0" y="1142143"/>
                </a:lnTo>
                <a:lnTo>
                  <a:pt x="803243" y="1142143"/>
                </a:lnTo>
                <a:lnTo>
                  <a:pt x="803243" y="0"/>
                </a:lnTo>
                <a:lnTo>
                  <a:pt x="324040" y="0"/>
                </a:lnTo>
                <a:close/>
              </a:path>
            </a:pathLst>
          </a:custGeom>
          <a:solidFill>
            <a:schemeClr val="accent1"/>
          </a:solidFill>
          <a:ln w="9525" cap="flat">
            <a:noFill/>
            <a:prstDash val="solid"/>
            <a:miter/>
          </a:ln>
        </p:spPr>
        <p:txBody>
          <a:bodyPr rtlCol="0" anchor="ctr"/>
          <a:lstStyle/>
          <a:p>
            <a:endParaRPr lang="en-US"/>
          </a:p>
        </p:txBody>
      </p:sp>
      <p:sp>
        <p:nvSpPr>
          <p:cNvPr id="39" name="Frihandsfigur 6">
            <a:extLst>
              <a:ext uri="{FF2B5EF4-FFF2-40B4-BE49-F238E27FC236}">
                <a16:creationId xmlns:a16="http://schemas.microsoft.com/office/drawing/2014/main" id="{EDA18A8B-463B-9AD0-703D-FA911578B30D}"/>
              </a:ext>
              <a:ext uri="{C183D7F6-B498-43B3-948B-1728B52AA6E4}">
                <adec:decorative xmlns:adec="http://schemas.microsoft.com/office/drawing/2017/decorative" val="1"/>
              </a:ext>
            </a:extLst>
          </p:cNvPr>
          <p:cNvSpPr>
            <a:spLocks noChangeAspect="1"/>
          </p:cNvSpPr>
          <p:nvPr/>
        </p:nvSpPr>
        <p:spPr>
          <a:xfrm>
            <a:off x="7517605" y="4447600"/>
            <a:ext cx="1427943" cy="2030411"/>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03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03" y="1142143"/>
                </a:lnTo>
                <a:close/>
              </a:path>
            </a:pathLst>
          </a:custGeom>
          <a:solidFill>
            <a:schemeClr val="accent1"/>
          </a:solidFill>
          <a:ln w="9525" cap="flat">
            <a:noFill/>
            <a:prstDash val="solid"/>
            <a:miter/>
          </a:ln>
        </p:spPr>
        <p:txBody>
          <a:bodyPr rtlCol="0" anchor="ctr"/>
          <a:lstStyle/>
          <a:p>
            <a:endParaRPr lang="en-US"/>
          </a:p>
        </p:txBody>
      </p:sp>
      <p:sp>
        <p:nvSpPr>
          <p:cNvPr id="35" name="Frihandsfigur 7">
            <a:extLst>
              <a:ext uri="{FF2B5EF4-FFF2-40B4-BE49-F238E27FC236}">
                <a16:creationId xmlns:a16="http://schemas.microsoft.com/office/drawing/2014/main" id="{3214743A-6966-8ED7-BA34-E45A379E030F}"/>
              </a:ext>
              <a:ext uri="{C183D7F6-B498-43B3-948B-1728B52AA6E4}">
                <adec:decorative xmlns:adec="http://schemas.microsoft.com/office/drawing/2017/decorative" val="1"/>
              </a:ext>
            </a:extLst>
          </p:cNvPr>
          <p:cNvSpPr>
            <a:spLocks noChangeAspect="1"/>
          </p:cNvSpPr>
          <p:nvPr/>
        </p:nvSpPr>
        <p:spPr>
          <a:xfrm>
            <a:off x="8945548" y="5462891"/>
            <a:ext cx="1427943" cy="1015289"/>
          </a:xfrm>
          <a:custGeom>
            <a:avLst/>
            <a:gdLst>
              <a:gd name="connsiteX0" fmla="*/ 285559 w 803243"/>
              <a:gd name="connsiteY0" fmla="*/ 0 h 571118"/>
              <a:gd name="connsiteX1" fmla="*/ 0 w 803243"/>
              <a:gd name="connsiteY1" fmla="*/ 285560 h 571118"/>
              <a:gd name="connsiteX2" fmla="*/ 0 w 803243"/>
              <a:gd name="connsiteY2" fmla="*/ 571119 h 571118"/>
              <a:gd name="connsiteX3" fmla="*/ 803243 w 803243"/>
              <a:gd name="connsiteY3" fmla="*/ 571119 h 571118"/>
              <a:gd name="connsiteX4" fmla="*/ 803243 w 803243"/>
              <a:gd name="connsiteY4" fmla="*/ 95 h 571118"/>
              <a:gd name="connsiteX5" fmla="*/ 285559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285559" y="0"/>
                </a:moveTo>
                <a:cubicBezTo>
                  <a:pt x="127825" y="0"/>
                  <a:pt x="0" y="127826"/>
                  <a:pt x="0" y="285560"/>
                </a:cubicBezTo>
                <a:lnTo>
                  <a:pt x="0" y="571119"/>
                </a:lnTo>
                <a:lnTo>
                  <a:pt x="803243" y="571119"/>
                </a:lnTo>
                <a:lnTo>
                  <a:pt x="803243" y="95"/>
                </a:lnTo>
                <a:lnTo>
                  <a:pt x="285559" y="95"/>
                </a:lnTo>
                <a:close/>
              </a:path>
            </a:pathLst>
          </a:custGeom>
          <a:solidFill>
            <a:schemeClr val="accent2"/>
          </a:solidFill>
          <a:ln w="9525" cap="flat">
            <a:noFill/>
            <a:prstDash val="solid"/>
            <a:miter/>
          </a:ln>
        </p:spPr>
        <p:txBody>
          <a:bodyPr rtlCol="0" anchor="ctr"/>
          <a:lstStyle/>
          <a:p>
            <a:endParaRPr lang="en-US"/>
          </a:p>
        </p:txBody>
      </p:sp>
      <p:sp>
        <p:nvSpPr>
          <p:cNvPr id="36" name="Frihandsfigur 8">
            <a:extLst>
              <a:ext uri="{FF2B5EF4-FFF2-40B4-BE49-F238E27FC236}">
                <a16:creationId xmlns:a16="http://schemas.microsoft.com/office/drawing/2014/main" id="{54E9228D-01FE-98B4-466F-CE9B90DF9F7D}"/>
              </a:ext>
              <a:ext uri="{C183D7F6-B498-43B3-948B-1728B52AA6E4}">
                <adec:decorative xmlns:adec="http://schemas.microsoft.com/office/drawing/2017/decorative" val="1"/>
              </a:ext>
            </a:extLst>
          </p:cNvPr>
          <p:cNvSpPr>
            <a:spLocks noChangeAspect="1"/>
          </p:cNvSpPr>
          <p:nvPr/>
        </p:nvSpPr>
        <p:spPr>
          <a:xfrm>
            <a:off x="10373660" y="5462891"/>
            <a:ext cx="1427943" cy="1015289"/>
          </a:xfrm>
          <a:custGeom>
            <a:avLst/>
            <a:gdLst>
              <a:gd name="connsiteX0" fmla="*/ 517684 w 803243"/>
              <a:gd name="connsiteY0" fmla="*/ 0 h 571118"/>
              <a:gd name="connsiteX1" fmla="*/ 803243 w 803243"/>
              <a:gd name="connsiteY1" fmla="*/ 285560 h 571118"/>
              <a:gd name="connsiteX2" fmla="*/ 803243 w 803243"/>
              <a:gd name="connsiteY2" fmla="*/ 571119 h 571118"/>
              <a:gd name="connsiteX3" fmla="*/ 0 w 803243"/>
              <a:gd name="connsiteY3" fmla="*/ 571119 h 571118"/>
              <a:gd name="connsiteX4" fmla="*/ 0 w 803243"/>
              <a:gd name="connsiteY4" fmla="*/ 95 h 571118"/>
              <a:gd name="connsiteX5" fmla="*/ 517684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0"/>
                </a:moveTo>
                <a:cubicBezTo>
                  <a:pt x="675418" y="0"/>
                  <a:pt x="803243" y="127826"/>
                  <a:pt x="803243" y="285560"/>
                </a:cubicBezTo>
                <a:lnTo>
                  <a:pt x="803243" y="571119"/>
                </a:lnTo>
                <a:lnTo>
                  <a:pt x="0" y="571119"/>
                </a:lnTo>
                <a:lnTo>
                  <a:pt x="0" y="95"/>
                </a:lnTo>
                <a:lnTo>
                  <a:pt x="517684" y="95"/>
                </a:lnTo>
                <a:close/>
              </a:path>
            </a:pathLst>
          </a:custGeom>
          <a:solidFill>
            <a:srgbClr val="E7E1DF"/>
          </a:solidFill>
          <a:ln w="9525" cap="flat">
            <a:noFill/>
            <a:prstDash val="solid"/>
            <a:miter/>
          </a:ln>
        </p:spPr>
        <p:txBody>
          <a:bodyPr rtlCol="0" anchor="ctr"/>
          <a:lstStyle/>
          <a:p>
            <a:endParaRPr lang="en-US"/>
          </a:p>
        </p:txBody>
      </p:sp>
      <p:pic>
        <p:nvPicPr>
          <p:cNvPr id="4" name="Logo" descr="Logotyp Västra Götalandsregionen">
            <a:extLst>
              <a:ext uri="{FF2B5EF4-FFF2-40B4-BE49-F238E27FC236}">
                <a16:creationId xmlns:a16="http://schemas.microsoft.com/office/drawing/2014/main" id="{CCDBD8D8-0B63-16B1-A58A-3685331C4CCE}"/>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390752" y="6052990"/>
            <a:ext cx="2118361" cy="377529"/>
          </a:xfrm>
          <a:prstGeom prst="rect">
            <a:avLst/>
          </a:prstGeom>
        </p:spPr>
      </p:pic>
      <p:sp>
        <p:nvSpPr>
          <p:cNvPr id="7" name="Platshållare för datum 6">
            <a:extLst>
              <a:ext uri="{FF2B5EF4-FFF2-40B4-BE49-F238E27FC236}">
                <a16:creationId xmlns:a16="http://schemas.microsoft.com/office/drawing/2014/main" id="{C4CBFC51-E299-C1C6-C259-2EC78776D974}"/>
              </a:ext>
            </a:extLst>
          </p:cNvPr>
          <p:cNvSpPr>
            <a:spLocks noGrp="1"/>
          </p:cNvSpPr>
          <p:nvPr>
            <p:ph type="dt" sz="half" idx="14"/>
          </p:nvPr>
        </p:nvSpPr>
        <p:spPr>
          <a:xfrm>
            <a:off x="10901364" y="136525"/>
            <a:ext cx="900071" cy="141687"/>
          </a:xfrm>
        </p:spPr>
        <p:txBody>
          <a:bodyPr/>
          <a:lstStyle/>
          <a:p>
            <a:fld id="{216690EA-F955-422D-93B4-F3DC46563E97}" type="datetime1">
              <a:rPr lang="sv-SE" smtClean="0"/>
              <a:t>2026-06-29</a:t>
            </a:fld>
            <a:endParaRPr lang="sv-SE"/>
          </a:p>
        </p:txBody>
      </p:sp>
      <p:sp>
        <p:nvSpPr>
          <p:cNvPr id="8" name="Platshållare för sidfot 7">
            <a:extLst>
              <a:ext uri="{FF2B5EF4-FFF2-40B4-BE49-F238E27FC236}">
                <a16:creationId xmlns:a16="http://schemas.microsoft.com/office/drawing/2014/main" id="{DAF13055-4269-7909-D2F6-610F622CD5BE}"/>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562846236"/>
      </p:ext>
    </p:extLst>
  </p:cSld>
  <p:clrMapOvr>
    <a:masterClrMapping/>
  </p:clrMapOvr>
  <p:extLst>
    <p:ext uri="{DCECCB84-F9BA-43D5-87BE-67443E8EF086}">
      <p15:sldGuideLst xmlns:p15="http://schemas.microsoft.com/office/powerpoint/2012/main">
        <p15:guide id="1" pos="55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Rubrikbild, två logotype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79401" y="1152048"/>
            <a:ext cx="5737196" cy="2387600"/>
          </a:xfrm>
          <a:prstGeom prst="rect">
            <a:avLst/>
          </a:prstGeom>
        </p:spPr>
        <p:txBody>
          <a:bodyPr anchor="b"/>
          <a:lstStyle>
            <a:lvl1pPr algn="l">
              <a:lnSpc>
                <a:spcPct val="110000"/>
              </a:lnSpc>
              <a:defRPr sz="3500" b="1"/>
            </a:lvl1pPr>
          </a:lstStyle>
          <a:p>
            <a:r>
              <a:rPr lang="sv-SE"/>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80376" y="3683107"/>
            <a:ext cx="5737196"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för att lägga till underrubrik</a:t>
            </a:r>
          </a:p>
        </p:txBody>
      </p:sp>
      <p:sp>
        <p:nvSpPr>
          <p:cNvPr id="15" name="Platshållare för bild 14">
            <a:extLst>
              <a:ext uri="{FF2B5EF4-FFF2-40B4-BE49-F238E27FC236}">
                <a16:creationId xmlns:a16="http://schemas.microsoft.com/office/drawing/2014/main" id="{7930A342-B92A-082F-5C3D-382BD190DCD2}"/>
              </a:ext>
            </a:extLst>
          </p:cNvPr>
          <p:cNvSpPr>
            <a:spLocks noGrp="1"/>
          </p:cNvSpPr>
          <p:nvPr userDrawn="1">
            <p:ph type="pic" sz="quarter" idx="16"/>
          </p:nvPr>
        </p:nvSpPr>
        <p:spPr>
          <a:xfrm>
            <a:off x="8945549" y="386435"/>
            <a:ext cx="2855885" cy="3045534"/>
          </a:xfrm>
          <a:custGeom>
            <a:avLst/>
            <a:gdLst>
              <a:gd name="connsiteX0" fmla="*/ 0 w 2855885"/>
              <a:gd name="connsiteY0" fmla="*/ 0 h 3045534"/>
              <a:gd name="connsiteX1" fmla="*/ 2855885 w 2855885"/>
              <a:gd name="connsiteY1" fmla="*/ 0 h 3045534"/>
              <a:gd name="connsiteX2" fmla="*/ 2855885 w 2855885"/>
              <a:gd name="connsiteY2" fmla="*/ 3045534 h 3045534"/>
              <a:gd name="connsiteX3" fmla="*/ 576053 w 2855885"/>
              <a:gd name="connsiteY3" fmla="*/ 3045534 h 3045534"/>
              <a:gd name="connsiteX4" fmla="*/ 0 w 2855885"/>
              <a:gd name="connsiteY4" fmla="*/ 2469481 h 3045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5885" h="3045534">
                <a:moveTo>
                  <a:pt x="0" y="0"/>
                </a:moveTo>
                <a:lnTo>
                  <a:pt x="2855885" y="0"/>
                </a:lnTo>
                <a:lnTo>
                  <a:pt x="2855885" y="3045534"/>
                </a:lnTo>
                <a:lnTo>
                  <a:pt x="576053" y="3045534"/>
                </a:lnTo>
                <a:cubicBezTo>
                  <a:pt x="257887" y="3045534"/>
                  <a:pt x="0" y="2787649"/>
                  <a:pt x="0" y="2469481"/>
                </a:cubicBezTo>
                <a:close/>
              </a:path>
            </a:pathLst>
          </a:custGeom>
          <a:solidFill>
            <a:schemeClr val="accent2"/>
          </a:solidFill>
        </p:spPr>
        <p:txBody>
          <a:bodyPr wrap="square">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
        <p:nvSpPr>
          <p:cNvPr id="33" name="Frihandsfigur 1">
            <a:extLst>
              <a:ext uri="{FF2B5EF4-FFF2-40B4-BE49-F238E27FC236}">
                <a16:creationId xmlns:a16="http://schemas.microsoft.com/office/drawing/2014/main" id="{E421D8C7-7AE4-75A7-E72D-F2CCD5EBD1ED}"/>
              </a:ext>
              <a:ext uri="{C183D7F6-B498-43B3-948B-1728B52AA6E4}">
                <adec:decorative xmlns:adec="http://schemas.microsoft.com/office/drawing/2017/decorative" val="1"/>
              </a:ext>
            </a:extLst>
          </p:cNvPr>
          <p:cNvSpPr>
            <a:spLocks noChangeAspect="1"/>
          </p:cNvSpPr>
          <p:nvPr/>
        </p:nvSpPr>
        <p:spPr>
          <a:xfrm>
            <a:off x="7517605" y="385758"/>
            <a:ext cx="1427943" cy="1015289"/>
          </a:xfrm>
          <a:custGeom>
            <a:avLst/>
            <a:gdLst>
              <a:gd name="connsiteX0" fmla="*/ 517684 w 803243"/>
              <a:gd name="connsiteY0" fmla="*/ 571119 h 571118"/>
              <a:gd name="connsiteX1" fmla="*/ 803243 w 803243"/>
              <a:gd name="connsiteY1" fmla="*/ 285559 h 571118"/>
              <a:gd name="connsiteX2" fmla="*/ 803243 w 803243"/>
              <a:gd name="connsiteY2" fmla="*/ 0 h 571118"/>
              <a:gd name="connsiteX3" fmla="*/ 0 w 803243"/>
              <a:gd name="connsiteY3" fmla="*/ 0 h 571118"/>
              <a:gd name="connsiteX4" fmla="*/ 0 w 803243"/>
              <a:gd name="connsiteY4" fmla="*/ 571024 h 571118"/>
              <a:gd name="connsiteX5" fmla="*/ 517684 w 803243"/>
              <a:gd name="connsiteY5" fmla="*/ 571024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571119"/>
                </a:moveTo>
                <a:cubicBezTo>
                  <a:pt x="675418" y="571119"/>
                  <a:pt x="803243" y="443294"/>
                  <a:pt x="803243" y="285559"/>
                </a:cubicBezTo>
                <a:lnTo>
                  <a:pt x="803243" y="0"/>
                </a:lnTo>
                <a:lnTo>
                  <a:pt x="0" y="0"/>
                </a:lnTo>
                <a:lnTo>
                  <a:pt x="0" y="571024"/>
                </a:lnTo>
                <a:lnTo>
                  <a:pt x="517684" y="571024"/>
                </a:lnTo>
                <a:close/>
              </a:path>
            </a:pathLst>
          </a:custGeom>
          <a:solidFill>
            <a:srgbClr val="E7E1DF"/>
          </a:solidFill>
          <a:ln w="9525" cap="flat">
            <a:noFill/>
            <a:prstDash val="solid"/>
            <a:miter/>
          </a:ln>
        </p:spPr>
        <p:txBody>
          <a:bodyPr rtlCol="0" anchor="ctr"/>
          <a:lstStyle/>
          <a:p>
            <a:endParaRPr lang="en-US"/>
          </a:p>
        </p:txBody>
      </p:sp>
      <p:sp>
        <p:nvSpPr>
          <p:cNvPr id="37" name="Frihandsfigur 2">
            <a:extLst>
              <a:ext uri="{FF2B5EF4-FFF2-40B4-BE49-F238E27FC236}">
                <a16:creationId xmlns:a16="http://schemas.microsoft.com/office/drawing/2014/main" id="{DCF49D3A-C0A5-C9B4-8C10-96910B5DF584}"/>
              </a:ext>
              <a:ext uri="{C183D7F6-B498-43B3-948B-1728B52AA6E4}">
                <adec:decorative xmlns:adec="http://schemas.microsoft.com/office/drawing/2017/decorative" val="1"/>
              </a:ext>
            </a:extLst>
          </p:cNvPr>
          <p:cNvSpPr>
            <a:spLocks noChangeAspect="1"/>
          </p:cNvSpPr>
          <p:nvPr/>
        </p:nvSpPr>
        <p:spPr>
          <a:xfrm>
            <a:off x="7517605" y="1401049"/>
            <a:ext cx="1427943" cy="2030411"/>
          </a:xfrm>
          <a:custGeom>
            <a:avLst/>
            <a:gdLst>
              <a:gd name="connsiteX0" fmla="*/ 479203 w 803243"/>
              <a:gd name="connsiteY0" fmla="*/ 0 h 1142142"/>
              <a:gd name="connsiteX1" fmla="*/ 803243 w 803243"/>
              <a:gd name="connsiteY1" fmla="*/ 324041 h 1142142"/>
              <a:gd name="connsiteX2" fmla="*/ 803243 w 803243"/>
              <a:gd name="connsiteY2" fmla="*/ 1142143 h 1142142"/>
              <a:gd name="connsiteX3" fmla="*/ 0 w 803243"/>
              <a:gd name="connsiteY3" fmla="*/ 1142143 h 1142142"/>
              <a:gd name="connsiteX4" fmla="*/ 0 w 803243"/>
              <a:gd name="connsiteY4" fmla="*/ 0 h 1142142"/>
              <a:gd name="connsiteX5" fmla="*/ 479203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0"/>
                </a:moveTo>
                <a:cubicBezTo>
                  <a:pt x="658178" y="0"/>
                  <a:pt x="803243" y="145066"/>
                  <a:pt x="803243" y="324041"/>
                </a:cubicBezTo>
                <a:lnTo>
                  <a:pt x="803243" y="1142143"/>
                </a:lnTo>
                <a:lnTo>
                  <a:pt x="0" y="1142143"/>
                </a:lnTo>
                <a:lnTo>
                  <a:pt x="0" y="0"/>
                </a:lnTo>
                <a:lnTo>
                  <a:pt x="479203" y="0"/>
                </a:lnTo>
                <a:close/>
              </a:path>
            </a:pathLst>
          </a:custGeom>
          <a:solidFill>
            <a:schemeClr val="accent1"/>
          </a:solidFill>
          <a:ln w="9525" cap="flat">
            <a:noFill/>
            <a:prstDash val="solid"/>
            <a:miter/>
          </a:ln>
        </p:spPr>
        <p:txBody>
          <a:bodyPr rtlCol="0" anchor="ctr"/>
          <a:lstStyle/>
          <a:p>
            <a:endParaRPr lang="en-US"/>
          </a:p>
        </p:txBody>
      </p:sp>
      <p:sp>
        <p:nvSpPr>
          <p:cNvPr id="34" name="Frihandsfigur 3">
            <a:extLst>
              <a:ext uri="{FF2B5EF4-FFF2-40B4-BE49-F238E27FC236}">
                <a16:creationId xmlns:a16="http://schemas.microsoft.com/office/drawing/2014/main" id="{7135AF6C-31B5-EC1B-7596-331AF27159CA}"/>
              </a:ext>
              <a:ext uri="{C183D7F6-B498-43B3-948B-1728B52AA6E4}">
                <adec:decorative xmlns:adec="http://schemas.microsoft.com/office/drawing/2017/decorative" val="1"/>
              </a:ext>
            </a:extLst>
          </p:cNvPr>
          <p:cNvSpPr>
            <a:spLocks noChangeAspect="1"/>
          </p:cNvSpPr>
          <p:nvPr/>
        </p:nvSpPr>
        <p:spPr>
          <a:xfrm>
            <a:off x="7517605" y="3431800"/>
            <a:ext cx="1427943" cy="1015291"/>
          </a:xfrm>
          <a:custGeom>
            <a:avLst/>
            <a:gdLst>
              <a:gd name="connsiteX0" fmla="*/ 517684 w 803243"/>
              <a:gd name="connsiteY0" fmla="*/ 571119 h 571119"/>
              <a:gd name="connsiteX1" fmla="*/ 803243 w 803243"/>
              <a:gd name="connsiteY1" fmla="*/ 285559 h 571119"/>
              <a:gd name="connsiteX2" fmla="*/ 803243 w 803243"/>
              <a:gd name="connsiteY2" fmla="*/ 0 h 571119"/>
              <a:gd name="connsiteX3" fmla="*/ 0 w 803243"/>
              <a:gd name="connsiteY3" fmla="*/ 0 h 571119"/>
              <a:gd name="connsiteX4" fmla="*/ 0 w 803243"/>
              <a:gd name="connsiteY4" fmla="*/ 571024 h 571119"/>
              <a:gd name="connsiteX5" fmla="*/ 517684 w 803243"/>
              <a:gd name="connsiteY5" fmla="*/ 571024 h 57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9">
                <a:moveTo>
                  <a:pt x="517684" y="571119"/>
                </a:moveTo>
                <a:cubicBezTo>
                  <a:pt x="675418" y="571119"/>
                  <a:pt x="803243" y="443294"/>
                  <a:pt x="803243" y="285559"/>
                </a:cubicBezTo>
                <a:lnTo>
                  <a:pt x="803243" y="0"/>
                </a:lnTo>
                <a:lnTo>
                  <a:pt x="0" y="0"/>
                </a:lnTo>
                <a:lnTo>
                  <a:pt x="0" y="571024"/>
                </a:lnTo>
                <a:lnTo>
                  <a:pt x="517684" y="571024"/>
                </a:lnTo>
                <a:close/>
              </a:path>
            </a:pathLst>
          </a:custGeom>
          <a:solidFill>
            <a:schemeClr val="accent2"/>
          </a:solidFill>
          <a:ln w="9525" cap="flat">
            <a:noFill/>
            <a:prstDash val="solid"/>
            <a:miter/>
          </a:ln>
        </p:spPr>
        <p:txBody>
          <a:bodyPr rtlCol="0" anchor="ctr"/>
          <a:lstStyle/>
          <a:p>
            <a:endParaRPr lang="en-US"/>
          </a:p>
        </p:txBody>
      </p:sp>
      <p:sp>
        <p:nvSpPr>
          <p:cNvPr id="38" name="Frihandsfigur 4">
            <a:extLst>
              <a:ext uri="{FF2B5EF4-FFF2-40B4-BE49-F238E27FC236}">
                <a16:creationId xmlns:a16="http://schemas.microsoft.com/office/drawing/2014/main" id="{AEC35D31-9856-2B82-F7AD-68F4A6BA881A}"/>
              </a:ext>
              <a:ext uri="{C183D7F6-B498-43B3-948B-1728B52AA6E4}">
                <adec:decorative xmlns:adec="http://schemas.microsoft.com/office/drawing/2017/decorative" val="1"/>
              </a:ext>
            </a:extLst>
          </p:cNvPr>
          <p:cNvSpPr>
            <a:spLocks noChangeAspect="1"/>
          </p:cNvSpPr>
          <p:nvPr/>
        </p:nvSpPr>
        <p:spPr>
          <a:xfrm>
            <a:off x="8945717" y="3431800"/>
            <a:ext cx="1427943" cy="2030411"/>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98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98" y="1142143"/>
                </a:lnTo>
                <a:close/>
              </a:path>
            </a:pathLst>
          </a:custGeom>
          <a:solidFill>
            <a:srgbClr val="E7E1DF"/>
          </a:solidFill>
          <a:ln w="9525" cap="flat">
            <a:noFill/>
            <a:prstDash val="solid"/>
            <a:miter/>
          </a:ln>
        </p:spPr>
        <p:txBody>
          <a:bodyPr rtlCol="0" anchor="ctr"/>
          <a:lstStyle/>
          <a:p>
            <a:endParaRPr lang="en-US"/>
          </a:p>
        </p:txBody>
      </p:sp>
      <p:sp>
        <p:nvSpPr>
          <p:cNvPr id="40" name="Frihandsfigur 5">
            <a:extLst>
              <a:ext uri="{FF2B5EF4-FFF2-40B4-BE49-F238E27FC236}">
                <a16:creationId xmlns:a16="http://schemas.microsoft.com/office/drawing/2014/main" id="{5C169603-4E21-C187-1A1D-38882F9232D3}"/>
              </a:ext>
              <a:ext uri="{C183D7F6-B498-43B3-948B-1728B52AA6E4}">
                <adec:decorative xmlns:adec="http://schemas.microsoft.com/office/drawing/2017/decorative" val="1"/>
              </a:ext>
            </a:extLst>
          </p:cNvPr>
          <p:cNvSpPr>
            <a:spLocks noChangeAspect="1"/>
          </p:cNvSpPr>
          <p:nvPr/>
        </p:nvSpPr>
        <p:spPr>
          <a:xfrm>
            <a:off x="10373491" y="3431971"/>
            <a:ext cx="1427943" cy="2030411"/>
          </a:xfrm>
          <a:custGeom>
            <a:avLst/>
            <a:gdLst>
              <a:gd name="connsiteX0" fmla="*/ 324040 w 803243"/>
              <a:gd name="connsiteY0" fmla="*/ 0 h 1142142"/>
              <a:gd name="connsiteX1" fmla="*/ 0 w 803243"/>
              <a:gd name="connsiteY1" fmla="*/ 324041 h 1142142"/>
              <a:gd name="connsiteX2" fmla="*/ 0 w 803243"/>
              <a:gd name="connsiteY2" fmla="*/ 1142143 h 1142142"/>
              <a:gd name="connsiteX3" fmla="*/ 803243 w 803243"/>
              <a:gd name="connsiteY3" fmla="*/ 1142143 h 1142142"/>
              <a:gd name="connsiteX4" fmla="*/ 803243 w 803243"/>
              <a:gd name="connsiteY4" fmla="*/ 0 h 1142142"/>
              <a:gd name="connsiteX5" fmla="*/ 324040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324040" y="0"/>
                </a:moveTo>
                <a:cubicBezTo>
                  <a:pt x="145066" y="0"/>
                  <a:pt x="0" y="145066"/>
                  <a:pt x="0" y="324041"/>
                </a:cubicBezTo>
                <a:lnTo>
                  <a:pt x="0" y="1142143"/>
                </a:lnTo>
                <a:lnTo>
                  <a:pt x="803243" y="1142143"/>
                </a:lnTo>
                <a:lnTo>
                  <a:pt x="803243" y="0"/>
                </a:lnTo>
                <a:lnTo>
                  <a:pt x="324040" y="0"/>
                </a:lnTo>
                <a:close/>
              </a:path>
            </a:pathLst>
          </a:custGeom>
          <a:solidFill>
            <a:schemeClr val="accent1"/>
          </a:solidFill>
          <a:ln w="9525" cap="flat">
            <a:noFill/>
            <a:prstDash val="solid"/>
            <a:miter/>
          </a:ln>
        </p:spPr>
        <p:txBody>
          <a:bodyPr rtlCol="0" anchor="ctr"/>
          <a:lstStyle/>
          <a:p>
            <a:endParaRPr lang="en-US"/>
          </a:p>
        </p:txBody>
      </p:sp>
      <p:sp>
        <p:nvSpPr>
          <p:cNvPr id="39" name="Frihandsfigur 6">
            <a:extLst>
              <a:ext uri="{FF2B5EF4-FFF2-40B4-BE49-F238E27FC236}">
                <a16:creationId xmlns:a16="http://schemas.microsoft.com/office/drawing/2014/main" id="{EDA18A8B-463B-9AD0-703D-FA911578B30D}"/>
              </a:ext>
              <a:ext uri="{C183D7F6-B498-43B3-948B-1728B52AA6E4}">
                <adec:decorative xmlns:adec="http://schemas.microsoft.com/office/drawing/2017/decorative" val="1"/>
              </a:ext>
            </a:extLst>
          </p:cNvPr>
          <p:cNvSpPr>
            <a:spLocks noChangeAspect="1"/>
          </p:cNvSpPr>
          <p:nvPr/>
        </p:nvSpPr>
        <p:spPr>
          <a:xfrm>
            <a:off x="7517605" y="4447600"/>
            <a:ext cx="1427943" cy="2030411"/>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03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03" y="1142143"/>
                </a:lnTo>
                <a:close/>
              </a:path>
            </a:pathLst>
          </a:custGeom>
          <a:solidFill>
            <a:schemeClr val="accent1"/>
          </a:solidFill>
          <a:ln w="9525" cap="flat">
            <a:noFill/>
            <a:prstDash val="solid"/>
            <a:miter/>
          </a:ln>
        </p:spPr>
        <p:txBody>
          <a:bodyPr rtlCol="0" anchor="ctr"/>
          <a:lstStyle/>
          <a:p>
            <a:endParaRPr lang="en-US"/>
          </a:p>
        </p:txBody>
      </p:sp>
      <p:sp>
        <p:nvSpPr>
          <p:cNvPr id="35" name="Frihandsfigur 7">
            <a:extLst>
              <a:ext uri="{FF2B5EF4-FFF2-40B4-BE49-F238E27FC236}">
                <a16:creationId xmlns:a16="http://schemas.microsoft.com/office/drawing/2014/main" id="{3214743A-6966-8ED7-BA34-E45A379E030F}"/>
              </a:ext>
              <a:ext uri="{C183D7F6-B498-43B3-948B-1728B52AA6E4}">
                <adec:decorative xmlns:adec="http://schemas.microsoft.com/office/drawing/2017/decorative" val="1"/>
              </a:ext>
            </a:extLst>
          </p:cNvPr>
          <p:cNvSpPr>
            <a:spLocks noChangeAspect="1"/>
          </p:cNvSpPr>
          <p:nvPr/>
        </p:nvSpPr>
        <p:spPr>
          <a:xfrm>
            <a:off x="8945548" y="5462891"/>
            <a:ext cx="1427943" cy="1015289"/>
          </a:xfrm>
          <a:custGeom>
            <a:avLst/>
            <a:gdLst>
              <a:gd name="connsiteX0" fmla="*/ 285559 w 803243"/>
              <a:gd name="connsiteY0" fmla="*/ 0 h 571118"/>
              <a:gd name="connsiteX1" fmla="*/ 0 w 803243"/>
              <a:gd name="connsiteY1" fmla="*/ 285560 h 571118"/>
              <a:gd name="connsiteX2" fmla="*/ 0 w 803243"/>
              <a:gd name="connsiteY2" fmla="*/ 571119 h 571118"/>
              <a:gd name="connsiteX3" fmla="*/ 803243 w 803243"/>
              <a:gd name="connsiteY3" fmla="*/ 571119 h 571118"/>
              <a:gd name="connsiteX4" fmla="*/ 803243 w 803243"/>
              <a:gd name="connsiteY4" fmla="*/ 95 h 571118"/>
              <a:gd name="connsiteX5" fmla="*/ 285559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285559" y="0"/>
                </a:moveTo>
                <a:cubicBezTo>
                  <a:pt x="127825" y="0"/>
                  <a:pt x="0" y="127826"/>
                  <a:pt x="0" y="285560"/>
                </a:cubicBezTo>
                <a:lnTo>
                  <a:pt x="0" y="571119"/>
                </a:lnTo>
                <a:lnTo>
                  <a:pt x="803243" y="571119"/>
                </a:lnTo>
                <a:lnTo>
                  <a:pt x="803243" y="95"/>
                </a:lnTo>
                <a:lnTo>
                  <a:pt x="285559" y="95"/>
                </a:lnTo>
                <a:close/>
              </a:path>
            </a:pathLst>
          </a:custGeom>
          <a:solidFill>
            <a:schemeClr val="accent2"/>
          </a:solidFill>
          <a:ln w="9525" cap="flat">
            <a:noFill/>
            <a:prstDash val="solid"/>
            <a:miter/>
          </a:ln>
        </p:spPr>
        <p:txBody>
          <a:bodyPr rtlCol="0" anchor="ctr"/>
          <a:lstStyle/>
          <a:p>
            <a:endParaRPr lang="en-US"/>
          </a:p>
        </p:txBody>
      </p:sp>
      <p:sp>
        <p:nvSpPr>
          <p:cNvPr id="36" name="Frihandsfigur 8">
            <a:extLst>
              <a:ext uri="{FF2B5EF4-FFF2-40B4-BE49-F238E27FC236}">
                <a16:creationId xmlns:a16="http://schemas.microsoft.com/office/drawing/2014/main" id="{54E9228D-01FE-98B4-466F-CE9B90DF9F7D}"/>
              </a:ext>
              <a:ext uri="{C183D7F6-B498-43B3-948B-1728B52AA6E4}">
                <adec:decorative xmlns:adec="http://schemas.microsoft.com/office/drawing/2017/decorative" val="1"/>
              </a:ext>
            </a:extLst>
          </p:cNvPr>
          <p:cNvSpPr>
            <a:spLocks noChangeAspect="1"/>
          </p:cNvSpPr>
          <p:nvPr/>
        </p:nvSpPr>
        <p:spPr>
          <a:xfrm>
            <a:off x="10373660" y="5462891"/>
            <a:ext cx="1427943" cy="1015289"/>
          </a:xfrm>
          <a:custGeom>
            <a:avLst/>
            <a:gdLst>
              <a:gd name="connsiteX0" fmla="*/ 517684 w 803243"/>
              <a:gd name="connsiteY0" fmla="*/ 0 h 571118"/>
              <a:gd name="connsiteX1" fmla="*/ 803243 w 803243"/>
              <a:gd name="connsiteY1" fmla="*/ 285560 h 571118"/>
              <a:gd name="connsiteX2" fmla="*/ 803243 w 803243"/>
              <a:gd name="connsiteY2" fmla="*/ 571119 h 571118"/>
              <a:gd name="connsiteX3" fmla="*/ 0 w 803243"/>
              <a:gd name="connsiteY3" fmla="*/ 571119 h 571118"/>
              <a:gd name="connsiteX4" fmla="*/ 0 w 803243"/>
              <a:gd name="connsiteY4" fmla="*/ 95 h 571118"/>
              <a:gd name="connsiteX5" fmla="*/ 517684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0"/>
                </a:moveTo>
                <a:cubicBezTo>
                  <a:pt x="675418" y="0"/>
                  <a:pt x="803243" y="127826"/>
                  <a:pt x="803243" y="285560"/>
                </a:cubicBezTo>
                <a:lnTo>
                  <a:pt x="803243" y="571119"/>
                </a:lnTo>
                <a:lnTo>
                  <a:pt x="0" y="571119"/>
                </a:lnTo>
                <a:lnTo>
                  <a:pt x="0" y="95"/>
                </a:lnTo>
                <a:lnTo>
                  <a:pt x="517684" y="95"/>
                </a:lnTo>
                <a:close/>
              </a:path>
            </a:pathLst>
          </a:custGeom>
          <a:solidFill>
            <a:srgbClr val="E7E1DF"/>
          </a:solidFill>
          <a:ln w="9525" cap="flat">
            <a:noFill/>
            <a:prstDash val="solid"/>
            <a:miter/>
          </a:ln>
        </p:spPr>
        <p:txBody>
          <a:bodyPr rtlCol="0" anchor="ctr"/>
          <a:lstStyle/>
          <a:p>
            <a:endParaRPr lang="en-US"/>
          </a:p>
        </p:txBody>
      </p:sp>
      <p:pic>
        <p:nvPicPr>
          <p:cNvPr id="4" name="Logo" descr="Logotyp Västra Götalandsregionen">
            <a:extLst>
              <a:ext uri="{FF2B5EF4-FFF2-40B4-BE49-F238E27FC236}">
                <a16:creationId xmlns:a16="http://schemas.microsoft.com/office/drawing/2014/main" id="{CCDBD8D8-0B63-16B1-A58A-3685331C4CCE}"/>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390752" y="6052990"/>
            <a:ext cx="2118361" cy="377529"/>
          </a:xfrm>
          <a:prstGeom prst="rect">
            <a:avLst/>
          </a:prstGeom>
        </p:spPr>
      </p:pic>
      <p:sp>
        <p:nvSpPr>
          <p:cNvPr id="6" name="Platshållare för bild 5">
            <a:extLst>
              <a:ext uri="{FF2B5EF4-FFF2-40B4-BE49-F238E27FC236}">
                <a16:creationId xmlns:a16="http://schemas.microsoft.com/office/drawing/2014/main" id="{FC3A05F8-3C95-C4BB-ED96-7938636C1507}"/>
              </a:ext>
            </a:extLst>
          </p:cNvPr>
          <p:cNvSpPr>
            <a:spLocks noGrp="1"/>
          </p:cNvSpPr>
          <p:nvPr>
            <p:ph type="pic" sz="quarter" idx="17" hasCustomPrompt="1"/>
          </p:nvPr>
        </p:nvSpPr>
        <p:spPr>
          <a:xfrm>
            <a:off x="4761570" y="5675314"/>
            <a:ext cx="2312087" cy="802698"/>
          </a:xfrm>
        </p:spPr>
        <p:txBody>
          <a:bodyPr lIns="0" anchor="t" anchorCtr="0"/>
          <a:lstStyle>
            <a:lvl1pPr marL="0" indent="0">
              <a:lnSpc>
                <a:spcPts val="1720"/>
              </a:lnSpc>
              <a:spcBef>
                <a:spcPts val="1000"/>
              </a:spcBef>
              <a:buFontTx/>
              <a:buNone/>
              <a:defRPr sz="1400"/>
            </a:lvl1pPr>
          </a:lstStyle>
          <a:p>
            <a:r>
              <a:rPr lang="sv-SE"/>
              <a:t>Klicka för att lägga till en logotyp</a:t>
            </a:r>
          </a:p>
        </p:txBody>
      </p:sp>
      <p:sp>
        <p:nvSpPr>
          <p:cNvPr id="7" name="Platshållare för datum 6">
            <a:extLst>
              <a:ext uri="{FF2B5EF4-FFF2-40B4-BE49-F238E27FC236}">
                <a16:creationId xmlns:a16="http://schemas.microsoft.com/office/drawing/2014/main" id="{C4CBFC51-E299-C1C6-C259-2EC78776D974}"/>
              </a:ext>
            </a:extLst>
          </p:cNvPr>
          <p:cNvSpPr>
            <a:spLocks noGrp="1"/>
          </p:cNvSpPr>
          <p:nvPr>
            <p:ph type="dt" sz="half" idx="14"/>
          </p:nvPr>
        </p:nvSpPr>
        <p:spPr>
          <a:xfrm>
            <a:off x="10901364" y="136525"/>
            <a:ext cx="900071" cy="141687"/>
          </a:xfrm>
        </p:spPr>
        <p:txBody>
          <a:bodyPr/>
          <a:lstStyle/>
          <a:p>
            <a:fld id="{E6352102-90CD-4D19-A6FA-0CF9A5A2C5CF}" type="datetime1">
              <a:rPr lang="sv-SE" smtClean="0"/>
              <a:t>2026-06-29</a:t>
            </a:fld>
            <a:endParaRPr lang="sv-SE"/>
          </a:p>
        </p:txBody>
      </p:sp>
      <p:sp>
        <p:nvSpPr>
          <p:cNvPr id="8" name="Platshållare för sidfot 7">
            <a:extLst>
              <a:ext uri="{FF2B5EF4-FFF2-40B4-BE49-F238E27FC236}">
                <a16:creationId xmlns:a16="http://schemas.microsoft.com/office/drawing/2014/main" id="{DAF13055-4269-7909-D2F6-610F622CD5BE}"/>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4144602498"/>
      </p:ext>
    </p:extLst>
  </p:cSld>
  <p:clrMapOvr>
    <a:masterClrMapping/>
  </p:clrMapOvr>
  <p:extLst>
    <p:ext uri="{DCECCB84-F9BA-43D5-87BE-67443E8EF086}">
      <p15:sldGuideLst xmlns:p15="http://schemas.microsoft.com/office/powerpoint/2012/main">
        <p15:guide id="1" pos="55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a:xfrm>
            <a:off x="1096621" y="666000"/>
            <a:ext cx="8642350" cy="1047750"/>
          </a:xfrm>
          <a:prstGeom prst="rect">
            <a:avLst/>
          </a:prstGeom>
        </p:spPr>
        <p:txBody>
          <a:bodyPr anchor="t" anchorCtr="0"/>
          <a:lstStyle>
            <a:lvl1pPr>
              <a:defRPr/>
            </a:lvl1pPr>
          </a:lstStyle>
          <a:p>
            <a:r>
              <a:rPr lang="sv-SE"/>
              <a:t>Klicka för att lägga till rubrik</a:t>
            </a:r>
          </a:p>
        </p:txBody>
      </p:sp>
      <p:sp>
        <p:nvSpPr>
          <p:cNvPr id="4" name="Platshållare för text 2">
            <a:extLst>
              <a:ext uri="{FF2B5EF4-FFF2-40B4-BE49-F238E27FC236}">
                <a16:creationId xmlns:a16="http://schemas.microsoft.com/office/drawing/2014/main" id="{E32FB49D-5F22-65E1-116A-E103227C3F28}"/>
              </a:ext>
            </a:extLst>
          </p:cNvPr>
          <p:cNvSpPr>
            <a:spLocks noGrp="1"/>
          </p:cNvSpPr>
          <p:nvPr>
            <p:ph idx="1"/>
          </p:nvPr>
        </p:nvSpPr>
        <p:spPr>
          <a:xfrm>
            <a:off x="1099112" y="2098800"/>
            <a:ext cx="8642350" cy="3922588"/>
          </a:xfrm>
          <a:prstGeom prst="rect">
            <a:avLst/>
          </a:prstGeom>
        </p:spPr>
        <p:txBody>
          <a:bodyPr vert="horz" lIns="0" tIns="0" rIns="0" bIns="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a:xfrm>
            <a:off x="10901364" y="136525"/>
            <a:ext cx="900071" cy="141687"/>
          </a:xfrm>
        </p:spPr>
        <p:txBody>
          <a:bodyPr/>
          <a:lstStyle/>
          <a:p>
            <a:fld id="{A9034EE9-C754-4ADA-8040-74768490ECB4}" type="datetime1">
              <a:rPr lang="sv-SE" smtClean="0"/>
              <a:t>2026-06-29</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grpSp>
        <p:nvGrpSpPr>
          <p:cNvPr id="13" name="Graphic 4">
            <a:extLst>
              <a:ext uri="{FF2B5EF4-FFF2-40B4-BE49-F238E27FC236}">
                <a16:creationId xmlns:a16="http://schemas.microsoft.com/office/drawing/2014/main" id="{162A0E45-E1EA-3009-8278-84D059CF6FCE}"/>
              </a:ext>
            </a:extLst>
          </p:cNvPr>
          <p:cNvGrpSpPr>
            <a:grpSpLocks noChangeAspect="1"/>
          </p:cNvGrpSpPr>
          <p:nvPr/>
        </p:nvGrpSpPr>
        <p:grpSpPr>
          <a:xfrm>
            <a:off x="10373519" y="385758"/>
            <a:ext cx="1427975" cy="6091200"/>
            <a:chOff x="10371138" y="380999"/>
            <a:chExt cx="1439146" cy="6138849"/>
          </a:xfrm>
        </p:grpSpPr>
        <p:sp>
          <p:nvSpPr>
            <p:cNvPr id="15" name="Frihandsfigur 1">
              <a:extLst>
                <a:ext uri="{FF2B5EF4-FFF2-40B4-BE49-F238E27FC236}">
                  <a16:creationId xmlns:a16="http://schemas.microsoft.com/office/drawing/2014/main" id="{FBA227F0-F87F-B1E9-946E-B0BDB414627D}"/>
                </a:ext>
                <a:ext uri="{C183D7F6-B498-43B3-948B-1728B52AA6E4}">
                  <adec:decorative xmlns:adec="http://schemas.microsoft.com/office/drawing/2017/decorative" val="1"/>
                </a:ext>
              </a:extLst>
            </p:cNvPr>
            <p:cNvSpPr>
              <a:spLocks noChangeAspect="1"/>
            </p:cNvSpPr>
            <p:nvPr/>
          </p:nvSpPr>
          <p:spPr>
            <a:xfrm>
              <a:off x="10371138" y="380999"/>
              <a:ext cx="1439144" cy="1023084"/>
            </a:xfrm>
            <a:custGeom>
              <a:avLst/>
              <a:gdLst>
                <a:gd name="connsiteX0" fmla="*/ 511628 w 1439144"/>
                <a:gd name="connsiteY0" fmla="*/ 1023085 h 1023084"/>
                <a:gd name="connsiteX1" fmla="*/ 0 w 1439144"/>
                <a:gd name="connsiteY1" fmla="*/ 511628 h 1023084"/>
                <a:gd name="connsiteX2" fmla="*/ 0 w 1439144"/>
                <a:gd name="connsiteY2" fmla="*/ 0 h 1023084"/>
                <a:gd name="connsiteX3" fmla="*/ 1439145 w 1439144"/>
                <a:gd name="connsiteY3" fmla="*/ 0 h 1023084"/>
                <a:gd name="connsiteX4" fmla="*/ 1439145 w 1439144"/>
                <a:gd name="connsiteY4" fmla="*/ 1023085 h 1023084"/>
                <a:gd name="connsiteX5" fmla="*/ 511628 w 1439144"/>
                <a:gd name="connsiteY5" fmla="*/ 1023085 h 1023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1023084">
                  <a:moveTo>
                    <a:pt x="511628" y="1023085"/>
                  </a:moveTo>
                  <a:cubicBezTo>
                    <a:pt x="229021" y="1023085"/>
                    <a:pt x="0" y="794064"/>
                    <a:pt x="0" y="511628"/>
                  </a:cubicBezTo>
                  <a:lnTo>
                    <a:pt x="0" y="0"/>
                  </a:lnTo>
                  <a:lnTo>
                    <a:pt x="1439145" y="0"/>
                  </a:lnTo>
                  <a:lnTo>
                    <a:pt x="1439145" y="1023085"/>
                  </a:lnTo>
                  <a:lnTo>
                    <a:pt x="511628" y="1023085"/>
                  </a:lnTo>
                  <a:close/>
                </a:path>
              </a:pathLst>
            </a:custGeom>
            <a:solidFill>
              <a:schemeClr val="accent2"/>
            </a:solidFill>
            <a:ln w="17009" cap="flat">
              <a:noFill/>
              <a:prstDash val="solid"/>
              <a:miter/>
            </a:ln>
          </p:spPr>
          <p:txBody>
            <a:bodyPr rtlCol="0" anchor="ctr"/>
            <a:lstStyle/>
            <a:p>
              <a:endParaRPr lang="en-US"/>
            </a:p>
          </p:txBody>
        </p:sp>
        <p:sp>
          <p:nvSpPr>
            <p:cNvPr id="17" name="Frihandsfigur 2">
              <a:extLst>
                <a:ext uri="{FF2B5EF4-FFF2-40B4-BE49-F238E27FC236}">
                  <a16:creationId xmlns:a16="http://schemas.microsoft.com/office/drawing/2014/main" id="{47751422-DED5-3AD2-D9AD-FF0A483F29C4}"/>
                </a:ext>
                <a:ext uri="{C183D7F6-B498-43B3-948B-1728B52AA6E4}">
                  <adec:decorative xmlns:adec="http://schemas.microsoft.com/office/drawing/2017/decorative" val="1"/>
                </a:ext>
              </a:extLst>
            </p:cNvPr>
            <p:cNvSpPr>
              <a:spLocks noChangeAspect="1"/>
            </p:cNvSpPr>
            <p:nvPr/>
          </p:nvSpPr>
          <p:spPr>
            <a:xfrm>
              <a:off x="10371140" y="1404083"/>
              <a:ext cx="1439144" cy="2046340"/>
            </a:xfrm>
            <a:custGeom>
              <a:avLst/>
              <a:gdLst>
                <a:gd name="connsiteX0" fmla="*/ 858572 w 1439144"/>
                <a:gd name="connsiteY0" fmla="*/ 2046340 h 2046340"/>
                <a:gd name="connsiteX1" fmla="*/ 1439145 w 1439144"/>
                <a:gd name="connsiteY1" fmla="*/ 1465767 h 2046340"/>
                <a:gd name="connsiteX2" fmla="*/ 1439145 w 1439144"/>
                <a:gd name="connsiteY2" fmla="*/ 0 h 2046340"/>
                <a:gd name="connsiteX3" fmla="*/ 0 w 1439144"/>
                <a:gd name="connsiteY3" fmla="*/ 0 h 2046340"/>
                <a:gd name="connsiteX4" fmla="*/ 0 w 1439144"/>
                <a:gd name="connsiteY4" fmla="*/ 2046340 h 2046340"/>
                <a:gd name="connsiteX5" fmla="*/ 858572 w 1439144"/>
                <a:gd name="connsiteY5" fmla="*/ 2046340 h 2046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2046340">
                  <a:moveTo>
                    <a:pt x="858572" y="2046340"/>
                  </a:moveTo>
                  <a:cubicBezTo>
                    <a:pt x="1179235" y="2046340"/>
                    <a:pt x="1439145" y="1786431"/>
                    <a:pt x="1439145" y="1465767"/>
                  </a:cubicBezTo>
                  <a:lnTo>
                    <a:pt x="1439145" y="0"/>
                  </a:lnTo>
                  <a:lnTo>
                    <a:pt x="0" y="0"/>
                  </a:lnTo>
                  <a:lnTo>
                    <a:pt x="0" y="2046340"/>
                  </a:lnTo>
                  <a:lnTo>
                    <a:pt x="858572" y="2046340"/>
                  </a:lnTo>
                  <a:close/>
                </a:path>
              </a:pathLst>
            </a:custGeom>
            <a:solidFill>
              <a:srgbClr val="E7E1DF"/>
            </a:solidFill>
            <a:ln w="17009" cap="flat">
              <a:noFill/>
              <a:prstDash val="solid"/>
              <a:miter/>
            </a:ln>
          </p:spPr>
          <p:txBody>
            <a:bodyPr rtlCol="0" anchor="ctr"/>
            <a:lstStyle/>
            <a:p>
              <a:endParaRPr lang="en-US"/>
            </a:p>
          </p:txBody>
        </p:sp>
        <p:sp>
          <p:nvSpPr>
            <p:cNvPr id="16" name="Frihandsfigur 3">
              <a:extLst>
                <a:ext uri="{FF2B5EF4-FFF2-40B4-BE49-F238E27FC236}">
                  <a16:creationId xmlns:a16="http://schemas.microsoft.com/office/drawing/2014/main" id="{C54C73C6-9503-842F-1121-D23FB73C8F02}"/>
                </a:ext>
                <a:ext uri="{C183D7F6-B498-43B3-948B-1728B52AA6E4}">
                  <adec:decorative xmlns:adec="http://schemas.microsoft.com/office/drawing/2017/decorative" val="1"/>
                </a:ext>
              </a:extLst>
            </p:cNvPr>
            <p:cNvSpPr>
              <a:spLocks noChangeAspect="1"/>
            </p:cNvSpPr>
            <p:nvPr/>
          </p:nvSpPr>
          <p:spPr>
            <a:xfrm>
              <a:off x="10371138" y="3450423"/>
              <a:ext cx="1439144" cy="3069425"/>
            </a:xfrm>
            <a:custGeom>
              <a:avLst/>
              <a:gdLst>
                <a:gd name="connsiteX0" fmla="*/ 858572 w 1439144"/>
                <a:gd name="connsiteY0" fmla="*/ 3069425 h 3069424"/>
                <a:gd name="connsiteX1" fmla="*/ 1439145 w 1439144"/>
                <a:gd name="connsiteY1" fmla="*/ 2488852 h 3069424"/>
                <a:gd name="connsiteX2" fmla="*/ 1439145 w 1439144"/>
                <a:gd name="connsiteY2" fmla="*/ 0 h 3069424"/>
                <a:gd name="connsiteX3" fmla="*/ 0 w 1439144"/>
                <a:gd name="connsiteY3" fmla="*/ 0 h 3069424"/>
                <a:gd name="connsiteX4" fmla="*/ 0 w 1439144"/>
                <a:gd name="connsiteY4" fmla="*/ 3069425 h 3069424"/>
                <a:gd name="connsiteX5" fmla="*/ 858572 w 1439144"/>
                <a:gd name="connsiteY5" fmla="*/ 3069425 h 3069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3069424">
                  <a:moveTo>
                    <a:pt x="858572" y="3069425"/>
                  </a:moveTo>
                  <a:cubicBezTo>
                    <a:pt x="1179235" y="3069425"/>
                    <a:pt x="1439145" y="2809515"/>
                    <a:pt x="1439145" y="2488852"/>
                  </a:cubicBezTo>
                  <a:lnTo>
                    <a:pt x="1439145" y="0"/>
                  </a:lnTo>
                  <a:lnTo>
                    <a:pt x="0" y="0"/>
                  </a:lnTo>
                  <a:lnTo>
                    <a:pt x="0" y="3069425"/>
                  </a:lnTo>
                  <a:lnTo>
                    <a:pt x="858572" y="3069425"/>
                  </a:lnTo>
                  <a:close/>
                </a:path>
              </a:pathLst>
            </a:custGeom>
            <a:solidFill>
              <a:schemeClr val="accent1"/>
            </a:solidFill>
            <a:ln w="17009" cap="flat">
              <a:noFill/>
              <a:prstDash val="solid"/>
              <a:miter/>
            </a:ln>
          </p:spPr>
          <p:txBody>
            <a:bodyPr rtlCol="0" anchor="ctr"/>
            <a:lstStyle/>
            <a:p>
              <a:endParaRPr lang="en-US"/>
            </a:p>
          </p:txBody>
        </p:sp>
      </p:grpSp>
    </p:spTree>
    <p:extLst>
      <p:ext uri="{BB962C8B-B14F-4D97-AF65-F5344CB8AC3E}">
        <p14:creationId xmlns:p14="http://schemas.microsoft.com/office/powerpoint/2010/main" val="2509924935"/>
      </p:ext>
    </p:extLst>
  </p:cSld>
  <p:clrMapOvr>
    <a:masterClrMapping/>
  </p:clrMapOvr>
  <p:extLst>
    <p:ext uri="{DCECCB84-F9BA-43D5-87BE-67443E8EF086}">
      <p15:sldGuideLst xmlns:p15="http://schemas.microsoft.com/office/powerpoint/2012/main">
        <p15:guide id="1" orient="horz" pos="1321">
          <p15:clr>
            <a:srgbClr val="FBAE40"/>
          </p15:clr>
        </p15:guide>
        <p15:guide id="2" pos="688">
          <p15:clr>
            <a:srgbClr val="FBAE40"/>
          </p15:clr>
        </p15:guide>
        <p15:guide id="3" orient="horz" pos="414">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571902-9019-4326-9DA4-70B9743B49ED}"/>
              </a:ext>
            </a:extLst>
          </p:cNvPr>
          <p:cNvSpPr>
            <a:spLocks noGrp="1"/>
          </p:cNvSpPr>
          <p:nvPr>
            <p:ph type="title" hasCustomPrompt="1"/>
          </p:nvPr>
        </p:nvSpPr>
        <p:spPr>
          <a:xfrm>
            <a:off x="881395" y="1390462"/>
            <a:ext cx="8872205" cy="1047750"/>
          </a:xfrm>
          <a:prstGeom prst="rect">
            <a:avLst/>
          </a:prstGeom>
        </p:spPr>
        <p:txBody>
          <a:bodyPr/>
          <a:lstStyle>
            <a:lvl1pPr>
              <a:defRPr b="1"/>
            </a:lvl1pPr>
          </a:lstStyle>
          <a:p>
            <a:r>
              <a:rPr lang="sv-SE"/>
              <a:t>Klicka för att lägga till rubrik</a:t>
            </a:r>
          </a:p>
        </p:txBody>
      </p:sp>
      <p:sp>
        <p:nvSpPr>
          <p:cNvPr id="5" name="Platshållare för datum 4">
            <a:extLst>
              <a:ext uri="{FF2B5EF4-FFF2-40B4-BE49-F238E27FC236}">
                <a16:creationId xmlns:a16="http://schemas.microsoft.com/office/drawing/2014/main" id="{3E0629D0-D830-BA3B-8258-4D3944A151FE}"/>
              </a:ext>
            </a:extLst>
          </p:cNvPr>
          <p:cNvSpPr>
            <a:spLocks noGrp="1"/>
          </p:cNvSpPr>
          <p:nvPr>
            <p:ph type="dt" sz="half" idx="10"/>
          </p:nvPr>
        </p:nvSpPr>
        <p:spPr>
          <a:xfrm>
            <a:off x="10901364" y="136525"/>
            <a:ext cx="900071" cy="141687"/>
          </a:xfrm>
        </p:spPr>
        <p:txBody>
          <a:bodyPr/>
          <a:lstStyle/>
          <a:p>
            <a:fld id="{15EC4DB9-18B3-42AA-8AF9-FBBF009AFDE3}" type="datetime1">
              <a:rPr lang="sv-SE" smtClean="0"/>
              <a:t>2026-06-29</a:t>
            </a:fld>
            <a:endParaRPr lang="sv-SE"/>
          </a:p>
        </p:txBody>
      </p:sp>
      <p:sp>
        <p:nvSpPr>
          <p:cNvPr id="6" name="Platshållare för sidfot 5">
            <a:extLst>
              <a:ext uri="{FF2B5EF4-FFF2-40B4-BE49-F238E27FC236}">
                <a16:creationId xmlns:a16="http://schemas.microsoft.com/office/drawing/2014/main" id="{F61AD9AB-C85B-9888-3B59-C1F8A75F1D3A}"/>
              </a:ext>
            </a:extLst>
          </p:cNvPr>
          <p:cNvSpPr>
            <a:spLocks noGrp="1"/>
          </p:cNvSpPr>
          <p:nvPr>
            <p:ph type="ftr" sz="quarter" idx="11"/>
          </p:nvPr>
        </p:nvSpPr>
        <p:spPr/>
        <p:txBody>
          <a:bodyPr/>
          <a:lstStyle/>
          <a:p>
            <a:endParaRPr lang="sv-SE"/>
          </a:p>
        </p:txBody>
      </p:sp>
      <p:grpSp>
        <p:nvGrpSpPr>
          <p:cNvPr id="12" name="Graphic 4">
            <a:extLst>
              <a:ext uri="{FF2B5EF4-FFF2-40B4-BE49-F238E27FC236}">
                <a16:creationId xmlns:a16="http://schemas.microsoft.com/office/drawing/2014/main" id="{7103269B-EA66-46B6-71C1-E192E8F1AFC8}"/>
              </a:ext>
            </a:extLst>
          </p:cNvPr>
          <p:cNvGrpSpPr>
            <a:grpSpLocks noChangeAspect="1"/>
          </p:cNvGrpSpPr>
          <p:nvPr userDrawn="1"/>
        </p:nvGrpSpPr>
        <p:grpSpPr>
          <a:xfrm>
            <a:off x="10373517" y="385758"/>
            <a:ext cx="1427977" cy="6091200"/>
            <a:chOff x="10371143" y="380999"/>
            <a:chExt cx="1439149" cy="6138849"/>
          </a:xfrm>
        </p:grpSpPr>
        <p:sp>
          <p:nvSpPr>
            <p:cNvPr id="13" name="Frihandsfigur 1">
              <a:extLst>
                <a:ext uri="{FF2B5EF4-FFF2-40B4-BE49-F238E27FC236}">
                  <a16:creationId xmlns:a16="http://schemas.microsoft.com/office/drawing/2014/main" id="{5A9026E1-DFAC-E9EE-2962-8B79601BF3EA}"/>
                </a:ext>
                <a:ext uri="{C183D7F6-B498-43B3-948B-1728B52AA6E4}">
                  <adec:decorative xmlns:adec="http://schemas.microsoft.com/office/drawing/2017/decorative" val="1"/>
                </a:ext>
              </a:extLst>
            </p:cNvPr>
            <p:cNvSpPr>
              <a:spLocks noChangeAspect="1"/>
            </p:cNvSpPr>
            <p:nvPr/>
          </p:nvSpPr>
          <p:spPr>
            <a:xfrm>
              <a:off x="10371148" y="380999"/>
              <a:ext cx="1439144" cy="1023084"/>
            </a:xfrm>
            <a:custGeom>
              <a:avLst/>
              <a:gdLst>
                <a:gd name="connsiteX0" fmla="*/ 511628 w 1439144"/>
                <a:gd name="connsiteY0" fmla="*/ 1023085 h 1023084"/>
                <a:gd name="connsiteX1" fmla="*/ 0 w 1439144"/>
                <a:gd name="connsiteY1" fmla="*/ 511628 h 1023084"/>
                <a:gd name="connsiteX2" fmla="*/ 0 w 1439144"/>
                <a:gd name="connsiteY2" fmla="*/ 0 h 1023084"/>
                <a:gd name="connsiteX3" fmla="*/ 1439145 w 1439144"/>
                <a:gd name="connsiteY3" fmla="*/ 0 h 1023084"/>
                <a:gd name="connsiteX4" fmla="*/ 1439145 w 1439144"/>
                <a:gd name="connsiteY4" fmla="*/ 1023085 h 1023084"/>
                <a:gd name="connsiteX5" fmla="*/ 511628 w 1439144"/>
                <a:gd name="connsiteY5" fmla="*/ 1023085 h 1023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1023084">
                  <a:moveTo>
                    <a:pt x="511628" y="1023085"/>
                  </a:moveTo>
                  <a:cubicBezTo>
                    <a:pt x="229021" y="1023085"/>
                    <a:pt x="0" y="794064"/>
                    <a:pt x="0" y="511628"/>
                  </a:cubicBezTo>
                  <a:lnTo>
                    <a:pt x="0" y="0"/>
                  </a:lnTo>
                  <a:lnTo>
                    <a:pt x="1439145" y="0"/>
                  </a:lnTo>
                  <a:lnTo>
                    <a:pt x="1439145" y="1023085"/>
                  </a:lnTo>
                  <a:lnTo>
                    <a:pt x="511628" y="1023085"/>
                  </a:lnTo>
                  <a:close/>
                </a:path>
              </a:pathLst>
            </a:custGeom>
            <a:solidFill>
              <a:schemeClr val="accent2"/>
            </a:solidFill>
            <a:ln w="17009" cap="flat">
              <a:noFill/>
              <a:prstDash val="solid"/>
              <a:miter/>
            </a:ln>
          </p:spPr>
          <p:txBody>
            <a:bodyPr rtlCol="0" anchor="ctr"/>
            <a:lstStyle/>
            <a:p>
              <a:endParaRPr lang="en-US"/>
            </a:p>
          </p:txBody>
        </p:sp>
        <p:sp>
          <p:nvSpPr>
            <p:cNvPr id="15" name="Frihandsfigur 2">
              <a:extLst>
                <a:ext uri="{FF2B5EF4-FFF2-40B4-BE49-F238E27FC236}">
                  <a16:creationId xmlns:a16="http://schemas.microsoft.com/office/drawing/2014/main" id="{F63FA8B4-B426-9EA0-1A0C-AE8684E763C1}"/>
                </a:ext>
                <a:ext uri="{C183D7F6-B498-43B3-948B-1728B52AA6E4}">
                  <adec:decorative xmlns:adec="http://schemas.microsoft.com/office/drawing/2017/decorative" val="1"/>
                </a:ext>
              </a:extLst>
            </p:cNvPr>
            <p:cNvSpPr>
              <a:spLocks noChangeAspect="1"/>
            </p:cNvSpPr>
            <p:nvPr/>
          </p:nvSpPr>
          <p:spPr>
            <a:xfrm>
              <a:off x="10371146" y="1404083"/>
              <a:ext cx="1439144" cy="2046340"/>
            </a:xfrm>
            <a:custGeom>
              <a:avLst/>
              <a:gdLst>
                <a:gd name="connsiteX0" fmla="*/ 858572 w 1439144"/>
                <a:gd name="connsiteY0" fmla="*/ 2046340 h 2046340"/>
                <a:gd name="connsiteX1" fmla="*/ 1439145 w 1439144"/>
                <a:gd name="connsiteY1" fmla="*/ 1465767 h 2046340"/>
                <a:gd name="connsiteX2" fmla="*/ 1439145 w 1439144"/>
                <a:gd name="connsiteY2" fmla="*/ 0 h 2046340"/>
                <a:gd name="connsiteX3" fmla="*/ 0 w 1439144"/>
                <a:gd name="connsiteY3" fmla="*/ 0 h 2046340"/>
                <a:gd name="connsiteX4" fmla="*/ 0 w 1439144"/>
                <a:gd name="connsiteY4" fmla="*/ 2046340 h 2046340"/>
                <a:gd name="connsiteX5" fmla="*/ 858572 w 1439144"/>
                <a:gd name="connsiteY5" fmla="*/ 2046340 h 2046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2046340">
                  <a:moveTo>
                    <a:pt x="858572" y="2046340"/>
                  </a:moveTo>
                  <a:cubicBezTo>
                    <a:pt x="1179235" y="2046340"/>
                    <a:pt x="1439145" y="1786431"/>
                    <a:pt x="1439145" y="1465767"/>
                  </a:cubicBezTo>
                  <a:lnTo>
                    <a:pt x="1439145" y="0"/>
                  </a:lnTo>
                  <a:lnTo>
                    <a:pt x="0" y="0"/>
                  </a:lnTo>
                  <a:lnTo>
                    <a:pt x="0" y="2046340"/>
                  </a:lnTo>
                  <a:lnTo>
                    <a:pt x="858572" y="2046340"/>
                  </a:lnTo>
                  <a:close/>
                </a:path>
              </a:pathLst>
            </a:custGeom>
            <a:solidFill>
              <a:srgbClr val="E7E1DF"/>
            </a:solidFill>
            <a:ln w="17009" cap="flat">
              <a:noFill/>
              <a:prstDash val="solid"/>
              <a:miter/>
            </a:ln>
          </p:spPr>
          <p:txBody>
            <a:bodyPr rtlCol="0" anchor="ctr"/>
            <a:lstStyle/>
            <a:p>
              <a:endParaRPr lang="en-US"/>
            </a:p>
          </p:txBody>
        </p:sp>
        <p:sp>
          <p:nvSpPr>
            <p:cNvPr id="14" name="Frihandsfigur 3">
              <a:extLst>
                <a:ext uri="{FF2B5EF4-FFF2-40B4-BE49-F238E27FC236}">
                  <a16:creationId xmlns:a16="http://schemas.microsoft.com/office/drawing/2014/main" id="{BADC3CCB-35F2-0433-FF67-45C7D893D06C}"/>
                </a:ext>
                <a:ext uri="{C183D7F6-B498-43B3-948B-1728B52AA6E4}">
                  <adec:decorative xmlns:adec="http://schemas.microsoft.com/office/drawing/2017/decorative" val="1"/>
                </a:ext>
              </a:extLst>
            </p:cNvPr>
            <p:cNvSpPr>
              <a:spLocks noChangeAspect="1"/>
            </p:cNvSpPr>
            <p:nvPr/>
          </p:nvSpPr>
          <p:spPr>
            <a:xfrm>
              <a:off x="10371143" y="3450424"/>
              <a:ext cx="1439144" cy="3069424"/>
            </a:xfrm>
            <a:custGeom>
              <a:avLst/>
              <a:gdLst>
                <a:gd name="connsiteX0" fmla="*/ 858572 w 1439144"/>
                <a:gd name="connsiteY0" fmla="*/ 3069425 h 3069424"/>
                <a:gd name="connsiteX1" fmla="*/ 1439145 w 1439144"/>
                <a:gd name="connsiteY1" fmla="*/ 2488852 h 3069424"/>
                <a:gd name="connsiteX2" fmla="*/ 1439145 w 1439144"/>
                <a:gd name="connsiteY2" fmla="*/ 0 h 3069424"/>
                <a:gd name="connsiteX3" fmla="*/ 0 w 1439144"/>
                <a:gd name="connsiteY3" fmla="*/ 0 h 3069424"/>
                <a:gd name="connsiteX4" fmla="*/ 0 w 1439144"/>
                <a:gd name="connsiteY4" fmla="*/ 3069425 h 3069424"/>
                <a:gd name="connsiteX5" fmla="*/ 858572 w 1439144"/>
                <a:gd name="connsiteY5" fmla="*/ 3069425 h 3069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3069424">
                  <a:moveTo>
                    <a:pt x="858572" y="3069425"/>
                  </a:moveTo>
                  <a:cubicBezTo>
                    <a:pt x="1179235" y="3069425"/>
                    <a:pt x="1439145" y="2809515"/>
                    <a:pt x="1439145" y="2488852"/>
                  </a:cubicBezTo>
                  <a:lnTo>
                    <a:pt x="1439145" y="0"/>
                  </a:lnTo>
                  <a:lnTo>
                    <a:pt x="0" y="0"/>
                  </a:lnTo>
                  <a:lnTo>
                    <a:pt x="0" y="3069425"/>
                  </a:lnTo>
                  <a:lnTo>
                    <a:pt x="858572" y="3069425"/>
                  </a:lnTo>
                  <a:close/>
                </a:path>
              </a:pathLst>
            </a:custGeom>
            <a:solidFill>
              <a:schemeClr val="accent1"/>
            </a:solidFill>
            <a:ln w="17009" cap="flat">
              <a:noFill/>
              <a:prstDash val="solid"/>
              <a:miter/>
            </a:ln>
          </p:spPr>
          <p:txBody>
            <a:bodyPr rtlCol="0" anchor="ctr"/>
            <a:lstStyle/>
            <a:p>
              <a:endParaRPr lang="en-US"/>
            </a:p>
          </p:txBody>
        </p:sp>
      </p:grpSp>
    </p:spTree>
    <p:extLst>
      <p:ext uri="{BB962C8B-B14F-4D97-AF65-F5344CB8AC3E}">
        <p14:creationId xmlns:p14="http://schemas.microsoft.com/office/powerpoint/2010/main" val="2752919333"/>
      </p:ext>
    </p:extLst>
  </p:cSld>
  <p:clrMapOvr>
    <a:masterClrMapping/>
  </p:clrMapOvr>
  <p:extLst>
    <p:ext uri="{DCECCB84-F9BA-43D5-87BE-67443E8EF086}">
      <p15:sldGuideLst xmlns:p15="http://schemas.microsoft.com/office/powerpoint/2012/main">
        <p15:guide id="3" pos="55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a:xfrm>
            <a:off x="1096621" y="666000"/>
            <a:ext cx="8642350" cy="1047750"/>
          </a:xfrm>
          <a:prstGeom prst="rect">
            <a:avLst/>
          </a:prstGeom>
        </p:spPr>
        <p:txBody>
          <a:bodyPr anchor="t" anchorCtr="0"/>
          <a:lstStyle>
            <a:lvl1pPr>
              <a:defRPr/>
            </a:lvl1pPr>
          </a:lstStyle>
          <a:p>
            <a:r>
              <a:rPr lang="sv-SE"/>
              <a:t>Klicka för att lägga till rubrik</a:t>
            </a:r>
          </a:p>
        </p:txBody>
      </p:sp>
      <p:sp>
        <p:nvSpPr>
          <p:cNvPr id="4" name="Platshållare för text 2">
            <a:extLst>
              <a:ext uri="{FF2B5EF4-FFF2-40B4-BE49-F238E27FC236}">
                <a16:creationId xmlns:a16="http://schemas.microsoft.com/office/drawing/2014/main" id="{E32FB49D-5F22-65E1-116A-E103227C3F28}"/>
              </a:ext>
            </a:extLst>
          </p:cNvPr>
          <p:cNvSpPr>
            <a:spLocks noGrp="1"/>
          </p:cNvSpPr>
          <p:nvPr>
            <p:ph idx="1"/>
          </p:nvPr>
        </p:nvSpPr>
        <p:spPr>
          <a:xfrm>
            <a:off x="1099112" y="2098800"/>
            <a:ext cx="8642350" cy="3922588"/>
          </a:xfrm>
          <a:prstGeom prst="rect">
            <a:avLst/>
          </a:prstGeom>
        </p:spPr>
        <p:txBody>
          <a:bodyPr vert="horz" lIns="0" tIns="0" rIns="0" bIns="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a:xfrm>
            <a:off x="10901364" y="136525"/>
            <a:ext cx="900071" cy="141687"/>
          </a:xfrm>
        </p:spPr>
        <p:txBody>
          <a:bodyPr/>
          <a:lstStyle/>
          <a:p>
            <a:fld id="{11F930CC-0986-4B65-8F8D-0A43BC6A0277}" type="datetime1">
              <a:rPr lang="sv-SE" smtClean="0"/>
              <a:t>2026-06-29</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grpSp>
        <p:nvGrpSpPr>
          <p:cNvPr id="13" name="Graphic 4">
            <a:extLst>
              <a:ext uri="{FF2B5EF4-FFF2-40B4-BE49-F238E27FC236}">
                <a16:creationId xmlns:a16="http://schemas.microsoft.com/office/drawing/2014/main" id="{162A0E45-E1EA-3009-8278-84D059CF6FCE}"/>
              </a:ext>
            </a:extLst>
          </p:cNvPr>
          <p:cNvGrpSpPr>
            <a:grpSpLocks noChangeAspect="1"/>
          </p:cNvGrpSpPr>
          <p:nvPr/>
        </p:nvGrpSpPr>
        <p:grpSpPr>
          <a:xfrm>
            <a:off x="10373519" y="385758"/>
            <a:ext cx="1427975" cy="6091200"/>
            <a:chOff x="10371138" y="380999"/>
            <a:chExt cx="1439146" cy="6138849"/>
          </a:xfrm>
        </p:grpSpPr>
        <p:sp>
          <p:nvSpPr>
            <p:cNvPr id="15" name="Frihandsfigur 1">
              <a:extLst>
                <a:ext uri="{FF2B5EF4-FFF2-40B4-BE49-F238E27FC236}">
                  <a16:creationId xmlns:a16="http://schemas.microsoft.com/office/drawing/2014/main" id="{FBA227F0-F87F-B1E9-946E-B0BDB414627D}"/>
                </a:ext>
                <a:ext uri="{C183D7F6-B498-43B3-948B-1728B52AA6E4}">
                  <adec:decorative xmlns:adec="http://schemas.microsoft.com/office/drawing/2017/decorative" val="1"/>
                </a:ext>
              </a:extLst>
            </p:cNvPr>
            <p:cNvSpPr>
              <a:spLocks noChangeAspect="1"/>
            </p:cNvSpPr>
            <p:nvPr/>
          </p:nvSpPr>
          <p:spPr>
            <a:xfrm>
              <a:off x="10371138" y="380999"/>
              <a:ext cx="1439144" cy="1023084"/>
            </a:xfrm>
            <a:custGeom>
              <a:avLst/>
              <a:gdLst>
                <a:gd name="connsiteX0" fmla="*/ 511628 w 1439144"/>
                <a:gd name="connsiteY0" fmla="*/ 1023085 h 1023084"/>
                <a:gd name="connsiteX1" fmla="*/ 0 w 1439144"/>
                <a:gd name="connsiteY1" fmla="*/ 511628 h 1023084"/>
                <a:gd name="connsiteX2" fmla="*/ 0 w 1439144"/>
                <a:gd name="connsiteY2" fmla="*/ 0 h 1023084"/>
                <a:gd name="connsiteX3" fmla="*/ 1439145 w 1439144"/>
                <a:gd name="connsiteY3" fmla="*/ 0 h 1023084"/>
                <a:gd name="connsiteX4" fmla="*/ 1439145 w 1439144"/>
                <a:gd name="connsiteY4" fmla="*/ 1023085 h 1023084"/>
                <a:gd name="connsiteX5" fmla="*/ 511628 w 1439144"/>
                <a:gd name="connsiteY5" fmla="*/ 1023085 h 1023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1023084">
                  <a:moveTo>
                    <a:pt x="511628" y="1023085"/>
                  </a:moveTo>
                  <a:cubicBezTo>
                    <a:pt x="229021" y="1023085"/>
                    <a:pt x="0" y="794064"/>
                    <a:pt x="0" y="511628"/>
                  </a:cubicBezTo>
                  <a:lnTo>
                    <a:pt x="0" y="0"/>
                  </a:lnTo>
                  <a:lnTo>
                    <a:pt x="1439145" y="0"/>
                  </a:lnTo>
                  <a:lnTo>
                    <a:pt x="1439145" y="1023085"/>
                  </a:lnTo>
                  <a:lnTo>
                    <a:pt x="511628" y="1023085"/>
                  </a:lnTo>
                  <a:close/>
                </a:path>
              </a:pathLst>
            </a:custGeom>
            <a:solidFill>
              <a:schemeClr val="accent2"/>
            </a:solidFill>
            <a:ln w="17009" cap="flat">
              <a:noFill/>
              <a:prstDash val="solid"/>
              <a:miter/>
            </a:ln>
          </p:spPr>
          <p:txBody>
            <a:bodyPr rtlCol="0" anchor="ctr"/>
            <a:lstStyle/>
            <a:p>
              <a:endParaRPr lang="en-US"/>
            </a:p>
          </p:txBody>
        </p:sp>
        <p:sp>
          <p:nvSpPr>
            <p:cNvPr id="17" name="Frihandsfigur 2">
              <a:extLst>
                <a:ext uri="{FF2B5EF4-FFF2-40B4-BE49-F238E27FC236}">
                  <a16:creationId xmlns:a16="http://schemas.microsoft.com/office/drawing/2014/main" id="{47751422-DED5-3AD2-D9AD-FF0A483F29C4}"/>
                </a:ext>
                <a:ext uri="{C183D7F6-B498-43B3-948B-1728B52AA6E4}">
                  <adec:decorative xmlns:adec="http://schemas.microsoft.com/office/drawing/2017/decorative" val="1"/>
                </a:ext>
              </a:extLst>
            </p:cNvPr>
            <p:cNvSpPr>
              <a:spLocks noChangeAspect="1"/>
            </p:cNvSpPr>
            <p:nvPr/>
          </p:nvSpPr>
          <p:spPr>
            <a:xfrm>
              <a:off x="10371140" y="1404083"/>
              <a:ext cx="1439144" cy="2046340"/>
            </a:xfrm>
            <a:custGeom>
              <a:avLst/>
              <a:gdLst>
                <a:gd name="connsiteX0" fmla="*/ 858572 w 1439144"/>
                <a:gd name="connsiteY0" fmla="*/ 2046340 h 2046340"/>
                <a:gd name="connsiteX1" fmla="*/ 1439145 w 1439144"/>
                <a:gd name="connsiteY1" fmla="*/ 1465767 h 2046340"/>
                <a:gd name="connsiteX2" fmla="*/ 1439145 w 1439144"/>
                <a:gd name="connsiteY2" fmla="*/ 0 h 2046340"/>
                <a:gd name="connsiteX3" fmla="*/ 0 w 1439144"/>
                <a:gd name="connsiteY3" fmla="*/ 0 h 2046340"/>
                <a:gd name="connsiteX4" fmla="*/ 0 w 1439144"/>
                <a:gd name="connsiteY4" fmla="*/ 2046340 h 2046340"/>
                <a:gd name="connsiteX5" fmla="*/ 858572 w 1439144"/>
                <a:gd name="connsiteY5" fmla="*/ 2046340 h 2046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2046340">
                  <a:moveTo>
                    <a:pt x="858572" y="2046340"/>
                  </a:moveTo>
                  <a:cubicBezTo>
                    <a:pt x="1179235" y="2046340"/>
                    <a:pt x="1439145" y="1786431"/>
                    <a:pt x="1439145" y="1465767"/>
                  </a:cubicBezTo>
                  <a:lnTo>
                    <a:pt x="1439145" y="0"/>
                  </a:lnTo>
                  <a:lnTo>
                    <a:pt x="0" y="0"/>
                  </a:lnTo>
                  <a:lnTo>
                    <a:pt x="0" y="2046340"/>
                  </a:lnTo>
                  <a:lnTo>
                    <a:pt x="858572" y="2046340"/>
                  </a:lnTo>
                  <a:close/>
                </a:path>
              </a:pathLst>
            </a:custGeom>
            <a:solidFill>
              <a:srgbClr val="E7E1DF"/>
            </a:solidFill>
            <a:ln w="17009" cap="flat">
              <a:noFill/>
              <a:prstDash val="solid"/>
              <a:miter/>
            </a:ln>
          </p:spPr>
          <p:txBody>
            <a:bodyPr rtlCol="0" anchor="ctr"/>
            <a:lstStyle/>
            <a:p>
              <a:endParaRPr lang="en-US"/>
            </a:p>
          </p:txBody>
        </p:sp>
        <p:sp>
          <p:nvSpPr>
            <p:cNvPr id="16" name="Frihandsfigur 3">
              <a:extLst>
                <a:ext uri="{FF2B5EF4-FFF2-40B4-BE49-F238E27FC236}">
                  <a16:creationId xmlns:a16="http://schemas.microsoft.com/office/drawing/2014/main" id="{C54C73C6-9503-842F-1121-D23FB73C8F02}"/>
                </a:ext>
                <a:ext uri="{C183D7F6-B498-43B3-948B-1728B52AA6E4}">
                  <adec:decorative xmlns:adec="http://schemas.microsoft.com/office/drawing/2017/decorative" val="1"/>
                </a:ext>
              </a:extLst>
            </p:cNvPr>
            <p:cNvSpPr>
              <a:spLocks noChangeAspect="1"/>
            </p:cNvSpPr>
            <p:nvPr/>
          </p:nvSpPr>
          <p:spPr>
            <a:xfrm>
              <a:off x="10371138" y="3450423"/>
              <a:ext cx="1439144" cy="3069425"/>
            </a:xfrm>
            <a:custGeom>
              <a:avLst/>
              <a:gdLst>
                <a:gd name="connsiteX0" fmla="*/ 858572 w 1439144"/>
                <a:gd name="connsiteY0" fmla="*/ 3069425 h 3069424"/>
                <a:gd name="connsiteX1" fmla="*/ 1439145 w 1439144"/>
                <a:gd name="connsiteY1" fmla="*/ 2488852 h 3069424"/>
                <a:gd name="connsiteX2" fmla="*/ 1439145 w 1439144"/>
                <a:gd name="connsiteY2" fmla="*/ 0 h 3069424"/>
                <a:gd name="connsiteX3" fmla="*/ 0 w 1439144"/>
                <a:gd name="connsiteY3" fmla="*/ 0 h 3069424"/>
                <a:gd name="connsiteX4" fmla="*/ 0 w 1439144"/>
                <a:gd name="connsiteY4" fmla="*/ 3069425 h 3069424"/>
                <a:gd name="connsiteX5" fmla="*/ 858572 w 1439144"/>
                <a:gd name="connsiteY5" fmla="*/ 3069425 h 3069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3069424">
                  <a:moveTo>
                    <a:pt x="858572" y="3069425"/>
                  </a:moveTo>
                  <a:cubicBezTo>
                    <a:pt x="1179235" y="3069425"/>
                    <a:pt x="1439145" y="2809515"/>
                    <a:pt x="1439145" y="2488852"/>
                  </a:cubicBezTo>
                  <a:lnTo>
                    <a:pt x="1439145" y="0"/>
                  </a:lnTo>
                  <a:lnTo>
                    <a:pt x="0" y="0"/>
                  </a:lnTo>
                  <a:lnTo>
                    <a:pt x="0" y="3069425"/>
                  </a:lnTo>
                  <a:lnTo>
                    <a:pt x="858572" y="3069425"/>
                  </a:lnTo>
                  <a:close/>
                </a:path>
              </a:pathLst>
            </a:custGeom>
            <a:solidFill>
              <a:schemeClr val="accent1"/>
            </a:solidFill>
            <a:ln w="17009" cap="flat">
              <a:noFill/>
              <a:prstDash val="solid"/>
              <a:miter/>
            </a:ln>
          </p:spPr>
          <p:txBody>
            <a:bodyPr rtlCol="0" anchor="ctr"/>
            <a:lstStyle/>
            <a:p>
              <a:endParaRPr lang="en-US"/>
            </a:p>
          </p:txBody>
        </p:sp>
      </p:grpSp>
    </p:spTree>
    <p:extLst>
      <p:ext uri="{BB962C8B-B14F-4D97-AF65-F5344CB8AC3E}">
        <p14:creationId xmlns:p14="http://schemas.microsoft.com/office/powerpoint/2010/main" val="3478812979"/>
      </p:ext>
    </p:extLst>
  </p:cSld>
  <p:clrMapOvr>
    <a:masterClrMapping/>
  </p:clrMapOvr>
  <p:extLst>
    <p:ext uri="{DCECCB84-F9BA-43D5-87BE-67443E8EF086}">
      <p15:sldGuideLst xmlns:p15="http://schemas.microsoft.com/office/powerpoint/2012/main">
        <p15:guide id="1" orient="horz" pos="1321">
          <p15:clr>
            <a:srgbClr val="FBAE40"/>
          </p15:clr>
        </p15:guide>
        <p15:guide id="2" pos="688">
          <p15:clr>
            <a:srgbClr val="FBAE40"/>
          </p15:clr>
        </p15:guide>
        <p15:guide id="3" orient="horz" pos="414">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_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a:xfrm>
            <a:off x="1096621" y="666000"/>
            <a:ext cx="9802252" cy="1047750"/>
          </a:xfrm>
          <a:prstGeom prst="rect">
            <a:avLst/>
          </a:prstGeom>
        </p:spPr>
        <p:txBody>
          <a:bodyPr anchor="t" anchorCtr="0"/>
          <a:lstStyle>
            <a:lvl1pPr>
              <a:defRPr/>
            </a:lvl1pPr>
          </a:lstStyle>
          <a:p>
            <a:r>
              <a:rPr lang="sv-SE"/>
              <a:t>Klicka för att lägga till rubrik</a:t>
            </a:r>
          </a:p>
        </p:txBody>
      </p:sp>
      <p:sp>
        <p:nvSpPr>
          <p:cNvPr id="4" name="Platshållare för text 2">
            <a:extLst>
              <a:ext uri="{FF2B5EF4-FFF2-40B4-BE49-F238E27FC236}">
                <a16:creationId xmlns:a16="http://schemas.microsoft.com/office/drawing/2014/main" id="{E32FB49D-5F22-65E1-116A-E103227C3F28}"/>
              </a:ext>
            </a:extLst>
          </p:cNvPr>
          <p:cNvSpPr>
            <a:spLocks noGrp="1"/>
          </p:cNvSpPr>
          <p:nvPr>
            <p:ph idx="1"/>
          </p:nvPr>
        </p:nvSpPr>
        <p:spPr>
          <a:xfrm>
            <a:off x="1099112" y="2098800"/>
            <a:ext cx="9802252" cy="3922588"/>
          </a:xfrm>
          <a:prstGeom prst="rect">
            <a:avLst/>
          </a:prstGeom>
        </p:spPr>
        <p:txBody>
          <a:bodyPr vert="horz" lIns="0" tIns="0" rIns="0" bIns="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a:xfrm>
            <a:off x="10901364" y="136525"/>
            <a:ext cx="900071" cy="141687"/>
          </a:xfrm>
        </p:spPr>
        <p:txBody>
          <a:bodyPr/>
          <a:lstStyle/>
          <a:p>
            <a:fld id="{B3BBB446-0BFD-4800-8112-475C33E590BF}" type="datetime1">
              <a:rPr lang="sv-SE" smtClean="0"/>
              <a:t>2026-06-29</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1868061343"/>
      </p:ext>
    </p:extLst>
  </p:cSld>
  <p:clrMapOvr>
    <a:masterClrMapping/>
  </p:clrMapOvr>
  <p:extLst>
    <p:ext uri="{DCECCB84-F9BA-43D5-87BE-67443E8EF086}">
      <p15:sldGuideLst xmlns:p15="http://schemas.microsoft.com/office/powerpoint/2012/main">
        <p15:guide id="1" orient="horz" pos="1321">
          <p15:clr>
            <a:srgbClr val="FBAE40"/>
          </p15:clr>
        </p15:guide>
        <p15:guide id="2" pos="688">
          <p15:clr>
            <a:srgbClr val="FBAE40"/>
          </p15:clr>
        </p15:guide>
        <p15:guide id="3" orient="horz" pos="414">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Rubrik, innehåll och bi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096621" y="666000"/>
            <a:ext cx="4995333" cy="1047750"/>
          </a:xfrm>
          <a:prstGeom prst="rect">
            <a:avLst/>
          </a:prstGeom>
        </p:spPr>
        <p:txBody>
          <a:bodyPr/>
          <a:lstStyle>
            <a:lvl1pPr>
              <a:defRPr/>
            </a:lvl1pPr>
          </a:lstStyle>
          <a:p>
            <a:r>
              <a:rPr lang="sv-SE"/>
              <a:t>Rubrik</a:t>
            </a:r>
          </a:p>
        </p:txBody>
      </p:sp>
      <p:sp>
        <p:nvSpPr>
          <p:cNvPr id="5" name="Platshållare för innehåll 13">
            <a:extLst>
              <a:ext uri="{FF2B5EF4-FFF2-40B4-BE49-F238E27FC236}">
                <a16:creationId xmlns:a16="http://schemas.microsoft.com/office/drawing/2014/main" id="{CF7DF81E-C002-909A-C891-09FF50BEF206}"/>
              </a:ext>
            </a:extLst>
          </p:cNvPr>
          <p:cNvSpPr>
            <a:spLocks noGrp="1"/>
          </p:cNvSpPr>
          <p:nvPr>
            <p:ph sz="quarter" idx="17" hasCustomPrompt="1"/>
          </p:nvPr>
        </p:nvSpPr>
        <p:spPr>
          <a:xfrm>
            <a:off x="1096247" y="2098800"/>
            <a:ext cx="4995333" cy="3922588"/>
          </a:xfrm>
        </p:spPr>
        <p:txBody>
          <a:bodyPr/>
          <a:lstStyle/>
          <a:p>
            <a:pPr lvl="0"/>
            <a:r>
              <a:rPr lang="sv-SE" noProof="0"/>
              <a:t>Skriv text här</a:t>
            </a:r>
          </a:p>
          <a:p>
            <a:pPr lvl="1"/>
            <a:r>
              <a:rPr lang="sv-SE" noProof="0"/>
              <a:t>Skriv text här</a:t>
            </a:r>
          </a:p>
          <a:p>
            <a:pPr lvl="2"/>
            <a:r>
              <a:rPr lang="sv-SE" noProof="0"/>
              <a:t>Skriv text här</a:t>
            </a:r>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6798481" y="385758"/>
            <a:ext cx="5002954" cy="6091200"/>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lIns="216000" tIns="144000">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a:xfrm>
            <a:off x="10901364" y="136525"/>
            <a:ext cx="900071" cy="141687"/>
          </a:xfrm>
        </p:spPr>
        <p:txBody>
          <a:bodyPr/>
          <a:lstStyle/>
          <a:p>
            <a:fld id="{42A61F8B-4FBF-47C0-8C73-BDDAED7057D1}" type="datetime1">
              <a:rPr lang="sv-SE" smtClean="0"/>
              <a:t>2026-06-29</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1631889751"/>
      </p:ext>
    </p:extLst>
  </p:cSld>
  <p:clrMapOvr>
    <a:masterClrMapping/>
  </p:clrMapOvr>
  <p:extLst>
    <p:ext uri="{DCECCB84-F9BA-43D5-87BE-67443E8EF086}">
      <p15:sldGuideLst xmlns:p15="http://schemas.microsoft.com/office/powerpoint/2012/main">
        <p15:guide id="1" orient="horz" pos="1321">
          <p15:clr>
            <a:srgbClr val="FBAE40"/>
          </p15:clr>
        </p15:guide>
        <p15:guide id="2" pos="688">
          <p15:clr>
            <a:srgbClr val="FBAE40"/>
          </p15:clr>
        </p15:guide>
        <p15:guide id="3" orient="horz" pos="414">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_Rubrik, innehåll och bild">
    <p:spTree>
      <p:nvGrpSpPr>
        <p:cNvPr id="1" name=""/>
        <p:cNvGrpSpPr/>
        <p:nvPr/>
      </p:nvGrpSpPr>
      <p:grpSpPr>
        <a:xfrm>
          <a:off x="0" y="0"/>
          <a:ext cx="0" cy="0"/>
          <a:chOff x="0" y="0"/>
          <a:chExt cx="0" cy="0"/>
        </a:xfrm>
      </p:grpSpPr>
      <p:sp>
        <p:nvSpPr>
          <p:cNvPr id="55" name="Rubrik 1">
            <a:extLst>
              <a:ext uri="{FF2B5EF4-FFF2-40B4-BE49-F238E27FC236}">
                <a16:creationId xmlns:a16="http://schemas.microsoft.com/office/drawing/2014/main" id="{64F625B8-A7A1-7BE0-9DF8-7E7FE117E041}"/>
              </a:ext>
            </a:extLst>
          </p:cNvPr>
          <p:cNvSpPr>
            <a:spLocks noGrp="1"/>
          </p:cNvSpPr>
          <p:nvPr>
            <p:ph type="title" hasCustomPrompt="1"/>
          </p:nvPr>
        </p:nvSpPr>
        <p:spPr>
          <a:xfrm>
            <a:off x="1096622" y="666000"/>
            <a:ext cx="7200000" cy="1047750"/>
          </a:xfrm>
          <a:prstGeom prst="rect">
            <a:avLst/>
          </a:prstGeom>
        </p:spPr>
        <p:txBody>
          <a:bodyPr anchor="b" anchorCtr="0"/>
          <a:lstStyle>
            <a:lvl1pPr>
              <a:defRPr sz="3500" b="1"/>
            </a:lvl1pPr>
          </a:lstStyle>
          <a:p>
            <a:r>
              <a:rPr lang="sv-SE"/>
              <a:t>Rubrik</a:t>
            </a:r>
          </a:p>
        </p:txBody>
      </p:sp>
      <p:sp>
        <p:nvSpPr>
          <p:cNvPr id="49" name="Platshållare för text 5">
            <a:extLst>
              <a:ext uri="{FF2B5EF4-FFF2-40B4-BE49-F238E27FC236}">
                <a16:creationId xmlns:a16="http://schemas.microsoft.com/office/drawing/2014/main" id="{F162ADE3-0956-372F-C6D3-F1068347B53D}"/>
              </a:ext>
            </a:extLst>
          </p:cNvPr>
          <p:cNvSpPr>
            <a:spLocks noGrp="1"/>
          </p:cNvSpPr>
          <p:nvPr>
            <p:ph type="body" idx="26"/>
          </p:nvPr>
        </p:nvSpPr>
        <p:spPr>
          <a:xfrm>
            <a:off x="1096621" y="2098800"/>
            <a:ext cx="7200000" cy="3922588"/>
          </a:xfrm>
        </p:spPr>
        <p:txBody>
          <a:bodyPr/>
          <a:lstStyle/>
          <a:p>
            <a:pPr lvl="0"/>
            <a:r>
              <a:rPr lang="sv-SE"/>
              <a:t>Klicka här för att ändra format på bakgrundstexten</a:t>
            </a:r>
          </a:p>
        </p:txBody>
      </p:sp>
      <p:sp>
        <p:nvSpPr>
          <p:cNvPr id="39" name="Platshållare för bild 38">
            <a:extLst>
              <a:ext uri="{FF2B5EF4-FFF2-40B4-BE49-F238E27FC236}">
                <a16:creationId xmlns:a16="http://schemas.microsoft.com/office/drawing/2014/main" id="{187C5245-8B47-F402-0727-52A9F0502798}"/>
              </a:ext>
            </a:extLst>
          </p:cNvPr>
          <p:cNvSpPr>
            <a:spLocks noGrp="1"/>
          </p:cNvSpPr>
          <p:nvPr>
            <p:ph type="pic" sz="quarter" idx="16"/>
          </p:nvPr>
        </p:nvSpPr>
        <p:spPr>
          <a:xfrm>
            <a:off x="8943034" y="385199"/>
            <a:ext cx="2858400" cy="3045601"/>
          </a:xfrm>
          <a:custGeom>
            <a:avLst/>
            <a:gdLst>
              <a:gd name="connsiteX0" fmla="*/ 0 w 2858400"/>
              <a:gd name="connsiteY0" fmla="*/ 0 h 3045601"/>
              <a:gd name="connsiteX1" fmla="*/ 582742 w 2858400"/>
              <a:gd name="connsiteY1" fmla="*/ 0 h 3045601"/>
              <a:gd name="connsiteX2" fmla="*/ 2275658 w 2858400"/>
              <a:gd name="connsiteY2" fmla="*/ 0 h 3045601"/>
              <a:gd name="connsiteX3" fmla="*/ 2858400 w 2858400"/>
              <a:gd name="connsiteY3" fmla="*/ 0 h 3045601"/>
              <a:gd name="connsiteX4" fmla="*/ 2858400 w 2858400"/>
              <a:gd name="connsiteY4" fmla="*/ 582742 h 3045601"/>
              <a:gd name="connsiteX5" fmla="*/ 2858400 w 2858400"/>
              <a:gd name="connsiteY5" fmla="*/ 2347609 h 3045601"/>
              <a:gd name="connsiteX6" fmla="*/ 2858400 w 2858400"/>
              <a:gd name="connsiteY6" fmla="*/ 2462858 h 3045601"/>
              <a:gd name="connsiteX7" fmla="*/ 2858399 w 2858400"/>
              <a:gd name="connsiteY7" fmla="*/ 2462868 h 3045601"/>
              <a:gd name="connsiteX8" fmla="*/ 2858399 w 2858400"/>
              <a:gd name="connsiteY8" fmla="*/ 3045601 h 3045601"/>
              <a:gd name="connsiteX9" fmla="*/ 1042628 w 2858400"/>
              <a:gd name="connsiteY9" fmla="*/ 3045601 h 3045601"/>
              <a:gd name="connsiteX10" fmla="*/ 1042628 w 2858400"/>
              <a:gd name="connsiteY10" fmla="*/ 3045600 h 3045601"/>
              <a:gd name="connsiteX11" fmla="*/ 582742 w 2858400"/>
              <a:gd name="connsiteY11" fmla="*/ 3045600 h 3045601"/>
              <a:gd name="connsiteX12" fmla="*/ 0 w 2858400"/>
              <a:gd name="connsiteY12" fmla="*/ 2462858 h 3045601"/>
              <a:gd name="connsiteX13" fmla="*/ 0 w 2858400"/>
              <a:gd name="connsiteY13" fmla="*/ 2347609 h 3045601"/>
              <a:gd name="connsiteX14" fmla="*/ 0 w 2858400"/>
              <a:gd name="connsiteY14" fmla="*/ 582742 h 3045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58400" h="3045601">
                <a:moveTo>
                  <a:pt x="0" y="0"/>
                </a:moveTo>
                <a:lnTo>
                  <a:pt x="582742" y="0"/>
                </a:lnTo>
                <a:lnTo>
                  <a:pt x="2275658" y="0"/>
                </a:lnTo>
                <a:lnTo>
                  <a:pt x="2858400" y="0"/>
                </a:lnTo>
                <a:lnTo>
                  <a:pt x="2858400" y="582742"/>
                </a:lnTo>
                <a:lnTo>
                  <a:pt x="2858400" y="2347609"/>
                </a:lnTo>
                <a:lnTo>
                  <a:pt x="2858400" y="2462858"/>
                </a:lnTo>
                <a:lnTo>
                  <a:pt x="2858399" y="2462868"/>
                </a:lnTo>
                <a:lnTo>
                  <a:pt x="2858399" y="3045601"/>
                </a:lnTo>
                <a:lnTo>
                  <a:pt x="1042628" y="3045601"/>
                </a:lnTo>
                <a:lnTo>
                  <a:pt x="1042628" y="3045600"/>
                </a:lnTo>
                <a:lnTo>
                  <a:pt x="582742" y="3045600"/>
                </a:lnTo>
                <a:cubicBezTo>
                  <a:pt x="260902" y="3045600"/>
                  <a:pt x="0" y="2784698"/>
                  <a:pt x="0" y="2462858"/>
                </a:cubicBezTo>
                <a:lnTo>
                  <a:pt x="0" y="2347609"/>
                </a:lnTo>
                <a:lnTo>
                  <a:pt x="0" y="582742"/>
                </a:lnTo>
                <a:close/>
              </a:path>
            </a:pathLst>
          </a:custGeom>
          <a:solidFill>
            <a:srgbClr val="E7E1DF"/>
          </a:solidFill>
        </p:spPr>
        <p:txBody>
          <a:bodyPr wrap="square" lIns="108000" tIns="72000">
            <a:noAutofit/>
          </a:bodyPr>
          <a:lstStyle>
            <a:lvl1pPr marL="0" indent="0">
              <a:buFontTx/>
              <a:buNone/>
              <a:defRPr sz="2000"/>
            </a:lvl1pPr>
          </a:lstStyle>
          <a:p>
            <a:r>
              <a:rPr lang="sv-SE"/>
              <a:t>Klicka på ikonen för att lägga till en bild</a:t>
            </a:r>
          </a:p>
        </p:txBody>
      </p:sp>
      <p:sp>
        <p:nvSpPr>
          <p:cNvPr id="44" name="Platshållare för bild 43">
            <a:extLst>
              <a:ext uri="{FF2B5EF4-FFF2-40B4-BE49-F238E27FC236}">
                <a16:creationId xmlns:a16="http://schemas.microsoft.com/office/drawing/2014/main" id="{457125D0-9A9D-2671-96B2-99317F8C6E91}"/>
              </a:ext>
            </a:extLst>
          </p:cNvPr>
          <p:cNvSpPr>
            <a:spLocks noGrp="1"/>
          </p:cNvSpPr>
          <p:nvPr>
            <p:ph type="pic" sz="quarter" idx="24"/>
          </p:nvPr>
        </p:nvSpPr>
        <p:spPr>
          <a:xfrm>
            <a:off x="8943035" y="3429736"/>
            <a:ext cx="2858400" cy="3045600"/>
          </a:xfrm>
          <a:custGeom>
            <a:avLst/>
            <a:gdLst>
              <a:gd name="connsiteX0" fmla="*/ 582742 w 2858400"/>
              <a:gd name="connsiteY0" fmla="*/ 0 h 3045600"/>
              <a:gd name="connsiteX1" fmla="*/ 795936 w 2858400"/>
              <a:gd name="connsiteY1" fmla="*/ 0 h 3045600"/>
              <a:gd name="connsiteX2" fmla="*/ 2275658 w 2858400"/>
              <a:gd name="connsiteY2" fmla="*/ 0 h 3045600"/>
              <a:gd name="connsiteX3" fmla="*/ 2858400 w 2858400"/>
              <a:gd name="connsiteY3" fmla="*/ 0 h 3045600"/>
              <a:gd name="connsiteX4" fmla="*/ 2858400 w 2858400"/>
              <a:gd name="connsiteY4" fmla="*/ 582742 h 3045600"/>
              <a:gd name="connsiteX5" fmla="*/ 2858400 w 2858400"/>
              <a:gd name="connsiteY5" fmla="*/ 1100700 h 3045600"/>
              <a:gd name="connsiteX6" fmla="*/ 2858400 w 2858400"/>
              <a:gd name="connsiteY6" fmla="*/ 1944900 h 3045600"/>
              <a:gd name="connsiteX7" fmla="*/ 2858400 w 2858400"/>
              <a:gd name="connsiteY7" fmla="*/ 2462858 h 3045600"/>
              <a:gd name="connsiteX8" fmla="*/ 2858400 w 2858400"/>
              <a:gd name="connsiteY8" fmla="*/ 3045600 h 3045600"/>
              <a:gd name="connsiteX9" fmla="*/ 2275658 w 2858400"/>
              <a:gd name="connsiteY9" fmla="*/ 3045600 h 3045600"/>
              <a:gd name="connsiteX10" fmla="*/ 582742 w 2858400"/>
              <a:gd name="connsiteY10" fmla="*/ 3045600 h 3045600"/>
              <a:gd name="connsiteX11" fmla="*/ 0 w 2858400"/>
              <a:gd name="connsiteY11" fmla="*/ 3045600 h 3045600"/>
              <a:gd name="connsiteX12" fmla="*/ 0 w 2858400"/>
              <a:gd name="connsiteY12" fmla="*/ 2462858 h 3045600"/>
              <a:gd name="connsiteX13" fmla="*/ 0 w 2858400"/>
              <a:gd name="connsiteY13" fmla="*/ 1100700 h 3045600"/>
              <a:gd name="connsiteX14" fmla="*/ 0 w 2858400"/>
              <a:gd name="connsiteY14" fmla="*/ 582742 h 3045600"/>
              <a:gd name="connsiteX15" fmla="*/ 582742 w 2858400"/>
              <a:gd name="connsiteY15" fmla="*/ 0 h 3045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58400" h="3045600">
                <a:moveTo>
                  <a:pt x="582742" y="0"/>
                </a:moveTo>
                <a:lnTo>
                  <a:pt x="795936" y="0"/>
                </a:lnTo>
                <a:lnTo>
                  <a:pt x="2275658" y="0"/>
                </a:lnTo>
                <a:lnTo>
                  <a:pt x="2858400" y="0"/>
                </a:lnTo>
                <a:lnTo>
                  <a:pt x="2858400" y="582742"/>
                </a:lnTo>
                <a:lnTo>
                  <a:pt x="2858400" y="1100700"/>
                </a:lnTo>
                <a:lnTo>
                  <a:pt x="2858400" y="1944900"/>
                </a:lnTo>
                <a:lnTo>
                  <a:pt x="2858400" y="2462858"/>
                </a:lnTo>
                <a:lnTo>
                  <a:pt x="2858400" y="3045600"/>
                </a:lnTo>
                <a:lnTo>
                  <a:pt x="2275658" y="3045600"/>
                </a:lnTo>
                <a:lnTo>
                  <a:pt x="582742" y="3045600"/>
                </a:lnTo>
                <a:lnTo>
                  <a:pt x="0" y="3045600"/>
                </a:lnTo>
                <a:lnTo>
                  <a:pt x="0" y="2462858"/>
                </a:lnTo>
                <a:lnTo>
                  <a:pt x="0" y="1100700"/>
                </a:lnTo>
                <a:lnTo>
                  <a:pt x="0" y="582742"/>
                </a:lnTo>
                <a:cubicBezTo>
                  <a:pt x="0" y="260902"/>
                  <a:pt x="260902" y="0"/>
                  <a:pt x="582742" y="0"/>
                </a:cubicBezTo>
                <a:close/>
              </a:path>
            </a:pathLst>
          </a:custGeom>
          <a:solidFill>
            <a:srgbClr val="B3EBF2"/>
          </a:solidFill>
        </p:spPr>
        <p:txBody>
          <a:bodyPr wrap="square" lIns="108000" tIns="72000">
            <a:noAutofit/>
          </a:bodyPr>
          <a:lstStyle>
            <a:lvl1pPr marL="0" indent="0">
              <a:buFontTx/>
              <a:buNone/>
              <a:defRPr sz="2000"/>
            </a:lvl1pPr>
          </a:lstStyle>
          <a:p>
            <a:r>
              <a:rPr lang="sv-SE"/>
              <a:t>Klicka på ikonen för att lägga till en bild</a:t>
            </a:r>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a:xfrm>
            <a:off x="10901364" y="136525"/>
            <a:ext cx="900071" cy="141687"/>
          </a:xfrm>
        </p:spPr>
        <p:txBody>
          <a:bodyPr/>
          <a:lstStyle/>
          <a:p>
            <a:fld id="{4E2B4EFB-5B39-4886-9EFB-F788CA7959FE}" type="datetime1">
              <a:rPr lang="sv-SE" smtClean="0"/>
              <a:t>2026-06-29</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3460713740"/>
      </p:ext>
    </p:extLst>
  </p:cSld>
  <p:clrMapOvr>
    <a:masterClrMapping/>
  </p:clrMapOvr>
  <p:extLst>
    <p:ext uri="{DCECCB84-F9BA-43D5-87BE-67443E8EF086}">
      <p15:sldGuideLst xmlns:p15="http://schemas.microsoft.com/office/powerpoint/2012/main">
        <p15:guide id="1" orient="horz" pos="1321">
          <p15:clr>
            <a:srgbClr val="FBAE40"/>
          </p15:clr>
        </p15:guide>
        <p15:guide id="2" pos="688">
          <p15:clr>
            <a:srgbClr val="FBAE40"/>
          </p15:clr>
        </p15:guide>
        <p15:guide id="3" orient="horz" pos="414">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3_Rubrik, innehåll och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a:xfrm>
            <a:off x="1096621" y="666000"/>
            <a:ext cx="5760000" cy="1047750"/>
          </a:xfrm>
          <a:prstGeom prst="rect">
            <a:avLst/>
          </a:prstGeom>
        </p:spPr>
        <p:txBody>
          <a:bodyPr anchor="t" anchorCtr="0"/>
          <a:lstStyle>
            <a:lvl1pPr>
              <a:defRPr/>
            </a:lvl1pPr>
          </a:lstStyle>
          <a:p>
            <a:r>
              <a:rPr lang="sv-SE"/>
              <a:t>Rubrik</a:t>
            </a:r>
          </a:p>
        </p:txBody>
      </p:sp>
      <p:sp>
        <p:nvSpPr>
          <p:cNvPr id="4" name="Platshållare för text 2">
            <a:extLst>
              <a:ext uri="{FF2B5EF4-FFF2-40B4-BE49-F238E27FC236}">
                <a16:creationId xmlns:a16="http://schemas.microsoft.com/office/drawing/2014/main" id="{E32FB49D-5F22-65E1-116A-E103227C3F28}"/>
              </a:ext>
            </a:extLst>
          </p:cNvPr>
          <p:cNvSpPr>
            <a:spLocks noGrp="1"/>
          </p:cNvSpPr>
          <p:nvPr>
            <p:ph idx="1"/>
          </p:nvPr>
        </p:nvSpPr>
        <p:spPr>
          <a:xfrm>
            <a:off x="1099112" y="2098800"/>
            <a:ext cx="5757509" cy="3922588"/>
          </a:xfrm>
          <a:prstGeom prst="rect">
            <a:avLst/>
          </a:prstGeom>
        </p:spPr>
        <p:txBody>
          <a:bodyPr vert="horz" lIns="0" tIns="0" rIns="0" bIns="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7" name="Platshållare för bild 16">
            <a:extLst>
              <a:ext uri="{FF2B5EF4-FFF2-40B4-BE49-F238E27FC236}">
                <a16:creationId xmlns:a16="http://schemas.microsoft.com/office/drawing/2014/main" id="{105C1370-15B7-AC02-005A-AB507144F062}"/>
              </a:ext>
            </a:extLst>
          </p:cNvPr>
          <p:cNvSpPr>
            <a:spLocks noGrp="1"/>
          </p:cNvSpPr>
          <p:nvPr>
            <p:ph type="pic" sz="quarter" idx="27"/>
          </p:nvPr>
        </p:nvSpPr>
        <p:spPr>
          <a:xfrm>
            <a:off x="7513833" y="385197"/>
            <a:ext cx="4287600" cy="4536000"/>
          </a:xfrm>
          <a:custGeom>
            <a:avLst/>
            <a:gdLst>
              <a:gd name="connsiteX0" fmla="*/ 0 w 4287600"/>
              <a:gd name="connsiteY0" fmla="*/ 0 h 4536000"/>
              <a:gd name="connsiteX1" fmla="*/ 603951 w 4287600"/>
              <a:gd name="connsiteY1" fmla="*/ 0 h 4536000"/>
              <a:gd name="connsiteX2" fmla="*/ 1212476 w 4287600"/>
              <a:gd name="connsiteY2" fmla="*/ 0 h 4536000"/>
              <a:gd name="connsiteX3" fmla="*/ 3683649 w 4287600"/>
              <a:gd name="connsiteY3" fmla="*/ 0 h 4536000"/>
              <a:gd name="connsiteX4" fmla="*/ 4287599 w 4287600"/>
              <a:gd name="connsiteY4" fmla="*/ 0 h 4536000"/>
              <a:gd name="connsiteX5" fmla="*/ 4287600 w 4287600"/>
              <a:gd name="connsiteY5" fmla="*/ 0 h 4536000"/>
              <a:gd name="connsiteX6" fmla="*/ 4287600 w 4287600"/>
              <a:gd name="connsiteY6" fmla="*/ 603951 h 4536000"/>
              <a:gd name="connsiteX7" fmla="*/ 4287600 w 4287600"/>
              <a:gd name="connsiteY7" fmla="*/ 3362714 h 4536000"/>
              <a:gd name="connsiteX8" fmla="*/ 4287600 w 4287600"/>
              <a:gd name="connsiteY8" fmla="*/ 3932049 h 4536000"/>
              <a:gd name="connsiteX9" fmla="*/ 4287599 w 4287600"/>
              <a:gd name="connsiteY9" fmla="*/ 3932059 h 4536000"/>
              <a:gd name="connsiteX10" fmla="*/ 4287599 w 4287600"/>
              <a:gd name="connsiteY10" fmla="*/ 4536000 h 4536000"/>
              <a:gd name="connsiteX11" fmla="*/ 3683649 w 4287600"/>
              <a:gd name="connsiteY11" fmla="*/ 4536000 h 4536000"/>
              <a:gd name="connsiteX12" fmla="*/ 1212476 w 4287600"/>
              <a:gd name="connsiteY12" fmla="*/ 4536000 h 4536000"/>
              <a:gd name="connsiteX13" fmla="*/ 603951 w 4287600"/>
              <a:gd name="connsiteY13" fmla="*/ 4536000 h 4536000"/>
              <a:gd name="connsiteX14" fmla="*/ 0 w 4287600"/>
              <a:gd name="connsiteY14" fmla="*/ 3932049 h 4536000"/>
              <a:gd name="connsiteX15" fmla="*/ 0 w 4287600"/>
              <a:gd name="connsiteY15" fmla="*/ 3362714 h 4536000"/>
              <a:gd name="connsiteX16" fmla="*/ 0 w 4287600"/>
              <a:gd name="connsiteY16" fmla="*/ 603951 h 453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87600" h="4536000">
                <a:moveTo>
                  <a:pt x="0" y="0"/>
                </a:moveTo>
                <a:lnTo>
                  <a:pt x="603951" y="0"/>
                </a:lnTo>
                <a:lnTo>
                  <a:pt x="1212476" y="0"/>
                </a:lnTo>
                <a:lnTo>
                  <a:pt x="3683649" y="0"/>
                </a:lnTo>
                <a:lnTo>
                  <a:pt x="4287599" y="0"/>
                </a:lnTo>
                <a:lnTo>
                  <a:pt x="4287600" y="0"/>
                </a:lnTo>
                <a:lnTo>
                  <a:pt x="4287600" y="603951"/>
                </a:lnTo>
                <a:lnTo>
                  <a:pt x="4287600" y="3362714"/>
                </a:lnTo>
                <a:lnTo>
                  <a:pt x="4287600" y="3932049"/>
                </a:lnTo>
                <a:lnTo>
                  <a:pt x="4287599" y="3932059"/>
                </a:lnTo>
                <a:lnTo>
                  <a:pt x="4287599" y="4536000"/>
                </a:lnTo>
                <a:lnTo>
                  <a:pt x="3683649" y="4536000"/>
                </a:lnTo>
                <a:lnTo>
                  <a:pt x="1212476" y="4536000"/>
                </a:lnTo>
                <a:lnTo>
                  <a:pt x="603951" y="4536000"/>
                </a:lnTo>
                <a:cubicBezTo>
                  <a:pt x="270398" y="4536000"/>
                  <a:pt x="0" y="4265602"/>
                  <a:pt x="0" y="3932049"/>
                </a:cubicBezTo>
                <a:lnTo>
                  <a:pt x="0" y="3362714"/>
                </a:lnTo>
                <a:lnTo>
                  <a:pt x="0" y="603951"/>
                </a:lnTo>
                <a:close/>
              </a:path>
            </a:pathLst>
          </a:custGeom>
          <a:solidFill>
            <a:srgbClr val="E7E1DF"/>
          </a:solidFill>
        </p:spPr>
        <p:txBody>
          <a:bodyPr wrap="square" lIns="144000" tIns="108000">
            <a:noAutofit/>
          </a:bodyPr>
          <a:lstStyle>
            <a:lvl1pPr marL="0" indent="0">
              <a:buFontTx/>
              <a:buNone/>
              <a:defRPr sz="2000"/>
            </a:lvl1pPr>
          </a:lstStyle>
          <a:p>
            <a:r>
              <a:rPr lang="sv-SE"/>
              <a:t>Klicka på ikonen för att lägga till en bild</a:t>
            </a:r>
          </a:p>
        </p:txBody>
      </p:sp>
      <p:sp>
        <p:nvSpPr>
          <p:cNvPr id="28" name="Frihandsfigur 1">
            <a:extLst>
              <a:ext uri="{FF2B5EF4-FFF2-40B4-BE49-F238E27FC236}">
                <a16:creationId xmlns:a16="http://schemas.microsoft.com/office/drawing/2014/main" id="{16CBC3DE-3F59-07F4-0A63-FD475D0A55CD}"/>
              </a:ext>
              <a:ext uri="{C183D7F6-B498-43B3-948B-1728B52AA6E4}">
                <adec:decorative xmlns:adec="http://schemas.microsoft.com/office/drawing/2017/decorative" val="1"/>
              </a:ext>
            </a:extLst>
          </p:cNvPr>
          <p:cNvSpPr/>
          <p:nvPr userDrawn="1"/>
        </p:nvSpPr>
        <p:spPr>
          <a:xfrm>
            <a:off x="7513832" y="4921196"/>
            <a:ext cx="4287600" cy="1555200"/>
          </a:xfrm>
          <a:custGeom>
            <a:avLst/>
            <a:gdLst>
              <a:gd name="connsiteX0" fmla="*/ 567181 w 4287600"/>
              <a:gd name="connsiteY0" fmla="*/ 0 h 1555200"/>
              <a:gd name="connsiteX1" fmla="*/ 1713733 w 4287600"/>
              <a:gd name="connsiteY1" fmla="*/ 0 h 1555200"/>
              <a:gd name="connsiteX2" fmla="*/ 3720419 w 4287600"/>
              <a:gd name="connsiteY2" fmla="*/ 0 h 1555200"/>
              <a:gd name="connsiteX3" fmla="*/ 4287600 w 4287600"/>
              <a:gd name="connsiteY3" fmla="*/ 0 h 1555200"/>
              <a:gd name="connsiteX4" fmla="*/ 4287600 w 4287600"/>
              <a:gd name="connsiteY4" fmla="*/ 567181 h 1555200"/>
              <a:gd name="connsiteX5" fmla="*/ 4287600 w 4287600"/>
              <a:gd name="connsiteY5" fmla="*/ 988019 h 1555200"/>
              <a:gd name="connsiteX6" fmla="*/ 4287600 w 4287600"/>
              <a:gd name="connsiteY6" fmla="*/ 1555200 h 1555200"/>
              <a:gd name="connsiteX7" fmla="*/ 3720419 w 4287600"/>
              <a:gd name="connsiteY7" fmla="*/ 1555200 h 1555200"/>
              <a:gd name="connsiteX8" fmla="*/ 1713733 w 4287600"/>
              <a:gd name="connsiteY8" fmla="*/ 1555200 h 1555200"/>
              <a:gd name="connsiteX9" fmla="*/ 567181 w 4287600"/>
              <a:gd name="connsiteY9" fmla="*/ 1555200 h 1555200"/>
              <a:gd name="connsiteX10" fmla="*/ 567171 w 4287600"/>
              <a:gd name="connsiteY10" fmla="*/ 1555199 h 1555200"/>
              <a:gd name="connsiteX11" fmla="*/ 0 w 4287600"/>
              <a:gd name="connsiteY11" fmla="*/ 1555199 h 1555200"/>
              <a:gd name="connsiteX12" fmla="*/ 0 w 4287600"/>
              <a:gd name="connsiteY12" fmla="*/ 988019 h 1555200"/>
              <a:gd name="connsiteX13" fmla="*/ 0 w 4287600"/>
              <a:gd name="connsiteY13" fmla="*/ 711958 h 1555200"/>
              <a:gd name="connsiteX14" fmla="*/ 0 w 4287600"/>
              <a:gd name="connsiteY14" fmla="*/ 567181 h 1555200"/>
              <a:gd name="connsiteX15" fmla="*/ 567181 w 4287600"/>
              <a:gd name="connsiteY15" fmla="*/ 0 h 155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287600" h="1555200">
                <a:moveTo>
                  <a:pt x="567181" y="0"/>
                </a:moveTo>
                <a:lnTo>
                  <a:pt x="1713733" y="0"/>
                </a:lnTo>
                <a:lnTo>
                  <a:pt x="3720419" y="0"/>
                </a:lnTo>
                <a:lnTo>
                  <a:pt x="4287600" y="0"/>
                </a:lnTo>
                <a:lnTo>
                  <a:pt x="4287600" y="567181"/>
                </a:lnTo>
                <a:lnTo>
                  <a:pt x="4287600" y="988019"/>
                </a:lnTo>
                <a:lnTo>
                  <a:pt x="4287600" y="1555200"/>
                </a:lnTo>
                <a:lnTo>
                  <a:pt x="3720419" y="1555200"/>
                </a:lnTo>
                <a:lnTo>
                  <a:pt x="1713733" y="1555200"/>
                </a:lnTo>
                <a:lnTo>
                  <a:pt x="567181" y="1555200"/>
                </a:lnTo>
                <a:lnTo>
                  <a:pt x="567171" y="1555199"/>
                </a:lnTo>
                <a:lnTo>
                  <a:pt x="0" y="1555199"/>
                </a:lnTo>
                <a:lnTo>
                  <a:pt x="0" y="988019"/>
                </a:lnTo>
                <a:lnTo>
                  <a:pt x="0" y="711958"/>
                </a:lnTo>
                <a:lnTo>
                  <a:pt x="0" y="567181"/>
                </a:lnTo>
                <a:cubicBezTo>
                  <a:pt x="0" y="253936"/>
                  <a:pt x="253936" y="0"/>
                  <a:pt x="567181"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a:xfrm>
            <a:off x="10901364" y="136525"/>
            <a:ext cx="900071" cy="141687"/>
          </a:xfrm>
        </p:spPr>
        <p:txBody>
          <a:bodyPr/>
          <a:lstStyle/>
          <a:p>
            <a:fld id="{657A4F8E-4680-49B4-BF6C-89AFD1FD9116}" type="datetime1">
              <a:rPr lang="sv-SE" smtClean="0"/>
              <a:t>2026-06-29</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370603900"/>
      </p:ext>
    </p:extLst>
  </p:cSld>
  <p:clrMapOvr>
    <a:masterClrMapping/>
  </p:clrMapOvr>
  <p:extLst>
    <p:ext uri="{DCECCB84-F9BA-43D5-87BE-67443E8EF086}">
      <p15:sldGuideLst xmlns:p15="http://schemas.microsoft.com/office/powerpoint/2012/main">
        <p15:guide id="1" orient="horz" pos="1321">
          <p15:clr>
            <a:srgbClr val="FBAE40"/>
          </p15:clr>
        </p15:guide>
        <p15:guide id="2" pos="688">
          <p15:clr>
            <a:srgbClr val="FBAE40"/>
          </p15:clr>
        </p15:guide>
        <p15:guide id="3" orient="horz" pos="414">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Rubrik och stor bild">
    <p:spTree>
      <p:nvGrpSpPr>
        <p:cNvPr id="1" name=""/>
        <p:cNvGrpSpPr/>
        <p:nvPr/>
      </p:nvGrpSpPr>
      <p:grpSpPr>
        <a:xfrm>
          <a:off x="0" y="0"/>
          <a:ext cx="0" cy="0"/>
          <a:chOff x="0" y="0"/>
          <a:chExt cx="0" cy="0"/>
        </a:xfrm>
      </p:grpSpPr>
      <p:sp>
        <p:nvSpPr>
          <p:cNvPr id="8" name="Frihandsfigur 7">
            <a:extLst>
              <a:ext uri="{FF2B5EF4-FFF2-40B4-BE49-F238E27FC236}">
                <a16:creationId xmlns:a16="http://schemas.microsoft.com/office/drawing/2014/main" id="{C316BF93-6E39-1789-A4DF-ACF47A8660EE}"/>
              </a:ext>
              <a:ext uri="{C183D7F6-B498-43B3-948B-1728B52AA6E4}">
                <adec:decorative xmlns:adec="http://schemas.microsoft.com/office/drawing/2017/decorative" val="1"/>
              </a:ext>
            </a:extLst>
          </p:cNvPr>
          <p:cNvSpPr/>
          <p:nvPr userDrawn="1"/>
        </p:nvSpPr>
        <p:spPr>
          <a:xfrm>
            <a:off x="389466" y="4921196"/>
            <a:ext cx="11411966" cy="1555200"/>
          </a:xfrm>
          <a:custGeom>
            <a:avLst/>
            <a:gdLst>
              <a:gd name="connsiteX0" fmla="*/ 0 w 11411966"/>
              <a:gd name="connsiteY0" fmla="*/ 0 h 1555200"/>
              <a:gd name="connsiteX1" fmla="*/ 7124366 w 11411966"/>
              <a:gd name="connsiteY1" fmla="*/ 0 h 1555200"/>
              <a:gd name="connsiteX2" fmla="*/ 7691547 w 11411966"/>
              <a:gd name="connsiteY2" fmla="*/ 0 h 1555200"/>
              <a:gd name="connsiteX3" fmla="*/ 8724054 w 11411966"/>
              <a:gd name="connsiteY3" fmla="*/ 0 h 1555200"/>
              <a:gd name="connsiteX4" fmla="*/ 9698233 w 11411966"/>
              <a:gd name="connsiteY4" fmla="*/ 0 h 1555200"/>
              <a:gd name="connsiteX5" fmla="*/ 10844785 w 11411966"/>
              <a:gd name="connsiteY5" fmla="*/ 0 h 1555200"/>
              <a:gd name="connsiteX6" fmla="*/ 11411966 w 11411966"/>
              <a:gd name="connsiteY6" fmla="*/ 567181 h 1555200"/>
              <a:gd name="connsiteX7" fmla="*/ 11411966 w 11411966"/>
              <a:gd name="connsiteY7" fmla="*/ 711958 h 1555200"/>
              <a:gd name="connsiteX8" fmla="*/ 11411966 w 11411966"/>
              <a:gd name="connsiteY8" fmla="*/ 988019 h 1555200"/>
              <a:gd name="connsiteX9" fmla="*/ 11411966 w 11411966"/>
              <a:gd name="connsiteY9" fmla="*/ 1555199 h 1555200"/>
              <a:gd name="connsiteX10" fmla="*/ 10844795 w 11411966"/>
              <a:gd name="connsiteY10" fmla="*/ 1555199 h 1555200"/>
              <a:gd name="connsiteX11" fmla="*/ 10844785 w 11411966"/>
              <a:gd name="connsiteY11" fmla="*/ 1555200 h 1555200"/>
              <a:gd name="connsiteX12" fmla="*/ 9698233 w 11411966"/>
              <a:gd name="connsiteY12" fmla="*/ 1555200 h 1555200"/>
              <a:gd name="connsiteX13" fmla="*/ 8724054 w 11411966"/>
              <a:gd name="connsiteY13" fmla="*/ 1555200 h 1555200"/>
              <a:gd name="connsiteX14" fmla="*/ 7691547 w 11411966"/>
              <a:gd name="connsiteY14" fmla="*/ 1555200 h 1555200"/>
              <a:gd name="connsiteX15" fmla="*/ 7124366 w 11411966"/>
              <a:gd name="connsiteY15" fmla="*/ 1555200 h 1555200"/>
              <a:gd name="connsiteX16" fmla="*/ 0 w 11411966"/>
              <a:gd name="connsiteY16" fmla="*/ 1555200 h 155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411966" h="1555200">
                <a:moveTo>
                  <a:pt x="0" y="0"/>
                </a:moveTo>
                <a:lnTo>
                  <a:pt x="7124366" y="0"/>
                </a:lnTo>
                <a:lnTo>
                  <a:pt x="7691547" y="0"/>
                </a:lnTo>
                <a:lnTo>
                  <a:pt x="8724054" y="0"/>
                </a:lnTo>
                <a:lnTo>
                  <a:pt x="9698233" y="0"/>
                </a:lnTo>
                <a:lnTo>
                  <a:pt x="10844785" y="0"/>
                </a:lnTo>
                <a:cubicBezTo>
                  <a:pt x="11158030" y="0"/>
                  <a:pt x="11411966" y="253936"/>
                  <a:pt x="11411966" y="567181"/>
                </a:cubicBezTo>
                <a:lnTo>
                  <a:pt x="11411966" y="711958"/>
                </a:lnTo>
                <a:lnTo>
                  <a:pt x="11411966" y="988019"/>
                </a:lnTo>
                <a:lnTo>
                  <a:pt x="11411966" y="1555199"/>
                </a:lnTo>
                <a:lnTo>
                  <a:pt x="10844795" y="1555199"/>
                </a:lnTo>
                <a:lnTo>
                  <a:pt x="10844785" y="1555200"/>
                </a:lnTo>
                <a:lnTo>
                  <a:pt x="9698233" y="1555200"/>
                </a:lnTo>
                <a:lnTo>
                  <a:pt x="8724054" y="1555200"/>
                </a:lnTo>
                <a:lnTo>
                  <a:pt x="7691547" y="1555200"/>
                </a:lnTo>
                <a:lnTo>
                  <a:pt x="7124366" y="1555200"/>
                </a:lnTo>
                <a:lnTo>
                  <a:pt x="0" y="15552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a:xfrm>
            <a:off x="1096620" y="5174921"/>
            <a:ext cx="9804743" cy="1047750"/>
          </a:xfrm>
          <a:prstGeom prst="rect">
            <a:avLst/>
          </a:prstGeom>
        </p:spPr>
        <p:txBody>
          <a:bodyPr anchor="ctr" anchorCtr="0"/>
          <a:lstStyle>
            <a:lvl1pPr>
              <a:defRPr>
                <a:solidFill>
                  <a:schemeClr val="bg1"/>
                </a:solidFill>
              </a:defRPr>
            </a:lvl1pPr>
          </a:lstStyle>
          <a:p>
            <a:r>
              <a:rPr lang="sv-SE"/>
              <a:t>Klicka för att lägga till rubrik</a:t>
            </a:r>
          </a:p>
        </p:txBody>
      </p:sp>
      <p:sp>
        <p:nvSpPr>
          <p:cNvPr id="15" name="Platshållare för bild 1">
            <a:extLst>
              <a:ext uri="{FF2B5EF4-FFF2-40B4-BE49-F238E27FC236}">
                <a16:creationId xmlns:a16="http://schemas.microsoft.com/office/drawing/2014/main" id="{C866F5AF-6945-1E27-3523-937C5BA5CF62}"/>
              </a:ext>
            </a:extLst>
          </p:cNvPr>
          <p:cNvSpPr>
            <a:spLocks noGrp="1"/>
          </p:cNvSpPr>
          <p:nvPr>
            <p:ph type="pic" sz="quarter" idx="27"/>
          </p:nvPr>
        </p:nvSpPr>
        <p:spPr>
          <a:xfrm>
            <a:off x="389262" y="380997"/>
            <a:ext cx="11412171" cy="4540200"/>
          </a:xfrm>
          <a:custGeom>
            <a:avLst/>
            <a:gdLst>
              <a:gd name="connsiteX0" fmla="*/ 0 w 11412171"/>
              <a:gd name="connsiteY0" fmla="*/ 0 h 4540200"/>
              <a:gd name="connsiteX1" fmla="*/ 8226418 w 11412171"/>
              <a:gd name="connsiteY1" fmla="*/ 0 h 4540200"/>
              <a:gd name="connsiteX2" fmla="*/ 8226418 w 11412171"/>
              <a:gd name="connsiteY2" fmla="*/ 4200 h 4540200"/>
              <a:gd name="connsiteX3" fmla="*/ 8975361 w 11412171"/>
              <a:gd name="connsiteY3" fmla="*/ 4200 h 4540200"/>
              <a:gd name="connsiteX4" fmla="*/ 8975361 w 11412171"/>
              <a:gd name="connsiteY4" fmla="*/ 0 h 4540200"/>
              <a:gd name="connsiteX5" fmla="*/ 11412171 w 11412171"/>
              <a:gd name="connsiteY5" fmla="*/ 0 h 4540200"/>
              <a:gd name="connsiteX6" fmla="*/ 11412171 w 11412171"/>
              <a:gd name="connsiteY6" fmla="*/ 610124 h 4540200"/>
              <a:gd name="connsiteX7" fmla="*/ 11412171 w 11412171"/>
              <a:gd name="connsiteY7" fmla="*/ 2595883 h 4540200"/>
              <a:gd name="connsiteX8" fmla="*/ 11412171 w 11412171"/>
              <a:gd name="connsiteY8" fmla="*/ 3934276 h 4540200"/>
              <a:gd name="connsiteX9" fmla="*/ 10806247 w 11412171"/>
              <a:gd name="connsiteY9" fmla="*/ 4540200 h 4540200"/>
              <a:gd name="connsiteX10" fmla="*/ 7730495 w 11412171"/>
              <a:gd name="connsiteY10" fmla="*/ 4540200 h 4540200"/>
              <a:gd name="connsiteX11" fmla="*/ 7688832 w 11412171"/>
              <a:gd name="connsiteY11" fmla="*/ 4536000 h 4540200"/>
              <a:gd name="connsiteX12" fmla="*/ 0 w 11412171"/>
              <a:gd name="connsiteY12" fmla="*/ 4536000 h 454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412171" h="4540200">
                <a:moveTo>
                  <a:pt x="0" y="0"/>
                </a:moveTo>
                <a:lnTo>
                  <a:pt x="8226418" y="0"/>
                </a:lnTo>
                <a:lnTo>
                  <a:pt x="8226418" y="4200"/>
                </a:lnTo>
                <a:lnTo>
                  <a:pt x="8975361" y="4200"/>
                </a:lnTo>
                <a:lnTo>
                  <a:pt x="8975361" y="0"/>
                </a:lnTo>
                <a:lnTo>
                  <a:pt x="11412171" y="0"/>
                </a:lnTo>
                <a:lnTo>
                  <a:pt x="11412171" y="610124"/>
                </a:lnTo>
                <a:lnTo>
                  <a:pt x="11412171" y="2595883"/>
                </a:lnTo>
                <a:lnTo>
                  <a:pt x="11412171" y="3934276"/>
                </a:lnTo>
                <a:cubicBezTo>
                  <a:pt x="11412171" y="4268919"/>
                  <a:pt x="11140890" y="4540200"/>
                  <a:pt x="10806247" y="4540200"/>
                </a:cubicBezTo>
                <a:lnTo>
                  <a:pt x="7730495" y="4540200"/>
                </a:lnTo>
                <a:lnTo>
                  <a:pt x="7688832" y="4536000"/>
                </a:lnTo>
                <a:lnTo>
                  <a:pt x="0" y="4536000"/>
                </a:lnTo>
                <a:close/>
              </a:path>
            </a:pathLst>
          </a:custGeom>
          <a:solidFill>
            <a:schemeClr val="bg1">
              <a:lumMod val="95000"/>
            </a:schemeClr>
          </a:solidFill>
        </p:spPr>
        <p:txBody>
          <a:bodyPr wrap="square" lIns="144000" tIns="108000">
            <a:noAutofit/>
          </a:bodyPr>
          <a:lstStyle>
            <a:lvl1pPr marL="0" indent="0">
              <a:buFontTx/>
              <a:buNone/>
              <a:defRPr sz="2000"/>
            </a:lvl1pPr>
          </a:lstStyle>
          <a:p>
            <a:r>
              <a:rPr lang="sv-SE"/>
              <a:t>Klicka på ikonen för att lägga till en bild</a:t>
            </a:r>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a:xfrm>
            <a:off x="10901364" y="136525"/>
            <a:ext cx="900071" cy="141687"/>
          </a:xfrm>
        </p:spPr>
        <p:txBody>
          <a:bodyPr/>
          <a:lstStyle/>
          <a:p>
            <a:fld id="{B3D7D011-8F26-43ED-8FC1-FD71131F446D}" type="datetime1">
              <a:rPr lang="sv-SE" smtClean="0"/>
              <a:t>2026-06-29</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2882511783"/>
      </p:ext>
    </p:extLst>
  </p:cSld>
  <p:clrMapOvr>
    <a:masterClrMapping/>
  </p:clrMapOvr>
  <p:extLst>
    <p:ext uri="{DCECCB84-F9BA-43D5-87BE-67443E8EF086}">
      <p15:sldGuideLst xmlns:p15="http://schemas.microsoft.com/office/powerpoint/2012/main">
        <p15:guide id="1" orient="horz" pos="1321">
          <p15:clr>
            <a:srgbClr val="FBAE40"/>
          </p15:clr>
        </p15:guide>
        <p15:guide id="2" pos="688">
          <p15:clr>
            <a:srgbClr val="FBAE40"/>
          </p15:clr>
        </p15:guide>
        <p15:guide id="3" orient="horz" pos="414">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Rubrik och stor bild">
    <p:spTree>
      <p:nvGrpSpPr>
        <p:cNvPr id="1" name=""/>
        <p:cNvGrpSpPr/>
        <p:nvPr/>
      </p:nvGrpSpPr>
      <p:grpSpPr>
        <a:xfrm>
          <a:off x="0" y="0"/>
          <a:ext cx="0" cy="0"/>
          <a:chOff x="0" y="0"/>
          <a:chExt cx="0" cy="0"/>
        </a:xfrm>
      </p:grpSpPr>
      <p:sp>
        <p:nvSpPr>
          <p:cNvPr id="8" name="Frihandsfigur 7">
            <a:extLst>
              <a:ext uri="{FF2B5EF4-FFF2-40B4-BE49-F238E27FC236}">
                <a16:creationId xmlns:a16="http://schemas.microsoft.com/office/drawing/2014/main" id="{C316BF93-6E39-1789-A4DF-ACF47A8660EE}"/>
              </a:ext>
              <a:ext uri="{C183D7F6-B498-43B3-948B-1728B52AA6E4}">
                <adec:decorative xmlns:adec="http://schemas.microsoft.com/office/drawing/2017/decorative" val="1"/>
              </a:ext>
            </a:extLst>
          </p:cNvPr>
          <p:cNvSpPr/>
          <p:nvPr userDrawn="1"/>
        </p:nvSpPr>
        <p:spPr>
          <a:xfrm>
            <a:off x="389466" y="4921196"/>
            <a:ext cx="11411966" cy="1555200"/>
          </a:xfrm>
          <a:custGeom>
            <a:avLst/>
            <a:gdLst>
              <a:gd name="connsiteX0" fmla="*/ 0 w 11411966"/>
              <a:gd name="connsiteY0" fmla="*/ 0 h 1555200"/>
              <a:gd name="connsiteX1" fmla="*/ 7124366 w 11411966"/>
              <a:gd name="connsiteY1" fmla="*/ 0 h 1555200"/>
              <a:gd name="connsiteX2" fmla="*/ 7691547 w 11411966"/>
              <a:gd name="connsiteY2" fmla="*/ 0 h 1555200"/>
              <a:gd name="connsiteX3" fmla="*/ 8724054 w 11411966"/>
              <a:gd name="connsiteY3" fmla="*/ 0 h 1555200"/>
              <a:gd name="connsiteX4" fmla="*/ 9698233 w 11411966"/>
              <a:gd name="connsiteY4" fmla="*/ 0 h 1555200"/>
              <a:gd name="connsiteX5" fmla="*/ 10844785 w 11411966"/>
              <a:gd name="connsiteY5" fmla="*/ 0 h 1555200"/>
              <a:gd name="connsiteX6" fmla="*/ 11411966 w 11411966"/>
              <a:gd name="connsiteY6" fmla="*/ 567181 h 1555200"/>
              <a:gd name="connsiteX7" fmla="*/ 11411966 w 11411966"/>
              <a:gd name="connsiteY7" fmla="*/ 711958 h 1555200"/>
              <a:gd name="connsiteX8" fmla="*/ 11411966 w 11411966"/>
              <a:gd name="connsiteY8" fmla="*/ 988019 h 1555200"/>
              <a:gd name="connsiteX9" fmla="*/ 11411966 w 11411966"/>
              <a:gd name="connsiteY9" fmla="*/ 1555199 h 1555200"/>
              <a:gd name="connsiteX10" fmla="*/ 10844795 w 11411966"/>
              <a:gd name="connsiteY10" fmla="*/ 1555199 h 1555200"/>
              <a:gd name="connsiteX11" fmla="*/ 10844785 w 11411966"/>
              <a:gd name="connsiteY11" fmla="*/ 1555200 h 1555200"/>
              <a:gd name="connsiteX12" fmla="*/ 9698233 w 11411966"/>
              <a:gd name="connsiteY12" fmla="*/ 1555200 h 1555200"/>
              <a:gd name="connsiteX13" fmla="*/ 8724054 w 11411966"/>
              <a:gd name="connsiteY13" fmla="*/ 1555200 h 1555200"/>
              <a:gd name="connsiteX14" fmla="*/ 7691547 w 11411966"/>
              <a:gd name="connsiteY14" fmla="*/ 1555200 h 1555200"/>
              <a:gd name="connsiteX15" fmla="*/ 7124366 w 11411966"/>
              <a:gd name="connsiteY15" fmla="*/ 1555200 h 1555200"/>
              <a:gd name="connsiteX16" fmla="*/ 0 w 11411966"/>
              <a:gd name="connsiteY16" fmla="*/ 1555200 h 155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411966" h="1555200">
                <a:moveTo>
                  <a:pt x="0" y="0"/>
                </a:moveTo>
                <a:lnTo>
                  <a:pt x="7124366" y="0"/>
                </a:lnTo>
                <a:lnTo>
                  <a:pt x="7691547" y="0"/>
                </a:lnTo>
                <a:lnTo>
                  <a:pt x="8724054" y="0"/>
                </a:lnTo>
                <a:lnTo>
                  <a:pt x="9698233" y="0"/>
                </a:lnTo>
                <a:lnTo>
                  <a:pt x="10844785" y="0"/>
                </a:lnTo>
                <a:cubicBezTo>
                  <a:pt x="11158030" y="0"/>
                  <a:pt x="11411966" y="253936"/>
                  <a:pt x="11411966" y="567181"/>
                </a:cubicBezTo>
                <a:lnTo>
                  <a:pt x="11411966" y="711958"/>
                </a:lnTo>
                <a:lnTo>
                  <a:pt x="11411966" y="988019"/>
                </a:lnTo>
                <a:lnTo>
                  <a:pt x="11411966" y="1555199"/>
                </a:lnTo>
                <a:lnTo>
                  <a:pt x="10844795" y="1555199"/>
                </a:lnTo>
                <a:lnTo>
                  <a:pt x="10844785" y="1555200"/>
                </a:lnTo>
                <a:lnTo>
                  <a:pt x="9698233" y="1555200"/>
                </a:lnTo>
                <a:lnTo>
                  <a:pt x="8724054" y="1555200"/>
                </a:lnTo>
                <a:lnTo>
                  <a:pt x="7691547" y="1555200"/>
                </a:lnTo>
                <a:lnTo>
                  <a:pt x="7124366" y="1555200"/>
                </a:lnTo>
                <a:lnTo>
                  <a:pt x="0" y="15552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a:xfrm>
            <a:off x="1096620" y="5174921"/>
            <a:ext cx="9804743" cy="1047750"/>
          </a:xfrm>
          <a:prstGeom prst="rect">
            <a:avLst/>
          </a:prstGeom>
        </p:spPr>
        <p:txBody>
          <a:bodyPr anchor="ctr" anchorCtr="0"/>
          <a:lstStyle>
            <a:lvl1pPr>
              <a:defRPr>
                <a:solidFill>
                  <a:schemeClr val="bg1"/>
                </a:solidFill>
              </a:defRPr>
            </a:lvl1pPr>
          </a:lstStyle>
          <a:p>
            <a:r>
              <a:rPr lang="sv-SE"/>
              <a:t>Klicka för att lägga till rubrik</a:t>
            </a:r>
          </a:p>
        </p:txBody>
      </p:sp>
      <p:sp>
        <p:nvSpPr>
          <p:cNvPr id="15" name="Platshållare för bild 1">
            <a:extLst>
              <a:ext uri="{FF2B5EF4-FFF2-40B4-BE49-F238E27FC236}">
                <a16:creationId xmlns:a16="http://schemas.microsoft.com/office/drawing/2014/main" id="{C866F5AF-6945-1E27-3523-937C5BA5CF62}"/>
              </a:ext>
            </a:extLst>
          </p:cNvPr>
          <p:cNvSpPr>
            <a:spLocks noGrp="1"/>
          </p:cNvSpPr>
          <p:nvPr>
            <p:ph type="pic" sz="quarter" idx="27"/>
          </p:nvPr>
        </p:nvSpPr>
        <p:spPr>
          <a:xfrm>
            <a:off x="389262" y="380997"/>
            <a:ext cx="11412171" cy="4540200"/>
          </a:xfrm>
          <a:custGeom>
            <a:avLst/>
            <a:gdLst>
              <a:gd name="connsiteX0" fmla="*/ 0 w 11412171"/>
              <a:gd name="connsiteY0" fmla="*/ 0 h 4540200"/>
              <a:gd name="connsiteX1" fmla="*/ 8226418 w 11412171"/>
              <a:gd name="connsiteY1" fmla="*/ 0 h 4540200"/>
              <a:gd name="connsiteX2" fmla="*/ 8226418 w 11412171"/>
              <a:gd name="connsiteY2" fmla="*/ 4200 h 4540200"/>
              <a:gd name="connsiteX3" fmla="*/ 8975361 w 11412171"/>
              <a:gd name="connsiteY3" fmla="*/ 4200 h 4540200"/>
              <a:gd name="connsiteX4" fmla="*/ 8975361 w 11412171"/>
              <a:gd name="connsiteY4" fmla="*/ 0 h 4540200"/>
              <a:gd name="connsiteX5" fmla="*/ 11412171 w 11412171"/>
              <a:gd name="connsiteY5" fmla="*/ 0 h 4540200"/>
              <a:gd name="connsiteX6" fmla="*/ 11412171 w 11412171"/>
              <a:gd name="connsiteY6" fmla="*/ 610124 h 4540200"/>
              <a:gd name="connsiteX7" fmla="*/ 11412171 w 11412171"/>
              <a:gd name="connsiteY7" fmla="*/ 2595883 h 4540200"/>
              <a:gd name="connsiteX8" fmla="*/ 11412171 w 11412171"/>
              <a:gd name="connsiteY8" fmla="*/ 3934276 h 4540200"/>
              <a:gd name="connsiteX9" fmla="*/ 10806247 w 11412171"/>
              <a:gd name="connsiteY9" fmla="*/ 4540200 h 4540200"/>
              <a:gd name="connsiteX10" fmla="*/ 7730495 w 11412171"/>
              <a:gd name="connsiteY10" fmla="*/ 4540200 h 4540200"/>
              <a:gd name="connsiteX11" fmla="*/ 7688832 w 11412171"/>
              <a:gd name="connsiteY11" fmla="*/ 4536000 h 4540200"/>
              <a:gd name="connsiteX12" fmla="*/ 0 w 11412171"/>
              <a:gd name="connsiteY12" fmla="*/ 4536000 h 454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412171" h="4540200">
                <a:moveTo>
                  <a:pt x="0" y="0"/>
                </a:moveTo>
                <a:lnTo>
                  <a:pt x="8226418" y="0"/>
                </a:lnTo>
                <a:lnTo>
                  <a:pt x="8226418" y="4200"/>
                </a:lnTo>
                <a:lnTo>
                  <a:pt x="8975361" y="4200"/>
                </a:lnTo>
                <a:lnTo>
                  <a:pt x="8975361" y="0"/>
                </a:lnTo>
                <a:lnTo>
                  <a:pt x="11412171" y="0"/>
                </a:lnTo>
                <a:lnTo>
                  <a:pt x="11412171" y="610124"/>
                </a:lnTo>
                <a:lnTo>
                  <a:pt x="11412171" y="2595883"/>
                </a:lnTo>
                <a:lnTo>
                  <a:pt x="11412171" y="3934276"/>
                </a:lnTo>
                <a:cubicBezTo>
                  <a:pt x="11412171" y="4268919"/>
                  <a:pt x="11140890" y="4540200"/>
                  <a:pt x="10806247" y="4540200"/>
                </a:cubicBezTo>
                <a:lnTo>
                  <a:pt x="7730495" y="4540200"/>
                </a:lnTo>
                <a:lnTo>
                  <a:pt x="7688832" y="4536000"/>
                </a:lnTo>
                <a:lnTo>
                  <a:pt x="0" y="4536000"/>
                </a:lnTo>
                <a:close/>
              </a:path>
            </a:pathLst>
          </a:custGeom>
          <a:solidFill>
            <a:srgbClr val="E7E1DF"/>
          </a:solidFill>
        </p:spPr>
        <p:txBody>
          <a:bodyPr wrap="square" lIns="144000" tIns="108000">
            <a:noAutofit/>
          </a:bodyPr>
          <a:lstStyle>
            <a:lvl1pPr marL="0" indent="0">
              <a:buFontTx/>
              <a:buNone/>
              <a:defRPr sz="2000"/>
            </a:lvl1pPr>
          </a:lstStyle>
          <a:p>
            <a:r>
              <a:rPr lang="sv-SE" dirty="0"/>
              <a:t>Klicka på ikonen för att lägga till en bild</a:t>
            </a:r>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a:xfrm>
            <a:off x="10901364" y="136525"/>
            <a:ext cx="900071" cy="141687"/>
          </a:xfrm>
        </p:spPr>
        <p:txBody>
          <a:bodyPr/>
          <a:lstStyle/>
          <a:p>
            <a:fld id="{3B18110D-7848-4FF0-A1A5-238AA84FC378}" type="datetime1">
              <a:rPr lang="sv-SE" smtClean="0"/>
              <a:t>2026-06-29</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3564153937"/>
      </p:ext>
    </p:extLst>
  </p:cSld>
  <p:clrMapOvr>
    <a:masterClrMapping/>
  </p:clrMapOvr>
  <p:extLst>
    <p:ext uri="{DCECCB84-F9BA-43D5-87BE-67443E8EF086}">
      <p15:sldGuideLst xmlns:p15="http://schemas.microsoft.com/office/powerpoint/2012/main">
        <p15:guide id="1" orient="horz" pos="1321">
          <p15:clr>
            <a:srgbClr val="FBAE40"/>
          </p15:clr>
        </p15:guide>
        <p15:guide id="2" pos="688">
          <p15:clr>
            <a:srgbClr val="FBAE40"/>
          </p15:clr>
        </p15:guide>
        <p15:guide id="3" orient="horz" pos="414">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Rubrik, innehåll och bi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096621" y="666000"/>
            <a:ext cx="4995333" cy="1047750"/>
          </a:xfrm>
          <a:prstGeom prst="rect">
            <a:avLst/>
          </a:prstGeom>
        </p:spPr>
        <p:txBody>
          <a:bodyPr/>
          <a:lstStyle>
            <a:lvl1pPr>
              <a:defRPr/>
            </a:lvl1pPr>
          </a:lstStyle>
          <a:p>
            <a:r>
              <a:rPr lang="sv-SE"/>
              <a:t>Rubrik</a:t>
            </a:r>
          </a:p>
        </p:txBody>
      </p:sp>
      <p:sp>
        <p:nvSpPr>
          <p:cNvPr id="5" name="Platshållare för innehåll 13">
            <a:extLst>
              <a:ext uri="{FF2B5EF4-FFF2-40B4-BE49-F238E27FC236}">
                <a16:creationId xmlns:a16="http://schemas.microsoft.com/office/drawing/2014/main" id="{CF7DF81E-C002-909A-C891-09FF50BEF206}"/>
              </a:ext>
            </a:extLst>
          </p:cNvPr>
          <p:cNvSpPr>
            <a:spLocks noGrp="1"/>
          </p:cNvSpPr>
          <p:nvPr>
            <p:ph sz="quarter" idx="17" hasCustomPrompt="1"/>
          </p:nvPr>
        </p:nvSpPr>
        <p:spPr>
          <a:xfrm>
            <a:off x="1096247" y="2098800"/>
            <a:ext cx="4995333" cy="3922588"/>
          </a:xfrm>
        </p:spPr>
        <p:txBody>
          <a:bodyPr/>
          <a:lstStyle/>
          <a:p>
            <a:pPr lvl="0"/>
            <a:r>
              <a:rPr lang="sv-SE" noProof="0"/>
              <a:t>Skriv text här</a:t>
            </a:r>
          </a:p>
          <a:p>
            <a:pPr lvl="1"/>
            <a:r>
              <a:rPr lang="sv-SE" noProof="0"/>
              <a:t>Skriv text här</a:t>
            </a:r>
          </a:p>
          <a:p>
            <a:pPr lvl="2"/>
            <a:r>
              <a:rPr lang="sv-SE" noProof="0"/>
              <a:t>Skriv text här</a:t>
            </a:r>
          </a:p>
        </p:txBody>
      </p:sp>
      <p:sp>
        <p:nvSpPr>
          <p:cNvPr id="15" name="Platshållare för bild 14">
            <a:extLst>
              <a:ext uri="{FF2B5EF4-FFF2-40B4-BE49-F238E27FC236}">
                <a16:creationId xmlns:a16="http://schemas.microsoft.com/office/drawing/2014/main" id="{63EFE71E-24F2-53D3-3A31-6073910C5016}"/>
              </a:ext>
            </a:extLst>
          </p:cNvPr>
          <p:cNvSpPr>
            <a:spLocks noGrp="1"/>
          </p:cNvSpPr>
          <p:nvPr>
            <p:ph type="pic" sz="quarter" idx="28"/>
          </p:nvPr>
        </p:nvSpPr>
        <p:spPr>
          <a:xfrm>
            <a:off x="6797101" y="385200"/>
            <a:ext cx="5004000" cy="3045600"/>
          </a:xfrm>
          <a:custGeom>
            <a:avLst/>
            <a:gdLst>
              <a:gd name="connsiteX0" fmla="*/ 599625 w 5004000"/>
              <a:gd name="connsiteY0" fmla="*/ 0 h 3049200"/>
              <a:gd name="connsiteX1" fmla="*/ 1545281 w 5004000"/>
              <a:gd name="connsiteY1" fmla="*/ 0 h 3049200"/>
              <a:gd name="connsiteX2" fmla="*/ 4404375 w 5004000"/>
              <a:gd name="connsiteY2" fmla="*/ 0 h 3049200"/>
              <a:gd name="connsiteX3" fmla="*/ 5004000 w 5004000"/>
              <a:gd name="connsiteY3" fmla="*/ 0 h 3049200"/>
              <a:gd name="connsiteX4" fmla="*/ 5004000 w 5004000"/>
              <a:gd name="connsiteY4" fmla="*/ 599625 h 3049200"/>
              <a:gd name="connsiteX5" fmla="*/ 5004000 w 5004000"/>
              <a:gd name="connsiteY5" fmla="*/ 1104902 h 3049200"/>
              <a:gd name="connsiteX6" fmla="*/ 5004000 w 5004000"/>
              <a:gd name="connsiteY6" fmla="*/ 2449575 h 3049200"/>
              <a:gd name="connsiteX7" fmla="*/ 5004000 w 5004000"/>
              <a:gd name="connsiteY7" fmla="*/ 3049199 h 3049200"/>
              <a:gd name="connsiteX8" fmla="*/ 5004000 w 5004000"/>
              <a:gd name="connsiteY8" fmla="*/ 3049200 h 3049200"/>
              <a:gd name="connsiteX9" fmla="*/ 4404375 w 5004000"/>
              <a:gd name="connsiteY9" fmla="*/ 3049200 h 3049200"/>
              <a:gd name="connsiteX10" fmla="*/ 1545281 w 5004000"/>
              <a:gd name="connsiteY10" fmla="*/ 3049200 h 3049200"/>
              <a:gd name="connsiteX11" fmla="*/ 599625 w 5004000"/>
              <a:gd name="connsiteY11" fmla="*/ 3049200 h 3049200"/>
              <a:gd name="connsiteX12" fmla="*/ 599615 w 5004000"/>
              <a:gd name="connsiteY12" fmla="*/ 3049199 h 3049200"/>
              <a:gd name="connsiteX13" fmla="*/ 0 w 5004000"/>
              <a:gd name="connsiteY13" fmla="*/ 3049199 h 3049200"/>
              <a:gd name="connsiteX14" fmla="*/ 0 w 5004000"/>
              <a:gd name="connsiteY14" fmla="*/ 2449575 h 3049200"/>
              <a:gd name="connsiteX15" fmla="*/ 0 w 5004000"/>
              <a:gd name="connsiteY15" fmla="*/ 1104902 h 3049200"/>
              <a:gd name="connsiteX16" fmla="*/ 0 w 5004000"/>
              <a:gd name="connsiteY16" fmla="*/ 599625 h 3049200"/>
              <a:gd name="connsiteX17" fmla="*/ 599625 w 5004000"/>
              <a:gd name="connsiteY17" fmla="*/ 0 h 304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04000" h="3049200">
                <a:moveTo>
                  <a:pt x="599625" y="0"/>
                </a:moveTo>
                <a:lnTo>
                  <a:pt x="1545281" y="0"/>
                </a:lnTo>
                <a:lnTo>
                  <a:pt x="4404375" y="0"/>
                </a:lnTo>
                <a:lnTo>
                  <a:pt x="5004000" y="0"/>
                </a:lnTo>
                <a:lnTo>
                  <a:pt x="5004000" y="599625"/>
                </a:lnTo>
                <a:lnTo>
                  <a:pt x="5004000" y="1104902"/>
                </a:lnTo>
                <a:lnTo>
                  <a:pt x="5004000" y="2449575"/>
                </a:lnTo>
                <a:lnTo>
                  <a:pt x="5004000" y="3049199"/>
                </a:lnTo>
                <a:lnTo>
                  <a:pt x="5004000" y="3049200"/>
                </a:lnTo>
                <a:lnTo>
                  <a:pt x="4404375" y="3049200"/>
                </a:lnTo>
                <a:lnTo>
                  <a:pt x="1545281" y="3049200"/>
                </a:lnTo>
                <a:lnTo>
                  <a:pt x="599625" y="3049200"/>
                </a:lnTo>
                <a:lnTo>
                  <a:pt x="599615" y="3049199"/>
                </a:lnTo>
                <a:lnTo>
                  <a:pt x="0" y="3049199"/>
                </a:lnTo>
                <a:lnTo>
                  <a:pt x="0" y="2449575"/>
                </a:lnTo>
                <a:lnTo>
                  <a:pt x="0" y="1104902"/>
                </a:lnTo>
                <a:lnTo>
                  <a:pt x="0" y="599625"/>
                </a:lnTo>
                <a:cubicBezTo>
                  <a:pt x="0" y="268461"/>
                  <a:pt x="268461" y="0"/>
                  <a:pt x="599625" y="0"/>
                </a:cubicBezTo>
                <a:close/>
              </a:path>
            </a:pathLst>
          </a:custGeom>
          <a:solidFill>
            <a:srgbClr val="B3EBF2"/>
          </a:solidFill>
        </p:spPr>
        <p:txBody>
          <a:bodyPr wrap="square" lIns="216000" tIns="216000">
            <a:noAutofit/>
          </a:bodyPr>
          <a:lstStyle>
            <a:lvl1pPr marL="0" indent="0">
              <a:buFontTx/>
              <a:buNone/>
              <a:defRPr sz="2200"/>
            </a:lvl1pPr>
          </a:lstStyle>
          <a:p>
            <a:r>
              <a:rPr lang="sv-SE"/>
              <a:t>Klicka på ikonen för att lägga till en bild</a:t>
            </a:r>
          </a:p>
        </p:txBody>
      </p:sp>
      <p:sp>
        <p:nvSpPr>
          <p:cNvPr id="18" name="Platshållare för bild 17">
            <a:extLst>
              <a:ext uri="{FF2B5EF4-FFF2-40B4-BE49-F238E27FC236}">
                <a16:creationId xmlns:a16="http://schemas.microsoft.com/office/drawing/2014/main" id="{1C2124B1-915B-6BD5-C703-CE8084D4BEB6}"/>
              </a:ext>
            </a:extLst>
          </p:cNvPr>
          <p:cNvSpPr>
            <a:spLocks noGrp="1"/>
          </p:cNvSpPr>
          <p:nvPr>
            <p:ph type="pic" sz="quarter" idx="29"/>
          </p:nvPr>
        </p:nvSpPr>
        <p:spPr>
          <a:xfrm>
            <a:off x="6797101" y="3430800"/>
            <a:ext cx="5004000" cy="3045600"/>
          </a:xfrm>
          <a:custGeom>
            <a:avLst/>
            <a:gdLst>
              <a:gd name="connsiteX0" fmla="*/ 0 w 5004000"/>
              <a:gd name="connsiteY0" fmla="*/ 0 h 3049200"/>
              <a:gd name="connsiteX1" fmla="*/ 599625 w 5004000"/>
              <a:gd name="connsiteY1" fmla="*/ 0 h 3049200"/>
              <a:gd name="connsiteX2" fmla="*/ 3554855 w 5004000"/>
              <a:gd name="connsiteY2" fmla="*/ 0 h 3049200"/>
              <a:gd name="connsiteX3" fmla="*/ 4404375 w 5004000"/>
              <a:gd name="connsiteY3" fmla="*/ 0 h 3049200"/>
              <a:gd name="connsiteX4" fmla="*/ 5004000 w 5004000"/>
              <a:gd name="connsiteY4" fmla="*/ 599625 h 3049200"/>
              <a:gd name="connsiteX5" fmla="*/ 5004000 w 5004000"/>
              <a:gd name="connsiteY5" fmla="*/ 1240360 h 3049200"/>
              <a:gd name="connsiteX6" fmla="*/ 5004000 w 5004000"/>
              <a:gd name="connsiteY6" fmla="*/ 2449575 h 3049200"/>
              <a:gd name="connsiteX7" fmla="*/ 5004000 w 5004000"/>
              <a:gd name="connsiteY7" fmla="*/ 3049200 h 3049200"/>
              <a:gd name="connsiteX8" fmla="*/ 4404375 w 5004000"/>
              <a:gd name="connsiteY8" fmla="*/ 3049200 h 3049200"/>
              <a:gd name="connsiteX9" fmla="*/ 3554855 w 5004000"/>
              <a:gd name="connsiteY9" fmla="*/ 3049200 h 3049200"/>
              <a:gd name="connsiteX10" fmla="*/ 599625 w 5004000"/>
              <a:gd name="connsiteY10" fmla="*/ 3049200 h 3049200"/>
              <a:gd name="connsiteX11" fmla="*/ 0 w 5004000"/>
              <a:gd name="connsiteY11" fmla="*/ 3049200 h 3049200"/>
              <a:gd name="connsiteX12" fmla="*/ 0 w 5004000"/>
              <a:gd name="connsiteY12" fmla="*/ 2449575 h 3049200"/>
              <a:gd name="connsiteX13" fmla="*/ 0 w 5004000"/>
              <a:gd name="connsiteY13" fmla="*/ 1240360 h 3049200"/>
              <a:gd name="connsiteX14" fmla="*/ 0 w 5004000"/>
              <a:gd name="connsiteY14" fmla="*/ 599625 h 304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004000" h="3049200">
                <a:moveTo>
                  <a:pt x="0" y="0"/>
                </a:moveTo>
                <a:lnTo>
                  <a:pt x="599625" y="0"/>
                </a:lnTo>
                <a:lnTo>
                  <a:pt x="3554855" y="0"/>
                </a:lnTo>
                <a:lnTo>
                  <a:pt x="4404375" y="0"/>
                </a:lnTo>
                <a:cubicBezTo>
                  <a:pt x="4735539" y="0"/>
                  <a:pt x="5004000" y="268461"/>
                  <a:pt x="5004000" y="599625"/>
                </a:cubicBezTo>
                <a:lnTo>
                  <a:pt x="5004000" y="1240360"/>
                </a:lnTo>
                <a:lnTo>
                  <a:pt x="5004000" y="2449575"/>
                </a:lnTo>
                <a:lnTo>
                  <a:pt x="5004000" y="3049200"/>
                </a:lnTo>
                <a:lnTo>
                  <a:pt x="4404375" y="3049200"/>
                </a:lnTo>
                <a:lnTo>
                  <a:pt x="3554855" y="3049200"/>
                </a:lnTo>
                <a:lnTo>
                  <a:pt x="599625" y="3049200"/>
                </a:lnTo>
                <a:lnTo>
                  <a:pt x="0" y="3049200"/>
                </a:lnTo>
                <a:lnTo>
                  <a:pt x="0" y="2449575"/>
                </a:lnTo>
                <a:lnTo>
                  <a:pt x="0" y="1240360"/>
                </a:lnTo>
                <a:lnTo>
                  <a:pt x="0" y="599625"/>
                </a:lnTo>
                <a:close/>
              </a:path>
            </a:pathLst>
          </a:custGeom>
          <a:solidFill>
            <a:schemeClr val="accent1"/>
          </a:solidFill>
        </p:spPr>
        <p:txBody>
          <a:bodyPr wrap="square" lIns="180000" tIns="180000">
            <a:noAutofit/>
          </a:bodyPr>
          <a:lstStyle>
            <a:lvl1pPr marL="0" indent="0">
              <a:buFontTx/>
              <a:buNone/>
              <a:defRPr sz="2200">
                <a:solidFill>
                  <a:schemeClr val="bg1"/>
                </a:solidFill>
              </a:defRPr>
            </a:lvl1pPr>
          </a:lstStyle>
          <a:p>
            <a:r>
              <a:rPr lang="sv-SE"/>
              <a:t>Klicka på ikonen för att lägga till en bild</a:t>
            </a:r>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a:xfrm>
            <a:off x="10901364" y="136525"/>
            <a:ext cx="900071" cy="141687"/>
          </a:xfrm>
        </p:spPr>
        <p:txBody>
          <a:bodyPr/>
          <a:lstStyle/>
          <a:p>
            <a:fld id="{CCD53A27-7A40-4FE6-B3AA-E8D9251DD92D}" type="datetime1">
              <a:rPr lang="sv-SE" smtClean="0"/>
              <a:t>2026-06-29</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2087696613"/>
      </p:ext>
    </p:extLst>
  </p:cSld>
  <p:clrMapOvr>
    <a:masterClrMapping/>
  </p:clrMapOvr>
  <p:extLst>
    <p:ext uri="{DCECCB84-F9BA-43D5-87BE-67443E8EF086}">
      <p15:sldGuideLst xmlns:p15="http://schemas.microsoft.com/office/powerpoint/2012/main">
        <p15:guide id="1" orient="horz" pos="1321">
          <p15:clr>
            <a:srgbClr val="FBAE40"/>
          </p15:clr>
        </p15:guide>
        <p15:guide id="3" pos="688">
          <p15:clr>
            <a:srgbClr val="FBAE40"/>
          </p15:clr>
        </p15:guide>
        <p15:guide id="4" orient="horz" pos="414">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Rubrik, bild och blå bakgrun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D78EC773-34E8-0A64-E6D1-94AECF0380DA}"/>
              </a:ext>
              <a:ext uri="{C183D7F6-B498-43B3-948B-1728B52AA6E4}">
                <adec:decorative xmlns:adec="http://schemas.microsoft.com/office/drawing/2017/decorative" val="1"/>
              </a:ext>
            </a:extLst>
          </p:cNvPr>
          <p:cNvSpPr/>
          <p:nvPr userDrawn="1"/>
        </p:nvSpPr>
        <p:spPr>
          <a:xfrm>
            <a:off x="389466" y="385758"/>
            <a:ext cx="6409015" cy="6091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097554" y="2673041"/>
            <a:ext cx="5279351" cy="1315278"/>
          </a:xfrm>
          <a:prstGeom prst="rect">
            <a:avLst/>
          </a:prstGeom>
        </p:spPr>
        <p:txBody>
          <a:bodyPr anchor="ctr" anchorCtr="0"/>
          <a:lstStyle>
            <a:lvl1pPr>
              <a:lnSpc>
                <a:spcPts val="4040"/>
              </a:lnSpc>
              <a:defRPr sz="3300" b="0">
                <a:solidFill>
                  <a:schemeClr val="bg1"/>
                </a:solidFill>
              </a:defRPr>
            </a:lvl1pPr>
          </a:lstStyle>
          <a:p>
            <a:r>
              <a:rPr lang="sv-SE"/>
              <a:t>Rubrik</a:t>
            </a:r>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6798481" y="385758"/>
            <a:ext cx="5004000" cy="6091200"/>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lIns="216000" tIns="144000">
            <a:noAutofit/>
          </a:bodyPr>
          <a:lstStyle>
            <a:lvl1pPr marL="0" indent="0" algn="l">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
        <p:nvSpPr>
          <p:cNvPr id="2" name="Platshållare för datum 8">
            <a:extLst>
              <a:ext uri="{FF2B5EF4-FFF2-40B4-BE49-F238E27FC236}">
                <a16:creationId xmlns:a16="http://schemas.microsoft.com/office/drawing/2014/main" id="{3709FC2C-3F9A-C12D-319E-6D572F25E57F}"/>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29D07683-9E6E-4F82-AF53-A060ED321978}" type="datetime1">
              <a:rPr lang="sv-SE" smtClean="0"/>
              <a:t>2026-06-29</a:t>
            </a:fld>
            <a:endParaRPr lang="sv-SE"/>
          </a:p>
        </p:txBody>
      </p:sp>
      <p:sp>
        <p:nvSpPr>
          <p:cNvPr id="6" name="Platshållare för sidfot 3">
            <a:extLst>
              <a:ext uri="{FF2B5EF4-FFF2-40B4-BE49-F238E27FC236}">
                <a16:creationId xmlns:a16="http://schemas.microsoft.com/office/drawing/2014/main" id="{099BDA70-47AA-46F3-EB4D-B39C3D85B4AF}"/>
              </a:ext>
            </a:extLst>
          </p:cNvPr>
          <p:cNvSpPr>
            <a:spLocks noGrp="1"/>
          </p:cNvSpPr>
          <p:nvPr>
            <p:ph type="ftr" sz="quarter" idx="16"/>
          </p:nvPr>
        </p:nvSpPr>
        <p:spPr>
          <a:xfrm>
            <a:off x="389466" y="136525"/>
            <a:ext cx="4125383" cy="141687"/>
          </a:xfrm>
        </p:spPr>
        <p:txBody>
          <a:bodyPr/>
          <a:lstStyle/>
          <a:p>
            <a:endParaRPr lang="sv-SE"/>
          </a:p>
        </p:txBody>
      </p:sp>
    </p:spTree>
    <p:extLst>
      <p:ext uri="{BB962C8B-B14F-4D97-AF65-F5344CB8AC3E}">
        <p14:creationId xmlns:p14="http://schemas.microsoft.com/office/powerpoint/2010/main" val="1982390514"/>
      </p:ext>
    </p:extLst>
  </p:cSld>
  <p:clrMapOvr>
    <a:masterClrMapping/>
  </p:clrMapOvr>
  <p:extLst>
    <p:ext uri="{DCECCB84-F9BA-43D5-87BE-67443E8EF086}">
      <p15:sldGuideLst xmlns:p15="http://schemas.microsoft.com/office/powerpoint/2012/main">
        <p15:guide id="1" pos="688">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Rubrik, bild och ljusbrun bakgrun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D78EC773-34E8-0A64-E6D1-94AECF0380DA}"/>
              </a:ext>
              <a:ext uri="{C183D7F6-B498-43B3-948B-1728B52AA6E4}">
                <adec:decorative xmlns:adec="http://schemas.microsoft.com/office/drawing/2017/decorative" val="1"/>
              </a:ext>
            </a:extLst>
          </p:cNvPr>
          <p:cNvSpPr/>
          <p:nvPr userDrawn="1"/>
        </p:nvSpPr>
        <p:spPr>
          <a:xfrm>
            <a:off x="389466" y="385758"/>
            <a:ext cx="6409015" cy="6091200"/>
          </a:xfrm>
          <a:prstGeom prst="rect">
            <a:avLst/>
          </a:pr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097554" y="2673041"/>
            <a:ext cx="5279351" cy="1315278"/>
          </a:xfrm>
          <a:prstGeom prst="rect">
            <a:avLst/>
          </a:prstGeom>
        </p:spPr>
        <p:txBody>
          <a:bodyPr anchor="ctr" anchorCtr="0"/>
          <a:lstStyle>
            <a:lvl1pPr>
              <a:lnSpc>
                <a:spcPts val="4040"/>
              </a:lnSpc>
              <a:defRPr sz="3300" b="0">
                <a:solidFill>
                  <a:schemeClr val="tx1"/>
                </a:solidFill>
              </a:defRPr>
            </a:lvl1pPr>
          </a:lstStyle>
          <a:p>
            <a:r>
              <a:rPr lang="sv-SE"/>
              <a:t>Rubrik</a:t>
            </a:r>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6798481" y="385758"/>
            <a:ext cx="5004000" cy="6091200"/>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lIns="216000" tIns="144000">
            <a:noAutofit/>
          </a:bodyPr>
          <a:lstStyle>
            <a:lvl1pPr marL="0" indent="0" algn="l">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
        <p:nvSpPr>
          <p:cNvPr id="2" name="Platshållare för datum 8">
            <a:extLst>
              <a:ext uri="{FF2B5EF4-FFF2-40B4-BE49-F238E27FC236}">
                <a16:creationId xmlns:a16="http://schemas.microsoft.com/office/drawing/2014/main" id="{0861AF48-3311-2312-F0E8-0A6800DADB1C}"/>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69EE00A6-91A9-4AC9-B8DA-6301AF24409A}" type="datetime1">
              <a:rPr lang="sv-SE" smtClean="0"/>
              <a:t>2026-06-29</a:t>
            </a:fld>
            <a:endParaRPr lang="sv-SE"/>
          </a:p>
        </p:txBody>
      </p:sp>
      <p:sp>
        <p:nvSpPr>
          <p:cNvPr id="4" name="Platshållare för sidfot 3">
            <a:extLst>
              <a:ext uri="{FF2B5EF4-FFF2-40B4-BE49-F238E27FC236}">
                <a16:creationId xmlns:a16="http://schemas.microsoft.com/office/drawing/2014/main" id="{F969B596-DE93-ED91-4881-4C29A549C3F1}"/>
              </a:ext>
            </a:extLst>
          </p:cNvPr>
          <p:cNvSpPr>
            <a:spLocks noGrp="1"/>
          </p:cNvSpPr>
          <p:nvPr>
            <p:ph type="ftr" sz="quarter" idx="16"/>
          </p:nvPr>
        </p:nvSpPr>
        <p:spPr>
          <a:xfrm>
            <a:off x="389466" y="136525"/>
            <a:ext cx="4125383" cy="141687"/>
          </a:xfrm>
        </p:spPr>
        <p:txBody>
          <a:bodyPr/>
          <a:lstStyle/>
          <a:p>
            <a:endParaRPr lang="sv-SE"/>
          </a:p>
        </p:txBody>
      </p:sp>
    </p:spTree>
    <p:extLst>
      <p:ext uri="{BB962C8B-B14F-4D97-AF65-F5344CB8AC3E}">
        <p14:creationId xmlns:p14="http://schemas.microsoft.com/office/powerpoint/2010/main" val="915836143"/>
      </p:ext>
    </p:extLst>
  </p:cSld>
  <p:clrMapOvr>
    <a:masterClrMapping/>
  </p:clrMapOvr>
  <p:extLst>
    <p:ext uri="{DCECCB84-F9BA-43D5-87BE-67443E8EF086}">
      <p15:sldGuideLst xmlns:p15="http://schemas.microsoft.com/office/powerpoint/2012/main">
        <p15:guide id="1" pos="688">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Rubrik, bild och ljusbrun bakgrun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D78EC773-34E8-0A64-E6D1-94AECF0380DA}"/>
              </a:ext>
              <a:ext uri="{C183D7F6-B498-43B3-948B-1728B52AA6E4}">
                <adec:decorative xmlns:adec="http://schemas.microsoft.com/office/drawing/2017/decorative" val="1"/>
              </a:ext>
            </a:extLst>
          </p:cNvPr>
          <p:cNvSpPr/>
          <p:nvPr userDrawn="1"/>
        </p:nvSpPr>
        <p:spPr>
          <a:xfrm>
            <a:off x="389466" y="385758"/>
            <a:ext cx="6409015" cy="6091200"/>
          </a:xfrm>
          <a:prstGeom prst="rect">
            <a:avLst/>
          </a:pr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6798481" y="385758"/>
            <a:ext cx="5004000" cy="6091200"/>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lIns="216000" tIns="144000">
            <a:noAutofit/>
          </a:bodyPr>
          <a:lstStyle>
            <a:lvl1pPr marL="0" indent="0" algn="l">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
        <p:nvSpPr>
          <p:cNvPr id="2" name="Platshållare för datum 8">
            <a:extLst>
              <a:ext uri="{FF2B5EF4-FFF2-40B4-BE49-F238E27FC236}">
                <a16:creationId xmlns:a16="http://schemas.microsoft.com/office/drawing/2014/main" id="{0861AF48-3311-2312-F0E8-0A6800DADB1C}"/>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E901C76F-B782-440A-ABAB-140F3368B553}" type="datetime1">
              <a:rPr lang="sv-SE" smtClean="0"/>
              <a:t>2026-06-29</a:t>
            </a:fld>
            <a:endParaRPr lang="sv-SE"/>
          </a:p>
        </p:txBody>
      </p:sp>
      <p:sp>
        <p:nvSpPr>
          <p:cNvPr id="4" name="Platshållare för sidfot 3">
            <a:extLst>
              <a:ext uri="{FF2B5EF4-FFF2-40B4-BE49-F238E27FC236}">
                <a16:creationId xmlns:a16="http://schemas.microsoft.com/office/drawing/2014/main" id="{F969B596-DE93-ED91-4881-4C29A549C3F1}"/>
              </a:ext>
            </a:extLst>
          </p:cNvPr>
          <p:cNvSpPr>
            <a:spLocks noGrp="1"/>
          </p:cNvSpPr>
          <p:nvPr>
            <p:ph type="ftr" sz="quarter" idx="16"/>
          </p:nvPr>
        </p:nvSpPr>
        <p:spPr>
          <a:xfrm>
            <a:off x="389466" y="136525"/>
            <a:ext cx="4125383" cy="141687"/>
          </a:xfrm>
        </p:spPr>
        <p:txBody>
          <a:bodyPr/>
          <a:lstStyle/>
          <a:p>
            <a:endParaRPr lang="sv-SE"/>
          </a:p>
        </p:txBody>
      </p:sp>
      <p:sp>
        <p:nvSpPr>
          <p:cNvPr id="6" name="Rubrik 2">
            <a:extLst>
              <a:ext uri="{FF2B5EF4-FFF2-40B4-BE49-F238E27FC236}">
                <a16:creationId xmlns:a16="http://schemas.microsoft.com/office/drawing/2014/main" id="{B6F247C3-E0DA-475D-0A7D-549B99CC1DE9}"/>
              </a:ext>
            </a:extLst>
          </p:cNvPr>
          <p:cNvSpPr>
            <a:spLocks noGrp="1"/>
          </p:cNvSpPr>
          <p:nvPr>
            <p:ph type="title" hasCustomPrompt="1"/>
          </p:nvPr>
        </p:nvSpPr>
        <p:spPr>
          <a:xfrm>
            <a:off x="1096621" y="666000"/>
            <a:ext cx="4995333" cy="1047750"/>
          </a:xfrm>
          <a:prstGeom prst="rect">
            <a:avLst/>
          </a:prstGeom>
        </p:spPr>
        <p:txBody>
          <a:bodyPr/>
          <a:lstStyle>
            <a:lvl1pPr>
              <a:defRPr/>
            </a:lvl1pPr>
          </a:lstStyle>
          <a:p>
            <a:r>
              <a:rPr lang="sv-SE"/>
              <a:t>Rubrik</a:t>
            </a:r>
          </a:p>
        </p:txBody>
      </p:sp>
      <p:sp>
        <p:nvSpPr>
          <p:cNvPr id="7" name="Platshållare för innehåll 13">
            <a:extLst>
              <a:ext uri="{FF2B5EF4-FFF2-40B4-BE49-F238E27FC236}">
                <a16:creationId xmlns:a16="http://schemas.microsoft.com/office/drawing/2014/main" id="{0D8CE9FC-2D21-E75B-3395-65C5DF3FEE5D}"/>
              </a:ext>
            </a:extLst>
          </p:cNvPr>
          <p:cNvSpPr>
            <a:spLocks noGrp="1"/>
          </p:cNvSpPr>
          <p:nvPr>
            <p:ph sz="quarter" idx="17" hasCustomPrompt="1"/>
          </p:nvPr>
        </p:nvSpPr>
        <p:spPr>
          <a:xfrm>
            <a:off x="1096247" y="2098800"/>
            <a:ext cx="4995333" cy="3922588"/>
          </a:xfrm>
        </p:spPr>
        <p:txBody>
          <a:bodyPr/>
          <a:lstStyle/>
          <a:p>
            <a:pPr lvl="0"/>
            <a:r>
              <a:rPr lang="sv-SE" noProof="0"/>
              <a:t>Skriv text här</a:t>
            </a:r>
          </a:p>
          <a:p>
            <a:pPr lvl="1"/>
            <a:r>
              <a:rPr lang="sv-SE" noProof="0"/>
              <a:t>Skriv text här</a:t>
            </a:r>
          </a:p>
          <a:p>
            <a:pPr lvl="2"/>
            <a:r>
              <a:rPr lang="sv-SE" noProof="0"/>
              <a:t>Skriv text här</a:t>
            </a:r>
          </a:p>
        </p:txBody>
      </p:sp>
    </p:spTree>
    <p:extLst>
      <p:ext uri="{BB962C8B-B14F-4D97-AF65-F5344CB8AC3E}">
        <p14:creationId xmlns:p14="http://schemas.microsoft.com/office/powerpoint/2010/main" val="1348119816"/>
      </p:ext>
    </p:extLst>
  </p:cSld>
  <p:clrMapOvr>
    <a:masterClrMapping/>
  </p:clrMapOvr>
  <p:extLst>
    <p:ext uri="{DCECCB84-F9BA-43D5-87BE-67443E8EF086}">
      <p15:sldGuideLst xmlns:p15="http://schemas.microsoft.com/office/powerpoint/2012/main">
        <p15:guide id="1" pos="688">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571902-9019-4326-9DA4-70B9743B49ED}"/>
              </a:ext>
            </a:extLst>
          </p:cNvPr>
          <p:cNvSpPr>
            <a:spLocks noGrp="1"/>
          </p:cNvSpPr>
          <p:nvPr>
            <p:ph type="title" hasCustomPrompt="1"/>
          </p:nvPr>
        </p:nvSpPr>
        <p:spPr>
          <a:xfrm>
            <a:off x="881395" y="1390462"/>
            <a:ext cx="8872205" cy="1047750"/>
          </a:xfrm>
          <a:prstGeom prst="rect">
            <a:avLst/>
          </a:prstGeom>
        </p:spPr>
        <p:txBody>
          <a:bodyPr/>
          <a:lstStyle>
            <a:lvl1pPr>
              <a:defRPr b="1"/>
            </a:lvl1pPr>
          </a:lstStyle>
          <a:p>
            <a:r>
              <a:rPr lang="sv-SE"/>
              <a:t>Klicka för att lägga till rubrik</a:t>
            </a:r>
          </a:p>
        </p:txBody>
      </p:sp>
      <p:sp>
        <p:nvSpPr>
          <p:cNvPr id="5" name="Platshållare för datum 4">
            <a:extLst>
              <a:ext uri="{FF2B5EF4-FFF2-40B4-BE49-F238E27FC236}">
                <a16:creationId xmlns:a16="http://schemas.microsoft.com/office/drawing/2014/main" id="{3E0629D0-D830-BA3B-8258-4D3944A151FE}"/>
              </a:ext>
            </a:extLst>
          </p:cNvPr>
          <p:cNvSpPr>
            <a:spLocks noGrp="1"/>
          </p:cNvSpPr>
          <p:nvPr>
            <p:ph type="dt" sz="half" idx="10"/>
          </p:nvPr>
        </p:nvSpPr>
        <p:spPr>
          <a:xfrm>
            <a:off x="10901364" y="136525"/>
            <a:ext cx="900071" cy="141687"/>
          </a:xfrm>
        </p:spPr>
        <p:txBody>
          <a:bodyPr/>
          <a:lstStyle/>
          <a:p>
            <a:fld id="{DE756908-E370-40E6-805F-2499D48BB668}" type="datetime1">
              <a:rPr lang="sv-SE" smtClean="0"/>
              <a:t>2026-06-29</a:t>
            </a:fld>
            <a:endParaRPr lang="sv-SE"/>
          </a:p>
        </p:txBody>
      </p:sp>
      <p:sp>
        <p:nvSpPr>
          <p:cNvPr id="6" name="Platshållare för sidfot 5">
            <a:extLst>
              <a:ext uri="{FF2B5EF4-FFF2-40B4-BE49-F238E27FC236}">
                <a16:creationId xmlns:a16="http://schemas.microsoft.com/office/drawing/2014/main" id="{F61AD9AB-C85B-9888-3B59-C1F8A75F1D3A}"/>
              </a:ext>
            </a:extLst>
          </p:cNvPr>
          <p:cNvSpPr>
            <a:spLocks noGrp="1"/>
          </p:cNvSpPr>
          <p:nvPr>
            <p:ph type="ftr" sz="quarter" idx="11"/>
          </p:nvPr>
        </p:nvSpPr>
        <p:spPr/>
        <p:txBody>
          <a:bodyPr/>
          <a:lstStyle/>
          <a:p>
            <a:endParaRPr lang="sv-SE"/>
          </a:p>
        </p:txBody>
      </p:sp>
      <p:grpSp>
        <p:nvGrpSpPr>
          <p:cNvPr id="12" name="Graphic 4">
            <a:extLst>
              <a:ext uri="{FF2B5EF4-FFF2-40B4-BE49-F238E27FC236}">
                <a16:creationId xmlns:a16="http://schemas.microsoft.com/office/drawing/2014/main" id="{7103269B-EA66-46B6-71C1-E192E8F1AFC8}"/>
              </a:ext>
            </a:extLst>
          </p:cNvPr>
          <p:cNvGrpSpPr>
            <a:grpSpLocks noChangeAspect="1"/>
          </p:cNvGrpSpPr>
          <p:nvPr userDrawn="1"/>
        </p:nvGrpSpPr>
        <p:grpSpPr>
          <a:xfrm>
            <a:off x="10373517" y="385758"/>
            <a:ext cx="1427977" cy="6091200"/>
            <a:chOff x="10371143" y="380999"/>
            <a:chExt cx="1439149" cy="6138849"/>
          </a:xfrm>
        </p:grpSpPr>
        <p:sp>
          <p:nvSpPr>
            <p:cNvPr id="13" name="Frihandsfigur 1">
              <a:extLst>
                <a:ext uri="{FF2B5EF4-FFF2-40B4-BE49-F238E27FC236}">
                  <a16:creationId xmlns:a16="http://schemas.microsoft.com/office/drawing/2014/main" id="{5A9026E1-DFAC-E9EE-2962-8B79601BF3EA}"/>
                </a:ext>
                <a:ext uri="{C183D7F6-B498-43B3-948B-1728B52AA6E4}">
                  <adec:decorative xmlns:adec="http://schemas.microsoft.com/office/drawing/2017/decorative" val="1"/>
                </a:ext>
              </a:extLst>
            </p:cNvPr>
            <p:cNvSpPr>
              <a:spLocks noChangeAspect="1"/>
            </p:cNvSpPr>
            <p:nvPr/>
          </p:nvSpPr>
          <p:spPr>
            <a:xfrm>
              <a:off x="10371148" y="380999"/>
              <a:ext cx="1439144" cy="1023084"/>
            </a:xfrm>
            <a:custGeom>
              <a:avLst/>
              <a:gdLst>
                <a:gd name="connsiteX0" fmla="*/ 511628 w 1439144"/>
                <a:gd name="connsiteY0" fmla="*/ 1023085 h 1023084"/>
                <a:gd name="connsiteX1" fmla="*/ 0 w 1439144"/>
                <a:gd name="connsiteY1" fmla="*/ 511628 h 1023084"/>
                <a:gd name="connsiteX2" fmla="*/ 0 w 1439144"/>
                <a:gd name="connsiteY2" fmla="*/ 0 h 1023084"/>
                <a:gd name="connsiteX3" fmla="*/ 1439145 w 1439144"/>
                <a:gd name="connsiteY3" fmla="*/ 0 h 1023084"/>
                <a:gd name="connsiteX4" fmla="*/ 1439145 w 1439144"/>
                <a:gd name="connsiteY4" fmla="*/ 1023085 h 1023084"/>
                <a:gd name="connsiteX5" fmla="*/ 511628 w 1439144"/>
                <a:gd name="connsiteY5" fmla="*/ 1023085 h 1023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1023084">
                  <a:moveTo>
                    <a:pt x="511628" y="1023085"/>
                  </a:moveTo>
                  <a:cubicBezTo>
                    <a:pt x="229021" y="1023085"/>
                    <a:pt x="0" y="794064"/>
                    <a:pt x="0" y="511628"/>
                  </a:cubicBezTo>
                  <a:lnTo>
                    <a:pt x="0" y="0"/>
                  </a:lnTo>
                  <a:lnTo>
                    <a:pt x="1439145" y="0"/>
                  </a:lnTo>
                  <a:lnTo>
                    <a:pt x="1439145" y="1023085"/>
                  </a:lnTo>
                  <a:lnTo>
                    <a:pt x="511628" y="1023085"/>
                  </a:lnTo>
                  <a:close/>
                </a:path>
              </a:pathLst>
            </a:custGeom>
            <a:solidFill>
              <a:schemeClr val="accent2"/>
            </a:solidFill>
            <a:ln w="17009" cap="flat">
              <a:noFill/>
              <a:prstDash val="solid"/>
              <a:miter/>
            </a:ln>
          </p:spPr>
          <p:txBody>
            <a:bodyPr rtlCol="0" anchor="ctr"/>
            <a:lstStyle/>
            <a:p>
              <a:endParaRPr lang="en-US"/>
            </a:p>
          </p:txBody>
        </p:sp>
        <p:sp>
          <p:nvSpPr>
            <p:cNvPr id="15" name="Frihandsfigur 2">
              <a:extLst>
                <a:ext uri="{FF2B5EF4-FFF2-40B4-BE49-F238E27FC236}">
                  <a16:creationId xmlns:a16="http://schemas.microsoft.com/office/drawing/2014/main" id="{F63FA8B4-B426-9EA0-1A0C-AE8684E763C1}"/>
                </a:ext>
                <a:ext uri="{C183D7F6-B498-43B3-948B-1728B52AA6E4}">
                  <adec:decorative xmlns:adec="http://schemas.microsoft.com/office/drawing/2017/decorative" val="1"/>
                </a:ext>
              </a:extLst>
            </p:cNvPr>
            <p:cNvSpPr>
              <a:spLocks noChangeAspect="1"/>
            </p:cNvSpPr>
            <p:nvPr/>
          </p:nvSpPr>
          <p:spPr>
            <a:xfrm>
              <a:off x="10371146" y="1404083"/>
              <a:ext cx="1439144" cy="2046340"/>
            </a:xfrm>
            <a:custGeom>
              <a:avLst/>
              <a:gdLst>
                <a:gd name="connsiteX0" fmla="*/ 858572 w 1439144"/>
                <a:gd name="connsiteY0" fmla="*/ 2046340 h 2046340"/>
                <a:gd name="connsiteX1" fmla="*/ 1439145 w 1439144"/>
                <a:gd name="connsiteY1" fmla="*/ 1465767 h 2046340"/>
                <a:gd name="connsiteX2" fmla="*/ 1439145 w 1439144"/>
                <a:gd name="connsiteY2" fmla="*/ 0 h 2046340"/>
                <a:gd name="connsiteX3" fmla="*/ 0 w 1439144"/>
                <a:gd name="connsiteY3" fmla="*/ 0 h 2046340"/>
                <a:gd name="connsiteX4" fmla="*/ 0 w 1439144"/>
                <a:gd name="connsiteY4" fmla="*/ 2046340 h 2046340"/>
                <a:gd name="connsiteX5" fmla="*/ 858572 w 1439144"/>
                <a:gd name="connsiteY5" fmla="*/ 2046340 h 2046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2046340">
                  <a:moveTo>
                    <a:pt x="858572" y="2046340"/>
                  </a:moveTo>
                  <a:cubicBezTo>
                    <a:pt x="1179235" y="2046340"/>
                    <a:pt x="1439145" y="1786431"/>
                    <a:pt x="1439145" y="1465767"/>
                  </a:cubicBezTo>
                  <a:lnTo>
                    <a:pt x="1439145" y="0"/>
                  </a:lnTo>
                  <a:lnTo>
                    <a:pt x="0" y="0"/>
                  </a:lnTo>
                  <a:lnTo>
                    <a:pt x="0" y="2046340"/>
                  </a:lnTo>
                  <a:lnTo>
                    <a:pt x="858572" y="2046340"/>
                  </a:lnTo>
                  <a:close/>
                </a:path>
              </a:pathLst>
            </a:custGeom>
            <a:solidFill>
              <a:srgbClr val="E7E1DF"/>
            </a:solidFill>
            <a:ln w="17009" cap="flat">
              <a:noFill/>
              <a:prstDash val="solid"/>
              <a:miter/>
            </a:ln>
          </p:spPr>
          <p:txBody>
            <a:bodyPr rtlCol="0" anchor="ctr"/>
            <a:lstStyle/>
            <a:p>
              <a:endParaRPr lang="en-US"/>
            </a:p>
          </p:txBody>
        </p:sp>
        <p:sp>
          <p:nvSpPr>
            <p:cNvPr id="14" name="Frihandsfigur 3">
              <a:extLst>
                <a:ext uri="{FF2B5EF4-FFF2-40B4-BE49-F238E27FC236}">
                  <a16:creationId xmlns:a16="http://schemas.microsoft.com/office/drawing/2014/main" id="{BADC3CCB-35F2-0433-FF67-45C7D893D06C}"/>
                </a:ext>
                <a:ext uri="{C183D7F6-B498-43B3-948B-1728B52AA6E4}">
                  <adec:decorative xmlns:adec="http://schemas.microsoft.com/office/drawing/2017/decorative" val="1"/>
                </a:ext>
              </a:extLst>
            </p:cNvPr>
            <p:cNvSpPr>
              <a:spLocks noChangeAspect="1"/>
            </p:cNvSpPr>
            <p:nvPr/>
          </p:nvSpPr>
          <p:spPr>
            <a:xfrm>
              <a:off x="10371143" y="3450424"/>
              <a:ext cx="1439144" cy="3069424"/>
            </a:xfrm>
            <a:custGeom>
              <a:avLst/>
              <a:gdLst>
                <a:gd name="connsiteX0" fmla="*/ 858572 w 1439144"/>
                <a:gd name="connsiteY0" fmla="*/ 3069425 h 3069424"/>
                <a:gd name="connsiteX1" fmla="*/ 1439145 w 1439144"/>
                <a:gd name="connsiteY1" fmla="*/ 2488852 h 3069424"/>
                <a:gd name="connsiteX2" fmla="*/ 1439145 w 1439144"/>
                <a:gd name="connsiteY2" fmla="*/ 0 h 3069424"/>
                <a:gd name="connsiteX3" fmla="*/ 0 w 1439144"/>
                <a:gd name="connsiteY3" fmla="*/ 0 h 3069424"/>
                <a:gd name="connsiteX4" fmla="*/ 0 w 1439144"/>
                <a:gd name="connsiteY4" fmla="*/ 3069425 h 3069424"/>
                <a:gd name="connsiteX5" fmla="*/ 858572 w 1439144"/>
                <a:gd name="connsiteY5" fmla="*/ 3069425 h 3069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3069424">
                  <a:moveTo>
                    <a:pt x="858572" y="3069425"/>
                  </a:moveTo>
                  <a:cubicBezTo>
                    <a:pt x="1179235" y="3069425"/>
                    <a:pt x="1439145" y="2809515"/>
                    <a:pt x="1439145" y="2488852"/>
                  </a:cubicBezTo>
                  <a:lnTo>
                    <a:pt x="1439145" y="0"/>
                  </a:lnTo>
                  <a:lnTo>
                    <a:pt x="0" y="0"/>
                  </a:lnTo>
                  <a:lnTo>
                    <a:pt x="0" y="3069425"/>
                  </a:lnTo>
                  <a:lnTo>
                    <a:pt x="858572" y="3069425"/>
                  </a:lnTo>
                  <a:close/>
                </a:path>
              </a:pathLst>
            </a:custGeom>
            <a:solidFill>
              <a:schemeClr val="accent1"/>
            </a:solidFill>
            <a:ln w="17009" cap="flat">
              <a:noFill/>
              <a:prstDash val="solid"/>
              <a:miter/>
            </a:ln>
          </p:spPr>
          <p:txBody>
            <a:bodyPr rtlCol="0" anchor="ctr"/>
            <a:lstStyle/>
            <a:p>
              <a:endParaRPr lang="en-US"/>
            </a:p>
          </p:txBody>
        </p:sp>
      </p:grpSp>
    </p:spTree>
    <p:extLst>
      <p:ext uri="{BB962C8B-B14F-4D97-AF65-F5344CB8AC3E}">
        <p14:creationId xmlns:p14="http://schemas.microsoft.com/office/powerpoint/2010/main" val="3357887310"/>
      </p:ext>
    </p:extLst>
  </p:cSld>
  <p:clrMapOvr>
    <a:masterClrMapping/>
  </p:clrMapOvr>
  <p:extLst>
    <p:ext uri="{DCECCB84-F9BA-43D5-87BE-67443E8EF086}">
      <p15:sldGuideLst xmlns:p15="http://schemas.microsoft.com/office/powerpoint/2012/main">
        <p15:guide id="3" pos="55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Rubrik, bild och ljusblå bakgrun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D78EC773-34E8-0A64-E6D1-94AECF0380DA}"/>
              </a:ext>
              <a:ext uri="{C183D7F6-B498-43B3-948B-1728B52AA6E4}">
                <adec:decorative xmlns:adec="http://schemas.microsoft.com/office/drawing/2017/decorative" val="1"/>
              </a:ext>
            </a:extLst>
          </p:cNvPr>
          <p:cNvSpPr/>
          <p:nvPr userDrawn="1"/>
        </p:nvSpPr>
        <p:spPr>
          <a:xfrm>
            <a:off x="389466" y="385758"/>
            <a:ext cx="6409015" cy="6091200"/>
          </a:xfrm>
          <a:prstGeom prst="rect">
            <a:avLst/>
          </a:prstGeom>
          <a:solidFill>
            <a:srgbClr val="B3EB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097554" y="2673041"/>
            <a:ext cx="5279351" cy="1315278"/>
          </a:xfrm>
          <a:prstGeom prst="rect">
            <a:avLst/>
          </a:prstGeom>
        </p:spPr>
        <p:txBody>
          <a:bodyPr anchor="ctr" anchorCtr="0"/>
          <a:lstStyle>
            <a:lvl1pPr>
              <a:lnSpc>
                <a:spcPts val="4040"/>
              </a:lnSpc>
              <a:defRPr sz="3300" b="0">
                <a:solidFill>
                  <a:schemeClr val="tx1"/>
                </a:solidFill>
              </a:defRPr>
            </a:lvl1pPr>
          </a:lstStyle>
          <a:p>
            <a:r>
              <a:rPr lang="sv-SE"/>
              <a:t>Rubrik</a:t>
            </a:r>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6798481" y="385758"/>
            <a:ext cx="5004000" cy="6091200"/>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lIns="216000" tIns="144000">
            <a:noAutofit/>
          </a:bodyPr>
          <a:lstStyle>
            <a:lvl1pPr marL="0" indent="0" algn="l">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
        <p:nvSpPr>
          <p:cNvPr id="2" name="Platshållare för datum 8">
            <a:extLst>
              <a:ext uri="{FF2B5EF4-FFF2-40B4-BE49-F238E27FC236}">
                <a16:creationId xmlns:a16="http://schemas.microsoft.com/office/drawing/2014/main" id="{BB55E4B9-CA64-49AC-70D0-009F5886304A}"/>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0DC0899F-7FDF-4739-A50F-5C1076F0719E}" type="datetime1">
              <a:rPr lang="sv-SE" smtClean="0"/>
              <a:t>2026-06-29</a:t>
            </a:fld>
            <a:endParaRPr lang="sv-SE"/>
          </a:p>
        </p:txBody>
      </p:sp>
      <p:sp>
        <p:nvSpPr>
          <p:cNvPr id="4" name="Platshållare för sidfot 3">
            <a:extLst>
              <a:ext uri="{FF2B5EF4-FFF2-40B4-BE49-F238E27FC236}">
                <a16:creationId xmlns:a16="http://schemas.microsoft.com/office/drawing/2014/main" id="{DB9037F4-083D-C6F2-F211-9833751C1A1F}"/>
              </a:ext>
            </a:extLst>
          </p:cNvPr>
          <p:cNvSpPr>
            <a:spLocks noGrp="1"/>
          </p:cNvSpPr>
          <p:nvPr>
            <p:ph type="ftr" sz="quarter" idx="16"/>
          </p:nvPr>
        </p:nvSpPr>
        <p:spPr>
          <a:xfrm>
            <a:off x="389466" y="136525"/>
            <a:ext cx="4125383" cy="141687"/>
          </a:xfrm>
        </p:spPr>
        <p:txBody>
          <a:bodyPr/>
          <a:lstStyle/>
          <a:p>
            <a:endParaRPr lang="sv-SE"/>
          </a:p>
        </p:txBody>
      </p:sp>
    </p:spTree>
    <p:extLst>
      <p:ext uri="{BB962C8B-B14F-4D97-AF65-F5344CB8AC3E}">
        <p14:creationId xmlns:p14="http://schemas.microsoft.com/office/powerpoint/2010/main" val="2974619390"/>
      </p:ext>
    </p:extLst>
  </p:cSld>
  <p:clrMapOvr>
    <a:masterClrMapping/>
  </p:clrMapOvr>
  <p:extLst>
    <p:ext uri="{DCECCB84-F9BA-43D5-87BE-67443E8EF086}">
      <p15:sldGuideLst xmlns:p15="http://schemas.microsoft.com/office/powerpoint/2012/main">
        <p15:guide id="1" pos="688">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tartbild">
    <p:spTree>
      <p:nvGrpSpPr>
        <p:cNvPr id="1" name=""/>
        <p:cNvGrpSpPr/>
        <p:nvPr/>
      </p:nvGrpSpPr>
      <p:grpSpPr>
        <a:xfrm>
          <a:off x="0" y="0"/>
          <a:ext cx="0" cy="0"/>
          <a:chOff x="0" y="0"/>
          <a:chExt cx="0" cy="0"/>
        </a:xfrm>
      </p:grpSpPr>
      <p:sp>
        <p:nvSpPr>
          <p:cNvPr id="13" name="Frihandsfigur 12">
            <a:extLst>
              <a:ext uri="{FF2B5EF4-FFF2-40B4-BE49-F238E27FC236}">
                <a16:creationId xmlns:a16="http://schemas.microsoft.com/office/drawing/2014/main" id="{3574BC1D-24EF-D94D-3DE2-120C526A29B7}"/>
              </a:ext>
              <a:ext uri="{C183D7F6-B498-43B3-948B-1728B52AA6E4}">
                <adec:decorative xmlns:adec="http://schemas.microsoft.com/office/drawing/2017/decorative" val="1"/>
              </a:ext>
            </a:extLst>
          </p:cNvPr>
          <p:cNvSpPr/>
          <p:nvPr userDrawn="1"/>
        </p:nvSpPr>
        <p:spPr bwMode="black">
          <a:xfrm>
            <a:off x="389262" y="380997"/>
            <a:ext cx="11412000" cy="6099856"/>
          </a:xfrm>
          <a:custGeom>
            <a:avLst/>
            <a:gdLst>
              <a:gd name="connsiteX0" fmla="*/ 0 w 11412000"/>
              <a:gd name="connsiteY0" fmla="*/ 0 h 6099856"/>
              <a:gd name="connsiteX1" fmla="*/ 11412000 w 11412000"/>
              <a:gd name="connsiteY1" fmla="*/ 0 h 6099856"/>
              <a:gd name="connsiteX2" fmla="*/ 11412000 w 11412000"/>
              <a:gd name="connsiteY2" fmla="*/ 1400466 h 6099856"/>
              <a:gd name="connsiteX3" fmla="*/ 11412000 w 11412000"/>
              <a:gd name="connsiteY3" fmla="*/ 3026481 h 6099856"/>
              <a:gd name="connsiteX4" fmla="*/ 11412000 w 11412000"/>
              <a:gd name="connsiteY4" fmla="*/ 3606802 h 6099856"/>
              <a:gd name="connsiteX5" fmla="*/ 11412000 w 11412000"/>
              <a:gd name="connsiteY5" fmla="*/ 5065943 h 6099856"/>
              <a:gd name="connsiteX6" fmla="*/ 10378087 w 11412000"/>
              <a:gd name="connsiteY6" fmla="*/ 6099856 h 6099856"/>
              <a:gd name="connsiteX7" fmla="*/ 5706738 w 11412000"/>
              <a:gd name="connsiteY7" fmla="*/ 6099856 h 6099856"/>
              <a:gd name="connsiteX8" fmla="*/ 5004000 w 11412000"/>
              <a:gd name="connsiteY8" fmla="*/ 6099856 h 6099856"/>
              <a:gd name="connsiteX9" fmla="*/ 257 w 11412000"/>
              <a:gd name="connsiteY9" fmla="*/ 6099856 h 6099856"/>
              <a:gd name="connsiteX10" fmla="*/ 257 w 11412000"/>
              <a:gd name="connsiteY10" fmla="*/ 3026481 h 6099856"/>
              <a:gd name="connsiteX11" fmla="*/ 0 w 11412000"/>
              <a:gd name="connsiteY11" fmla="*/ 3026481 h 6099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12000" h="6099856">
                <a:moveTo>
                  <a:pt x="0" y="0"/>
                </a:moveTo>
                <a:lnTo>
                  <a:pt x="11412000" y="0"/>
                </a:lnTo>
                <a:lnTo>
                  <a:pt x="11412000" y="1400466"/>
                </a:lnTo>
                <a:lnTo>
                  <a:pt x="11412000" y="3026481"/>
                </a:lnTo>
                <a:lnTo>
                  <a:pt x="11412000" y="3606802"/>
                </a:lnTo>
                <a:lnTo>
                  <a:pt x="11412000" y="5065943"/>
                </a:lnTo>
                <a:cubicBezTo>
                  <a:pt x="11412000" y="5636957"/>
                  <a:pt x="10949101" y="6099856"/>
                  <a:pt x="10378087" y="6099856"/>
                </a:cubicBezTo>
                <a:lnTo>
                  <a:pt x="5706738" y="6099856"/>
                </a:lnTo>
                <a:lnTo>
                  <a:pt x="5004000" y="6099856"/>
                </a:lnTo>
                <a:lnTo>
                  <a:pt x="257" y="6099856"/>
                </a:lnTo>
                <a:lnTo>
                  <a:pt x="257" y="3026481"/>
                </a:lnTo>
                <a:lnTo>
                  <a:pt x="0" y="302648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2" name="Rubrik 1">
            <a:extLst>
              <a:ext uri="{FF2B5EF4-FFF2-40B4-BE49-F238E27FC236}">
                <a16:creationId xmlns:a16="http://schemas.microsoft.com/office/drawing/2014/main" id="{2D6EA362-9137-45DF-BEE4-B691A8719BDE}"/>
              </a:ext>
            </a:extLst>
          </p:cNvPr>
          <p:cNvSpPr>
            <a:spLocks noGrp="1"/>
          </p:cNvSpPr>
          <p:nvPr>
            <p:ph type="title" hasCustomPrompt="1"/>
          </p:nvPr>
        </p:nvSpPr>
        <p:spPr bwMode="white">
          <a:xfrm>
            <a:off x="1096246" y="1747837"/>
            <a:ext cx="10007600" cy="1614312"/>
          </a:xfrm>
          <a:prstGeom prst="rect">
            <a:avLst/>
          </a:prstGeom>
        </p:spPr>
        <p:txBody>
          <a:bodyPr anchor="b"/>
          <a:lstStyle>
            <a:lvl1pPr algn="ctr">
              <a:defRPr sz="3500" b="1">
                <a:solidFill>
                  <a:schemeClr val="bg1"/>
                </a:solidFill>
              </a:defRPr>
            </a:lvl1pPr>
          </a:lstStyle>
          <a:p>
            <a:r>
              <a:rPr lang="sv-SE"/>
              <a:t>Klicka för att lägga till rubrik</a:t>
            </a:r>
          </a:p>
        </p:txBody>
      </p:sp>
      <p:sp>
        <p:nvSpPr>
          <p:cNvPr id="3" name="Platshållare för text 2">
            <a:extLst>
              <a:ext uri="{FF2B5EF4-FFF2-40B4-BE49-F238E27FC236}">
                <a16:creationId xmlns:a16="http://schemas.microsoft.com/office/drawing/2014/main" id="{81D78077-8D23-4A9C-AD57-B41C92D6A8D4}"/>
              </a:ext>
            </a:extLst>
          </p:cNvPr>
          <p:cNvSpPr>
            <a:spLocks noGrp="1"/>
          </p:cNvSpPr>
          <p:nvPr>
            <p:ph type="body" idx="1" hasCustomPrompt="1"/>
          </p:nvPr>
        </p:nvSpPr>
        <p:spPr bwMode="white">
          <a:xfrm>
            <a:off x="1096246" y="3559879"/>
            <a:ext cx="10024267" cy="1500187"/>
          </a:xfrm>
        </p:spPr>
        <p:txBody>
          <a:bodyPr/>
          <a:lstStyle>
            <a:lvl1pPr marL="0" indent="0" algn="ctr">
              <a:buNone/>
              <a:defRPr sz="22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för att lägga till underrubrik</a:t>
            </a:r>
          </a:p>
        </p:txBody>
      </p:sp>
      <p:sp>
        <p:nvSpPr>
          <p:cNvPr id="6" name="Platshållare för datum 5">
            <a:extLst>
              <a:ext uri="{FF2B5EF4-FFF2-40B4-BE49-F238E27FC236}">
                <a16:creationId xmlns:a16="http://schemas.microsoft.com/office/drawing/2014/main" id="{DBF08389-4E2E-AF65-054E-C982BA7B587E}"/>
              </a:ext>
            </a:extLst>
          </p:cNvPr>
          <p:cNvSpPr>
            <a:spLocks noGrp="1"/>
          </p:cNvSpPr>
          <p:nvPr>
            <p:ph type="dt" sz="half" idx="10"/>
          </p:nvPr>
        </p:nvSpPr>
        <p:spPr>
          <a:xfrm>
            <a:off x="10901364" y="136525"/>
            <a:ext cx="900071" cy="141687"/>
          </a:xfrm>
        </p:spPr>
        <p:txBody>
          <a:bodyPr/>
          <a:lstStyle/>
          <a:p>
            <a:fld id="{61D937E4-7057-4A7C-A120-CA8CAC9A5A90}" type="datetime1">
              <a:rPr lang="sv-SE" smtClean="0"/>
              <a:t>2026-06-29</a:t>
            </a:fld>
            <a:endParaRPr lang="sv-SE"/>
          </a:p>
        </p:txBody>
      </p:sp>
      <p:sp>
        <p:nvSpPr>
          <p:cNvPr id="7" name="Platshållare för sidfot 6">
            <a:extLst>
              <a:ext uri="{FF2B5EF4-FFF2-40B4-BE49-F238E27FC236}">
                <a16:creationId xmlns:a16="http://schemas.microsoft.com/office/drawing/2014/main" id="{0A5E5F6E-C97D-A4DC-263A-27783D57B08B}"/>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3408645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Rubrik, innehåll och ljusbrun bakgrund">
    <p:spTree>
      <p:nvGrpSpPr>
        <p:cNvPr id="1" name=""/>
        <p:cNvGrpSpPr/>
        <p:nvPr/>
      </p:nvGrpSpPr>
      <p:grpSpPr>
        <a:xfrm>
          <a:off x="0" y="0"/>
          <a:ext cx="0" cy="0"/>
          <a:chOff x="0" y="0"/>
          <a:chExt cx="0" cy="0"/>
        </a:xfrm>
      </p:grpSpPr>
      <p:sp>
        <p:nvSpPr>
          <p:cNvPr id="9" name="Frihandsfigur 8">
            <a:extLst>
              <a:ext uri="{FF2B5EF4-FFF2-40B4-BE49-F238E27FC236}">
                <a16:creationId xmlns:a16="http://schemas.microsoft.com/office/drawing/2014/main" id="{10365128-BE3A-9023-B089-D90E504B35E3}"/>
              </a:ext>
              <a:ext uri="{C183D7F6-B498-43B3-948B-1728B52AA6E4}">
                <adec:decorative xmlns:adec="http://schemas.microsoft.com/office/drawing/2017/decorative" val="1"/>
              </a:ext>
            </a:extLst>
          </p:cNvPr>
          <p:cNvSpPr/>
          <p:nvPr userDrawn="1"/>
        </p:nvSpPr>
        <p:spPr bwMode="black">
          <a:xfrm>
            <a:off x="389262" y="380997"/>
            <a:ext cx="11412000" cy="6099856"/>
          </a:xfrm>
          <a:custGeom>
            <a:avLst/>
            <a:gdLst>
              <a:gd name="connsiteX0" fmla="*/ 0 w 11412000"/>
              <a:gd name="connsiteY0" fmla="*/ 0 h 6099856"/>
              <a:gd name="connsiteX1" fmla="*/ 11412000 w 11412000"/>
              <a:gd name="connsiteY1" fmla="*/ 0 h 6099856"/>
              <a:gd name="connsiteX2" fmla="*/ 11412000 w 11412000"/>
              <a:gd name="connsiteY2" fmla="*/ 1400466 h 6099856"/>
              <a:gd name="connsiteX3" fmla="*/ 11412000 w 11412000"/>
              <a:gd name="connsiteY3" fmla="*/ 3026481 h 6099856"/>
              <a:gd name="connsiteX4" fmla="*/ 11412000 w 11412000"/>
              <a:gd name="connsiteY4" fmla="*/ 3606802 h 6099856"/>
              <a:gd name="connsiteX5" fmla="*/ 11412000 w 11412000"/>
              <a:gd name="connsiteY5" fmla="*/ 5065943 h 6099856"/>
              <a:gd name="connsiteX6" fmla="*/ 10378087 w 11412000"/>
              <a:gd name="connsiteY6" fmla="*/ 6099856 h 6099856"/>
              <a:gd name="connsiteX7" fmla="*/ 5706738 w 11412000"/>
              <a:gd name="connsiteY7" fmla="*/ 6099856 h 6099856"/>
              <a:gd name="connsiteX8" fmla="*/ 5004000 w 11412000"/>
              <a:gd name="connsiteY8" fmla="*/ 6099856 h 6099856"/>
              <a:gd name="connsiteX9" fmla="*/ 257 w 11412000"/>
              <a:gd name="connsiteY9" fmla="*/ 6099856 h 6099856"/>
              <a:gd name="connsiteX10" fmla="*/ 257 w 11412000"/>
              <a:gd name="connsiteY10" fmla="*/ 3026481 h 6099856"/>
              <a:gd name="connsiteX11" fmla="*/ 0 w 11412000"/>
              <a:gd name="connsiteY11" fmla="*/ 3026481 h 6099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12000" h="6099856">
                <a:moveTo>
                  <a:pt x="0" y="0"/>
                </a:moveTo>
                <a:lnTo>
                  <a:pt x="11412000" y="0"/>
                </a:lnTo>
                <a:lnTo>
                  <a:pt x="11412000" y="1400466"/>
                </a:lnTo>
                <a:lnTo>
                  <a:pt x="11412000" y="3026481"/>
                </a:lnTo>
                <a:lnTo>
                  <a:pt x="11412000" y="3606802"/>
                </a:lnTo>
                <a:lnTo>
                  <a:pt x="11412000" y="5065943"/>
                </a:lnTo>
                <a:cubicBezTo>
                  <a:pt x="11412000" y="5636957"/>
                  <a:pt x="10949101" y="6099856"/>
                  <a:pt x="10378087" y="6099856"/>
                </a:cubicBezTo>
                <a:lnTo>
                  <a:pt x="5706738" y="6099856"/>
                </a:lnTo>
                <a:lnTo>
                  <a:pt x="5004000" y="6099856"/>
                </a:lnTo>
                <a:lnTo>
                  <a:pt x="257" y="6099856"/>
                </a:lnTo>
                <a:lnTo>
                  <a:pt x="257" y="3026481"/>
                </a:lnTo>
                <a:lnTo>
                  <a:pt x="0" y="3026481"/>
                </a:lnTo>
                <a:close/>
              </a:path>
            </a:pathLst>
          </a:cu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2" name="Rubrik 1">
            <a:extLst>
              <a:ext uri="{FF2B5EF4-FFF2-40B4-BE49-F238E27FC236}">
                <a16:creationId xmlns:a16="http://schemas.microsoft.com/office/drawing/2014/main" id="{C3055DF0-CE61-81D0-5CCD-066F7176304B}"/>
              </a:ext>
            </a:extLst>
          </p:cNvPr>
          <p:cNvSpPr>
            <a:spLocks noGrp="1"/>
          </p:cNvSpPr>
          <p:nvPr>
            <p:ph type="title" hasCustomPrompt="1"/>
          </p:nvPr>
        </p:nvSpPr>
        <p:spPr>
          <a:xfrm>
            <a:off x="1097554" y="921600"/>
            <a:ext cx="10046304" cy="1047750"/>
          </a:xfrm>
          <a:prstGeom prst="rect">
            <a:avLst/>
          </a:prstGeom>
        </p:spPr>
        <p:txBody>
          <a:bodyPr anchor="t" anchorCtr="0"/>
          <a:lstStyle>
            <a:lvl1pPr>
              <a:defRPr sz="3300"/>
            </a:lvl1pPr>
          </a:lstStyle>
          <a:p>
            <a:r>
              <a:rPr lang="sv-SE"/>
              <a:t>Klicka för att lägga till rubrik</a:t>
            </a:r>
          </a:p>
        </p:txBody>
      </p:sp>
      <p:sp>
        <p:nvSpPr>
          <p:cNvPr id="8" name="Platshållare för innehåll 13">
            <a:extLst>
              <a:ext uri="{FF2B5EF4-FFF2-40B4-BE49-F238E27FC236}">
                <a16:creationId xmlns:a16="http://schemas.microsoft.com/office/drawing/2014/main" id="{2BD858AF-B70F-D693-F33B-D59915C4884E}"/>
              </a:ext>
            </a:extLst>
          </p:cNvPr>
          <p:cNvSpPr>
            <a:spLocks noGrp="1"/>
          </p:cNvSpPr>
          <p:nvPr>
            <p:ph sz="quarter" idx="17" hasCustomPrompt="1"/>
          </p:nvPr>
        </p:nvSpPr>
        <p:spPr>
          <a:xfrm>
            <a:off x="1096246" y="2098800"/>
            <a:ext cx="10047600" cy="3311999"/>
          </a:xfrm>
        </p:spPr>
        <p:txBody>
          <a:bodyPr/>
          <a:lstStyle/>
          <a:p>
            <a:pPr lvl="0"/>
            <a:r>
              <a:rPr lang="sv-SE" noProof="0"/>
              <a:t>Skriv text här</a:t>
            </a:r>
          </a:p>
          <a:p>
            <a:pPr lvl="1"/>
            <a:r>
              <a:rPr lang="sv-SE" noProof="0"/>
              <a:t>Skriv text här</a:t>
            </a:r>
          </a:p>
          <a:p>
            <a:pPr lvl="2"/>
            <a:r>
              <a:rPr lang="sv-SE" noProof="0"/>
              <a:t>Skriv text här</a:t>
            </a:r>
          </a:p>
        </p:txBody>
      </p:sp>
      <p:sp>
        <p:nvSpPr>
          <p:cNvPr id="4" name="Platshållare för datum 8">
            <a:extLst>
              <a:ext uri="{FF2B5EF4-FFF2-40B4-BE49-F238E27FC236}">
                <a16:creationId xmlns:a16="http://schemas.microsoft.com/office/drawing/2014/main" id="{9CDA653E-A9D2-7B0C-271B-390806B79326}"/>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A86A9555-1956-4BD7-BD51-7917AC4A971D}" type="datetime1">
              <a:rPr lang="sv-SE" smtClean="0"/>
              <a:t>2026-06-29</a:t>
            </a:fld>
            <a:endParaRPr lang="sv-SE"/>
          </a:p>
        </p:txBody>
      </p:sp>
      <p:sp>
        <p:nvSpPr>
          <p:cNvPr id="5" name="Platshållare för sidfot 3">
            <a:extLst>
              <a:ext uri="{FF2B5EF4-FFF2-40B4-BE49-F238E27FC236}">
                <a16:creationId xmlns:a16="http://schemas.microsoft.com/office/drawing/2014/main" id="{31323E2F-62ED-EA18-5CB9-BC300697ACF3}"/>
              </a:ext>
            </a:extLst>
          </p:cNvPr>
          <p:cNvSpPr>
            <a:spLocks noGrp="1"/>
          </p:cNvSpPr>
          <p:nvPr>
            <p:ph type="ftr" sz="quarter" idx="16"/>
          </p:nvPr>
        </p:nvSpPr>
        <p:spPr>
          <a:xfrm>
            <a:off x="389466" y="136525"/>
            <a:ext cx="4125383" cy="141687"/>
          </a:xfrm>
        </p:spPr>
        <p:txBody>
          <a:bodyPr/>
          <a:lstStyle/>
          <a:p>
            <a:endParaRPr lang="sv-SE"/>
          </a:p>
        </p:txBody>
      </p:sp>
    </p:spTree>
    <p:extLst>
      <p:ext uri="{BB962C8B-B14F-4D97-AF65-F5344CB8AC3E}">
        <p14:creationId xmlns:p14="http://schemas.microsoft.com/office/powerpoint/2010/main" val="1720958085"/>
      </p:ext>
    </p:extLst>
  </p:cSld>
  <p:clrMapOvr>
    <a:masterClrMapping/>
  </p:clrMapOvr>
  <p:extLst>
    <p:ext uri="{DCECCB84-F9BA-43D5-87BE-67443E8EF086}">
      <p15:sldGuideLst xmlns:p15="http://schemas.microsoft.com/office/powerpoint/2012/main">
        <p15:guide id="1" orient="horz" pos="1321">
          <p15:clr>
            <a:srgbClr val="FBAE40"/>
          </p15:clr>
        </p15:guide>
        <p15:guide id="2" pos="688">
          <p15:clr>
            <a:srgbClr val="FBAE40"/>
          </p15:clr>
        </p15:guide>
        <p15:guide id="3" orient="horz" pos="572">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Rubrik, innehåll och ljusblå bakgrund">
    <p:spTree>
      <p:nvGrpSpPr>
        <p:cNvPr id="1" name=""/>
        <p:cNvGrpSpPr/>
        <p:nvPr/>
      </p:nvGrpSpPr>
      <p:grpSpPr>
        <a:xfrm>
          <a:off x="0" y="0"/>
          <a:ext cx="0" cy="0"/>
          <a:chOff x="0" y="0"/>
          <a:chExt cx="0" cy="0"/>
        </a:xfrm>
      </p:grpSpPr>
      <p:sp>
        <p:nvSpPr>
          <p:cNvPr id="8" name="Frihandsfigur 7">
            <a:extLst>
              <a:ext uri="{FF2B5EF4-FFF2-40B4-BE49-F238E27FC236}">
                <a16:creationId xmlns:a16="http://schemas.microsoft.com/office/drawing/2014/main" id="{8E45FC93-1C41-63EC-574B-533DF6E7934F}"/>
              </a:ext>
              <a:ext uri="{C183D7F6-B498-43B3-948B-1728B52AA6E4}">
                <adec:decorative xmlns:adec="http://schemas.microsoft.com/office/drawing/2017/decorative" val="1"/>
              </a:ext>
            </a:extLst>
          </p:cNvPr>
          <p:cNvSpPr/>
          <p:nvPr userDrawn="1"/>
        </p:nvSpPr>
        <p:spPr bwMode="black">
          <a:xfrm>
            <a:off x="389262" y="380997"/>
            <a:ext cx="11412000" cy="6099856"/>
          </a:xfrm>
          <a:custGeom>
            <a:avLst/>
            <a:gdLst>
              <a:gd name="connsiteX0" fmla="*/ 0 w 11412000"/>
              <a:gd name="connsiteY0" fmla="*/ 0 h 6099856"/>
              <a:gd name="connsiteX1" fmla="*/ 11412000 w 11412000"/>
              <a:gd name="connsiteY1" fmla="*/ 0 h 6099856"/>
              <a:gd name="connsiteX2" fmla="*/ 11412000 w 11412000"/>
              <a:gd name="connsiteY2" fmla="*/ 1400466 h 6099856"/>
              <a:gd name="connsiteX3" fmla="*/ 11412000 w 11412000"/>
              <a:gd name="connsiteY3" fmla="*/ 3026481 h 6099856"/>
              <a:gd name="connsiteX4" fmla="*/ 11412000 w 11412000"/>
              <a:gd name="connsiteY4" fmla="*/ 3606802 h 6099856"/>
              <a:gd name="connsiteX5" fmla="*/ 11412000 w 11412000"/>
              <a:gd name="connsiteY5" fmla="*/ 5065943 h 6099856"/>
              <a:gd name="connsiteX6" fmla="*/ 10378087 w 11412000"/>
              <a:gd name="connsiteY6" fmla="*/ 6099856 h 6099856"/>
              <a:gd name="connsiteX7" fmla="*/ 5706738 w 11412000"/>
              <a:gd name="connsiteY7" fmla="*/ 6099856 h 6099856"/>
              <a:gd name="connsiteX8" fmla="*/ 5004000 w 11412000"/>
              <a:gd name="connsiteY8" fmla="*/ 6099856 h 6099856"/>
              <a:gd name="connsiteX9" fmla="*/ 257 w 11412000"/>
              <a:gd name="connsiteY9" fmla="*/ 6099856 h 6099856"/>
              <a:gd name="connsiteX10" fmla="*/ 257 w 11412000"/>
              <a:gd name="connsiteY10" fmla="*/ 3026481 h 6099856"/>
              <a:gd name="connsiteX11" fmla="*/ 0 w 11412000"/>
              <a:gd name="connsiteY11" fmla="*/ 3026481 h 6099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12000" h="6099856">
                <a:moveTo>
                  <a:pt x="0" y="0"/>
                </a:moveTo>
                <a:lnTo>
                  <a:pt x="11412000" y="0"/>
                </a:lnTo>
                <a:lnTo>
                  <a:pt x="11412000" y="1400466"/>
                </a:lnTo>
                <a:lnTo>
                  <a:pt x="11412000" y="3026481"/>
                </a:lnTo>
                <a:lnTo>
                  <a:pt x="11412000" y="3606802"/>
                </a:lnTo>
                <a:lnTo>
                  <a:pt x="11412000" y="5065943"/>
                </a:lnTo>
                <a:cubicBezTo>
                  <a:pt x="11412000" y="5636957"/>
                  <a:pt x="10949101" y="6099856"/>
                  <a:pt x="10378087" y="6099856"/>
                </a:cubicBezTo>
                <a:lnTo>
                  <a:pt x="5706738" y="6099856"/>
                </a:lnTo>
                <a:lnTo>
                  <a:pt x="5004000" y="6099856"/>
                </a:lnTo>
                <a:lnTo>
                  <a:pt x="257" y="6099856"/>
                </a:lnTo>
                <a:lnTo>
                  <a:pt x="257" y="3026481"/>
                </a:lnTo>
                <a:lnTo>
                  <a:pt x="0" y="3026481"/>
                </a:lnTo>
                <a:close/>
              </a:path>
            </a:pathLst>
          </a:custGeom>
          <a:solidFill>
            <a:srgbClr val="B3EBF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2" name="Rubrik 1">
            <a:extLst>
              <a:ext uri="{FF2B5EF4-FFF2-40B4-BE49-F238E27FC236}">
                <a16:creationId xmlns:a16="http://schemas.microsoft.com/office/drawing/2014/main" id="{C3055DF0-CE61-81D0-5CCD-066F7176304B}"/>
              </a:ext>
            </a:extLst>
          </p:cNvPr>
          <p:cNvSpPr>
            <a:spLocks noGrp="1"/>
          </p:cNvSpPr>
          <p:nvPr>
            <p:ph type="title" hasCustomPrompt="1"/>
          </p:nvPr>
        </p:nvSpPr>
        <p:spPr>
          <a:xfrm>
            <a:off x="1097554" y="921600"/>
            <a:ext cx="10046304" cy="1047750"/>
          </a:xfrm>
          <a:prstGeom prst="rect">
            <a:avLst/>
          </a:prstGeom>
        </p:spPr>
        <p:txBody>
          <a:bodyPr anchor="t" anchorCtr="0"/>
          <a:lstStyle>
            <a:lvl1pPr>
              <a:defRPr sz="3300"/>
            </a:lvl1pPr>
          </a:lstStyle>
          <a:p>
            <a:r>
              <a:rPr lang="sv-SE"/>
              <a:t>Klicka för att lägga till rubrik</a:t>
            </a:r>
          </a:p>
        </p:txBody>
      </p:sp>
      <p:sp>
        <p:nvSpPr>
          <p:cNvPr id="7" name="Platshållare för innehåll 13">
            <a:extLst>
              <a:ext uri="{FF2B5EF4-FFF2-40B4-BE49-F238E27FC236}">
                <a16:creationId xmlns:a16="http://schemas.microsoft.com/office/drawing/2014/main" id="{94CB0FC2-1D05-5EE5-C07F-D00BCBF5FC5E}"/>
              </a:ext>
            </a:extLst>
          </p:cNvPr>
          <p:cNvSpPr>
            <a:spLocks noGrp="1"/>
          </p:cNvSpPr>
          <p:nvPr>
            <p:ph sz="quarter" idx="17" hasCustomPrompt="1"/>
          </p:nvPr>
        </p:nvSpPr>
        <p:spPr>
          <a:xfrm>
            <a:off x="1096246" y="2098800"/>
            <a:ext cx="10047600" cy="3311999"/>
          </a:xfrm>
        </p:spPr>
        <p:txBody>
          <a:bodyPr/>
          <a:lstStyle/>
          <a:p>
            <a:pPr lvl="0"/>
            <a:r>
              <a:rPr lang="sv-SE" noProof="0"/>
              <a:t>Skriv text här</a:t>
            </a:r>
          </a:p>
          <a:p>
            <a:pPr lvl="1"/>
            <a:r>
              <a:rPr lang="sv-SE" noProof="0"/>
              <a:t>Skriv text här</a:t>
            </a:r>
          </a:p>
          <a:p>
            <a:pPr lvl="2"/>
            <a:r>
              <a:rPr lang="sv-SE" noProof="0"/>
              <a:t>Skriv text här</a:t>
            </a:r>
          </a:p>
        </p:txBody>
      </p:sp>
      <p:sp>
        <p:nvSpPr>
          <p:cNvPr id="4" name="Platshållare för datum 8">
            <a:extLst>
              <a:ext uri="{FF2B5EF4-FFF2-40B4-BE49-F238E27FC236}">
                <a16:creationId xmlns:a16="http://schemas.microsoft.com/office/drawing/2014/main" id="{FDF25A28-EFF4-2C18-2EED-1C79B759C77F}"/>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78BAEE81-4DF7-47C9-BAF9-FFAFC71D7734}" type="datetime1">
              <a:rPr lang="sv-SE" smtClean="0"/>
              <a:t>2026-06-29</a:t>
            </a:fld>
            <a:endParaRPr lang="sv-SE"/>
          </a:p>
        </p:txBody>
      </p:sp>
      <p:sp>
        <p:nvSpPr>
          <p:cNvPr id="5" name="Platshållare för sidfot 3">
            <a:extLst>
              <a:ext uri="{FF2B5EF4-FFF2-40B4-BE49-F238E27FC236}">
                <a16:creationId xmlns:a16="http://schemas.microsoft.com/office/drawing/2014/main" id="{5A2D28AB-516C-20D2-77EF-C6890456F2DC}"/>
              </a:ext>
            </a:extLst>
          </p:cNvPr>
          <p:cNvSpPr>
            <a:spLocks noGrp="1"/>
          </p:cNvSpPr>
          <p:nvPr>
            <p:ph type="ftr" sz="quarter" idx="16"/>
          </p:nvPr>
        </p:nvSpPr>
        <p:spPr>
          <a:xfrm>
            <a:off x="389466" y="136525"/>
            <a:ext cx="4125383" cy="141687"/>
          </a:xfrm>
        </p:spPr>
        <p:txBody>
          <a:bodyPr/>
          <a:lstStyle/>
          <a:p>
            <a:endParaRPr lang="sv-SE"/>
          </a:p>
        </p:txBody>
      </p:sp>
    </p:spTree>
    <p:extLst>
      <p:ext uri="{BB962C8B-B14F-4D97-AF65-F5344CB8AC3E}">
        <p14:creationId xmlns:p14="http://schemas.microsoft.com/office/powerpoint/2010/main" val="2133765220"/>
      </p:ext>
    </p:extLst>
  </p:cSld>
  <p:clrMapOvr>
    <a:masterClrMapping/>
  </p:clrMapOvr>
  <p:extLst>
    <p:ext uri="{DCECCB84-F9BA-43D5-87BE-67443E8EF086}">
      <p15:sldGuideLst xmlns:p15="http://schemas.microsoft.com/office/powerpoint/2012/main">
        <p15:guide id="1" orient="horz" pos="1321">
          <p15:clr>
            <a:srgbClr val="FBAE40"/>
          </p15:clr>
        </p15:guide>
        <p15:guide id="2" pos="688">
          <p15:clr>
            <a:srgbClr val="FBAE40"/>
          </p15:clr>
        </p15:guide>
        <p15:guide id="3" orient="horz" pos="572">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_Rubrik och innehåll">
    <p:spTree>
      <p:nvGrpSpPr>
        <p:cNvPr id="1" name=""/>
        <p:cNvGrpSpPr/>
        <p:nvPr/>
      </p:nvGrpSpPr>
      <p:grpSpPr>
        <a:xfrm>
          <a:off x="0" y="0"/>
          <a:ext cx="0" cy="0"/>
          <a:chOff x="0" y="0"/>
          <a:chExt cx="0" cy="0"/>
        </a:xfrm>
      </p:grpSpPr>
      <p:sp>
        <p:nvSpPr>
          <p:cNvPr id="17" name="Rubrik 1">
            <a:extLst>
              <a:ext uri="{FF2B5EF4-FFF2-40B4-BE49-F238E27FC236}">
                <a16:creationId xmlns:a16="http://schemas.microsoft.com/office/drawing/2014/main" id="{050E4984-72D7-4301-01B4-DD9D8D47E634}"/>
              </a:ext>
            </a:extLst>
          </p:cNvPr>
          <p:cNvSpPr>
            <a:spLocks noGrp="1"/>
          </p:cNvSpPr>
          <p:nvPr>
            <p:ph type="title" hasCustomPrompt="1"/>
          </p:nvPr>
        </p:nvSpPr>
        <p:spPr>
          <a:xfrm>
            <a:off x="1097554" y="136800"/>
            <a:ext cx="10046304" cy="1576800"/>
          </a:xfrm>
          <a:prstGeom prst="rect">
            <a:avLst/>
          </a:prstGeom>
        </p:spPr>
        <p:txBody>
          <a:bodyPr anchor="ctr" anchorCtr="0"/>
          <a:lstStyle>
            <a:lvl1pPr>
              <a:defRPr sz="3300"/>
            </a:lvl1pPr>
          </a:lstStyle>
          <a:p>
            <a:r>
              <a:rPr lang="sv-SE"/>
              <a:t>Klicka för att lägga till rubrik</a:t>
            </a:r>
          </a:p>
        </p:txBody>
      </p:sp>
      <p:sp>
        <p:nvSpPr>
          <p:cNvPr id="16" name="Platshållare för innehåll 15">
            <a:extLst>
              <a:ext uri="{FF2B5EF4-FFF2-40B4-BE49-F238E27FC236}">
                <a16:creationId xmlns:a16="http://schemas.microsoft.com/office/drawing/2014/main" id="{B4B41505-5F42-3231-B20D-EBA3B666EBA0}"/>
              </a:ext>
            </a:extLst>
          </p:cNvPr>
          <p:cNvSpPr>
            <a:spLocks noGrp="1"/>
          </p:cNvSpPr>
          <p:nvPr>
            <p:ph sz="quarter" idx="26" hasCustomPrompt="1"/>
          </p:nvPr>
        </p:nvSpPr>
        <p:spPr>
          <a:xfrm>
            <a:off x="389262" y="1781464"/>
            <a:ext cx="11412000" cy="4690734"/>
          </a:xfrm>
          <a:custGeom>
            <a:avLst/>
            <a:gdLst>
              <a:gd name="connsiteX0" fmla="*/ 0 w 11412000"/>
              <a:gd name="connsiteY0" fmla="*/ 0 h 4690734"/>
              <a:gd name="connsiteX1" fmla="*/ 11412000 w 11412000"/>
              <a:gd name="connsiteY1" fmla="*/ 0 h 4690734"/>
              <a:gd name="connsiteX2" fmla="*/ 11412000 w 11412000"/>
              <a:gd name="connsiteY2" fmla="*/ 315623 h 4690734"/>
              <a:gd name="connsiteX3" fmla="*/ 11412000 w 11412000"/>
              <a:gd name="connsiteY3" fmla="*/ 2796646 h 4690734"/>
              <a:gd name="connsiteX4" fmla="*/ 11412000 w 11412000"/>
              <a:gd name="connsiteY4" fmla="*/ 3679296 h 4690734"/>
              <a:gd name="connsiteX5" fmla="*/ 10400562 w 11412000"/>
              <a:gd name="connsiteY5" fmla="*/ 4690734 h 4690734"/>
              <a:gd name="connsiteX6" fmla="*/ 0 w 11412000"/>
              <a:gd name="connsiteY6" fmla="*/ 4690734 h 4690734"/>
              <a:gd name="connsiteX7" fmla="*/ 0 w 11412000"/>
              <a:gd name="connsiteY7" fmla="*/ 3902492 h 4690734"/>
              <a:gd name="connsiteX8" fmla="*/ 0 w 11412000"/>
              <a:gd name="connsiteY8" fmla="*/ 2796646 h 4690734"/>
              <a:gd name="connsiteX9" fmla="*/ 0 w 11412000"/>
              <a:gd name="connsiteY9" fmla="*/ 1327061 h 4690734"/>
              <a:gd name="connsiteX10" fmla="*/ 0 w 11412000"/>
              <a:gd name="connsiteY10" fmla="*/ 315623 h 4690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412000" h="4690734">
                <a:moveTo>
                  <a:pt x="0" y="0"/>
                </a:moveTo>
                <a:lnTo>
                  <a:pt x="11412000" y="0"/>
                </a:lnTo>
                <a:lnTo>
                  <a:pt x="11412000" y="315623"/>
                </a:lnTo>
                <a:lnTo>
                  <a:pt x="11412000" y="2796646"/>
                </a:lnTo>
                <a:lnTo>
                  <a:pt x="11412000" y="3679296"/>
                </a:lnTo>
                <a:cubicBezTo>
                  <a:pt x="11412000" y="4237898"/>
                  <a:pt x="10959164" y="4690734"/>
                  <a:pt x="10400562" y="4690734"/>
                </a:cubicBezTo>
                <a:lnTo>
                  <a:pt x="0" y="4690734"/>
                </a:lnTo>
                <a:lnTo>
                  <a:pt x="0" y="3902492"/>
                </a:lnTo>
                <a:lnTo>
                  <a:pt x="0" y="2796646"/>
                </a:lnTo>
                <a:lnTo>
                  <a:pt x="0" y="1327061"/>
                </a:lnTo>
                <a:lnTo>
                  <a:pt x="0" y="315623"/>
                </a:lnTo>
                <a:close/>
              </a:path>
            </a:pathLst>
          </a:custGeom>
          <a:solidFill>
            <a:schemeClr val="bg1">
              <a:lumMod val="95000"/>
            </a:schemeClr>
          </a:solidFill>
        </p:spPr>
        <p:txBody>
          <a:bodyPr wrap="square" lIns="2520000" tIns="1188000">
            <a:noAutofit/>
          </a:bodyPr>
          <a:lstStyle>
            <a:lvl1pPr marL="0" indent="0">
              <a:buFontTx/>
              <a:buNone/>
              <a:defRPr/>
            </a:lvl1pPr>
          </a:lstStyle>
          <a:p>
            <a:pPr lvl="0"/>
            <a:r>
              <a:rPr lang="sv-SE"/>
              <a:t>Klicka på en ikon för att lägga till innehåll</a:t>
            </a:r>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a:xfrm>
            <a:off x="10901364" y="136525"/>
            <a:ext cx="900071" cy="141687"/>
          </a:xfrm>
        </p:spPr>
        <p:txBody>
          <a:bodyPr/>
          <a:lstStyle/>
          <a:p>
            <a:fld id="{F8F0BD13-73C2-48B1-84E8-E63113D73DD6}" type="datetime1">
              <a:rPr lang="sv-SE" smtClean="0"/>
              <a:t>2026-06-29</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291503226"/>
      </p:ext>
    </p:extLst>
  </p:cSld>
  <p:clrMapOvr>
    <a:masterClrMapping/>
  </p:clrMapOvr>
  <p:extLst>
    <p:ext uri="{DCECCB84-F9BA-43D5-87BE-67443E8EF086}">
      <p15:sldGuideLst xmlns:p15="http://schemas.microsoft.com/office/powerpoint/2012/main">
        <p15:guide id="1" orient="horz" pos="1117">
          <p15:clr>
            <a:srgbClr val="FBAE40"/>
          </p15:clr>
        </p15:guide>
        <p15:guide id="3" pos="688">
          <p15:clr>
            <a:srgbClr val="FBAE40"/>
          </p15:clr>
        </p15:guide>
        <p15:guide id="4" orient="horz" pos="73">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Rubrik och innehåll på färgade kvirk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55E3AAB-12A9-A04E-8260-E75A7CCE4DFB}"/>
              </a:ext>
            </a:extLst>
          </p:cNvPr>
          <p:cNvSpPr>
            <a:spLocks noGrp="1"/>
          </p:cNvSpPr>
          <p:nvPr>
            <p:ph type="title" hasCustomPrompt="1"/>
          </p:nvPr>
        </p:nvSpPr>
        <p:spPr>
          <a:xfrm>
            <a:off x="1097554" y="136800"/>
            <a:ext cx="10046304" cy="1576800"/>
          </a:xfrm>
          <a:prstGeom prst="rect">
            <a:avLst/>
          </a:prstGeom>
        </p:spPr>
        <p:txBody>
          <a:bodyPr anchor="ctr" anchorCtr="0"/>
          <a:lstStyle>
            <a:lvl1pPr>
              <a:defRPr sz="3300"/>
            </a:lvl1pPr>
          </a:lstStyle>
          <a:p>
            <a:r>
              <a:rPr lang="sv-SE"/>
              <a:t>Klicka för att lägga till rubrik</a:t>
            </a:r>
          </a:p>
        </p:txBody>
      </p:sp>
      <p:sp>
        <p:nvSpPr>
          <p:cNvPr id="13" name="Frihandsfigur 12">
            <a:extLst>
              <a:ext uri="{FF2B5EF4-FFF2-40B4-BE49-F238E27FC236}">
                <a16:creationId xmlns:a16="http://schemas.microsoft.com/office/drawing/2014/main" id="{F1284168-8C33-D9FB-4B28-91885C0AC0D1}"/>
              </a:ext>
              <a:ext uri="{C183D7F6-B498-43B3-948B-1728B52AA6E4}">
                <adec:decorative xmlns:adec="http://schemas.microsoft.com/office/drawing/2017/decorative" val="1"/>
              </a:ext>
            </a:extLst>
          </p:cNvPr>
          <p:cNvSpPr/>
          <p:nvPr userDrawn="1"/>
        </p:nvSpPr>
        <p:spPr>
          <a:xfrm>
            <a:off x="389519" y="1781464"/>
            <a:ext cx="5706481" cy="4699390"/>
          </a:xfrm>
          <a:custGeom>
            <a:avLst/>
            <a:gdLst>
              <a:gd name="connsiteX0" fmla="*/ 0 w 5706481"/>
              <a:gd name="connsiteY0" fmla="*/ 4699390 h 4699390"/>
              <a:gd name="connsiteX1" fmla="*/ 4672568 w 5706481"/>
              <a:gd name="connsiteY1" fmla="*/ 4699390 h 4699390"/>
              <a:gd name="connsiteX2" fmla="*/ 5706481 w 5706481"/>
              <a:gd name="connsiteY2" fmla="*/ 3665477 h 4699390"/>
              <a:gd name="connsiteX3" fmla="*/ 5706481 w 5706481"/>
              <a:gd name="connsiteY3" fmla="*/ 2993736 h 4699390"/>
              <a:gd name="connsiteX4" fmla="*/ 5706481 w 5706481"/>
              <a:gd name="connsiteY4" fmla="*/ 0 h 4699390"/>
              <a:gd name="connsiteX5" fmla="*/ 0 w 5706481"/>
              <a:gd name="connsiteY5" fmla="*/ 0 h 4699390"/>
              <a:gd name="connsiteX6" fmla="*/ 0 w 5706481"/>
              <a:gd name="connsiteY6" fmla="*/ 2993736 h 4699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6481" h="4699390">
                <a:moveTo>
                  <a:pt x="0" y="4699390"/>
                </a:moveTo>
                <a:lnTo>
                  <a:pt x="4672568" y="4699390"/>
                </a:lnTo>
                <a:cubicBezTo>
                  <a:pt x="5243582" y="4699390"/>
                  <a:pt x="5706481" y="4236491"/>
                  <a:pt x="5706481" y="3665477"/>
                </a:cubicBezTo>
                <a:lnTo>
                  <a:pt x="5706481" y="2993736"/>
                </a:lnTo>
                <a:lnTo>
                  <a:pt x="5706481" y="0"/>
                </a:lnTo>
                <a:lnTo>
                  <a:pt x="0" y="0"/>
                </a:lnTo>
                <a:lnTo>
                  <a:pt x="0" y="2993736"/>
                </a:lnTo>
                <a:close/>
              </a:path>
            </a:pathLst>
          </a:cu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11" name="Frihandsfigur 10">
            <a:extLst>
              <a:ext uri="{FF2B5EF4-FFF2-40B4-BE49-F238E27FC236}">
                <a16:creationId xmlns:a16="http://schemas.microsoft.com/office/drawing/2014/main" id="{54438EFD-492A-32FF-62FD-AE7CE2FA82B8}"/>
              </a:ext>
              <a:ext uri="{C183D7F6-B498-43B3-948B-1728B52AA6E4}">
                <adec:decorative xmlns:adec="http://schemas.microsoft.com/office/drawing/2017/decorative" val="1"/>
              </a:ext>
            </a:extLst>
          </p:cNvPr>
          <p:cNvSpPr/>
          <p:nvPr userDrawn="1"/>
        </p:nvSpPr>
        <p:spPr>
          <a:xfrm>
            <a:off x="6094800" y="1781464"/>
            <a:ext cx="5706481" cy="4699390"/>
          </a:xfrm>
          <a:custGeom>
            <a:avLst/>
            <a:gdLst>
              <a:gd name="connsiteX0" fmla="*/ 0 w 5706481"/>
              <a:gd name="connsiteY0" fmla="*/ 4699390 h 4699390"/>
              <a:gd name="connsiteX1" fmla="*/ 5706481 w 5706481"/>
              <a:gd name="connsiteY1" fmla="*/ 4699390 h 4699390"/>
              <a:gd name="connsiteX2" fmla="*/ 5706481 w 5706481"/>
              <a:gd name="connsiteY2" fmla="*/ 1705654 h 4699390"/>
              <a:gd name="connsiteX3" fmla="*/ 5706481 w 5706481"/>
              <a:gd name="connsiteY3" fmla="*/ 1033913 h 4699390"/>
              <a:gd name="connsiteX4" fmla="*/ 4672568 w 5706481"/>
              <a:gd name="connsiteY4" fmla="*/ 0 h 4699390"/>
              <a:gd name="connsiteX5" fmla="*/ 0 w 5706481"/>
              <a:gd name="connsiteY5" fmla="*/ 0 h 4699390"/>
              <a:gd name="connsiteX6" fmla="*/ 0 w 5706481"/>
              <a:gd name="connsiteY6" fmla="*/ 1705654 h 4699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6481" h="4699390">
                <a:moveTo>
                  <a:pt x="0" y="4699390"/>
                </a:moveTo>
                <a:lnTo>
                  <a:pt x="5706481" y="4699390"/>
                </a:lnTo>
                <a:lnTo>
                  <a:pt x="5706481" y="1705654"/>
                </a:lnTo>
                <a:lnTo>
                  <a:pt x="5706481" y="1033913"/>
                </a:lnTo>
                <a:cubicBezTo>
                  <a:pt x="5706481" y="462899"/>
                  <a:pt x="5243582" y="0"/>
                  <a:pt x="4672568" y="0"/>
                </a:cubicBezTo>
                <a:lnTo>
                  <a:pt x="0" y="0"/>
                </a:lnTo>
                <a:lnTo>
                  <a:pt x="0" y="1705654"/>
                </a:lnTo>
                <a:close/>
              </a:path>
            </a:pathLst>
          </a:custGeom>
          <a:solidFill>
            <a:srgbClr val="B3EBF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9" name="Platshållare för innehåll 13">
            <a:extLst>
              <a:ext uri="{FF2B5EF4-FFF2-40B4-BE49-F238E27FC236}">
                <a16:creationId xmlns:a16="http://schemas.microsoft.com/office/drawing/2014/main" id="{B425399A-86C0-B3F6-7654-19871C3B4CC3}"/>
              </a:ext>
            </a:extLst>
          </p:cNvPr>
          <p:cNvSpPr>
            <a:spLocks noGrp="1"/>
          </p:cNvSpPr>
          <p:nvPr>
            <p:ph sz="quarter" idx="17" hasCustomPrompt="1"/>
          </p:nvPr>
        </p:nvSpPr>
        <p:spPr>
          <a:xfrm>
            <a:off x="1096247" y="2290034"/>
            <a:ext cx="4104832" cy="3311526"/>
          </a:xfrm>
        </p:spPr>
        <p:txBody>
          <a:bodyPr/>
          <a:lstStyle/>
          <a:p>
            <a:pPr lvl="0"/>
            <a:r>
              <a:rPr lang="sv-SE" noProof="0"/>
              <a:t>Skriv text här</a:t>
            </a:r>
          </a:p>
          <a:p>
            <a:pPr lvl="1"/>
            <a:r>
              <a:rPr lang="sv-SE" noProof="0"/>
              <a:t>Skriv text här</a:t>
            </a:r>
          </a:p>
          <a:p>
            <a:pPr lvl="2"/>
            <a:r>
              <a:rPr lang="sv-SE" noProof="0"/>
              <a:t>Skriv text här</a:t>
            </a:r>
          </a:p>
        </p:txBody>
      </p:sp>
      <p:sp>
        <p:nvSpPr>
          <p:cNvPr id="10" name="Platshållare för innehåll 13">
            <a:extLst>
              <a:ext uri="{FF2B5EF4-FFF2-40B4-BE49-F238E27FC236}">
                <a16:creationId xmlns:a16="http://schemas.microsoft.com/office/drawing/2014/main" id="{D445F917-557C-D134-75C0-78BD5B68B028}"/>
              </a:ext>
            </a:extLst>
          </p:cNvPr>
          <p:cNvSpPr>
            <a:spLocks noGrp="1"/>
          </p:cNvSpPr>
          <p:nvPr>
            <p:ph sz="quarter" idx="18" hasCustomPrompt="1"/>
          </p:nvPr>
        </p:nvSpPr>
        <p:spPr>
          <a:xfrm>
            <a:off x="6780213" y="2290034"/>
            <a:ext cx="4104000" cy="3311526"/>
          </a:xfrm>
        </p:spPr>
        <p:txBody>
          <a:bodyPr/>
          <a:lstStyle/>
          <a:p>
            <a:pPr lvl="0"/>
            <a:r>
              <a:rPr lang="sv-SE" noProof="0"/>
              <a:t>Skriv text här</a:t>
            </a:r>
          </a:p>
          <a:p>
            <a:pPr lvl="1"/>
            <a:r>
              <a:rPr lang="sv-SE" noProof="0"/>
              <a:t>Skriv text här</a:t>
            </a:r>
          </a:p>
          <a:p>
            <a:pPr lvl="2"/>
            <a:r>
              <a:rPr lang="sv-SE" noProof="0"/>
              <a:t>Skriv text här</a:t>
            </a:r>
          </a:p>
        </p:txBody>
      </p:sp>
      <p:sp>
        <p:nvSpPr>
          <p:cNvPr id="7" name="Platshållare för datum 8">
            <a:extLst>
              <a:ext uri="{FF2B5EF4-FFF2-40B4-BE49-F238E27FC236}">
                <a16:creationId xmlns:a16="http://schemas.microsoft.com/office/drawing/2014/main" id="{F98A9FDB-D783-93C0-3FDA-68EEFE67AA72}"/>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3E04C49E-3E31-4191-A628-698B19750AED}" type="datetime1">
              <a:rPr lang="sv-SE" smtClean="0"/>
              <a:t>2026-06-29</a:t>
            </a:fld>
            <a:endParaRPr lang="sv-SE"/>
          </a:p>
        </p:txBody>
      </p:sp>
      <p:sp>
        <p:nvSpPr>
          <p:cNvPr id="8" name="Platshållare för sidfot 3">
            <a:extLst>
              <a:ext uri="{FF2B5EF4-FFF2-40B4-BE49-F238E27FC236}">
                <a16:creationId xmlns:a16="http://schemas.microsoft.com/office/drawing/2014/main" id="{08862FE1-3D22-B33D-742F-A540510F0B7D}"/>
              </a:ext>
            </a:extLst>
          </p:cNvPr>
          <p:cNvSpPr>
            <a:spLocks noGrp="1"/>
          </p:cNvSpPr>
          <p:nvPr>
            <p:ph type="ftr" sz="quarter" idx="16"/>
          </p:nvPr>
        </p:nvSpPr>
        <p:spPr>
          <a:xfrm>
            <a:off x="389466" y="136525"/>
            <a:ext cx="4125383" cy="141687"/>
          </a:xfrm>
        </p:spPr>
        <p:txBody>
          <a:bodyPr/>
          <a:lstStyle/>
          <a:p>
            <a:endParaRPr lang="sv-SE"/>
          </a:p>
        </p:txBody>
      </p:sp>
    </p:spTree>
    <p:extLst>
      <p:ext uri="{BB962C8B-B14F-4D97-AF65-F5344CB8AC3E}">
        <p14:creationId xmlns:p14="http://schemas.microsoft.com/office/powerpoint/2010/main" val="2678091722"/>
      </p:ext>
    </p:extLst>
  </p:cSld>
  <p:clrMapOvr>
    <a:masterClrMapping/>
  </p:clrMapOvr>
  <p:extLst>
    <p:ext uri="{DCECCB84-F9BA-43D5-87BE-67443E8EF086}">
      <p15:sldGuideLst xmlns:p15="http://schemas.microsoft.com/office/powerpoint/2012/main">
        <p15:guide id="2" pos="4271">
          <p15:clr>
            <a:srgbClr val="FBAE40"/>
          </p15:clr>
        </p15:guide>
        <p15:guide id="3" orient="horz" pos="1434">
          <p15:clr>
            <a:srgbClr val="FBAE40"/>
          </p15:clr>
        </p15:guide>
        <p15:guide id="4" pos="688">
          <p15:clr>
            <a:srgbClr val="FBAE40"/>
          </p15:clr>
        </p15:guide>
        <p15:guide id="5" orient="horz" pos="73">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Rubrik, innehåll på ljusbrun kvirkel, bild">
    <p:spTree>
      <p:nvGrpSpPr>
        <p:cNvPr id="1" name=""/>
        <p:cNvGrpSpPr/>
        <p:nvPr/>
      </p:nvGrpSpPr>
      <p:grpSpPr>
        <a:xfrm>
          <a:off x="0" y="0"/>
          <a:ext cx="0" cy="0"/>
          <a:chOff x="0" y="0"/>
          <a:chExt cx="0" cy="0"/>
        </a:xfrm>
      </p:grpSpPr>
      <p:sp>
        <p:nvSpPr>
          <p:cNvPr id="16" name="Rubrik 1">
            <a:extLst>
              <a:ext uri="{FF2B5EF4-FFF2-40B4-BE49-F238E27FC236}">
                <a16:creationId xmlns:a16="http://schemas.microsoft.com/office/drawing/2014/main" id="{00075C3B-F843-BD60-C6D9-064BB2945B43}"/>
              </a:ext>
            </a:extLst>
          </p:cNvPr>
          <p:cNvSpPr>
            <a:spLocks noGrp="1"/>
          </p:cNvSpPr>
          <p:nvPr>
            <p:ph type="title" hasCustomPrompt="1"/>
          </p:nvPr>
        </p:nvSpPr>
        <p:spPr>
          <a:xfrm>
            <a:off x="1097554" y="136800"/>
            <a:ext cx="10046304" cy="1576800"/>
          </a:xfrm>
          <a:prstGeom prst="rect">
            <a:avLst/>
          </a:prstGeom>
        </p:spPr>
        <p:txBody>
          <a:bodyPr anchor="ctr" anchorCtr="0"/>
          <a:lstStyle>
            <a:lvl1pPr>
              <a:defRPr sz="3300"/>
            </a:lvl1pPr>
          </a:lstStyle>
          <a:p>
            <a:r>
              <a:rPr lang="sv-SE"/>
              <a:t>Klicka för att lägga till rubrik</a:t>
            </a:r>
          </a:p>
        </p:txBody>
      </p:sp>
      <p:sp>
        <p:nvSpPr>
          <p:cNvPr id="15" name="Frihandsfigur 14">
            <a:extLst>
              <a:ext uri="{FF2B5EF4-FFF2-40B4-BE49-F238E27FC236}">
                <a16:creationId xmlns:a16="http://schemas.microsoft.com/office/drawing/2014/main" id="{7D6E51E2-D90A-D326-CE84-26EA969690C3}"/>
              </a:ext>
              <a:ext uri="{C183D7F6-B498-43B3-948B-1728B52AA6E4}">
                <adec:decorative xmlns:adec="http://schemas.microsoft.com/office/drawing/2017/decorative" val="1"/>
              </a:ext>
            </a:extLst>
          </p:cNvPr>
          <p:cNvSpPr/>
          <p:nvPr userDrawn="1"/>
        </p:nvSpPr>
        <p:spPr>
          <a:xfrm flipV="1">
            <a:off x="389518" y="1781464"/>
            <a:ext cx="6408000" cy="4699390"/>
          </a:xfrm>
          <a:custGeom>
            <a:avLst/>
            <a:gdLst>
              <a:gd name="connsiteX0" fmla="*/ 0 w 6408000"/>
              <a:gd name="connsiteY0" fmla="*/ 4699390 h 4699390"/>
              <a:gd name="connsiteX1" fmla="*/ 6408000 w 6408000"/>
              <a:gd name="connsiteY1" fmla="*/ 4699390 h 4699390"/>
              <a:gd name="connsiteX2" fmla="*/ 6408000 w 6408000"/>
              <a:gd name="connsiteY2" fmla="*/ 2493054 h 4699390"/>
              <a:gd name="connsiteX3" fmla="*/ 6408000 w 6408000"/>
              <a:gd name="connsiteY3" fmla="*/ 1033913 h 4699390"/>
              <a:gd name="connsiteX4" fmla="*/ 5374087 w 6408000"/>
              <a:gd name="connsiteY4" fmla="*/ 0 h 4699390"/>
              <a:gd name="connsiteX5" fmla="*/ 0 w 6408000"/>
              <a:gd name="connsiteY5" fmla="*/ 0 h 4699390"/>
              <a:gd name="connsiteX6" fmla="*/ 0 w 6408000"/>
              <a:gd name="connsiteY6" fmla="*/ 2493054 h 4699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08000" h="4699390">
                <a:moveTo>
                  <a:pt x="0" y="4699390"/>
                </a:moveTo>
                <a:lnTo>
                  <a:pt x="6408000" y="4699390"/>
                </a:lnTo>
                <a:lnTo>
                  <a:pt x="6408000" y="2493054"/>
                </a:lnTo>
                <a:lnTo>
                  <a:pt x="6408000" y="1033913"/>
                </a:lnTo>
                <a:cubicBezTo>
                  <a:pt x="6408000" y="462899"/>
                  <a:pt x="5945101" y="0"/>
                  <a:pt x="5374087" y="0"/>
                </a:cubicBezTo>
                <a:lnTo>
                  <a:pt x="0" y="0"/>
                </a:lnTo>
                <a:lnTo>
                  <a:pt x="0" y="2493054"/>
                </a:lnTo>
                <a:close/>
              </a:path>
            </a:pathLst>
          </a:cu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7" name="Platshållare för innehåll 13">
            <a:extLst>
              <a:ext uri="{FF2B5EF4-FFF2-40B4-BE49-F238E27FC236}">
                <a16:creationId xmlns:a16="http://schemas.microsoft.com/office/drawing/2014/main" id="{EDA2AC8D-7139-1E47-D883-C37A91989735}"/>
              </a:ext>
            </a:extLst>
          </p:cNvPr>
          <p:cNvSpPr>
            <a:spLocks noGrp="1"/>
          </p:cNvSpPr>
          <p:nvPr>
            <p:ph sz="quarter" idx="17" hasCustomPrompt="1"/>
          </p:nvPr>
        </p:nvSpPr>
        <p:spPr>
          <a:xfrm>
            <a:off x="1098000" y="2289600"/>
            <a:ext cx="5004000" cy="3311526"/>
          </a:xfrm>
        </p:spPr>
        <p:txBody>
          <a:bodyPr/>
          <a:lstStyle/>
          <a:p>
            <a:pPr lvl="0"/>
            <a:r>
              <a:rPr lang="sv-SE" noProof="0"/>
              <a:t>Skriv text här</a:t>
            </a:r>
          </a:p>
          <a:p>
            <a:pPr lvl="1"/>
            <a:r>
              <a:rPr lang="sv-SE" noProof="0"/>
              <a:t>Skriv text här</a:t>
            </a:r>
          </a:p>
          <a:p>
            <a:pPr lvl="2"/>
            <a:r>
              <a:rPr lang="sv-SE" noProof="0"/>
              <a:t>Skriv text här</a:t>
            </a:r>
          </a:p>
        </p:txBody>
      </p:sp>
      <p:sp>
        <p:nvSpPr>
          <p:cNvPr id="13" name="Platshållare för bild 12">
            <a:extLst>
              <a:ext uri="{FF2B5EF4-FFF2-40B4-BE49-F238E27FC236}">
                <a16:creationId xmlns:a16="http://schemas.microsoft.com/office/drawing/2014/main" id="{61CF9D42-9EBA-F194-A977-9236958C4AEF}"/>
              </a:ext>
            </a:extLst>
          </p:cNvPr>
          <p:cNvSpPr>
            <a:spLocks noGrp="1"/>
          </p:cNvSpPr>
          <p:nvPr>
            <p:ph type="pic" sz="quarter" idx="20"/>
          </p:nvPr>
        </p:nvSpPr>
        <p:spPr>
          <a:xfrm>
            <a:off x="6797517" y="1781175"/>
            <a:ext cx="5003957" cy="4699000"/>
          </a:xfrm>
          <a:custGeom>
            <a:avLst/>
            <a:gdLst>
              <a:gd name="connsiteX0" fmla="*/ 1 w 5003957"/>
              <a:gd name="connsiteY0" fmla="*/ 0 h 4699000"/>
              <a:gd name="connsiteX1" fmla="*/ 1047501 w 5003957"/>
              <a:gd name="connsiteY1" fmla="*/ 0 h 4699000"/>
              <a:gd name="connsiteX2" fmla="*/ 2785023 w 5003957"/>
              <a:gd name="connsiteY2" fmla="*/ 0 h 4699000"/>
              <a:gd name="connsiteX3" fmla="*/ 3956456 w 5003957"/>
              <a:gd name="connsiteY3" fmla="*/ 0 h 4699000"/>
              <a:gd name="connsiteX4" fmla="*/ 5003957 w 5003957"/>
              <a:gd name="connsiteY4" fmla="*/ 1047501 h 4699000"/>
              <a:gd name="connsiteX5" fmla="*/ 5003957 w 5003957"/>
              <a:gd name="connsiteY5" fmla="*/ 2097768 h 4699000"/>
              <a:gd name="connsiteX6" fmla="*/ 5003957 w 5003957"/>
              <a:gd name="connsiteY6" fmla="*/ 3651499 h 4699000"/>
              <a:gd name="connsiteX7" fmla="*/ 5003957 w 5003957"/>
              <a:gd name="connsiteY7" fmla="*/ 4699000 h 4699000"/>
              <a:gd name="connsiteX8" fmla="*/ 3956456 w 5003957"/>
              <a:gd name="connsiteY8" fmla="*/ 4699000 h 4699000"/>
              <a:gd name="connsiteX9" fmla="*/ 2785023 w 5003957"/>
              <a:gd name="connsiteY9" fmla="*/ 4699000 h 4699000"/>
              <a:gd name="connsiteX10" fmla="*/ 2218935 w 5003957"/>
              <a:gd name="connsiteY10" fmla="*/ 4699000 h 4699000"/>
              <a:gd name="connsiteX11" fmla="*/ 1047501 w 5003957"/>
              <a:gd name="connsiteY11" fmla="*/ 4699000 h 4699000"/>
              <a:gd name="connsiteX12" fmla="*/ 1 w 5003957"/>
              <a:gd name="connsiteY12" fmla="*/ 4699000 h 4699000"/>
              <a:gd name="connsiteX13" fmla="*/ 1 w 5003957"/>
              <a:gd name="connsiteY13" fmla="*/ 3651518 h 4699000"/>
              <a:gd name="connsiteX14" fmla="*/ 0 w 5003957"/>
              <a:gd name="connsiteY14" fmla="*/ 3651499 h 4699000"/>
              <a:gd name="connsiteX15" fmla="*/ 0 w 5003957"/>
              <a:gd name="connsiteY15" fmla="*/ 1047501 h 4699000"/>
              <a:gd name="connsiteX16" fmla="*/ 1 w 5003957"/>
              <a:gd name="connsiteY16" fmla="*/ 1047482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003957" h="4699000">
                <a:moveTo>
                  <a:pt x="1" y="0"/>
                </a:moveTo>
                <a:lnTo>
                  <a:pt x="1047501" y="0"/>
                </a:lnTo>
                <a:lnTo>
                  <a:pt x="2785023" y="0"/>
                </a:lnTo>
                <a:lnTo>
                  <a:pt x="3956456" y="0"/>
                </a:lnTo>
                <a:cubicBezTo>
                  <a:pt x="4534975" y="0"/>
                  <a:pt x="5003957" y="468982"/>
                  <a:pt x="5003957" y="1047501"/>
                </a:cubicBezTo>
                <a:lnTo>
                  <a:pt x="5003957" y="2097768"/>
                </a:lnTo>
                <a:lnTo>
                  <a:pt x="5003957" y="3651499"/>
                </a:lnTo>
                <a:lnTo>
                  <a:pt x="5003957" y="4699000"/>
                </a:lnTo>
                <a:lnTo>
                  <a:pt x="3956456" y="4699000"/>
                </a:lnTo>
                <a:lnTo>
                  <a:pt x="2785023" y="4699000"/>
                </a:lnTo>
                <a:lnTo>
                  <a:pt x="2218935" y="4699000"/>
                </a:lnTo>
                <a:lnTo>
                  <a:pt x="1047501" y="4699000"/>
                </a:lnTo>
                <a:lnTo>
                  <a:pt x="1" y="4699000"/>
                </a:lnTo>
                <a:lnTo>
                  <a:pt x="1" y="3651518"/>
                </a:lnTo>
                <a:lnTo>
                  <a:pt x="0" y="3651499"/>
                </a:lnTo>
                <a:lnTo>
                  <a:pt x="0" y="1047501"/>
                </a:lnTo>
                <a:lnTo>
                  <a:pt x="1" y="1047482"/>
                </a:lnTo>
                <a:close/>
              </a:path>
            </a:pathLst>
          </a:custGeom>
          <a:solidFill>
            <a:schemeClr val="bg1">
              <a:lumMod val="95000"/>
            </a:schemeClr>
          </a:solidFill>
        </p:spPr>
        <p:txBody>
          <a:bodyPr wrap="square" lIns="288000" tIns="468000" rIns="612000">
            <a:noAutofit/>
          </a:bodyPr>
          <a:lstStyle>
            <a:lvl1pPr marL="0" indent="0">
              <a:buFontTx/>
              <a:buNone/>
              <a:defRPr/>
            </a:lvl1pPr>
          </a:lstStyle>
          <a:p>
            <a:r>
              <a:rPr lang="sv-SE"/>
              <a:t>Klicka på ikonen för att lägga till en bild</a:t>
            </a:r>
          </a:p>
        </p:txBody>
      </p:sp>
      <p:sp>
        <p:nvSpPr>
          <p:cNvPr id="4" name="Platshållare för datum 8">
            <a:extLst>
              <a:ext uri="{FF2B5EF4-FFF2-40B4-BE49-F238E27FC236}">
                <a16:creationId xmlns:a16="http://schemas.microsoft.com/office/drawing/2014/main" id="{6A68F426-1C5F-0711-6383-2CA02BF3D5B1}"/>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643C2D7B-F89F-4A02-9E87-AAF09EA4D197}" type="datetime1">
              <a:rPr lang="sv-SE" smtClean="0"/>
              <a:t>2026-06-29</a:t>
            </a:fld>
            <a:endParaRPr lang="sv-SE"/>
          </a:p>
        </p:txBody>
      </p:sp>
      <p:sp>
        <p:nvSpPr>
          <p:cNvPr id="6" name="Platshållare för sidfot 3">
            <a:extLst>
              <a:ext uri="{FF2B5EF4-FFF2-40B4-BE49-F238E27FC236}">
                <a16:creationId xmlns:a16="http://schemas.microsoft.com/office/drawing/2014/main" id="{1F0A451C-1B10-0646-B9D7-74DCB23845D0}"/>
              </a:ext>
            </a:extLst>
          </p:cNvPr>
          <p:cNvSpPr>
            <a:spLocks noGrp="1"/>
          </p:cNvSpPr>
          <p:nvPr>
            <p:ph type="ftr" sz="quarter" idx="16"/>
          </p:nvPr>
        </p:nvSpPr>
        <p:spPr>
          <a:xfrm>
            <a:off x="389466" y="136525"/>
            <a:ext cx="4125383" cy="141687"/>
          </a:xfrm>
        </p:spPr>
        <p:txBody>
          <a:bodyPr/>
          <a:lstStyle/>
          <a:p>
            <a:endParaRPr lang="sv-SE"/>
          </a:p>
        </p:txBody>
      </p:sp>
    </p:spTree>
    <p:extLst>
      <p:ext uri="{BB962C8B-B14F-4D97-AF65-F5344CB8AC3E}">
        <p14:creationId xmlns:p14="http://schemas.microsoft.com/office/powerpoint/2010/main" val="3816431600"/>
      </p:ext>
    </p:extLst>
  </p:cSld>
  <p:clrMapOvr>
    <a:masterClrMapping/>
  </p:clrMapOvr>
  <p:extLst>
    <p:ext uri="{DCECCB84-F9BA-43D5-87BE-67443E8EF086}">
      <p15:sldGuideLst xmlns:p15="http://schemas.microsoft.com/office/powerpoint/2012/main">
        <p15:guide id="1" orient="horz" pos="1434">
          <p15:clr>
            <a:srgbClr val="FBAE40"/>
          </p15:clr>
        </p15:guide>
        <p15:guide id="2" pos="688">
          <p15:clr>
            <a:srgbClr val="FBAE40"/>
          </p15:clr>
        </p15:guide>
        <p15:guide id="3" orient="horz" pos="73">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4_Rubrik och innehåll">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096620" y="666000"/>
            <a:ext cx="10047600" cy="1047750"/>
          </a:xfrm>
          <a:prstGeom prst="rect">
            <a:avLst/>
          </a:prstGeom>
        </p:spPr>
        <p:txBody>
          <a:bodyPr/>
          <a:lstStyle>
            <a:lvl1pPr>
              <a:defRPr/>
            </a:lvl1pPr>
          </a:lstStyle>
          <a:p>
            <a:r>
              <a:rPr lang="sv-SE"/>
              <a:t>Rubrik</a:t>
            </a:r>
          </a:p>
        </p:txBody>
      </p:sp>
      <p:sp>
        <p:nvSpPr>
          <p:cNvPr id="13" name="Platshållare för text 12">
            <a:extLst>
              <a:ext uri="{FF2B5EF4-FFF2-40B4-BE49-F238E27FC236}">
                <a16:creationId xmlns:a16="http://schemas.microsoft.com/office/drawing/2014/main" id="{02C2E317-0642-2E46-B74D-C0670C996503}"/>
              </a:ext>
            </a:extLst>
          </p:cNvPr>
          <p:cNvSpPr>
            <a:spLocks noGrp="1"/>
          </p:cNvSpPr>
          <p:nvPr>
            <p:ph type="body" sz="quarter" idx="26" hasCustomPrompt="1"/>
          </p:nvPr>
        </p:nvSpPr>
        <p:spPr>
          <a:xfrm>
            <a:off x="1096963" y="2098800"/>
            <a:ext cx="4776787" cy="1047750"/>
          </a:xfrm>
        </p:spPr>
        <p:txBody>
          <a:bodyPr/>
          <a:lstStyle/>
          <a:p>
            <a:pPr lvl="0"/>
            <a:r>
              <a:rPr lang="sv-SE"/>
              <a:t>Skriv text här</a:t>
            </a:r>
          </a:p>
          <a:p>
            <a:pPr lvl="1"/>
            <a:r>
              <a:rPr lang="sv-SE"/>
              <a:t>Skriv text här</a:t>
            </a:r>
          </a:p>
        </p:txBody>
      </p:sp>
      <p:sp>
        <p:nvSpPr>
          <p:cNvPr id="14" name="Platshållare för text 12">
            <a:extLst>
              <a:ext uri="{FF2B5EF4-FFF2-40B4-BE49-F238E27FC236}">
                <a16:creationId xmlns:a16="http://schemas.microsoft.com/office/drawing/2014/main" id="{C9C71F2C-C4C5-EE5B-6B8E-25012EE2544A}"/>
              </a:ext>
            </a:extLst>
          </p:cNvPr>
          <p:cNvSpPr>
            <a:spLocks noGrp="1"/>
          </p:cNvSpPr>
          <p:nvPr>
            <p:ph type="body" sz="quarter" idx="27" hasCustomPrompt="1"/>
          </p:nvPr>
        </p:nvSpPr>
        <p:spPr>
          <a:xfrm>
            <a:off x="6370961" y="2098800"/>
            <a:ext cx="4776787" cy="1047750"/>
          </a:xfrm>
        </p:spPr>
        <p:txBody>
          <a:bodyPr/>
          <a:lstStyle/>
          <a:p>
            <a:pPr lvl="0"/>
            <a:r>
              <a:rPr lang="sv-SE"/>
              <a:t>Skriv text här</a:t>
            </a:r>
          </a:p>
          <a:p>
            <a:pPr lvl="1"/>
            <a:r>
              <a:rPr lang="sv-SE"/>
              <a:t>Skriv text här</a:t>
            </a:r>
          </a:p>
        </p:txBody>
      </p:sp>
      <p:sp>
        <p:nvSpPr>
          <p:cNvPr id="11" name="Platshållare för innehåll 10">
            <a:extLst>
              <a:ext uri="{FF2B5EF4-FFF2-40B4-BE49-F238E27FC236}">
                <a16:creationId xmlns:a16="http://schemas.microsoft.com/office/drawing/2014/main" id="{467317CB-B101-5159-5511-FFC3C4CABD5A}"/>
              </a:ext>
            </a:extLst>
          </p:cNvPr>
          <p:cNvSpPr>
            <a:spLocks noGrp="1"/>
          </p:cNvSpPr>
          <p:nvPr>
            <p:ph sz="quarter" idx="25" hasCustomPrompt="1"/>
          </p:nvPr>
        </p:nvSpPr>
        <p:spPr>
          <a:xfrm>
            <a:off x="388800" y="3429000"/>
            <a:ext cx="11412537" cy="3051175"/>
          </a:xfrm>
          <a:solidFill>
            <a:schemeClr val="bg1">
              <a:lumMod val="95000"/>
            </a:schemeClr>
          </a:solidFill>
        </p:spPr>
        <p:txBody>
          <a:bodyPr lIns="2808000" tIns="540000"/>
          <a:lstStyle>
            <a:lvl1pPr marL="0" indent="0">
              <a:buFontTx/>
              <a:buNone/>
              <a:defRPr/>
            </a:lvl1pPr>
          </a:lstStyle>
          <a:p>
            <a:pPr lvl="0"/>
            <a:r>
              <a:rPr lang="sv-SE"/>
              <a:t>Klicka på en ikon för att lägga till innehåll</a:t>
            </a:r>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a:xfrm>
            <a:off x="10901364" y="136525"/>
            <a:ext cx="900071" cy="141687"/>
          </a:xfrm>
        </p:spPr>
        <p:txBody>
          <a:bodyPr/>
          <a:lstStyle/>
          <a:p>
            <a:fld id="{84927920-EFCE-4ACF-97B2-57DFF4FB7435}" type="datetime1">
              <a:rPr lang="sv-SE" smtClean="0"/>
              <a:t>2026-06-29</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317822504"/>
      </p:ext>
    </p:extLst>
  </p:cSld>
  <p:clrMapOvr>
    <a:masterClrMapping/>
  </p:clrMapOvr>
  <p:extLst>
    <p:ext uri="{DCECCB84-F9BA-43D5-87BE-67443E8EF086}">
      <p15:sldGuideLst xmlns:p15="http://schemas.microsoft.com/office/powerpoint/2012/main">
        <p15:guide id="1" orient="horz" pos="1321">
          <p15:clr>
            <a:srgbClr val="FBAE40"/>
          </p15:clr>
        </p15:guide>
        <p15:guide id="3" pos="688">
          <p15:clr>
            <a:srgbClr val="FBAE40"/>
          </p15:clr>
        </p15:guide>
        <p15:guide id="4" orient="horz" pos="414">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5_Rubrik och innehåll">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096620" y="666000"/>
            <a:ext cx="10047600" cy="1047750"/>
          </a:xfrm>
          <a:prstGeom prst="rect">
            <a:avLst/>
          </a:prstGeom>
        </p:spPr>
        <p:txBody>
          <a:bodyPr/>
          <a:lstStyle>
            <a:lvl1pPr>
              <a:defRPr/>
            </a:lvl1pPr>
          </a:lstStyle>
          <a:p>
            <a:r>
              <a:rPr lang="sv-SE"/>
              <a:t>Rubrik</a:t>
            </a:r>
          </a:p>
        </p:txBody>
      </p:sp>
      <p:sp>
        <p:nvSpPr>
          <p:cNvPr id="13" name="Platshållare för text 12">
            <a:extLst>
              <a:ext uri="{FF2B5EF4-FFF2-40B4-BE49-F238E27FC236}">
                <a16:creationId xmlns:a16="http://schemas.microsoft.com/office/drawing/2014/main" id="{02C2E317-0642-2E46-B74D-C0670C996503}"/>
              </a:ext>
            </a:extLst>
          </p:cNvPr>
          <p:cNvSpPr>
            <a:spLocks noGrp="1"/>
          </p:cNvSpPr>
          <p:nvPr>
            <p:ph type="body" sz="quarter" idx="26" hasCustomPrompt="1"/>
          </p:nvPr>
        </p:nvSpPr>
        <p:spPr>
          <a:xfrm>
            <a:off x="1096963" y="2098800"/>
            <a:ext cx="4776787" cy="1047750"/>
          </a:xfrm>
        </p:spPr>
        <p:txBody>
          <a:bodyPr/>
          <a:lstStyle/>
          <a:p>
            <a:pPr lvl="0"/>
            <a:r>
              <a:rPr lang="sv-SE"/>
              <a:t>Skriv text här</a:t>
            </a:r>
          </a:p>
          <a:p>
            <a:pPr lvl="1"/>
            <a:r>
              <a:rPr lang="sv-SE"/>
              <a:t>Skriv text här</a:t>
            </a:r>
          </a:p>
        </p:txBody>
      </p:sp>
      <p:sp>
        <p:nvSpPr>
          <p:cNvPr id="11" name="Platshållare för innehåll 10">
            <a:extLst>
              <a:ext uri="{FF2B5EF4-FFF2-40B4-BE49-F238E27FC236}">
                <a16:creationId xmlns:a16="http://schemas.microsoft.com/office/drawing/2014/main" id="{467317CB-B101-5159-5511-FFC3C4CABD5A}"/>
              </a:ext>
            </a:extLst>
          </p:cNvPr>
          <p:cNvSpPr>
            <a:spLocks noGrp="1"/>
          </p:cNvSpPr>
          <p:nvPr>
            <p:ph sz="quarter" idx="25" hasCustomPrompt="1"/>
          </p:nvPr>
        </p:nvSpPr>
        <p:spPr>
          <a:xfrm>
            <a:off x="1096620" y="3429000"/>
            <a:ext cx="4776787" cy="3051175"/>
          </a:xfrm>
          <a:solidFill>
            <a:schemeClr val="bg1">
              <a:lumMod val="95000"/>
            </a:schemeClr>
          </a:solidFill>
        </p:spPr>
        <p:txBody>
          <a:bodyPr lIns="216000" tIns="180000"/>
          <a:lstStyle>
            <a:lvl1pPr marL="0" indent="0">
              <a:buFontTx/>
              <a:buNone/>
              <a:defRPr/>
            </a:lvl1pPr>
          </a:lstStyle>
          <a:p>
            <a:pPr lvl="0"/>
            <a:r>
              <a:rPr lang="sv-SE"/>
              <a:t>Klicka på en ikon för att lägga till innehåll</a:t>
            </a:r>
          </a:p>
        </p:txBody>
      </p:sp>
      <p:sp>
        <p:nvSpPr>
          <p:cNvPr id="14" name="Platshållare för text 12">
            <a:extLst>
              <a:ext uri="{FF2B5EF4-FFF2-40B4-BE49-F238E27FC236}">
                <a16:creationId xmlns:a16="http://schemas.microsoft.com/office/drawing/2014/main" id="{C9C71F2C-C4C5-EE5B-6B8E-25012EE2544A}"/>
              </a:ext>
            </a:extLst>
          </p:cNvPr>
          <p:cNvSpPr>
            <a:spLocks noGrp="1"/>
          </p:cNvSpPr>
          <p:nvPr>
            <p:ph type="body" sz="quarter" idx="27" hasCustomPrompt="1"/>
          </p:nvPr>
        </p:nvSpPr>
        <p:spPr>
          <a:xfrm>
            <a:off x="6370961" y="2098800"/>
            <a:ext cx="4776787" cy="1047750"/>
          </a:xfrm>
        </p:spPr>
        <p:txBody>
          <a:bodyPr/>
          <a:lstStyle/>
          <a:p>
            <a:pPr lvl="0"/>
            <a:r>
              <a:rPr lang="sv-SE"/>
              <a:t>Skriv text här</a:t>
            </a:r>
          </a:p>
          <a:p>
            <a:pPr lvl="1"/>
            <a:r>
              <a:rPr lang="sv-SE"/>
              <a:t>Skriv text här</a:t>
            </a:r>
          </a:p>
        </p:txBody>
      </p:sp>
      <p:sp>
        <p:nvSpPr>
          <p:cNvPr id="5" name="Platshållare för innehåll 10">
            <a:extLst>
              <a:ext uri="{FF2B5EF4-FFF2-40B4-BE49-F238E27FC236}">
                <a16:creationId xmlns:a16="http://schemas.microsoft.com/office/drawing/2014/main" id="{DDC121DB-0C79-5D9A-022E-0A8CA4FB648D}"/>
              </a:ext>
            </a:extLst>
          </p:cNvPr>
          <p:cNvSpPr>
            <a:spLocks noGrp="1"/>
          </p:cNvSpPr>
          <p:nvPr>
            <p:ph sz="quarter" idx="28" hasCustomPrompt="1"/>
          </p:nvPr>
        </p:nvSpPr>
        <p:spPr>
          <a:xfrm>
            <a:off x="6368531" y="3429000"/>
            <a:ext cx="4776787" cy="3051175"/>
          </a:xfrm>
          <a:solidFill>
            <a:schemeClr val="bg1">
              <a:lumMod val="95000"/>
            </a:schemeClr>
          </a:solidFill>
        </p:spPr>
        <p:txBody>
          <a:bodyPr lIns="216000" tIns="180000"/>
          <a:lstStyle>
            <a:lvl1pPr marL="0" indent="0">
              <a:buFontTx/>
              <a:buNone/>
              <a:defRPr/>
            </a:lvl1pPr>
          </a:lstStyle>
          <a:p>
            <a:pPr lvl="0"/>
            <a:r>
              <a:rPr lang="sv-SE"/>
              <a:t>Klicka på en ikon för att lägga till innehåll</a:t>
            </a:r>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a:xfrm>
            <a:off x="10901364" y="136525"/>
            <a:ext cx="900071" cy="141687"/>
          </a:xfrm>
        </p:spPr>
        <p:txBody>
          <a:bodyPr/>
          <a:lstStyle/>
          <a:p>
            <a:fld id="{4479E6AC-3396-43F2-BB07-FC51C97AE38F}" type="datetime1">
              <a:rPr lang="sv-SE" smtClean="0"/>
              <a:t>2026-06-29</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969862741"/>
      </p:ext>
    </p:extLst>
  </p:cSld>
  <p:clrMapOvr>
    <a:masterClrMapping/>
  </p:clrMapOvr>
  <p:extLst>
    <p:ext uri="{DCECCB84-F9BA-43D5-87BE-67443E8EF086}">
      <p15:sldGuideLst xmlns:p15="http://schemas.microsoft.com/office/powerpoint/2012/main">
        <p15:guide id="1" orient="horz" pos="1321">
          <p15:clr>
            <a:srgbClr val="FBAE40"/>
          </p15:clr>
        </p15:guide>
        <p15:guide id="3" pos="688">
          <p15:clr>
            <a:srgbClr val="FBAE40"/>
          </p15:clr>
        </p15:guide>
        <p15:guide id="4" orient="horz" pos="414">
          <p15:clr>
            <a:srgbClr val="FBAE40"/>
          </p15:clr>
        </p15:guide>
        <p15:guide id="5" pos="4021">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Endast hel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389262" y="380999"/>
            <a:ext cx="11412000" cy="6091200"/>
          </a:xfrm>
          <a:custGeom>
            <a:avLst/>
            <a:gdLst>
              <a:gd name="connsiteX0" fmla="*/ 0 w 11413068"/>
              <a:gd name="connsiteY0" fmla="*/ 0 h 6099176"/>
              <a:gd name="connsiteX1" fmla="*/ 11413068 w 11413068"/>
              <a:gd name="connsiteY1" fmla="*/ 0 h 6099176"/>
              <a:gd name="connsiteX2" fmla="*/ 11413068 w 11413068"/>
              <a:gd name="connsiteY2" fmla="*/ 27780 h 6099176"/>
              <a:gd name="connsiteX3" fmla="*/ 11413068 w 11413068"/>
              <a:gd name="connsiteY3" fmla="*/ 5082626 h 6099176"/>
              <a:gd name="connsiteX4" fmla="*/ 11413068 w 11413068"/>
              <a:gd name="connsiteY4" fmla="*/ 5087256 h 6099176"/>
              <a:gd name="connsiteX5" fmla="*/ 10401148 w 11413068"/>
              <a:gd name="connsiteY5" fmla="*/ 6099176 h 6099176"/>
              <a:gd name="connsiteX6" fmla="*/ 10396518 w 11413068"/>
              <a:gd name="connsiteY6" fmla="*/ 6099176 h 6099176"/>
              <a:gd name="connsiteX7" fmla="*/ 0 w 11413068"/>
              <a:gd name="connsiteY7" fmla="*/ 6099176 h 6099176"/>
              <a:gd name="connsiteX8" fmla="*/ 0 w 11413068"/>
              <a:gd name="connsiteY8" fmla="*/ 27780 h 6099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3068" h="6099176">
                <a:moveTo>
                  <a:pt x="0" y="0"/>
                </a:moveTo>
                <a:lnTo>
                  <a:pt x="11413068" y="0"/>
                </a:lnTo>
                <a:lnTo>
                  <a:pt x="11413068" y="27780"/>
                </a:lnTo>
                <a:lnTo>
                  <a:pt x="11413068" y="5082626"/>
                </a:lnTo>
                <a:lnTo>
                  <a:pt x="11413068" y="5087256"/>
                </a:lnTo>
                <a:cubicBezTo>
                  <a:pt x="11413068" y="5646124"/>
                  <a:pt x="10960016" y="6099176"/>
                  <a:pt x="10401148" y="6099176"/>
                </a:cubicBezTo>
                <a:lnTo>
                  <a:pt x="10396518" y="6099176"/>
                </a:lnTo>
                <a:lnTo>
                  <a:pt x="0" y="6099176"/>
                </a:lnTo>
                <a:lnTo>
                  <a:pt x="0" y="27780"/>
                </a:lnTo>
                <a:close/>
              </a:path>
            </a:pathLst>
          </a:custGeom>
          <a:solidFill>
            <a:schemeClr val="bg1">
              <a:lumMod val="95000"/>
            </a:schemeClr>
          </a:solidFill>
        </p:spPr>
        <p:txBody>
          <a:bodyPr wrap="square" lIns="144000" tIns="144000">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a:xfrm>
            <a:off x="10901364" y="136525"/>
            <a:ext cx="900071" cy="141687"/>
          </a:xfrm>
        </p:spPr>
        <p:txBody>
          <a:bodyPr/>
          <a:lstStyle/>
          <a:p>
            <a:fld id="{B8767EAA-190F-4CD4-97C1-D1CB8F9E722C}" type="datetime1">
              <a:rPr lang="sv-SE" smtClean="0"/>
              <a:t>2026-06-29</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40265229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a:xfrm>
            <a:off x="1096621" y="666000"/>
            <a:ext cx="9802252" cy="1047750"/>
          </a:xfrm>
          <a:prstGeom prst="rect">
            <a:avLst/>
          </a:prstGeom>
        </p:spPr>
        <p:txBody>
          <a:bodyPr anchor="t" anchorCtr="0"/>
          <a:lstStyle>
            <a:lvl1pPr>
              <a:defRPr/>
            </a:lvl1pPr>
          </a:lstStyle>
          <a:p>
            <a:r>
              <a:rPr lang="sv-SE"/>
              <a:t>Klicka för att lägga till rubrik</a:t>
            </a:r>
          </a:p>
        </p:txBody>
      </p:sp>
      <p:sp>
        <p:nvSpPr>
          <p:cNvPr id="4" name="Platshållare för text 2">
            <a:extLst>
              <a:ext uri="{FF2B5EF4-FFF2-40B4-BE49-F238E27FC236}">
                <a16:creationId xmlns:a16="http://schemas.microsoft.com/office/drawing/2014/main" id="{E32FB49D-5F22-65E1-116A-E103227C3F28}"/>
              </a:ext>
            </a:extLst>
          </p:cNvPr>
          <p:cNvSpPr>
            <a:spLocks noGrp="1"/>
          </p:cNvSpPr>
          <p:nvPr>
            <p:ph idx="1"/>
          </p:nvPr>
        </p:nvSpPr>
        <p:spPr>
          <a:xfrm>
            <a:off x="1099112" y="2098800"/>
            <a:ext cx="9802252" cy="3922588"/>
          </a:xfrm>
          <a:prstGeom prst="rect">
            <a:avLst/>
          </a:prstGeom>
        </p:spPr>
        <p:txBody>
          <a:bodyPr vert="horz" lIns="0" tIns="0" rIns="0" bIns="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a:xfrm>
            <a:off x="10901364" y="136525"/>
            <a:ext cx="900071" cy="141687"/>
          </a:xfrm>
        </p:spPr>
        <p:txBody>
          <a:bodyPr/>
          <a:lstStyle/>
          <a:p>
            <a:fld id="{E3406DDB-B2F3-4EF5-ACEF-270D1B3D2CA0}" type="datetime1">
              <a:rPr lang="sv-SE" smtClean="0"/>
              <a:t>2026-06-29</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4191028419"/>
      </p:ext>
    </p:extLst>
  </p:cSld>
  <p:clrMapOvr>
    <a:masterClrMapping/>
  </p:clrMapOvr>
  <p:extLst>
    <p:ext uri="{DCECCB84-F9BA-43D5-87BE-67443E8EF086}">
      <p15:sldGuideLst xmlns:p15="http://schemas.microsoft.com/office/powerpoint/2012/main">
        <p15:guide id="1" orient="horz" pos="1321">
          <p15:clr>
            <a:srgbClr val="FBAE40"/>
          </p15:clr>
        </p15:guide>
        <p15:guide id="2" pos="688">
          <p15:clr>
            <a:srgbClr val="FBAE40"/>
          </p15:clr>
        </p15:guide>
        <p15:guide id="3" orient="horz" pos="414">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Rubrik och 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389262" y="380999"/>
            <a:ext cx="11412000" cy="6091200"/>
          </a:xfrm>
          <a:prstGeom prst="rect">
            <a:avLst/>
          </a:prstGeom>
          <a:solidFill>
            <a:schemeClr val="bg1">
              <a:lumMod val="95000"/>
            </a:schemeClr>
          </a:solidFill>
        </p:spPr>
        <p:txBody>
          <a:bodyPr wrap="square" lIns="2808000" tIns="3420000">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
        <p:nvSpPr>
          <p:cNvPr id="11" name="Platshållare för text 10">
            <a:extLst>
              <a:ext uri="{FF2B5EF4-FFF2-40B4-BE49-F238E27FC236}">
                <a16:creationId xmlns:a16="http://schemas.microsoft.com/office/drawing/2014/main" id="{9D155C8E-9723-8B1E-7B00-DA8246853816}"/>
              </a:ext>
            </a:extLst>
          </p:cNvPr>
          <p:cNvSpPr>
            <a:spLocks noGrp="1"/>
          </p:cNvSpPr>
          <p:nvPr>
            <p:ph type="body" sz="quarter" idx="18" hasCustomPrompt="1"/>
          </p:nvPr>
        </p:nvSpPr>
        <p:spPr>
          <a:xfrm>
            <a:off x="388938" y="381001"/>
            <a:ext cx="5210351" cy="2039938"/>
          </a:xfrm>
          <a:prstGeom prst="rect">
            <a:avLst/>
          </a:prstGeom>
          <a:solidFill>
            <a:schemeClr val="accent1"/>
          </a:solidFill>
        </p:spPr>
        <p:txBody>
          <a:bodyPr wrap="square" lIns="360000" tIns="180000" rIns="360000" bIns="180000" anchor="ctr" anchorCtr="0">
            <a:noAutofit/>
          </a:bodyPr>
          <a:lstStyle>
            <a:lvl1pPr marL="0" indent="0" algn="l">
              <a:buFontTx/>
              <a:buNone/>
              <a:defRPr sz="3300" b="0">
                <a:solidFill>
                  <a:schemeClr val="bg1"/>
                </a:solidFill>
              </a:defRPr>
            </a:lvl1pPr>
          </a:lstStyle>
          <a:p>
            <a:pPr lvl="0"/>
            <a:r>
              <a:rPr lang="sv-SE"/>
              <a:t>Skriv text här</a:t>
            </a:r>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a:xfrm>
            <a:off x="10901364" y="136525"/>
            <a:ext cx="900071" cy="141687"/>
          </a:xfrm>
        </p:spPr>
        <p:txBody>
          <a:bodyPr/>
          <a:lstStyle/>
          <a:p>
            <a:fld id="{D3A216B4-8D9F-4B3C-B136-02A1C2B5B854}" type="datetime1">
              <a:rPr lang="sv-SE" smtClean="0"/>
              <a:t>2026-06-29</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24161903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2_Rubrik och 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389262" y="380999"/>
            <a:ext cx="11412000" cy="6091200"/>
          </a:xfrm>
          <a:prstGeom prst="rect">
            <a:avLst/>
          </a:prstGeom>
          <a:solidFill>
            <a:schemeClr val="bg1">
              <a:lumMod val="95000"/>
            </a:schemeClr>
          </a:solidFill>
        </p:spPr>
        <p:txBody>
          <a:bodyPr wrap="square" lIns="2808000" tIns="3420000">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
        <p:nvSpPr>
          <p:cNvPr id="11" name="Platshållare för text 10">
            <a:extLst>
              <a:ext uri="{FF2B5EF4-FFF2-40B4-BE49-F238E27FC236}">
                <a16:creationId xmlns:a16="http://schemas.microsoft.com/office/drawing/2014/main" id="{9D155C8E-9723-8B1E-7B00-DA8246853816}"/>
              </a:ext>
            </a:extLst>
          </p:cNvPr>
          <p:cNvSpPr>
            <a:spLocks noGrp="1"/>
          </p:cNvSpPr>
          <p:nvPr>
            <p:ph type="body" sz="quarter" idx="18" hasCustomPrompt="1"/>
          </p:nvPr>
        </p:nvSpPr>
        <p:spPr>
          <a:xfrm>
            <a:off x="388938" y="381001"/>
            <a:ext cx="5210351" cy="2039938"/>
          </a:xfrm>
          <a:prstGeom prst="rect">
            <a:avLst/>
          </a:prstGeom>
          <a:solidFill>
            <a:srgbClr val="E7E1DF"/>
          </a:solidFill>
        </p:spPr>
        <p:txBody>
          <a:bodyPr wrap="square" lIns="360000" tIns="180000" rIns="360000" bIns="180000" anchor="ctr" anchorCtr="0">
            <a:noAutofit/>
          </a:bodyPr>
          <a:lstStyle>
            <a:lvl1pPr marL="0" indent="0" algn="l">
              <a:buFontTx/>
              <a:buNone/>
              <a:defRPr sz="3300" b="0">
                <a:solidFill>
                  <a:schemeClr val="tx1"/>
                </a:solidFill>
              </a:defRPr>
            </a:lvl1pPr>
          </a:lstStyle>
          <a:p>
            <a:pPr lvl="0"/>
            <a:r>
              <a:rPr lang="sv-SE"/>
              <a:t>Skriv text här</a:t>
            </a:r>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a:xfrm>
            <a:off x="10901364" y="136525"/>
            <a:ext cx="900071" cy="141687"/>
          </a:xfrm>
        </p:spPr>
        <p:txBody>
          <a:bodyPr/>
          <a:lstStyle/>
          <a:p>
            <a:fld id="{814269D0-50E4-4CA8-9DAD-BBABE118CD92}" type="datetime1">
              <a:rPr lang="sv-SE" smtClean="0"/>
              <a:t>2026-06-29</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151345419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_Rubrik och 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389262" y="380999"/>
            <a:ext cx="11412000" cy="6091200"/>
          </a:xfrm>
          <a:prstGeom prst="rect">
            <a:avLst/>
          </a:prstGeom>
          <a:solidFill>
            <a:schemeClr val="bg1">
              <a:lumMod val="95000"/>
            </a:schemeClr>
          </a:solidFill>
        </p:spPr>
        <p:txBody>
          <a:bodyPr wrap="square" lIns="2808000" tIns="3420000">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
        <p:nvSpPr>
          <p:cNvPr id="11" name="Platshållare för text 10">
            <a:extLst>
              <a:ext uri="{FF2B5EF4-FFF2-40B4-BE49-F238E27FC236}">
                <a16:creationId xmlns:a16="http://schemas.microsoft.com/office/drawing/2014/main" id="{9D155C8E-9723-8B1E-7B00-DA8246853816}"/>
              </a:ext>
            </a:extLst>
          </p:cNvPr>
          <p:cNvSpPr>
            <a:spLocks noGrp="1"/>
          </p:cNvSpPr>
          <p:nvPr>
            <p:ph type="body" sz="quarter" idx="18" hasCustomPrompt="1"/>
          </p:nvPr>
        </p:nvSpPr>
        <p:spPr>
          <a:xfrm>
            <a:off x="388938" y="381001"/>
            <a:ext cx="5210351" cy="2039938"/>
          </a:xfrm>
          <a:prstGeom prst="rect">
            <a:avLst/>
          </a:prstGeom>
          <a:solidFill>
            <a:srgbClr val="B3EBF2"/>
          </a:solidFill>
        </p:spPr>
        <p:txBody>
          <a:bodyPr wrap="square" lIns="360000" tIns="180000" rIns="360000" bIns="180000" anchor="ctr" anchorCtr="0">
            <a:noAutofit/>
          </a:bodyPr>
          <a:lstStyle>
            <a:lvl1pPr marL="0" indent="0" algn="l">
              <a:buFontTx/>
              <a:buNone/>
              <a:defRPr sz="3300" b="0">
                <a:solidFill>
                  <a:schemeClr val="tx1"/>
                </a:solidFill>
              </a:defRPr>
            </a:lvl1pPr>
          </a:lstStyle>
          <a:p>
            <a:pPr lvl="0"/>
            <a:r>
              <a:rPr lang="sv-SE"/>
              <a:t>Skriv text här</a:t>
            </a:r>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a:xfrm>
            <a:off x="10901364" y="136525"/>
            <a:ext cx="900071" cy="141687"/>
          </a:xfrm>
        </p:spPr>
        <p:txBody>
          <a:bodyPr/>
          <a:lstStyle/>
          <a:p>
            <a:fld id="{1A64D8A5-42CB-43DA-97F7-76921148CD06}" type="datetime1">
              <a:rPr lang="sv-SE" smtClean="0"/>
              <a:t>2026-06-29</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377165722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3AB1CC7E-5066-B2D6-C273-8806FB859F9B}"/>
              </a:ext>
            </a:extLst>
          </p:cNvPr>
          <p:cNvSpPr>
            <a:spLocks noGrp="1"/>
          </p:cNvSpPr>
          <p:nvPr>
            <p:ph type="dt" sz="half" idx="10"/>
          </p:nvPr>
        </p:nvSpPr>
        <p:spPr>
          <a:xfrm>
            <a:off x="10901364" y="136525"/>
            <a:ext cx="900071" cy="141687"/>
          </a:xfrm>
        </p:spPr>
        <p:txBody>
          <a:bodyPr/>
          <a:lstStyle/>
          <a:p>
            <a:fld id="{64E4BD5C-EF5C-4BF2-83C2-342A998A2740}" type="datetime1">
              <a:rPr lang="sv-SE" smtClean="0"/>
              <a:t>2026-06-29</a:t>
            </a:fld>
            <a:endParaRPr lang="sv-SE"/>
          </a:p>
        </p:txBody>
      </p:sp>
      <p:sp>
        <p:nvSpPr>
          <p:cNvPr id="5" name="Platshållare för sidfot 4">
            <a:extLst>
              <a:ext uri="{FF2B5EF4-FFF2-40B4-BE49-F238E27FC236}">
                <a16:creationId xmlns:a16="http://schemas.microsoft.com/office/drawing/2014/main" id="{12B0C1A2-56EF-E81F-53A9-CC77AD52554C}"/>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168955762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Svart logo">
    <p:spTree>
      <p:nvGrpSpPr>
        <p:cNvPr id="1" name=""/>
        <p:cNvGrpSpPr/>
        <p:nvPr/>
      </p:nvGrpSpPr>
      <p:grpSpPr>
        <a:xfrm>
          <a:off x="0" y="0"/>
          <a:ext cx="0" cy="0"/>
          <a:chOff x="0" y="0"/>
          <a:chExt cx="0" cy="0"/>
        </a:xfrm>
      </p:grpSpPr>
      <p:pic>
        <p:nvPicPr>
          <p:cNvPr id="9" name="Logo" descr="Logotyp Västra Götalandsregionen">
            <a:extLst>
              <a:ext uri="{FF2B5EF4-FFF2-40B4-BE49-F238E27FC236}">
                <a16:creationId xmlns:a16="http://schemas.microsoft.com/office/drawing/2014/main" id="{E5FB7636-32CC-7B30-B38E-46E7FB59897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3525520" y="2813866"/>
            <a:ext cx="5170857" cy="921539"/>
          </a:xfrm>
          <a:prstGeom prst="rect">
            <a:avLst/>
          </a:prstGeom>
        </p:spPr>
      </p:pic>
      <p:sp>
        <p:nvSpPr>
          <p:cNvPr id="2" name="Platshållare för datum 1">
            <a:extLst>
              <a:ext uri="{FF2B5EF4-FFF2-40B4-BE49-F238E27FC236}">
                <a16:creationId xmlns:a16="http://schemas.microsoft.com/office/drawing/2014/main" id="{29CA8175-3DF2-53F0-BACA-67AB9A313412}"/>
              </a:ext>
            </a:extLst>
          </p:cNvPr>
          <p:cNvSpPr>
            <a:spLocks noGrp="1"/>
          </p:cNvSpPr>
          <p:nvPr>
            <p:ph type="dt" sz="half" idx="10"/>
          </p:nvPr>
        </p:nvSpPr>
        <p:spPr>
          <a:xfrm>
            <a:off x="10901364" y="136525"/>
            <a:ext cx="900071" cy="141687"/>
          </a:xfrm>
        </p:spPr>
        <p:txBody>
          <a:bodyPr/>
          <a:lstStyle/>
          <a:p>
            <a:fld id="{6EEA37D4-3DD2-418E-927B-7BC4D82F5665}" type="datetime1">
              <a:rPr lang="sv-SE" smtClean="0"/>
              <a:t>2026-06-29</a:t>
            </a:fld>
            <a:endParaRPr lang="sv-SE"/>
          </a:p>
        </p:txBody>
      </p:sp>
      <p:sp>
        <p:nvSpPr>
          <p:cNvPr id="5" name="Platshållare för sidfot 4">
            <a:extLst>
              <a:ext uri="{FF2B5EF4-FFF2-40B4-BE49-F238E27FC236}">
                <a16:creationId xmlns:a16="http://schemas.microsoft.com/office/drawing/2014/main" id="{6E1E6669-4CF8-70B7-0D3D-C4533A8CE1F4}"/>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366875396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Vit logo">
    <p:spTree>
      <p:nvGrpSpPr>
        <p:cNvPr id="1" name=""/>
        <p:cNvGrpSpPr/>
        <p:nvPr/>
      </p:nvGrpSpPr>
      <p:grpSpPr>
        <a:xfrm>
          <a:off x="0" y="0"/>
          <a:ext cx="0" cy="0"/>
          <a:chOff x="0" y="0"/>
          <a:chExt cx="0" cy="0"/>
        </a:xfrm>
      </p:grpSpPr>
      <p:sp>
        <p:nvSpPr>
          <p:cNvPr id="3" name="Frihandsfigur 2">
            <a:extLst>
              <a:ext uri="{FF2B5EF4-FFF2-40B4-BE49-F238E27FC236}">
                <a16:creationId xmlns:a16="http://schemas.microsoft.com/office/drawing/2014/main" id="{867381A1-282C-6593-B9AE-1B8B7AA5AA86}"/>
              </a:ext>
              <a:ext uri="{C183D7F6-B498-43B3-948B-1728B52AA6E4}">
                <adec:decorative xmlns:adec="http://schemas.microsoft.com/office/drawing/2017/decorative" val="1"/>
              </a:ext>
            </a:extLst>
          </p:cNvPr>
          <p:cNvSpPr/>
          <p:nvPr userDrawn="1"/>
        </p:nvSpPr>
        <p:spPr bwMode="black">
          <a:xfrm>
            <a:off x="389262" y="380997"/>
            <a:ext cx="11412000" cy="6099856"/>
          </a:xfrm>
          <a:custGeom>
            <a:avLst/>
            <a:gdLst>
              <a:gd name="connsiteX0" fmla="*/ 0 w 11412000"/>
              <a:gd name="connsiteY0" fmla="*/ 0 h 6099856"/>
              <a:gd name="connsiteX1" fmla="*/ 11412000 w 11412000"/>
              <a:gd name="connsiteY1" fmla="*/ 0 h 6099856"/>
              <a:gd name="connsiteX2" fmla="*/ 11412000 w 11412000"/>
              <a:gd name="connsiteY2" fmla="*/ 1400466 h 6099856"/>
              <a:gd name="connsiteX3" fmla="*/ 11412000 w 11412000"/>
              <a:gd name="connsiteY3" fmla="*/ 3026481 h 6099856"/>
              <a:gd name="connsiteX4" fmla="*/ 11412000 w 11412000"/>
              <a:gd name="connsiteY4" fmla="*/ 3606802 h 6099856"/>
              <a:gd name="connsiteX5" fmla="*/ 11412000 w 11412000"/>
              <a:gd name="connsiteY5" fmla="*/ 5065943 h 6099856"/>
              <a:gd name="connsiteX6" fmla="*/ 10378087 w 11412000"/>
              <a:gd name="connsiteY6" fmla="*/ 6099856 h 6099856"/>
              <a:gd name="connsiteX7" fmla="*/ 5706738 w 11412000"/>
              <a:gd name="connsiteY7" fmla="*/ 6099856 h 6099856"/>
              <a:gd name="connsiteX8" fmla="*/ 5004000 w 11412000"/>
              <a:gd name="connsiteY8" fmla="*/ 6099856 h 6099856"/>
              <a:gd name="connsiteX9" fmla="*/ 257 w 11412000"/>
              <a:gd name="connsiteY9" fmla="*/ 6099856 h 6099856"/>
              <a:gd name="connsiteX10" fmla="*/ 257 w 11412000"/>
              <a:gd name="connsiteY10" fmla="*/ 3026481 h 6099856"/>
              <a:gd name="connsiteX11" fmla="*/ 0 w 11412000"/>
              <a:gd name="connsiteY11" fmla="*/ 3026481 h 6099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12000" h="6099856">
                <a:moveTo>
                  <a:pt x="0" y="0"/>
                </a:moveTo>
                <a:lnTo>
                  <a:pt x="11412000" y="0"/>
                </a:lnTo>
                <a:lnTo>
                  <a:pt x="11412000" y="1400466"/>
                </a:lnTo>
                <a:lnTo>
                  <a:pt x="11412000" y="3026481"/>
                </a:lnTo>
                <a:lnTo>
                  <a:pt x="11412000" y="3606802"/>
                </a:lnTo>
                <a:lnTo>
                  <a:pt x="11412000" y="5065943"/>
                </a:lnTo>
                <a:cubicBezTo>
                  <a:pt x="11412000" y="5636957"/>
                  <a:pt x="10949101" y="6099856"/>
                  <a:pt x="10378087" y="6099856"/>
                </a:cubicBezTo>
                <a:lnTo>
                  <a:pt x="5706738" y="6099856"/>
                </a:lnTo>
                <a:lnTo>
                  <a:pt x="5004000" y="6099856"/>
                </a:lnTo>
                <a:lnTo>
                  <a:pt x="257" y="6099856"/>
                </a:lnTo>
                <a:lnTo>
                  <a:pt x="257" y="3026481"/>
                </a:lnTo>
                <a:lnTo>
                  <a:pt x="0" y="302648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pic>
        <p:nvPicPr>
          <p:cNvPr id="4" name="Logo" descr="Logotyp Västra Götalandsregionen">
            <a:extLst>
              <a:ext uri="{FF2B5EF4-FFF2-40B4-BE49-F238E27FC236}">
                <a16:creationId xmlns:a16="http://schemas.microsoft.com/office/drawing/2014/main" id="{12F58EA4-3891-6E22-DDDB-A16F29BA9CE9}"/>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3525520" y="2813866"/>
            <a:ext cx="5170858" cy="921539"/>
          </a:xfrm>
          <a:prstGeom prst="rect">
            <a:avLst/>
          </a:prstGeom>
        </p:spPr>
      </p:pic>
      <p:sp>
        <p:nvSpPr>
          <p:cNvPr id="2" name="Platshållare för datum 1">
            <a:extLst>
              <a:ext uri="{FF2B5EF4-FFF2-40B4-BE49-F238E27FC236}">
                <a16:creationId xmlns:a16="http://schemas.microsoft.com/office/drawing/2014/main" id="{E455D0BA-9A24-0B1E-5104-31F55378AAA2}"/>
              </a:ext>
            </a:extLst>
          </p:cNvPr>
          <p:cNvSpPr>
            <a:spLocks noGrp="1"/>
          </p:cNvSpPr>
          <p:nvPr>
            <p:ph type="dt" sz="half" idx="10"/>
          </p:nvPr>
        </p:nvSpPr>
        <p:spPr>
          <a:xfrm>
            <a:off x="10901364" y="136525"/>
            <a:ext cx="900071" cy="141687"/>
          </a:xfrm>
        </p:spPr>
        <p:txBody>
          <a:bodyPr/>
          <a:lstStyle/>
          <a:p>
            <a:fld id="{028CD7CC-4057-4841-A106-C57D02F620C6}" type="datetime1">
              <a:rPr lang="sv-SE" smtClean="0"/>
              <a:t>2026-06-29</a:t>
            </a:fld>
            <a:endParaRPr lang="sv-SE"/>
          </a:p>
        </p:txBody>
      </p:sp>
      <p:sp>
        <p:nvSpPr>
          <p:cNvPr id="7" name="Platshållare för sidfot 6">
            <a:extLst>
              <a:ext uri="{FF2B5EF4-FFF2-40B4-BE49-F238E27FC236}">
                <a16:creationId xmlns:a16="http://schemas.microsoft.com/office/drawing/2014/main" id="{4E6AFD7C-DEA7-9A46-2513-5293C0535394}"/>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231506615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Svart logo två logotyper">
    <p:spTree>
      <p:nvGrpSpPr>
        <p:cNvPr id="1" name=""/>
        <p:cNvGrpSpPr/>
        <p:nvPr/>
      </p:nvGrpSpPr>
      <p:grpSpPr>
        <a:xfrm>
          <a:off x="0" y="0"/>
          <a:ext cx="0" cy="0"/>
          <a:chOff x="0" y="0"/>
          <a:chExt cx="0" cy="0"/>
        </a:xfrm>
      </p:grpSpPr>
      <p:pic>
        <p:nvPicPr>
          <p:cNvPr id="6" name="Logo" descr="Logotyp Västra Götalandsregionen">
            <a:extLst>
              <a:ext uri="{FF2B5EF4-FFF2-40B4-BE49-F238E27FC236}">
                <a16:creationId xmlns:a16="http://schemas.microsoft.com/office/drawing/2014/main" id="{87B505C0-88C7-6B61-6D26-939E8B8635F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1785932" y="2868104"/>
            <a:ext cx="3209817" cy="572047"/>
          </a:xfrm>
          <a:prstGeom prst="rect">
            <a:avLst/>
          </a:prstGeom>
        </p:spPr>
      </p:pic>
      <p:sp>
        <p:nvSpPr>
          <p:cNvPr id="8" name="Platshållare för bild 7">
            <a:extLst>
              <a:ext uri="{FF2B5EF4-FFF2-40B4-BE49-F238E27FC236}">
                <a16:creationId xmlns:a16="http://schemas.microsoft.com/office/drawing/2014/main" id="{C5206D6B-B1E0-4714-DC33-C7E19D5476F6}"/>
              </a:ext>
            </a:extLst>
          </p:cNvPr>
          <p:cNvSpPr>
            <a:spLocks noGrp="1"/>
          </p:cNvSpPr>
          <p:nvPr>
            <p:ph type="pic" sz="quarter" idx="12" hasCustomPrompt="1"/>
          </p:nvPr>
        </p:nvSpPr>
        <p:spPr>
          <a:xfrm>
            <a:off x="7196091" y="2520000"/>
            <a:ext cx="3202607" cy="1230290"/>
          </a:xfrm>
        </p:spPr>
        <p:txBody>
          <a:bodyPr/>
          <a:lstStyle>
            <a:lvl1pPr marL="0" indent="0">
              <a:buFontTx/>
              <a:buNone/>
              <a:defRPr sz="1800">
                <a:solidFill>
                  <a:schemeClr val="tx1"/>
                </a:solidFill>
              </a:defRPr>
            </a:lvl1pPr>
          </a:lstStyle>
          <a:p>
            <a:r>
              <a:rPr lang="sv-SE"/>
              <a:t>Klicka här för att lägga till en logotyp</a:t>
            </a:r>
          </a:p>
        </p:txBody>
      </p:sp>
      <p:sp>
        <p:nvSpPr>
          <p:cNvPr id="2" name="Platshållare för datum 1">
            <a:extLst>
              <a:ext uri="{FF2B5EF4-FFF2-40B4-BE49-F238E27FC236}">
                <a16:creationId xmlns:a16="http://schemas.microsoft.com/office/drawing/2014/main" id="{29CA8175-3DF2-53F0-BACA-67AB9A313412}"/>
              </a:ext>
            </a:extLst>
          </p:cNvPr>
          <p:cNvSpPr>
            <a:spLocks noGrp="1"/>
          </p:cNvSpPr>
          <p:nvPr>
            <p:ph type="dt" sz="half" idx="10"/>
          </p:nvPr>
        </p:nvSpPr>
        <p:spPr>
          <a:xfrm>
            <a:off x="10901364" y="136525"/>
            <a:ext cx="900071" cy="141687"/>
          </a:xfrm>
        </p:spPr>
        <p:txBody>
          <a:bodyPr/>
          <a:lstStyle/>
          <a:p>
            <a:fld id="{ECF5AAB7-EBC7-497B-BCD6-4602CE0757ED}" type="datetime1">
              <a:rPr lang="sv-SE" smtClean="0"/>
              <a:t>2026-06-29</a:t>
            </a:fld>
            <a:endParaRPr lang="sv-SE"/>
          </a:p>
        </p:txBody>
      </p:sp>
      <p:sp>
        <p:nvSpPr>
          <p:cNvPr id="5" name="Platshållare för sidfot 4">
            <a:extLst>
              <a:ext uri="{FF2B5EF4-FFF2-40B4-BE49-F238E27FC236}">
                <a16:creationId xmlns:a16="http://schemas.microsoft.com/office/drawing/2014/main" id="{6E1E6669-4CF8-70B7-0D3D-C4533A8CE1F4}"/>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421265699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Vit logo två logotyper">
    <p:spTree>
      <p:nvGrpSpPr>
        <p:cNvPr id="1" name=""/>
        <p:cNvGrpSpPr/>
        <p:nvPr/>
      </p:nvGrpSpPr>
      <p:grpSpPr>
        <a:xfrm>
          <a:off x="0" y="0"/>
          <a:ext cx="0" cy="0"/>
          <a:chOff x="0" y="0"/>
          <a:chExt cx="0" cy="0"/>
        </a:xfrm>
      </p:grpSpPr>
      <p:sp>
        <p:nvSpPr>
          <p:cNvPr id="3" name="Frihandsfigur 2">
            <a:extLst>
              <a:ext uri="{FF2B5EF4-FFF2-40B4-BE49-F238E27FC236}">
                <a16:creationId xmlns:a16="http://schemas.microsoft.com/office/drawing/2014/main" id="{550ACD04-84A9-C753-2519-E4857C71FD41}"/>
              </a:ext>
              <a:ext uri="{C183D7F6-B498-43B3-948B-1728B52AA6E4}">
                <adec:decorative xmlns:adec="http://schemas.microsoft.com/office/drawing/2017/decorative" val="1"/>
              </a:ext>
            </a:extLst>
          </p:cNvPr>
          <p:cNvSpPr/>
          <p:nvPr userDrawn="1"/>
        </p:nvSpPr>
        <p:spPr bwMode="black">
          <a:xfrm>
            <a:off x="389262" y="380997"/>
            <a:ext cx="11412000" cy="6099856"/>
          </a:xfrm>
          <a:custGeom>
            <a:avLst/>
            <a:gdLst>
              <a:gd name="connsiteX0" fmla="*/ 0 w 11412000"/>
              <a:gd name="connsiteY0" fmla="*/ 0 h 6099856"/>
              <a:gd name="connsiteX1" fmla="*/ 11412000 w 11412000"/>
              <a:gd name="connsiteY1" fmla="*/ 0 h 6099856"/>
              <a:gd name="connsiteX2" fmla="*/ 11412000 w 11412000"/>
              <a:gd name="connsiteY2" fmla="*/ 1400466 h 6099856"/>
              <a:gd name="connsiteX3" fmla="*/ 11412000 w 11412000"/>
              <a:gd name="connsiteY3" fmla="*/ 3026481 h 6099856"/>
              <a:gd name="connsiteX4" fmla="*/ 11412000 w 11412000"/>
              <a:gd name="connsiteY4" fmla="*/ 3606802 h 6099856"/>
              <a:gd name="connsiteX5" fmla="*/ 11412000 w 11412000"/>
              <a:gd name="connsiteY5" fmla="*/ 5065943 h 6099856"/>
              <a:gd name="connsiteX6" fmla="*/ 10378087 w 11412000"/>
              <a:gd name="connsiteY6" fmla="*/ 6099856 h 6099856"/>
              <a:gd name="connsiteX7" fmla="*/ 5706738 w 11412000"/>
              <a:gd name="connsiteY7" fmla="*/ 6099856 h 6099856"/>
              <a:gd name="connsiteX8" fmla="*/ 5004000 w 11412000"/>
              <a:gd name="connsiteY8" fmla="*/ 6099856 h 6099856"/>
              <a:gd name="connsiteX9" fmla="*/ 257 w 11412000"/>
              <a:gd name="connsiteY9" fmla="*/ 6099856 h 6099856"/>
              <a:gd name="connsiteX10" fmla="*/ 257 w 11412000"/>
              <a:gd name="connsiteY10" fmla="*/ 3026481 h 6099856"/>
              <a:gd name="connsiteX11" fmla="*/ 0 w 11412000"/>
              <a:gd name="connsiteY11" fmla="*/ 3026481 h 6099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12000" h="6099856">
                <a:moveTo>
                  <a:pt x="0" y="0"/>
                </a:moveTo>
                <a:lnTo>
                  <a:pt x="11412000" y="0"/>
                </a:lnTo>
                <a:lnTo>
                  <a:pt x="11412000" y="1400466"/>
                </a:lnTo>
                <a:lnTo>
                  <a:pt x="11412000" y="3026481"/>
                </a:lnTo>
                <a:lnTo>
                  <a:pt x="11412000" y="3606802"/>
                </a:lnTo>
                <a:lnTo>
                  <a:pt x="11412000" y="5065943"/>
                </a:lnTo>
                <a:cubicBezTo>
                  <a:pt x="11412000" y="5636957"/>
                  <a:pt x="10949101" y="6099856"/>
                  <a:pt x="10378087" y="6099856"/>
                </a:cubicBezTo>
                <a:lnTo>
                  <a:pt x="5706738" y="6099856"/>
                </a:lnTo>
                <a:lnTo>
                  <a:pt x="5004000" y="6099856"/>
                </a:lnTo>
                <a:lnTo>
                  <a:pt x="257" y="6099856"/>
                </a:lnTo>
                <a:lnTo>
                  <a:pt x="257" y="3026481"/>
                </a:lnTo>
                <a:lnTo>
                  <a:pt x="0" y="302648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pic>
        <p:nvPicPr>
          <p:cNvPr id="6" name="Logo" descr="Logotyp Västra Götalandsregionen">
            <a:extLst>
              <a:ext uri="{FF2B5EF4-FFF2-40B4-BE49-F238E27FC236}">
                <a16:creationId xmlns:a16="http://schemas.microsoft.com/office/drawing/2014/main" id="{87B505C0-88C7-6B61-6D26-939E8B8635F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789537" y="2868104"/>
            <a:ext cx="3202607" cy="572047"/>
          </a:xfrm>
          <a:prstGeom prst="rect">
            <a:avLst/>
          </a:prstGeom>
        </p:spPr>
      </p:pic>
      <p:sp>
        <p:nvSpPr>
          <p:cNvPr id="8" name="Platshållare för bild 7">
            <a:extLst>
              <a:ext uri="{FF2B5EF4-FFF2-40B4-BE49-F238E27FC236}">
                <a16:creationId xmlns:a16="http://schemas.microsoft.com/office/drawing/2014/main" id="{A6E64F3F-CF2D-03AE-4E4D-CE9AC939E3E7}"/>
              </a:ext>
            </a:extLst>
          </p:cNvPr>
          <p:cNvSpPr>
            <a:spLocks noGrp="1"/>
          </p:cNvSpPr>
          <p:nvPr>
            <p:ph type="pic" sz="quarter" idx="12" hasCustomPrompt="1"/>
          </p:nvPr>
        </p:nvSpPr>
        <p:spPr>
          <a:xfrm>
            <a:off x="7196091" y="2520000"/>
            <a:ext cx="3202607" cy="1230290"/>
          </a:xfrm>
        </p:spPr>
        <p:txBody>
          <a:bodyPr/>
          <a:lstStyle>
            <a:lvl1pPr marL="0" indent="0">
              <a:buFontTx/>
              <a:buNone/>
              <a:defRPr sz="1800">
                <a:solidFill>
                  <a:schemeClr val="bg1"/>
                </a:solidFill>
              </a:defRPr>
            </a:lvl1pPr>
          </a:lstStyle>
          <a:p>
            <a:r>
              <a:rPr lang="sv-SE"/>
              <a:t>Klicka här för att lägga till en logotyp</a:t>
            </a:r>
          </a:p>
        </p:txBody>
      </p:sp>
      <p:sp>
        <p:nvSpPr>
          <p:cNvPr id="2" name="Platshållare för datum 1">
            <a:extLst>
              <a:ext uri="{FF2B5EF4-FFF2-40B4-BE49-F238E27FC236}">
                <a16:creationId xmlns:a16="http://schemas.microsoft.com/office/drawing/2014/main" id="{29CA8175-3DF2-53F0-BACA-67AB9A313412}"/>
              </a:ext>
            </a:extLst>
          </p:cNvPr>
          <p:cNvSpPr>
            <a:spLocks noGrp="1"/>
          </p:cNvSpPr>
          <p:nvPr>
            <p:ph type="dt" sz="half" idx="10"/>
          </p:nvPr>
        </p:nvSpPr>
        <p:spPr>
          <a:xfrm>
            <a:off x="10901364" y="136525"/>
            <a:ext cx="900071" cy="141687"/>
          </a:xfrm>
        </p:spPr>
        <p:txBody>
          <a:bodyPr/>
          <a:lstStyle/>
          <a:p>
            <a:fld id="{956B1F33-0EC7-4591-90DA-640D96EE6C0C}" type="datetime1">
              <a:rPr lang="sv-SE" smtClean="0"/>
              <a:t>2026-06-29</a:t>
            </a:fld>
            <a:endParaRPr lang="sv-SE"/>
          </a:p>
        </p:txBody>
      </p:sp>
      <p:sp>
        <p:nvSpPr>
          <p:cNvPr id="5" name="Platshållare för sidfot 4">
            <a:extLst>
              <a:ext uri="{FF2B5EF4-FFF2-40B4-BE49-F238E27FC236}">
                <a16:creationId xmlns:a16="http://schemas.microsoft.com/office/drawing/2014/main" id="{6E1E6669-4CF8-70B7-0D3D-C4533A8CE1F4}"/>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100160622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79401" y="1152048"/>
            <a:ext cx="5737195" cy="2387600"/>
          </a:xfrm>
          <a:prstGeom prst="rect">
            <a:avLst/>
          </a:prstGeom>
        </p:spPr>
        <p:txBody>
          <a:bodyPr anchor="b"/>
          <a:lstStyle>
            <a:lvl1pPr algn="l">
              <a:lnSpc>
                <a:spcPct val="110000"/>
              </a:lnSpc>
              <a:defRPr sz="3500" b="1"/>
            </a:lvl1pPr>
          </a:lstStyle>
          <a:p>
            <a:r>
              <a:rPr lang="sv-SE"/>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82446" y="3683107"/>
            <a:ext cx="5743363"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för att lägga till underrubrik</a:t>
            </a:r>
          </a:p>
        </p:txBody>
      </p:sp>
      <p:grpSp>
        <p:nvGrpSpPr>
          <p:cNvPr id="4" name="Graphic 4">
            <a:extLst>
              <a:ext uri="{FF2B5EF4-FFF2-40B4-BE49-F238E27FC236}">
                <a16:creationId xmlns:a16="http://schemas.microsoft.com/office/drawing/2014/main" id="{9D40A280-071E-DBFA-6AF0-E13AA8857AE8}"/>
              </a:ext>
              <a:ext uri="{C183D7F6-B498-43B3-948B-1728B52AA6E4}">
                <adec:decorative xmlns:adec="http://schemas.microsoft.com/office/drawing/2017/decorative" val="1"/>
              </a:ext>
            </a:extLst>
          </p:cNvPr>
          <p:cNvGrpSpPr>
            <a:grpSpLocks noChangeAspect="1"/>
          </p:cNvGrpSpPr>
          <p:nvPr userDrawn="1"/>
        </p:nvGrpSpPr>
        <p:grpSpPr>
          <a:xfrm>
            <a:off x="7517605" y="385758"/>
            <a:ext cx="4283996" cy="6092422"/>
            <a:chOff x="6252761" y="1586198"/>
            <a:chExt cx="2409823" cy="3427094"/>
          </a:xfrm>
        </p:grpSpPr>
        <p:sp>
          <p:nvSpPr>
            <p:cNvPr id="5" name="Frihandsfigur 1">
              <a:extLst>
                <a:ext uri="{FF2B5EF4-FFF2-40B4-BE49-F238E27FC236}">
                  <a16:creationId xmlns:a16="http://schemas.microsoft.com/office/drawing/2014/main" id="{32A4BF31-30EF-05CD-0ECC-9436B24E903B}"/>
                </a:ext>
                <a:ext uri="{C183D7F6-B498-43B3-948B-1728B52AA6E4}">
                  <adec:decorative xmlns:adec="http://schemas.microsoft.com/office/drawing/2017/decorative" val="1"/>
                </a:ext>
              </a:extLst>
            </p:cNvPr>
            <p:cNvSpPr/>
            <p:nvPr/>
          </p:nvSpPr>
          <p:spPr>
            <a:xfrm>
              <a:off x="6252761" y="1586198"/>
              <a:ext cx="803243" cy="571118"/>
            </a:xfrm>
            <a:custGeom>
              <a:avLst/>
              <a:gdLst>
                <a:gd name="connsiteX0" fmla="*/ 517684 w 803243"/>
                <a:gd name="connsiteY0" fmla="*/ 571119 h 571118"/>
                <a:gd name="connsiteX1" fmla="*/ 803243 w 803243"/>
                <a:gd name="connsiteY1" fmla="*/ 285559 h 571118"/>
                <a:gd name="connsiteX2" fmla="*/ 803243 w 803243"/>
                <a:gd name="connsiteY2" fmla="*/ 0 h 571118"/>
                <a:gd name="connsiteX3" fmla="*/ 0 w 803243"/>
                <a:gd name="connsiteY3" fmla="*/ 0 h 571118"/>
                <a:gd name="connsiteX4" fmla="*/ 0 w 803243"/>
                <a:gd name="connsiteY4" fmla="*/ 571024 h 571118"/>
                <a:gd name="connsiteX5" fmla="*/ 517684 w 803243"/>
                <a:gd name="connsiteY5" fmla="*/ 571024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571119"/>
                  </a:moveTo>
                  <a:cubicBezTo>
                    <a:pt x="675418" y="571119"/>
                    <a:pt x="803243" y="443294"/>
                    <a:pt x="803243" y="285559"/>
                  </a:cubicBezTo>
                  <a:lnTo>
                    <a:pt x="803243" y="0"/>
                  </a:lnTo>
                  <a:lnTo>
                    <a:pt x="0" y="0"/>
                  </a:lnTo>
                  <a:lnTo>
                    <a:pt x="0" y="571024"/>
                  </a:lnTo>
                  <a:lnTo>
                    <a:pt x="517684" y="571024"/>
                  </a:lnTo>
                  <a:close/>
                </a:path>
              </a:pathLst>
            </a:custGeom>
            <a:solidFill>
              <a:srgbClr val="E7E1DF"/>
            </a:solidFill>
            <a:ln w="9525" cap="flat">
              <a:noFill/>
              <a:prstDash val="solid"/>
              <a:miter/>
            </a:ln>
          </p:spPr>
          <p:txBody>
            <a:bodyPr rtlCol="0" anchor="ctr"/>
            <a:lstStyle/>
            <a:p>
              <a:endParaRPr lang="en-US"/>
            </a:p>
          </p:txBody>
        </p:sp>
        <p:sp>
          <p:nvSpPr>
            <p:cNvPr id="18" name="Frihandsfigur 2">
              <a:extLst>
                <a:ext uri="{FF2B5EF4-FFF2-40B4-BE49-F238E27FC236}">
                  <a16:creationId xmlns:a16="http://schemas.microsoft.com/office/drawing/2014/main" id="{71A89259-9EBE-A46A-79F6-2167FC961C03}"/>
                </a:ext>
                <a:ext uri="{C183D7F6-B498-43B3-948B-1728B52AA6E4}">
                  <adec:decorative xmlns:adec="http://schemas.microsoft.com/office/drawing/2017/decorative" val="1"/>
                </a:ext>
              </a:extLst>
            </p:cNvPr>
            <p:cNvSpPr/>
            <p:nvPr/>
          </p:nvSpPr>
          <p:spPr>
            <a:xfrm>
              <a:off x="7056003" y="1586579"/>
              <a:ext cx="1606486" cy="1713166"/>
            </a:xfrm>
            <a:custGeom>
              <a:avLst/>
              <a:gdLst>
                <a:gd name="connsiteX0" fmla="*/ 324040 w 1606486"/>
                <a:gd name="connsiteY0" fmla="*/ 1713166 h 1713166"/>
                <a:gd name="connsiteX1" fmla="*/ 0 w 1606486"/>
                <a:gd name="connsiteY1" fmla="*/ 1389126 h 1713166"/>
                <a:gd name="connsiteX2" fmla="*/ 0 w 1606486"/>
                <a:gd name="connsiteY2" fmla="*/ 0 h 1713166"/>
                <a:gd name="connsiteX3" fmla="*/ 1606487 w 1606486"/>
                <a:gd name="connsiteY3" fmla="*/ 0 h 1713166"/>
                <a:gd name="connsiteX4" fmla="*/ 1606487 w 1606486"/>
                <a:gd name="connsiteY4" fmla="*/ 1713166 h 1713166"/>
                <a:gd name="connsiteX5" fmla="*/ 324040 w 1606486"/>
                <a:gd name="connsiteY5" fmla="*/ 1713166 h 1713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6486" h="1713166">
                  <a:moveTo>
                    <a:pt x="324040" y="1713166"/>
                  </a:moveTo>
                  <a:cubicBezTo>
                    <a:pt x="145066" y="1713166"/>
                    <a:pt x="0" y="1568101"/>
                    <a:pt x="0" y="1389126"/>
                  </a:cubicBezTo>
                  <a:lnTo>
                    <a:pt x="0" y="0"/>
                  </a:lnTo>
                  <a:lnTo>
                    <a:pt x="1606487" y="0"/>
                  </a:lnTo>
                  <a:lnTo>
                    <a:pt x="1606487" y="1713166"/>
                  </a:lnTo>
                  <a:lnTo>
                    <a:pt x="324040" y="1713166"/>
                  </a:lnTo>
                  <a:close/>
                </a:path>
              </a:pathLst>
            </a:custGeom>
            <a:solidFill>
              <a:schemeClr val="accent2"/>
            </a:solidFill>
            <a:ln w="9525" cap="flat">
              <a:noFill/>
              <a:prstDash val="solid"/>
              <a:miter/>
            </a:ln>
          </p:spPr>
          <p:txBody>
            <a:bodyPr rtlCol="0" anchor="ctr"/>
            <a:lstStyle/>
            <a:p>
              <a:endParaRPr lang="en-US"/>
            </a:p>
          </p:txBody>
        </p:sp>
        <p:sp>
          <p:nvSpPr>
            <p:cNvPr id="14" name="Frihandsfigur 3">
              <a:extLst>
                <a:ext uri="{FF2B5EF4-FFF2-40B4-BE49-F238E27FC236}">
                  <a16:creationId xmlns:a16="http://schemas.microsoft.com/office/drawing/2014/main" id="{376A0DE8-2A34-0828-4EDE-64FCAC43535A}"/>
                </a:ext>
                <a:ext uri="{C183D7F6-B498-43B3-948B-1728B52AA6E4}">
                  <adec:decorative xmlns:adec="http://schemas.microsoft.com/office/drawing/2017/decorative" val="1"/>
                </a:ext>
              </a:extLst>
            </p:cNvPr>
            <p:cNvSpPr/>
            <p:nvPr/>
          </p:nvSpPr>
          <p:spPr>
            <a:xfrm>
              <a:off x="6252761" y="2157317"/>
              <a:ext cx="803243" cy="1142142"/>
            </a:xfrm>
            <a:custGeom>
              <a:avLst/>
              <a:gdLst>
                <a:gd name="connsiteX0" fmla="*/ 479203 w 803243"/>
                <a:gd name="connsiteY0" fmla="*/ 0 h 1142142"/>
                <a:gd name="connsiteX1" fmla="*/ 803243 w 803243"/>
                <a:gd name="connsiteY1" fmla="*/ 324041 h 1142142"/>
                <a:gd name="connsiteX2" fmla="*/ 803243 w 803243"/>
                <a:gd name="connsiteY2" fmla="*/ 1142143 h 1142142"/>
                <a:gd name="connsiteX3" fmla="*/ 0 w 803243"/>
                <a:gd name="connsiteY3" fmla="*/ 1142143 h 1142142"/>
                <a:gd name="connsiteX4" fmla="*/ 0 w 803243"/>
                <a:gd name="connsiteY4" fmla="*/ 0 h 1142142"/>
                <a:gd name="connsiteX5" fmla="*/ 479203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0"/>
                  </a:moveTo>
                  <a:cubicBezTo>
                    <a:pt x="658178" y="0"/>
                    <a:pt x="803243" y="145066"/>
                    <a:pt x="803243" y="324041"/>
                  </a:cubicBezTo>
                  <a:lnTo>
                    <a:pt x="803243" y="1142143"/>
                  </a:lnTo>
                  <a:lnTo>
                    <a:pt x="0" y="1142143"/>
                  </a:lnTo>
                  <a:lnTo>
                    <a:pt x="0" y="0"/>
                  </a:lnTo>
                  <a:lnTo>
                    <a:pt x="479203" y="0"/>
                  </a:lnTo>
                  <a:close/>
                </a:path>
              </a:pathLst>
            </a:custGeom>
            <a:solidFill>
              <a:schemeClr val="accent1"/>
            </a:solidFill>
            <a:ln w="9525" cap="flat">
              <a:noFill/>
              <a:prstDash val="solid"/>
              <a:miter/>
            </a:ln>
          </p:spPr>
          <p:txBody>
            <a:bodyPr rtlCol="0" anchor="ctr"/>
            <a:lstStyle/>
            <a:p>
              <a:endParaRPr lang="en-US"/>
            </a:p>
          </p:txBody>
        </p:sp>
        <p:sp>
          <p:nvSpPr>
            <p:cNvPr id="9" name="Frihandsfigur 4">
              <a:extLst>
                <a:ext uri="{FF2B5EF4-FFF2-40B4-BE49-F238E27FC236}">
                  <a16:creationId xmlns:a16="http://schemas.microsoft.com/office/drawing/2014/main" id="{23B8AF72-CBDF-C926-DA6F-8DF1E2515377}"/>
                </a:ext>
                <a:ext uri="{C183D7F6-B498-43B3-948B-1728B52AA6E4}">
                  <adec:decorative xmlns:adec="http://schemas.microsoft.com/office/drawing/2017/decorative" val="1"/>
                </a:ext>
              </a:extLst>
            </p:cNvPr>
            <p:cNvSpPr/>
            <p:nvPr/>
          </p:nvSpPr>
          <p:spPr>
            <a:xfrm>
              <a:off x="6252761" y="3299650"/>
              <a:ext cx="803243" cy="571119"/>
            </a:xfrm>
            <a:custGeom>
              <a:avLst/>
              <a:gdLst>
                <a:gd name="connsiteX0" fmla="*/ 517684 w 803243"/>
                <a:gd name="connsiteY0" fmla="*/ 571119 h 571119"/>
                <a:gd name="connsiteX1" fmla="*/ 803243 w 803243"/>
                <a:gd name="connsiteY1" fmla="*/ 285559 h 571119"/>
                <a:gd name="connsiteX2" fmla="*/ 803243 w 803243"/>
                <a:gd name="connsiteY2" fmla="*/ 0 h 571119"/>
                <a:gd name="connsiteX3" fmla="*/ 0 w 803243"/>
                <a:gd name="connsiteY3" fmla="*/ 0 h 571119"/>
                <a:gd name="connsiteX4" fmla="*/ 0 w 803243"/>
                <a:gd name="connsiteY4" fmla="*/ 571024 h 571119"/>
                <a:gd name="connsiteX5" fmla="*/ 517684 w 803243"/>
                <a:gd name="connsiteY5" fmla="*/ 571024 h 57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9">
                  <a:moveTo>
                    <a:pt x="517684" y="571119"/>
                  </a:moveTo>
                  <a:cubicBezTo>
                    <a:pt x="675418" y="571119"/>
                    <a:pt x="803243" y="443294"/>
                    <a:pt x="803243" y="285559"/>
                  </a:cubicBezTo>
                  <a:lnTo>
                    <a:pt x="803243" y="0"/>
                  </a:lnTo>
                  <a:lnTo>
                    <a:pt x="0" y="0"/>
                  </a:lnTo>
                  <a:lnTo>
                    <a:pt x="0" y="571024"/>
                  </a:lnTo>
                  <a:lnTo>
                    <a:pt x="517684" y="571024"/>
                  </a:lnTo>
                  <a:close/>
                </a:path>
              </a:pathLst>
            </a:custGeom>
            <a:solidFill>
              <a:schemeClr val="accent2"/>
            </a:solidFill>
            <a:ln w="9525" cap="flat">
              <a:noFill/>
              <a:prstDash val="solid"/>
              <a:miter/>
            </a:ln>
          </p:spPr>
          <p:txBody>
            <a:bodyPr rtlCol="0" anchor="ctr"/>
            <a:lstStyle/>
            <a:p>
              <a:endParaRPr lang="en-US"/>
            </a:p>
          </p:txBody>
        </p:sp>
        <p:sp>
          <p:nvSpPr>
            <p:cNvPr id="15" name="Frihandsfigur 5">
              <a:extLst>
                <a:ext uri="{FF2B5EF4-FFF2-40B4-BE49-F238E27FC236}">
                  <a16:creationId xmlns:a16="http://schemas.microsoft.com/office/drawing/2014/main" id="{7C692DBA-433B-E1DF-76AB-28CA52F11239}"/>
                </a:ext>
                <a:ext uri="{C183D7F6-B498-43B3-948B-1728B52AA6E4}">
                  <adec:decorative xmlns:adec="http://schemas.microsoft.com/office/drawing/2017/decorative" val="1"/>
                </a:ext>
              </a:extLst>
            </p:cNvPr>
            <p:cNvSpPr/>
            <p:nvPr/>
          </p:nvSpPr>
          <p:spPr>
            <a:xfrm>
              <a:off x="7056099" y="3299650"/>
              <a:ext cx="803243" cy="1142142"/>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98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98" y="1142143"/>
                  </a:lnTo>
                  <a:close/>
                </a:path>
              </a:pathLst>
            </a:custGeom>
            <a:solidFill>
              <a:srgbClr val="E7E1DF"/>
            </a:solidFill>
            <a:ln w="9525" cap="flat">
              <a:noFill/>
              <a:prstDash val="solid"/>
              <a:miter/>
            </a:ln>
          </p:spPr>
          <p:txBody>
            <a:bodyPr rtlCol="0" anchor="ctr"/>
            <a:lstStyle/>
            <a:p>
              <a:endParaRPr lang="en-US"/>
            </a:p>
          </p:txBody>
        </p:sp>
        <p:sp>
          <p:nvSpPr>
            <p:cNvPr id="17" name="Frihandsfigur 6">
              <a:extLst>
                <a:ext uri="{FF2B5EF4-FFF2-40B4-BE49-F238E27FC236}">
                  <a16:creationId xmlns:a16="http://schemas.microsoft.com/office/drawing/2014/main" id="{EB977C97-9D07-3D8C-062B-F82C8C6D954C}"/>
                </a:ext>
                <a:ext uri="{C183D7F6-B498-43B3-948B-1728B52AA6E4}">
                  <adec:decorative xmlns:adec="http://schemas.microsoft.com/office/drawing/2017/decorative" val="1"/>
                </a:ext>
              </a:extLst>
            </p:cNvPr>
            <p:cNvSpPr/>
            <p:nvPr/>
          </p:nvSpPr>
          <p:spPr>
            <a:xfrm>
              <a:off x="7859246" y="3299746"/>
              <a:ext cx="803243" cy="1142142"/>
            </a:xfrm>
            <a:custGeom>
              <a:avLst/>
              <a:gdLst>
                <a:gd name="connsiteX0" fmla="*/ 324040 w 803243"/>
                <a:gd name="connsiteY0" fmla="*/ 0 h 1142142"/>
                <a:gd name="connsiteX1" fmla="*/ 0 w 803243"/>
                <a:gd name="connsiteY1" fmla="*/ 324041 h 1142142"/>
                <a:gd name="connsiteX2" fmla="*/ 0 w 803243"/>
                <a:gd name="connsiteY2" fmla="*/ 1142143 h 1142142"/>
                <a:gd name="connsiteX3" fmla="*/ 803243 w 803243"/>
                <a:gd name="connsiteY3" fmla="*/ 1142143 h 1142142"/>
                <a:gd name="connsiteX4" fmla="*/ 803243 w 803243"/>
                <a:gd name="connsiteY4" fmla="*/ 0 h 1142142"/>
                <a:gd name="connsiteX5" fmla="*/ 324040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324040" y="0"/>
                  </a:moveTo>
                  <a:cubicBezTo>
                    <a:pt x="145066" y="0"/>
                    <a:pt x="0" y="145066"/>
                    <a:pt x="0" y="324041"/>
                  </a:cubicBezTo>
                  <a:lnTo>
                    <a:pt x="0" y="1142143"/>
                  </a:lnTo>
                  <a:lnTo>
                    <a:pt x="803243" y="1142143"/>
                  </a:lnTo>
                  <a:lnTo>
                    <a:pt x="803243" y="0"/>
                  </a:lnTo>
                  <a:lnTo>
                    <a:pt x="324040" y="0"/>
                  </a:lnTo>
                  <a:close/>
                </a:path>
              </a:pathLst>
            </a:custGeom>
            <a:solidFill>
              <a:schemeClr val="accent1"/>
            </a:solidFill>
            <a:ln w="9525" cap="flat">
              <a:noFill/>
              <a:prstDash val="solid"/>
              <a:miter/>
            </a:ln>
          </p:spPr>
          <p:txBody>
            <a:bodyPr rtlCol="0" anchor="ctr"/>
            <a:lstStyle/>
            <a:p>
              <a:endParaRPr lang="en-US"/>
            </a:p>
          </p:txBody>
        </p:sp>
        <p:sp>
          <p:nvSpPr>
            <p:cNvPr id="16" name="Frihandsfigur 7">
              <a:extLst>
                <a:ext uri="{FF2B5EF4-FFF2-40B4-BE49-F238E27FC236}">
                  <a16:creationId xmlns:a16="http://schemas.microsoft.com/office/drawing/2014/main" id="{E3FE4394-782C-744B-C25C-C4C783D578EF}"/>
                </a:ext>
                <a:ext uri="{C183D7F6-B498-43B3-948B-1728B52AA6E4}">
                  <adec:decorative xmlns:adec="http://schemas.microsoft.com/office/drawing/2017/decorative" val="1"/>
                </a:ext>
              </a:extLst>
            </p:cNvPr>
            <p:cNvSpPr/>
            <p:nvPr/>
          </p:nvSpPr>
          <p:spPr>
            <a:xfrm>
              <a:off x="6252761" y="3871055"/>
              <a:ext cx="803243" cy="1142142"/>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03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03" y="1142143"/>
                  </a:lnTo>
                  <a:close/>
                </a:path>
              </a:pathLst>
            </a:custGeom>
            <a:solidFill>
              <a:schemeClr val="accent1"/>
            </a:solidFill>
            <a:ln w="9525" cap="flat">
              <a:noFill/>
              <a:prstDash val="solid"/>
              <a:miter/>
            </a:ln>
          </p:spPr>
          <p:txBody>
            <a:bodyPr rtlCol="0" anchor="ctr"/>
            <a:lstStyle/>
            <a:p>
              <a:endParaRPr lang="en-US"/>
            </a:p>
          </p:txBody>
        </p:sp>
        <p:sp>
          <p:nvSpPr>
            <p:cNvPr id="12" name="Frihandsfigur 8">
              <a:extLst>
                <a:ext uri="{FF2B5EF4-FFF2-40B4-BE49-F238E27FC236}">
                  <a16:creationId xmlns:a16="http://schemas.microsoft.com/office/drawing/2014/main" id="{0A10B623-1AA0-2E51-5D24-A3F8564FEF04}"/>
                </a:ext>
                <a:ext uri="{C183D7F6-B498-43B3-948B-1728B52AA6E4}">
                  <adec:decorative xmlns:adec="http://schemas.microsoft.com/office/drawing/2017/decorative" val="1"/>
                </a:ext>
              </a:extLst>
            </p:cNvPr>
            <p:cNvSpPr/>
            <p:nvPr/>
          </p:nvSpPr>
          <p:spPr>
            <a:xfrm>
              <a:off x="7056004" y="4442174"/>
              <a:ext cx="803243" cy="571118"/>
            </a:xfrm>
            <a:custGeom>
              <a:avLst/>
              <a:gdLst>
                <a:gd name="connsiteX0" fmla="*/ 285559 w 803243"/>
                <a:gd name="connsiteY0" fmla="*/ 0 h 571118"/>
                <a:gd name="connsiteX1" fmla="*/ 0 w 803243"/>
                <a:gd name="connsiteY1" fmla="*/ 285560 h 571118"/>
                <a:gd name="connsiteX2" fmla="*/ 0 w 803243"/>
                <a:gd name="connsiteY2" fmla="*/ 571119 h 571118"/>
                <a:gd name="connsiteX3" fmla="*/ 803243 w 803243"/>
                <a:gd name="connsiteY3" fmla="*/ 571119 h 571118"/>
                <a:gd name="connsiteX4" fmla="*/ 803243 w 803243"/>
                <a:gd name="connsiteY4" fmla="*/ 95 h 571118"/>
                <a:gd name="connsiteX5" fmla="*/ 285559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285559" y="0"/>
                  </a:moveTo>
                  <a:cubicBezTo>
                    <a:pt x="127825" y="0"/>
                    <a:pt x="0" y="127826"/>
                    <a:pt x="0" y="285560"/>
                  </a:cubicBezTo>
                  <a:lnTo>
                    <a:pt x="0" y="571119"/>
                  </a:lnTo>
                  <a:lnTo>
                    <a:pt x="803243" y="571119"/>
                  </a:lnTo>
                  <a:lnTo>
                    <a:pt x="803243" y="95"/>
                  </a:lnTo>
                  <a:lnTo>
                    <a:pt x="285559" y="95"/>
                  </a:lnTo>
                  <a:close/>
                </a:path>
              </a:pathLst>
            </a:custGeom>
            <a:solidFill>
              <a:schemeClr val="accent2"/>
            </a:solidFill>
            <a:ln w="9525" cap="flat">
              <a:noFill/>
              <a:prstDash val="solid"/>
              <a:miter/>
            </a:ln>
          </p:spPr>
          <p:txBody>
            <a:bodyPr rtlCol="0" anchor="ctr"/>
            <a:lstStyle/>
            <a:p>
              <a:endParaRPr lang="en-US"/>
            </a:p>
          </p:txBody>
        </p:sp>
        <p:sp>
          <p:nvSpPr>
            <p:cNvPr id="13" name="Frihandsfigur 9">
              <a:extLst>
                <a:ext uri="{FF2B5EF4-FFF2-40B4-BE49-F238E27FC236}">
                  <a16:creationId xmlns:a16="http://schemas.microsoft.com/office/drawing/2014/main" id="{6F8A131A-FAF8-9F4E-51F8-81F131118D56}"/>
                </a:ext>
                <a:ext uri="{C183D7F6-B498-43B3-948B-1728B52AA6E4}">
                  <adec:decorative xmlns:adec="http://schemas.microsoft.com/office/drawing/2017/decorative" val="1"/>
                </a:ext>
              </a:extLst>
            </p:cNvPr>
            <p:cNvSpPr/>
            <p:nvPr/>
          </p:nvSpPr>
          <p:spPr>
            <a:xfrm>
              <a:off x="7859341" y="4442174"/>
              <a:ext cx="803243" cy="571118"/>
            </a:xfrm>
            <a:custGeom>
              <a:avLst/>
              <a:gdLst>
                <a:gd name="connsiteX0" fmla="*/ 517684 w 803243"/>
                <a:gd name="connsiteY0" fmla="*/ 0 h 571118"/>
                <a:gd name="connsiteX1" fmla="*/ 803243 w 803243"/>
                <a:gd name="connsiteY1" fmla="*/ 285560 h 571118"/>
                <a:gd name="connsiteX2" fmla="*/ 803243 w 803243"/>
                <a:gd name="connsiteY2" fmla="*/ 571119 h 571118"/>
                <a:gd name="connsiteX3" fmla="*/ 0 w 803243"/>
                <a:gd name="connsiteY3" fmla="*/ 571119 h 571118"/>
                <a:gd name="connsiteX4" fmla="*/ 0 w 803243"/>
                <a:gd name="connsiteY4" fmla="*/ 95 h 571118"/>
                <a:gd name="connsiteX5" fmla="*/ 517684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0"/>
                  </a:moveTo>
                  <a:cubicBezTo>
                    <a:pt x="675418" y="0"/>
                    <a:pt x="803243" y="127826"/>
                    <a:pt x="803243" y="285560"/>
                  </a:cubicBezTo>
                  <a:lnTo>
                    <a:pt x="803243" y="571119"/>
                  </a:lnTo>
                  <a:lnTo>
                    <a:pt x="0" y="571119"/>
                  </a:lnTo>
                  <a:lnTo>
                    <a:pt x="0" y="95"/>
                  </a:lnTo>
                  <a:lnTo>
                    <a:pt x="517684" y="95"/>
                  </a:lnTo>
                  <a:close/>
                </a:path>
              </a:pathLst>
            </a:custGeom>
            <a:solidFill>
              <a:srgbClr val="E7E1DF"/>
            </a:solidFill>
            <a:ln w="9525" cap="flat">
              <a:noFill/>
              <a:prstDash val="solid"/>
              <a:miter/>
            </a:ln>
          </p:spPr>
          <p:txBody>
            <a:bodyPr rtlCol="0" anchor="ctr"/>
            <a:lstStyle/>
            <a:p>
              <a:endParaRPr lang="en-US"/>
            </a:p>
          </p:txBody>
        </p:sp>
      </p:grpSp>
      <p:pic>
        <p:nvPicPr>
          <p:cNvPr id="10" name="Logo" descr="Logotyp Västra Götalandsregionen">
            <a:extLst>
              <a:ext uri="{FF2B5EF4-FFF2-40B4-BE49-F238E27FC236}">
                <a16:creationId xmlns:a16="http://schemas.microsoft.com/office/drawing/2014/main" id="{E03F274C-7DF4-4202-6241-5960DF9CAF0A}"/>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390752" y="6052990"/>
            <a:ext cx="2118361" cy="377529"/>
          </a:xfrm>
          <a:prstGeom prst="rect">
            <a:avLst/>
          </a:prstGeom>
        </p:spPr>
      </p:pic>
      <p:sp>
        <p:nvSpPr>
          <p:cNvPr id="8" name="Platshållare för datum 8">
            <a:extLst>
              <a:ext uri="{FF2B5EF4-FFF2-40B4-BE49-F238E27FC236}">
                <a16:creationId xmlns:a16="http://schemas.microsoft.com/office/drawing/2014/main" id="{2D7A94E1-4D7B-8C36-2DD9-EA5758651018}"/>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56A38BFC-806B-44DC-BAC3-D1A2FD7A8041}" type="datetime1">
              <a:rPr lang="sv-SE" smtClean="0"/>
              <a:t>2026-06-29</a:t>
            </a:fld>
            <a:endParaRPr lang="sv-SE"/>
          </a:p>
        </p:txBody>
      </p:sp>
      <p:sp>
        <p:nvSpPr>
          <p:cNvPr id="7" name="Platshållare för sidfot 6">
            <a:extLst>
              <a:ext uri="{FF2B5EF4-FFF2-40B4-BE49-F238E27FC236}">
                <a16:creationId xmlns:a16="http://schemas.microsoft.com/office/drawing/2014/main" id="{8810085F-04AE-F66F-8FEC-4C6A10935D99}"/>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21690845"/>
      </p:ext>
    </p:extLst>
  </p:cSld>
  <p:clrMapOvr>
    <a:masterClrMapping/>
  </p:clrMapOvr>
  <p:extLst>
    <p:ext uri="{DCECCB84-F9BA-43D5-87BE-67443E8EF086}">
      <p15:sldGuideLst xmlns:p15="http://schemas.microsoft.com/office/powerpoint/2012/main">
        <p15:guide id="1" pos="551">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Rubrikbild med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79401" y="1152048"/>
            <a:ext cx="5737196" cy="2387600"/>
          </a:xfrm>
          <a:prstGeom prst="rect">
            <a:avLst/>
          </a:prstGeom>
        </p:spPr>
        <p:txBody>
          <a:bodyPr anchor="b"/>
          <a:lstStyle>
            <a:lvl1pPr algn="l">
              <a:lnSpc>
                <a:spcPct val="110000"/>
              </a:lnSpc>
              <a:defRPr sz="3500" b="1"/>
            </a:lvl1pPr>
          </a:lstStyle>
          <a:p>
            <a:r>
              <a:rPr lang="sv-SE"/>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82446" y="3683107"/>
            <a:ext cx="5737196"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för att lägga till underrubrik</a:t>
            </a:r>
          </a:p>
        </p:txBody>
      </p:sp>
      <p:sp>
        <p:nvSpPr>
          <p:cNvPr id="15" name="Platshållare för bild 14">
            <a:extLst>
              <a:ext uri="{FF2B5EF4-FFF2-40B4-BE49-F238E27FC236}">
                <a16:creationId xmlns:a16="http://schemas.microsoft.com/office/drawing/2014/main" id="{7930A342-B92A-082F-5C3D-382BD190DCD2}"/>
              </a:ext>
            </a:extLst>
          </p:cNvPr>
          <p:cNvSpPr>
            <a:spLocks noGrp="1"/>
          </p:cNvSpPr>
          <p:nvPr userDrawn="1">
            <p:ph type="pic" sz="quarter" idx="16"/>
          </p:nvPr>
        </p:nvSpPr>
        <p:spPr>
          <a:xfrm>
            <a:off x="8945549" y="386435"/>
            <a:ext cx="2855885" cy="3045534"/>
          </a:xfrm>
          <a:custGeom>
            <a:avLst/>
            <a:gdLst>
              <a:gd name="connsiteX0" fmla="*/ 0 w 2855885"/>
              <a:gd name="connsiteY0" fmla="*/ 0 h 3045534"/>
              <a:gd name="connsiteX1" fmla="*/ 2855885 w 2855885"/>
              <a:gd name="connsiteY1" fmla="*/ 0 h 3045534"/>
              <a:gd name="connsiteX2" fmla="*/ 2855885 w 2855885"/>
              <a:gd name="connsiteY2" fmla="*/ 3045534 h 3045534"/>
              <a:gd name="connsiteX3" fmla="*/ 576053 w 2855885"/>
              <a:gd name="connsiteY3" fmla="*/ 3045534 h 3045534"/>
              <a:gd name="connsiteX4" fmla="*/ 0 w 2855885"/>
              <a:gd name="connsiteY4" fmla="*/ 2469481 h 3045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5885" h="3045534">
                <a:moveTo>
                  <a:pt x="0" y="0"/>
                </a:moveTo>
                <a:lnTo>
                  <a:pt x="2855885" y="0"/>
                </a:lnTo>
                <a:lnTo>
                  <a:pt x="2855885" y="3045534"/>
                </a:lnTo>
                <a:lnTo>
                  <a:pt x="576053" y="3045534"/>
                </a:lnTo>
                <a:cubicBezTo>
                  <a:pt x="257887" y="3045534"/>
                  <a:pt x="0" y="2787649"/>
                  <a:pt x="0" y="2469481"/>
                </a:cubicBezTo>
                <a:close/>
              </a:path>
            </a:pathLst>
          </a:custGeom>
          <a:solidFill>
            <a:schemeClr val="accent2"/>
          </a:solidFill>
        </p:spPr>
        <p:txBody>
          <a:bodyPr wrap="square">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
        <p:nvSpPr>
          <p:cNvPr id="33" name="Frihandsfigur 1">
            <a:extLst>
              <a:ext uri="{FF2B5EF4-FFF2-40B4-BE49-F238E27FC236}">
                <a16:creationId xmlns:a16="http://schemas.microsoft.com/office/drawing/2014/main" id="{E421D8C7-7AE4-75A7-E72D-F2CCD5EBD1ED}"/>
              </a:ext>
              <a:ext uri="{C183D7F6-B498-43B3-948B-1728B52AA6E4}">
                <adec:decorative xmlns:adec="http://schemas.microsoft.com/office/drawing/2017/decorative" val="1"/>
              </a:ext>
            </a:extLst>
          </p:cNvPr>
          <p:cNvSpPr>
            <a:spLocks noChangeAspect="1"/>
          </p:cNvSpPr>
          <p:nvPr/>
        </p:nvSpPr>
        <p:spPr>
          <a:xfrm>
            <a:off x="7517605" y="385758"/>
            <a:ext cx="1427943" cy="1015289"/>
          </a:xfrm>
          <a:custGeom>
            <a:avLst/>
            <a:gdLst>
              <a:gd name="connsiteX0" fmla="*/ 517684 w 803243"/>
              <a:gd name="connsiteY0" fmla="*/ 571119 h 571118"/>
              <a:gd name="connsiteX1" fmla="*/ 803243 w 803243"/>
              <a:gd name="connsiteY1" fmla="*/ 285559 h 571118"/>
              <a:gd name="connsiteX2" fmla="*/ 803243 w 803243"/>
              <a:gd name="connsiteY2" fmla="*/ 0 h 571118"/>
              <a:gd name="connsiteX3" fmla="*/ 0 w 803243"/>
              <a:gd name="connsiteY3" fmla="*/ 0 h 571118"/>
              <a:gd name="connsiteX4" fmla="*/ 0 w 803243"/>
              <a:gd name="connsiteY4" fmla="*/ 571024 h 571118"/>
              <a:gd name="connsiteX5" fmla="*/ 517684 w 803243"/>
              <a:gd name="connsiteY5" fmla="*/ 571024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571119"/>
                </a:moveTo>
                <a:cubicBezTo>
                  <a:pt x="675418" y="571119"/>
                  <a:pt x="803243" y="443294"/>
                  <a:pt x="803243" y="285559"/>
                </a:cubicBezTo>
                <a:lnTo>
                  <a:pt x="803243" y="0"/>
                </a:lnTo>
                <a:lnTo>
                  <a:pt x="0" y="0"/>
                </a:lnTo>
                <a:lnTo>
                  <a:pt x="0" y="571024"/>
                </a:lnTo>
                <a:lnTo>
                  <a:pt x="517684" y="571024"/>
                </a:lnTo>
                <a:close/>
              </a:path>
            </a:pathLst>
          </a:custGeom>
          <a:solidFill>
            <a:srgbClr val="E7E1DF"/>
          </a:solidFill>
          <a:ln w="9525" cap="flat">
            <a:noFill/>
            <a:prstDash val="solid"/>
            <a:miter/>
          </a:ln>
        </p:spPr>
        <p:txBody>
          <a:bodyPr rtlCol="0" anchor="ctr"/>
          <a:lstStyle/>
          <a:p>
            <a:endParaRPr lang="en-US"/>
          </a:p>
        </p:txBody>
      </p:sp>
      <p:sp>
        <p:nvSpPr>
          <p:cNvPr id="37" name="Frihandsfigur 2">
            <a:extLst>
              <a:ext uri="{FF2B5EF4-FFF2-40B4-BE49-F238E27FC236}">
                <a16:creationId xmlns:a16="http://schemas.microsoft.com/office/drawing/2014/main" id="{DCF49D3A-C0A5-C9B4-8C10-96910B5DF584}"/>
              </a:ext>
              <a:ext uri="{C183D7F6-B498-43B3-948B-1728B52AA6E4}">
                <adec:decorative xmlns:adec="http://schemas.microsoft.com/office/drawing/2017/decorative" val="1"/>
              </a:ext>
            </a:extLst>
          </p:cNvPr>
          <p:cNvSpPr>
            <a:spLocks noChangeAspect="1"/>
          </p:cNvSpPr>
          <p:nvPr/>
        </p:nvSpPr>
        <p:spPr>
          <a:xfrm>
            <a:off x="7517605" y="1401049"/>
            <a:ext cx="1427943" cy="2030411"/>
          </a:xfrm>
          <a:custGeom>
            <a:avLst/>
            <a:gdLst>
              <a:gd name="connsiteX0" fmla="*/ 479203 w 803243"/>
              <a:gd name="connsiteY0" fmla="*/ 0 h 1142142"/>
              <a:gd name="connsiteX1" fmla="*/ 803243 w 803243"/>
              <a:gd name="connsiteY1" fmla="*/ 324041 h 1142142"/>
              <a:gd name="connsiteX2" fmla="*/ 803243 w 803243"/>
              <a:gd name="connsiteY2" fmla="*/ 1142143 h 1142142"/>
              <a:gd name="connsiteX3" fmla="*/ 0 w 803243"/>
              <a:gd name="connsiteY3" fmla="*/ 1142143 h 1142142"/>
              <a:gd name="connsiteX4" fmla="*/ 0 w 803243"/>
              <a:gd name="connsiteY4" fmla="*/ 0 h 1142142"/>
              <a:gd name="connsiteX5" fmla="*/ 479203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0"/>
                </a:moveTo>
                <a:cubicBezTo>
                  <a:pt x="658178" y="0"/>
                  <a:pt x="803243" y="145066"/>
                  <a:pt x="803243" y="324041"/>
                </a:cubicBezTo>
                <a:lnTo>
                  <a:pt x="803243" y="1142143"/>
                </a:lnTo>
                <a:lnTo>
                  <a:pt x="0" y="1142143"/>
                </a:lnTo>
                <a:lnTo>
                  <a:pt x="0" y="0"/>
                </a:lnTo>
                <a:lnTo>
                  <a:pt x="479203" y="0"/>
                </a:lnTo>
                <a:close/>
              </a:path>
            </a:pathLst>
          </a:custGeom>
          <a:solidFill>
            <a:schemeClr val="accent1"/>
          </a:solidFill>
          <a:ln w="9525" cap="flat">
            <a:noFill/>
            <a:prstDash val="solid"/>
            <a:miter/>
          </a:ln>
        </p:spPr>
        <p:txBody>
          <a:bodyPr rtlCol="0" anchor="ctr"/>
          <a:lstStyle/>
          <a:p>
            <a:endParaRPr lang="en-US"/>
          </a:p>
        </p:txBody>
      </p:sp>
      <p:sp>
        <p:nvSpPr>
          <p:cNvPr id="34" name="Frihandsfigur 3">
            <a:extLst>
              <a:ext uri="{FF2B5EF4-FFF2-40B4-BE49-F238E27FC236}">
                <a16:creationId xmlns:a16="http://schemas.microsoft.com/office/drawing/2014/main" id="{7135AF6C-31B5-EC1B-7596-331AF27159CA}"/>
              </a:ext>
              <a:ext uri="{C183D7F6-B498-43B3-948B-1728B52AA6E4}">
                <adec:decorative xmlns:adec="http://schemas.microsoft.com/office/drawing/2017/decorative" val="1"/>
              </a:ext>
            </a:extLst>
          </p:cNvPr>
          <p:cNvSpPr>
            <a:spLocks noChangeAspect="1"/>
          </p:cNvSpPr>
          <p:nvPr/>
        </p:nvSpPr>
        <p:spPr>
          <a:xfrm>
            <a:off x="7517605" y="3431800"/>
            <a:ext cx="1427943" cy="1015291"/>
          </a:xfrm>
          <a:custGeom>
            <a:avLst/>
            <a:gdLst>
              <a:gd name="connsiteX0" fmla="*/ 517684 w 803243"/>
              <a:gd name="connsiteY0" fmla="*/ 571119 h 571119"/>
              <a:gd name="connsiteX1" fmla="*/ 803243 w 803243"/>
              <a:gd name="connsiteY1" fmla="*/ 285559 h 571119"/>
              <a:gd name="connsiteX2" fmla="*/ 803243 w 803243"/>
              <a:gd name="connsiteY2" fmla="*/ 0 h 571119"/>
              <a:gd name="connsiteX3" fmla="*/ 0 w 803243"/>
              <a:gd name="connsiteY3" fmla="*/ 0 h 571119"/>
              <a:gd name="connsiteX4" fmla="*/ 0 w 803243"/>
              <a:gd name="connsiteY4" fmla="*/ 571024 h 571119"/>
              <a:gd name="connsiteX5" fmla="*/ 517684 w 803243"/>
              <a:gd name="connsiteY5" fmla="*/ 571024 h 57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9">
                <a:moveTo>
                  <a:pt x="517684" y="571119"/>
                </a:moveTo>
                <a:cubicBezTo>
                  <a:pt x="675418" y="571119"/>
                  <a:pt x="803243" y="443294"/>
                  <a:pt x="803243" y="285559"/>
                </a:cubicBezTo>
                <a:lnTo>
                  <a:pt x="803243" y="0"/>
                </a:lnTo>
                <a:lnTo>
                  <a:pt x="0" y="0"/>
                </a:lnTo>
                <a:lnTo>
                  <a:pt x="0" y="571024"/>
                </a:lnTo>
                <a:lnTo>
                  <a:pt x="517684" y="571024"/>
                </a:lnTo>
                <a:close/>
              </a:path>
            </a:pathLst>
          </a:custGeom>
          <a:solidFill>
            <a:srgbClr val="1A9FB3"/>
          </a:solidFill>
          <a:ln w="9525" cap="flat">
            <a:noFill/>
            <a:prstDash val="solid"/>
            <a:miter/>
          </a:ln>
        </p:spPr>
        <p:txBody>
          <a:bodyPr rtlCol="0" anchor="ctr"/>
          <a:lstStyle/>
          <a:p>
            <a:endParaRPr lang="en-US"/>
          </a:p>
        </p:txBody>
      </p:sp>
      <p:sp>
        <p:nvSpPr>
          <p:cNvPr id="38" name="Frihandsfigur 4">
            <a:extLst>
              <a:ext uri="{FF2B5EF4-FFF2-40B4-BE49-F238E27FC236}">
                <a16:creationId xmlns:a16="http://schemas.microsoft.com/office/drawing/2014/main" id="{AEC35D31-9856-2B82-F7AD-68F4A6BA881A}"/>
              </a:ext>
              <a:ext uri="{C183D7F6-B498-43B3-948B-1728B52AA6E4}">
                <adec:decorative xmlns:adec="http://schemas.microsoft.com/office/drawing/2017/decorative" val="1"/>
              </a:ext>
            </a:extLst>
          </p:cNvPr>
          <p:cNvSpPr>
            <a:spLocks noChangeAspect="1"/>
          </p:cNvSpPr>
          <p:nvPr/>
        </p:nvSpPr>
        <p:spPr>
          <a:xfrm>
            <a:off x="8945717" y="3431800"/>
            <a:ext cx="1427943" cy="2030411"/>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98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98" y="1142143"/>
                </a:lnTo>
                <a:close/>
              </a:path>
            </a:pathLst>
          </a:custGeom>
          <a:solidFill>
            <a:srgbClr val="E7E1DF"/>
          </a:solidFill>
          <a:ln w="9525" cap="flat">
            <a:noFill/>
            <a:prstDash val="solid"/>
            <a:miter/>
          </a:ln>
        </p:spPr>
        <p:txBody>
          <a:bodyPr rtlCol="0" anchor="ctr"/>
          <a:lstStyle/>
          <a:p>
            <a:endParaRPr lang="en-US"/>
          </a:p>
        </p:txBody>
      </p:sp>
      <p:sp>
        <p:nvSpPr>
          <p:cNvPr id="40" name="Frihandsfigur 5">
            <a:extLst>
              <a:ext uri="{FF2B5EF4-FFF2-40B4-BE49-F238E27FC236}">
                <a16:creationId xmlns:a16="http://schemas.microsoft.com/office/drawing/2014/main" id="{5C169603-4E21-C187-1A1D-38882F9232D3}"/>
              </a:ext>
              <a:ext uri="{C183D7F6-B498-43B3-948B-1728B52AA6E4}">
                <adec:decorative xmlns:adec="http://schemas.microsoft.com/office/drawing/2017/decorative" val="1"/>
              </a:ext>
            </a:extLst>
          </p:cNvPr>
          <p:cNvSpPr>
            <a:spLocks noChangeAspect="1"/>
          </p:cNvSpPr>
          <p:nvPr/>
        </p:nvSpPr>
        <p:spPr>
          <a:xfrm>
            <a:off x="10373491" y="3431971"/>
            <a:ext cx="1427943" cy="2030411"/>
          </a:xfrm>
          <a:custGeom>
            <a:avLst/>
            <a:gdLst>
              <a:gd name="connsiteX0" fmla="*/ 324040 w 803243"/>
              <a:gd name="connsiteY0" fmla="*/ 0 h 1142142"/>
              <a:gd name="connsiteX1" fmla="*/ 0 w 803243"/>
              <a:gd name="connsiteY1" fmla="*/ 324041 h 1142142"/>
              <a:gd name="connsiteX2" fmla="*/ 0 w 803243"/>
              <a:gd name="connsiteY2" fmla="*/ 1142143 h 1142142"/>
              <a:gd name="connsiteX3" fmla="*/ 803243 w 803243"/>
              <a:gd name="connsiteY3" fmla="*/ 1142143 h 1142142"/>
              <a:gd name="connsiteX4" fmla="*/ 803243 w 803243"/>
              <a:gd name="connsiteY4" fmla="*/ 0 h 1142142"/>
              <a:gd name="connsiteX5" fmla="*/ 324040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324040" y="0"/>
                </a:moveTo>
                <a:cubicBezTo>
                  <a:pt x="145066" y="0"/>
                  <a:pt x="0" y="145066"/>
                  <a:pt x="0" y="324041"/>
                </a:cubicBezTo>
                <a:lnTo>
                  <a:pt x="0" y="1142143"/>
                </a:lnTo>
                <a:lnTo>
                  <a:pt x="803243" y="1142143"/>
                </a:lnTo>
                <a:lnTo>
                  <a:pt x="803243" y="0"/>
                </a:lnTo>
                <a:lnTo>
                  <a:pt x="324040" y="0"/>
                </a:lnTo>
                <a:close/>
              </a:path>
            </a:pathLst>
          </a:custGeom>
          <a:solidFill>
            <a:schemeClr val="accent1"/>
          </a:solidFill>
          <a:ln w="9525" cap="flat">
            <a:noFill/>
            <a:prstDash val="solid"/>
            <a:miter/>
          </a:ln>
        </p:spPr>
        <p:txBody>
          <a:bodyPr rtlCol="0" anchor="ctr"/>
          <a:lstStyle/>
          <a:p>
            <a:endParaRPr lang="en-US"/>
          </a:p>
        </p:txBody>
      </p:sp>
      <p:sp>
        <p:nvSpPr>
          <p:cNvPr id="39" name="Frihandsfigur 6">
            <a:extLst>
              <a:ext uri="{FF2B5EF4-FFF2-40B4-BE49-F238E27FC236}">
                <a16:creationId xmlns:a16="http://schemas.microsoft.com/office/drawing/2014/main" id="{EDA18A8B-463B-9AD0-703D-FA911578B30D}"/>
              </a:ext>
              <a:ext uri="{C183D7F6-B498-43B3-948B-1728B52AA6E4}">
                <adec:decorative xmlns:adec="http://schemas.microsoft.com/office/drawing/2017/decorative" val="1"/>
              </a:ext>
            </a:extLst>
          </p:cNvPr>
          <p:cNvSpPr>
            <a:spLocks noChangeAspect="1"/>
          </p:cNvSpPr>
          <p:nvPr/>
        </p:nvSpPr>
        <p:spPr>
          <a:xfrm>
            <a:off x="7517605" y="4447600"/>
            <a:ext cx="1427943" cy="2030411"/>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03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03" y="1142143"/>
                </a:lnTo>
                <a:close/>
              </a:path>
            </a:pathLst>
          </a:custGeom>
          <a:solidFill>
            <a:schemeClr val="accent1"/>
          </a:solidFill>
          <a:ln w="9525" cap="flat">
            <a:noFill/>
            <a:prstDash val="solid"/>
            <a:miter/>
          </a:ln>
        </p:spPr>
        <p:txBody>
          <a:bodyPr rtlCol="0" anchor="ctr"/>
          <a:lstStyle/>
          <a:p>
            <a:endParaRPr lang="en-US"/>
          </a:p>
        </p:txBody>
      </p:sp>
      <p:sp>
        <p:nvSpPr>
          <p:cNvPr id="35" name="Frihandsfigur 7">
            <a:extLst>
              <a:ext uri="{FF2B5EF4-FFF2-40B4-BE49-F238E27FC236}">
                <a16:creationId xmlns:a16="http://schemas.microsoft.com/office/drawing/2014/main" id="{3214743A-6966-8ED7-BA34-E45A379E030F}"/>
              </a:ext>
              <a:ext uri="{C183D7F6-B498-43B3-948B-1728B52AA6E4}">
                <adec:decorative xmlns:adec="http://schemas.microsoft.com/office/drawing/2017/decorative" val="1"/>
              </a:ext>
            </a:extLst>
          </p:cNvPr>
          <p:cNvSpPr>
            <a:spLocks noChangeAspect="1"/>
          </p:cNvSpPr>
          <p:nvPr/>
        </p:nvSpPr>
        <p:spPr>
          <a:xfrm>
            <a:off x="8945548" y="5462891"/>
            <a:ext cx="1427943" cy="1015289"/>
          </a:xfrm>
          <a:custGeom>
            <a:avLst/>
            <a:gdLst>
              <a:gd name="connsiteX0" fmla="*/ 285559 w 803243"/>
              <a:gd name="connsiteY0" fmla="*/ 0 h 571118"/>
              <a:gd name="connsiteX1" fmla="*/ 0 w 803243"/>
              <a:gd name="connsiteY1" fmla="*/ 285560 h 571118"/>
              <a:gd name="connsiteX2" fmla="*/ 0 w 803243"/>
              <a:gd name="connsiteY2" fmla="*/ 571119 h 571118"/>
              <a:gd name="connsiteX3" fmla="*/ 803243 w 803243"/>
              <a:gd name="connsiteY3" fmla="*/ 571119 h 571118"/>
              <a:gd name="connsiteX4" fmla="*/ 803243 w 803243"/>
              <a:gd name="connsiteY4" fmla="*/ 95 h 571118"/>
              <a:gd name="connsiteX5" fmla="*/ 285559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285559" y="0"/>
                </a:moveTo>
                <a:cubicBezTo>
                  <a:pt x="127825" y="0"/>
                  <a:pt x="0" y="127826"/>
                  <a:pt x="0" y="285560"/>
                </a:cubicBezTo>
                <a:lnTo>
                  <a:pt x="0" y="571119"/>
                </a:lnTo>
                <a:lnTo>
                  <a:pt x="803243" y="571119"/>
                </a:lnTo>
                <a:lnTo>
                  <a:pt x="803243" y="95"/>
                </a:lnTo>
                <a:lnTo>
                  <a:pt x="285559" y="95"/>
                </a:lnTo>
                <a:close/>
              </a:path>
            </a:pathLst>
          </a:custGeom>
          <a:solidFill>
            <a:schemeClr val="accent2"/>
          </a:solidFill>
          <a:ln w="9525" cap="flat">
            <a:noFill/>
            <a:prstDash val="solid"/>
            <a:miter/>
          </a:ln>
        </p:spPr>
        <p:txBody>
          <a:bodyPr rtlCol="0" anchor="ctr"/>
          <a:lstStyle/>
          <a:p>
            <a:endParaRPr lang="en-US"/>
          </a:p>
        </p:txBody>
      </p:sp>
      <p:sp>
        <p:nvSpPr>
          <p:cNvPr id="36" name="Frihandsfigur 8">
            <a:extLst>
              <a:ext uri="{FF2B5EF4-FFF2-40B4-BE49-F238E27FC236}">
                <a16:creationId xmlns:a16="http://schemas.microsoft.com/office/drawing/2014/main" id="{54E9228D-01FE-98B4-466F-CE9B90DF9F7D}"/>
              </a:ext>
              <a:ext uri="{C183D7F6-B498-43B3-948B-1728B52AA6E4}">
                <adec:decorative xmlns:adec="http://schemas.microsoft.com/office/drawing/2017/decorative" val="1"/>
              </a:ext>
            </a:extLst>
          </p:cNvPr>
          <p:cNvSpPr>
            <a:spLocks noChangeAspect="1"/>
          </p:cNvSpPr>
          <p:nvPr/>
        </p:nvSpPr>
        <p:spPr>
          <a:xfrm>
            <a:off x="10373660" y="5462891"/>
            <a:ext cx="1427943" cy="1015289"/>
          </a:xfrm>
          <a:custGeom>
            <a:avLst/>
            <a:gdLst>
              <a:gd name="connsiteX0" fmla="*/ 517684 w 803243"/>
              <a:gd name="connsiteY0" fmla="*/ 0 h 571118"/>
              <a:gd name="connsiteX1" fmla="*/ 803243 w 803243"/>
              <a:gd name="connsiteY1" fmla="*/ 285560 h 571118"/>
              <a:gd name="connsiteX2" fmla="*/ 803243 w 803243"/>
              <a:gd name="connsiteY2" fmla="*/ 571119 h 571118"/>
              <a:gd name="connsiteX3" fmla="*/ 0 w 803243"/>
              <a:gd name="connsiteY3" fmla="*/ 571119 h 571118"/>
              <a:gd name="connsiteX4" fmla="*/ 0 w 803243"/>
              <a:gd name="connsiteY4" fmla="*/ 95 h 571118"/>
              <a:gd name="connsiteX5" fmla="*/ 517684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0"/>
                </a:moveTo>
                <a:cubicBezTo>
                  <a:pt x="675418" y="0"/>
                  <a:pt x="803243" y="127826"/>
                  <a:pt x="803243" y="285560"/>
                </a:cubicBezTo>
                <a:lnTo>
                  <a:pt x="803243" y="571119"/>
                </a:lnTo>
                <a:lnTo>
                  <a:pt x="0" y="571119"/>
                </a:lnTo>
                <a:lnTo>
                  <a:pt x="0" y="95"/>
                </a:lnTo>
                <a:lnTo>
                  <a:pt x="517684" y="95"/>
                </a:lnTo>
                <a:close/>
              </a:path>
            </a:pathLst>
          </a:custGeom>
          <a:solidFill>
            <a:srgbClr val="E7E1DF"/>
          </a:solidFill>
          <a:ln w="9525" cap="flat">
            <a:noFill/>
            <a:prstDash val="solid"/>
            <a:miter/>
          </a:ln>
        </p:spPr>
        <p:txBody>
          <a:bodyPr rtlCol="0" anchor="ctr"/>
          <a:lstStyle/>
          <a:p>
            <a:endParaRPr lang="en-US"/>
          </a:p>
        </p:txBody>
      </p:sp>
      <p:pic>
        <p:nvPicPr>
          <p:cNvPr id="4" name="Logo" descr="Logotyp Västra Götalandsregionen">
            <a:extLst>
              <a:ext uri="{FF2B5EF4-FFF2-40B4-BE49-F238E27FC236}">
                <a16:creationId xmlns:a16="http://schemas.microsoft.com/office/drawing/2014/main" id="{CCDBD8D8-0B63-16B1-A58A-3685331C4CCE}"/>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390752" y="6052990"/>
            <a:ext cx="2118361" cy="377529"/>
          </a:xfrm>
          <a:prstGeom prst="rect">
            <a:avLst/>
          </a:prstGeom>
        </p:spPr>
      </p:pic>
      <p:sp>
        <p:nvSpPr>
          <p:cNvPr id="7" name="Platshållare för datum 6">
            <a:extLst>
              <a:ext uri="{FF2B5EF4-FFF2-40B4-BE49-F238E27FC236}">
                <a16:creationId xmlns:a16="http://schemas.microsoft.com/office/drawing/2014/main" id="{C4CBFC51-E299-C1C6-C259-2EC78776D974}"/>
              </a:ext>
            </a:extLst>
          </p:cNvPr>
          <p:cNvSpPr>
            <a:spLocks noGrp="1"/>
          </p:cNvSpPr>
          <p:nvPr>
            <p:ph type="dt" sz="half" idx="14"/>
          </p:nvPr>
        </p:nvSpPr>
        <p:spPr>
          <a:xfrm>
            <a:off x="10901364" y="136525"/>
            <a:ext cx="900071" cy="141687"/>
          </a:xfrm>
        </p:spPr>
        <p:txBody>
          <a:bodyPr/>
          <a:lstStyle/>
          <a:p>
            <a:fld id="{3DB2A7CB-11D8-4F77-89DE-067F16F55928}" type="datetime1">
              <a:rPr lang="sv-SE" smtClean="0"/>
              <a:t>2026-06-29</a:t>
            </a:fld>
            <a:endParaRPr lang="sv-SE"/>
          </a:p>
        </p:txBody>
      </p:sp>
      <p:sp>
        <p:nvSpPr>
          <p:cNvPr id="8" name="Platshållare för sidfot 7">
            <a:extLst>
              <a:ext uri="{FF2B5EF4-FFF2-40B4-BE49-F238E27FC236}">
                <a16:creationId xmlns:a16="http://schemas.microsoft.com/office/drawing/2014/main" id="{DAF13055-4269-7909-D2F6-610F622CD5BE}"/>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2226982353"/>
      </p:ext>
    </p:extLst>
  </p:cSld>
  <p:clrMapOvr>
    <a:masterClrMapping/>
  </p:clrMapOvr>
  <p:extLst>
    <p:ext uri="{DCECCB84-F9BA-43D5-87BE-67443E8EF086}">
      <p15:sldGuideLst xmlns:p15="http://schemas.microsoft.com/office/powerpoint/2012/main">
        <p15:guide id="1" pos="55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Rubrik, innehåll och bi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096621" y="666000"/>
            <a:ext cx="4995333" cy="1047750"/>
          </a:xfrm>
          <a:prstGeom prst="rect">
            <a:avLst/>
          </a:prstGeom>
        </p:spPr>
        <p:txBody>
          <a:bodyPr/>
          <a:lstStyle>
            <a:lvl1pPr>
              <a:defRPr/>
            </a:lvl1pPr>
          </a:lstStyle>
          <a:p>
            <a:r>
              <a:rPr lang="sv-SE"/>
              <a:t>Rubrik</a:t>
            </a:r>
          </a:p>
        </p:txBody>
      </p:sp>
      <p:sp>
        <p:nvSpPr>
          <p:cNvPr id="5" name="Platshållare för innehåll 13">
            <a:extLst>
              <a:ext uri="{FF2B5EF4-FFF2-40B4-BE49-F238E27FC236}">
                <a16:creationId xmlns:a16="http://schemas.microsoft.com/office/drawing/2014/main" id="{CF7DF81E-C002-909A-C891-09FF50BEF206}"/>
              </a:ext>
            </a:extLst>
          </p:cNvPr>
          <p:cNvSpPr>
            <a:spLocks noGrp="1"/>
          </p:cNvSpPr>
          <p:nvPr>
            <p:ph sz="quarter" idx="17" hasCustomPrompt="1"/>
          </p:nvPr>
        </p:nvSpPr>
        <p:spPr>
          <a:xfrm>
            <a:off x="1096247" y="2098800"/>
            <a:ext cx="4995333" cy="3922588"/>
          </a:xfrm>
        </p:spPr>
        <p:txBody>
          <a:bodyPr/>
          <a:lstStyle/>
          <a:p>
            <a:pPr lvl="0"/>
            <a:r>
              <a:rPr lang="sv-SE" noProof="0"/>
              <a:t>Skriv text här</a:t>
            </a:r>
          </a:p>
          <a:p>
            <a:pPr lvl="1"/>
            <a:r>
              <a:rPr lang="sv-SE" noProof="0"/>
              <a:t>Skriv text här</a:t>
            </a:r>
          </a:p>
          <a:p>
            <a:pPr lvl="2"/>
            <a:r>
              <a:rPr lang="sv-SE" noProof="0"/>
              <a:t>Skriv text här</a:t>
            </a:r>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6798481" y="385758"/>
            <a:ext cx="5002954" cy="6091200"/>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lIns="216000" tIns="144000">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a:xfrm>
            <a:off x="10901364" y="136525"/>
            <a:ext cx="900071" cy="141687"/>
          </a:xfrm>
        </p:spPr>
        <p:txBody>
          <a:bodyPr/>
          <a:lstStyle/>
          <a:p>
            <a:fld id="{E5A68553-3428-4DCA-8B86-B0E4A7572495}" type="datetime1">
              <a:rPr lang="sv-SE" smtClean="0"/>
              <a:t>2026-06-29</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3949876134"/>
      </p:ext>
    </p:extLst>
  </p:cSld>
  <p:clrMapOvr>
    <a:masterClrMapping/>
  </p:clrMapOvr>
  <p:extLst>
    <p:ext uri="{DCECCB84-F9BA-43D5-87BE-67443E8EF086}">
      <p15:sldGuideLst xmlns:p15="http://schemas.microsoft.com/office/powerpoint/2012/main">
        <p15:guide id="1" orient="horz" pos="1321">
          <p15:clr>
            <a:srgbClr val="FBAE40"/>
          </p15:clr>
        </p15:guide>
        <p15:guide id="2" pos="688">
          <p15:clr>
            <a:srgbClr val="FBAE40"/>
          </p15:clr>
        </p15:guide>
        <p15:guide id="3" orient="horz" pos="414">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Rubrikbild, två logotype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79401" y="1152048"/>
            <a:ext cx="5737196" cy="2387600"/>
          </a:xfrm>
          <a:prstGeom prst="rect">
            <a:avLst/>
          </a:prstGeom>
        </p:spPr>
        <p:txBody>
          <a:bodyPr anchor="b"/>
          <a:lstStyle>
            <a:lvl1pPr algn="l">
              <a:lnSpc>
                <a:spcPct val="110000"/>
              </a:lnSpc>
              <a:defRPr sz="3500" b="1"/>
            </a:lvl1pPr>
          </a:lstStyle>
          <a:p>
            <a:r>
              <a:rPr lang="sv-SE"/>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80376" y="3683107"/>
            <a:ext cx="5737196"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för att lägga till underrubrik</a:t>
            </a:r>
          </a:p>
        </p:txBody>
      </p:sp>
      <p:sp>
        <p:nvSpPr>
          <p:cNvPr id="15" name="Platshållare för bild 14">
            <a:extLst>
              <a:ext uri="{FF2B5EF4-FFF2-40B4-BE49-F238E27FC236}">
                <a16:creationId xmlns:a16="http://schemas.microsoft.com/office/drawing/2014/main" id="{7930A342-B92A-082F-5C3D-382BD190DCD2}"/>
              </a:ext>
            </a:extLst>
          </p:cNvPr>
          <p:cNvSpPr>
            <a:spLocks noGrp="1"/>
          </p:cNvSpPr>
          <p:nvPr userDrawn="1">
            <p:ph type="pic" sz="quarter" idx="16"/>
          </p:nvPr>
        </p:nvSpPr>
        <p:spPr>
          <a:xfrm>
            <a:off x="8945549" y="386435"/>
            <a:ext cx="2855885" cy="3045534"/>
          </a:xfrm>
          <a:custGeom>
            <a:avLst/>
            <a:gdLst>
              <a:gd name="connsiteX0" fmla="*/ 0 w 2855885"/>
              <a:gd name="connsiteY0" fmla="*/ 0 h 3045534"/>
              <a:gd name="connsiteX1" fmla="*/ 2855885 w 2855885"/>
              <a:gd name="connsiteY1" fmla="*/ 0 h 3045534"/>
              <a:gd name="connsiteX2" fmla="*/ 2855885 w 2855885"/>
              <a:gd name="connsiteY2" fmla="*/ 3045534 h 3045534"/>
              <a:gd name="connsiteX3" fmla="*/ 576053 w 2855885"/>
              <a:gd name="connsiteY3" fmla="*/ 3045534 h 3045534"/>
              <a:gd name="connsiteX4" fmla="*/ 0 w 2855885"/>
              <a:gd name="connsiteY4" fmla="*/ 2469481 h 3045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5885" h="3045534">
                <a:moveTo>
                  <a:pt x="0" y="0"/>
                </a:moveTo>
                <a:lnTo>
                  <a:pt x="2855885" y="0"/>
                </a:lnTo>
                <a:lnTo>
                  <a:pt x="2855885" y="3045534"/>
                </a:lnTo>
                <a:lnTo>
                  <a:pt x="576053" y="3045534"/>
                </a:lnTo>
                <a:cubicBezTo>
                  <a:pt x="257887" y="3045534"/>
                  <a:pt x="0" y="2787649"/>
                  <a:pt x="0" y="2469481"/>
                </a:cubicBezTo>
                <a:close/>
              </a:path>
            </a:pathLst>
          </a:custGeom>
          <a:solidFill>
            <a:schemeClr val="accent2"/>
          </a:solidFill>
        </p:spPr>
        <p:txBody>
          <a:bodyPr wrap="square">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
        <p:nvSpPr>
          <p:cNvPr id="33" name="Frihandsfigur 1">
            <a:extLst>
              <a:ext uri="{FF2B5EF4-FFF2-40B4-BE49-F238E27FC236}">
                <a16:creationId xmlns:a16="http://schemas.microsoft.com/office/drawing/2014/main" id="{E421D8C7-7AE4-75A7-E72D-F2CCD5EBD1ED}"/>
              </a:ext>
              <a:ext uri="{C183D7F6-B498-43B3-948B-1728B52AA6E4}">
                <adec:decorative xmlns:adec="http://schemas.microsoft.com/office/drawing/2017/decorative" val="1"/>
              </a:ext>
            </a:extLst>
          </p:cNvPr>
          <p:cNvSpPr>
            <a:spLocks noChangeAspect="1"/>
          </p:cNvSpPr>
          <p:nvPr/>
        </p:nvSpPr>
        <p:spPr>
          <a:xfrm>
            <a:off x="7517605" y="385758"/>
            <a:ext cx="1427943" cy="1015289"/>
          </a:xfrm>
          <a:custGeom>
            <a:avLst/>
            <a:gdLst>
              <a:gd name="connsiteX0" fmla="*/ 517684 w 803243"/>
              <a:gd name="connsiteY0" fmla="*/ 571119 h 571118"/>
              <a:gd name="connsiteX1" fmla="*/ 803243 w 803243"/>
              <a:gd name="connsiteY1" fmla="*/ 285559 h 571118"/>
              <a:gd name="connsiteX2" fmla="*/ 803243 w 803243"/>
              <a:gd name="connsiteY2" fmla="*/ 0 h 571118"/>
              <a:gd name="connsiteX3" fmla="*/ 0 w 803243"/>
              <a:gd name="connsiteY3" fmla="*/ 0 h 571118"/>
              <a:gd name="connsiteX4" fmla="*/ 0 w 803243"/>
              <a:gd name="connsiteY4" fmla="*/ 571024 h 571118"/>
              <a:gd name="connsiteX5" fmla="*/ 517684 w 803243"/>
              <a:gd name="connsiteY5" fmla="*/ 571024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571119"/>
                </a:moveTo>
                <a:cubicBezTo>
                  <a:pt x="675418" y="571119"/>
                  <a:pt x="803243" y="443294"/>
                  <a:pt x="803243" y="285559"/>
                </a:cubicBezTo>
                <a:lnTo>
                  <a:pt x="803243" y="0"/>
                </a:lnTo>
                <a:lnTo>
                  <a:pt x="0" y="0"/>
                </a:lnTo>
                <a:lnTo>
                  <a:pt x="0" y="571024"/>
                </a:lnTo>
                <a:lnTo>
                  <a:pt x="517684" y="571024"/>
                </a:lnTo>
                <a:close/>
              </a:path>
            </a:pathLst>
          </a:custGeom>
          <a:solidFill>
            <a:srgbClr val="E7E1DF"/>
          </a:solidFill>
          <a:ln w="9525" cap="flat">
            <a:noFill/>
            <a:prstDash val="solid"/>
            <a:miter/>
          </a:ln>
        </p:spPr>
        <p:txBody>
          <a:bodyPr rtlCol="0" anchor="ctr"/>
          <a:lstStyle/>
          <a:p>
            <a:endParaRPr lang="en-US"/>
          </a:p>
        </p:txBody>
      </p:sp>
      <p:sp>
        <p:nvSpPr>
          <p:cNvPr id="37" name="Frihandsfigur 2">
            <a:extLst>
              <a:ext uri="{FF2B5EF4-FFF2-40B4-BE49-F238E27FC236}">
                <a16:creationId xmlns:a16="http://schemas.microsoft.com/office/drawing/2014/main" id="{DCF49D3A-C0A5-C9B4-8C10-96910B5DF584}"/>
              </a:ext>
              <a:ext uri="{C183D7F6-B498-43B3-948B-1728B52AA6E4}">
                <adec:decorative xmlns:adec="http://schemas.microsoft.com/office/drawing/2017/decorative" val="1"/>
              </a:ext>
            </a:extLst>
          </p:cNvPr>
          <p:cNvSpPr>
            <a:spLocks noChangeAspect="1"/>
          </p:cNvSpPr>
          <p:nvPr/>
        </p:nvSpPr>
        <p:spPr>
          <a:xfrm>
            <a:off x="7517605" y="1401049"/>
            <a:ext cx="1427943" cy="2030411"/>
          </a:xfrm>
          <a:custGeom>
            <a:avLst/>
            <a:gdLst>
              <a:gd name="connsiteX0" fmla="*/ 479203 w 803243"/>
              <a:gd name="connsiteY0" fmla="*/ 0 h 1142142"/>
              <a:gd name="connsiteX1" fmla="*/ 803243 w 803243"/>
              <a:gd name="connsiteY1" fmla="*/ 324041 h 1142142"/>
              <a:gd name="connsiteX2" fmla="*/ 803243 w 803243"/>
              <a:gd name="connsiteY2" fmla="*/ 1142143 h 1142142"/>
              <a:gd name="connsiteX3" fmla="*/ 0 w 803243"/>
              <a:gd name="connsiteY3" fmla="*/ 1142143 h 1142142"/>
              <a:gd name="connsiteX4" fmla="*/ 0 w 803243"/>
              <a:gd name="connsiteY4" fmla="*/ 0 h 1142142"/>
              <a:gd name="connsiteX5" fmla="*/ 479203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0"/>
                </a:moveTo>
                <a:cubicBezTo>
                  <a:pt x="658178" y="0"/>
                  <a:pt x="803243" y="145066"/>
                  <a:pt x="803243" y="324041"/>
                </a:cubicBezTo>
                <a:lnTo>
                  <a:pt x="803243" y="1142143"/>
                </a:lnTo>
                <a:lnTo>
                  <a:pt x="0" y="1142143"/>
                </a:lnTo>
                <a:lnTo>
                  <a:pt x="0" y="0"/>
                </a:lnTo>
                <a:lnTo>
                  <a:pt x="479203" y="0"/>
                </a:lnTo>
                <a:close/>
              </a:path>
            </a:pathLst>
          </a:custGeom>
          <a:solidFill>
            <a:schemeClr val="accent1"/>
          </a:solidFill>
          <a:ln w="9525" cap="flat">
            <a:noFill/>
            <a:prstDash val="solid"/>
            <a:miter/>
          </a:ln>
        </p:spPr>
        <p:txBody>
          <a:bodyPr rtlCol="0" anchor="ctr"/>
          <a:lstStyle/>
          <a:p>
            <a:endParaRPr lang="en-US"/>
          </a:p>
        </p:txBody>
      </p:sp>
      <p:sp>
        <p:nvSpPr>
          <p:cNvPr id="34" name="Frihandsfigur 3">
            <a:extLst>
              <a:ext uri="{FF2B5EF4-FFF2-40B4-BE49-F238E27FC236}">
                <a16:creationId xmlns:a16="http://schemas.microsoft.com/office/drawing/2014/main" id="{7135AF6C-31B5-EC1B-7596-331AF27159CA}"/>
              </a:ext>
              <a:ext uri="{C183D7F6-B498-43B3-948B-1728B52AA6E4}">
                <adec:decorative xmlns:adec="http://schemas.microsoft.com/office/drawing/2017/decorative" val="1"/>
              </a:ext>
            </a:extLst>
          </p:cNvPr>
          <p:cNvSpPr>
            <a:spLocks noChangeAspect="1"/>
          </p:cNvSpPr>
          <p:nvPr/>
        </p:nvSpPr>
        <p:spPr>
          <a:xfrm>
            <a:off x="7517605" y="3431800"/>
            <a:ext cx="1427943" cy="1015291"/>
          </a:xfrm>
          <a:custGeom>
            <a:avLst/>
            <a:gdLst>
              <a:gd name="connsiteX0" fmla="*/ 517684 w 803243"/>
              <a:gd name="connsiteY0" fmla="*/ 571119 h 571119"/>
              <a:gd name="connsiteX1" fmla="*/ 803243 w 803243"/>
              <a:gd name="connsiteY1" fmla="*/ 285559 h 571119"/>
              <a:gd name="connsiteX2" fmla="*/ 803243 w 803243"/>
              <a:gd name="connsiteY2" fmla="*/ 0 h 571119"/>
              <a:gd name="connsiteX3" fmla="*/ 0 w 803243"/>
              <a:gd name="connsiteY3" fmla="*/ 0 h 571119"/>
              <a:gd name="connsiteX4" fmla="*/ 0 w 803243"/>
              <a:gd name="connsiteY4" fmla="*/ 571024 h 571119"/>
              <a:gd name="connsiteX5" fmla="*/ 517684 w 803243"/>
              <a:gd name="connsiteY5" fmla="*/ 571024 h 57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9">
                <a:moveTo>
                  <a:pt x="517684" y="571119"/>
                </a:moveTo>
                <a:cubicBezTo>
                  <a:pt x="675418" y="571119"/>
                  <a:pt x="803243" y="443294"/>
                  <a:pt x="803243" y="285559"/>
                </a:cubicBezTo>
                <a:lnTo>
                  <a:pt x="803243" y="0"/>
                </a:lnTo>
                <a:lnTo>
                  <a:pt x="0" y="0"/>
                </a:lnTo>
                <a:lnTo>
                  <a:pt x="0" y="571024"/>
                </a:lnTo>
                <a:lnTo>
                  <a:pt x="517684" y="571024"/>
                </a:lnTo>
                <a:close/>
              </a:path>
            </a:pathLst>
          </a:custGeom>
          <a:solidFill>
            <a:schemeClr val="accent2"/>
          </a:solidFill>
          <a:ln w="9525" cap="flat">
            <a:noFill/>
            <a:prstDash val="solid"/>
            <a:miter/>
          </a:ln>
        </p:spPr>
        <p:txBody>
          <a:bodyPr rtlCol="0" anchor="ctr"/>
          <a:lstStyle/>
          <a:p>
            <a:endParaRPr lang="en-US"/>
          </a:p>
        </p:txBody>
      </p:sp>
      <p:sp>
        <p:nvSpPr>
          <p:cNvPr id="38" name="Frihandsfigur 4">
            <a:extLst>
              <a:ext uri="{FF2B5EF4-FFF2-40B4-BE49-F238E27FC236}">
                <a16:creationId xmlns:a16="http://schemas.microsoft.com/office/drawing/2014/main" id="{AEC35D31-9856-2B82-F7AD-68F4A6BA881A}"/>
              </a:ext>
              <a:ext uri="{C183D7F6-B498-43B3-948B-1728B52AA6E4}">
                <adec:decorative xmlns:adec="http://schemas.microsoft.com/office/drawing/2017/decorative" val="1"/>
              </a:ext>
            </a:extLst>
          </p:cNvPr>
          <p:cNvSpPr>
            <a:spLocks noChangeAspect="1"/>
          </p:cNvSpPr>
          <p:nvPr/>
        </p:nvSpPr>
        <p:spPr>
          <a:xfrm>
            <a:off x="8945717" y="3431800"/>
            <a:ext cx="1427943" cy="2030411"/>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98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98" y="1142143"/>
                </a:lnTo>
                <a:close/>
              </a:path>
            </a:pathLst>
          </a:custGeom>
          <a:solidFill>
            <a:srgbClr val="E7E1DF"/>
          </a:solidFill>
          <a:ln w="9525" cap="flat">
            <a:noFill/>
            <a:prstDash val="solid"/>
            <a:miter/>
          </a:ln>
        </p:spPr>
        <p:txBody>
          <a:bodyPr rtlCol="0" anchor="ctr"/>
          <a:lstStyle/>
          <a:p>
            <a:endParaRPr lang="en-US"/>
          </a:p>
        </p:txBody>
      </p:sp>
      <p:sp>
        <p:nvSpPr>
          <p:cNvPr id="40" name="Frihandsfigur 5">
            <a:extLst>
              <a:ext uri="{FF2B5EF4-FFF2-40B4-BE49-F238E27FC236}">
                <a16:creationId xmlns:a16="http://schemas.microsoft.com/office/drawing/2014/main" id="{5C169603-4E21-C187-1A1D-38882F9232D3}"/>
              </a:ext>
              <a:ext uri="{C183D7F6-B498-43B3-948B-1728B52AA6E4}">
                <adec:decorative xmlns:adec="http://schemas.microsoft.com/office/drawing/2017/decorative" val="1"/>
              </a:ext>
            </a:extLst>
          </p:cNvPr>
          <p:cNvSpPr>
            <a:spLocks noChangeAspect="1"/>
          </p:cNvSpPr>
          <p:nvPr/>
        </p:nvSpPr>
        <p:spPr>
          <a:xfrm>
            <a:off x="10373491" y="3431971"/>
            <a:ext cx="1427943" cy="2030411"/>
          </a:xfrm>
          <a:custGeom>
            <a:avLst/>
            <a:gdLst>
              <a:gd name="connsiteX0" fmla="*/ 324040 w 803243"/>
              <a:gd name="connsiteY0" fmla="*/ 0 h 1142142"/>
              <a:gd name="connsiteX1" fmla="*/ 0 w 803243"/>
              <a:gd name="connsiteY1" fmla="*/ 324041 h 1142142"/>
              <a:gd name="connsiteX2" fmla="*/ 0 w 803243"/>
              <a:gd name="connsiteY2" fmla="*/ 1142143 h 1142142"/>
              <a:gd name="connsiteX3" fmla="*/ 803243 w 803243"/>
              <a:gd name="connsiteY3" fmla="*/ 1142143 h 1142142"/>
              <a:gd name="connsiteX4" fmla="*/ 803243 w 803243"/>
              <a:gd name="connsiteY4" fmla="*/ 0 h 1142142"/>
              <a:gd name="connsiteX5" fmla="*/ 324040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324040" y="0"/>
                </a:moveTo>
                <a:cubicBezTo>
                  <a:pt x="145066" y="0"/>
                  <a:pt x="0" y="145066"/>
                  <a:pt x="0" y="324041"/>
                </a:cubicBezTo>
                <a:lnTo>
                  <a:pt x="0" y="1142143"/>
                </a:lnTo>
                <a:lnTo>
                  <a:pt x="803243" y="1142143"/>
                </a:lnTo>
                <a:lnTo>
                  <a:pt x="803243" y="0"/>
                </a:lnTo>
                <a:lnTo>
                  <a:pt x="324040" y="0"/>
                </a:lnTo>
                <a:close/>
              </a:path>
            </a:pathLst>
          </a:custGeom>
          <a:solidFill>
            <a:schemeClr val="accent1"/>
          </a:solidFill>
          <a:ln w="9525" cap="flat">
            <a:noFill/>
            <a:prstDash val="solid"/>
            <a:miter/>
          </a:ln>
        </p:spPr>
        <p:txBody>
          <a:bodyPr rtlCol="0" anchor="ctr"/>
          <a:lstStyle/>
          <a:p>
            <a:endParaRPr lang="en-US"/>
          </a:p>
        </p:txBody>
      </p:sp>
      <p:sp>
        <p:nvSpPr>
          <p:cNvPr id="39" name="Frihandsfigur 6">
            <a:extLst>
              <a:ext uri="{FF2B5EF4-FFF2-40B4-BE49-F238E27FC236}">
                <a16:creationId xmlns:a16="http://schemas.microsoft.com/office/drawing/2014/main" id="{EDA18A8B-463B-9AD0-703D-FA911578B30D}"/>
              </a:ext>
              <a:ext uri="{C183D7F6-B498-43B3-948B-1728B52AA6E4}">
                <adec:decorative xmlns:adec="http://schemas.microsoft.com/office/drawing/2017/decorative" val="1"/>
              </a:ext>
            </a:extLst>
          </p:cNvPr>
          <p:cNvSpPr>
            <a:spLocks noChangeAspect="1"/>
          </p:cNvSpPr>
          <p:nvPr/>
        </p:nvSpPr>
        <p:spPr>
          <a:xfrm>
            <a:off x="7517605" y="4447600"/>
            <a:ext cx="1427943" cy="2030411"/>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03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03" y="1142143"/>
                </a:lnTo>
                <a:close/>
              </a:path>
            </a:pathLst>
          </a:custGeom>
          <a:solidFill>
            <a:schemeClr val="accent1"/>
          </a:solidFill>
          <a:ln w="9525" cap="flat">
            <a:noFill/>
            <a:prstDash val="solid"/>
            <a:miter/>
          </a:ln>
        </p:spPr>
        <p:txBody>
          <a:bodyPr rtlCol="0" anchor="ctr"/>
          <a:lstStyle/>
          <a:p>
            <a:endParaRPr lang="en-US"/>
          </a:p>
        </p:txBody>
      </p:sp>
      <p:sp>
        <p:nvSpPr>
          <p:cNvPr id="35" name="Frihandsfigur 7">
            <a:extLst>
              <a:ext uri="{FF2B5EF4-FFF2-40B4-BE49-F238E27FC236}">
                <a16:creationId xmlns:a16="http://schemas.microsoft.com/office/drawing/2014/main" id="{3214743A-6966-8ED7-BA34-E45A379E030F}"/>
              </a:ext>
              <a:ext uri="{C183D7F6-B498-43B3-948B-1728B52AA6E4}">
                <adec:decorative xmlns:adec="http://schemas.microsoft.com/office/drawing/2017/decorative" val="1"/>
              </a:ext>
            </a:extLst>
          </p:cNvPr>
          <p:cNvSpPr>
            <a:spLocks noChangeAspect="1"/>
          </p:cNvSpPr>
          <p:nvPr/>
        </p:nvSpPr>
        <p:spPr>
          <a:xfrm>
            <a:off x="8945548" y="5462891"/>
            <a:ext cx="1427943" cy="1015289"/>
          </a:xfrm>
          <a:custGeom>
            <a:avLst/>
            <a:gdLst>
              <a:gd name="connsiteX0" fmla="*/ 285559 w 803243"/>
              <a:gd name="connsiteY0" fmla="*/ 0 h 571118"/>
              <a:gd name="connsiteX1" fmla="*/ 0 w 803243"/>
              <a:gd name="connsiteY1" fmla="*/ 285560 h 571118"/>
              <a:gd name="connsiteX2" fmla="*/ 0 w 803243"/>
              <a:gd name="connsiteY2" fmla="*/ 571119 h 571118"/>
              <a:gd name="connsiteX3" fmla="*/ 803243 w 803243"/>
              <a:gd name="connsiteY3" fmla="*/ 571119 h 571118"/>
              <a:gd name="connsiteX4" fmla="*/ 803243 w 803243"/>
              <a:gd name="connsiteY4" fmla="*/ 95 h 571118"/>
              <a:gd name="connsiteX5" fmla="*/ 285559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285559" y="0"/>
                </a:moveTo>
                <a:cubicBezTo>
                  <a:pt x="127825" y="0"/>
                  <a:pt x="0" y="127826"/>
                  <a:pt x="0" y="285560"/>
                </a:cubicBezTo>
                <a:lnTo>
                  <a:pt x="0" y="571119"/>
                </a:lnTo>
                <a:lnTo>
                  <a:pt x="803243" y="571119"/>
                </a:lnTo>
                <a:lnTo>
                  <a:pt x="803243" y="95"/>
                </a:lnTo>
                <a:lnTo>
                  <a:pt x="285559" y="95"/>
                </a:lnTo>
                <a:close/>
              </a:path>
            </a:pathLst>
          </a:custGeom>
          <a:solidFill>
            <a:schemeClr val="accent2"/>
          </a:solidFill>
          <a:ln w="9525" cap="flat">
            <a:noFill/>
            <a:prstDash val="solid"/>
            <a:miter/>
          </a:ln>
        </p:spPr>
        <p:txBody>
          <a:bodyPr rtlCol="0" anchor="ctr"/>
          <a:lstStyle/>
          <a:p>
            <a:endParaRPr lang="en-US"/>
          </a:p>
        </p:txBody>
      </p:sp>
      <p:sp>
        <p:nvSpPr>
          <p:cNvPr id="36" name="Frihandsfigur 8">
            <a:extLst>
              <a:ext uri="{FF2B5EF4-FFF2-40B4-BE49-F238E27FC236}">
                <a16:creationId xmlns:a16="http://schemas.microsoft.com/office/drawing/2014/main" id="{54E9228D-01FE-98B4-466F-CE9B90DF9F7D}"/>
              </a:ext>
              <a:ext uri="{C183D7F6-B498-43B3-948B-1728B52AA6E4}">
                <adec:decorative xmlns:adec="http://schemas.microsoft.com/office/drawing/2017/decorative" val="1"/>
              </a:ext>
            </a:extLst>
          </p:cNvPr>
          <p:cNvSpPr>
            <a:spLocks noChangeAspect="1"/>
          </p:cNvSpPr>
          <p:nvPr/>
        </p:nvSpPr>
        <p:spPr>
          <a:xfrm>
            <a:off x="10373660" y="5462891"/>
            <a:ext cx="1427943" cy="1015289"/>
          </a:xfrm>
          <a:custGeom>
            <a:avLst/>
            <a:gdLst>
              <a:gd name="connsiteX0" fmla="*/ 517684 w 803243"/>
              <a:gd name="connsiteY0" fmla="*/ 0 h 571118"/>
              <a:gd name="connsiteX1" fmla="*/ 803243 w 803243"/>
              <a:gd name="connsiteY1" fmla="*/ 285560 h 571118"/>
              <a:gd name="connsiteX2" fmla="*/ 803243 w 803243"/>
              <a:gd name="connsiteY2" fmla="*/ 571119 h 571118"/>
              <a:gd name="connsiteX3" fmla="*/ 0 w 803243"/>
              <a:gd name="connsiteY3" fmla="*/ 571119 h 571118"/>
              <a:gd name="connsiteX4" fmla="*/ 0 w 803243"/>
              <a:gd name="connsiteY4" fmla="*/ 95 h 571118"/>
              <a:gd name="connsiteX5" fmla="*/ 517684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0"/>
                </a:moveTo>
                <a:cubicBezTo>
                  <a:pt x="675418" y="0"/>
                  <a:pt x="803243" y="127826"/>
                  <a:pt x="803243" y="285560"/>
                </a:cubicBezTo>
                <a:lnTo>
                  <a:pt x="803243" y="571119"/>
                </a:lnTo>
                <a:lnTo>
                  <a:pt x="0" y="571119"/>
                </a:lnTo>
                <a:lnTo>
                  <a:pt x="0" y="95"/>
                </a:lnTo>
                <a:lnTo>
                  <a:pt x="517684" y="95"/>
                </a:lnTo>
                <a:close/>
              </a:path>
            </a:pathLst>
          </a:custGeom>
          <a:solidFill>
            <a:srgbClr val="E7E1DF"/>
          </a:solidFill>
          <a:ln w="9525" cap="flat">
            <a:noFill/>
            <a:prstDash val="solid"/>
            <a:miter/>
          </a:ln>
        </p:spPr>
        <p:txBody>
          <a:bodyPr rtlCol="0" anchor="ctr"/>
          <a:lstStyle/>
          <a:p>
            <a:endParaRPr lang="en-US"/>
          </a:p>
        </p:txBody>
      </p:sp>
      <p:pic>
        <p:nvPicPr>
          <p:cNvPr id="4" name="Logo" descr="Logotyp Västra Götalandsregionen">
            <a:extLst>
              <a:ext uri="{FF2B5EF4-FFF2-40B4-BE49-F238E27FC236}">
                <a16:creationId xmlns:a16="http://schemas.microsoft.com/office/drawing/2014/main" id="{CCDBD8D8-0B63-16B1-A58A-3685331C4CCE}"/>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390752" y="6052990"/>
            <a:ext cx="2118361" cy="377529"/>
          </a:xfrm>
          <a:prstGeom prst="rect">
            <a:avLst/>
          </a:prstGeom>
        </p:spPr>
      </p:pic>
      <p:sp>
        <p:nvSpPr>
          <p:cNvPr id="6" name="Platshållare för bild 5">
            <a:extLst>
              <a:ext uri="{FF2B5EF4-FFF2-40B4-BE49-F238E27FC236}">
                <a16:creationId xmlns:a16="http://schemas.microsoft.com/office/drawing/2014/main" id="{FC3A05F8-3C95-C4BB-ED96-7938636C1507}"/>
              </a:ext>
            </a:extLst>
          </p:cNvPr>
          <p:cNvSpPr>
            <a:spLocks noGrp="1"/>
          </p:cNvSpPr>
          <p:nvPr>
            <p:ph type="pic" sz="quarter" idx="17" hasCustomPrompt="1"/>
          </p:nvPr>
        </p:nvSpPr>
        <p:spPr>
          <a:xfrm>
            <a:off x="4761570" y="5675314"/>
            <a:ext cx="2312087" cy="802698"/>
          </a:xfrm>
        </p:spPr>
        <p:txBody>
          <a:bodyPr lIns="0" anchor="t" anchorCtr="0"/>
          <a:lstStyle>
            <a:lvl1pPr marL="0" indent="0">
              <a:lnSpc>
                <a:spcPts val="1720"/>
              </a:lnSpc>
              <a:spcBef>
                <a:spcPts val="1000"/>
              </a:spcBef>
              <a:buFontTx/>
              <a:buNone/>
              <a:defRPr sz="1400"/>
            </a:lvl1pPr>
          </a:lstStyle>
          <a:p>
            <a:r>
              <a:rPr lang="sv-SE"/>
              <a:t>Klicka för att lägga till en logotyp</a:t>
            </a:r>
          </a:p>
        </p:txBody>
      </p:sp>
      <p:sp>
        <p:nvSpPr>
          <p:cNvPr id="7" name="Platshållare för datum 6">
            <a:extLst>
              <a:ext uri="{FF2B5EF4-FFF2-40B4-BE49-F238E27FC236}">
                <a16:creationId xmlns:a16="http://schemas.microsoft.com/office/drawing/2014/main" id="{C4CBFC51-E299-C1C6-C259-2EC78776D974}"/>
              </a:ext>
            </a:extLst>
          </p:cNvPr>
          <p:cNvSpPr>
            <a:spLocks noGrp="1"/>
          </p:cNvSpPr>
          <p:nvPr>
            <p:ph type="dt" sz="half" idx="14"/>
          </p:nvPr>
        </p:nvSpPr>
        <p:spPr>
          <a:xfrm>
            <a:off x="10901364" y="136525"/>
            <a:ext cx="900071" cy="141687"/>
          </a:xfrm>
        </p:spPr>
        <p:txBody>
          <a:bodyPr/>
          <a:lstStyle/>
          <a:p>
            <a:fld id="{57EFB0A4-D2B2-4405-B495-FC9200D8C576}" type="datetime1">
              <a:rPr lang="sv-SE" smtClean="0"/>
              <a:t>2026-06-29</a:t>
            </a:fld>
            <a:endParaRPr lang="sv-SE"/>
          </a:p>
        </p:txBody>
      </p:sp>
      <p:sp>
        <p:nvSpPr>
          <p:cNvPr id="8" name="Platshållare för sidfot 7">
            <a:extLst>
              <a:ext uri="{FF2B5EF4-FFF2-40B4-BE49-F238E27FC236}">
                <a16:creationId xmlns:a16="http://schemas.microsoft.com/office/drawing/2014/main" id="{DAF13055-4269-7909-D2F6-610F622CD5BE}"/>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993395139"/>
      </p:ext>
    </p:extLst>
  </p:cSld>
  <p:clrMapOvr>
    <a:masterClrMapping/>
  </p:clrMapOvr>
  <p:extLst>
    <p:ext uri="{DCECCB84-F9BA-43D5-87BE-67443E8EF086}">
      <p15:sldGuideLst xmlns:p15="http://schemas.microsoft.com/office/powerpoint/2012/main">
        <p15:guide id="1" pos="551">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_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a:xfrm>
            <a:off x="1096621" y="666000"/>
            <a:ext cx="8642350" cy="1047750"/>
          </a:xfrm>
          <a:prstGeom prst="rect">
            <a:avLst/>
          </a:prstGeom>
        </p:spPr>
        <p:txBody>
          <a:bodyPr anchor="t" anchorCtr="0"/>
          <a:lstStyle>
            <a:lvl1pPr>
              <a:defRPr/>
            </a:lvl1pPr>
          </a:lstStyle>
          <a:p>
            <a:r>
              <a:rPr lang="sv-SE"/>
              <a:t>Klicka för att lägga till rubrik</a:t>
            </a:r>
          </a:p>
        </p:txBody>
      </p:sp>
      <p:sp>
        <p:nvSpPr>
          <p:cNvPr id="4" name="Platshållare för text 2">
            <a:extLst>
              <a:ext uri="{FF2B5EF4-FFF2-40B4-BE49-F238E27FC236}">
                <a16:creationId xmlns:a16="http://schemas.microsoft.com/office/drawing/2014/main" id="{E32FB49D-5F22-65E1-116A-E103227C3F28}"/>
              </a:ext>
            </a:extLst>
          </p:cNvPr>
          <p:cNvSpPr>
            <a:spLocks noGrp="1"/>
          </p:cNvSpPr>
          <p:nvPr>
            <p:ph idx="1"/>
          </p:nvPr>
        </p:nvSpPr>
        <p:spPr>
          <a:xfrm>
            <a:off x="1099112" y="2098800"/>
            <a:ext cx="8642350" cy="3922588"/>
          </a:xfrm>
          <a:prstGeom prst="rect">
            <a:avLst/>
          </a:prstGeom>
        </p:spPr>
        <p:txBody>
          <a:bodyPr vert="horz" lIns="0" tIns="0" rIns="0" bIns="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a:xfrm>
            <a:off x="10901364" y="136525"/>
            <a:ext cx="900071" cy="141687"/>
          </a:xfrm>
        </p:spPr>
        <p:txBody>
          <a:bodyPr/>
          <a:lstStyle/>
          <a:p>
            <a:fld id="{BC640950-A050-4504-893C-E68B96341836}" type="datetime1">
              <a:rPr lang="sv-SE" smtClean="0"/>
              <a:t>2026-06-29</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grpSp>
        <p:nvGrpSpPr>
          <p:cNvPr id="13" name="Graphic 4">
            <a:extLst>
              <a:ext uri="{FF2B5EF4-FFF2-40B4-BE49-F238E27FC236}">
                <a16:creationId xmlns:a16="http://schemas.microsoft.com/office/drawing/2014/main" id="{162A0E45-E1EA-3009-8278-84D059CF6FCE}"/>
              </a:ext>
            </a:extLst>
          </p:cNvPr>
          <p:cNvGrpSpPr>
            <a:grpSpLocks noChangeAspect="1"/>
          </p:cNvGrpSpPr>
          <p:nvPr/>
        </p:nvGrpSpPr>
        <p:grpSpPr>
          <a:xfrm>
            <a:off x="10373519" y="385758"/>
            <a:ext cx="1427975" cy="6091200"/>
            <a:chOff x="10371138" y="380999"/>
            <a:chExt cx="1439146" cy="6138849"/>
          </a:xfrm>
        </p:grpSpPr>
        <p:sp>
          <p:nvSpPr>
            <p:cNvPr id="15" name="Frihandsfigur 1">
              <a:extLst>
                <a:ext uri="{FF2B5EF4-FFF2-40B4-BE49-F238E27FC236}">
                  <a16:creationId xmlns:a16="http://schemas.microsoft.com/office/drawing/2014/main" id="{FBA227F0-F87F-B1E9-946E-B0BDB414627D}"/>
                </a:ext>
                <a:ext uri="{C183D7F6-B498-43B3-948B-1728B52AA6E4}">
                  <adec:decorative xmlns:adec="http://schemas.microsoft.com/office/drawing/2017/decorative" val="1"/>
                </a:ext>
              </a:extLst>
            </p:cNvPr>
            <p:cNvSpPr>
              <a:spLocks noChangeAspect="1"/>
            </p:cNvSpPr>
            <p:nvPr/>
          </p:nvSpPr>
          <p:spPr>
            <a:xfrm>
              <a:off x="10371138" y="380999"/>
              <a:ext cx="1439144" cy="1023084"/>
            </a:xfrm>
            <a:custGeom>
              <a:avLst/>
              <a:gdLst>
                <a:gd name="connsiteX0" fmla="*/ 511628 w 1439144"/>
                <a:gd name="connsiteY0" fmla="*/ 1023085 h 1023084"/>
                <a:gd name="connsiteX1" fmla="*/ 0 w 1439144"/>
                <a:gd name="connsiteY1" fmla="*/ 511628 h 1023084"/>
                <a:gd name="connsiteX2" fmla="*/ 0 w 1439144"/>
                <a:gd name="connsiteY2" fmla="*/ 0 h 1023084"/>
                <a:gd name="connsiteX3" fmla="*/ 1439145 w 1439144"/>
                <a:gd name="connsiteY3" fmla="*/ 0 h 1023084"/>
                <a:gd name="connsiteX4" fmla="*/ 1439145 w 1439144"/>
                <a:gd name="connsiteY4" fmla="*/ 1023085 h 1023084"/>
                <a:gd name="connsiteX5" fmla="*/ 511628 w 1439144"/>
                <a:gd name="connsiteY5" fmla="*/ 1023085 h 1023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1023084">
                  <a:moveTo>
                    <a:pt x="511628" y="1023085"/>
                  </a:moveTo>
                  <a:cubicBezTo>
                    <a:pt x="229021" y="1023085"/>
                    <a:pt x="0" y="794064"/>
                    <a:pt x="0" y="511628"/>
                  </a:cubicBezTo>
                  <a:lnTo>
                    <a:pt x="0" y="0"/>
                  </a:lnTo>
                  <a:lnTo>
                    <a:pt x="1439145" y="0"/>
                  </a:lnTo>
                  <a:lnTo>
                    <a:pt x="1439145" y="1023085"/>
                  </a:lnTo>
                  <a:lnTo>
                    <a:pt x="511628" y="1023085"/>
                  </a:lnTo>
                  <a:close/>
                </a:path>
              </a:pathLst>
            </a:custGeom>
            <a:solidFill>
              <a:schemeClr val="accent2"/>
            </a:solidFill>
            <a:ln w="17009" cap="flat">
              <a:noFill/>
              <a:prstDash val="solid"/>
              <a:miter/>
            </a:ln>
          </p:spPr>
          <p:txBody>
            <a:bodyPr rtlCol="0" anchor="ctr"/>
            <a:lstStyle/>
            <a:p>
              <a:endParaRPr lang="en-US"/>
            </a:p>
          </p:txBody>
        </p:sp>
        <p:sp>
          <p:nvSpPr>
            <p:cNvPr id="17" name="Frihandsfigur 2">
              <a:extLst>
                <a:ext uri="{FF2B5EF4-FFF2-40B4-BE49-F238E27FC236}">
                  <a16:creationId xmlns:a16="http://schemas.microsoft.com/office/drawing/2014/main" id="{47751422-DED5-3AD2-D9AD-FF0A483F29C4}"/>
                </a:ext>
                <a:ext uri="{C183D7F6-B498-43B3-948B-1728B52AA6E4}">
                  <adec:decorative xmlns:adec="http://schemas.microsoft.com/office/drawing/2017/decorative" val="1"/>
                </a:ext>
              </a:extLst>
            </p:cNvPr>
            <p:cNvSpPr>
              <a:spLocks noChangeAspect="1"/>
            </p:cNvSpPr>
            <p:nvPr/>
          </p:nvSpPr>
          <p:spPr>
            <a:xfrm>
              <a:off x="10371140" y="1404083"/>
              <a:ext cx="1439144" cy="2046340"/>
            </a:xfrm>
            <a:custGeom>
              <a:avLst/>
              <a:gdLst>
                <a:gd name="connsiteX0" fmla="*/ 858572 w 1439144"/>
                <a:gd name="connsiteY0" fmla="*/ 2046340 h 2046340"/>
                <a:gd name="connsiteX1" fmla="*/ 1439145 w 1439144"/>
                <a:gd name="connsiteY1" fmla="*/ 1465767 h 2046340"/>
                <a:gd name="connsiteX2" fmla="*/ 1439145 w 1439144"/>
                <a:gd name="connsiteY2" fmla="*/ 0 h 2046340"/>
                <a:gd name="connsiteX3" fmla="*/ 0 w 1439144"/>
                <a:gd name="connsiteY3" fmla="*/ 0 h 2046340"/>
                <a:gd name="connsiteX4" fmla="*/ 0 w 1439144"/>
                <a:gd name="connsiteY4" fmla="*/ 2046340 h 2046340"/>
                <a:gd name="connsiteX5" fmla="*/ 858572 w 1439144"/>
                <a:gd name="connsiteY5" fmla="*/ 2046340 h 2046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2046340">
                  <a:moveTo>
                    <a:pt x="858572" y="2046340"/>
                  </a:moveTo>
                  <a:cubicBezTo>
                    <a:pt x="1179235" y="2046340"/>
                    <a:pt x="1439145" y="1786431"/>
                    <a:pt x="1439145" y="1465767"/>
                  </a:cubicBezTo>
                  <a:lnTo>
                    <a:pt x="1439145" y="0"/>
                  </a:lnTo>
                  <a:lnTo>
                    <a:pt x="0" y="0"/>
                  </a:lnTo>
                  <a:lnTo>
                    <a:pt x="0" y="2046340"/>
                  </a:lnTo>
                  <a:lnTo>
                    <a:pt x="858572" y="2046340"/>
                  </a:lnTo>
                  <a:close/>
                </a:path>
              </a:pathLst>
            </a:custGeom>
            <a:solidFill>
              <a:srgbClr val="E7E1DF"/>
            </a:solidFill>
            <a:ln w="17009" cap="flat">
              <a:noFill/>
              <a:prstDash val="solid"/>
              <a:miter/>
            </a:ln>
          </p:spPr>
          <p:txBody>
            <a:bodyPr rtlCol="0" anchor="ctr"/>
            <a:lstStyle/>
            <a:p>
              <a:endParaRPr lang="en-US"/>
            </a:p>
          </p:txBody>
        </p:sp>
        <p:sp>
          <p:nvSpPr>
            <p:cNvPr id="16" name="Frihandsfigur 3">
              <a:extLst>
                <a:ext uri="{FF2B5EF4-FFF2-40B4-BE49-F238E27FC236}">
                  <a16:creationId xmlns:a16="http://schemas.microsoft.com/office/drawing/2014/main" id="{C54C73C6-9503-842F-1121-D23FB73C8F02}"/>
                </a:ext>
                <a:ext uri="{C183D7F6-B498-43B3-948B-1728B52AA6E4}">
                  <adec:decorative xmlns:adec="http://schemas.microsoft.com/office/drawing/2017/decorative" val="1"/>
                </a:ext>
              </a:extLst>
            </p:cNvPr>
            <p:cNvSpPr>
              <a:spLocks noChangeAspect="1"/>
            </p:cNvSpPr>
            <p:nvPr/>
          </p:nvSpPr>
          <p:spPr>
            <a:xfrm>
              <a:off x="10371138" y="3450423"/>
              <a:ext cx="1439144" cy="3069425"/>
            </a:xfrm>
            <a:custGeom>
              <a:avLst/>
              <a:gdLst>
                <a:gd name="connsiteX0" fmla="*/ 858572 w 1439144"/>
                <a:gd name="connsiteY0" fmla="*/ 3069425 h 3069424"/>
                <a:gd name="connsiteX1" fmla="*/ 1439145 w 1439144"/>
                <a:gd name="connsiteY1" fmla="*/ 2488852 h 3069424"/>
                <a:gd name="connsiteX2" fmla="*/ 1439145 w 1439144"/>
                <a:gd name="connsiteY2" fmla="*/ 0 h 3069424"/>
                <a:gd name="connsiteX3" fmla="*/ 0 w 1439144"/>
                <a:gd name="connsiteY3" fmla="*/ 0 h 3069424"/>
                <a:gd name="connsiteX4" fmla="*/ 0 w 1439144"/>
                <a:gd name="connsiteY4" fmla="*/ 3069425 h 3069424"/>
                <a:gd name="connsiteX5" fmla="*/ 858572 w 1439144"/>
                <a:gd name="connsiteY5" fmla="*/ 3069425 h 3069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3069424">
                  <a:moveTo>
                    <a:pt x="858572" y="3069425"/>
                  </a:moveTo>
                  <a:cubicBezTo>
                    <a:pt x="1179235" y="3069425"/>
                    <a:pt x="1439145" y="2809515"/>
                    <a:pt x="1439145" y="2488852"/>
                  </a:cubicBezTo>
                  <a:lnTo>
                    <a:pt x="1439145" y="0"/>
                  </a:lnTo>
                  <a:lnTo>
                    <a:pt x="0" y="0"/>
                  </a:lnTo>
                  <a:lnTo>
                    <a:pt x="0" y="3069425"/>
                  </a:lnTo>
                  <a:lnTo>
                    <a:pt x="858572" y="3069425"/>
                  </a:lnTo>
                  <a:close/>
                </a:path>
              </a:pathLst>
            </a:custGeom>
            <a:solidFill>
              <a:schemeClr val="accent1"/>
            </a:solidFill>
            <a:ln w="17009" cap="flat">
              <a:noFill/>
              <a:prstDash val="solid"/>
              <a:miter/>
            </a:ln>
          </p:spPr>
          <p:txBody>
            <a:bodyPr rtlCol="0" anchor="ctr"/>
            <a:lstStyle/>
            <a:p>
              <a:endParaRPr lang="en-US"/>
            </a:p>
          </p:txBody>
        </p:sp>
      </p:grpSp>
    </p:spTree>
    <p:extLst>
      <p:ext uri="{BB962C8B-B14F-4D97-AF65-F5344CB8AC3E}">
        <p14:creationId xmlns:p14="http://schemas.microsoft.com/office/powerpoint/2010/main" val="1175747721"/>
      </p:ext>
    </p:extLst>
  </p:cSld>
  <p:clrMapOvr>
    <a:masterClrMapping/>
  </p:clrMapOvr>
  <p:extLst>
    <p:ext uri="{DCECCB84-F9BA-43D5-87BE-67443E8EF086}">
      <p15:sldGuideLst xmlns:p15="http://schemas.microsoft.com/office/powerpoint/2012/main">
        <p15:guide id="1" orient="horz" pos="1321">
          <p15:clr>
            <a:srgbClr val="FBAE40"/>
          </p15:clr>
        </p15:guide>
        <p15:guide id="2" pos="688">
          <p15:clr>
            <a:srgbClr val="FBAE40"/>
          </p15:clr>
        </p15:guide>
        <p15:guide id="3" orient="horz" pos="414">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571902-9019-4326-9DA4-70B9743B49ED}"/>
              </a:ext>
            </a:extLst>
          </p:cNvPr>
          <p:cNvSpPr>
            <a:spLocks noGrp="1"/>
          </p:cNvSpPr>
          <p:nvPr>
            <p:ph type="title" hasCustomPrompt="1"/>
          </p:nvPr>
        </p:nvSpPr>
        <p:spPr>
          <a:xfrm>
            <a:off x="881395" y="1390462"/>
            <a:ext cx="8872205" cy="1047750"/>
          </a:xfrm>
          <a:prstGeom prst="rect">
            <a:avLst/>
          </a:prstGeom>
        </p:spPr>
        <p:txBody>
          <a:bodyPr/>
          <a:lstStyle>
            <a:lvl1pPr>
              <a:defRPr b="1"/>
            </a:lvl1pPr>
          </a:lstStyle>
          <a:p>
            <a:r>
              <a:rPr lang="sv-SE"/>
              <a:t>Klicka för att lägga till rubrik</a:t>
            </a:r>
          </a:p>
        </p:txBody>
      </p:sp>
      <p:sp>
        <p:nvSpPr>
          <p:cNvPr id="5" name="Platshållare för datum 4">
            <a:extLst>
              <a:ext uri="{FF2B5EF4-FFF2-40B4-BE49-F238E27FC236}">
                <a16:creationId xmlns:a16="http://schemas.microsoft.com/office/drawing/2014/main" id="{3E0629D0-D830-BA3B-8258-4D3944A151FE}"/>
              </a:ext>
            </a:extLst>
          </p:cNvPr>
          <p:cNvSpPr>
            <a:spLocks noGrp="1"/>
          </p:cNvSpPr>
          <p:nvPr>
            <p:ph type="dt" sz="half" idx="10"/>
          </p:nvPr>
        </p:nvSpPr>
        <p:spPr>
          <a:xfrm>
            <a:off x="10901364" y="136525"/>
            <a:ext cx="900071" cy="141687"/>
          </a:xfrm>
        </p:spPr>
        <p:txBody>
          <a:bodyPr/>
          <a:lstStyle/>
          <a:p>
            <a:fld id="{D893F3E1-1992-4997-8F5F-D8500DFEFCD2}" type="datetime1">
              <a:rPr lang="sv-SE" smtClean="0"/>
              <a:t>2026-06-29</a:t>
            </a:fld>
            <a:endParaRPr lang="sv-SE"/>
          </a:p>
        </p:txBody>
      </p:sp>
      <p:sp>
        <p:nvSpPr>
          <p:cNvPr id="6" name="Platshållare för sidfot 5">
            <a:extLst>
              <a:ext uri="{FF2B5EF4-FFF2-40B4-BE49-F238E27FC236}">
                <a16:creationId xmlns:a16="http://schemas.microsoft.com/office/drawing/2014/main" id="{F61AD9AB-C85B-9888-3B59-C1F8A75F1D3A}"/>
              </a:ext>
            </a:extLst>
          </p:cNvPr>
          <p:cNvSpPr>
            <a:spLocks noGrp="1"/>
          </p:cNvSpPr>
          <p:nvPr>
            <p:ph type="ftr" sz="quarter" idx="11"/>
          </p:nvPr>
        </p:nvSpPr>
        <p:spPr/>
        <p:txBody>
          <a:bodyPr/>
          <a:lstStyle/>
          <a:p>
            <a:endParaRPr lang="sv-SE"/>
          </a:p>
        </p:txBody>
      </p:sp>
      <p:grpSp>
        <p:nvGrpSpPr>
          <p:cNvPr id="12" name="Graphic 4">
            <a:extLst>
              <a:ext uri="{FF2B5EF4-FFF2-40B4-BE49-F238E27FC236}">
                <a16:creationId xmlns:a16="http://schemas.microsoft.com/office/drawing/2014/main" id="{7103269B-EA66-46B6-71C1-E192E8F1AFC8}"/>
              </a:ext>
            </a:extLst>
          </p:cNvPr>
          <p:cNvGrpSpPr>
            <a:grpSpLocks noChangeAspect="1"/>
          </p:cNvGrpSpPr>
          <p:nvPr userDrawn="1"/>
        </p:nvGrpSpPr>
        <p:grpSpPr>
          <a:xfrm>
            <a:off x="10373517" y="385758"/>
            <a:ext cx="1427977" cy="6091200"/>
            <a:chOff x="10371143" y="380999"/>
            <a:chExt cx="1439149" cy="6138849"/>
          </a:xfrm>
        </p:grpSpPr>
        <p:sp>
          <p:nvSpPr>
            <p:cNvPr id="13" name="Frihandsfigur 1">
              <a:extLst>
                <a:ext uri="{FF2B5EF4-FFF2-40B4-BE49-F238E27FC236}">
                  <a16:creationId xmlns:a16="http://schemas.microsoft.com/office/drawing/2014/main" id="{5A9026E1-DFAC-E9EE-2962-8B79601BF3EA}"/>
                </a:ext>
                <a:ext uri="{C183D7F6-B498-43B3-948B-1728B52AA6E4}">
                  <adec:decorative xmlns:adec="http://schemas.microsoft.com/office/drawing/2017/decorative" val="1"/>
                </a:ext>
              </a:extLst>
            </p:cNvPr>
            <p:cNvSpPr>
              <a:spLocks noChangeAspect="1"/>
            </p:cNvSpPr>
            <p:nvPr/>
          </p:nvSpPr>
          <p:spPr>
            <a:xfrm>
              <a:off x="10371148" y="380999"/>
              <a:ext cx="1439144" cy="1023084"/>
            </a:xfrm>
            <a:custGeom>
              <a:avLst/>
              <a:gdLst>
                <a:gd name="connsiteX0" fmla="*/ 511628 w 1439144"/>
                <a:gd name="connsiteY0" fmla="*/ 1023085 h 1023084"/>
                <a:gd name="connsiteX1" fmla="*/ 0 w 1439144"/>
                <a:gd name="connsiteY1" fmla="*/ 511628 h 1023084"/>
                <a:gd name="connsiteX2" fmla="*/ 0 w 1439144"/>
                <a:gd name="connsiteY2" fmla="*/ 0 h 1023084"/>
                <a:gd name="connsiteX3" fmla="*/ 1439145 w 1439144"/>
                <a:gd name="connsiteY3" fmla="*/ 0 h 1023084"/>
                <a:gd name="connsiteX4" fmla="*/ 1439145 w 1439144"/>
                <a:gd name="connsiteY4" fmla="*/ 1023085 h 1023084"/>
                <a:gd name="connsiteX5" fmla="*/ 511628 w 1439144"/>
                <a:gd name="connsiteY5" fmla="*/ 1023085 h 1023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1023084">
                  <a:moveTo>
                    <a:pt x="511628" y="1023085"/>
                  </a:moveTo>
                  <a:cubicBezTo>
                    <a:pt x="229021" y="1023085"/>
                    <a:pt x="0" y="794064"/>
                    <a:pt x="0" y="511628"/>
                  </a:cubicBezTo>
                  <a:lnTo>
                    <a:pt x="0" y="0"/>
                  </a:lnTo>
                  <a:lnTo>
                    <a:pt x="1439145" y="0"/>
                  </a:lnTo>
                  <a:lnTo>
                    <a:pt x="1439145" y="1023085"/>
                  </a:lnTo>
                  <a:lnTo>
                    <a:pt x="511628" y="1023085"/>
                  </a:lnTo>
                  <a:close/>
                </a:path>
              </a:pathLst>
            </a:custGeom>
            <a:solidFill>
              <a:schemeClr val="accent2"/>
            </a:solidFill>
            <a:ln w="17009" cap="flat">
              <a:noFill/>
              <a:prstDash val="solid"/>
              <a:miter/>
            </a:ln>
          </p:spPr>
          <p:txBody>
            <a:bodyPr rtlCol="0" anchor="ctr"/>
            <a:lstStyle/>
            <a:p>
              <a:endParaRPr lang="en-US"/>
            </a:p>
          </p:txBody>
        </p:sp>
        <p:sp>
          <p:nvSpPr>
            <p:cNvPr id="15" name="Frihandsfigur 2">
              <a:extLst>
                <a:ext uri="{FF2B5EF4-FFF2-40B4-BE49-F238E27FC236}">
                  <a16:creationId xmlns:a16="http://schemas.microsoft.com/office/drawing/2014/main" id="{F63FA8B4-B426-9EA0-1A0C-AE8684E763C1}"/>
                </a:ext>
                <a:ext uri="{C183D7F6-B498-43B3-948B-1728B52AA6E4}">
                  <adec:decorative xmlns:adec="http://schemas.microsoft.com/office/drawing/2017/decorative" val="1"/>
                </a:ext>
              </a:extLst>
            </p:cNvPr>
            <p:cNvSpPr>
              <a:spLocks noChangeAspect="1"/>
            </p:cNvSpPr>
            <p:nvPr/>
          </p:nvSpPr>
          <p:spPr>
            <a:xfrm>
              <a:off x="10371146" y="1404083"/>
              <a:ext cx="1439144" cy="2046340"/>
            </a:xfrm>
            <a:custGeom>
              <a:avLst/>
              <a:gdLst>
                <a:gd name="connsiteX0" fmla="*/ 858572 w 1439144"/>
                <a:gd name="connsiteY0" fmla="*/ 2046340 h 2046340"/>
                <a:gd name="connsiteX1" fmla="*/ 1439145 w 1439144"/>
                <a:gd name="connsiteY1" fmla="*/ 1465767 h 2046340"/>
                <a:gd name="connsiteX2" fmla="*/ 1439145 w 1439144"/>
                <a:gd name="connsiteY2" fmla="*/ 0 h 2046340"/>
                <a:gd name="connsiteX3" fmla="*/ 0 w 1439144"/>
                <a:gd name="connsiteY3" fmla="*/ 0 h 2046340"/>
                <a:gd name="connsiteX4" fmla="*/ 0 w 1439144"/>
                <a:gd name="connsiteY4" fmla="*/ 2046340 h 2046340"/>
                <a:gd name="connsiteX5" fmla="*/ 858572 w 1439144"/>
                <a:gd name="connsiteY5" fmla="*/ 2046340 h 2046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2046340">
                  <a:moveTo>
                    <a:pt x="858572" y="2046340"/>
                  </a:moveTo>
                  <a:cubicBezTo>
                    <a:pt x="1179235" y="2046340"/>
                    <a:pt x="1439145" y="1786431"/>
                    <a:pt x="1439145" y="1465767"/>
                  </a:cubicBezTo>
                  <a:lnTo>
                    <a:pt x="1439145" y="0"/>
                  </a:lnTo>
                  <a:lnTo>
                    <a:pt x="0" y="0"/>
                  </a:lnTo>
                  <a:lnTo>
                    <a:pt x="0" y="2046340"/>
                  </a:lnTo>
                  <a:lnTo>
                    <a:pt x="858572" y="2046340"/>
                  </a:lnTo>
                  <a:close/>
                </a:path>
              </a:pathLst>
            </a:custGeom>
            <a:solidFill>
              <a:srgbClr val="E7E1DF"/>
            </a:solidFill>
            <a:ln w="17009" cap="flat">
              <a:noFill/>
              <a:prstDash val="solid"/>
              <a:miter/>
            </a:ln>
          </p:spPr>
          <p:txBody>
            <a:bodyPr rtlCol="0" anchor="ctr"/>
            <a:lstStyle/>
            <a:p>
              <a:endParaRPr lang="en-US"/>
            </a:p>
          </p:txBody>
        </p:sp>
        <p:sp>
          <p:nvSpPr>
            <p:cNvPr id="14" name="Frihandsfigur 3">
              <a:extLst>
                <a:ext uri="{FF2B5EF4-FFF2-40B4-BE49-F238E27FC236}">
                  <a16:creationId xmlns:a16="http://schemas.microsoft.com/office/drawing/2014/main" id="{BADC3CCB-35F2-0433-FF67-45C7D893D06C}"/>
                </a:ext>
                <a:ext uri="{C183D7F6-B498-43B3-948B-1728B52AA6E4}">
                  <adec:decorative xmlns:adec="http://schemas.microsoft.com/office/drawing/2017/decorative" val="1"/>
                </a:ext>
              </a:extLst>
            </p:cNvPr>
            <p:cNvSpPr>
              <a:spLocks noChangeAspect="1"/>
            </p:cNvSpPr>
            <p:nvPr/>
          </p:nvSpPr>
          <p:spPr>
            <a:xfrm>
              <a:off x="10371143" y="3450424"/>
              <a:ext cx="1439144" cy="3069424"/>
            </a:xfrm>
            <a:custGeom>
              <a:avLst/>
              <a:gdLst>
                <a:gd name="connsiteX0" fmla="*/ 858572 w 1439144"/>
                <a:gd name="connsiteY0" fmla="*/ 3069425 h 3069424"/>
                <a:gd name="connsiteX1" fmla="*/ 1439145 w 1439144"/>
                <a:gd name="connsiteY1" fmla="*/ 2488852 h 3069424"/>
                <a:gd name="connsiteX2" fmla="*/ 1439145 w 1439144"/>
                <a:gd name="connsiteY2" fmla="*/ 0 h 3069424"/>
                <a:gd name="connsiteX3" fmla="*/ 0 w 1439144"/>
                <a:gd name="connsiteY3" fmla="*/ 0 h 3069424"/>
                <a:gd name="connsiteX4" fmla="*/ 0 w 1439144"/>
                <a:gd name="connsiteY4" fmla="*/ 3069425 h 3069424"/>
                <a:gd name="connsiteX5" fmla="*/ 858572 w 1439144"/>
                <a:gd name="connsiteY5" fmla="*/ 3069425 h 3069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3069424">
                  <a:moveTo>
                    <a:pt x="858572" y="3069425"/>
                  </a:moveTo>
                  <a:cubicBezTo>
                    <a:pt x="1179235" y="3069425"/>
                    <a:pt x="1439145" y="2809515"/>
                    <a:pt x="1439145" y="2488852"/>
                  </a:cubicBezTo>
                  <a:lnTo>
                    <a:pt x="1439145" y="0"/>
                  </a:lnTo>
                  <a:lnTo>
                    <a:pt x="0" y="0"/>
                  </a:lnTo>
                  <a:lnTo>
                    <a:pt x="0" y="3069425"/>
                  </a:lnTo>
                  <a:lnTo>
                    <a:pt x="858572" y="3069425"/>
                  </a:lnTo>
                  <a:close/>
                </a:path>
              </a:pathLst>
            </a:custGeom>
            <a:solidFill>
              <a:schemeClr val="accent1"/>
            </a:solidFill>
            <a:ln w="17009" cap="flat">
              <a:noFill/>
              <a:prstDash val="solid"/>
              <a:miter/>
            </a:ln>
          </p:spPr>
          <p:txBody>
            <a:bodyPr rtlCol="0" anchor="ctr"/>
            <a:lstStyle/>
            <a:p>
              <a:endParaRPr lang="en-US"/>
            </a:p>
          </p:txBody>
        </p:sp>
      </p:grpSp>
    </p:spTree>
    <p:extLst>
      <p:ext uri="{BB962C8B-B14F-4D97-AF65-F5344CB8AC3E}">
        <p14:creationId xmlns:p14="http://schemas.microsoft.com/office/powerpoint/2010/main" val="1158371135"/>
      </p:ext>
    </p:extLst>
  </p:cSld>
  <p:clrMapOvr>
    <a:masterClrMapping/>
  </p:clrMapOvr>
  <p:extLst>
    <p:ext uri="{DCECCB84-F9BA-43D5-87BE-67443E8EF086}">
      <p15:sldGuideLst xmlns:p15="http://schemas.microsoft.com/office/powerpoint/2012/main">
        <p15:guide id="3" pos="551">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2_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a:xfrm>
            <a:off x="1096621" y="666000"/>
            <a:ext cx="9802252" cy="1047750"/>
          </a:xfrm>
          <a:prstGeom prst="rect">
            <a:avLst/>
          </a:prstGeom>
        </p:spPr>
        <p:txBody>
          <a:bodyPr anchor="t" anchorCtr="0"/>
          <a:lstStyle>
            <a:lvl1pPr>
              <a:defRPr/>
            </a:lvl1pPr>
          </a:lstStyle>
          <a:p>
            <a:r>
              <a:rPr lang="sv-SE"/>
              <a:t>Klicka för att lägga till rubrik</a:t>
            </a:r>
          </a:p>
        </p:txBody>
      </p:sp>
      <p:sp>
        <p:nvSpPr>
          <p:cNvPr id="4" name="Platshållare för text 2">
            <a:extLst>
              <a:ext uri="{FF2B5EF4-FFF2-40B4-BE49-F238E27FC236}">
                <a16:creationId xmlns:a16="http://schemas.microsoft.com/office/drawing/2014/main" id="{E32FB49D-5F22-65E1-116A-E103227C3F28}"/>
              </a:ext>
            </a:extLst>
          </p:cNvPr>
          <p:cNvSpPr>
            <a:spLocks noGrp="1"/>
          </p:cNvSpPr>
          <p:nvPr>
            <p:ph idx="1"/>
          </p:nvPr>
        </p:nvSpPr>
        <p:spPr>
          <a:xfrm>
            <a:off x="1099112" y="2098800"/>
            <a:ext cx="9802252" cy="3922588"/>
          </a:xfrm>
          <a:prstGeom prst="rect">
            <a:avLst/>
          </a:prstGeom>
        </p:spPr>
        <p:txBody>
          <a:bodyPr vert="horz" lIns="0" tIns="0" rIns="0" bIns="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a:xfrm>
            <a:off x="10901364" y="136525"/>
            <a:ext cx="900071" cy="141687"/>
          </a:xfrm>
        </p:spPr>
        <p:txBody>
          <a:bodyPr/>
          <a:lstStyle/>
          <a:p>
            <a:fld id="{CCBE34C2-AE6D-4799-8079-90242AF601DB}" type="datetime1">
              <a:rPr lang="sv-SE" smtClean="0"/>
              <a:t>2026-06-29</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1551751508"/>
      </p:ext>
    </p:extLst>
  </p:cSld>
  <p:clrMapOvr>
    <a:masterClrMapping/>
  </p:clrMapOvr>
  <p:extLst>
    <p:ext uri="{DCECCB84-F9BA-43D5-87BE-67443E8EF086}">
      <p15:sldGuideLst xmlns:p15="http://schemas.microsoft.com/office/powerpoint/2012/main">
        <p15:guide id="1" orient="horz" pos="1321">
          <p15:clr>
            <a:srgbClr val="FBAE40"/>
          </p15:clr>
        </p15:guide>
        <p15:guide id="2" pos="688">
          <p15:clr>
            <a:srgbClr val="FBAE40"/>
          </p15:clr>
        </p15:guide>
        <p15:guide id="3" orient="horz" pos="414">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_Rubrik, innehåll och bi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096621" y="666000"/>
            <a:ext cx="4995333" cy="1047750"/>
          </a:xfrm>
          <a:prstGeom prst="rect">
            <a:avLst/>
          </a:prstGeom>
        </p:spPr>
        <p:txBody>
          <a:bodyPr/>
          <a:lstStyle>
            <a:lvl1pPr>
              <a:defRPr/>
            </a:lvl1pPr>
          </a:lstStyle>
          <a:p>
            <a:r>
              <a:rPr lang="sv-SE"/>
              <a:t>Rubrik</a:t>
            </a:r>
          </a:p>
        </p:txBody>
      </p:sp>
      <p:sp>
        <p:nvSpPr>
          <p:cNvPr id="5" name="Platshållare för innehåll 13">
            <a:extLst>
              <a:ext uri="{FF2B5EF4-FFF2-40B4-BE49-F238E27FC236}">
                <a16:creationId xmlns:a16="http://schemas.microsoft.com/office/drawing/2014/main" id="{CF7DF81E-C002-909A-C891-09FF50BEF206}"/>
              </a:ext>
            </a:extLst>
          </p:cNvPr>
          <p:cNvSpPr>
            <a:spLocks noGrp="1"/>
          </p:cNvSpPr>
          <p:nvPr>
            <p:ph sz="quarter" idx="17" hasCustomPrompt="1"/>
          </p:nvPr>
        </p:nvSpPr>
        <p:spPr>
          <a:xfrm>
            <a:off x="1096247" y="2098800"/>
            <a:ext cx="4995333" cy="3922588"/>
          </a:xfrm>
        </p:spPr>
        <p:txBody>
          <a:bodyPr/>
          <a:lstStyle/>
          <a:p>
            <a:pPr lvl="0"/>
            <a:r>
              <a:rPr lang="sv-SE" noProof="0"/>
              <a:t>Skriv text här</a:t>
            </a:r>
          </a:p>
          <a:p>
            <a:pPr lvl="1"/>
            <a:r>
              <a:rPr lang="sv-SE" noProof="0"/>
              <a:t>Skriv text här</a:t>
            </a:r>
          </a:p>
          <a:p>
            <a:pPr lvl="2"/>
            <a:r>
              <a:rPr lang="sv-SE" noProof="0"/>
              <a:t>Skriv text här</a:t>
            </a:r>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6798481" y="385758"/>
            <a:ext cx="5002954" cy="6091200"/>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lIns="216000" tIns="144000">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a:xfrm>
            <a:off x="10901364" y="136525"/>
            <a:ext cx="900071" cy="141687"/>
          </a:xfrm>
        </p:spPr>
        <p:txBody>
          <a:bodyPr/>
          <a:lstStyle/>
          <a:p>
            <a:fld id="{4A814E36-5F4E-48C8-BE41-1EA34AEED0DF}" type="datetime1">
              <a:rPr lang="sv-SE" smtClean="0"/>
              <a:t>2026-06-29</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3519414673"/>
      </p:ext>
    </p:extLst>
  </p:cSld>
  <p:clrMapOvr>
    <a:masterClrMapping/>
  </p:clrMapOvr>
  <p:extLst>
    <p:ext uri="{DCECCB84-F9BA-43D5-87BE-67443E8EF086}">
      <p15:sldGuideLst xmlns:p15="http://schemas.microsoft.com/office/powerpoint/2012/main">
        <p15:guide id="1" orient="horz" pos="1321">
          <p15:clr>
            <a:srgbClr val="FBAE40"/>
          </p15:clr>
        </p15:guide>
        <p15:guide id="2" pos="688">
          <p15:clr>
            <a:srgbClr val="FBAE40"/>
          </p15:clr>
        </p15:guide>
        <p15:guide id="3" orient="horz" pos="414">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2_Rubrik, innehåll och bild">
    <p:spTree>
      <p:nvGrpSpPr>
        <p:cNvPr id="1" name=""/>
        <p:cNvGrpSpPr/>
        <p:nvPr/>
      </p:nvGrpSpPr>
      <p:grpSpPr>
        <a:xfrm>
          <a:off x="0" y="0"/>
          <a:ext cx="0" cy="0"/>
          <a:chOff x="0" y="0"/>
          <a:chExt cx="0" cy="0"/>
        </a:xfrm>
      </p:grpSpPr>
      <p:sp>
        <p:nvSpPr>
          <p:cNvPr id="55" name="Rubrik 1">
            <a:extLst>
              <a:ext uri="{FF2B5EF4-FFF2-40B4-BE49-F238E27FC236}">
                <a16:creationId xmlns:a16="http://schemas.microsoft.com/office/drawing/2014/main" id="{64F625B8-A7A1-7BE0-9DF8-7E7FE117E041}"/>
              </a:ext>
            </a:extLst>
          </p:cNvPr>
          <p:cNvSpPr>
            <a:spLocks noGrp="1"/>
          </p:cNvSpPr>
          <p:nvPr>
            <p:ph type="title" hasCustomPrompt="1"/>
          </p:nvPr>
        </p:nvSpPr>
        <p:spPr>
          <a:xfrm>
            <a:off x="1096622" y="666000"/>
            <a:ext cx="7200000" cy="1047750"/>
          </a:xfrm>
          <a:prstGeom prst="rect">
            <a:avLst/>
          </a:prstGeom>
        </p:spPr>
        <p:txBody>
          <a:bodyPr anchor="b" anchorCtr="0"/>
          <a:lstStyle>
            <a:lvl1pPr>
              <a:defRPr sz="3500" b="1"/>
            </a:lvl1pPr>
          </a:lstStyle>
          <a:p>
            <a:r>
              <a:rPr lang="sv-SE"/>
              <a:t>Rubrik</a:t>
            </a:r>
          </a:p>
        </p:txBody>
      </p:sp>
      <p:sp>
        <p:nvSpPr>
          <p:cNvPr id="49" name="Platshållare för text 5">
            <a:extLst>
              <a:ext uri="{FF2B5EF4-FFF2-40B4-BE49-F238E27FC236}">
                <a16:creationId xmlns:a16="http://schemas.microsoft.com/office/drawing/2014/main" id="{F162ADE3-0956-372F-C6D3-F1068347B53D}"/>
              </a:ext>
            </a:extLst>
          </p:cNvPr>
          <p:cNvSpPr>
            <a:spLocks noGrp="1"/>
          </p:cNvSpPr>
          <p:nvPr>
            <p:ph type="body" idx="26"/>
          </p:nvPr>
        </p:nvSpPr>
        <p:spPr>
          <a:xfrm>
            <a:off x="1096621" y="2098800"/>
            <a:ext cx="7200000" cy="3922588"/>
          </a:xfrm>
        </p:spPr>
        <p:txBody>
          <a:bodyPr/>
          <a:lstStyle/>
          <a:p>
            <a:pPr lvl="0"/>
            <a:r>
              <a:rPr lang="sv-SE"/>
              <a:t>Klicka här för att ändra format på bakgrundstexten</a:t>
            </a:r>
          </a:p>
        </p:txBody>
      </p:sp>
      <p:sp>
        <p:nvSpPr>
          <p:cNvPr id="39" name="Platshållare för bild 38">
            <a:extLst>
              <a:ext uri="{FF2B5EF4-FFF2-40B4-BE49-F238E27FC236}">
                <a16:creationId xmlns:a16="http://schemas.microsoft.com/office/drawing/2014/main" id="{187C5245-8B47-F402-0727-52A9F0502798}"/>
              </a:ext>
            </a:extLst>
          </p:cNvPr>
          <p:cNvSpPr>
            <a:spLocks noGrp="1"/>
          </p:cNvSpPr>
          <p:nvPr>
            <p:ph type="pic" sz="quarter" idx="16"/>
          </p:nvPr>
        </p:nvSpPr>
        <p:spPr>
          <a:xfrm>
            <a:off x="8943034" y="385199"/>
            <a:ext cx="2858400" cy="3045601"/>
          </a:xfrm>
          <a:custGeom>
            <a:avLst/>
            <a:gdLst>
              <a:gd name="connsiteX0" fmla="*/ 0 w 2858400"/>
              <a:gd name="connsiteY0" fmla="*/ 0 h 3045601"/>
              <a:gd name="connsiteX1" fmla="*/ 582742 w 2858400"/>
              <a:gd name="connsiteY1" fmla="*/ 0 h 3045601"/>
              <a:gd name="connsiteX2" fmla="*/ 2275658 w 2858400"/>
              <a:gd name="connsiteY2" fmla="*/ 0 h 3045601"/>
              <a:gd name="connsiteX3" fmla="*/ 2858400 w 2858400"/>
              <a:gd name="connsiteY3" fmla="*/ 0 h 3045601"/>
              <a:gd name="connsiteX4" fmla="*/ 2858400 w 2858400"/>
              <a:gd name="connsiteY4" fmla="*/ 582742 h 3045601"/>
              <a:gd name="connsiteX5" fmla="*/ 2858400 w 2858400"/>
              <a:gd name="connsiteY5" fmla="*/ 2347609 h 3045601"/>
              <a:gd name="connsiteX6" fmla="*/ 2858400 w 2858400"/>
              <a:gd name="connsiteY6" fmla="*/ 2462858 h 3045601"/>
              <a:gd name="connsiteX7" fmla="*/ 2858399 w 2858400"/>
              <a:gd name="connsiteY7" fmla="*/ 2462868 h 3045601"/>
              <a:gd name="connsiteX8" fmla="*/ 2858399 w 2858400"/>
              <a:gd name="connsiteY8" fmla="*/ 3045601 h 3045601"/>
              <a:gd name="connsiteX9" fmla="*/ 1042628 w 2858400"/>
              <a:gd name="connsiteY9" fmla="*/ 3045601 h 3045601"/>
              <a:gd name="connsiteX10" fmla="*/ 1042628 w 2858400"/>
              <a:gd name="connsiteY10" fmla="*/ 3045600 h 3045601"/>
              <a:gd name="connsiteX11" fmla="*/ 582742 w 2858400"/>
              <a:gd name="connsiteY11" fmla="*/ 3045600 h 3045601"/>
              <a:gd name="connsiteX12" fmla="*/ 0 w 2858400"/>
              <a:gd name="connsiteY12" fmla="*/ 2462858 h 3045601"/>
              <a:gd name="connsiteX13" fmla="*/ 0 w 2858400"/>
              <a:gd name="connsiteY13" fmla="*/ 2347609 h 3045601"/>
              <a:gd name="connsiteX14" fmla="*/ 0 w 2858400"/>
              <a:gd name="connsiteY14" fmla="*/ 582742 h 3045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58400" h="3045601">
                <a:moveTo>
                  <a:pt x="0" y="0"/>
                </a:moveTo>
                <a:lnTo>
                  <a:pt x="582742" y="0"/>
                </a:lnTo>
                <a:lnTo>
                  <a:pt x="2275658" y="0"/>
                </a:lnTo>
                <a:lnTo>
                  <a:pt x="2858400" y="0"/>
                </a:lnTo>
                <a:lnTo>
                  <a:pt x="2858400" y="582742"/>
                </a:lnTo>
                <a:lnTo>
                  <a:pt x="2858400" y="2347609"/>
                </a:lnTo>
                <a:lnTo>
                  <a:pt x="2858400" y="2462858"/>
                </a:lnTo>
                <a:lnTo>
                  <a:pt x="2858399" y="2462868"/>
                </a:lnTo>
                <a:lnTo>
                  <a:pt x="2858399" y="3045601"/>
                </a:lnTo>
                <a:lnTo>
                  <a:pt x="1042628" y="3045601"/>
                </a:lnTo>
                <a:lnTo>
                  <a:pt x="1042628" y="3045600"/>
                </a:lnTo>
                <a:lnTo>
                  <a:pt x="582742" y="3045600"/>
                </a:lnTo>
                <a:cubicBezTo>
                  <a:pt x="260902" y="3045600"/>
                  <a:pt x="0" y="2784698"/>
                  <a:pt x="0" y="2462858"/>
                </a:cubicBezTo>
                <a:lnTo>
                  <a:pt x="0" y="2347609"/>
                </a:lnTo>
                <a:lnTo>
                  <a:pt x="0" y="582742"/>
                </a:lnTo>
                <a:close/>
              </a:path>
            </a:pathLst>
          </a:custGeom>
          <a:solidFill>
            <a:srgbClr val="E7E1DF"/>
          </a:solidFill>
        </p:spPr>
        <p:txBody>
          <a:bodyPr wrap="square" lIns="108000" tIns="72000">
            <a:noAutofit/>
          </a:bodyPr>
          <a:lstStyle>
            <a:lvl1pPr marL="0" indent="0">
              <a:buFontTx/>
              <a:buNone/>
              <a:defRPr sz="2000"/>
            </a:lvl1pPr>
          </a:lstStyle>
          <a:p>
            <a:r>
              <a:rPr lang="sv-SE"/>
              <a:t>Klicka på ikonen för att lägga till en bild</a:t>
            </a:r>
          </a:p>
        </p:txBody>
      </p:sp>
      <p:sp>
        <p:nvSpPr>
          <p:cNvPr id="44" name="Platshållare för bild 43">
            <a:extLst>
              <a:ext uri="{FF2B5EF4-FFF2-40B4-BE49-F238E27FC236}">
                <a16:creationId xmlns:a16="http://schemas.microsoft.com/office/drawing/2014/main" id="{457125D0-9A9D-2671-96B2-99317F8C6E91}"/>
              </a:ext>
            </a:extLst>
          </p:cNvPr>
          <p:cNvSpPr>
            <a:spLocks noGrp="1"/>
          </p:cNvSpPr>
          <p:nvPr>
            <p:ph type="pic" sz="quarter" idx="24"/>
          </p:nvPr>
        </p:nvSpPr>
        <p:spPr>
          <a:xfrm>
            <a:off x="8943035" y="3429736"/>
            <a:ext cx="2858400" cy="3045600"/>
          </a:xfrm>
          <a:custGeom>
            <a:avLst/>
            <a:gdLst>
              <a:gd name="connsiteX0" fmla="*/ 582742 w 2858400"/>
              <a:gd name="connsiteY0" fmla="*/ 0 h 3045600"/>
              <a:gd name="connsiteX1" fmla="*/ 795936 w 2858400"/>
              <a:gd name="connsiteY1" fmla="*/ 0 h 3045600"/>
              <a:gd name="connsiteX2" fmla="*/ 2275658 w 2858400"/>
              <a:gd name="connsiteY2" fmla="*/ 0 h 3045600"/>
              <a:gd name="connsiteX3" fmla="*/ 2858400 w 2858400"/>
              <a:gd name="connsiteY3" fmla="*/ 0 h 3045600"/>
              <a:gd name="connsiteX4" fmla="*/ 2858400 w 2858400"/>
              <a:gd name="connsiteY4" fmla="*/ 582742 h 3045600"/>
              <a:gd name="connsiteX5" fmla="*/ 2858400 w 2858400"/>
              <a:gd name="connsiteY5" fmla="*/ 1100700 h 3045600"/>
              <a:gd name="connsiteX6" fmla="*/ 2858400 w 2858400"/>
              <a:gd name="connsiteY6" fmla="*/ 1944900 h 3045600"/>
              <a:gd name="connsiteX7" fmla="*/ 2858400 w 2858400"/>
              <a:gd name="connsiteY7" fmla="*/ 2462858 h 3045600"/>
              <a:gd name="connsiteX8" fmla="*/ 2858400 w 2858400"/>
              <a:gd name="connsiteY8" fmla="*/ 3045600 h 3045600"/>
              <a:gd name="connsiteX9" fmla="*/ 2275658 w 2858400"/>
              <a:gd name="connsiteY9" fmla="*/ 3045600 h 3045600"/>
              <a:gd name="connsiteX10" fmla="*/ 582742 w 2858400"/>
              <a:gd name="connsiteY10" fmla="*/ 3045600 h 3045600"/>
              <a:gd name="connsiteX11" fmla="*/ 0 w 2858400"/>
              <a:gd name="connsiteY11" fmla="*/ 3045600 h 3045600"/>
              <a:gd name="connsiteX12" fmla="*/ 0 w 2858400"/>
              <a:gd name="connsiteY12" fmla="*/ 2462858 h 3045600"/>
              <a:gd name="connsiteX13" fmla="*/ 0 w 2858400"/>
              <a:gd name="connsiteY13" fmla="*/ 1100700 h 3045600"/>
              <a:gd name="connsiteX14" fmla="*/ 0 w 2858400"/>
              <a:gd name="connsiteY14" fmla="*/ 582742 h 3045600"/>
              <a:gd name="connsiteX15" fmla="*/ 582742 w 2858400"/>
              <a:gd name="connsiteY15" fmla="*/ 0 h 3045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58400" h="3045600">
                <a:moveTo>
                  <a:pt x="582742" y="0"/>
                </a:moveTo>
                <a:lnTo>
                  <a:pt x="795936" y="0"/>
                </a:lnTo>
                <a:lnTo>
                  <a:pt x="2275658" y="0"/>
                </a:lnTo>
                <a:lnTo>
                  <a:pt x="2858400" y="0"/>
                </a:lnTo>
                <a:lnTo>
                  <a:pt x="2858400" y="582742"/>
                </a:lnTo>
                <a:lnTo>
                  <a:pt x="2858400" y="1100700"/>
                </a:lnTo>
                <a:lnTo>
                  <a:pt x="2858400" y="1944900"/>
                </a:lnTo>
                <a:lnTo>
                  <a:pt x="2858400" y="2462858"/>
                </a:lnTo>
                <a:lnTo>
                  <a:pt x="2858400" y="3045600"/>
                </a:lnTo>
                <a:lnTo>
                  <a:pt x="2275658" y="3045600"/>
                </a:lnTo>
                <a:lnTo>
                  <a:pt x="582742" y="3045600"/>
                </a:lnTo>
                <a:lnTo>
                  <a:pt x="0" y="3045600"/>
                </a:lnTo>
                <a:lnTo>
                  <a:pt x="0" y="2462858"/>
                </a:lnTo>
                <a:lnTo>
                  <a:pt x="0" y="1100700"/>
                </a:lnTo>
                <a:lnTo>
                  <a:pt x="0" y="582742"/>
                </a:lnTo>
                <a:cubicBezTo>
                  <a:pt x="0" y="260902"/>
                  <a:pt x="260902" y="0"/>
                  <a:pt x="582742" y="0"/>
                </a:cubicBezTo>
                <a:close/>
              </a:path>
            </a:pathLst>
          </a:custGeom>
          <a:solidFill>
            <a:srgbClr val="B3EBF2"/>
          </a:solidFill>
        </p:spPr>
        <p:txBody>
          <a:bodyPr wrap="square" lIns="108000" tIns="72000">
            <a:noAutofit/>
          </a:bodyPr>
          <a:lstStyle>
            <a:lvl1pPr marL="0" indent="0">
              <a:buFontTx/>
              <a:buNone/>
              <a:defRPr sz="2000"/>
            </a:lvl1pPr>
          </a:lstStyle>
          <a:p>
            <a:r>
              <a:rPr lang="sv-SE"/>
              <a:t>Klicka på ikonen för att lägga till en bild</a:t>
            </a:r>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a:xfrm>
            <a:off x="10901364" y="136525"/>
            <a:ext cx="900071" cy="141687"/>
          </a:xfrm>
        </p:spPr>
        <p:txBody>
          <a:bodyPr/>
          <a:lstStyle/>
          <a:p>
            <a:fld id="{C3D6ABEC-DCCD-42D9-80C8-4BFCB37A30E9}" type="datetime1">
              <a:rPr lang="sv-SE" smtClean="0"/>
              <a:t>2026-06-29</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607824088"/>
      </p:ext>
    </p:extLst>
  </p:cSld>
  <p:clrMapOvr>
    <a:masterClrMapping/>
  </p:clrMapOvr>
  <p:extLst>
    <p:ext uri="{DCECCB84-F9BA-43D5-87BE-67443E8EF086}">
      <p15:sldGuideLst xmlns:p15="http://schemas.microsoft.com/office/powerpoint/2012/main">
        <p15:guide id="1" orient="horz" pos="1321">
          <p15:clr>
            <a:srgbClr val="FBAE40"/>
          </p15:clr>
        </p15:guide>
        <p15:guide id="2" pos="688">
          <p15:clr>
            <a:srgbClr val="FBAE40"/>
          </p15:clr>
        </p15:guide>
        <p15:guide id="3" orient="horz" pos="414">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3_Rubrik, innehåll och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a:xfrm>
            <a:off x="1096621" y="666000"/>
            <a:ext cx="5760000" cy="1047750"/>
          </a:xfrm>
          <a:prstGeom prst="rect">
            <a:avLst/>
          </a:prstGeom>
        </p:spPr>
        <p:txBody>
          <a:bodyPr anchor="t" anchorCtr="0"/>
          <a:lstStyle>
            <a:lvl1pPr>
              <a:defRPr/>
            </a:lvl1pPr>
          </a:lstStyle>
          <a:p>
            <a:r>
              <a:rPr lang="sv-SE"/>
              <a:t>Rubrik</a:t>
            </a:r>
          </a:p>
        </p:txBody>
      </p:sp>
      <p:sp>
        <p:nvSpPr>
          <p:cNvPr id="4" name="Platshållare för text 2">
            <a:extLst>
              <a:ext uri="{FF2B5EF4-FFF2-40B4-BE49-F238E27FC236}">
                <a16:creationId xmlns:a16="http://schemas.microsoft.com/office/drawing/2014/main" id="{E32FB49D-5F22-65E1-116A-E103227C3F28}"/>
              </a:ext>
            </a:extLst>
          </p:cNvPr>
          <p:cNvSpPr>
            <a:spLocks noGrp="1"/>
          </p:cNvSpPr>
          <p:nvPr>
            <p:ph idx="1"/>
          </p:nvPr>
        </p:nvSpPr>
        <p:spPr>
          <a:xfrm>
            <a:off x="1099112" y="2098800"/>
            <a:ext cx="5757509" cy="3922588"/>
          </a:xfrm>
          <a:prstGeom prst="rect">
            <a:avLst/>
          </a:prstGeom>
        </p:spPr>
        <p:txBody>
          <a:bodyPr vert="horz" lIns="0" tIns="0" rIns="0" bIns="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7" name="Platshållare för bild 16">
            <a:extLst>
              <a:ext uri="{FF2B5EF4-FFF2-40B4-BE49-F238E27FC236}">
                <a16:creationId xmlns:a16="http://schemas.microsoft.com/office/drawing/2014/main" id="{105C1370-15B7-AC02-005A-AB507144F062}"/>
              </a:ext>
            </a:extLst>
          </p:cNvPr>
          <p:cNvSpPr>
            <a:spLocks noGrp="1"/>
          </p:cNvSpPr>
          <p:nvPr>
            <p:ph type="pic" sz="quarter" idx="27"/>
          </p:nvPr>
        </p:nvSpPr>
        <p:spPr>
          <a:xfrm>
            <a:off x="7513833" y="385197"/>
            <a:ext cx="4287600" cy="4536000"/>
          </a:xfrm>
          <a:custGeom>
            <a:avLst/>
            <a:gdLst>
              <a:gd name="connsiteX0" fmla="*/ 0 w 4287600"/>
              <a:gd name="connsiteY0" fmla="*/ 0 h 4536000"/>
              <a:gd name="connsiteX1" fmla="*/ 603951 w 4287600"/>
              <a:gd name="connsiteY1" fmla="*/ 0 h 4536000"/>
              <a:gd name="connsiteX2" fmla="*/ 1212476 w 4287600"/>
              <a:gd name="connsiteY2" fmla="*/ 0 h 4536000"/>
              <a:gd name="connsiteX3" fmla="*/ 3683649 w 4287600"/>
              <a:gd name="connsiteY3" fmla="*/ 0 h 4536000"/>
              <a:gd name="connsiteX4" fmla="*/ 4287599 w 4287600"/>
              <a:gd name="connsiteY4" fmla="*/ 0 h 4536000"/>
              <a:gd name="connsiteX5" fmla="*/ 4287600 w 4287600"/>
              <a:gd name="connsiteY5" fmla="*/ 0 h 4536000"/>
              <a:gd name="connsiteX6" fmla="*/ 4287600 w 4287600"/>
              <a:gd name="connsiteY6" fmla="*/ 603951 h 4536000"/>
              <a:gd name="connsiteX7" fmla="*/ 4287600 w 4287600"/>
              <a:gd name="connsiteY7" fmla="*/ 3362714 h 4536000"/>
              <a:gd name="connsiteX8" fmla="*/ 4287600 w 4287600"/>
              <a:gd name="connsiteY8" fmla="*/ 3932049 h 4536000"/>
              <a:gd name="connsiteX9" fmla="*/ 4287599 w 4287600"/>
              <a:gd name="connsiteY9" fmla="*/ 3932059 h 4536000"/>
              <a:gd name="connsiteX10" fmla="*/ 4287599 w 4287600"/>
              <a:gd name="connsiteY10" fmla="*/ 4536000 h 4536000"/>
              <a:gd name="connsiteX11" fmla="*/ 3683649 w 4287600"/>
              <a:gd name="connsiteY11" fmla="*/ 4536000 h 4536000"/>
              <a:gd name="connsiteX12" fmla="*/ 1212476 w 4287600"/>
              <a:gd name="connsiteY12" fmla="*/ 4536000 h 4536000"/>
              <a:gd name="connsiteX13" fmla="*/ 603951 w 4287600"/>
              <a:gd name="connsiteY13" fmla="*/ 4536000 h 4536000"/>
              <a:gd name="connsiteX14" fmla="*/ 0 w 4287600"/>
              <a:gd name="connsiteY14" fmla="*/ 3932049 h 4536000"/>
              <a:gd name="connsiteX15" fmla="*/ 0 w 4287600"/>
              <a:gd name="connsiteY15" fmla="*/ 3362714 h 4536000"/>
              <a:gd name="connsiteX16" fmla="*/ 0 w 4287600"/>
              <a:gd name="connsiteY16" fmla="*/ 603951 h 453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87600" h="4536000">
                <a:moveTo>
                  <a:pt x="0" y="0"/>
                </a:moveTo>
                <a:lnTo>
                  <a:pt x="603951" y="0"/>
                </a:lnTo>
                <a:lnTo>
                  <a:pt x="1212476" y="0"/>
                </a:lnTo>
                <a:lnTo>
                  <a:pt x="3683649" y="0"/>
                </a:lnTo>
                <a:lnTo>
                  <a:pt x="4287599" y="0"/>
                </a:lnTo>
                <a:lnTo>
                  <a:pt x="4287600" y="0"/>
                </a:lnTo>
                <a:lnTo>
                  <a:pt x="4287600" y="603951"/>
                </a:lnTo>
                <a:lnTo>
                  <a:pt x="4287600" y="3362714"/>
                </a:lnTo>
                <a:lnTo>
                  <a:pt x="4287600" y="3932049"/>
                </a:lnTo>
                <a:lnTo>
                  <a:pt x="4287599" y="3932059"/>
                </a:lnTo>
                <a:lnTo>
                  <a:pt x="4287599" y="4536000"/>
                </a:lnTo>
                <a:lnTo>
                  <a:pt x="3683649" y="4536000"/>
                </a:lnTo>
                <a:lnTo>
                  <a:pt x="1212476" y="4536000"/>
                </a:lnTo>
                <a:lnTo>
                  <a:pt x="603951" y="4536000"/>
                </a:lnTo>
                <a:cubicBezTo>
                  <a:pt x="270398" y="4536000"/>
                  <a:pt x="0" y="4265602"/>
                  <a:pt x="0" y="3932049"/>
                </a:cubicBezTo>
                <a:lnTo>
                  <a:pt x="0" y="3362714"/>
                </a:lnTo>
                <a:lnTo>
                  <a:pt x="0" y="603951"/>
                </a:lnTo>
                <a:close/>
              </a:path>
            </a:pathLst>
          </a:custGeom>
          <a:solidFill>
            <a:srgbClr val="E7E1DF"/>
          </a:solidFill>
        </p:spPr>
        <p:txBody>
          <a:bodyPr wrap="square" lIns="144000" tIns="108000">
            <a:noAutofit/>
          </a:bodyPr>
          <a:lstStyle>
            <a:lvl1pPr marL="0" indent="0">
              <a:buFontTx/>
              <a:buNone/>
              <a:defRPr sz="2000"/>
            </a:lvl1pPr>
          </a:lstStyle>
          <a:p>
            <a:r>
              <a:rPr lang="sv-SE"/>
              <a:t>Klicka på ikonen för att lägga till en bild</a:t>
            </a:r>
          </a:p>
        </p:txBody>
      </p:sp>
      <p:sp>
        <p:nvSpPr>
          <p:cNvPr id="28" name="Frihandsfigur 1">
            <a:extLst>
              <a:ext uri="{FF2B5EF4-FFF2-40B4-BE49-F238E27FC236}">
                <a16:creationId xmlns:a16="http://schemas.microsoft.com/office/drawing/2014/main" id="{16CBC3DE-3F59-07F4-0A63-FD475D0A55CD}"/>
              </a:ext>
              <a:ext uri="{C183D7F6-B498-43B3-948B-1728B52AA6E4}">
                <adec:decorative xmlns:adec="http://schemas.microsoft.com/office/drawing/2017/decorative" val="1"/>
              </a:ext>
            </a:extLst>
          </p:cNvPr>
          <p:cNvSpPr/>
          <p:nvPr userDrawn="1"/>
        </p:nvSpPr>
        <p:spPr>
          <a:xfrm>
            <a:off x="7513832" y="4921196"/>
            <a:ext cx="4287600" cy="1555200"/>
          </a:xfrm>
          <a:custGeom>
            <a:avLst/>
            <a:gdLst>
              <a:gd name="connsiteX0" fmla="*/ 567181 w 4287600"/>
              <a:gd name="connsiteY0" fmla="*/ 0 h 1555200"/>
              <a:gd name="connsiteX1" fmla="*/ 1713733 w 4287600"/>
              <a:gd name="connsiteY1" fmla="*/ 0 h 1555200"/>
              <a:gd name="connsiteX2" fmla="*/ 3720419 w 4287600"/>
              <a:gd name="connsiteY2" fmla="*/ 0 h 1555200"/>
              <a:gd name="connsiteX3" fmla="*/ 4287600 w 4287600"/>
              <a:gd name="connsiteY3" fmla="*/ 0 h 1555200"/>
              <a:gd name="connsiteX4" fmla="*/ 4287600 w 4287600"/>
              <a:gd name="connsiteY4" fmla="*/ 567181 h 1555200"/>
              <a:gd name="connsiteX5" fmla="*/ 4287600 w 4287600"/>
              <a:gd name="connsiteY5" fmla="*/ 988019 h 1555200"/>
              <a:gd name="connsiteX6" fmla="*/ 4287600 w 4287600"/>
              <a:gd name="connsiteY6" fmla="*/ 1555200 h 1555200"/>
              <a:gd name="connsiteX7" fmla="*/ 3720419 w 4287600"/>
              <a:gd name="connsiteY7" fmla="*/ 1555200 h 1555200"/>
              <a:gd name="connsiteX8" fmla="*/ 1713733 w 4287600"/>
              <a:gd name="connsiteY8" fmla="*/ 1555200 h 1555200"/>
              <a:gd name="connsiteX9" fmla="*/ 567181 w 4287600"/>
              <a:gd name="connsiteY9" fmla="*/ 1555200 h 1555200"/>
              <a:gd name="connsiteX10" fmla="*/ 567171 w 4287600"/>
              <a:gd name="connsiteY10" fmla="*/ 1555199 h 1555200"/>
              <a:gd name="connsiteX11" fmla="*/ 0 w 4287600"/>
              <a:gd name="connsiteY11" fmla="*/ 1555199 h 1555200"/>
              <a:gd name="connsiteX12" fmla="*/ 0 w 4287600"/>
              <a:gd name="connsiteY12" fmla="*/ 988019 h 1555200"/>
              <a:gd name="connsiteX13" fmla="*/ 0 w 4287600"/>
              <a:gd name="connsiteY13" fmla="*/ 711958 h 1555200"/>
              <a:gd name="connsiteX14" fmla="*/ 0 w 4287600"/>
              <a:gd name="connsiteY14" fmla="*/ 567181 h 1555200"/>
              <a:gd name="connsiteX15" fmla="*/ 567181 w 4287600"/>
              <a:gd name="connsiteY15" fmla="*/ 0 h 155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287600" h="1555200">
                <a:moveTo>
                  <a:pt x="567181" y="0"/>
                </a:moveTo>
                <a:lnTo>
                  <a:pt x="1713733" y="0"/>
                </a:lnTo>
                <a:lnTo>
                  <a:pt x="3720419" y="0"/>
                </a:lnTo>
                <a:lnTo>
                  <a:pt x="4287600" y="0"/>
                </a:lnTo>
                <a:lnTo>
                  <a:pt x="4287600" y="567181"/>
                </a:lnTo>
                <a:lnTo>
                  <a:pt x="4287600" y="988019"/>
                </a:lnTo>
                <a:lnTo>
                  <a:pt x="4287600" y="1555200"/>
                </a:lnTo>
                <a:lnTo>
                  <a:pt x="3720419" y="1555200"/>
                </a:lnTo>
                <a:lnTo>
                  <a:pt x="1713733" y="1555200"/>
                </a:lnTo>
                <a:lnTo>
                  <a:pt x="567181" y="1555200"/>
                </a:lnTo>
                <a:lnTo>
                  <a:pt x="567171" y="1555199"/>
                </a:lnTo>
                <a:lnTo>
                  <a:pt x="0" y="1555199"/>
                </a:lnTo>
                <a:lnTo>
                  <a:pt x="0" y="988019"/>
                </a:lnTo>
                <a:lnTo>
                  <a:pt x="0" y="711958"/>
                </a:lnTo>
                <a:lnTo>
                  <a:pt x="0" y="567181"/>
                </a:lnTo>
                <a:cubicBezTo>
                  <a:pt x="0" y="253936"/>
                  <a:pt x="253936" y="0"/>
                  <a:pt x="567181"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a:xfrm>
            <a:off x="10901364" y="136525"/>
            <a:ext cx="900071" cy="141687"/>
          </a:xfrm>
        </p:spPr>
        <p:txBody>
          <a:bodyPr/>
          <a:lstStyle/>
          <a:p>
            <a:fld id="{B7F7458E-D722-4881-BE25-31D16FCAD0CD}" type="datetime1">
              <a:rPr lang="sv-SE" smtClean="0"/>
              <a:t>2026-06-29</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3418310358"/>
      </p:ext>
    </p:extLst>
  </p:cSld>
  <p:clrMapOvr>
    <a:masterClrMapping/>
  </p:clrMapOvr>
  <p:extLst>
    <p:ext uri="{DCECCB84-F9BA-43D5-87BE-67443E8EF086}">
      <p15:sldGuideLst xmlns:p15="http://schemas.microsoft.com/office/powerpoint/2012/main">
        <p15:guide id="1" orient="horz" pos="1321">
          <p15:clr>
            <a:srgbClr val="FBAE40"/>
          </p15:clr>
        </p15:guide>
        <p15:guide id="2" pos="688">
          <p15:clr>
            <a:srgbClr val="FBAE40"/>
          </p15:clr>
        </p15:guide>
        <p15:guide id="3" orient="horz" pos="414">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Rubrik och stor bild">
    <p:spTree>
      <p:nvGrpSpPr>
        <p:cNvPr id="1" name=""/>
        <p:cNvGrpSpPr/>
        <p:nvPr/>
      </p:nvGrpSpPr>
      <p:grpSpPr>
        <a:xfrm>
          <a:off x="0" y="0"/>
          <a:ext cx="0" cy="0"/>
          <a:chOff x="0" y="0"/>
          <a:chExt cx="0" cy="0"/>
        </a:xfrm>
      </p:grpSpPr>
      <p:sp>
        <p:nvSpPr>
          <p:cNvPr id="8" name="Frihandsfigur 7">
            <a:extLst>
              <a:ext uri="{FF2B5EF4-FFF2-40B4-BE49-F238E27FC236}">
                <a16:creationId xmlns:a16="http://schemas.microsoft.com/office/drawing/2014/main" id="{C316BF93-6E39-1789-A4DF-ACF47A8660EE}"/>
              </a:ext>
              <a:ext uri="{C183D7F6-B498-43B3-948B-1728B52AA6E4}">
                <adec:decorative xmlns:adec="http://schemas.microsoft.com/office/drawing/2017/decorative" val="1"/>
              </a:ext>
            </a:extLst>
          </p:cNvPr>
          <p:cNvSpPr/>
          <p:nvPr userDrawn="1"/>
        </p:nvSpPr>
        <p:spPr>
          <a:xfrm>
            <a:off x="389466" y="4921196"/>
            <a:ext cx="11411966" cy="1555200"/>
          </a:xfrm>
          <a:custGeom>
            <a:avLst/>
            <a:gdLst>
              <a:gd name="connsiteX0" fmla="*/ 0 w 11411966"/>
              <a:gd name="connsiteY0" fmla="*/ 0 h 1555200"/>
              <a:gd name="connsiteX1" fmla="*/ 7124366 w 11411966"/>
              <a:gd name="connsiteY1" fmla="*/ 0 h 1555200"/>
              <a:gd name="connsiteX2" fmla="*/ 7691547 w 11411966"/>
              <a:gd name="connsiteY2" fmla="*/ 0 h 1555200"/>
              <a:gd name="connsiteX3" fmla="*/ 8724054 w 11411966"/>
              <a:gd name="connsiteY3" fmla="*/ 0 h 1555200"/>
              <a:gd name="connsiteX4" fmla="*/ 9698233 w 11411966"/>
              <a:gd name="connsiteY4" fmla="*/ 0 h 1555200"/>
              <a:gd name="connsiteX5" fmla="*/ 10844785 w 11411966"/>
              <a:gd name="connsiteY5" fmla="*/ 0 h 1555200"/>
              <a:gd name="connsiteX6" fmla="*/ 11411966 w 11411966"/>
              <a:gd name="connsiteY6" fmla="*/ 567181 h 1555200"/>
              <a:gd name="connsiteX7" fmla="*/ 11411966 w 11411966"/>
              <a:gd name="connsiteY7" fmla="*/ 711958 h 1555200"/>
              <a:gd name="connsiteX8" fmla="*/ 11411966 w 11411966"/>
              <a:gd name="connsiteY8" fmla="*/ 988019 h 1555200"/>
              <a:gd name="connsiteX9" fmla="*/ 11411966 w 11411966"/>
              <a:gd name="connsiteY9" fmla="*/ 1555199 h 1555200"/>
              <a:gd name="connsiteX10" fmla="*/ 10844795 w 11411966"/>
              <a:gd name="connsiteY10" fmla="*/ 1555199 h 1555200"/>
              <a:gd name="connsiteX11" fmla="*/ 10844785 w 11411966"/>
              <a:gd name="connsiteY11" fmla="*/ 1555200 h 1555200"/>
              <a:gd name="connsiteX12" fmla="*/ 9698233 w 11411966"/>
              <a:gd name="connsiteY12" fmla="*/ 1555200 h 1555200"/>
              <a:gd name="connsiteX13" fmla="*/ 8724054 w 11411966"/>
              <a:gd name="connsiteY13" fmla="*/ 1555200 h 1555200"/>
              <a:gd name="connsiteX14" fmla="*/ 7691547 w 11411966"/>
              <a:gd name="connsiteY14" fmla="*/ 1555200 h 1555200"/>
              <a:gd name="connsiteX15" fmla="*/ 7124366 w 11411966"/>
              <a:gd name="connsiteY15" fmla="*/ 1555200 h 1555200"/>
              <a:gd name="connsiteX16" fmla="*/ 0 w 11411966"/>
              <a:gd name="connsiteY16" fmla="*/ 1555200 h 155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411966" h="1555200">
                <a:moveTo>
                  <a:pt x="0" y="0"/>
                </a:moveTo>
                <a:lnTo>
                  <a:pt x="7124366" y="0"/>
                </a:lnTo>
                <a:lnTo>
                  <a:pt x="7691547" y="0"/>
                </a:lnTo>
                <a:lnTo>
                  <a:pt x="8724054" y="0"/>
                </a:lnTo>
                <a:lnTo>
                  <a:pt x="9698233" y="0"/>
                </a:lnTo>
                <a:lnTo>
                  <a:pt x="10844785" y="0"/>
                </a:lnTo>
                <a:cubicBezTo>
                  <a:pt x="11158030" y="0"/>
                  <a:pt x="11411966" y="253936"/>
                  <a:pt x="11411966" y="567181"/>
                </a:cubicBezTo>
                <a:lnTo>
                  <a:pt x="11411966" y="711958"/>
                </a:lnTo>
                <a:lnTo>
                  <a:pt x="11411966" y="988019"/>
                </a:lnTo>
                <a:lnTo>
                  <a:pt x="11411966" y="1555199"/>
                </a:lnTo>
                <a:lnTo>
                  <a:pt x="10844795" y="1555199"/>
                </a:lnTo>
                <a:lnTo>
                  <a:pt x="10844785" y="1555200"/>
                </a:lnTo>
                <a:lnTo>
                  <a:pt x="9698233" y="1555200"/>
                </a:lnTo>
                <a:lnTo>
                  <a:pt x="8724054" y="1555200"/>
                </a:lnTo>
                <a:lnTo>
                  <a:pt x="7691547" y="1555200"/>
                </a:lnTo>
                <a:lnTo>
                  <a:pt x="7124366" y="1555200"/>
                </a:lnTo>
                <a:lnTo>
                  <a:pt x="0" y="15552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a:xfrm>
            <a:off x="1096620" y="5174921"/>
            <a:ext cx="9804743" cy="1047750"/>
          </a:xfrm>
          <a:prstGeom prst="rect">
            <a:avLst/>
          </a:prstGeom>
        </p:spPr>
        <p:txBody>
          <a:bodyPr anchor="ctr" anchorCtr="0"/>
          <a:lstStyle>
            <a:lvl1pPr>
              <a:defRPr>
                <a:solidFill>
                  <a:schemeClr val="bg1"/>
                </a:solidFill>
              </a:defRPr>
            </a:lvl1pPr>
          </a:lstStyle>
          <a:p>
            <a:r>
              <a:rPr lang="sv-SE"/>
              <a:t>Klicka för att lägga till rubrik</a:t>
            </a:r>
          </a:p>
        </p:txBody>
      </p:sp>
      <p:sp>
        <p:nvSpPr>
          <p:cNvPr id="15" name="Platshållare för bild 1">
            <a:extLst>
              <a:ext uri="{FF2B5EF4-FFF2-40B4-BE49-F238E27FC236}">
                <a16:creationId xmlns:a16="http://schemas.microsoft.com/office/drawing/2014/main" id="{C866F5AF-6945-1E27-3523-937C5BA5CF62}"/>
              </a:ext>
            </a:extLst>
          </p:cNvPr>
          <p:cNvSpPr>
            <a:spLocks noGrp="1"/>
          </p:cNvSpPr>
          <p:nvPr>
            <p:ph type="pic" sz="quarter" idx="27"/>
          </p:nvPr>
        </p:nvSpPr>
        <p:spPr>
          <a:xfrm>
            <a:off x="389262" y="380997"/>
            <a:ext cx="11412171" cy="4540200"/>
          </a:xfrm>
          <a:custGeom>
            <a:avLst/>
            <a:gdLst>
              <a:gd name="connsiteX0" fmla="*/ 0 w 11412171"/>
              <a:gd name="connsiteY0" fmla="*/ 0 h 4540200"/>
              <a:gd name="connsiteX1" fmla="*/ 8226418 w 11412171"/>
              <a:gd name="connsiteY1" fmla="*/ 0 h 4540200"/>
              <a:gd name="connsiteX2" fmla="*/ 8226418 w 11412171"/>
              <a:gd name="connsiteY2" fmla="*/ 4200 h 4540200"/>
              <a:gd name="connsiteX3" fmla="*/ 8975361 w 11412171"/>
              <a:gd name="connsiteY3" fmla="*/ 4200 h 4540200"/>
              <a:gd name="connsiteX4" fmla="*/ 8975361 w 11412171"/>
              <a:gd name="connsiteY4" fmla="*/ 0 h 4540200"/>
              <a:gd name="connsiteX5" fmla="*/ 11412171 w 11412171"/>
              <a:gd name="connsiteY5" fmla="*/ 0 h 4540200"/>
              <a:gd name="connsiteX6" fmla="*/ 11412171 w 11412171"/>
              <a:gd name="connsiteY6" fmla="*/ 610124 h 4540200"/>
              <a:gd name="connsiteX7" fmla="*/ 11412171 w 11412171"/>
              <a:gd name="connsiteY7" fmla="*/ 2595883 h 4540200"/>
              <a:gd name="connsiteX8" fmla="*/ 11412171 w 11412171"/>
              <a:gd name="connsiteY8" fmla="*/ 3934276 h 4540200"/>
              <a:gd name="connsiteX9" fmla="*/ 10806247 w 11412171"/>
              <a:gd name="connsiteY9" fmla="*/ 4540200 h 4540200"/>
              <a:gd name="connsiteX10" fmla="*/ 7730495 w 11412171"/>
              <a:gd name="connsiteY10" fmla="*/ 4540200 h 4540200"/>
              <a:gd name="connsiteX11" fmla="*/ 7688832 w 11412171"/>
              <a:gd name="connsiteY11" fmla="*/ 4536000 h 4540200"/>
              <a:gd name="connsiteX12" fmla="*/ 0 w 11412171"/>
              <a:gd name="connsiteY12" fmla="*/ 4536000 h 454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412171" h="4540200">
                <a:moveTo>
                  <a:pt x="0" y="0"/>
                </a:moveTo>
                <a:lnTo>
                  <a:pt x="8226418" y="0"/>
                </a:lnTo>
                <a:lnTo>
                  <a:pt x="8226418" y="4200"/>
                </a:lnTo>
                <a:lnTo>
                  <a:pt x="8975361" y="4200"/>
                </a:lnTo>
                <a:lnTo>
                  <a:pt x="8975361" y="0"/>
                </a:lnTo>
                <a:lnTo>
                  <a:pt x="11412171" y="0"/>
                </a:lnTo>
                <a:lnTo>
                  <a:pt x="11412171" y="610124"/>
                </a:lnTo>
                <a:lnTo>
                  <a:pt x="11412171" y="2595883"/>
                </a:lnTo>
                <a:lnTo>
                  <a:pt x="11412171" y="3934276"/>
                </a:lnTo>
                <a:cubicBezTo>
                  <a:pt x="11412171" y="4268919"/>
                  <a:pt x="11140890" y="4540200"/>
                  <a:pt x="10806247" y="4540200"/>
                </a:cubicBezTo>
                <a:lnTo>
                  <a:pt x="7730495" y="4540200"/>
                </a:lnTo>
                <a:lnTo>
                  <a:pt x="7688832" y="4536000"/>
                </a:lnTo>
                <a:lnTo>
                  <a:pt x="0" y="4536000"/>
                </a:lnTo>
                <a:close/>
              </a:path>
            </a:pathLst>
          </a:custGeom>
          <a:solidFill>
            <a:schemeClr val="bg1">
              <a:lumMod val="95000"/>
            </a:schemeClr>
          </a:solidFill>
        </p:spPr>
        <p:txBody>
          <a:bodyPr wrap="square" lIns="144000" tIns="108000">
            <a:noAutofit/>
          </a:bodyPr>
          <a:lstStyle>
            <a:lvl1pPr marL="0" indent="0">
              <a:buFontTx/>
              <a:buNone/>
              <a:defRPr sz="2000"/>
            </a:lvl1pPr>
          </a:lstStyle>
          <a:p>
            <a:r>
              <a:rPr lang="sv-SE"/>
              <a:t>Klicka på ikonen för att lägga till en bild</a:t>
            </a:r>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a:xfrm>
            <a:off x="10901364" y="136525"/>
            <a:ext cx="900071" cy="141687"/>
          </a:xfrm>
        </p:spPr>
        <p:txBody>
          <a:bodyPr/>
          <a:lstStyle/>
          <a:p>
            <a:fld id="{0D21E636-9871-4682-B368-993BACC3C5B8}" type="datetime1">
              <a:rPr lang="sv-SE" smtClean="0"/>
              <a:t>2026-06-29</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2160206731"/>
      </p:ext>
    </p:extLst>
  </p:cSld>
  <p:clrMapOvr>
    <a:masterClrMapping/>
  </p:clrMapOvr>
  <p:extLst>
    <p:ext uri="{DCECCB84-F9BA-43D5-87BE-67443E8EF086}">
      <p15:sldGuideLst xmlns:p15="http://schemas.microsoft.com/office/powerpoint/2012/main">
        <p15:guide id="1" orient="horz" pos="1321">
          <p15:clr>
            <a:srgbClr val="FBAE40"/>
          </p15:clr>
        </p15:guide>
        <p15:guide id="2" pos="688">
          <p15:clr>
            <a:srgbClr val="FBAE40"/>
          </p15:clr>
        </p15:guide>
        <p15:guide id="3" orient="horz" pos="414">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_Rubrik och stor bild">
    <p:spTree>
      <p:nvGrpSpPr>
        <p:cNvPr id="1" name=""/>
        <p:cNvGrpSpPr/>
        <p:nvPr/>
      </p:nvGrpSpPr>
      <p:grpSpPr>
        <a:xfrm>
          <a:off x="0" y="0"/>
          <a:ext cx="0" cy="0"/>
          <a:chOff x="0" y="0"/>
          <a:chExt cx="0" cy="0"/>
        </a:xfrm>
      </p:grpSpPr>
      <p:sp>
        <p:nvSpPr>
          <p:cNvPr id="8" name="Frihandsfigur 7">
            <a:extLst>
              <a:ext uri="{FF2B5EF4-FFF2-40B4-BE49-F238E27FC236}">
                <a16:creationId xmlns:a16="http://schemas.microsoft.com/office/drawing/2014/main" id="{C316BF93-6E39-1789-A4DF-ACF47A8660EE}"/>
              </a:ext>
              <a:ext uri="{C183D7F6-B498-43B3-948B-1728B52AA6E4}">
                <adec:decorative xmlns:adec="http://schemas.microsoft.com/office/drawing/2017/decorative" val="1"/>
              </a:ext>
            </a:extLst>
          </p:cNvPr>
          <p:cNvSpPr/>
          <p:nvPr userDrawn="1"/>
        </p:nvSpPr>
        <p:spPr>
          <a:xfrm>
            <a:off x="389466" y="4921196"/>
            <a:ext cx="11411966" cy="1555200"/>
          </a:xfrm>
          <a:custGeom>
            <a:avLst/>
            <a:gdLst>
              <a:gd name="connsiteX0" fmla="*/ 0 w 11411966"/>
              <a:gd name="connsiteY0" fmla="*/ 0 h 1555200"/>
              <a:gd name="connsiteX1" fmla="*/ 7124366 w 11411966"/>
              <a:gd name="connsiteY1" fmla="*/ 0 h 1555200"/>
              <a:gd name="connsiteX2" fmla="*/ 7691547 w 11411966"/>
              <a:gd name="connsiteY2" fmla="*/ 0 h 1555200"/>
              <a:gd name="connsiteX3" fmla="*/ 8724054 w 11411966"/>
              <a:gd name="connsiteY3" fmla="*/ 0 h 1555200"/>
              <a:gd name="connsiteX4" fmla="*/ 9698233 w 11411966"/>
              <a:gd name="connsiteY4" fmla="*/ 0 h 1555200"/>
              <a:gd name="connsiteX5" fmla="*/ 10844785 w 11411966"/>
              <a:gd name="connsiteY5" fmla="*/ 0 h 1555200"/>
              <a:gd name="connsiteX6" fmla="*/ 11411966 w 11411966"/>
              <a:gd name="connsiteY6" fmla="*/ 567181 h 1555200"/>
              <a:gd name="connsiteX7" fmla="*/ 11411966 w 11411966"/>
              <a:gd name="connsiteY7" fmla="*/ 711958 h 1555200"/>
              <a:gd name="connsiteX8" fmla="*/ 11411966 w 11411966"/>
              <a:gd name="connsiteY8" fmla="*/ 988019 h 1555200"/>
              <a:gd name="connsiteX9" fmla="*/ 11411966 w 11411966"/>
              <a:gd name="connsiteY9" fmla="*/ 1555199 h 1555200"/>
              <a:gd name="connsiteX10" fmla="*/ 10844795 w 11411966"/>
              <a:gd name="connsiteY10" fmla="*/ 1555199 h 1555200"/>
              <a:gd name="connsiteX11" fmla="*/ 10844785 w 11411966"/>
              <a:gd name="connsiteY11" fmla="*/ 1555200 h 1555200"/>
              <a:gd name="connsiteX12" fmla="*/ 9698233 w 11411966"/>
              <a:gd name="connsiteY12" fmla="*/ 1555200 h 1555200"/>
              <a:gd name="connsiteX13" fmla="*/ 8724054 w 11411966"/>
              <a:gd name="connsiteY13" fmla="*/ 1555200 h 1555200"/>
              <a:gd name="connsiteX14" fmla="*/ 7691547 w 11411966"/>
              <a:gd name="connsiteY14" fmla="*/ 1555200 h 1555200"/>
              <a:gd name="connsiteX15" fmla="*/ 7124366 w 11411966"/>
              <a:gd name="connsiteY15" fmla="*/ 1555200 h 1555200"/>
              <a:gd name="connsiteX16" fmla="*/ 0 w 11411966"/>
              <a:gd name="connsiteY16" fmla="*/ 1555200 h 155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411966" h="1555200">
                <a:moveTo>
                  <a:pt x="0" y="0"/>
                </a:moveTo>
                <a:lnTo>
                  <a:pt x="7124366" y="0"/>
                </a:lnTo>
                <a:lnTo>
                  <a:pt x="7691547" y="0"/>
                </a:lnTo>
                <a:lnTo>
                  <a:pt x="8724054" y="0"/>
                </a:lnTo>
                <a:lnTo>
                  <a:pt x="9698233" y="0"/>
                </a:lnTo>
                <a:lnTo>
                  <a:pt x="10844785" y="0"/>
                </a:lnTo>
                <a:cubicBezTo>
                  <a:pt x="11158030" y="0"/>
                  <a:pt x="11411966" y="253936"/>
                  <a:pt x="11411966" y="567181"/>
                </a:cubicBezTo>
                <a:lnTo>
                  <a:pt x="11411966" y="711958"/>
                </a:lnTo>
                <a:lnTo>
                  <a:pt x="11411966" y="988019"/>
                </a:lnTo>
                <a:lnTo>
                  <a:pt x="11411966" y="1555199"/>
                </a:lnTo>
                <a:lnTo>
                  <a:pt x="10844795" y="1555199"/>
                </a:lnTo>
                <a:lnTo>
                  <a:pt x="10844785" y="1555200"/>
                </a:lnTo>
                <a:lnTo>
                  <a:pt x="9698233" y="1555200"/>
                </a:lnTo>
                <a:lnTo>
                  <a:pt x="8724054" y="1555200"/>
                </a:lnTo>
                <a:lnTo>
                  <a:pt x="7691547" y="1555200"/>
                </a:lnTo>
                <a:lnTo>
                  <a:pt x="7124366" y="1555200"/>
                </a:lnTo>
                <a:lnTo>
                  <a:pt x="0" y="15552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a:xfrm>
            <a:off x="1096620" y="5174921"/>
            <a:ext cx="9804743" cy="1047750"/>
          </a:xfrm>
          <a:prstGeom prst="rect">
            <a:avLst/>
          </a:prstGeom>
        </p:spPr>
        <p:txBody>
          <a:bodyPr anchor="ctr" anchorCtr="0"/>
          <a:lstStyle>
            <a:lvl1pPr>
              <a:defRPr>
                <a:solidFill>
                  <a:schemeClr val="bg1"/>
                </a:solidFill>
              </a:defRPr>
            </a:lvl1pPr>
          </a:lstStyle>
          <a:p>
            <a:r>
              <a:rPr lang="sv-SE"/>
              <a:t>Klicka för att lägga till rubrik</a:t>
            </a:r>
          </a:p>
        </p:txBody>
      </p:sp>
      <p:sp>
        <p:nvSpPr>
          <p:cNvPr id="15" name="Platshållare för bild 1">
            <a:extLst>
              <a:ext uri="{FF2B5EF4-FFF2-40B4-BE49-F238E27FC236}">
                <a16:creationId xmlns:a16="http://schemas.microsoft.com/office/drawing/2014/main" id="{C866F5AF-6945-1E27-3523-937C5BA5CF62}"/>
              </a:ext>
            </a:extLst>
          </p:cNvPr>
          <p:cNvSpPr>
            <a:spLocks noGrp="1"/>
          </p:cNvSpPr>
          <p:nvPr>
            <p:ph type="pic" sz="quarter" idx="27"/>
          </p:nvPr>
        </p:nvSpPr>
        <p:spPr>
          <a:xfrm>
            <a:off x="389262" y="380997"/>
            <a:ext cx="11412171" cy="4540200"/>
          </a:xfrm>
          <a:custGeom>
            <a:avLst/>
            <a:gdLst>
              <a:gd name="connsiteX0" fmla="*/ 0 w 11412171"/>
              <a:gd name="connsiteY0" fmla="*/ 0 h 4540200"/>
              <a:gd name="connsiteX1" fmla="*/ 8226418 w 11412171"/>
              <a:gd name="connsiteY1" fmla="*/ 0 h 4540200"/>
              <a:gd name="connsiteX2" fmla="*/ 8226418 w 11412171"/>
              <a:gd name="connsiteY2" fmla="*/ 4200 h 4540200"/>
              <a:gd name="connsiteX3" fmla="*/ 8975361 w 11412171"/>
              <a:gd name="connsiteY3" fmla="*/ 4200 h 4540200"/>
              <a:gd name="connsiteX4" fmla="*/ 8975361 w 11412171"/>
              <a:gd name="connsiteY4" fmla="*/ 0 h 4540200"/>
              <a:gd name="connsiteX5" fmla="*/ 11412171 w 11412171"/>
              <a:gd name="connsiteY5" fmla="*/ 0 h 4540200"/>
              <a:gd name="connsiteX6" fmla="*/ 11412171 w 11412171"/>
              <a:gd name="connsiteY6" fmla="*/ 610124 h 4540200"/>
              <a:gd name="connsiteX7" fmla="*/ 11412171 w 11412171"/>
              <a:gd name="connsiteY7" fmla="*/ 2595883 h 4540200"/>
              <a:gd name="connsiteX8" fmla="*/ 11412171 w 11412171"/>
              <a:gd name="connsiteY8" fmla="*/ 3934276 h 4540200"/>
              <a:gd name="connsiteX9" fmla="*/ 10806247 w 11412171"/>
              <a:gd name="connsiteY9" fmla="*/ 4540200 h 4540200"/>
              <a:gd name="connsiteX10" fmla="*/ 7730495 w 11412171"/>
              <a:gd name="connsiteY10" fmla="*/ 4540200 h 4540200"/>
              <a:gd name="connsiteX11" fmla="*/ 7688832 w 11412171"/>
              <a:gd name="connsiteY11" fmla="*/ 4536000 h 4540200"/>
              <a:gd name="connsiteX12" fmla="*/ 0 w 11412171"/>
              <a:gd name="connsiteY12" fmla="*/ 4536000 h 454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412171" h="4540200">
                <a:moveTo>
                  <a:pt x="0" y="0"/>
                </a:moveTo>
                <a:lnTo>
                  <a:pt x="8226418" y="0"/>
                </a:lnTo>
                <a:lnTo>
                  <a:pt x="8226418" y="4200"/>
                </a:lnTo>
                <a:lnTo>
                  <a:pt x="8975361" y="4200"/>
                </a:lnTo>
                <a:lnTo>
                  <a:pt x="8975361" y="0"/>
                </a:lnTo>
                <a:lnTo>
                  <a:pt x="11412171" y="0"/>
                </a:lnTo>
                <a:lnTo>
                  <a:pt x="11412171" y="610124"/>
                </a:lnTo>
                <a:lnTo>
                  <a:pt x="11412171" y="2595883"/>
                </a:lnTo>
                <a:lnTo>
                  <a:pt x="11412171" y="3934276"/>
                </a:lnTo>
                <a:cubicBezTo>
                  <a:pt x="11412171" y="4268919"/>
                  <a:pt x="11140890" y="4540200"/>
                  <a:pt x="10806247" y="4540200"/>
                </a:cubicBezTo>
                <a:lnTo>
                  <a:pt x="7730495" y="4540200"/>
                </a:lnTo>
                <a:lnTo>
                  <a:pt x="7688832" y="4536000"/>
                </a:lnTo>
                <a:lnTo>
                  <a:pt x="0" y="4536000"/>
                </a:lnTo>
                <a:close/>
              </a:path>
            </a:pathLst>
          </a:custGeom>
          <a:solidFill>
            <a:srgbClr val="E7E1DF"/>
          </a:solidFill>
        </p:spPr>
        <p:txBody>
          <a:bodyPr wrap="square" lIns="144000" tIns="108000">
            <a:noAutofit/>
          </a:bodyPr>
          <a:lstStyle>
            <a:lvl1pPr marL="0" indent="0">
              <a:buFontTx/>
              <a:buNone/>
              <a:defRPr sz="2000"/>
            </a:lvl1pPr>
          </a:lstStyle>
          <a:p>
            <a:r>
              <a:rPr lang="sv-SE" dirty="0"/>
              <a:t>Klicka på ikonen för att lägga till en bild</a:t>
            </a:r>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a:xfrm>
            <a:off x="10901364" y="136525"/>
            <a:ext cx="900071" cy="141687"/>
          </a:xfrm>
        </p:spPr>
        <p:txBody>
          <a:bodyPr/>
          <a:lstStyle/>
          <a:p>
            <a:fld id="{26050789-9420-4D82-BD1B-DDCC7664529A}" type="datetime1">
              <a:rPr lang="sv-SE" smtClean="0"/>
              <a:t>2026-06-29</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748900709"/>
      </p:ext>
    </p:extLst>
  </p:cSld>
  <p:clrMapOvr>
    <a:masterClrMapping/>
  </p:clrMapOvr>
  <p:extLst>
    <p:ext uri="{DCECCB84-F9BA-43D5-87BE-67443E8EF086}">
      <p15:sldGuideLst xmlns:p15="http://schemas.microsoft.com/office/powerpoint/2012/main">
        <p15:guide id="1" orient="horz" pos="1321">
          <p15:clr>
            <a:srgbClr val="FBAE40"/>
          </p15:clr>
        </p15:guide>
        <p15:guide id="2" pos="688">
          <p15:clr>
            <a:srgbClr val="FBAE40"/>
          </p15:clr>
        </p15:guide>
        <p15:guide id="3" orient="horz" pos="414">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4_Rubrik, innehåll och bi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096621" y="666000"/>
            <a:ext cx="4995333" cy="1047750"/>
          </a:xfrm>
          <a:prstGeom prst="rect">
            <a:avLst/>
          </a:prstGeom>
        </p:spPr>
        <p:txBody>
          <a:bodyPr/>
          <a:lstStyle>
            <a:lvl1pPr>
              <a:defRPr/>
            </a:lvl1pPr>
          </a:lstStyle>
          <a:p>
            <a:r>
              <a:rPr lang="sv-SE"/>
              <a:t>Rubrik</a:t>
            </a:r>
          </a:p>
        </p:txBody>
      </p:sp>
      <p:sp>
        <p:nvSpPr>
          <p:cNvPr id="5" name="Platshållare för innehåll 13">
            <a:extLst>
              <a:ext uri="{FF2B5EF4-FFF2-40B4-BE49-F238E27FC236}">
                <a16:creationId xmlns:a16="http://schemas.microsoft.com/office/drawing/2014/main" id="{CF7DF81E-C002-909A-C891-09FF50BEF206}"/>
              </a:ext>
            </a:extLst>
          </p:cNvPr>
          <p:cNvSpPr>
            <a:spLocks noGrp="1"/>
          </p:cNvSpPr>
          <p:nvPr>
            <p:ph sz="quarter" idx="17" hasCustomPrompt="1"/>
          </p:nvPr>
        </p:nvSpPr>
        <p:spPr>
          <a:xfrm>
            <a:off x="1096247" y="2098800"/>
            <a:ext cx="4995333" cy="3922588"/>
          </a:xfrm>
        </p:spPr>
        <p:txBody>
          <a:bodyPr/>
          <a:lstStyle/>
          <a:p>
            <a:pPr lvl="0"/>
            <a:r>
              <a:rPr lang="sv-SE" noProof="0"/>
              <a:t>Skriv text här</a:t>
            </a:r>
          </a:p>
          <a:p>
            <a:pPr lvl="1"/>
            <a:r>
              <a:rPr lang="sv-SE" noProof="0"/>
              <a:t>Skriv text här</a:t>
            </a:r>
          </a:p>
          <a:p>
            <a:pPr lvl="2"/>
            <a:r>
              <a:rPr lang="sv-SE" noProof="0"/>
              <a:t>Skriv text här</a:t>
            </a:r>
          </a:p>
        </p:txBody>
      </p:sp>
      <p:sp>
        <p:nvSpPr>
          <p:cNvPr id="15" name="Platshållare för bild 14">
            <a:extLst>
              <a:ext uri="{FF2B5EF4-FFF2-40B4-BE49-F238E27FC236}">
                <a16:creationId xmlns:a16="http://schemas.microsoft.com/office/drawing/2014/main" id="{63EFE71E-24F2-53D3-3A31-6073910C5016}"/>
              </a:ext>
            </a:extLst>
          </p:cNvPr>
          <p:cNvSpPr>
            <a:spLocks noGrp="1"/>
          </p:cNvSpPr>
          <p:nvPr>
            <p:ph type="pic" sz="quarter" idx="28"/>
          </p:nvPr>
        </p:nvSpPr>
        <p:spPr>
          <a:xfrm>
            <a:off x="6797101" y="385200"/>
            <a:ext cx="5004000" cy="3045600"/>
          </a:xfrm>
          <a:custGeom>
            <a:avLst/>
            <a:gdLst>
              <a:gd name="connsiteX0" fmla="*/ 599625 w 5004000"/>
              <a:gd name="connsiteY0" fmla="*/ 0 h 3049200"/>
              <a:gd name="connsiteX1" fmla="*/ 1545281 w 5004000"/>
              <a:gd name="connsiteY1" fmla="*/ 0 h 3049200"/>
              <a:gd name="connsiteX2" fmla="*/ 4404375 w 5004000"/>
              <a:gd name="connsiteY2" fmla="*/ 0 h 3049200"/>
              <a:gd name="connsiteX3" fmla="*/ 5004000 w 5004000"/>
              <a:gd name="connsiteY3" fmla="*/ 0 h 3049200"/>
              <a:gd name="connsiteX4" fmla="*/ 5004000 w 5004000"/>
              <a:gd name="connsiteY4" fmla="*/ 599625 h 3049200"/>
              <a:gd name="connsiteX5" fmla="*/ 5004000 w 5004000"/>
              <a:gd name="connsiteY5" fmla="*/ 1104902 h 3049200"/>
              <a:gd name="connsiteX6" fmla="*/ 5004000 w 5004000"/>
              <a:gd name="connsiteY6" fmla="*/ 2449575 h 3049200"/>
              <a:gd name="connsiteX7" fmla="*/ 5004000 w 5004000"/>
              <a:gd name="connsiteY7" fmla="*/ 3049199 h 3049200"/>
              <a:gd name="connsiteX8" fmla="*/ 5004000 w 5004000"/>
              <a:gd name="connsiteY8" fmla="*/ 3049200 h 3049200"/>
              <a:gd name="connsiteX9" fmla="*/ 4404375 w 5004000"/>
              <a:gd name="connsiteY9" fmla="*/ 3049200 h 3049200"/>
              <a:gd name="connsiteX10" fmla="*/ 1545281 w 5004000"/>
              <a:gd name="connsiteY10" fmla="*/ 3049200 h 3049200"/>
              <a:gd name="connsiteX11" fmla="*/ 599625 w 5004000"/>
              <a:gd name="connsiteY11" fmla="*/ 3049200 h 3049200"/>
              <a:gd name="connsiteX12" fmla="*/ 599615 w 5004000"/>
              <a:gd name="connsiteY12" fmla="*/ 3049199 h 3049200"/>
              <a:gd name="connsiteX13" fmla="*/ 0 w 5004000"/>
              <a:gd name="connsiteY13" fmla="*/ 3049199 h 3049200"/>
              <a:gd name="connsiteX14" fmla="*/ 0 w 5004000"/>
              <a:gd name="connsiteY14" fmla="*/ 2449575 h 3049200"/>
              <a:gd name="connsiteX15" fmla="*/ 0 w 5004000"/>
              <a:gd name="connsiteY15" fmla="*/ 1104902 h 3049200"/>
              <a:gd name="connsiteX16" fmla="*/ 0 w 5004000"/>
              <a:gd name="connsiteY16" fmla="*/ 599625 h 3049200"/>
              <a:gd name="connsiteX17" fmla="*/ 599625 w 5004000"/>
              <a:gd name="connsiteY17" fmla="*/ 0 h 304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04000" h="3049200">
                <a:moveTo>
                  <a:pt x="599625" y="0"/>
                </a:moveTo>
                <a:lnTo>
                  <a:pt x="1545281" y="0"/>
                </a:lnTo>
                <a:lnTo>
                  <a:pt x="4404375" y="0"/>
                </a:lnTo>
                <a:lnTo>
                  <a:pt x="5004000" y="0"/>
                </a:lnTo>
                <a:lnTo>
                  <a:pt x="5004000" y="599625"/>
                </a:lnTo>
                <a:lnTo>
                  <a:pt x="5004000" y="1104902"/>
                </a:lnTo>
                <a:lnTo>
                  <a:pt x="5004000" y="2449575"/>
                </a:lnTo>
                <a:lnTo>
                  <a:pt x="5004000" y="3049199"/>
                </a:lnTo>
                <a:lnTo>
                  <a:pt x="5004000" y="3049200"/>
                </a:lnTo>
                <a:lnTo>
                  <a:pt x="4404375" y="3049200"/>
                </a:lnTo>
                <a:lnTo>
                  <a:pt x="1545281" y="3049200"/>
                </a:lnTo>
                <a:lnTo>
                  <a:pt x="599625" y="3049200"/>
                </a:lnTo>
                <a:lnTo>
                  <a:pt x="599615" y="3049199"/>
                </a:lnTo>
                <a:lnTo>
                  <a:pt x="0" y="3049199"/>
                </a:lnTo>
                <a:lnTo>
                  <a:pt x="0" y="2449575"/>
                </a:lnTo>
                <a:lnTo>
                  <a:pt x="0" y="1104902"/>
                </a:lnTo>
                <a:lnTo>
                  <a:pt x="0" y="599625"/>
                </a:lnTo>
                <a:cubicBezTo>
                  <a:pt x="0" y="268461"/>
                  <a:pt x="268461" y="0"/>
                  <a:pt x="599625" y="0"/>
                </a:cubicBezTo>
                <a:close/>
              </a:path>
            </a:pathLst>
          </a:custGeom>
          <a:solidFill>
            <a:srgbClr val="B3EBF2"/>
          </a:solidFill>
        </p:spPr>
        <p:txBody>
          <a:bodyPr wrap="square" lIns="216000" tIns="216000">
            <a:noAutofit/>
          </a:bodyPr>
          <a:lstStyle>
            <a:lvl1pPr marL="0" indent="0">
              <a:buFontTx/>
              <a:buNone/>
              <a:defRPr sz="2200"/>
            </a:lvl1pPr>
          </a:lstStyle>
          <a:p>
            <a:r>
              <a:rPr lang="sv-SE"/>
              <a:t>Klicka på ikonen för att lägga till en bild</a:t>
            </a:r>
          </a:p>
        </p:txBody>
      </p:sp>
      <p:sp>
        <p:nvSpPr>
          <p:cNvPr id="18" name="Platshållare för bild 17">
            <a:extLst>
              <a:ext uri="{FF2B5EF4-FFF2-40B4-BE49-F238E27FC236}">
                <a16:creationId xmlns:a16="http://schemas.microsoft.com/office/drawing/2014/main" id="{1C2124B1-915B-6BD5-C703-CE8084D4BEB6}"/>
              </a:ext>
            </a:extLst>
          </p:cNvPr>
          <p:cNvSpPr>
            <a:spLocks noGrp="1"/>
          </p:cNvSpPr>
          <p:nvPr>
            <p:ph type="pic" sz="quarter" idx="29"/>
          </p:nvPr>
        </p:nvSpPr>
        <p:spPr>
          <a:xfrm>
            <a:off x="6797101" y="3430800"/>
            <a:ext cx="5004000" cy="3045600"/>
          </a:xfrm>
          <a:custGeom>
            <a:avLst/>
            <a:gdLst>
              <a:gd name="connsiteX0" fmla="*/ 0 w 5004000"/>
              <a:gd name="connsiteY0" fmla="*/ 0 h 3049200"/>
              <a:gd name="connsiteX1" fmla="*/ 599625 w 5004000"/>
              <a:gd name="connsiteY1" fmla="*/ 0 h 3049200"/>
              <a:gd name="connsiteX2" fmla="*/ 3554855 w 5004000"/>
              <a:gd name="connsiteY2" fmla="*/ 0 h 3049200"/>
              <a:gd name="connsiteX3" fmla="*/ 4404375 w 5004000"/>
              <a:gd name="connsiteY3" fmla="*/ 0 h 3049200"/>
              <a:gd name="connsiteX4" fmla="*/ 5004000 w 5004000"/>
              <a:gd name="connsiteY4" fmla="*/ 599625 h 3049200"/>
              <a:gd name="connsiteX5" fmla="*/ 5004000 w 5004000"/>
              <a:gd name="connsiteY5" fmla="*/ 1240360 h 3049200"/>
              <a:gd name="connsiteX6" fmla="*/ 5004000 w 5004000"/>
              <a:gd name="connsiteY6" fmla="*/ 2449575 h 3049200"/>
              <a:gd name="connsiteX7" fmla="*/ 5004000 w 5004000"/>
              <a:gd name="connsiteY7" fmla="*/ 3049200 h 3049200"/>
              <a:gd name="connsiteX8" fmla="*/ 4404375 w 5004000"/>
              <a:gd name="connsiteY8" fmla="*/ 3049200 h 3049200"/>
              <a:gd name="connsiteX9" fmla="*/ 3554855 w 5004000"/>
              <a:gd name="connsiteY9" fmla="*/ 3049200 h 3049200"/>
              <a:gd name="connsiteX10" fmla="*/ 599625 w 5004000"/>
              <a:gd name="connsiteY10" fmla="*/ 3049200 h 3049200"/>
              <a:gd name="connsiteX11" fmla="*/ 0 w 5004000"/>
              <a:gd name="connsiteY11" fmla="*/ 3049200 h 3049200"/>
              <a:gd name="connsiteX12" fmla="*/ 0 w 5004000"/>
              <a:gd name="connsiteY12" fmla="*/ 2449575 h 3049200"/>
              <a:gd name="connsiteX13" fmla="*/ 0 w 5004000"/>
              <a:gd name="connsiteY13" fmla="*/ 1240360 h 3049200"/>
              <a:gd name="connsiteX14" fmla="*/ 0 w 5004000"/>
              <a:gd name="connsiteY14" fmla="*/ 599625 h 304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004000" h="3049200">
                <a:moveTo>
                  <a:pt x="0" y="0"/>
                </a:moveTo>
                <a:lnTo>
                  <a:pt x="599625" y="0"/>
                </a:lnTo>
                <a:lnTo>
                  <a:pt x="3554855" y="0"/>
                </a:lnTo>
                <a:lnTo>
                  <a:pt x="4404375" y="0"/>
                </a:lnTo>
                <a:cubicBezTo>
                  <a:pt x="4735539" y="0"/>
                  <a:pt x="5004000" y="268461"/>
                  <a:pt x="5004000" y="599625"/>
                </a:cubicBezTo>
                <a:lnTo>
                  <a:pt x="5004000" y="1240360"/>
                </a:lnTo>
                <a:lnTo>
                  <a:pt x="5004000" y="2449575"/>
                </a:lnTo>
                <a:lnTo>
                  <a:pt x="5004000" y="3049200"/>
                </a:lnTo>
                <a:lnTo>
                  <a:pt x="4404375" y="3049200"/>
                </a:lnTo>
                <a:lnTo>
                  <a:pt x="3554855" y="3049200"/>
                </a:lnTo>
                <a:lnTo>
                  <a:pt x="599625" y="3049200"/>
                </a:lnTo>
                <a:lnTo>
                  <a:pt x="0" y="3049200"/>
                </a:lnTo>
                <a:lnTo>
                  <a:pt x="0" y="2449575"/>
                </a:lnTo>
                <a:lnTo>
                  <a:pt x="0" y="1240360"/>
                </a:lnTo>
                <a:lnTo>
                  <a:pt x="0" y="599625"/>
                </a:lnTo>
                <a:close/>
              </a:path>
            </a:pathLst>
          </a:custGeom>
          <a:solidFill>
            <a:schemeClr val="accent1"/>
          </a:solidFill>
        </p:spPr>
        <p:txBody>
          <a:bodyPr wrap="square" lIns="180000" tIns="180000">
            <a:noAutofit/>
          </a:bodyPr>
          <a:lstStyle>
            <a:lvl1pPr marL="0" indent="0">
              <a:buFontTx/>
              <a:buNone/>
              <a:defRPr sz="2200">
                <a:solidFill>
                  <a:schemeClr val="bg1"/>
                </a:solidFill>
              </a:defRPr>
            </a:lvl1pPr>
          </a:lstStyle>
          <a:p>
            <a:r>
              <a:rPr lang="sv-SE"/>
              <a:t>Klicka på ikonen för att lägga till en bild</a:t>
            </a:r>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a:xfrm>
            <a:off x="10901364" y="136525"/>
            <a:ext cx="900071" cy="141687"/>
          </a:xfrm>
        </p:spPr>
        <p:txBody>
          <a:bodyPr/>
          <a:lstStyle/>
          <a:p>
            <a:fld id="{FF4540E8-26D6-476D-948D-B10BBA45DD60}" type="datetime1">
              <a:rPr lang="sv-SE" smtClean="0"/>
              <a:t>2026-06-29</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2658217876"/>
      </p:ext>
    </p:extLst>
  </p:cSld>
  <p:clrMapOvr>
    <a:masterClrMapping/>
  </p:clrMapOvr>
  <p:extLst>
    <p:ext uri="{DCECCB84-F9BA-43D5-87BE-67443E8EF086}">
      <p15:sldGuideLst xmlns:p15="http://schemas.microsoft.com/office/powerpoint/2012/main">
        <p15:guide id="1" orient="horz" pos="1321">
          <p15:clr>
            <a:srgbClr val="FBAE40"/>
          </p15:clr>
        </p15:guide>
        <p15:guide id="3" pos="688">
          <p15:clr>
            <a:srgbClr val="FBAE40"/>
          </p15:clr>
        </p15:guide>
        <p15:guide id="4" orient="horz" pos="414">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Rubrik, innehåll och bild">
    <p:spTree>
      <p:nvGrpSpPr>
        <p:cNvPr id="1" name=""/>
        <p:cNvGrpSpPr/>
        <p:nvPr/>
      </p:nvGrpSpPr>
      <p:grpSpPr>
        <a:xfrm>
          <a:off x="0" y="0"/>
          <a:ext cx="0" cy="0"/>
          <a:chOff x="0" y="0"/>
          <a:chExt cx="0" cy="0"/>
        </a:xfrm>
      </p:grpSpPr>
      <p:sp>
        <p:nvSpPr>
          <p:cNvPr id="55" name="Rubrik 1">
            <a:extLst>
              <a:ext uri="{FF2B5EF4-FFF2-40B4-BE49-F238E27FC236}">
                <a16:creationId xmlns:a16="http://schemas.microsoft.com/office/drawing/2014/main" id="{64F625B8-A7A1-7BE0-9DF8-7E7FE117E041}"/>
              </a:ext>
            </a:extLst>
          </p:cNvPr>
          <p:cNvSpPr>
            <a:spLocks noGrp="1"/>
          </p:cNvSpPr>
          <p:nvPr>
            <p:ph type="title" hasCustomPrompt="1"/>
          </p:nvPr>
        </p:nvSpPr>
        <p:spPr>
          <a:xfrm>
            <a:off x="1096622" y="666000"/>
            <a:ext cx="7200000" cy="1047750"/>
          </a:xfrm>
          <a:prstGeom prst="rect">
            <a:avLst/>
          </a:prstGeom>
        </p:spPr>
        <p:txBody>
          <a:bodyPr anchor="b" anchorCtr="0"/>
          <a:lstStyle>
            <a:lvl1pPr>
              <a:defRPr sz="3500" b="1"/>
            </a:lvl1pPr>
          </a:lstStyle>
          <a:p>
            <a:r>
              <a:rPr lang="sv-SE"/>
              <a:t>Rubrik</a:t>
            </a:r>
          </a:p>
        </p:txBody>
      </p:sp>
      <p:sp>
        <p:nvSpPr>
          <p:cNvPr id="49" name="Platshållare för text 5">
            <a:extLst>
              <a:ext uri="{FF2B5EF4-FFF2-40B4-BE49-F238E27FC236}">
                <a16:creationId xmlns:a16="http://schemas.microsoft.com/office/drawing/2014/main" id="{F162ADE3-0956-372F-C6D3-F1068347B53D}"/>
              </a:ext>
            </a:extLst>
          </p:cNvPr>
          <p:cNvSpPr>
            <a:spLocks noGrp="1"/>
          </p:cNvSpPr>
          <p:nvPr>
            <p:ph type="body" idx="26"/>
          </p:nvPr>
        </p:nvSpPr>
        <p:spPr>
          <a:xfrm>
            <a:off x="1096621" y="2098800"/>
            <a:ext cx="7200000" cy="3922588"/>
          </a:xfrm>
        </p:spPr>
        <p:txBody>
          <a:bodyPr/>
          <a:lstStyle/>
          <a:p>
            <a:pPr lvl="0"/>
            <a:r>
              <a:rPr lang="sv-SE"/>
              <a:t>Klicka här för att ändra format på bakgrundstexten</a:t>
            </a:r>
          </a:p>
        </p:txBody>
      </p:sp>
      <p:sp>
        <p:nvSpPr>
          <p:cNvPr id="39" name="Platshållare för bild 38">
            <a:extLst>
              <a:ext uri="{FF2B5EF4-FFF2-40B4-BE49-F238E27FC236}">
                <a16:creationId xmlns:a16="http://schemas.microsoft.com/office/drawing/2014/main" id="{187C5245-8B47-F402-0727-52A9F0502798}"/>
              </a:ext>
            </a:extLst>
          </p:cNvPr>
          <p:cNvSpPr>
            <a:spLocks noGrp="1"/>
          </p:cNvSpPr>
          <p:nvPr>
            <p:ph type="pic" sz="quarter" idx="16"/>
          </p:nvPr>
        </p:nvSpPr>
        <p:spPr>
          <a:xfrm>
            <a:off x="8943034" y="385199"/>
            <a:ext cx="2858400" cy="3045601"/>
          </a:xfrm>
          <a:custGeom>
            <a:avLst/>
            <a:gdLst>
              <a:gd name="connsiteX0" fmla="*/ 0 w 2858400"/>
              <a:gd name="connsiteY0" fmla="*/ 0 h 3045601"/>
              <a:gd name="connsiteX1" fmla="*/ 582742 w 2858400"/>
              <a:gd name="connsiteY1" fmla="*/ 0 h 3045601"/>
              <a:gd name="connsiteX2" fmla="*/ 2275658 w 2858400"/>
              <a:gd name="connsiteY2" fmla="*/ 0 h 3045601"/>
              <a:gd name="connsiteX3" fmla="*/ 2858400 w 2858400"/>
              <a:gd name="connsiteY3" fmla="*/ 0 h 3045601"/>
              <a:gd name="connsiteX4" fmla="*/ 2858400 w 2858400"/>
              <a:gd name="connsiteY4" fmla="*/ 582742 h 3045601"/>
              <a:gd name="connsiteX5" fmla="*/ 2858400 w 2858400"/>
              <a:gd name="connsiteY5" fmla="*/ 2347609 h 3045601"/>
              <a:gd name="connsiteX6" fmla="*/ 2858400 w 2858400"/>
              <a:gd name="connsiteY6" fmla="*/ 2462858 h 3045601"/>
              <a:gd name="connsiteX7" fmla="*/ 2858399 w 2858400"/>
              <a:gd name="connsiteY7" fmla="*/ 2462868 h 3045601"/>
              <a:gd name="connsiteX8" fmla="*/ 2858399 w 2858400"/>
              <a:gd name="connsiteY8" fmla="*/ 3045601 h 3045601"/>
              <a:gd name="connsiteX9" fmla="*/ 1042628 w 2858400"/>
              <a:gd name="connsiteY9" fmla="*/ 3045601 h 3045601"/>
              <a:gd name="connsiteX10" fmla="*/ 1042628 w 2858400"/>
              <a:gd name="connsiteY10" fmla="*/ 3045600 h 3045601"/>
              <a:gd name="connsiteX11" fmla="*/ 582742 w 2858400"/>
              <a:gd name="connsiteY11" fmla="*/ 3045600 h 3045601"/>
              <a:gd name="connsiteX12" fmla="*/ 0 w 2858400"/>
              <a:gd name="connsiteY12" fmla="*/ 2462858 h 3045601"/>
              <a:gd name="connsiteX13" fmla="*/ 0 w 2858400"/>
              <a:gd name="connsiteY13" fmla="*/ 2347609 h 3045601"/>
              <a:gd name="connsiteX14" fmla="*/ 0 w 2858400"/>
              <a:gd name="connsiteY14" fmla="*/ 582742 h 3045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58400" h="3045601">
                <a:moveTo>
                  <a:pt x="0" y="0"/>
                </a:moveTo>
                <a:lnTo>
                  <a:pt x="582742" y="0"/>
                </a:lnTo>
                <a:lnTo>
                  <a:pt x="2275658" y="0"/>
                </a:lnTo>
                <a:lnTo>
                  <a:pt x="2858400" y="0"/>
                </a:lnTo>
                <a:lnTo>
                  <a:pt x="2858400" y="582742"/>
                </a:lnTo>
                <a:lnTo>
                  <a:pt x="2858400" y="2347609"/>
                </a:lnTo>
                <a:lnTo>
                  <a:pt x="2858400" y="2462858"/>
                </a:lnTo>
                <a:lnTo>
                  <a:pt x="2858399" y="2462868"/>
                </a:lnTo>
                <a:lnTo>
                  <a:pt x="2858399" y="3045601"/>
                </a:lnTo>
                <a:lnTo>
                  <a:pt x="1042628" y="3045601"/>
                </a:lnTo>
                <a:lnTo>
                  <a:pt x="1042628" y="3045600"/>
                </a:lnTo>
                <a:lnTo>
                  <a:pt x="582742" y="3045600"/>
                </a:lnTo>
                <a:cubicBezTo>
                  <a:pt x="260902" y="3045600"/>
                  <a:pt x="0" y="2784698"/>
                  <a:pt x="0" y="2462858"/>
                </a:cubicBezTo>
                <a:lnTo>
                  <a:pt x="0" y="2347609"/>
                </a:lnTo>
                <a:lnTo>
                  <a:pt x="0" y="582742"/>
                </a:lnTo>
                <a:close/>
              </a:path>
            </a:pathLst>
          </a:custGeom>
          <a:solidFill>
            <a:srgbClr val="E7E1DF"/>
          </a:solidFill>
        </p:spPr>
        <p:txBody>
          <a:bodyPr wrap="square" lIns="108000" tIns="72000">
            <a:noAutofit/>
          </a:bodyPr>
          <a:lstStyle>
            <a:lvl1pPr marL="0" indent="0">
              <a:buFontTx/>
              <a:buNone/>
              <a:defRPr sz="2000"/>
            </a:lvl1pPr>
          </a:lstStyle>
          <a:p>
            <a:r>
              <a:rPr lang="sv-SE"/>
              <a:t>Klicka på ikonen för att lägga till en bild</a:t>
            </a:r>
          </a:p>
        </p:txBody>
      </p:sp>
      <p:sp>
        <p:nvSpPr>
          <p:cNvPr id="44" name="Platshållare för bild 43">
            <a:extLst>
              <a:ext uri="{FF2B5EF4-FFF2-40B4-BE49-F238E27FC236}">
                <a16:creationId xmlns:a16="http://schemas.microsoft.com/office/drawing/2014/main" id="{457125D0-9A9D-2671-96B2-99317F8C6E91}"/>
              </a:ext>
            </a:extLst>
          </p:cNvPr>
          <p:cNvSpPr>
            <a:spLocks noGrp="1"/>
          </p:cNvSpPr>
          <p:nvPr>
            <p:ph type="pic" sz="quarter" idx="24"/>
          </p:nvPr>
        </p:nvSpPr>
        <p:spPr>
          <a:xfrm>
            <a:off x="8943035" y="3429736"/>
            <a:ext cx="2858400" cy="3045600"/>
          </a:xfrm>
          <a:custGeom>
            <a:avLst/>
            <a:gdLst>
              <a:gd name="connsiteX0" fmla="*/ 582742 w 2858400"/>
              <a:gd name="connsiteY0" fmla="*/ 0 h 3045600"/>
              <a:gd name="connsiteX1" fmla="*/ 795936 w 2858400"/>
              <a:gd name="connsiteY1" fmla="*/ 0 h 3045600"/>
              <a:gd name="connsiteX2" fmla="*/ 2275658 w 2858400"/>
              <a:gd name="connsiteY2" fmla="*/ 0 h 3045600"/>
              <a:gd name="connsiteX3" fmla="*/ 2858400 w 2858400"/>
              <a:gd name="connsiteY3" fmla="*/ 0 h 3045600"/>
              <a:gd name="connsiteX4" fmla="*/ 2858400 w 2858400"/>
              <a:gd name="connsiteY4" fmla="*/ 582742 h 3045600"/>
              <a:gd name="connsiteX5" fmla="*/ 2858400 w 2858400"/>
              <a:gd name="connsiteY5" fmla="*/ 1100700 h 3045600"/>
              <a:gd name="connsiteX6" fmla="*/ 2858400 w 2858400"/>
              <a:gd name="connsiteY6" fmla="*/ 1944900 h 3045600"/>
              <a:gd name="connsiteX7" fmla="*/ 2858400 w 2858400"/>
              <a:gd name="connsiteY7" fmla="*/ 2462858 h 3045600"/>
              <a:gd name="connsiteX8" fmla="*/ 2858400 w 2858400"/>
              <a:gd name="connsiteY8" fmla="*/ 3045600 h 3045600"/>
              <a:gd name="connsiteX9" fmla="*/ 2275658 w 2858400"/>
              <a:gd name="connsiteY9" fmla="*/ 3045600 h 3045600"/>
              <a:gd name="connsiteX10" fmla="*/ 582742 w 2858400"/>
              <a:gd name="connsiteY10" fmla="*/ 3045600 h 3045600"/>
              <a:gd name="connsiteX11" fmla="*/ 0 w 2858400"/>
              <a:gd name="connsiteY11" fmla="*/ 3045600 h 3045600"/>
              <a:gd name="connsiteX12" fmla="*/ 0 w 2858400"/>
              <a:gd name="connsiteY12" fmla="*/ 2462858 h 3045600"/>
              <a:gd name="connsiteX13" fmla="*/ 0 w 2858400"/>
              <a:gd name="connsiteY13" fmla="*/ 1100700 h 3045600"/>
              <a:gd name="connsiteX14" fmla="*/ 0 w 2858400"/>
              <a:gd name="connsiteY14" fmla="*/ 582742 h 3045600"/>
              <a:gd name="connsiteX15" fmla="*/ 582742 w 2858400"/>
              <a:gd name="connsiteY15" fmla="*/ 0 h 3045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58400" h="3045600">
                <a:moveTo>
                  <a:pt x="582742" y="0"/>
                </a:moveTo>
                <a:lnTo>
                  <a:pt x="795936" y="0"/>
                </a:lnTo>
                <a:lnTo>
                  <a:pt x="2275658" y="0"/>
                </a:lnTo>
                <a:lnTo>
                  <a:pt x="2858400" y="0"/>
                </a:lnTo>
                <a:lnTo>
                  <a:pt x="2858400" y="582742"/>
                </a:lnTo>
                <a:lnTo>
                  <a:pt x="2858400" y="1100700"/>
                </a:lnTo>
                <a:lnTo>
                  <a:pt x="2858400" y="1944900"/>
                </a:lnTo>
                <a:lnTo>
                  <a:pt x="2858400" y="2462858"/>
                </a:lnTo>
                <a:lnTo>
                  <a:pt x="2858400" y="3045600"/>
                </a:lnTo>
                <a:lnTo>
                  <a:pt x="2275658" y="3045600"/>
                </a:lnTo>
                <a:lnTo>
                  <a:pt x="582742" y="3045600"/>
                </a:lnTo>
                <a:lnTo>
                  <a:pt x="0" y="3045600"/>
                </a:lnTo>
                <a:lnTo>
                  <a:pt x="0" y="2462858"/>
                </a:lnTo>
                <a:lnTo>
                  <a:pt x="0" y="1100700"/>
                </a:lnTo>
                <a:lnTo>
                  <a:pt x="0" y="582742"/>
                </a:lnTo>
                <a:cubicBezTo>
                  <a:pt x="0" y="260902"/>
                  <a:pt x="260902" y="0"/>
                  <a:pt x="582742" y="0"/>
                </a:cubicBezTo>
                <a:close/>
              </a:path>
            </a:pathLst>
          </a:custGeom>
          <a:solidFill>
            <a:srgbClr val="B3EBF2"/>
          </a:solidFill>
        </p:spPr>
        <p:txBody>
          <a:bodyPr wrap="square" lIns="108000" tIns="72000">
            <a:noAutofit/>
          </a:bodyPr>
          <a:lstStyle>
            <a:lvl1pPr marL="0" indent="0">
              <a:buFontTx/>
              <a:buNone/>
              <a:defRPr sz="2000"/>
            </a:lvl1pPr>
          </a:lstStyle>
          <a:p>
            <a:r>
              <a:rPr lang="sv-SE"/>
              <a:t>Klicka på ikonen för att lägga till en bild</a:t>
            </a:r>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a:xfrm>
            <a:off x="10901364" y="136525"/>
            <a:ext cx="900071" cy="141687"/>
          </a:xfrm>
        </p:spPr>
        <p:txBody>
          <a:bodyPr/>
          <a:lstStyle/>
          <a:p>
            <a:fld id="{F0861C78-0638-44BB-9697-C12B3A7510F1}" type="datetime1">
              <a:rPr lang="sv-SE" smtClean="0"/>
              <a:t>2026-06-29</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3720663210"/>
      </p:ext>
    </p:extLst>
  </p:cSld>
  <p:clrMapOvr>
    <a:masterClrMapping/>
  </p:clrMapOvr>
  <p:extLst>
    <p:ext uri="{DCECCB84-F9BA-43D5-87BE-67443E8EF086}">
      <p15:sldGuideLst xmlns:p15="http://schemas.microsoft.com/office/powerpoint/2012/main">
        <p15:guide id="1" orient="horz" pos="1321">
          <p15:clr>
            <a:srgbClr val="FBAE40"/>
          </p15:clr>
        </p15:guide>
        <p15:guide id="2" pos="688">
          <p15:clr>
            <a:srgbClr val="FBAE40"/>
          </p15:clr>
        </p15:guide>
        <p15:guide id="3" orient="horz" pos="414">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Rubrik, bild och blå bakgrun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D78EC773-34E8-0A64-E6D1-94AECF0380DA}"/>
              </a:ext>
              <a:ext uri="{C183D7F6-B498-43B3-948B-1728B52AA6E4}">
                <adec:decorative xmlns:adec="http://schemas.microsoft.com/office/drawing/2017/decorative" val="1"/>
              </a:ext>
            </a:extLst>
          </p:cNvPr>
          <p:cNvSpPr/>
          <p:nvPr userDrawn="1"/>
        </p:nvSpPr>
        <p:spPr>
          <a:xfrm>
            <a:off x="389466" y="385758"/>
            <a:ext cx="6409015" cy="6091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097554" y="2673041"/>
            <a:ext cx="5279351" cy="1315278"/>
          </a:xfrm>
          <a:prstGeom prst="rect">
            <a:avLst/>
          </a:prstGeom>
        </p:spPr>
        <p:txBody>
          <a:bodyPr anchor="ctr" anchorCtr="0"/>
          <a:lstStyle>
            <a:lvl1pPr>
              <a:lnSpc>
                <a:spcPts val="4040"/>
              </a:lnSpc>
              <a:defRPr sz="3300" b="0">
                <a:solidFill>
                  <a:schemeClr val="bg1"/>
                </a:solidFill>
              </a:defRPr>
            </a:lvl1pPr>
          </a:lstStyle>
          <a:p>
            <a:r>
              <a:rPr lang="sv-SE"/>
              <a:t>Rubrik</a:t>
            </a:r>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6798481" y="385758"/>
            <a:ext cx="5004000" cy="6091200"/>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lIns="216000" tIns="144000">
            <a:noAutofit/>
          </a:bodyPr>
          <a:lstStyle>
            <a:lvl1pPr marL="0" indent="0" algn="l">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
        <p:nvSpPr>
          <p:cNvPr id="2" name="Platshållare för datum 8">
            <a:extLst>
              <a:ext uri="{FF2B5EF4-FFF2-40B4-BE49-F238E27FC236}">
                <a16:creationId xmlns:a16="http://schemas.microsoft.com/office/drawing/2014/main" id="{3709FC2C-3F9A-C12D-319E-6D572F25E57F}"/>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363FF87-A9DC-415F-96B8-095D6FE82716}" type="datetime1">
              <a:rPr lang="sv-SE" smtClean="0"/>
              <a:t>2026-06-29</a:t>
            </a:fld>
            <a:endParaRPr lang="sv-SE"/>
          </a:p>
        </p:txBody>
      </p:sp>
      <p:sp>
        <p:nvSpPr>
          <p:cNvPr id="6" name="Platshållare för sidfot 3">
            <a:extLst>
              <a:ext uri="{FF2B5EF4-FFF2-40B4-BE49-F238E27FC236}">
                <a16:creationId xmlns:a16="http://schemas.microsoft.com/office/drawing/2014/main" id="{099BDA70-47AA-46F3-EB4D-B39C3D85B4AF}"/>
              </a:ext>
            </a:extLst>
          </p:cNvPr>
          <p:cNvSpPr>
            <a:spLocks noGrp="1"/>
          </p:cNvSpPr>
          <p:nvPr>
            <p:ph type="ftr" sz="quarter" idx="16"/>
          </p:nvPr>
        </p:nvSpPr>
        <p:spPr>
          <a:xfrm>
            <a:off x="389466" y="136525"/>
            <a:ext cx="4125383" cy="141687"/>
          </a:xfrm>
        </p:spPr>
        <p:txBody>
          <a:bodyPr/>
          <a:lstStyle/>
          <a:p>
            <a:endParaRPr lang="sv-SE"/>
          </a:p>
        </p:txBody>
      </p:sp>
    </p:spTree>
    <p:extLst>
      <p:ext uri="{BB962C8B-B14F-4D97-AF65-F5344CB8AC3E}">
        <p14:creationId xmlns:p14="http://schemas.microsoft.com/office/powerpoint/2010/main" val="3630807442"/>
      </p:ext>
    </p:extLst>
  </p:cSld>
  <p:clrMapOvr>
    <a:masterClrMapping/>
  </p:clrMapOvr>
  <p:extLst>
    <p:ext uri="{DCECCB84-F9BA-43D5-87BE-67443E8EF086}">
      <p15:sldGuideLst xmlns:p15="http://schemas.microsoft.com/office/powerpoint/2012/main">
        <p15:guide id="1" pos="688">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Rubrik, bild och ljusbrun bakgrun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D78EC773-34E8-0A64-E6D1-94AECF0380DA}"/>
              </a:ext>
              <a:ext uri="{C183D7F6-B498-43B3-948B-1728B52AA6E4}">
                <adec:decorative xmlns:adec="http://schemas.microsoft.com/office/drawing/2017/decorative" val="1"/>
              </a:ext>
            </a:extLst>
          </p:cNvPr>
          <p:cNvSpPr/>
          <p:nvPr userDrawn="1"/>
        </p:nvSpPr>
        <p:spPr>
          <a:xfrm>
            <a:off x="389466" y="385758"/>
            <a:ext cx="6409015" cy="6091200"/>
          </a:xfrm>
          <a:prstGeom prst="rect">
            <a:avLst/>
          </a:pr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097554" y="2673041"/>
            <a:ext cx="5279351" cy="1315278"/>
          </a:xfrm>
          <a:prstGeom prst="rect">
            <a:avLst/>
          </a:prstGeom>
        </p:spPr>
        <p:txBody>
          <a:bodyPr anchor="ctr" anchorCtr="0"/>
          <a:lstStyle>
            <a:lvl1pPr>
              <a:lnSpc>
                <a:spcPts val="4040"/>
              </a:lnSpc>
              <a:defRPr sz="3300" b="0">
                <a:solidFill>
                  <a:schemeClr val="tx1"/>
                </a:solidFill>
              </a:defRPr>
            </a:lvl1pPr>
          </a:lstStyle>
          <a:p>
            <a:r>
              <a:rPr lang="sv-SE"/>
              <a:t>Rubrik</a:t>
            </a:r>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6798481" y="385758"/>
            <a:ext cx="5004000" cy="6091200"/>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lIns="216000" tIns="144000">
            <a:noAutofit/>
          </a:bodyPr>
          <a:lstStyle>
            <a:lvl1pPr marL="0" indent="0" algn="l">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
        <p:nvSpPr>
          <p:cNvPr id="2" name="Platshållare för datum 8">
            <a:extLst>
              <a:ext uri="{FF2B5EF4-FFF2-40B4-BE49-F238E27FC236}">
                <a16:creationId xmlns:a16="http://schemas.microsoft.com/office/drawing/2014/main" id="{0861AF48-3311-2312-F0E8-0A6800DADB1C}"/>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6BE5E2B4-8ED3-43CE-AEA0-9A17AA16D7C7}" type="datetime1">
              <a:rPr lang="sv-SE" smtClean="0"/>
              <a:t>2026-06-29</a:t>
            </a:fld>
            <a:endParaRPr lang="sv-SE"/>
          </a:p>
        </p:txBody>
      </p:sp>
      <p:sp>
        <p:nvSpPr>
          <p:cNvPr id="4" name="Platshållare för sidfot 3">
            <a:extLst>
              <a:ext uri="{FF2B5EF4-FFF2-40B4-BE49-F238E27FC236}">
                <a16:creationId xmlns:a16="http://schemas.microsoft.com/office/drawing/2014/main" id="{F969B596-DE93-ED91-4881-4C29A549C3F1}"/>
              </a:ext>
            </a:extLst>
          </p:cNvPr>
          <p:cNvSpPr>
            <a:spLocks noGrp="1"/>
          </p:cNvSpPr>
          <p:nvPr>
            <p:ph type="ftr" sz="quarter" idx="16"/>
          </p:nvPr>
        </p:nvSpPr>
        <p:spPr>
          <a:xfrm>
            <a:off x="389466" y="136525"/>
            <a:ext cx="4125383" cy="141687"/>
          </a:xfrm>
        </p:spPr>
        <p:txBody>
          <a:bodyPr/>
          <a:lstStyle/>
          <a:p>
            <a:endParaRPr lang="sv-SE"/>
          </a:p>
        </p:txBody>
      </p:sp>
    </p:spTree>
    <p:extLst>
      <p:ext uri="{BB962C8B-B14F-4D97-AF65-F5344CB8AC3E}">
        <p14:creationId xmlns:p14="http://schemas.microsoft.com/office/powerpoint/2010/main" val="2097151703"/>
      </p:ext>
    </p:extLst>
  </p:cSld>
  <p:clrMapOvr>
    <a:masterClrMapping/>
  </p:clrMapOvr>
  <p:extLst>
    <p:ext uri="{DCECCB84-F9BA-43D5-87BE-67443E8EF086}">
      <p15:sldGuideLst xmlns:p15="http://schemas.microsoft.com/office/powerpoint/2012/main">
        <p15:guide id="1" pos="688">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_Rubrik, bild och ljusbrun bakgrun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D78EC773-34E8-0A64-E6D1-94AECF0380DA}"/>
              </a:ext>
              <a:ext uri="{C183D7F6-B498-43B3-948B-1728B52AA6E4}">
                <adec:decorative xmlns:adec="http://schemas.microsoft.com/office/drawing/2017/decorative" val="1"/>
              </a:ext>
            </a:extLst>
          </p:cNvPr>
          <p:cNvSpPr/>
          <p:nvPr userDrawn="1"/>
        </p:nvSpPr>
        <p:spPr>
          <a:xfrm>
            <a:off x="389466" y="385758"/>
            <a:ext cx="6409015" cy="6091200"/>
          </a:xfrm>
          <a:prstGeom prst="rect">
            <a:avLst/>
          </a:pr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6798481" y="385758"/>
            <a:ext cx="5004000" cy="6091200"/>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lIns="216000" tIns="144000">
            <a:noAutofit/>
          </a:bodyPr>
          <a:lstStyle>
            <a:lvl1pPr marL="0" indent="0" algn="l">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
        <p:nvSpPr>
          <p:cNvPr id="2" name="Platshållare för datum 8">
            <a:extLst>
              <a:ext uri="{FF2B5EF4-FFF2-40B4-BE49-F238E27FC236}">
                <a16:creationId xmlns:a16="http://schemas.microsoft.com/office/drawing/2014/main" id="{0861AF48-3311-2312-F0E8-0A6800DADB1C}"/>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022E7321-2E71-4D75-BB0A-7712B924F219}" type="datetime1">
              <a:rPr lang="sv-SE" smtClean="0"/>
              <a:t>2026-06-29</a:t>
            </a:fld>
            <a:endParaRPr lang="sv-SE"/>
          </a:p>
        </p:txBody>
      </p:sp>
      <p:sp>
        <p:nvSpPr>
          <p:cNvPr id="4" name="Platshållare för sidfot 3">
            <a:extLst>
              <a:ext uri="{FF2B5EF4-FFF2-40B4-BE49-F238E27FC236}">
                <a16:creationId xmlns:a16="http://schemas.microsoft.com/office/drawing/2014/main" id="{F969B596-DE93-ED91-4881-4C29A549C3F1}"/>
              </a:ext>
            </a:extLst>
          </p:cNvPr>
          <p:cNvSpPr>
            <a:spLocks noGrp="1"/>
          </p:cNvSpPr>
          <p:nvPr>
            <p:ph type="ftr" sz="quarter" idx="16"/>
          </p:nvPr>
        </p:nvSpPr>
        <p:spPr>
          <a:xfrm>
            <a:off x="389466" y="136525"/>
            <a:ext cx="4125383" cy="141687"/>
          </a:xfrm>
        </p:spPr>
        <p:txBody>
          <a:bodyPr/>
          <a:lstStyle/>
          <a:p>
            <a:endParaRPr lang="sv-SE"/>
          </a:p>
        </p:txBody>
      </p:sp>
      <p:sp>
        <p:nvSpPr>
          <p:cNvPr id="6" name="Rubrik 2">
            <a:extLst>
              <a:ext uri="{FF2B5EF4-FFF2-40B4-BE49-F238E27FC236}">
                <a16:creationId xmlns:a16="http://schemas.microsoft.com/office/drawing/2014/main" id="{B6F247C3-E0DA-475D-0A7D-549B99CC1DE9}"/>
              </a:ext>
            </a:extLst>
          </p:cNvPr>
          <p:cNvSpPr>
            <a:spLocks noGrp="1"/>
          </p:cNvSpPr>
          <p:nvPr>
            <p:ph type="title" hasCustomPrompt="1"/>
          </p:nvPr>
        </p:nvSpPr>
        <p:spPr>
          <a:xfrm>
            <a:off x="1096621" y="666000"/>
            <a:ext cx="4995333" cy="1047750"/>
          </a:xfrm>
          <a:prstGeom prst="rect">
            <a:avLst/>
          </a:prstGeom>
        </p:spPr>
        <p:txBody>
          <a:bodyPr/>
          <a:lstStyle>
            <a:lvl1pPr>
              <a:defRPr/>
            </a:lvl1pPr>
          </a:lstStyle>
          <a:p>
            <a:r>
              <a:rPr lang="sv-SE"/>
              <a:t>Rubrik</a:t>
            </a:r>
          </a:p>
        </p:txBody>
      </p:sp>
      <p:sp>
        <p:nvSpPr>
          <p:cNvPr id="7" name="Platshållare för innehåll 13">
            <a:extLst>
              <a:ext uri="{FF2B5EF4-FFF2-40B4-BE49-F238E27FC236}">
                <a16:creationId xmlns:a16="http://schemas.microsoft.com/office/drawing/2014/main" id="{0D8CE9FC-2D21-E75B-3395-65C5DF3FEE5D}"/>
              </a:ext>
            </a:extLst>
          </p:cNvPr>
          <p:cNvSpPr>
            <a:spLocks noGrp="1"/>
          </p:cNvSpPr>
          <p:nvPr>
            <p:ph sz="quarter" idx="17" hasCustomPrompt="1"/>
          </p:nvPr>
        </p:nvSpPr>
        <p:spPr>
          <a:xfrm>
            <a:off x="1096247" y="2098800"/>
            <a:ext cx="4995333" cy="3922588"/>
          </a:xfrm>
        </p:spPr>
        <p:txBody>
          <a:bodyPr/>
          <a:lstStyle/>
          <a:p>
            <a:pPr lvl="0"/>
            <a:r>
              <a:rPr lang="sv-SE" noProof="0"/>
              <a:t>Skriv text här</a:t>
            </a:r>
          </a:p>
          <a:p>
            <a:pPr lvl="1"/>
            <a:r>
              <a:rPr lang="sv-SE" noProof="0"/>
              <a:t>Skriv text här</a:t>
            </a:r>
          </a:p>
          <a:p>
            <a:pPr lvl="2"/>
            <a:r>
              <a:rPr lang="sv-SE" noProof="0"/>
              <a:t>Skriv text här</a:t>
            </a:r>
          </a:p>
        </p:txBody>
      </p:sp>
    </p:spTree>
    <p:extLst>
      <p:ext uri="{BB962C8B-B14F-4D97-AF65-F5344CB8AC3E}">
        <p14:creationId xmlns:p14="http://schemas.microsoft.com/office/powerpoint/2010/main" val="2838487412"/>
      </p:ext>
    </p:extLst>
  </p:cSld>
  <p:clrMapOvr>
    <a:masterClrMapping/>
  </p:clrMapOvr>
  <p:extLst>
    <p:ext uri="{DCECCB84-F9BA-43D5-87BE-67443E8EF086}">
      <p15:sldGuideLst xmlns:p15="http://schemas.microsoft.com/office/powerpoint/2012/main">
        <p15:guide id="1" pos="688">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Rubrik, bild och ljusblå bakgrun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D78EC773-34E8-0A64-E6D1-94AECF0380DA}"/>
              </a:ext>
              <a:ext uri="{C183D7F6-B498-43B3-948B-1728B52AA6E4}">
                <adec:decorative xmlns:adec="http://schemas.microsoft.com/office/drawing/2017/decorative" val="1"/>
              </a:ext>
            </a:extLst>
          </p:cNvPr>
          <p:cNvSpPr/>
          <p:nvPr userDrawn="1"/>
        </p:nvSpPr>
        <p:spPr>
          <a:xfrm>
            <a:off x="389466" y="385758"/>
            <a:ext cx="6409015" cy="6091200"/>
          </a:xfrm>
          <a:prstGeom prst="rect">
            <a:avLst/>
          </a:prstGeom>
          <a:solidFill>
            <a:srgbClr val="B3EB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097554" y="2673041"/>
            <a:ext cx="5279351" cy="1315278"/>
          </a:xfrm>
          <a:prstGeom prst="rect">
            <a:avLst/>
          </a:prstGeom>
        </p:spPr>
        <p:txBody>
          <a:bodyPr anchor="ctr" anchorCtr="0"/>
          <a:lstStyle>
            <a:lvl1pPr>
              <a:lnSpc>
                <a:spcPts val="4040"/>
              </a:lnSpc>
              <a:defRPr sz="3300" b="0">
                <a:solidFill>
                  <a:schemeClr val="tx1"/>
                </a:solidFill>
              </a:defRPr>
            </a:lvl1pPr>
          </a:lstStyle>
          <a:p>
            <a:r>
              <a:rPr lang="sv-SE"/>
              <a:t>Rubrik</a:t>
            </a:r>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6798481" y="385758"/>
            <a:ext cx="5004000" cy="6091200"/>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lIns="216000" tIns="144000">
            <a:noAutofit/>
          </a:bodyPr>
          <a:lstStyle>
            <a:lvl1pPr marL="0" indent="0" algn="l">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
        <p:nvSpPr>
          <p:cNvPr id="2" name="Platshållare för datum 8">
            <a:extLst>
              <a:ext uri="{FF2B5EF4-FFF2-40B4-BE49-F238E27FC236}">
                <a16:creationId xmlns:a16="http://schemas.microsoft.com/office/drawing/2014/main" id="{BB55E4B9-CA64-49AC-70D0-009F5886304A}"/>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F916F4C-27A2-4EEE-994B-C545E702359E}" type="datetime1">
              <a:rPr lang="sv-SE" smtClean="0"/>
              <a:t>2026-06-29</a:t>
            </a:fld>
            <a:endParaRPr lang="sv-SE"/>
          </a:p>
        </p:txBody>
      </p:sp>
      <p:sp>
        <p:nvSpPr>
          <p:cNvPr id="4" name="Platshållare för sidfot 3">
            <a:extLst>
              <a:ext uri="{FF2B5EF4-FFF2-40B4-BE49-F238E27FC236}">
                <a16:creationId xmlns:a16="http://schemas.microsoft.com/office/drawing/2014/main" id="{DB9037F4-083D-C6F2-F211-9833751C1A1F}"/>
              </a:ext>
            </a:extLst>
          </p:cNvPr>
          <p:cNvSpPr>
            <a:spLocks noGrp="1"/>
          </p:cNvSpPr>
          <p:nvPr>
            <p:ph type="ftr" sz="quarter" idx="16"/>
          </p:nvPr>
        </p:nvSpPr>
        <p:spPr>
          <a:xfrm>
            <a:off x="389466" y="136525"/>
            <a:ext cx="4125383" cy="141687"/>
          </a:xfrm>
        </p:spPr>
        <p:txBody>
          <a:bodyPr/>
          <a:lstStyle/>
          <a:p>
            <a:endParaRPr lang="sv-SE"/>
          </a:p>
        </p:txBody>
      </p:sp>
    </p:spTree>
    <p:extLst>
      <p:ext uri="{BB962C8B-B14F-4D97-AF65-F5344CB8AC3E}">
        <p14:creationId xmlns:p14="http://schemas.microsoft.com/office/powerpoint/2010/main" val="1273923695"/>
      </p:ext>
    </p:extLst>
  </p:cSld>
  <p:clrMapOvr>
    <a:masterClrMapping/>
  </p:clrMapOvr>
  <p:extLst>
    <p:ext uri="{DCECCB84-F9BA-43D5-87BE-67443E8EF086}">
      <p15:sldGuideLst xmlns:p15="http://schemas.microsoft.com/office/powerpoint/2012/main">
        <p15:guide id="1" pos="688">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2_Rubrik, bild och ljusbrun bakgrun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D78EC773-34E8-0A64-E6D1-94AECF0380DA}"/>
              </a:ext>
              <a:ext uri="{C183D7F6-B498-43B3-948B-1728B52AA6E4}">
                <adec:decorative xmlns:adec="http://schemas.microsoft.com/office/drawing/2017/decorative" val="1"/>
              </a:ext>
            </a:extLst>
          </p:cNvPr>
          <p:cNvSpPr/>
          <p:nvPr userDrawn="1"/>
        </p:nvSpPr>
        <p:spPr>
          <a:xfrm>
            <a:off x="389466" y="385758"/>
            <a:ext cx="6409015" cy="6091200"/>
          </a:xfrm>
          <a:prstGeom prst="rect">
            <a:avLst/>
          </a:prstGeom>
          <a:solidFill>
            <a:srgbClr val="B3EB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6798481" y="385758"/>
            <a:ext cx="5004000" cy="6091200"/>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lIns="216000" tIns="144000">
            <a:noAutofit/>
          </a:bodyPr>
          <a:lstStyle>
            <a:lvl1pPr marL="0" indent="0" algn="l">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
        <p:nvSpPr>
          <p:cNvPr id="2" name="Platshållare för datum 8">
            <a:extLst>
              <a:ext uri="{FF2B5EF4-FFF2-40B4-BE49-F238E27FC236}">
                <a16:creationId xmlns:a16="http://schemas.microsoft.com/office/drawing/2014/main" id="{0861AF48-3311-2312-F0E8-0A6800DADB1C}"/>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01EECB6-9C50-4AA0-AB39-B2A04AAD90E3}" type="datetime1">
              <a:rPr lang="sv-SE" smtClean="0"/>
              <a:t>2026-06-29</a:t>
            </a:fld>
            <a:endParaRPr lang="sv-SE"/>
          </a:p>
        </p:txBody>
      </p:sp>
      <p:sp>
        <p:nvSpPr>
          <p:cNvPr id="4" name="Platshållare för sidfot 3">
            <a:extLst>
              <a:ext uri="{FF2B5EF4-FFF2-40B4-BE49-F238E27FC236}">
                <a16:creationId xmlns:a16="http://schemas.microsoft.com/office/drawing/2014/main" id="{F969B596-DE93-ED91-4881-4C29A549C3F1}"/>
              </a:ext>
            </a:extLst>
          </p:cNvPr>
          <p:cNvSpPr>
            <a:spLocks noGrp="1"/>
          </p:cNvSpPr>
          <p:nvPr>
            <p:ph type="ftr" sz="quarter" idx="16"/>
          </p:nvPr>
        </p:nvSpPr>
        <p:spPr>
          <a:xfrm>
            <a:off x="389466" y="136525"/>
            <a:ext cx="4125383" cy="141687"/>
          </a:xfrm>
        </p:spPr>
        <p:txBody>
          <a:bodyPr/>
          <a:lstStyle/>
          <a:p>
            <a:endParaRPr lang="sv-SE"/>
          </a:p>
        </p:txBody>
      </p:sp>
      <p:sp>
        <p:nvSpPr>
          <p:cNvPr id="6" name="Rubrik 2">
            <a:extLst>
              <a:ext uri="{FF2B5EF4-FFF2-40B4-BE49-F238E27FC236}">
                <a16:creationId xmlns:a16="http://schemas.microsoft.com/office/drawing/2014/main" id="{B6F247C3-E0DA-475D-0A7D-549B99CC1DE9}"/>
              </a:ext>
            </a:extLst>
          </p:cNvPr>
          <p:cNvSpPr>
            <a:spLocks noGrp="1"/>
          </p:cNvSpPr>
          <p:nvPr>
            <p:ph type="title" hasCustomPrompt="1"/>
          </p:nvPr>
        </p:nvSpPr>
        <p:spPr>
          <a:xfrm>
            <a:off x="1096621" y="666000"/>
            <a:ext cx="4995333" cy="1047750"/>
          </a:xfrm>
          <a:prstGeom prst="rect">
            <a:avLst/>
          </a:prstGeom>
        </p:spPr>
        <p:txBody>
          <a:bodyPr/>
          <a:lstStyle>
            <a:lvl1pPr>
              <a:defRPr/>
            </a:lvl1pPr>
          </a:lstStyle>
          <a:p>
            <a:r>
              <a:rPr lang="sv-SE"/>
              <a:t>Rubrik</a:t>
            </a:r>
          </a:p>
        </p:txBody>
      </p:sp>
      <p:sp>
        <p:nvSpPr>
          <p:cNvPr id="7" name="Platshållare för innehåll 13">
            <a:extLst>
              <a:ext uri="{FF2B5EF4-FFF2-40B4-BE49-F238E27FC236}">
                <a16:creationId xmlns:a16="http://schemas.microsoft.com/office/drawing/2014/main" id="{0D8CE9FC-2D21-E75B-3395-65C5DF3FEE5D}"/>
              </a:ext>
            </a:extLst>
          </p:cNvPr>
          <p:cNvSpPr>
            <a:spLocks noGrp="1"/>
          </p:cNvSpPr>
          <p:nvPr>
            <p:ph sz="quarter" idx="17" hasCustomPrompt="1"/>
          </p:nvPr>
        </p:nvSpPr>
        <p:spPr>
          <a:xfrm>
            <a:off x="1096247" y="2098800"/>
            <a:ext cx="4995333" cy="3922588"/>
          </a:xfrm>
        </p:spPr>
        <p:txBody>
          <a:bodyPr/>
          <a:lstStyle/>
          <a:p>
            <a:pPr lvl="0"/>
            <a:r>
              <a:rPr lang="sv-SE" noProof="0"/>
              <a:t>Skriv text här</a:t>
            </a:r>
          </a:p>
          <a:p>
            <a:pPr lvl="1"/>
            <a:r>
              <a:rPr lang="sv-SE" noProof="0"/>
              <a:t>Skriv text här</a:t>
            </a:r>
          </a:p>
          <a:p>
            <a:pPr lvl="2"/>
            <a:r>
              <a:rPr lang="sv-SE" noProof="0"/>
              <a:t>Skriv text här</a:t>
            </a:r>
          </a:p>
        </p:txBody>
      </p:sp>
    </p:spTree>
    <p:extLst>
      <p:ext uri="{BB962C8B-B14F-4D97-AF65-F5344CB8AC3E}">
        <p14:creationId xmlns:p14="http://schemas.microsoft.com/office/powerpoint/2010/main" val="806519795"/>
      </p:ext>
    </p:extLst>
  </p:cSld>
  <p:clrMapOvr>
    <a:masterClrMapping/>
  </p:clrMapOvr>
  <p:extLst>
    <p:ext uri="{DCECCB84-F9BA-43D5-87BE-67443E8EF086}">
      <p15:sldGuideLst xmlns:p15="http://schemas.microsoft.com/office/powerpoint/2012/main">
        <p15:guide id="1" pos="688">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Startbild">
    <p:spTree>
      <p:nvGrpSpPr>
        <p:cNvPr id="1" name=""/>
        <p:cNvGrpSpPr/>
        <p:nvPr/>
      </p:nvGrpSpPr>
      <p:grpSpPr>
        <a:xfrm>
          <a:off x="0" y="0"/>
          <a:ext cx="0" cy="0"/>
          <a:chOff x="0" y="0"/>
          <a:chExt cx="0" cy="0"/>
        </a:xfrm>
      </p:grpSpPr>
      <p:sp>
        <p:nvSpPr>
          <p:cNvPr id="13" name="Frihandsfigur 12">
            <a:extLst>
              <a:ext uri="{FF2B5EF4-FFF2-40B4-BE49-F238E27FC236}">
                <a16:creationId xmlns:a16="http://schemas.microsoft.com/office/drawing/2014/main" id="{3574BC1D-24EF-D94D-3DE2-120C526A29B7}"/>
              </a:ext>
              <a:ext uri="{C183D7F6-B498-43B3-948B-1728B52AA6E4}">
                <adec:decorative xmlns:adec="http://schemas.microsoft.com/office/drawing/2017/decorative" val="1"/>
              </a:ext>
            </a:extLst>
          </p:cNvPr>
          <p:cNvSpPr/>
          <p:nvPr userDrawn="1"/>
        </p:nvSpPr>
        <p:spPr bwMode="black">
          <a:xfrm>
            <a:off x="389262" y="380997"/>
            <a:ext cx="11412000" cy="6099856"/>
          </a:xfrm>
          <a:custGeom>
            <a:avLst/>
            <a:gdLst>
              <a:gd name="connsiteX0" fmla="*/ 0 w 11412000"/>
              <a:gd name="connsiteY0" fmla="*/ 0 h 6099856"/>
              <a:gd name="connsiteX1" fmla="*/ 11412000 w 11412000"/>
              <a:gd name="connsiteY1" fmla="*/ 0 h 6099856"/>
              <a:gd name="connsiteX2" fmla="*/ 11412000 w 11412000"/>
              <a:gd name="connsiteY2" fmla="*/ 1400466 h 6099856"/>
              <a:gd name="connsiteX3" fmla="*/ 11412000 w 11412000"/>
              <a:gd name="connsiteY3" fmla="*/ 3026481 h 6099856"/>
              <a:gd name="connsiteX4" fmla="*/ 11412000 w 11412000"/>
              <a:gd name="connsiteY4" fmla="*/ 3606802 h 6099856"/>
              <a:gd name="connsiteX5" fmla="*/ 11412000 w 11412000"/>
              <a:gd name="connsiteY5" fmla="*/ 5065943 h 6099856"/>
              <a:gd name="connsiteX6" fmla="*/ 10378087 w 11412000"/>
              <a:gd name="connsiteY6" fmla="*/ 6099856 h 6099856"/>
              <a:gd name="connsiteX7" fmla="*/ 5706738 w 11412000"/>
              <a:gd name="connsiteY7" fmla="*/ 6099856 h 6099856"/>
              <a:gd name="connsiteX8" fmla="*/ 5004000 w 11412000"/>
              <a:gd name="connsiteY8" fmla="*/ 6099856 h 6099856"/>
              <a:gd name="connsiteX9" fmla="*/ 257 w 11412000"/>
              <a:gd name="connsiteY9" fmla="*/ 6099856 h 6099856"/>
              <a:gd name="connsiteX10" fmla="*/ 257 w 11412000"/>
              <a:gd name="connsiteY10" fmla="*/ 3026481 h 6099856"/>
              <a:gd name="connsiteX11" fmla="*/ 0 w 11412000"/>
              <a:gd name="connsiteY11" fmla="*/ 3026481 h 6099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12000" h="6099856">
                <a:moveTo>
                  <a:pt x="0" y="0"/>
                </a:moveTo>
                <a:lnTo>
                  <a:pt x="11412000" y="0"/>
                </a:lnTo>
                <a:lnTo>
                  <a:pt x="11412000" y="1400466"/>
                </a:lnTo>
                <a:lnTo>
                  <a:pt x="11412000" y="3026481"/>
                </a:lnTo>
                <a:lnTo>
                  <a:pt x="11412000" y="3606802"/>
                </a:lnTo>
                <a:lnTo>
                  <a:pt x="11412000" y="5065943"/>
                </a:lnTo>
                <a:cubicBezTo>
                  <a:pt x="11412000" y="5636957"/>
                  <a:pt x="10949101" y="6099856"/>
                  <a:pt x="10378087" y="6099856"/>
                </a:cubicBezTo>
                <a:lnTo>
                  <a:pt x="5706738" y="6099856"/>
                </a:lnTo>
                <a:lnTo>
                  <a:pt x="5004000" y="6099856"/>
                </a:lnTo>
                <a:lnTo>
                  <a:pt x="257" y="6099856"/>
                </a:lnTo>
                <a:lnTo>
                  <a:pt x="257" y="3026481"/>
                </a:lnTo>
                <a:lnTo>
                  <a:pt x="0" y="302648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2" name="Rubrik 1">
            <a:extLst>
              <a:ext uri="{FF2B5EF4-FFF2-40B4-BE49-F238E27FC236}">
                <a16:creationId xmlns:a16="http://schemas.microsoft.com/office/drawing/2014/main" id="{2D6EA362-9137-45DF-BEE4-B691A8719BDE}"/>
              </a:ext>
            </a:extLst>
          </p:cNvPr>
          <p:cNvSpPr>
            <a:spLocks noGrp="1"/>
          </p:cNvSpPr>
          <p:nvPr>
            <p:ph type="title" hasCustomPrompt="1"/>
          </p:nvPr>
        </p:nvSpPr>
        <p:spPr bwMode="white">
          <a:xfrm>
            <a:off x="1096246" y="1747837"/>
            <a:ext cx="10007600" cy="1614312"/>
          </a:xfrm>
          <a:prstGeom prst="rect">
            <a:avLst/>
          </a:prstGeom>
        </p:spPr>
        <p:txBody>
          <a:bodyPr anchor="b"/>
          <a:lstStyle>
            <a:lvl1pPr algn="ctr">
              <a:defRPr sz="3500" b="1">
                <a:solidFill>
                  <a:schemeClr val="bg1"/>
                </a:solidFill>
              </a:defRPr>
            </a:lvl1pPr>
          </a:lstStyle>
          <a:p>
            <a:r>
              <a:rPr lang="sv-SE"/>
              <a:t>Klicka för att lägga till rubrik</a:t>
            </a:r>
          </a:p>
        </p:txBody>
      </p:sp>
      <p:sp>
        <p:nvSpPr>
          <p:cNvPr id="3" name="Platshållare för text 2">
            <a:extLst>
              <a:ext uri="{FF2B5EF4-FFF2-40B4-BE49-F238E27FC236}">
                <a16:creationId xmlns:a16="http://schemas.microsoft.com/office/drawing/2014/main" id="{81D78077-8D23-4A9C-AD57-B41C92D6A8D4}"/>
              </a:ext>
            </a:extLst>
          </p:cNvPr>
          <p:cNvSpPr>
            <a:spLocks noGrp="1"/>
          </p:cNvSpPr>
          <p:nvPr>
            <p:ph type="body" idx="1" hasCustomPrompt="1"/>
          </p:nvPr>
        </p:nvSpPr>
        <p:spPr bwMode="white">
          <a:xfrm>
            <a:off x="1096246" y="3559879"/>
            <a:ext cx="10024267" cy="1500187"/>
          </a:xfrm>
        </p:spPr>
        <p:txBody>
          <a:bodyPr/>
          <a:lstStyle>
            <a:lvl1pPr marL="0" indent="0" algn="ctr">
              <a:buNone/>
              <a:defRPr sz="22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för att lägga till underrubrik</a:t>
            </a:r>
          </a:p>
        </p:txBody>
      </p:sp>
      <p:sp>
        <p:nvSpPr>
          <p:cNvPr id="6" name="Platshållare för datum 5">
            <a:extLst>
              <a:ext uri="{FF2B5EF4-FFF2-40B4-BE49-F238E27FC236}">
                <a16:creationId xmlns:a16="http://schemas.microsoft.com/office/drawing/2014/main" id="{DBF08389-4E2E-AF65-054E-C982BA7B587E}"/>
              </a:ext>
            </a:extLst>
          </p:cNvPr>
          <p:cNvSpPr>
            <a:spLocks noGrp="1"/>
          </p:cNvSpPr>
          <p:nvPr>
            <p:ph type="dt" sz="half" idx="10"/>
          </p:nvPr>
        </p:nvSpPr>
        <p:spPr>
          <a:xfrm>
            <a:off x="10901364" y="136525"/>
            <a:ext cx="900071" cy="141687"/>
          </a:xfrm>
        </p:spPr>
        <p:txBody>
          <a:bodyPr/>
          <a:lstStyle/>
          <a:p>
            <a:fld id="{6937F330-09D5-45C8-BEEF-722256C82936}" type="datetime1">
              <a:rPr lang="sv-SE" smtClean="0"/>
              <a:t>2026-06-29</a:t>
            </a:fld>
            <a:endParaRPr lang="sv-SE"/>
          </a:p>
        </p:txBody>
      </p:sp>
      <p:sp>
        <p:nvSpPr>
          <p:cNvPr id="7" name="Platshållare för sidfot 6">
            <a:extLst>
              <a:ext uri="{FF2B5EF4-FFF2-40B4-BE49-F238E27FC236}">
                <a16:creationId xmlns:a16="http://schemas.microsoft.com/office/drawing/2014/main" id="{0A5E5F6E-C97D-A4DC-263A-27783D57B08B}"/>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127696723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Rubrik, innehåll och ljusbrun bakgrund">
    <p:spTree>
      <p:nvGrpSpPr>
        <p:cNvPr id="1" name=""/>
        <p:cNvGrpSpPr/>
        <p:nvPr/>
      </p:nvGrpSpPr>
      <p:grpSpPr>
        <a:xfrm>
          <a:off x="0" y="0"/>
          <a:ext cx="0" cy="0"/>
          <a:chOff x="0" y="0"/>
          <a:chExt cx="0" cy="0"/>
        </a:xfrm>
      </p:grpSpPr>
      <p:sp>
        <p:nvSpPr>
          <p:cNvPr id="9" name="Frihandsfigur 8">
            <a:extLst>
              <a:ext uri="{FF2B5EF4-FFF2-40B4-BE49-F238E27FC236}">
                <a16:creationId xmlns:a16="http://schemas.microsoft.com/office/drawing/2014/main" id="{10365128-BE3A-9023-B089-D90E504B35E3}"/>
              </a:ext>
              <a:ext uri="{C183D7F6-B498-43B3-948B-1728B52AA6E4}">
                <adec:decorative xmlns:adec="http://schemas.microsoft.com/office/drawing/2017/decorative" val="1"/>
              </a:ext>
            </a:extLst>
          </p:cNvPr>
          <p:cNvSpPr/>
          <p:nvPr userDrawn="1"/>
        </p:nvSpPr>
        <p:spPr bwMode="black">
          <a:xfrm>
            <a:off x="389262" y="380997"/>
            <a:ext cx="11412000" cy="6099856"/>
          </a:xfrm>
          <a:custGeom>
            <a:avLst/>
            <a:gdLst>
              <a:gd name="connsiteX0" fmla="*/ 0 w 11412000"/>
              <a:gd name="connsiteY0" fmla="*/ 0 h 6099856"/>
              <a:gd name="connsiteX1" fmla="*/ 11412000 w 11412000"/>
              <a:gd name="connsiteY1" fmla="*/ 0 h 6099856"/>
              <a:gd name="connsiteX2" fmla="*/ 11412000 w 11412000"/>
              <a:gd name="connsiteY2" fmla="*/ 1400466 h 6099856"/>
              <a:gd name="connsiteX3" fmla="*/ 11412000 w 11412000"/>
              <a:gd name="connsiteY3" fmla="*/ 3026481 h 6099856"/>
              <a:gd name="connsiteX4" fmla="*/ 11412000 w 11412000"/>
              <a:gd name="connsiteY4" fmla="*/ 3606802 h 6099856"/>
              <a:gd name="connsiteX5" fmla="*/ 11412000 w 11412000"/>
              <a:gd name="connsiteY5" fmla="*/ 5065943 h 6099856"/>
              <a:gd name="connsiteX6" fmla="*/ 10378087 w 11412000"/>
              <a:gd name="connsiteY6" fmla="*/ 6099856 h 6099856"/>
              <a:gd name="connsiteX7" fmla="*/ 5706738 w 11412000"/>
              <a:gd name="connsiteY7" fmla="*/ 6099856 h 6099856"/>
              <a:gd name="connsiteX8" fmla="*/ 5004000 w 11412000"/>
              <a:gd name="connsiteY8" fmla="*/ 6099856 h 6099856"/>
              <a:gd name="connsiteX9" fmla="*/ 257 w 11412000"/>
              <a:gd name="connsiteY9" fmla="*/ 6099856 h 6099856"/>
              <a:gd name="connsiteX10" fmla="*/ 257 w 11412000"/>
              <a:gd name="connsiteY10" fmla="*/ 3026481 h 6099856"/>
              <a:gd name="connsiteX11" fmla="*/ 0 w 11412000"/>
              <a:gd name="connsiteY11" fmla="*/ 3026481 h 6099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12000" h="6099856">
                <a:moveTo>
                  <a:pt x="0" y="0"/>
                </a:moveTo>
                <a:lnTo>
                  <a:pt x="11412000" y="0"/>
                </a:lnTo>
                <a:lnTo>
                  <a:pt x="11412000" y="1400466"/>
                </a:lnTo>
                <a:lnTo>
                  <a:pt x="11412000" y="3026481"/>
                </a:lnTo>
                <a:lnTo>
                  <a:pt x="11412000" y="3606802"/>
                </a:lnTo>
                <a:lnTo>
                  <a:pt x="11412000" y="5065943"/>
                </a:lnTo>
                <a:cubicBezTo>
                  <a:pt x="11412000" y="5636957"/>
                  <a:pt x="10949101" y="6099856"/>
                  <a:pt x="10378087" y="6099856"/>
                </a:cubicBezTo>
                <a:lnTo>
                  <a:pt x="5706738" y="6099856"/>
                </a:lnTo>
                <a:lnTo>
                  <a:pt x="5004000" y="6099856"/>
                </a:lnTo>
                <a:lnTo>
                  <a:pt x="257" y="6099856"/>
                </a:lnTo>
                <a:lnTo>
                  <a:pt x="257" y="3026481"/>
                </a:lnTo>
                <a:lnTo>
                  <a:pt x="0" y="3026481"/>
                </a:lnTo>
                <a:close/>
              </a:path>
            </a:pathLst>
          </a:cu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2" name="Rubrik 1">
            <a:extLst>
              <a:ext uri="{FF2B5EF4-FFF2-40B4-BE49-F238E27FC236}">
                <a16:creationId xmlns:a16="http://schemas.microsoft.com/office/drawing/2014/main" id="{C3055DF0-CE61-81D0-5CCD-066F7176304B}"/>
              </a:ext>
            </a:extLst>
          </p:cNvPr>
          <p:cNvSpPr>
            <a:spLocks noGrp="1"/>
          </p:cNvSpPr>
          <p:nvPr>
            <p:ph type="title" hasCustomPrompt="1"/>
          </p:nvPr>
        </p:nvSpPr>
        <p:spPr>
          <a:xfrm>
            <a:off x="1097554" y="921600"/>
            <a:ext cx="10046304" cy="1047750"/>
          </a:xfrm>
          <a:prstGeom prst="rect">
            <a:avLst/>
          </a:prstGeom>
        </p:spPr>
        <p:txBody>
          <a:bodyPr anchor="t" anchorCtr="0"/>
          <a:lstStyle>
            <a:lvl1pPr>
              <a:defRPr sz="3300"/>
            </a:lvl1pPr>
          </a:lstStyle>
          <a:p>
            <a:r>
              <a:rPr lang="sv-SE"/>
              <a:t>Klicka för att lägga till rubrik</a:t>
            </a:r>
          </a:p>
        </p:txBody>
      </p:sp>
      <p:sp>
        <p:nvSpPr>
          <p:cNvPr id="8" name="Platshållare för innehåll 13">
            <a:extLst>
              <a:ext uri="{FF2B5EF4-FFF2-40B4-BE49-F238E27FC236}">
                <a16:creationId xmlns:a16="http://schemas.microsoft.com/office/drawing/2014/main" id="{2BD858AF-B70F-D693-F33B-D59915C4884E}"/>
              </a:ext>
            </a:extLst>
          </p:cNvPr>
          <p:cNvSpPr>
            <a:spLocks noGrp="1"/>
          </p:cNvSpPr>
          <p:nvPr>
            <p:ph sz="quarter" idx="17" hasCustomPrompt="1"/>
          </p:nvPr>
        </p:nvSpPr>
        <p:spPr>
          <a:xfrm>
            <a:off x="1096246" y="2098800"/>
            <a:ext cx="10047600" cy="3311999"/>
          </a:xfrm>
        </p:spPr>
        <p:txBody>
          <a:bodyPr/>
          <a:lstStyle/>
          <a:p>
            <a:pPr lvl="0"/>
            <a:r>
              <a:rPr lang="sv-SE" noProof="0"/>
              <a:t>Skriv text här</a:t>
            </a:r>
          </a:p>
          <a:p>
            <a:pPr lvl="1"/>
            <a:r>
              <a:rPr lang="sv-SE" noProof="0"/>
              <a:t>Skriv text här</a:t>
            </a:r>
          </a:p>
          <a:p>
            <a:pPr lvl="2"/>
            <a:r>
              <a:rPr lang="sv-SE" noProof="0"/>
              <a:t>Skriv text här</a:t>
            </a:r>
          </a:p>
        </p:txBody>
      </p:sp>
      <p:sp>
        <p:nvSpPr>
          <p:cNvPr id="4" name="Platshållare för datum 8">
            <a:extLst>
              <a:ext uri="{FF2B5EF4-FFF2-40B4-BE49-F238E27FC236}">
                <a16:creationId xmlns:a16="http://schemas.microsoft.com/office/drawing/2014/main" id="{9CDA653E-A9D2-7B0C-271B-390806B79326}"/>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3D5DE641-C77F-4D7A-8215-9BCE519C57E7}" type="datetime1">
              <a:rPr lang="sv-SE" smtClean="0"/>
              <a:t>2026-06-29</a:t>
            </a:fld>
            <a:endParaRPr lang="sv-SE"/>
          </a:p>
        </p:txBody>
      </p:sp>
      <p:sp>
        <p:nvSpPr>
          <p:cNvPr id="5" name="Platshållare för sidfot 3">
            <a:extLst>
              <a:ext uri="{FF2B5EF4-FFF2-40B4-BE49-F238E27FC236}">
                <a16:creationId xmlns:a16="http://schemas.microsoft.com/office/drawing/2014/main" id="{31323E2F-62ED-EA18-5CB9-BC300697ACF3}"/>
              </a:ext>
            </a:extLst>
          </p:cNvPr>
          <p:cNvSpPr>
            <a:spLocks noGrp="1"/>
          </p:cNvSpPr>
          <p:nvPr>
            <p:ph type="ftr" sz="quarter" idx="16"/>
          </p:nvPr>
        </p:nvSpPr>
        <p:spPr>
          <a:xfrm>
            <a:off x="389466" y="136525"/>
            <a:ext cx="4125383" cy="141687"/>
          </a:xfrm>
        </p:spPr>
        <p:txBody>
          <a:bodyPr/>
          <a:lstStyle/>
          <a:p>
            <a:endParaRPr lang="sv-SE"/>
          </a:p>
        </p:txBody>
      </p:sp>
    </p:spTree>
    <p:extLst>
      <p:ext uri="{BB962C8B-B14F-4D97-AF65-F5344CB8AC3E}">
        <p14:creationId xmlns:p14="http://schemas.microsoft.com/office/powerpoint/2010/main" val="2652754731"/>
      </p:ext>
    </p:extLst>
  </p:cSld>
  <p:clrMapOvr>
    <a:masterClrMapping/>
  </p:clrMapOvr>
  <p:extLst>
    <p:ext uri="{DCECCB84-F9BA-43D5-87BE-67443E8EF086}">
      <p15:sldGuideLst xmlns:p15="http://schemas.microsoft.com/office/powerpoint/2012/main">
        <p15:guide id="1" orient="horz" pos="1321">
          <p15:clr>
            <a:srgbClr val="FBAE40"/>
          </p15:clr>
        </p15:guide>
        <p15:guide id="2" pos="688">
          <p15:clr>
            <a:srgbClr val="FBAE40"/>
          </p15:clr>
        </p15:guide>
        <p15:guide id="3" orient="horz" pos="572">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Rubrik, innehåll och ljusblå bakgrund">
    <p:spTree>
      <p:nvGrpSpPr>
        <p:cNvPr id="1" name=""/>
        <p:cNvGrpSpPr/>
        <p:nvPr/>
      </p:nvGrpSpPr>
      <p:grpSpPr>
        <a:xfrm>
          <a:off x="0" y="0"/>
          <a:ext cx="0" cy="0"/>
          <a:chOff x="0" y="0"/>
          <a:chExt cx="0" cy="0"/>
        </a:xfrm>
      </p:grpSpPr>
      <p:sp>
        <p:nvSpPr>
          <p:cNvPr id="8" name="Frihandsfigur 7">
            <a:extLst>
              <a:ext uri="{FF2B5EF4-FFF2-40B4-BE49-F238E27FC236}">
                <a16:creationId xmlns:a16="http://schemas.microsoft.com/office/drawing/2014/main" id="{8E45FC93-1C41-63EC-574B-533DF6E7934F}"/>
              </a:ext>
              <a:ext uri="{C183D7F6-B498-43B3-948B-1728B52AA6E4}">
                <adec:decorative xmlns:adec="http://schemas.microsoft.com/office/drawing/2017/decorative" val="1"/>
              </a:ext>
            </a:extLst>
          </p:cNvPr>
          <p:cNvSpPr/>
          <p:nvPr userDrawn="1"/>
        </p:nvSpPr>
        <p:spPr bwMode="black">
          <a:xfrm>
            <a:off x="389262" y="380997"/>
            <a:ext cx="11412000" cy="6099856"/>
          </a:xfrm>
          <a:custGeom>
            <a:avLst/>
            <a:gdLst>
              <a:gd name="connsiteX0" fmla="*/ 0 w 11412000"/>
              <a:gd name="connsiteY0" fmla="*/ 0 h 6099856"/>
              <a:gd name="connsiteX1" fmla="*/ 11412000 w 11412000"/>
              <a:gd name="connsiteY1" fmla="*/ 0 h 6099856"/>
              <a:gd name="connsiteX2" fmla="*/ 11412000 w 11412000"/>
              <a:gd name="connsiteY2" fmla="*/ 1400466 h 6099856"/>
              <a:gd name="connsiteX3" fmla="*/ 11412000 w 11412000"/>
              <a:gd name="connsiteY3" fmla="*/ 3026481 h 6099856"/>
              <a:gd name="connsiteX4" fmla="*/ 11412000 w 11412000"/>
              <a:gd name="connsiteY4" fmla="*/ 3606802 h 6099856"/>
              <a:gd name="connsiteX5" fmla="*/ 11412000 w 11412000"/>
              <a:gd name="connsiteY5" fmla="*/ 5065943 h 6099856"/>
              <a:gd name="connsiteX6" fmla="*/ 10378087 w 11412000"/>
              <a:gd name="connsiteY6" fmla="*/ 6099856 h 6099856"/>
              <a:gd name="connsiteX7" fmla="*/ 5706738 w 11412000"/>
              <a:gd name="connsiteY7" fmla="*/ 6099856 h 6099856"/>
              <a:gd name="connsiteX8" fmla="*/ 5004000 w 11412000"/>
              <a:gd name="connsiteY8" fmla="*/ 6099856 h 6099856"/>
              <a:gd name="connsiteX9" fmla="*/ 257 w 11412000"/>
              <a:gd name="connsiteY9" fmla="*/ 6099856 h 6099856"/>
              <a:gd name="connsiteX10" fmla="*/ 257 w 11412000"/>
              <a:gd name="connsiteY10" fmla="*/ 3026481 h 6099856"/>
              <a:gd name="connsiteX11" fmla="*/ 0 w 11412000"/>
              <a:gd name="connsiteY11" fmla="*/ 3026481 h 6099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12000" h="6099856">
                <a:moveTo>
                  <a:pt x="0" y="0"/>
                </a:moveTo>
                <a:lnTo>
                  <a:pt x="11412000" y="0"/>
                </a:lnTo>
                <a:lnTo>
                  <a:pt x="11412000" y="1400466"/>
                </a:lnTo>
                <a:lnTo>
                  <a:pt x="11412000" y="3026481"/>
                </a:lnTo>
                <a:lnTo>
                  <a:pt x="11412000" y="3606802"/>
                </a:lnTo>
                <a:lnTo>
                  <a:pt x="11412000" y="5065943"/>
                </a:lnTo>
                <a:cubicBezTo>
                  <a:pt x="11412000" y="5636957"/>
                  <a:pt x="10949101" y="6099856"/>
                  <a:pt x="10378087" y="6099856"/>
                </a:cubicBezTo>
                <a:lnTo>
                  <a:pt x="5706738" y="6099856"/>
                </a:lnTo>
                <a:lnTo>
                  <a:pt x="5004000" y="6099856"/>
                </a:lnTo>
                <a:lnTo>
                  <a:pt x="257" y="6099856"/>
                </a:lnTo>
                <a:lnTo>
                  <a:pt x="257" y="3026481"/>
                </a:lnTo>
                <a:lnTo>
                  <a:pt x="0" y="3026481"/>
                </a:lnTo>
                <a:close/>
              </a:path>
            </a:pathLst>
          </a:custGeom>
          <a:solidFill>
            <a:srgbClr val="B3EBF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2" name="Rubrik 1">
            <a:extLst>
              <a:ext uri="{FF2B5EF4-FFF2-40B4-BE49-F238E27FC236}">
                <a16:creationId xmlns:a16="http://schemas.microsoft.com/office/drawing/2014/main" id="{C3055DF0-CE61-81D0-5CCD-066F7176304B}"/>
              </a:ext>
            </a:extLst>
          </p:cNvPr>
          <p:cNvSpPr>
            <a:spLocks noGrp="1"/>
          </p:cNvSpPr>
          <p:nvPr>
            <p:ph type="title" hasCustomPrompt="1"/>
          </p:nvPr>
        </p:nvSpPr>
        <p:spPr>
          <a:xfrm>
            <a:off x="1097554" y="921600"/>
            <a:ext cx="10046304" cy="1047750"/>
          </a:xfrm>
          <a:prstGeom prst="rect">
            <a:avLst/>
          </a:prstGeom>
        </p:spPr>
        <p:txBody>
          <a:bodyPr anchor="t" anchorCtr="0"/>
          <a:lstStyle>
            <a:lvl1pPr>
              <a:defRPr sz="3300"/>
            </a:lvl1pPr>
          </a:lstStyle>
          <a:p>
            <a:r>
              <a:rPr lang="sv-SE"/>
              <a:t>Klicka för att lägga till rubrik</a:t>
            </a:r>
          </a:p>
        </p:txBody>
      </p:sp>
      <p:sp>
        <p:nvSpPr>
          <p:cNvPr id="7" name="Platshållare för innehåll 13">
            <a:extLst>
              <a:ext uri="{FF2B5EF4-FFF2-40B4-BE49-F238E27FC236}">
                <a16:creationId xmlns:a16="http://schemas.microsoft.com/office/drawing/2014/main" id="{94CB0FC2-1D05-5EE5-C07F-D00BCBF5FC5E}"/>
              </a:ext>
            </a:extLst>
          </p:cNvPr>
          <p:cNvSpPr>
            <a:spLocks noGrp="1"/>
          </p:cNvSpPr>
          <p:nvPr>
            <p:ph sz="quarter" idx="17" hasCustomPrompt="1"/>
          </p:nvPr>
        </p:nvSpPr>
        <p:spPr>
          <a:xfrm>
            <a:off x="1096246" y="2098800"/>
            <a:ext cx="10047600" cy="3311999"/>
          </a:xfrm>
        </p:spPr>
        <p:txBody>
          <a:bodyPr/>
          <a:lstStyle/>
          <a:p>
            <a:pPr lvl="0"/>
            <a:r>
              <a:rPr lang="sv-SE" noProof="0"/>
              <a:t>Skriv text här</a:t>
            </a:r>
          </a:p>
          <a:p>
            <a:pPr lvl="1"/>
            <a:r>
              <a:rPr lang="sv-SE" noProof="0"/>
              <a:t>Skriv text här</a:t>
            </a:r>
          </a:p>
          <a:p>
            <a:pPr lvl="2"/>
            <a:r>
              <a:rPr lang="sv-SE" noProof="0"/>
              <a:t>Skriv text här</a:t>
            </a:r>
          </a:p>
        </p:txBody>
      </p:sp>
      <p:sp>
        <p:nvSpPr>
          <p:cNvPr id="4" name="Platshållare för datum 8">
            <a:extLst>
              <a:ext uri="{FF2B5EF4-FFF2-40B4-BE49-F238E27FC236}">
                <a16:creationId xmlns:a16="http://schemas.microsoft.com/office/drawing/2014/main" id="{FDF25A28-EFF4-2C18-2EED-1C79B759C77F}"/>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3695A988-4B58-4A3C-A465-013817BFB33B}" type="datetime1">
              <a:rPr lang="sv-SE" smtClean="0"/>
              <a:t>2026-06-29</a:t>
            </a:fld>
            <a:endParaRPr lang="sv-SE"/>
          </a:p>
        </p:txBody>
      </p:sp>
      <p:sp>
        <p:nvSpPr>
          <p:cNvPr id="5" name="Platshållare för sidfot 3">
            <a:extLst>
              <a:ext uri="{FF2B5EF4-FFF2-40B4-BE49-F238E27FC236}">
                <a16:creationId xmlns:a16="http://schemas.microsoft.com/office/drawing/2014/main" id="{5A2D28AB-516C-20D2-77EF-C6890456F2DC}"/>
              </a:ext>
            </a:extLst>
          </p:cNvPr>
          <p:cNvSpPr>
            <a:spLocks noGrp="1"/>
          </p:cNvSpPr>
          <p:nvPr>
            <p:ph type="ftr" sz="quarter" idx="16"/>
          </p:nvPr>
        </p:nvSpPr>
        <p:spPr>
          <a:xfrm>
            <a:off x="389466" y="136525"/>
            <a:ext cx="4125383" cy="141687"/>
          </a:xfrm>
        </p:spPr>
        <p:txBody>
          <a:bodyPr/>
          <a:lstStyle/>
          <a:p>
            <a:endParaRPr lang="sv-SE"/>
          </a:p>
        </p:txBody>
      </p:sp>
    </p:spTree>
    <p:extLst>
      <p:ext uri="{BB962C8B-B14F-4D97-AF65-F5344CB8AC3E}">
        <p14:creationId xmlns:p14="http://schemas.microsoft.com/office/powerpoint/2010/main" val="3382107232"/>
      </p:ext>
    </p:extLst>
  </p:cSld>
  <p:clrMapOvr>
    <a:masterClrMapping/>
  </p:clrMapOvr>
  <p:extLst>
    <p:ext uri="{DCECCB84-F9BA-43D5-87BE-67443E8EF086}">
      <p15:sldGuideLst xmlns:p15="http://schemas.microsoft.com/office/powerpoint/2012/main">
        <p15:guide id="1" orient="horz" pos="1321">
          <p15:clr>
            <a:srgbClr val="FBAE40"/>
          </p15:clr>
        </p15:guide>
        <p15:guide id="2" pos="688">
          <p15:clr>
            <a:srgbClr val="FBAE40"/>
          </p15:clr>
        </p15:guide>
        <p15:guide id="3" orient="horz" pos="572">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3_Rubrik och innehåll">
    <p:spTree>
      <p:nvGrpSpPr>
        <p:cNvPr id="1" name=""/>
        <p:cNvGrpSpPr/>
        <p:nvPr/>
      </p:nvGrpSpPr>
      <p:grpSpPr>
        <a:xfrm>
          <a:off x="0" y="0"/>
          <a:ext cx="0" cy="0"/>
          <a:chOff x="0" y="0"/>
          <a:chExt cx="0" cy="0"/>
        </a:xfrm>
      </p:grpSpPr>
      <p:sp>
        <p:nvSpPr>
          <p:cNvPr id="17" name="Rubrik 1">
            <a:extLst>
              <a:ext uri="{FF2B5EF4-FFF2-40B4-BE49-F238E27FC236}">
                <a16:creationId xmlns:a16="http://schemas.microsoft.com/office/drawing/2014/main" id="{050E4984-72D7-4301-01B4-DD9D8D47E634}"/>
              </a:ext>
            </a:extLst>
          </p:cNvPr>
          <p:cNvSpPr>
            <a:spLocks noGrp="1"/>
          </p:cNvSpPr>
          <p:nvPr>
            <p:ph type="title" hasCustomPrompt="1"/>
          </p:nvPr>
        </p:nvSpPr>
        <p:spPr>
          <a:xfrm>
            <a:off x="1097554" y="136800"/>
            <a:ext cx="10046304" cy="1576800"/>
          </a:xfrm>
          <a:prstGeom prst="rect">
            <a:avLst/>
          </a:prstGeom>
        </p:spPr>
        <p:txBody>
          <a:bodyPr anchor="ctr" anchorCtr="0"/>
          <a:lstStyle>
            <a:lvl1pPr>
              <a:defRPr sz="3300"/>
            </a:lvl1pPr>
          </a:lstStyle>
          <a:p>
            <a:r>
              <a:rPr lang="sv-SE"/>
              <a:t>Klicka för att lägga till rubrik</a:t>
            </a:r>
          </a:p>
        </p:txBody>
      </p:sp>
      <p:sp>
        <p:nvSpPr>
          <p:cNvPr id="16" name="Platshållare för innehåll 15">
            <a:extLst>
              <a:ext uri="{FF2B5EF4-FFF2-40B4-BE49-F238E27FC236}">
                <a16:creationId xmlns:a16="http://schemas.microsoft.com/office/drawing/2014/main" id="{B4B41505-5F42-3231-B20D-EBA3B666EBA0}"/>
              </a:ext>
            </a:extLst>
          </p:cNvPr>
          <p:cNvSpPr>
            <a:spLocks noGrp="1"/>
          </p:cNvSpPr>
          <p:nvPr>
            <p:ph sz="quarter" idx="26" hasCustomPrompt="1"/>
          </p:nvPr>
        </p:nvSpPr>
        <p:spPr>
          <a:xfrm>
            <a:off x="389262" y="1781464"/>
            <a:ext cx="11412000" cy="4690734"/>
          </a:xfrm>
          <a:custGeom>
            <a:avLst/>
            <a:gdLst>
              <a:gd name="connsiteX0" fmla="*/ 0 w 11412000"/>
              <a:gd name="connsiteY0" fmla="*/ 0 h 4690734"/>
              <a:gd name="connsiteX1" fmla="*/ 11412000 w 11412000"/>
              <a:gd name="connsiteY1" fmla="*/ 0 h 4690734"/>
              <a:gd name="connsiteX2" fmla="*/ 11412000 w 11412000"/>
              <a:gd name="connsiteY2" fmla="*/ 315623 h 4690734"/>
              <a:gd name="connsiteX3" fmla="*/ 11412000 w 11412000"/>
              <a:gd name="connsiteY3" fmla="*/ 2796646 h 4690734"/>
              <a:gd name="connsiteX4" fmla="*/ 11412000 w 11412000"/>
              <a:gd name="connsiteY4" fmla="*/ 3679296 h 4690734"/>
              <a:gd name="connsiteX5" fmla="*/ 10400562 w 11412000"/>
              <a:gd name="connsiteY5" fmla="*/ 4690734 h 4690734"/>
              <a:gd name="connsiteX6" fmla="*/ 0 w 11412000"/>
              <a:gd name="connsiteY6" fmla="*/ 4690734 h 4690734"/>
              <a:gd name="connsiteX7" fmla="*/ 0 w 11412000"/>
              <a:gd name="connsiteY7" fmla="*/ 3902492 h 4690734"/>
              <a:gd name="connsiteX8" fmla="*/ 0 w 11412000"/>
              <a:gd name="connsiteY8" fmla="*/ 2796646 h 4690734"/>
              <a:gd name="connsiteX9" fmla="*/ 0 w 11412000"/>
              <a:gd name="connsiteY9" fmla="*/ 1327061 h 4690734"/>
              <a:gd name="connsiteX10" fmla="*/ 0 w 11412000"/>
              <a:gd name="connsiteY10" fmla="*/ 315623 h 4690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412000" h="4690734">
                <a:moveTo>
                  <a:pt x="0" y="0"/>
                </a:moveTo>
                <a:lnTo>
                  <a:pt x="11412000" y="0"/>
                </a:lnTo>
                <a:lnTo>
                  <a:pt x="11412000" y="315623"/>
                </a:lnTo>
                <a:lnTo>
                  <a:pt x="11412000" y="2796646"/>
                </a:lnTo>
                <a:lnTo>
                  <a:pt x="11412000" y="3679296"/>
                </a:lnTo>
                <a:cubicBezTo>
                  <a:pt x="11412000" y="4237898"/>
                  <a:pt x="10959164" y="4690734"/>
                  <a:pt x="10400562" y="4690734"/>
                </a:cubicBezTo>
                <a:lnTo>
                  <a:pt x="0" y="4690734"/>
                </a:lnTo>
                <a:lnTo>
                  <a:pt x="0" y="3902492"/>
                </a:lnTo>
                <a:lnTo>
                  <a:pt x="0" y="2796646"/>
                </a:lnTo>
                <a:lnTo>
                  <a:pt x="0" y="1327061"/>
                </a:lnTo>
                <a:lnTo>
                  <a:pt x="0" y="315623"/>
                </a:lnTo>
                <a:close/>
              </a:path>
            </a:pathLst>
          </a:custGeom>
          <a:solidFill>
            <a:schemeClr val="bg1">
              <a:lumMod val="95000"/>
            </a:schemeClr>
          </a:solidFill>
        </p:spPr>
        <p:txBody>
          <a:bodyPr wrap="square" lIns="2520000" tIns="1188000">
            <a:noAutofit/>
          </a:bodyPr>
          <a:lstStyle>
            <a:lvl1pPr marL="0" indent="0">
              <a:buFontTx/>
              <a:buNone/>
              <a:defRPr/>
            </a:lvl1pPr>
          </a:lstStyle>
          <a:p>
            <a:pPr lvl="0"/>
            <a:r>
              <a:rPr lang="sv-SE"/>
              <a:t>Klicka på en ikon för att lägga till innehåll</a:t>
            </a:r>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a:xfrm>
            <a:off x="10901364" y="136525"/>
            <a:ext cx="900071" cy="141687"/>
          </a:xfrm>
        </p:spPr>
        <p:txBody>
          <a:bodyPr/>
          <a:lstStyle/>
          <a:p>
            <a:fld id="{9FE2266B-4833-40F4-83CB-97D36806D68A}" type="datetime1">
              <a:rPr lang="sv-SE" smtClean="0"/>
              <a:t>2026-06-29</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2991032191"/>
      </p:ext>
    </p:extLst>
  </p:cSld>
  <p:clrMapOvr>
    <a:masterClrMapping/>
  </p:clrMapOvr>
  <p:extLst>
    <p:ext uri="{DCECCB84-F9BA-43D5-87BE-67443E8EF086}">
      <p15:sldGuideLst xmlns:p15="http://schemas.microsoft.com/office/powerpoint/2012/main">
        <p15:guide id="1" orient="horz" pos="1117">
          <p15:clr>
            <a:srgbClr val="FBAE40"/>
          </p15:clr>
        </p15:guide>
        <p15:guide id="3" pos="688">
          <p15:clr>
            <a:srgbClr val="FBAE40"/>
          </p15:clr>
        </p15:guide>
        <p15:guide id="4" orient="horz" pos="73">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Rubrik och innehåll på färgade kvirk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55E3AAB-12A9-A04E-8260-E75A7CCE4DFB}"/>
              </a:ext>
            </a:extLst>
          </p:cNvPr>
          <p:cNvSpPr>
            <a:spLocks noGrp="1"/>
          </p:cNvSpPr>
          <p:nvPr>
            <p:ph type="title" hasCustomPrompt="1"/>
          </p:nvPr>
        </p:nvSpPr>
        <p:spPr>
          <a:xfrm>
            <a:off x="1097554" y="136800"/>
            <a:ext cx="10046304" cy="1576800"/>
          </a:xfrm>
          <a:prstGeom prst="rect">
            <a:avLst/>
          </a:prstGeom>
        </p:spPr>
        <p:txBody>
          <a:bodyPr anchor="ctr" anchorCtr="0"/>
          <a:lstStyle>
            <a:lvl1pPr>
              <a:defRPr sz="3300"/>
            </a:lvl1pPr>
          </a:lstStyle>
          <a:p>
            <a:r>
              <a:rPr lang="sv-SE"/>
              <a:t>Klicka för att lägga till rubrik</a:t>
            </a:r>
          </a:p>
        </p:txBody>
      </p:sp>
      <p:sp>
        <p:nvSpPr>
          <p:cNvPr id="13" name="Frihandsfigur 12">
            <a:extLst>
              <a:ext uri="{FF2B5EF4-FFF2-40B4-BE49-F238E27FC236}">
                <a16:creationId xmlns:a16="http://schemas.microsoft.com/office/drawing/2014/main" id="{F1284168-8C33-D9FB-4B28-91885C0AC0D1}"/>
              </a:ext>
              <a:ext uri="{C183D7F6-B498-43B3-948B-1728B52AA6E4}">
                <adec:decorative xmlns:adec="http://schemas.microsoft.com/office/drawing/2017/decorative" val="1"/>
              </a:ext>
            </a:extLst>
          </p:cNvPr>
          <p:cNvSpPr/>
          <p:nvPr userDrawn="1"/>
        </p:nvSpPr>
        <p:spPr>
          <a:xfrm>
            <a:off x="389519" y="1781464"/>
            <a:ext cx="5706481" cy="4699390"/>
          </a:xfrm>
          <a:custGeom>
            <a:avLst/>
            <a:gdLst>
              <a:gd name="connsiteX0" fmla="*/ 0 w 5706481"/>
              <a:gd name="connsiteY0" fmla="*/ 4699390 h 4699390"/>
              <a:gd name="connsiteX1" fmla="*/ 4672568 w 5706481"/>
              <a:gd name="connsiteY1" fmla="*/ 4699390 h 4699390"/>
              <a:gd name="connsiteX2" fmla="*/ 5706481 w 5706481"/>
              <a:gd name="connsiteY2" fmla="*/ 3665477 h 4699390"/>
              <a:gd name="connsiteX3" fmla="*/ 5706481 w 5706481"/>
              <a:gd name="connsiteY3" fmla="*/ 2993736 h 4699390"/>
              <a:gd name="connsiteX4" fmla="*/ 5706481 w 5706481"/>
              <a:gd name="connsiteY4" fmla="*/ 0 h 4699390"/>
              <a:gd name="connsiteX5" fmla="*/ 0 w 5706481"/>
              <a:gd name="connsiteY5" fmla="*/ 0 h 4699390"/>
              <a:gd name="connsiteX6" fmla="*/ 0 w 5706481"/>
              <a:gd name="connsiteY6" fmla="*/ 2993736 h 4699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6481" h="4699390">
                <a:moveTo>
                  <a:pt x="0" y="4699390"/>
                </a:moveTo>
                <a:lnTo>
                  <a:pt x="4672568" y="4699390"/>
                </a:lnTo>
                <a:cubicBezTo>
                  <a:pt x="5243582" y="4699390"/>
                  <a:pt x="5706481" y="4236491"/>
                  <a:pt x="5706481" y="3665477"/>
                </a:cubicBezTo>
                <a:lnTo>
                  <a:pt x="5706481" y="2993736"/>
                </a:lnTo>
                <a:lnTo>
                  <a:pt x="5706481" y="0"/>
                </a:lnTo>
                <a:lnTo>
                  <a:pt x="0" y="0"/>
                </a:lnTo>
                <a:lnTo>
                  <a:pt x="0" y="2993736"/>
                </a:lnTo>
                <a:close/>
              </a:path>
            </a:pathLst>
          </a:cu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11" name="Frihandsfigur 10">
            <a:extLst>
              <a:ext uri="{FF2B5EF4-FFF2-40B4-BE49-F238E27FC236}">
                <a16:creationId xmlns:a16="http://schemas.microsoft.com/office/drawing/2014/main" id="{54438EFD-492A-32FF-62FD-AE7CE2FA82B8}"/>
              </a:ext>
              <a:ext uri="{C183D7F6-B498-43B3-948B-1728B52AA6E4}">
                <adec:decorative xmlns:adec="http://schemas.microsoft.com/office/drawing/2017/decorative" val="1"/>
              </a:ext>
            </a:extLst>
          </p:cNvPr>
          <p:cNvSpPr/>
          <p:nvPr userDrawn="1"/>
        </p:nvSpPr>
        <p:spPr>
          <a:xfrm>
            <a:off x="6094800" y="1781464"/>
            <a:ext cx="5706481" cy="4699390"/>
          </a:xfrm>
          <a:custGeom>
            <a:avLst/>
            <a:gdLst>
              <a:gd name="connsiteX0" fmla="*/ 0 w 5706481"/>
              <a:gd name="connsiteY0" fmla="*/ 4699390 h 4699390"/>
              <a:gd name="connsiteX1" fmla="*/ 5706481 w 5706481"/>
              <a:gd name="connsiteY1" fmla="*/ 4699390 h 4699390"/>
              <a:gd name="connsiteX2" fmla="*/ 5706481 w 5706481"/>
              <a:gd name="connsiteY2" fmla="*/ 1705654 h 4699390"/>
              <a:gd name="connsiteX3" fmla="*/ 5706481 w 5706481"/>
              <a:gd name="connsiteY3" fmla="*/ 1033913 h 4699390"/>
              <a:gd name="connsiteX4" fmla="*/ 4672568 w 5706481"/>
              <a:gd name="connsiteY4" fmla="*/ 0 h 4699390"/>
              <a:gd name="connsiteX5" fmla="*/ 0 w 5706481"/>
              <a:gd name="connsiteY5" fmla="*/ 0 h 4699390"/>
              <a:gd name="connsiteX6" fmla="*/ 0 w 5706481"/>
              <a:gd name="connsiteY6" fmla="*/ 1705654 h 4699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6481" h="4699390">
                <a:moveTo>
                  <a:pt x="0" y="4699390"/>
                </a:moveTo>
                <a:lnTo>
                  <a:pt x="5706481" y="4699390"/>
                </a:lnTo>
                <a:lnTo>
                  <a:pt x="5706481" y="1705654"/>
                </a:lnTo>
                <a:lnTo>
                  <a:pt x="5706481" y="1033913"/>
                </a:lnTo>
                <a:cubicBezTo>
                  <a:pt x="5706481" y="462899"/>
                  <a:pt x="5243582" y="0"/>
                  <a:pt x="4672568" y="0"/>
                </a:cubicBezTo>
                <a:lnTo>
                  <a:pt x="0" y="0"/>
                </a:lnTo>
                <a:lnTo>
                  <a:pt x="0" y="1705654"/>
                </a:lnTo>
                <a:close/>
              </a:path>
            </a:pathLst>
          </a:custGeom>
          <a:solidFill>
            <a:srgbClr val="B3EBF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9" name="Platshållare för innehåll 13">
            <a:extLst>
              <a:ext uri="{FF2B5EF4-FFF2-40B4-BE49-F238E27FC236}">
                <a16:creationId xmlns:a16="http://schemas.microsoft.com/office/drawing/2014/main" id="{B425399A-86C0-B3F6-7654-19871C3B4CC3}"/>
              </a:ext>
            </a:extLst>
          </p:cNvPr>
          <p:cNvSpPr>
            <a:spLocks noGrp="1"/>
          </p:cNvSpPr>
          <p:nvPr>
            <p:ph sz="quarter" idx="17" hasCustomPrompt="1"/>
          </p:nvPr>
        </p:nvSpPr>
        <p:spPr>
          <a:xfrm>
            <a:off x="1096247" y="2290034"/>
            <a:ext cx="4104832" cy="3311526"/>
          </a:xfrm>
        </p:spPr>
        <p:txBody>
          <a:bodyPr/>
          <a:lstStyle/>
          <a:p>
            <a:pPr lvl="0"/>
            <a:r>
              <a:rPr lang="sv-SE" noProof="0"/>
              <a:t>Skriv text här</a:t>
            </a:r>
          </a:p>
          <a:p>
            <a:pPr lvl="1"/>
            <a:r>
              <a:rPr lang="sv-SE" noProof="0"/>
              <a:t>Skriv text här</a:t>
            </a:r>
          </a:p>
          <a:p>
            <a:pPr lvl="2"/>
            <a:r>
              <a:rPr lang="sv-SE" noProof="0"/>
              <a:t>Skriv text här</a:t>
            </a:r>
          </a:p>
        </p:txBody>
      </p:sp>
      <p:sp>
        <p:nvSpPr>
          <p:cNvPr id="10" name="Platshållare för innehåll 13">
            <a:extLst>
              <a:ext uri="{FF2B5EF4-FFF2-40B4-BE49-F238E27FC236}">
                <a16:creationId xmlns:a16="http://schemas.microsoft.com/office/drawing/2014/main" id="{D445F917-557C-D134-75C0-78BD5B68B028}"/>
              </a:ext>
            </a:extLst>
          </p:cNvPr>
          <p:cNvSpPr>
            <a:spLocks noGrp="1"/>
          </p:cNvSpPr>
          <p:nvPr>
            <p:ph sz="quarter" idx="18" hasCustomPrompt="1"/>
          </p:nvPr>
        </p:nvSpPr>
        <p:spPr>
          <a:xfrm>
            <a:off x="6780213" y="2290034"/>
            <a:ext cx="4104000" cy="3311526"/>
          </a:xfrm>
        </p:spPr>
        <p:txBody>
          <a:bodyPr/>
          <a:lstStyle/>
          <a:p>
            <a:pPr lvl="0"/>
            <a:r>
              <a:rPr lang="sv-SE" noProof="0"/>
              <a:t>Skriv text här</a:t>
            </a:r>
          </a:p>
          <a:p>
            <a:pPr lvl="1"/>
            <a:r>
              <a:rPr lang="sv-SE" noProof="0"/>
              <a:t>Skriv text här</a:t>
            </a:r>
          </a:p>
          <a:p>
            <a:pPr lvl="2"/>
            <a:r>
              <a:rPr lang="sv-SE" noProof="0"/>
              <a:t>Skriv text här</a:t>
            </a:r>
          </a:p>
        </p:txBody>
      </p:sp>
      <p:sp>
        <p:nvSpPr>
          <p:cNvPr id="7" name="Platshållare för datum 8">
            <a:extLst>
              <a:ext uri="{FF2B5EF4-FFF2-40B4-BE49-F238E27FC236}">
                <a16:creationId xmlns:a16="http://schemas.microsoft.com/office/drawing/2014/main" id="{F98A9FDB-D783-93C0-3FDA-68EEFE67AA72}"/>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3DD21639-A251-4700-A5A0-8BD3E1C0033A}" type="datetime1">
              <a:rPr lang="sv-SE" smtClean="0"/>
              <a:t>2026-06-29</a:t>
            </a:fld>
            <a:endParaRPr lang="sv-SE"/>
          </a:p>
        </p:txBody>
      </p:sp>
      <p:sp>
        <p:nvSpPr>
          <p:cNvPr id="8" name="Platshållare för sidfot 3">
            <a:extLst>
              <a:ext uri="{FF2B5EF4-FFF2-40B4-BE49-F238E27FC236}">
                <a16:creationId xmlns:a16="http://schemas.microsoft.com/office/drawing/2014/main" id="{08862FE1-3D22-B33D-742F-A540510F0B7D}"/>
              </a:ext>
            </a:extLst>
          </p:cNvPr>
          <p:cNvSpPr>
            <a:spLocks noGrp="1"/>
          </p:cNvSpPr>
          <p:nvPr>
            <p:ph type="ftr" sz="quarter" idx="16"/>
          </p:nvPr>
        </p:nvSpPr>
        <p:spPr>
          <a:xfrm>
            <a:off x="389466" y="136525"/>
            <a:ext cx="4125383" cy="141687"/>
          </a:xfrm>
        </p:spPr>
        <p:txBody>
          <a:bodyPr/>
          <a:lstStyle/>
          <a:p>
            <a:endParaRPr lang="sv-SE"/>
          </a:p>
        </p:txBody>
      </p:sp>
    </p:spTree>
    <p:extLst>
      <p:ext uri="{BB962C8B-B14F-4D97-AF65-F5344CB8AC3E}">
        <p14:creationId xmlns:p14="http://schemas.microsoft.com/office/powerpoint/2010/main" val="206509209"/>
      </p:ext>
    </p:extLst>
  </p:cSld>
  <p:clrMapOvr>
    <a:masterClrMapping/>
  </p:clrMapOvr>
  <p:extLst>
    <p:ext uri="{DCECCB84-F9BA-43D5-87BE-67443E8EF086}">
      <p15:sldGuideLst xmlns:p15="http://schemas.microsoft.com/office/powerpoint/2012/main">
        <p15:guide id="2" pos="4271">
          <p15:clr>
            <a:srgbClr val="FBAE40"/>
          </p15:clr>
        </p15:guide>
        <p15:guide id="3" orient="horz" pos="1434">
          <p15:clr>
            <a:srgbClr val="FBAE40"/>
          </p15:clr>
        </p15:guide>
        <p15:guide id="4" pos="688">
          <p15:clr>
            <a:srgbClr val="FBAE40"/>
          </p15:clr>
        </p15:guide>
        <p15:guide id="5" orient="horz" pos="73">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Rubrik, innehåll och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a:xfrm>
            <a:off x="1096621" y="666000"/>
            <a:ext cx="5760000" cy="1047750"/>
          </a:xfrm>
          <a:prstGeom prst="rect">
            <a:avLst/>
          </a:prstGeom>
        </p:spPr>
        <p:txBody>
          <a:bodyPr anchor="t" anchorCtr="0"/>
          <a:lstStyle>
            <a:lvl1pPr>
              <a:defRPr/>
            </a:lvl1pPr>
          </a:lstStyle>
          <a:p>
            <a:r>
              <a:rPr lang="sv-SE"/>
              <a:t>Rubrik</a:t>
            </a:r>
          </a:p>
        </p:txBody>
      </p:sp>
      <p:sp>
        <p:nvSpPr>
          <p:cNvPr id="4" name="Platshållare för text 2">
            <a:extLst>
              <a:ext uri="{FF2B5EF4-FFF2-40B4-BE49-F238E27FC236}">
                <a16:creationId xmlns:a16="http://schemas.microsoft.com/office/drawing/2014/main" id="{E32FB49D-5F22-65E1-116A-E103227C3F28}"/>
              </a:ext>
            </a:extLst>
          </p:cNvPr>
          <p:cNvSpPr>
            <a:spLocks noGrp="1"/>
          </p:cNvSpPr>
          <p:nvPr>
            <p:ph idx="1"/>
          </p:nvPr>
        </p:nvSpPr>
        <p:spPr>
          <a:xfrm>
            <a:off x="1099112" y="2098800"/>
            <a:ext cx="5757509" cy="3922588"/>
          </a:xfrm>
          <a:prstGeom prst="rect">
            <a:avLst/>
          </a:prstGeom>
        </p:spPr>
        <p:txBody>
          <a:bodyPr vert="horz" lIns="0" tIns="0" rIns="0" bIns="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7" name="Platshållare för bild 16">
            <a:extLst>
              <a:ext uri="{FF2B5EF4-FFF2-40B4-BE49-F238E27FC236}">
                <a16:creationId xmlns:a16="http://schemas.microsoft.com/office/drawing/2014/main" id="{105C1370-15B7-AC02-005A-AB507144F062}"/>
              </a:ext>
            </a:extLst>
          </p:cNvPr>
          <p:cNvSpPr>
            <a:spLocks noGrp="1"/>
          </p:cNvSpPr>
          <p:nvPr>
            <p:ph type="pic" sz="quarter" idx="27"/>
          </p:nvPr>
        </p:nvSpPr>
        <p:spPr>
          <a:xfrm>
            <a:off x="7513833" y="385197"/>
            <a:ext cx="4287600" cy="4536000"/>
          </a:xfrm>
          <a:custGeom>
            <a:avLst/>
            <a:gdLst>
              <a:gd name="connsiteX0" fmla="*/ 0 w 4287600"/>
              <a:gd name="connsiteY0" fmla="*/ 0 h 4536000"/>
              <a:gd name="connsiteX1" fmla="*/ 603951 w 4287600"/>
              <a:gd name="connsiteY1" fmla="*/ 0 h 4536000"/>
              <a:gd name="connsiteX2" fmla="*/ 1212476 w 4287600"/>
              <a:gd name="connsiteY2" fmla="*/ 0 h 4536000"/>
              <a:gd name="connsiteX3" fmla="*/ 3683649 w 4287600"/>
              <a:gd name="connsiteY3" fmla="*/ 0 h 4536000"/>
              <a:gd name="connsiteX4" fmla="*/ 4287599 w 4287600"/>
              <a:gd name="connsiteY4" fmla="*/ 0 h 4536000"/>
              <a:gd name="connsiteX5" fmla="*/ 4287600 w 4287600"/>
              <a:gd name="connsiteY5" fmla="*/ 0 h 4536000"/>
              <a:gd name="connsiteX6" fmla="*/ 4287600 w 4287600"/>
              <a:gd name="connsiteY6" fmla="*/ 603951 h 4536000"/>
              <a:gd name="connsiteX7" fmla="*/ 4287600 w 4287600"/>
              <a:gd name="connsiteY7" fmla="*/ 3362714 h 4536000"/>
              <a:gd name="connsiteX8" fmla="*/ 4287600 w 4287600"/>
              <a:gd name="connsiteY8" fmla="*/ 3932049 h 4536000"/>
              <a:gd name="connsiteX9" fmla="*/ 4287599 w 4287600"/>
              <a:gd name="connsiteY9" fmla="*/ 3932059 h 4536000"/>
              <a:gd name="connsiteX10" fmla="*/ 4287599 w 4287600"/>
              <a:gd name="connsiteY10" fmla="*/ 4536000 h 4536000"/>
              <a:gd name="connsiteX11" fmla="*/ 3683649 w 4287600"/>
              <a:gd name="connsiteY11" fmla="*/ 4536000 h 4536000"/>
              <a:gd name="connsiteX12" fmla="*/ 1212476 w 4287600"/>
              <a:gd name="connsiteY12" fmla="*/ 4536000 h 4536000"/>
              <a:gd name="connsiteX13" fmla="*/ 603951 w 4287600"/>
              <a:gd name="connsiteY13" fmla="*/ 4536000 h 4536000"/>
              <a:gd name="connsiteX14" fmla="*/ 0 w 4287600"/>
              <a:gd name="connsiteY14" fmla="*/ 3932049 h 4536000"/>
              <a:gd name="connsiteX15" fmla="*/ 0 w 4287600"/>
              <a:gd name="connsiteY15" fmla="*/ 3362714 h 4536000"/>
              <a:gd name="connsiteX16" fmla="*/ 0 w 4287600"/>
              <a:gd name="connsiteY16" fmla="*/ 603951 h 453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87600" h="4536000">
                <a:moveTo>
                  <a:pt x="0" y="0"/>
                </a:moveTo>
                <a:lnTo>
                  <a:pt x="603951" y="0"/>
                </a:lnTo>
                <a:lnTo>
                  <a:pt x="1212476" y="0"/>
                </a:lnTo>
                <a:lnTo>
                  <a:pt x="3683649" y="0"/>
                </a:lnTo>
                <a:lnTo>
                  <a:pt x="4287599" y="0"/>
                </a:lnTo>
                <a:lnTo>
                  <a:pt x="4287600" y="0"/>
                </a:lnTo>
                <a:lnTo>
                  <a:pt x="4287600" y="603951"/>
                </a:lnTo>
                <a:lnTo>
                  <a:pt x="4287600" y="3362714"/>
                </a:lnTo>
                <a:lnTo>
                  <a:pt x="4287600" y="3932049"/>
                </a:lnTo>
                <a:lnTo>
                  <a:pt x="4287599" y="3932059"/>
                </a:lnTo>
                <a:lnTo>
                  <a:pt x="4287599" y="4536000"/>
                </a:lnTo>
                <a:lnTo>
                  <a:pt x="3683649" y="4536000"/>
                </a:lnTo>
                <a:lnTo>
                  <a:pt x="1212476" y="4536000"/>
                </a:lnTo>
                <a:lnTo>
                  <a:pt x="603951" y="4536000"/>
                </a:lnTo>
                <a:cubicBezTo>
                  <a:pt x="270398" y="4536000"/>
                  <a:pt x="0" y="4265602"/>
                  <a:pt x="0" y="3932049"/>
                </a:cubicBezTo>
                <a:lnTo>
                  <a:pt x="0" y="3362714"/>
                </a:lnTo>
                <a:lnTo>
                  <a:pt x="0" y="603951"/>
                </a:lnTo>
                <a:close/>
              </a:path>
            </a:pathLst>
          </a:custGeom>
          <a:solidFill>
            <a:srgbClr val="E7E1DF"/>
          </a:solidFill>
        </p:spPr>
        <p:txBody>
          <a:bodyPr wrap="square" lIns="144000" tIns="108000">
            <a:noAutofit/>
          </a:bodyPr>
          <a:lstStyle>
            <a:lvl1pPr marL="0" indent="0">
              <a:buFontTx/>
              <a:buNone/>
              <a:defRPr sz="2000"/>
            </a:lvl1pPr>
          </a:lstStyle>
          <a:p>
            <a:r>
              <a:rPr lang="sv-SE"/>
              <a:t>Klicka på ikonen för att lägga till en bild</a:t>
            </a:r>
          </a:p>
        </p:txBody>
      </p:sp>
      <p:sp>
        <p:nvSpPr>
          <p:cNvPr id="28" name="Frihandsfigur 1">
            <a:extLst>
              <a:ext uri="{FF2B5EF4-FFF2-40B4-BE49-F238E27FC236}">
                <a16:creationId xmlns:a16="http://schemas.microsoft.com/office/drawing/2014/main" id="{16CBC3DE-3F59-07F4-0A63-FD475D0A55CD}"/>
              </a:ext>
              <a:ext uri="{C183D7F6-B498-43B3-948B-1728B52AA6E4}">
                <adec:decorative xmlns:adec="http://schemas.microsoft.com/office/drawing/2017/decorative" val="1"/>
              </a:ext>
            </a:extLst>
          </p:cNvPr>
          <p:cNvSpPr/>
          <p:nvPr userDrawn="1"/>
        </p:nvSpPr>
        <p:spPr>
          <a:xfrm>
            <a:off x="7513832" y="4921196"/>
            <a:ext cx="4287600" cy="1555200"/>
          </a:xfrm>
          <a:custGeom>
            <a:avLst/>
            <a:gdLst>
              <a:gd name="connsiteX0" fmla="*/ 567181 w 4287600"/>
              <a:gd name="connsiteY0" fmla="*/ 0 h 1555200"/>
              <a:gd name="connsiteX1" fmla="*/ 1713733 w 4287600"/>
              <a:gd name="connsiteY1" fmla="*/ 0 h 1555200"/>
              <a:gd name="connsiteX2" fmla="*/ 3720419 w 4287600"/>
              <a:gd name="connsiteY2" fmla="*/ 0 h 1555200"/>
              <a:gd name="connsiteX3" fmla="*/ 4287600 w 4287600"/>
              <a:gd name="connsiteY3" fmla="*/ 0 h 1555200"/>
              <a:gd name="connsiteX4" fmla="*/ 4287600 w 4287600"/>
              <a:gd name="connsiteY4" fmla="*/ 567181 h 1555200"/>
              <a:gd name="connsiteX5" fmla="*/ 4287600 w 4287600"/>
              <a:gd name="connsiteY5" fmla="*/ 988019 h 1555200"/>
              <a:gd name="connsiteX6" fmla="*/ 4287600 w 4287600"/>
              <a:gd name="connsiteY6" fmla="*/ 1555200 h 1555200"/>
              <a:gd name="connsiteX7" fmla="*/ 3720419 w 4287600"/>
              <a:gd name="connsiteY7" fmla="*/ 1555200 h 1555200"/>
              <a:gd name="connsiteX8" fmla="*/ 1713733 w 4287600"/>
              <a:gd name="connsiteY8" fmla="*/ 1555200 h 1555200"/>
              <a:gd name="connsiteX9" fmla="*/ 567181 w 4287600"/>
              <a:gd name="connsiteY9" fmla="*/ 1555200 h 1555200"/>
              <a:gd name="connsiteX10" fmla="*/ 567171 w 4287600"/>
              <a:gd name="connsiteY10" fmla="*/ 1555199 h 1555200"/>
              <a:gd name="connsiteX11" fmla="*/ 0 w 4287600"/>
              <a:gd name="connsiteY11" fmla="*/ 1555199 h 1555200"/>
              <a:gd name="connsiteX12" fmla="*/ 0 w 4287600"/>
              <a:gd name="connsiteY12" fmla="*/ 988019 h 1555200"/>
              <a:gd name="connsiteX13" fmla="*/ 0 w 4287600"/>
              <a:gd name="connsiteY13" fmla="*/ 711958 h 1555200"/>
              <a:gd name="connsiteX14" fmla="*/ 0 w 4287600"/>
              <a:gd name="connsiteY14" fmla="*/ 567181 h 1555200"/>
              <a:gd name="connsiteX15" fmla="*/ 567181 w 4287600"/>
              <a:gd name="connsiteY15" fmla="*/ 0 h 155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287600" h="1555200">
                <a:moveTo>
                  <a:pt x="567181" y="0"/>
                </a:moveTo>
                <a:lnTo>
                  <a:pt x="1713733" y="0"/>
                </a:lnTo>
                <a:lnTo>
                  <a:pt x="3720419" y="0"/>
                </a:lnTo>
                <a:lnTo>
                  <a:pt x="4287600" y="0"/>
                </a:lnTo>
                <a:lnTo>
                  <a:pt x="4287600" y="567181"/>
                </a:lnTo>
                <a:lnTo>
                  <a:pt x="4287600" y="988019"/>
                </a:lnTo>
                <a:lnTo>
                  <a:pt x="4287600" y="1555200"/>
                </a:lnTo>
                <a:lnTo>
                  <a:pt x="3720419" y="1555200"/>
                </a:lnTo>
                <a:lnTo>
                  <a:pt x="1713733" y="1555200"/>
                </a:lnTo>
                <a:lnTo>
                  <a:pt x="567181" y="1555200"/>
                </a:lnTo>
                <a:lnTo>
                  <a:pt x="567171" y="1555199"/>
                </a:lnTo>
                <a:lnTo>
                  <a:pt x="0" y="1555199"/>
                </a:lnTo>
                <a:lnTo>
                  <a:pt x="0" y="988019"/>
                </a:lnTo>
                <a:lnTo>
                  <a:pt x="0" y="711958"/>
                </a:lnTo>
                <a:lnTo>
                  <a:pt x="0" y="567181"/>
                </a:lnTo>
                <a:cubicBezTo>
                  <a:pt x="0" y="253936"/>
                  <a:pt x="253936" y="0"/>
                  <a:pt x="567181"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a:xfrm>
            <a:off x="10901364" y="136525"/>
            <a:ext cx="900071" cy="141687"/>
          </a:xfrm>
        </p:spPr>
        <p:txBody>
          <a:bodyPr/>
          <a:lstStyle/>
          <a:p>
            <a:fld id="{94F8C913-2EF5-49CB-B883-21B308198C2E}" type="datetime1">
              <a:rPr lang="sv-SE" smtClean="0"/>
              <a:t>2026-06-29</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2730549261"/>
      </p:ext>
    </p:extLst>
  </p:cSld>
  <p:clrMapOvr>
    <a:masterClrMapping/>
  </p:clrMapOvr>
  <p:extLst>
    <p:ext uri="{DCECCB84-F9BA-43D5-87BE-67443E8EF086}">
      <p15:sldGuideLst xmlns:p15="http://schemas.microsoft.com/office/powerpoint/2012/main">
        <p15:guide id="1" orient="horz" pos="1321">
          <p15:clr>
            <a:srgbClr val="FBAE40"/>
          </p15:clr>
        </p15:guide>
        <p15:guide id="2" pos="688">
          <p15:clr>
            <a:srgbClr val="FBAE40"/>
          </p15:clr>
        </p15:guide>
        <p15:guide id="3" orient="horz" pos="414">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Rubrik, innehåll på ljusbrun kvirkel, bild">
    <p:spTree>
      <p:nvGrpSpPr>
        <p:cNvPr id="1" name=""/>
        <p:cNvGrpSpPr/>
        <p:nvPr/>
      </p:nvGrpSpPr>
      <p:grpSpPr>
        <a:xfrm>
          <a:off x="0" y="0"/>
          <a:ext cx="0" cy="0"/>
          <a:chOff x="0" y="0"/>
          <a:chExt cx="0" cy="0"/>
        </a:xfrm>
      </p:grpSpPr>
      <p:sp>
        <p:nvSpPr>
          <p:cNvPr id="16" name="Rubrik 1">
            <a:extLst>
              <a:ext uri="{FF2B5EF4-FFF2-40B4-BE49-F238E27FC236}">
                <a16:creationId xmlns:a16="http://schemas.microsoft.com/office/drawing/2014/main" id="{00075C3B-F843-BD60-C6D9-064BB2945B43}"/>
              </a:ext>
            </a:extLst>
          </p:cNvPr>
          <p:cNvSpPr>
            <a:spLocks noGrp="1"/>
          </p:cNvSpPr>
          <p:nvPr>
            <p:ph type="title" hasCustomPrompt="1"/>
          </p:nvPr>
        </p:nvSpPr>
        <p:spPr>
          <a:xfrm>
            <a:off x="1097554" y="136800"/>
            <a:ext cx="10046304" cy="1576800"/>
          </a:xfrm>
          <a:prstGeom prst="rect">
            <a:avLst/>
          </a:prstGeom>
        </p:spPr>
        <p:txBody>
          <a:bodyPr anchor="ctr" anchorCtr="0"/>
          <a:lstStyle>
            <a:lvl1pPr>
              <a:defRPr sz="3300"/>
            </a:lvl1pPr>
          </a:lstStyle>
          <a:p>
            <a:r>
              <a:rPr lang="sv-SE"/>
              <a:t>Klicka för att lägga till rubrik</a:t>
            </a:r>
          </a:p>
        </p:txBody>
      </p:sp>
      <p:sp>
        <p:nvSpPr>
          <p:cNvPr id="15" name="Frihandsfigur 14">
            <a:extLst>
              <a:ext uri="{FF2B5EF4-FFF2-40B4-BE49-F238E27FC236}">
                <a16:creationId xmlns:a16="http://schemas.microsoft.com/office/drawing/2014/main" id="{7D6E51E2-D90A-D326-CE84-26EA969690C3}"/>
              </a:ext>
              <a:ext uri="{C183D7F6-B498-43B3-948B-1728B52AA6E4}">
                <adec:decorative xmlns:adec="http://schemas.microsoft.com/office/drawing/2017/decorative" val="1"/>
              </a:ext>
            </a:extLst>
          </p:cNvPr>
          <p:cNvSpPr/>
          <p:nvPr userDrawn="1"/>
        </p:nvSpPr>
        <p:spPr>
          <a:xfrm flipV="1">
            <a:off x="389518" y="1781464"/>
            <a:ext cx="6408000" cy="4699390"/>
          </a:xfrm>
          <a:custGeom>
            <a:avLst/>
            <a:gdLst>
              <a:gd name="connsiteX0" fmla="*/ 0 w 6408000"/>
              <a:gd name="connsiteY0" fmla="*/ 4699390 h 4699390"/>
              <a:gd name="connsiteX1" fmla="*/ 6408000 w 6408000"/>
              <a:gd name="connsiteY1" fmla="*/ 4699390 h 4699390"/>
              <a:gd name="connsiteX2" fmla="*/ 6408000 w 6408000"/>
              <a:gd name="connsiteY2" fmla="*/ 2493054 h 4699390"/>
              <a:gd name="connsiteX3" fmla="*/ 6408000 w 6408000"/>
              <a:gd name="connsiteY3" fmla="*/ 1033913 h 4699390"/>
              <a:gd name="connsiteX4" fmla="*/ 5374087 w 6408000"/>
              <a:gd name="connsiteY4" fmla="*/ 0 h 4699390"/>
              <a:gd name="connsiteX5" fmla="*/ 0 w 6408000"/>
              <a:gd name="connsiteY5" fmla="*/ 0 h 4699390"/>
              <a:gd name="connsiteX6" fmla="*/ 0 w 6408000"/>
              <a:gd name="connsiteY6" fmla="*/ 2493054 h 4699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08000" h="4699390">
                <a:moveTo>
                  <a:pt x="0" y="4699390"/>
                </a:moveTo>
                <a:lnTo>
                  <a:pt x="6408000" y="4699390"/>
                </a:lnTo>
                <a:lnTo>
                  <a:pt x="6408000" y="2493054"/>
                </a:lnTo>
                <a:lnTo>
                  <a:pt x="6408000" y="1033913"/>
                </a:lnTo>
                <a:cubicBezTo>
                  <a:pt x="6408000" y="462899"/>
                  <a:pt x="5945101" y="0"/>
                  <a:pt x="5374087" y="0"/>
                </a:cubicBezTo>
                <a:lnTo>
                  <a:pt x="0" y="0"/>
                </a:lnTo>
                <a:lnTo>
                  <a:pt x="0" y="2493054"/>
                </a:lnTo>
                <a:close/>
              </a:path>
            </a:pathLst>
          </a:cu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7" name="Platshållare för innehåll 13">
            <a:extLst>
              <a:ext uri="{FF2B5EF4-FFF2-40B4-BE49-F238E27FC236}">
                <a16:creationId xmlns:a16="http://schemas.microsoft.com/office/drawing/2014/main" id="{EDA2AC8D-7139-1E47-D883-C37A91989735}"/>
              </a:ext>
            </a:extLst>
          </p:cNvPr>
          <p:cNvSpPr>
            <a:spLocks noGrp="1"/>
          </p:cNvSpPr>
          <p:nvPr>
            <p:ph sz="quarter" idx="17" hasCustomPrompt="1"/>
          </p:nvPr>
        </p:nvSpPr>
        <p:spPr>
          <a:xfrm>
            <a:off x="1098000" y="2289600"/>
            <a:ext cx="5004000" cy="3311526"/>
          </a:xfrm>
        </p:spPr>
        <p:txBody>
          <a:bodyPr/>
          <a:lstStyle/>
          <a:p>
            <a:pPr lvl="0"/>
            <a:r>
              <a:rPr lang="sv-SE" noProof="0"/>
              <a:t>Skriv text här</a:t>
            </a:r>
          </a:p>
          <a:p>
            <a:pPr lvl="1"/>
            <a:r>
              <a:rPr lang="sv-SE" noProof="0"/>
              <a:t>Skriv text här</a:t>
            </a:r>
          </a:p>
          <a:p>
            <a:pPr lvl="2"/>
            <a:r>
              <a:rPr lang="sv-SE" noProof="0"/>
              <a:t>Skriv text här</a:t>
            </a:r>
          </a:p>
        </p:txBody>
      </p:sp>
      <p:sp>
        <p:nvSpPr>
          <p:cNvPr id="13" name="Platshållare för bild 12">
            <a:extLst>
              <a:ext uri="{FF2B5EF4-FFF2-40B4-BE49-F238E27FC236}">
                <a16:creationId xmlns:a16="http://schemas.microsoft.com/office/drawing/2014/main" id="{61CF9D42-9EBA-F194-A977-9236958C4AEF}"/>
              </a:ext>
            </a:extLst>
          </p:cNvPr>
          <p:cNvSpPr>
            <a:spLocks noGrp="1"/>
          </p:cNvSpPr>
          <p:nvPr>
            <p:ph type="pic" sz="quarter" idx="20"/>
          </p:nvPr>
        </p:nvSpPr>
        <p:spPr>
          <a:xfrm>
            <a:off x="6797517" y="1781175"/>
            <a:ext cx="5003957" cy="4699000"/>
          </a:xfrm>
          <a:custGeom>
            <a:avLst/>
            <a:gdLst>
              <a:gd name="connsiteX0" fmla="*/ 1 w 5003957"/>
              <a:gd name="connsiteY0" fmla="*/ 0 h 4699000"/>
              <a:gd name="connsiteX1" fmla="*/ 1047501 w 5003957"/>
              <a:gd name="connsiteY1" fmla="*/ 0 h 4699000"/>
              <a:gd name="connsiteX2" fmla="*/ 2785023 w 5003957"/>
              <a:gd name="connsiteY2" fmla="*/ 0 h 4699000"/>
              <a:gd name="connsiteX3" fmla="*/ 3956456 w 5003957"/>
              <a:gd name="connsiteY3" fmla="*/ 0 h 4699000"/>
              <a:gd name="connsiteX4" fmla="*/ 5003957 w 5003957"/>
              <a:gd name="connsiteY4" fmla="*/ 1047501 h 4699000"/>
              <a:gd name="connsiteX5" fmla="*/ 5003957 w 5003957"/>
              <a:gd name="connsiteY5" fmla="*/ 2097768 h 4699000"/>
              <a:gd name="connsiteX6" fmla="*/ 5003957 w 5003957"/>
              <a:gd name="connsiteY6" fmla="*/ 3651499 h 4699000"/>
              <a:gd name="connsiteX7" fmla="*/ 5003957 w 5003957"/>
              <a:gd name="connsiteY7" fmla="*/ 4699000 h 4699000"/>
              <a:gd name="connsiteX8" fmla="*/ 3956456 w 5003957"/>
              <a:gd name="connsiteY8" fmla="*/ 4699000 h 4699000"/>
              <a:gd name="connsiteX9" fmla="*/ 2785023 w 5003957"/>
              <a:gd name="connsiteY9" fmla="*/ 4699000 h 4699000"/>
              <a:gd name="connsiteX10" fmla="*/ 2218935 w 5003957"/>
              <a:gd name="connsiteY10" fmla="*/ 4699000 h 4699000"/>
              <a:gd name="connsiteX11" fmla="*/ 1047501 w 5003957"/>
              <a:gd name="connsiteY11" fmla="*/ 4699000 h 4699000"/>
              <a:gd name="connsiteX12" fmla="*/ 1 w 5003957"/>
              <a:gd name="connsiteY12" fmla="*/ 4699000 h 4699000"/>
              <a:gd name="connsiteX13" fmla="*/ 1 w 5003957"/>
              <a:gd name="connsiteY13" fmla="*/ 3651518 h 4699000"/>
              <a:gd name="connsiteX14" fmla="*/ 0 w 5003957"/>
              <a:gd name="connsiteY14" fmla="*/ 3651499 h 4699000"/>
              <a:gd name="connsiteX15" fmla="*/ 0 w 5003957"/>
              <a:gd name="connsiteY15" fmla="*/ 1047501 h 4699000"/>
              <a:gd name="connsiteX16" fmla="*/ 1 w 5003957"/>
              <a:gd name="connsiteY16" fmla="*/ 1047482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003957" h="4699000">
                <a:moveTo>
                  <a:pt x="1" y="0"/>
                </a:moveTo>
                <a:lnTo>
                  <a:pt x="1047501" y="0"/>
                </a:lnTo>
                <a:lnTo>
                  <a:pt x="2785023" y="0"/>
                </a:lnTo>
                <a:lnTo>
                  <a:pt x="3956456" y="0"/>
                </a:lnTo>
                <a:cubicBezTo>
                  <a:pt x="4534975" y="0"/>
                  <a:pt x="5003957" y="468982"/>
                  <a:pt x="5003957" y="1047501"/>
                </a:cubicBezTo>
                <a:lnTo>
                  <a:pt x="5003957" y="2097768"/>
                </a:lnTo>
                <a:lnTo>
                  <a:pt x="5003957" y="3651499"/>
                </a:lnTo>
                <a:lnTo>
                  <a:pt x="5003957" y="4699000"/>
                </a:lnTo>
                <a:lnTo>
                  <a:pt x="3956456" y="4699000"/>
                </a:lnTo>
                <a:lnTo>
                  <a:pt x="2785023" y="4699000"/>
                </a:lnTo>
                <a:lnTo>
                  <a:pt x="2218935" y="4699000"/>
                </a:lnTo>
                <a:lnTo>
                  <a:pt x="1047501" y="4699000"/>
                </a:lnTo>
                <a:lnTo>
                  <a:pt x="1" y="4699000"/>
                </a:lnTo>
                <a:lnTo>
                  <a:pt x="1" y="3651518"/>
                </a:lnTo>
                <a:lnTo>
                  <a:pt x="0" y="3651499"/>
                </a:lnTo>
                <a:lnTo>
                  <a:pt x="0" y="1047501"/>
                </a:lnTo>
                <a:lnTo>
                  <a:pt x="1" y="1047482"/>
                </a:lnTo>
                <a:close/>
              </a:path>
            </a:pathLst>
          </a:custGeom>
          <a:solidFill>
            <a:schemeClr val="bg1">
              <a:lumMod val="95000"/>
            </a:schemeClr>
          </a:solidFill>
        </p:spPr>
        <p:txBody>
          <a:bodyPr wrap="square" lIns="288000" tIns="468000" rIns="612000">
            <a:noAutofit/>
          </a:bodyPr>
          <a:lstStyle>
            <a:lvl1pPr marL="0" indent="0">
              <a:buFontTx/>
              <a:buNone/>
              <a:defRPr/>
            </a:lvl1pPr>
          </a:lstStyle>
          <a:p>
            <a:r>
              <a:rPr lang="sv-SE"/>
              <a:t>Klicka på ikonen för att lägga till en bild</a:t>
            </a:r>
          </a:p>
        </p:txBody>
      </p:sp>
      <p:sp>
        <p:nvSpPr>
          <p:cNvPr id="4" name="Platshållare för datum 8">
            <a:extLst>
              <a:ext uri="{FF2B5EF4-FFF2-40B4-BE49-F238E27FC236}">
                <a16:creationId xmlns:a16="http://schemas.microsoft.com/office/drawing/2014/main" id="{6A68F426-1C5F-0711-6383-2CA02BF3D5B1}"/>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9A9AAC0C-E80A-44BB-9426-AD4235864CC0}" type="datetime1">
              <a:rPr lang="sv-SE" smtClean="0"/>
              <a:t>2026-06-29</a:t>
            </a:fld>
            <a:endParaRPr lang="sv-SE"/>
          </a:p>
        </p:txBody>
      </p:sp>
      <p:sp>
        <p:nvSpPr>
          <p:cNvPr id="6" name="Platshållare för sidfot 3">
            <a:extLst>
              <a:ext uri="{FF2B5EF4-FFF2-40B4-BE49-F238E27FC236}">
                <a16:creationId xmlns:a16="http://schemas.microsoft.com/office/drawing/2014/main" id="{1F0A451C-1B10-0646-B9D7-74DCB23845D0}"/>
              </a:ext>
            </a:extLst>
          </p:cNvPr>
          <p:cNvSpPr>
            <a:spLocks noGrp="1"/>
          </p:cNvSpPr>
          <p:nvPr>
            <p:ph type="ftr" sz="quarter" idx="16"/>
          </p:nvPr>
        </p:nvSpPr>
        <p:spPr>
          <a:xfrm>
            <a:off x="389466" y="136525"/>
            <a:ext cx="4125383" cy="141687"/>
          </a:xfrm>
        </p:spPr>
        <p:txBody>
          <a:bodyPr/>
          <a:lstStyle/>
          <a:p>
            <a:endParaRPr lang="sv-SE"/>
          </a:p>
        </p:txBody>
      </p:sp>
    </p:spTree>
    <p:extLst>
      <p:ext uri="{BB962C8B-B14F-4D97-AF65-F5344CB8AC3E}">
        <p14:creationId xmlns:p14="http://schemas.microsoft.com/office/powerpoint/2010/main" val="1472314214"/>
      </p:ext>
    </p:extLst>
  </p:cSld>
  <p:clrMapOvr>
    <a:masterClrMapping/>
  </p:clrMapOvr>
  <p:extLst>
    <p:ext uri="{DCECCB84-F9BA-43D5-87BE-67443E8EF086}">
      <p15:sldGuideLst xmlns:p15="http://schemas.microsoft.com/office/powerpoint/2012/main">
        <p15:guide id="1" orient="horz" pos="1434">
          <p15:clr>
            <a:srgbClr val="FBAE40"/>
          </p15:clr>
        </p15:guide>
        <p15:guide id="2" pos="688">
          <p15:clr>
            <a:srgbClr val="FBAE40"/>
          </p15:clr>
        </p15:guide>
        <p15:guide id="3" orient="horz" pos="73">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4_Rubrik och innehåll">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096620" y="666000"/>
            <a:ext cx="10047600" cy="1047750"/>
          </a:xfrm>
          <a:prstGeom prst="rect">
            <a:avLst/>
          </a:prstGeom>
        </p:spPr>
        <p:txBody>
          <a:bodyPr/>
          <a:lstStyle>
            <a:lvl1pPr>
              <a:defRPr/>
            </a:lvl1pPr>
          </a:lstStyle>
          <a:p>
            <a:r>
              <a:rPr lang="sv-SE"/>
              <a:t>Rubrik</a:t>
            </a:r>
          </a:p>
        </p:txBody>
      </p:sp>
      <p:sp>
        <p:nvSpPr>
          <p:cNvPr id="13" name="Platshållare för text 12">
            <a:extLst>
              <a:ext uri="{FF2B5EF4-FFF2-40B4-BE49-F238E27FC236}">
                <a16:creationId xmlns:a16="http://schemas.microsoft.com/office/drawing/2014/main" id="{02C2E317-0642-2E46-B74D-C0670C996503}"/>
              </a:ext>
            </a:extLst>
          </p:cNvPr>
          <p:cNvSpPr>
            <a:spLocks noGrp="1"/>
          </p:cNvSpPr>
          <p:nvPr>
            <p:ph type="body" sz="quarter" idx="26" hasCustomPrompt="1"/>
          </p:nvPr>
        </p:nvSpPr>
        <p:spPr>
          <a:xfrm>
            <a:off x="1096963" y="2098800"/>
            <a:ext cx="4776787" cy="1047750"/>
          </a:xfrm>
        </p:spPr>
        <p:txBody>
          <a:bodyPr/>
          <a:lstStyle/>
          <a:p>
            <a:pPr lvl="0"/>
            <a:r>
              <a:rPr lang="sv-SE"/>
              <a:t>Skriv text här</a:t>
            </a:r>
          </a:p>
          <a:p>
            <a:pPr lvl="1"/>
            <a:r>
              <a:rPr lang="sv-SE"/>
              <a:t>Skriv text här</a:t>
            </a:r>
          </a:p>
        </p:txBody>
      </p:sp>
      <p:sp>
        <p:nvSpPr>
          <p:cNvPr id="14" name="Platshållare för text 12">
            <a:extLst>
              <a:ext uri="{FF2B5EF4-FFF2-40B4-BE49-F238E27FC236}">
                <a16:creationId xmlns:a16="http://schemas.microsoft.com/office/drawing/2014/main" id="{C9C71F2C-C4C5-EE5B-6B8E-25012EE2544A}"/>
              </a:ext>
            </a:extLst>
          </p:cNvPr>
          <p:cNvSpPr>
            <a:spLocks noGrp="1"/>
          </p:cNvSpPr>
          <p:nvPr>
            <p:ph type="body" sz="quarter" idx="27" hasCustomPrompt="1"/>
          </p:nvPr>
        </p:nvSpPr>
        <p:spPr>
          <a:xfrm>
            <a:off x="6370961" y="2098800"/>
            <a:ext cx="4776787" cy="1047750"/>
          </a:xfrm>
        </p:spPr>
        <p:txBody>
          <a:bodyPr/>
          <a:lstStyle/>
          <a:p>
            <a:pPr lvl="0"/>
            <a:r>
              <a:rPr lang="sv-SE"/>
              <a:t>Skriv text här</a:t>
            </a:r>
          </a:p>
          <a:p>
            <a:pPr lvl="1"/>
            <a:r>
              <a:rPr lang="sv-SE"/>
              <a:t>Skriv text här</a:t>
            </a:r>
          </a:p>
        </p:txBody>
      </p:sp>
      <p:sp>
        <p:nvSpPr>
          <p:cNvPr id="11" name="Platshållare för innehåll 10">
            <a:extLst>
              <a:ext uri="{FF2B5EF4-FFF2-40B4-BE49-F238E27FC236}">
                <a16:creationId xmlns:a16="http://schemas.microsoft.com/office/drawing/2014/main" id="{467317CB-B101-5159-5511-FFC3C4CABD5A}"/>
              </a:ext>
            </a:extLst>
          </p:cNvPr>
          <p:cNvSpPr>
            <a:spLocks noGrp="1"/>
          </p:cNvSpPr>
          <p:nvPr>
            <p:ph sz="quarter" idx="25" hasCustomPrompt="1"/>
          </p:nvPr>
        </p:nvSpPr>
        <p:spPr>
          <a:xfrm>
            <a:off x="388800" y="3429000"/>
            <a:ext cx="11412537" cy="3051175"/>
          </a:xfrm>
          <a:solidFill>
            <a:schemeClr val="bg1">
              <a:lumMod val="95000"/>
            </a:schemeClr>
          </a:solidFill>
        </p:spPr>
        <p:txBody>
          <a:bodyPr lIns="2808000" tIns="540000"/>
          <a:lstStyle>
            <a:lvl1pPr marL="0" indent="0">
              <a:buFontTx/>
              <a:buNone/>
              <a:defRPr/>
            </a:lvl1pPr>
          </a:lstStyle>
          <a:p>
            <a:pPr lvl="0"/>
            <a:r>
              <a:rPr lang="sv-SE"/>
              <a:t>Klicka på en ikon för att lägga till innehåll</a:t>
            </a:r>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a:xfrm>
            <a:off x="10901364" y="136525"/>
            <a:ext cx="900071" cy="141687"/>
          </a:xfrm>
        </p:spPr>
        <p:txBody>
          <a:bodyPr/>
          <a:lstStyle/>
          <a:p>
            <a:fld id="{B03AE8A3-03E2-4A84-BB01-AF932358230D}" type="datetime1">
              <a:rPr lang="sv-SE" smtClean="0"/>
              <a:t>2026-06-29</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636901973"/>
      </p:ext>
    </p:extLst>
  </p:cSld>
  <p:clrMapOvr>
    <a:masterClrMapping/>
  </p:clrMapOvr>
  <p:extLst>
    <p:ext uri="{DCECCB84-F9BA-43D5-87BE-67443E8EF086}">
      <p15:sldGuideLst xmlns:p15="http://schemas.microsoft.com/office/powerpoint/2012/main">
        <p15:guide id="1" orient="horz" pos="1321">
          <p15:clr>
            <a:srgbClr val="FBAE40"/>
          </p15:clr>
        </p15:guide>
        <p15:guide id="3" pos="688">
          <p15:clr>
            <a:srgbClr val="FBAE40"/>
          </p15:clr>
        </p15:guide>
        <p15:guide id="4" orient="horz" pos="414">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5_Rubrik och innehåll">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096620" y="666000"/>
            <a:ext cx="10047600" cy="1047750"/>
          </a:xfrm>
          <a:prstGeom prst="rect">
            <a:avLst/>
          </a:prstGeom>
        </p:spPr>
        <p:txBody>
          <a:bodyPr/>
          <a:lstStyle>
            <a:lvl1pPr>
              <a:defRPr/>
            </a:lvl1pPr>
          </a:lstStyle>
          <a:p>
            <a:r>
              <a:rPr lang="sv-SE"/>
              <a:t>Rubrik</a:t>
            </a:r>
          </a:p>
        </p:txBody>
      </p:sp>
      <p:sp>
        <p:nvSpPr>
          <p:cNvPr id="13" name="Platshållare för text 12">
            <a:extLst>
              <a:ext uri="{FF2B5EF4-FFF2-40B4-BE49-F238E27FC236}">
                <a16:creationId xmlns:a16="http://schemas.microsoft.com/office/drawing/2014/main" id="{02C2E317-0642-2E46-B74D-C0670C996503}"/>
              </a:ext>
            </a:extLst>
          </p:cNvPr>
          <p:cNvSpPr>
            <a:spLocks noGrp="1"/>
          </p:cNvSpPr>
          <p:nvPr>
            <p:ph type="body" sz="quarter" idx="26" hasCustomPrompt="1"/>
          </p:nvPr>
        </p:nvSpPr>
        <p:spPr>
          <a:xfrm>
            <a:off x="1096963" y="2098800"/>
            <a:ext cx="4776787" cy="1047750"/>
          </a:xfrm>
        </p:spPr>
        <p:txBody>
          <a:bodyPr/>
          <a:lstStyle/>
          <a:p>
            <a:pPr lvl="0"/>
            <a:r>
              <a:rPr lang="sv-SE"/>
              <a:t>Skriv text här</a:t>
            </a:r>
          </a:p>
          <a:p>
            <a:pPr lvl="1"/>
            <a:r>
              <a:rPr lang="sv-SE"/>
              <a:t>Skriv text här</a:t>
            </a:r>
          </a:p>
        </p:txBody>
      </p:sp>
      <p:sp>
        <p:nvSpPr>
          <p:cNvPr id="11" name="Platshållare för innehåll 10">
            <a:extLst>
              <a:ext uri="{FF2B5EF4-FFF2-40B4-BE49-F238E27FC236}">
                <a16:creationId xmlns:a16="http://schemas.microsoft.com/office/drawing/2014/main" id="{467317CB-B101-5159-5511-FFC3C4CABD5A}"/>
              </a:ext>
            </a:extLst>
          </p:cNvPr>
          <p:cNvSpPr>
            <a:spLocks noGrp="1"/>
          </p:cNvSpPr>
          <p:nvPr>
            <p:ph sz="quarter" idx="25" hasCustomPrompt="1"/>
          </p:nvPr>
        </p:nvSpPr>
        <p:spPr>
          <a:xfrm>
            <a:off x="1096620" y="3429000"/>
            <a:ext cx="4776787" cy="3051175"/>
          </a:xfrm>
          <a:solidFill>
            <a:schemeClr val="bg1">
              <a:lumMod val="95000"/>
            </a:schemeClr>
          </a:solidFill>
        </p:spPr>
        <p:txBody>
          <a:bodyPr lIns="216000" tIns="180000"/>
          <a:lstStyle>
            <a:lvl1pPr marL="0" indent="0">
              <a:buFontTx/>
              <a:buNone/>
              <a:defRPr/>
            </a:lvl1pPr>
          </a:lstStyle>
          <a:p>
            <a:pPr lvl="0"/>
            <a:r>
              <a:rPr lang="sv-SE"/>
              <a:t>Klicka på en ikon för att lägga till innehåll</a:t>
            </a:r>
          </a:p>
        </p:txBody>
      </p:sp>
      <p:sp>
        <p:nvSpPr>
          <p:cNvPr id="14" name="Platshållare för text 12">
            <a:extLst>
              <a:ext uri="{FF2B5EF4-FFF2-40B4-BE49-F238E27FC236}">
                <a16:creationId xmlns:a16="http://schemas.microsoft.com/office/drawing/2014/main" id="{C9C71F2C-C4C5-EE5B-6B8E-25012EE2544A}"/>
              </a:ext>
            </a:extLst>
          </p:cNvPr>
          <p:cNvSpPr>
            <a:spLocks noGrp="1"/>
          </p:cNvSpPr>
          <p:nvPr>
            <p:ph type="body" sz="quarter" idx="27" hasCustomPrompt="1"/>
          </p:nvPr>
        </p:nvSpPr>
        <p:spPr>
          <a:xfrm>
            <a:off x="6370961" y="2098800"/>
            <a:ext cx="4776787" cy="1047750"/>
          </a:xfrm>
        </p:spPr>
        <p:txBody>
          <a:bodyPr/>
          <a:lstStyle/>
          <a:p>
            <a:pPr lvl="0"/>
            <a:r>
              <a:rPr lang="sv-SE"/>
              <a:t>Skriv text här</a:t>
            </a:r>
          </a:p>
          <a:p>
            <a:pPr lvl="1"/>
            <a:r>
              <a:rPr lang="sv-SE"/>
              <a:t>Skriv text här</a:t>
            </a:r>
          </a:p>
        </p:txBody>
      </p:sp>
      <p:sp>
        <p:nvSpPr>
          <p:cNvPr id="5" name="Platshållare för innehåll 10">
            <a:extLst>
              <a:ext uri="{FF2B5EF4-FFF2-40B4-BE49-F238E27FC236}">
                <a16:creationId xmlns:a16="http://schemas.microsoft.com/office/drawing/2014/main" id="{DDC121DB-0C79-5D9A-022E-0A8CA4FB648D}"/>
              </a:ext>
            </a:extLst>
          </p:cNvPr>
          <p:cNvSpPr>
            <a:spLocks noGrp="1"/>
          </p:cNvSpPr>
          <p:nvPr>
            <p:ph sz="quarter" idx="28" hasCustomPrompt="1"/>
          </p:nvPr>
        </p:nvSpPr>
        <p:spPr>
          <a:xfrm>
            <a:off x="6368531" y="3429000"/>
            <a:ext cx="4776787" cy="3051175"/>
          </a:xfrm>
          <a:solidFill>
            <a:schemeClr val="bg1">
              <a:lumMod val="95000"/>
            </a:schemeClr>
          </a:solidFill>
        </p:spPr>
        <p:txBody>
          <a:bodyPr lIns="216000" tIns="180000"/>
          <a:lstStyle>
            <a:lvl1pPr marL="0" indent="0">
              <a:buFontTx/>
              <a:buNone/>
              <a:defRPr/>
            </a:lvl1pPr>
          </a:lstStyle>
          <a:p>
            <a:pPr lvl="0"/>
            <a:r>
              <a:rPr lang="sv-SE"/>
              <a:t>Klicka på en ikon för att lägga till innehåll</a:t>
            </a:r>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a:xfrm>
            <a:off x="10901364" y="136525"/>
            <a:ext cx="900071" cy="141687"/>
          </a:xfrm>
        </p:spPr>
        <p:txBody>
          <a:bodyPr/>
          <a:lstStyle/>
          <a:p>
            <a:fld id="{25EA0938-7347-4E32-97FB-3F3EADEDAAD8}" type="datetime1">
              <a:rPr lang="sv-SE" smtClean="0"/>
              <a:t>2026-06-29</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37767617"/>
      </p:ext>
    </p:extLst>
  </p:cSld>
  <p:clrMapOvr>
    <a:masterClrMapping/>
  </p:clrMapOvr>
  <p:extLst>
    <p:ext uri="{DCECCB84-F9BA-43D5-87BE-67443E8EF086}">
      <p15:sldGuideLst xmlns:p15="http://schemas.microsoft.com/office/powerpoint/2012/main">
        <p15:guide id="1" orient="horz" pos="1321">
          <p15:clr>
            <a:srgbClr val="FBAE40"/>
          </p15:clr>
        </p15:guide>
        <p15:guide id="3" pos="688">
          <p15:clr>
            <a:srgbClr val="FBAE40"/>
          </p15:clr>
        </p15:guide>
        <p15:guide id="4" orient="horz" pos="414">
          <p15:clr>
            <a:srgbClr val="FBAE40"/>
          </p15:clr>
        </p15:guide>
        <p15:guide id="5" pos="4021">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Endast hel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389262" y="380999"/>
            <a:ext cx="11412000" cy="6091200"/>
          </a:xfrm>
          <a:custGeom>
            <a:avLst/>
            <a:gdLst>
              <a:gd name="connsiteX0" fmla="*/ 0 w 11413068"/>
              <a:gd name="connsiteY0" fmla="*/ 0 h 6099176"/>
              <a:gd name="connsiteX1" fmla="*/ 11413068 w 11413068"/>
              <a:gd name="connsiteY1" fmla="*/ 0 h 6099176"/>
              <a:gd name="connsiteX2" fmla="*/ 11413068 w 11413068"/>
              <a:gd name="connsiteY2" fmla="*/ 27780 h 6099176"/>
              <a:gd name="connsiteX3" fmla="*/ 11413068 w 11413068"/>
              <a:gd name="connsiteY3" fmla="*/ 5082626 h 6099176"/>
              <a:gd name="connsiteX4" fmla="*/ 11413068 w 11413068"/>
              <a:gd name="connsiteY4" fmla="*/ 5087256 h 6099176"/>
              <a:gd name="connsiteX5" fmla="*/ 10401148 w 11413068"/>
              <a:gd name="connsiteY5" fmla="*/ 6099176 h 6099176"/>
              <a:gd name="connsiteX6" fmla="*/ 10396518 w 11413068"/>
              <a:gd name="connsiteY6" fmla="*/ 6099176 h 6099176"/>
              <a:gd name="connsiteX7" fmla="*/ 0 w 11413068"/>
              <a:gd name="connsiteY7" fmla="*/ 6099176 h 6099176"/>
              <a:gd name="connsiteX8" fmla="*/ 0 w 11413068"/>
              <a:gd name="connsiteY8" fmla="*/ 27780 h 6099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3068" h="6099176">
                <a:moveTo>
                  <a:pt x="0" y="0"/>
                </a:moveTo>
                <a:lnTo>
                  <a:pt x="11413068" y="0"/>
                </a:lnTo>
                <a:lnTo>
                  <a:pt x="11413068" y="27780"/>
                </a:lnTo>
                <a:lnTo>
                  <a:pt x="11413068" y="5082626"/>
                </a:lnTo>
                <a:lnTo>
                  <a:pt x="11413068" y="5087256"/>
                </a:lnTo>
                <a:cubicBezTo>
                  <a:pt x="11413068" y="5646124"/>
                  <a:pt x="10960016" y="6099176"/>
                  <a:pt x="10401148" y="6099176"/>
                </a:cubicBezTo>
                <a:lnTo>
                  <a:pt x="10396518" y="6099176"/>
                </a:lnTo>
                <a:lnTo>
                  <a:pt x="0" y="6099176"/>
                </a:lnTo>
                <a:lnTo>
                  <a:pt x="0" y="27780"/>
                </a:lnTo>
                <a:close/>
              </a:path>
            </a:pathLst>
          </a:custGeom>
          <a:solidFill>
            <a:schemeClr val="bg1">
              <a:lumMod val="95000"/>
            </a:schemeClr>
          </a:solidFill>
        </p:spPr>
        <p:txBody>
          <a:bodyPr wrap="square" lIns="144000" tIns="144000">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a:xfrm>
            <a:off x="10901364" y="136525"/>
            <a:ext cx="900071" cy="141687"/>
          </a:xfrm>
        </p:spPr>
        <p:txBody>
          <a:bodyPr/>
          <a:lstStyle/>
          <a:p>
            <a:fld id="{97040749-6DE8-44E1-8E15-2F2B598C368C}" type="datetime1">
              <a:rPr lang="sv-SE" smtClean="0"/>
              <a:t>2026-06-29</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327833356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1_Rubrik och 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389262" y="380999"/>
            <a:ext cx="11412000" cy="6091200"/>
          </a:xfrm>
          <a:prstGeom prst="rect">
            <a:avLst/>
          </a:prstGeom>
          <a:solidFill>
            <a:schemeClr val="bg1">
              <a:lumMod val="95000"/>
            </a:schemeClr>
          </a:solidFill>
        </p:spPr>
        <p:txBody>
          <a:bodyPr wrap="square" lIns="2808000" tIns="3420000">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
        <p:nvSpPr>
          <p:cNvPr id="11" name="Platshållare för text 10">
            <a:extLst>
              <a:ext uri="{FF2B5EF4-FFF2-40B4-BE49-F238E27FC236}">
                <a16:creationId xmlns:a16="http://schemas.microsoft.com/office/drawing/2014/main" id="{9D155C8E-9723-8B1E-7B00-DA8246853816}"/>
              </a:ext>
            </a:extLst>
          </p:cNvPr>
          <p:cNvSpPr>
            <a:spLocks noGrp="1"/>
          </p:cNvSpPr>
          <p:nvPr>
            <p:ph type="body" sz="quarter" idx="18" hasCustomPrompt="1"/>
          </p:nvPr>
        </p:nvSpPr>
        <p:spPr>
          <a:xfrm>
            <a:off x="388938" y="381001"/>
            <a:ext cx="5210351" cy="2039938"/>
          </a:xfrm>
          <a:prstGeom prst="rect">
            <a:avLst/>
          </a:prstGeom>
          <a:solidFill>
            <a:schemeClr val="accent1"/>
          </a:solidFill>
        </p:spPr>
        <p:txBody>
          <a:bodyPr wrap="square" lIns="360000" tIns="180000" rIns="360000" bIns="180000" anchor="ctr" anchorCtr="0">
            <a:noAutofit/>
          </a:bodyPr>
          <a:lstStyle>
            <a:lvl1pPr marL="0" indent="0" algn="l">
              <a:buFontTx/>
              <a:buNone/>
              <a:defRPr sz="3300" b="0">
                <a:solidFill>
                  <a:schemeClr val="bg1"/>
                </a:solidFill>
              </a:defRPr>
            </a:lvl1pPr>
          </a:lstStyle>
          <a:p>
            <a:pPr lvl="0"/>
            <a:r>
              <a:rPr lang="sv-SE"/>
              <a:t>Skriv text här</a:t>
            </a:r>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a:xfrm>
            <a:off x="10901364" y="136525"/>
            <a:ext cx="900071" cy="141687"/>
          </a:xfrm>
        </p:spPr>
        <p:txBody>
          <a:bodyPr/>
          <a:lstStyle/>
          <a:p>
            <a:fld id="{D2BEDC4B-80ED-43F0-ABD4-1DD9E246F4D7}" type="datetime1">
              <a:rPr lang="sv-SE" smtClean="0"/>
              <a:t>2026-06-29</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162900568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2_Rubrik och 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389262" y="380999"/>
            <a:ext cx="11412000" cy="6091200"/>
          </a:xfrm>
          <a:prstGeom prst="rect">
            <a:avLst/>
          </a:prstGeom>
          <a:solidFill>
            <a:schemeClr val="bg1">
              <a:lumMod val="95000"/>
            </a:schemeClr>
          </a:solidFill>
        </p:spPr>
        <p:txBody>
          <a:bodyPr wrap="square" lIns="2808000" tIns="3420000">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
        <p:nvSpPr>
          <p:cNvPr id="11" name="Platshållare för text 10">
            <a:extLst>
              <a:ext uri="{FF2B5EF4-FFF2-40B4-BE49-F238E27FC236}">
                <a16:creationId xmlns:a16="http://schemas.microsoft.com/office/drawing/2014/main" id="{9D155C8E-9723-8B1E-7B00-DA8246853816}"/>
              </a:ext>
            </a:extLst>
          </p:cNvPr>
          <p:cNvSpPr>
            <a:spLocks noGrp="1"/>
          </p:cNvSpPr>
          <p:nvPr>
            <p:ph type="body" sz="quarter" idx="18" hasCustomPrompt="1"/>
          </p:nvPr>
        </p:nvSpPr>
        <p:spPr>
          <a:xfrm>
            <a:off x="388938" y="381001"/>
            <a:ext cx="5210351" cy="2039938"/>
          </a:xfrm>
          <a:prstGeom prst="rect">
            <a:avLst/>
          </a:prstGeom>
          <a:solidFill>
            <a:srgbClr val="E7E1DF"/>
          </a:solidFill>
        </p:spPr>
        <p:txBody>
          <a:bodyPr wrap="square" lIns="360000" tIns="180000" rIns="360000" bIns="180000" anchor="ctr" anchorCtr="0">
            <a:noAutofit/>
          </a:bodyPr>
          <a:lstStyle>
            <a:lvl1pPr marL="0" indent="0" algn="l">
              <a:buFontTx/>
              <a:buNone/>
              <a:defRPr sz="3300" b="0">
                <a:solidFill>
                  <a:schemeClr val="tx1"/>
                </a:solidFill>
              </a:defRPr>
            </a:lvl1pPr>
          </a:lstStyle>
          <a:p>
            <a:pPr lvl="0"/>
            <a:r>
              <a:rPr lang="sv-SE"/>
              <a:t>Skriv text här</a:t>
            </a:r>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a:xfrm>
            <a:off x="10901364" y="136525"/>
            <a:ext cx="900071" cy="141687"/>
          </a:xfrm>
        </p:spPr>
        <p:txBody>
          <a:bodyPr/>
          <a:lstStyle/>
          <a:p>
            <a:fld id="{9881453A-E547-4732-ACA4-47A9A13A4A56}" type="datetime1">
              <a:rPr lang="sv-SE" smtClean="0"/>
              <a:t>2026-06-29</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146269335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3_Rubrik och 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389262" y="380999"/>
            <a:ext cx="11412000" cy="6091200"/>
          </a:xfrm>
          <a:prstGeom prst="rect">
            <a:avLst/>
          </a:prstGeom>
          <a:solidFill>
            <a:schemeClr val="bg1">
              <a:lumMod val="95000"/>
            </a:schemeClr>
          </a:solidFill>
        </p:spPr>
        <p:txBody>
          <a:bodyPr wrap="square" lIns="2808000" tIns="3420000">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
        <p:nvSpPr>
          <p:cNvPr id="11" name="Platshållare för text 10">
            <a:extLst>
              <a:ext uri="{FF2B5EF4-FFF2-40B4-BE49-F238E27FC236}">
                <a16:creationId xmlns:a16="http://schemas.microsoft.com/office/drawing/2014/main" id="{9D155C8E-9723-8B1E-7B00-DA8246853816}"/>
              </a:ext>
            </a:extLst>
          </p:cNvPr>
          <p:cNvSpPr>
            <a:spLocks noGrp="1"/>
          </p:cNvSpPr>
          <p:nvPr>
            <p:ph type="body" sz="quarter" idx="18" hasCustomPrompt="1"/>
          </p:nvPr>
        </p:nvSpPr>
        <p:spPr>
          <a:xfrm>
            <a:off x="388938" y="381001"/>
            <a:ext cx="5210351" cy="2039938"/>
          </a:xfrm>
          <a:prstGeom prst="rect">
            <a:avLst/>
          </a:prstGeom>
          <a:solidFill>
            <a:srgbClr val="B3EBF2"/>
          </a:solidFill>
        </p:spPr>
        <p:txBody>
          <a:bodyPr wrap="square" lIns="360000" tIns="180000" rIns="360000" bIns="180000" anchor="ctr" anchorCtr="0">
            <a:noAutofit/>
          </a:bodyPr>
          <a:lstStyle>
            <a:lvl1pPr marL="0" indent="0" algn="l">
              <a:buFontTx/>
              <a:buNone/>
              <a:defRPr sz="3300" b="0">
                <a:solidFill>
                  <a:schemeClr val="tx1"/>
                </a:solidFill>
              </a:defRPr>
            </a:lvl1pPr>
          </a:lstStyle>
          <a:p>
            <a:pPr lvl="0"/>
            <a:r>
              <a:rPr lang="sv-SE"/>
              <a:t>Skriv text här</a:t>
            </a:r>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a:xfrm>
            <a:off x="10901364" y="136525"/>
            <a:ext cx="900071" cy="141687"/>
          </a:xfrm>
        </p:spPr>
        <p:txBody>
          <a:bodyPr/>
          <a:lstStyle/>
          <a:p>
            <a:fld id="{95C60344-029B-41AE-89F5-6E40DEF93B5A}" type="datetime1">
              <a:rPr lang="sv-SE" smtClean="0"/>
              <a:t>2026-06-29</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264607372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3AB1CC7E-5066-B2D6-C273-8806FB859F9B}"/>
              </a:ext>
            </a:extLst>
          </p:cNvPr>
          <p:cNvSpPr>
            <a:spLocks noGrp="1"/>
          </p:cNvSpPr>
          <p:nvPr>
            <p:ph type="dt" sz="half" idx="10"/>
          </p:nvPr>
        </p:nvSpPr>
        <p:spPr>
          <a:xfrm>
            <a:off x="10901364" y="136525"/>
            <a:ext cx="900071" cy="141687"/>
          </a:xfrm>
        </p:spPr>
        <p:txBody>
          <a:bodyPr/>
          <a:lstStyle/>
          <a:p>
            <a:fld id="{4622787C-E37C-40AA-91ED-AB6EABCD47AE}" type="datetime1">
              <a:rPr lang="sv-SE" smtClean="0"/>
              <a:t>2026-06-29</a:t>
            </a:fld>
            <a:endParaRPr lang="sv-SE"/>
          </a:p>
        </p:txBody>
      </p:sp>
      <p:sp>
        <p:nvSpPr>
          <p:cNvPr id="5" name="Platshållare för sidfot 4">
            <a:extLst>
              <a:ext uri="{FF2B5EF4-FFF2-40B4-BE49-F238E27FC236}">
                <a16:creationId xmlns:a16="http://schemas.microsoft.com/office/drawing/2014/main" id="{12B0C1A2-56EF-E81F-53A9-CC77AD52554C}"/>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153064735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Svart logo">
    <p:spTree>
      <p:nvGrpSpPr>
        <p:cNvPr id="1" name=""/>
        <p:cNvGrpSpPr/>
        <p:nvPr/>
      </p:nvGrpSpPr>
      <p:grpSpPr>
        <a:xfrm>
          <a:off x="0" y="0"/>
          <a:ext cx="0" cy="0"/>
          <a:chOff x="0" y="0"/>
          <a:chExt cx="0" cy="0"/>
        </a:xfrm>
      </p:grpSpPr>
      <p:pic>
        <p:nvPicPr>
          <p:cNvPr id="9" name="Logo" descr="Logotyp Västra Götalandsregionen">
            <a:extLst>
              <a:ext uri="{FF2B5EF4-FFF2-40B4-BE49-F238E27FC236}">
                <a16:creationId xmlns:a16="http://schemas.microsoft.com/office/drawing/2014/main" id="{E5FB7636-32CC-7B30-B38E-46E7FB59897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3525520" y="2813866"/>
            <a:ext cx="5170857" cy="921539"/>
          </a:xfrm>
          <a:prstGeom prst="rect">
            <a:avLst/>
          </a:prstGeom>
        </p:spPr>
      </p:pic>
      <p:sp>
        <p:nvSpPr>
          <p:cNvPr id="2" name="Platshållare för datum 1">
            <a:extLst>
              <a:ext uri="{FF2B5EF4-FFF2-40B4-BE49-F238E27FC236}">
                <a16:creationId xmlns:a16="http://schemas.microsoft.com/office/drawing/2014/main" id="{29CA8175-3DF2-53F0-BACA-67AB9A313412}"/>
              </a:ext>
            </a:extLst>
          </p:cNvPr>
          <p:cNvSpPr>
            <a:spLocks noGrp="1"/>
          </p:cNvSpPr>
          <p:nvPr>
            <p:ph type="dt" sz="half" idx="10"/>
          </p:nvPr>
        </p:nvSpPr>
        <p:spPr>
          <a:xfrm>
            <a:off x="10901364" y="136525"/>
            <a:ext cx="900071" cy="141687"/>
          </a:xfrm>
        </p:spPr>
        <p:txBody>
          <a:bodyPr/>
          <a:lstStyle/>
          <a:p>
            <a:fld id="{2FE7427F-6D02-4CF3-91AC-5D60B1974808}" type="datetime1">
              <a:rPr lang="sv-SE" smtClean="0"/>
              <a:t>2026-06-29</a:t>
            </a:fld>
            <a:endParaRPr lang="sv-SE"/>
          </a:p>
        </p:txBody>
      </p:sp>
      <p:sp>
        <p:nvSpPr>
          <p:cNvPr id="5" name="Platshållare för sidfot 4">
            <a:extLst>
              <a:ext uri="{FF2B5EF4-FFF2-40B4-BE49-F238E27FC236}">
                <a16:creationId xmlns:a16="http://schemas.microsoft.com/office/drawing/2014/main" id="{6E1E6669-4CF8-70B7-0D3D-C4533A8CE1F4}"/>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294845739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Vit logo">
    <p:spTree>
      <p:nvGrpSpPr>
        <p:cNvPr id="1" name=""/>
        <p:cNvGrpSpPr/>
        <p:nvPr/>
      </p:nvGrpSpPr>
      <p:grpSpPr>
        <a:xfrm>
          <a:off x="0" y="0"/>
          <a:ext cx="0" cy="0"/>
          <a:chOff x="0" y="0"/>
          <a:chExt cx="0" cy="0"/>
        </a:xfrm>
      </p:grpSpPr>
      <p:sp>
        <p:nvSpPr>
          <p:cNvPr id="3" name="Frihandsfigur 2">
            <a:extLst>
              <a:ext uri="{FF2B5EF4-FFF2-40B4-BE49-F238E27FC236}">
                <a16:creationId xmlns:a16="http://schemas.microsoft.com/office/drawing/2014/main" id="{867381A1-282C-6593-B9AE-1B8B7AA5AA86}"/>
              </a:ext>
              <a:ext uri="{C183D7F6-B498-43B3-948B-1728B52AA6E4}">
                <adec:decorative xmlns:adec="http://schemas.microsoft.com/office/drawing/2017/decorative" val="1"/>
              </a:ext>
            </a:extLst>
          </p:cNvPr>
          <p:cNvSpPr/>
          <p:nvPr userDrawn="1"/>
        </p:nvSpPr>
        <p:spPr bwMode="black">
          <a:xfrm>
            <a:off x="389262" y="380997"/>
            <a:ext cx="11412000" cy="6099856"/>
          </a:xfrm>
          <a:custGeom>
            <a:avLst/>
            <a:gdLst>
              <a:gd name="connsiteX0" fmla="*/ 0 w 11412000"/>
              <a:gd name="connsiteY0" fmla="*/ 0 h 6099856"/>
              <a:gd name="connsiteX1" fmla="*/ 11412000 w 11412000"/>
              <a:gd name="connsiteY1" fmla="*/ 0 h 6099856"/>
              <a:gd name="connsiteX2" fmla="*/ 11412000 w 11412000"/>
              <a:gd name="connsiteY2" fmla="*/ 1400466 h 6099856"/>
              <a:gd name="connsiteX3" fmla="*/ 11412000 w 11412000"/>
              <a:gd name="connsiteY3" fmla="*/ 3026481 h 6099856"/>
              <a:gd name="connsiteX4" fmla="*/ 11412000 w 11412000"/>
              <a:gd name="connsiteY4" fmla="*/ 3606802 h 6099856"/>
              <a:gd name="connsiteX5" fmla="*/ 11412000 w 11412000"/>
              <a:gd name="connsiteY5" fmla="*/ 5065943 h 6099856"/>
              <a:gd name="connsiteX6" fmla="*/ 10378087 w 11412000"/>
              <a:gd name="connsiteY6" fmla="*/ 6099856 h 6099856"/>
              <a:gd name="connsiteX7" fmla="*/ 5706738 w 11412000"/>
              <a:gd name="connsiteY7" fmla="*/ 6099856 h 6099856"/>
              <a:gd name="connsiteX8" fmla="*/ 5004000 w 11412000"/>
              <a:gd name="connsiteY8" fmla="*/ 6099856 h 6099856"/>
              <a:gd name="connsiteX9" fmla="*/ 257 w 11412000"/>
              <a:gd name="connsiteY9" fmla="*/ 6099856 h 6099856"/>
              <a:gd name="connsiteX10" fmla="*/ 257 w 11412000"/>
              <a:gd name="connsiteY10" fmla="*/ 3026481 h 6099856"/>
              <a:gd name="connsiteX11" fmla="*/ 0 w 11412000"/>
              <a:gd name="connsiteY11" fmla="*/ 3026481 h 6099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12000" h="6099856">
                <a:moveTo>
                  <a:pt x="0" y="0"/>
                </a:moveTo>
                <a:lnTo>
                  <a:pt x="11412000" y="0"/>
                </a:lnTo>
                <a:lnTo>
                  <a:pt x="11412000" y="1400466"/>
                </a:lnTo>
                <a:lnTo>
                  <a:pt x="11412000" y="3026481"/>
                </a:lnTo>
                <a:lnTo>
                  <a:pt x="11412000" y="3606802"/>
                </a:lnTo>
                <a:lnTo>
                  <a:pt x="11412000" y="5065943"/>
                </a:lnTo>
                <a:cubicBezTo>
                  <a:pt x="11412000" y="5636957"/>
                  <a:pt x="10949101" y="6099856"/>
                  <a:pt x="10378087" y="6099856"/>
                </a:cubicBezTo>
                <a:lnTo>
                  <a:pt x="5706738" y="6099856"/>
                </a:lnTo>
                <a:lnTo>
                  <a:pt x="5004000" y="6099856"/>
                </a:lnTo>
                <a:lnTo>
                  <a:pt x="257" y="6099856"/>
                </a:lnTo>
                <a:lnTo>
                  <a:pt x="257" y="3026481"/>
                </a:lnTo>
                <a:lnTo>
                  <a:pt x="0" y="302648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pic>
        <p:nvPicPr>
          <p:cNvPr id="4" name="Logo" descr="Logotyp Västra Götalandsregionen">
            <a:extLst>
              <a:ext uri="{FF2B5EF4-FFF2-40B4-BE49-F238E27FC236}">
                <a16:creationId xmlns:a16="http://schemas.microsoft.com/office/drawing/2014/main" id="{12F58EA4-3891-6E22-DDDB-A16F29BA9CE9}"/>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3525520" y="2813866"/>
            <a:ext cx="5170858" cy="921539"/>
          </a:xfrm>
          <a:prstGeom prst="rect">
            <a:avLst/>
          </a:prstGeom>
        </p:spPr>
      </p:pic>
      <p:sp>
        <p:nvSpPr>
          <p:cNvPr id="2" name="Platshållare för datum 1">
            <a:extLst>
              <a:ext uri="{FF2B5EF4-FFF2-40B4-BE49-F238E27FC236}">
                <a16:creationId xmlns:a16="http://schemas.microsoft.com/office/drawing/2014/main" id="{E455D0BA-9A24-0B1E-5104-31F55378AAA2}"/>
              </a:ext>
            </a:extLst>
          </p:cNvPr>
          <p:cNvSpPr>
            <a:spLocks noGrp="1"/>
          </p:cNvSpPr>
          <p:nvPr>
            <p:ph type="dt" sz="half" idx="10"/>
          </p:nvPr>
        </p:nvSpPr>
        <p:spPr>
          <a:xfrm>
            <a:off x="10901364" y="136525"/>
            <a:ext cx="900071" cy="141687"/>
          </a:xfrm>
        </p:spPr>
        <p:txBody>
          <a:bodyPr/>
          <a:lstStyle/>
          <a:p>
            <a:fld id="{37F168E4-FA73-4142-8D28-648E79759B5D}" type="datetime1">
              <a:rPr lang="sv-SE" smtClean="0"/>
              <a:t>2026-06-29</a:t>
            </a:fld>
            <a:endParaRPr lang="sv-SE"/>
          </a:p>
        </p:txBody>
      </p:sp>
      <p:sp>
        <p:nvSpPr>
          <p:cNvPr id="7" name="Platshållare för sidfot 6">
            <a:extLst>
              <a:ext uri="{FF2B5EF4-FFF2-40B4-BE49-F238E27FC236}">
                <a16:creationId xmlns:a16="http://schemas.microsoft.com/office/drawing/2014/main" id="{4E6AFD7C-DEA7-9A46-2513-5293C0535394}"/>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84999896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47.xml"/><Relationship Id="rId18" Type="http://schemas.openxmlformats.org/officeDocument/2006/relationships/slideLayout" Target="../slideLayouts/slideLayout52.xml"/><Relationship Id="rId26" Type="http://schemas.openxmlformats.org/officeDocument/2006/relationships/slideLayout" Target="../slideLayouts/slideLayout60.xml"/><Relationship Id="rId3" Type="http://schemas.openxmlformats.org/officeDocument/2006/relationships/slideLayout" Target="../slideLayouts/slideLayout37.xml"/><Relationship Id="rId21" Type="http://schemas.openxmlformats.org/officeDocument/2006/relationships/slideLayout" Target="../slideLayouts/slideLayout55.xml"/><Relationship Id="rId34" Type="http://schemas.openxmlformats.org/officeDocument/2006/relationships/theme" Target="../theme/theme2.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slideLayout" Target="../slideLayouts/slideLayout51.xml"/><Relationship Id="rId25" Type="http://schemas.openxmlformats.org/officeDocument/2006/relationships/slideLayout" Target="../slideLayouts/slideLayout59.xml"/><Relationship Id="rId33" Type="http://schemas.openxmlformats.org/officeDocument/2006/relationships/slideLayout" Target="../slideLayouts/slideLayout67.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20" Type="http://schemas.openxmlformats.org/officeDocument/2006/relationships/slideLayout" Target="../slideLayouts/slideLayout54.xml"/><Relationship Id="rId29" Type="http://schemas.openxmlformats.org/officeDocument/2006/relationships/slideLayout" Target="../slideLayouts/slideLayout63.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24" Type="http://schemas.openxmlformats.org/officeDocument/2006/relationships/slideLayout" Target="../slideLayouts/slideLayout58.xml"/><Relationship Id="rId32" Type="http://schemas.openxmlformats.org/officeDocument/2006/relationships/slideLayout" Target="../slideLayouts/slideLayout66.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23" Type="http://schemas.openxmlformats.org/officeDocument/2006/relationships/slideLayout" Target="../slideLayouts/slideLayout57.xml"/><Relationship Id="rId28" Type="http://schemas.openxmlformats.org/officeDocument/2006/relationships/slideLayout" Target="../slideLayouts/slideLayout62.xml"/><Relationship Id="rId10" Type="http://schemas.openxmlformats.org/officeDocument/2006/relationships/slideLayout" Target="../slideLayouts/slideLayout44.xml"/><Relationship Id="rId19" Type="http://schemas.openxmlformats.org/officeDocument/2006/relationships/slideLayout" Target="../slideLayouts/slideLayout53.xml"/><Relationship Id="rId31" Type="http://schemas.openxmlformats.org/officeDocument/2006/relationships/slideLayout" Target="../slideLayouts/slideLayout65.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 Id="rId22" Type="http://schemas.openxmlformats.org/officeDocument/2006/relationships/slideLayout" Target="../slideLayouts/slideLayout56.xml"/><Relationship Id="rId27" Type="http://schemas.openxmlformats.org/officeDocument/2006/relationships/slideLayout" Target="../slideLayouts/slideLayout61.xml"/><Relationship Id="rId30" Type="http://schemas.openxmlformats.org/officeDocument/2006/relationships/slideLayout" Target="../slideLayouts/slideLayout64.xml"/><Relationship Id="rId8" Type="http://schemas.openxmlformats.org/officeDocument/2006/relationships/slideLayout" Target="../slideLayouts/slideLayout42.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80.xml"/><Relationship Id="rId18" Type="http://schemas.openxmlformats.org/officeDocument/2006/relationships/slideLayout" Target="../slideLayouts/slideLayout85.xml"/><Relationship Id="rId26" Type="http://schemas.openxmlformats.org/officeDocument/2006/relationships/slideLayout" Target="../slideLayouts/slideLayout93.xml"/><Relationship Id="rId3" Type="http://schemas.openxmlformats.org/officeDocument/2006/relationships/slideLayout" Target="../slideLayouts/slideLayout70.xml"/><Relationship Id="rId21" Type="http://schemas.openxmlformats.org/officeDocument/2006/relationships/slideLayout" Target="../slideLayouts/slideLayout88.xml"/><Relationship Id="rId34" Type="http://schemas.openxmlformats.org/officeDocument/2006/relationships/slideLayout" Target="../slideLayouts/slideLayout101.xml"/><Relationship Id="rId7" Type="http://schemas.openxmlformats.org/officeDocument/2006/relationships/slideLayout" Target="../slideLayouts/slideLayout74.xml"/><Relationship Id="rId12" Type="http://schemas.openxmlformats.org/officeDocument/2006/relationships/slideLayout" Target="../slideLayouts/slideLayout79.xml"/><Relationship Id="rId17" Type="http://schemas.openxmlformats.org/officeDocument/2006/relationships/slideLayout" Target="../slideLayouts/slideLayout84.xml"/><Relationship Id="rId25" Type="http://schemas.openxmlformats.org/officeDocument/2006/relationships/slideLayout" Target="../slideLayouts/slideLayout92.xml"/><Relationship Id="rId33" Type="http://schemas.openxmlformats.org/officeDocument/2006/relationships/slideLayout" Target="../slideLayouts/slideLayout100.xml"/><Relationship Id="rId2" Type="http://schemas.openxmlformats.org/officeDocument/2006/relationships/slideLayout" Target="../slideLayouts/slideLayout69.xml"/><Relationship Id="rId16" Type="http://schemas.openxmlformats.org/officeDocument/2006/relationships/slideLayout" Target="../slideLayouts/slideLayout83.xml"/><Relationship Id="rId20" Type="http://schemas.openxmlformats.org/officeDocument/2006/relationships/slideLayout" Target="../slideLayouts/slideLayout87.xml"/><Relationship Id="rId29" Type="http://schemas.openxmlformats.org/officeDocument/2006/relationships/slideLayout" Target="../slideLayouts/slideLayout96.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24" Type="http://schemas.openxmlformats.org/officeDocument/2006/relationships/slideLayout" Target="../slideLayouts/slideLayout91.xml"/><Relationship Id="rId32" Type="http://schemas.openxmlformats.org/officeDocument/2006/relationships/slideLayout" Target="../slideLayouts/slideLayout99.xml"/><Relationship Id="rId5" Type="http://schemas.openxmlformats.org/officeDocument/2006/relationships/slideLayout" Target="../slideLayouts/slideLayout72.xml"/><Relationship Id="rId15" Type="http://schemas.openxmlformats.org/officeDocument/2006/relationships/slideLayout" Target="../slideLayouts/slideLayout82.xml"/><Relationship Id="rId23" Type="http://schemas.openxmlformats.org/officeDocument/2006/relationships/slideLayout" Target="../slideLayouts/slideLayout90.xml"/><Relationship Id="rId28" Type="http://schemas.openxmlformats.org/officeDocument/2006/relationships/slideLayout" Target="../slideLayouts/slideLayout95.xml"/><Relationship Id="rId10" Type="http://schemas.openxmlformats.org/officeDocument/2006/relationships/slideLayout" Target="../slideLayouts/slideLayout77.xml"/><Relationship Id="rId19" Type="http://schemas.openxmlformats.org/officeDocument/2006/relationships/slideLayout" Target="../slideLayouts/slideLayout86.xml"/><Relationship Id="rId31" Type="http://schemas.openxmlformats.org/officeDocument/2006/relationships/slideLayout" Target="../slideLayouts/slideLayout98.xm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slideLayout" Target="../slideLayouts/slideLayout81.xml"/><Relationship Id="rId22" Type="http://schemas.openxmlformats.org/officeDocument/2006/relationships/slideLayout" Target="../slideLayouts/slideLayout89.xml"/><Relationship Id="rId27" Type="http://schemas.openxmlformats.org/officeDocument/2006/relationships/slideLayout" Target="../slideLayouts/slideLayout94.xml"/><Relationship Id="rId30" Type="http://schemas.openxmlformats.org/officeDocument/2006/relationships/slideLayout" Target="../slideLayouts/slideLayout97.xml"/><Relationship Id="rId35" Type="http://schemas.openxmlformats.org/officeDocument/2006/relationships/theme" Target="../theme/theme3.xml"/><Relationship Id="rId8" Type="http://schemas.openxmlformats.org/officeDocument/2006/relationships/slideLayout" Target="../slideLayouts/slideLayout7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2683E2-9A31-4B47-ACFE-390B6E0AF714}"/>
              </a:ext>
            </a:extLst>
          </p:cNvPr>
          <p:cNvSpPr>
            <a:spLocks noGrp="1"/>
          </p:cNvSpPr>
          <p:nvPr>
            <p:ph type="title"/>
          </p:nvPr>
        </p:nvSpPr>
        <p:spPr>
          <a:xfrm>
            <a:off x="1096621" y="666000"/>
            <a:ext cx="8642350" cy="1047750"/>
          </a:xfrm>
          <a:prstGeom prst="rect">
            <a:avLst/>
          </a:prstGeom>
        </p:spPr>
        <p:txBody>
          <a:bodyPr vert="horz" lIns="0" tIns="0" rIns="0" bIns="0" rtlCol="0" anchor="t" anchorCtr="0">
            <a:noAutofit/>
          </a:bodyPr>
          <a:lstStyle/>
          <a:p>
            <a:r>
              <a:rPr lang="sv-SE"/>
              <a:t>Klicka för att lägga till rubrik</a:t>
            </a:r>
          </a:p>
        </p:txBody>
      </p:sp>
      <p:sp>
        <p:nvSpPr>
          <p:cNvPr id="3" name="Platshållare för text 2">
            <a:extLst>
              <a:ext uri="{FF2B5EF4-FFF2-40B4-BE49-F238E27FC236}">
                <a16:creationId xmlns:a16="http://schemas.microsoft.com/office/drawing/2014/main" id="{81C0710F-3CB3-4F01-9977-A1A69928F1E2}"/>
              </a:ext>
            </a:extLst>
          </p:cNvPr>
          <p:cNvSpPr>
            <a:spLocks noGrp="1"/>
          </p:cNvSpPr>
          <p:nvPr>
            <p:ph type="body" idx="1"/>
          </p:nvPr>
        </p:nvSpPr>
        <p:spPr>
          <a:xfrm>
            <a:off x="1096621" y="2097088"/>
            <a:ext cx="8645150" cy="3327637"/>
          </a:xfrm>
          <a:prstGeom prst="rect">
            <a:avLst/>
          </a:prstGeom>
        </p:spPr>
        <p:txBody>
          <a:bodyPr vert="horz" lIns="0" tIns="0" rIns="0" bIns="0" rtlCol="0">
            <a:noAutofit/>
          </a:bodyPr>
          <a:lstStyle/>
          <a:p>
            <a:pPr lvl="0"/>
            <a:r>
              <a:rPr lang="sv-SE"/>
              <a:t>Skriv text här</a:t>
            </a:r>
          </a:p>
          <a:p>
            <a:pPr lvl="1"/>
            <a:r>
              <a:rPr lang="sv-SE"/>
              <a:t>Skriv text här</a:t>
            </a:r>
          </a:p>
          <a:p>
            <a:pPr lvl="2"/>
            <a:r>
              <a:rPr lang="sv-SE"/>
              <a:t>Nivå tre</a:t>
            </a:r>
          </a:p>
          <a:p>
            <a:pPr lvl="3"/>
            <a:r>
              <a:rPr lang="sv-SE"/>
              <a:t>Nivå fyra</a:t>
            </a:r>
          </a:p>
          <a:p>
            <a:pPr lvl="4"/>
            <a:r>
              <a:rPr lang="sv-SE"/>
              <a:t>Nivå fem</a:t>
            </a:r>
          </a:p>
        </p:txBody>
      </p:sp>
      <p:sp>
        <p:nvSpPr>
          <p:cNvPr id="9" name="Platshållare för datum 8">
            <a:extLst>
              <a:ext uri="{FF2B5EF4-FFF2-40B4-BE49-F238E27FC236}">
                <a16:creationId xmlns:a16="http://schemas.microsoft.com/office/drawing/2014/main" id="{94798039-E5C4-7804-7509-501B9DE7B0C6}"/>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BA262424-636B-49DB-9194-133BB8826594}" type="datetime1">
              <a:rPr lang="sv-SE" smtClean="0"/>
              <a:t>2026-06-29</a:t>
            </a:fld>
            <a:endParaRPr lang="sv-SE"/>
          </a:p>
        </p:txBody>
      </p:sp>
      <p:sp>
        <p:nvSpPr>
          <p:cNvPr id="10" name="Platshållare för sidfot 9">
            <a:extLst>
              <a:ext uri="{FF2B5EF4-FFF2-40B4-BE49-F238E27FC236}">
                <a16:creationId xmlns:a16="http://schemas.microsoft.com/office/drawing/2014/main" id="{2F44A19D-54A3-346E-3AA1-C94C6D945439}"/>
              </a:ext>
            </a:extLst>
          </p:cNvPr>
          <p:cNvSpPr>
            <a:spLocks noGrp="1"/>
          </p:cNvSpPr>
          <p:nvPr>
            <p:ph type="ftr" sz="quarter" idx="3"/>
          </p:nvPr>
        </p:nvSpPr>
        <p:spPr>
          <a:xfrm>
            <a:off x="389466" y="136525"/>
            <a:ext cx="4125383" cy="141687"/>
          </a:xfrm>
          <a:prstGeom prst="rect">
            <a:avLst/>
          </a:prstGeom>
        </p:spPr>
        <p:txBody>
          <a:bodyPr vert="horz" lIns="0" tIns="0" rIns="0" bIns="0" rtlCol="0" anchor="ctr"/>
          <a:lstStyle>
            <a:lvl1pPr algn="l">
              <a:defRPr sz="900">
                <a:solidFill>
                  <a:schemeClr val="tx1"/>
                </a:solidFill>
              </a:defRPr>
            </a:lvl1pPr>
          </a:lstStyle>
          <a:p>
            <a:endParaRPr lang="sv-SE"/>
          </a:p>
        </p:txBody>
      </p:sp>
    </p:spTree>
    <p:extLst>
      <p:ext uri="{BB962C8B-B14F-4D97-AF65-F5344CB8AC3E}">
        <p14:creationId xmlns:p14="http://schemas.microsoft.com/office/powerpoint/2010/main" val="36451616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95" r:id="rId11"/>
    <p:sldLayoutId id="2147483671" r:id="rId12"/>
    <p:sldLayoutId id="2147483672" r:id="rId13"/>
    <p:sldLayoutId id="2147483673" r:id="rId14"/>
    <p:sldLayoutId id="2147483694" r:id="rId15"/>
    <p:sldLayoutId id="2147483674" r:id="rId16"/>
    <p:sldLayoutId id="2147483675" r:id="rId17"/>
    <p:sldLayoutId id="2147483676" r:id="rId18"/>
    <p:sldLayoutId id="2147483677" r:id="rId19"/>
    <p:sldLayoutId id="2147483678" r:id="rId20"/>
    <p:sldLayoutId id="2147483679" r:id="rId21"/>
    <p:sldLayoutId id="2147483680" r:id="rId22"/>
    <p:sldLayoutId id="2147483765" r:id="rId23"/>
    <p:sldLayoutId id="2147483681" r:id="rId24"/>
    <p:sldLayoutId id="2147483682" r:id="rId25"/>
    <p:sldLayoutId id="2147483683" r:id="rId26"/>
    <p:sldLayoutId id="2147483684" r:id="rId27"/>
    <p:sldLayoutId id="2147483685" r:id="rId28"/>
    <p:sldLayoutId id="2147483686" r:id="rId29"/>
    <p:sldLayoutId id="2147483687" r:id="rId30"/>
    <p:sldLayoutId id="2147483688" r:id="rId31"/>
    <p:sldLayoutId id="2147483689" r:id="rId32"/>
    <p:sldLayoutId id="2147483690" r:id="rId33"/>
    <p:sldLayoutId id="2147483691" r:id="rId34"/>
  </p:sldLayoutIdLst>
  <p:hf sldNum="0" hdr="0" ftr="0" dt="0"/>
  <p:txStyles>
    <p:titleStyle>
      <a:lvl1pPr algn="l" defTabSz="914400" rtl="0" eaLnBrk="1" latinLnBrk="0" hangingPunct="1">
        <a:lnSpc>
          <a:spcPct val="110000"/>
        </a:lnSpc>
        <a:spcBef>
          <a:spcPct val="0"/>
        </a:spcBef>
        <a:buNone/>
        <a:defRPr sz="3300" kern="1200">
          <a:solidFill>
            <a:schemeClr val="tx1"/>
          </a:solidFill>
          <a:latin typeface="+mj-lt"/>
          <a:ea typeface="+mj-ea"/>
          <a:cs typeface="+mj-cs"/>
        </a:defRPr>
      </a:lvl1pPr>
    </p:titleStyle>
    <p:body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446">
          <p15:clr>
            <a:srgbClr val="9FCC3B"/>
          </p15:clr>
        </p15:guide>
        <p15:guide id="2" orient="horz" pos="2160">
          <p15:clr>
            <a:srgbClr val="9FCC3B"/>
          </p15:clr>
        </p15:guide>
        <p15:guide id="3" orient="horz" pos="867">
          <p15:clr>
            <a:srgbClr val="9FCC3B"/>
          </p15:clr>
        </p15:guide>
        <p15:guide id="4" orient="horz" pos="1525">
          <p15:clr>
            <a:srgbClr val="9FCC3B"/>
          </p15:clr>
        </p15:guide>
        <p15:guide id="5" orient="horz" pos="3430">
          <p15:clr>
            <a:srgbClr val="9FCC3B"/>
          </p15:clr>
        </p15:guide>
        <p15:guide id="6" orient="horz" pos="2795">
          <p15:clr>
            <a:srgbClr val="9FCC3B"/>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2683E2-9A31-4B47-ACFE-390B6E0AF714}"/>
              </a:ext>
            </a:extLst>
          </p:cNvPr>
          <p:cNvSpPr>
            <a:spLocks noGrp="1"/>
          </p:cNvSpPr>
          <p:nvPr>
            <p:ph type="title"/>
          </p:nvPr>
        </p:nvSpPr>
        <p:spPr>
          <a:xfrm>
            <a:off x="1096621" y="666000"/>
            <a:ext cx="8642350" cy="1047750"/>
          </a:xfrm>
          <a:prstGeom prst="rect">
            <a:avLst/>
          </a:prstGeom>
        </p:spPr>
        <p:txBody>
          <a:bodyPr vert="horz" lIns="0" tIns="0" rIns="0" bIns="0" rtlCol="0" anchor="t" anchorCtr="0">
            <a:noAutofit/>
          </a:bodyPr>
          <a:lstStyle/>
          <a:p>
            <a:r>
              <a:rPr lang="sv-SE"/>
              <a:t>Klicka för att lägga till rubrik</a:t>
            </a:r>
          </a:p>
        </p:txBody>
      </p:sp>
      <p:sp>
        <p:nvSpPr>
          <p:cNvPr id="3" name="Platshållare för text 2">
            <a:extLst>
              <a:ext uri="{FF2B5EF4-FFF2-40B4-BE49-F238E27FC236}">
                <a16:creationId xmlns:a16="http://schemas.microsoft.com/office/drawing/2014/main" id="{81C0710F-3CB3-4F01-9977-A1A69928F1E2}"/>
              </a:ext>
            </a:extLst>
          </p:cNvPr>
          <p:cNvSpPr>
            <a:spLocks noGrp="1"/>
          </p:cNvSpPr>
          <p:nvPr>
            <p:ph type="body" idx="1"/>
          </p:nvPr>
        </p:nvSpPr>
        <p:spPr>
          <a:xfrm>
            <a:off x="1096621" y="2097088"/>
            <a:ext cx="8645150" cy="3327637"/>
          </a:xfrm>
          <a:prstGeom prst="rect">
            <a:avLst/>
          </a:prstGeom>
        </p:spPr>
        <p:txBody>
          <a:bodyPr vert="horz" lIns="0" tIns="0" rIns="0" bIns="0" rtlCol="0">
            <a:noAutofit/>
          </a:bodyPr>
          <a:lstStyle/>
          <a:p>
            <a:pPr lvl="0"/>
            <a:r>
              <a:rPr lang="sv-SE"/>
              <a:t>Skriv text här</a:t>
            </a:r>
          </a:p>
          <a:p>
            <a:pPr lvl="1"/>
            <a:r>
              <a:rPr lang="sv-SE"/>
              <a:t>Skriv text här</a:t>
            </a:r>
          </a:p>
          <a:p>
            <a:pPr lvl="2"/>
            <a:r>
              <a:rPr lang="sv-SE"/>
              <a:t>Nivå tre</a:t>
            </a:r>
          </a:p>
          <a:p>
            <a:pPr lvl="3"/>
            <a:r>
              <a:rPr lang="sv-SE"/>
              <a:t>Nivå fyra</a:t>
            </a:r>
          </a:p>
          <a:p>
            <a:pPr lvl="4"/>
            <a:r>
              <a:rPr lang="sv-SE"/>
              <a:t>Nivå fem</a:t>
            </a:r>
          </a:p>
        </p:txBody>
      </p:sp>
      <p:sp>
        <p:nvSpPr>
          <p:cNvPr id="9" name="Platshållare för datum 8">
            <a:extLst>
              <a:ext uri="{FF2B5EF4-FFF2-40B4-BE49-F238E27FC236}">
                <a16:creationId xmlns:a16="http://schemas.microsoft.com/office/drawing/2014/main" id="{94798039-E5C4-7804-7509-501B9DE7B0C6}"/>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E5D56F26-BA07-4707-A1CF-83D5E8E3171D}" type="datetime1">
              <a:rPr lang="sv-SE" smtClean="0"/>
              <a:t>2026-06-29</a:t>
            </a:fld>
            <a:endParaRPr lang="sv-SE"/>
          </a:p>
        </p:txBody>
      </p:sp>
      <p:sp>
        <p:nvSpPr>
          <p:cNvPr id="10" name="Platshållare för sidfot 9">
            <a:extLst>
              <a:ext uri="{FF2B5EF4-FFF2-40B4-BE49-F238E27FC236}">
                <a16:creationId xmlns:a16="http://schemas.microsoft.com/office/drawing/2014/main" id="{2F44A19D-54A3-346E-3AA1-C94C6D945439}"/>
              </a:ext>
            </a:extLst>
          </p:cNvPr>
          <p:cNvSpPr>
            <a:spLocks noGrp="1"/>
          </p:cNvSpPr>
          <p:nvPr>
            <p:ph type="ftr" sz="quarter" idx="3"/>
          </p:nvPr>
        </p:nvSpPr>
        <p:spPr>
          <a:xfrm>
            <a:off x="389466" y="136525"/>
            <a:ext cx="4125383" cy="141687"/>
          </a:xfrm>
          <a:prstGeom prst="rect">
            <a:avLst/>
          </a:prstGeom>
        </p:spPr>
        <p:txBody>
          <a:bodyPr vert="horz" lIns="0" tIns="0" rIns="0" bIns="0" rtlCol="0" anchor="ctr"/>
          <a:lstStyle>
            <a:lvl1pPr algn="l">
              <a:defRPr sz="900">
                <a:solidFill>
                  <a:schemeClr val="tx1"/>
                </a:solidFill>
              </a:defRPr>
            </a:lvl1pPr>
          </a:lstStyle>
          <a:p>
            <a:endParaRPr lang="sv-SE"/>
          </a:p>
        </p:txBody>
      </p:sp>
    </p:spTree>
    <p:extLst>
      <p:ext uri="{BB962C8B-B14F-4D97-AF65-F5344CB8AC3E}">
        <p14:creationId xmlns:p14="http://schemas.microsoft.com/office/powerpoint/2010/main" val="746526681"/>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 id="2147483714" r:id="rId18"/>
    <p:sldLayoutId id="2147483715" r:id="rId19"/>
    <p:sldLayoutId id="2147483716" r:id="rId20"/>
    <p:sldLayoutId id="2147483717" r:id="rId21"/>
    <p:sldLayoutId id="2147483718" r:id="rId22"/>
    <p:sldLayoutId id="2147483719" r:id="rId23"/>
    <p:sldLayoutId id="2147483720" r:id="rId24"/>
    <p:sldLayoutId id="2147483721" r:id="rId25"/>
    <p:sldLayoutId id="2147483722" r:id="rId26"/>
    <p:sldLayoutId id="2147483723" r:id="rId27"/>
    <p:sldLayoutId id="2147483724" r:id="rId28"/>
    <p:sldLayoutId id="2147483725" r:id="rId29"/>
    <p:sldLayoutId id="2147483726" r:id="rId30"/>
    <p:sldLayoutId id="2147483727" r:id="rId31"/>
    <p:sldLayoutId id="2147483728" r:id="rId32"/>
    <p:sldLayoutId id="2147483729" r:id="rId33"/>
  </p:sldLayoutIdLst>
  <p:hf sldNum="0" hdr="0" ftr="0" dt="0"/>
  <p:txStyles>
    <p:titleStyle>
      <a:lvl1pPr algn="l" defTabSz="914400" rtl="0" eaLnBrk="1" latinLnBrk="0" hangingPunct="1">
        <a:lnSpc>
          <a:spcPct val="110000"/>
        </a:lnSpc>
        <a:spcBef>
          <a:spcPct val="0"/>
        </a:spcBef>
        <a:buNone/>
        <a:defRPr sz="3300" kern="1200">
          <a:solidFill>
            <a:schemeClr val="tx1"/>
          </a:solidFill>
          <a:latin typeface="+mj-lt"/>
          <a:ea typeface="+mj-ea"/>
          <a:cs typeface="+mj-cs"/>
        </a:defRPr>
      </a:lvl1pPr>
    </p:titleStyle>
    <p:body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446">
          <p15:clr>
            <a:srgbClr val="9FCC3B"/>
          </p15:clr>
        </p15:guide>
        <p15:guide id="2" orient="horz" pos="2160">
          <p15:clr>
            <a:srgbClr val="9FCC3B"/>
          </p15:clr>
        </p15:guide>
        <p15:guide id="3" orient="horz" pos="867">
          <p15:clr>
            <a:srgbClr val="9FCC3B"/>
          </p15:clr>
        </p15:guide>
        <p15:guide id="4" orient="horz" pos="1525">
          <p15:clr>
            <a:srgbClr val="9FCC3B"/>
          </p15:clr>
        </p15:guide>
        <p15:guide id="5" orient="horz" pos="3430">
          <p15:clr>
            <a:srgbClr val="9FCC3B"/>
          </p15:clr>
        </p15:guide>
        <p15:guide id="6" orient="horz" pos="2795">
          <p15:clr>
            <a:srgbClr val="9FCC3B"/>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2683E2-9A31-4B47-ACFE-390B6E0AF714}"/>
              </a:ext>
            </a:extLst>
          </p:cNvPr>
          <p:cNvSpPr>
            <a:spLocks noGrp="1"/>
          </p:cNvSpPr>
          <p:nvPr>
            <p:ph type="title"/>
          </p:nvPr>
        </p:nvSpPr>
        <p:spPr>
          <a:xfrm>
            <a:off x="1096621" y="666000"/>
            <a:ext cx="8642350" cy="1047750"/>
          </a:xfrm>
          <a:prstGeom prst="rect">
            <a:avLst/>
          </a:prstGeom>
        </p:spPr>
        <p:txBody>
          <a:bodyPr vert="horz" lIns="0" tIns="0" rIns="0" bIns="0" rtlCol="0" anchor="t" anchorCtr="0">
            <a:noAutofit/>
          </a:bodyPr>
          <a:lstStyle/>
          <a:p>
            <a:r>
              <a:rPr lang="sv-SE"/>
              <a:t>Klicka för att lägga till rubrik</a:t>
            </a:r>
          </a:p>
        </p:txBody>
      </p:sp>
      <p:sp>
        <p:nvSpPr>
          <p:cNvPr id="3" name="Platshållare för text 2">
            <a:extLst>
              <a:ext uri="{FF2B5EF4-FFF2-40B4-BE49-F238E27FC236}">
                <a16:creationId xmlns:a16="http://schemas.microsoft.com/office/drawing/2014/main" id="{81C0710F-3CB3-4F01-9977-A1A69928F1E2}"/>
              </a:ext>
            </a:extLst>
          </p:cNvPr>
          <p:cNvSpPr>
            <a:spLocks noGrp="1"/>
          </p:cNvSpPr>
          <p:nvPr>
            <p:ph type="body" idx="1"/>
          </p:nvPr>
        </p:nvSpPr>
        <p:spPr>
          <a:xfrm>
            <a:off x="1096621" y="2097088"/>
            <a:ext cx="8645150" cy="3327637"/>
          </a:xfrm>
          <a:prstGeom prst="rect">
            <a:avLst/>
          </a:prstGeom>
        </p:spPr>
        <p:txBody>
          <a:bodyPr vert="horz" lIns="0" tIns="0" rIns="0" bIns="0" rtlCol="0">
            <a:noAutofit/>
          </a:bodyPr>
          <a:lstStyle/>
          <a:p>
            <a:pPr lvl="0"/>
            <a:r>
              <a:rPr lang="sv-SE"/>
              <a:t>Skriv text här</a:t>
            </a:r>
          </a:p>
          <a:p>
            <a:pPr lvl="1"/>
            <a:r>
              <a:rPr lang="sv-SE"/>
              <a:t>Skriv text här</a:t>
            </a:r>
          </a:p>
          <a:p>
            <a:pPr lvl="2"/>
            <a:r>
              <a:rPr lang="sv-SE"/>
              <a:t>Nivå tre</a:t>
            </a:r>
          </a:p>
          <a:p>
            <a:pPr lvl="3"/>
            <a:r>
              <a:rPr lang="sv-SE"/>
              <a:t>Nivå fyra</a:t>
            </a:r>
          </a:p>
          <a:p>
            <a:pPr lvl="4"/>
            <a:r>
              <a:rPr lang="sv-SE"/>
              <a:t>Nivå fem</a:t>
            </a:r>
          </a:p>
        </p:txBody>
      </p:sp>
      <p:sp>
        <p:nvSpPr>
          <p:cNvPr id="9" name="Platshållare för datum 8">
            <a:extLst>
              <a:ext uri="{FF2B5EF4-FFF2-40B4-BE49-F238E27FC236}">
                <a16:creationId xmlns:a16="http://schemas.microsoft.com/office/drawing/2014/main" id="{94798039-E5C4-7804-7509-501B9DE7B0C6}"/>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AE75EEA9-07B3-4C86-BDB1-5A254DD6E286}" type="datetime1">
              <a:rPr lang="sv-SE" smtClean="0"/>
              <a:t>2026-06-29</a:t>
            </a:fld>
            <a:endParaRPr lang="sv-SE"/>
          </a:p>
        </p:txBody>
      </p:sp>
      <p:sp>
        <p:nvSpPr>
          <p:cNvPr id="10" name="Platshållare för sidfot 9">
            <a:extLst>
              <a:ext uri="{FF2B5EF4-FFF2-40B4-BE49-F238E27FC236}">
                <a16:creationId xmlns:a16="http://schemas.microsoft.com/office/drawing/2014/main" id="{2F44A19D-54A3-346E-3AA1-C94C6D945439}"/>
              </a:ext>
            </a:extLst>
          </p:cNvPr>
          <p:cNvSpPr>
            <a:spLocks noGrp="1"/>
          </p:cNvSpPr>
          <p:nvPr>
            <p:ph type="ftr" sz="quarter" idx="3"/>
          </p:nvPr>
        </p:nvSpPr>
        <p:spPr>
          <a:xfrm>
            <a:off x="389466" y="136525"/>
            <a:ext cx="4125383" cy="141687"/>
          </a:xfrm>
          <a:prstGeom prst="rect">
            <a:avLst/>
          </a:prstGeom>
        </p:spPr>
        <p:txBody>
          <a:bodyPr vert="horz" lIns="0" tIns="0" rIns="0" bIns="0" rtlCol="0" anchor="ctr"/>
          <a:lstStyle>
            <a:lvl1pPr algn="l">
              <a:defRPr sz="900">
                <a:solidFill>
                  <a:schemeClr val="tx1"/>
                </a:solidFill>
              </a:defRPr>
            </a:lvl1pPr>
          </a:lstStyle>
          <a:p>
            <a:endParaRPr lang="sv-SE"/>
          </a:p>
        </p:txBody>
      </p:sp>
    </p:spTree>
    <p:extLst>
      <p:ext uri="{BB962C8B-B14F-4D97-AF65-F5344CB8AC3E}">
        <p14:creationId xmlns:p14="http://schemas.microsoft.com/office/powerpoint/2010/main" val="1865651668"/>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 id="2147483742" r:id="rId12"/>
    <p:sldLayoutId id="2147483743" r:id="rId13"/>
    <p:sldLayoutId id="2147483744" r:id="rId14"/>
    <p:sldLayoutId id="2147483745" r:id="rId15"/>
    <p:sldLayoutId id="2147483746" r:id="rId16"/>
    <p:sldLayoutId id="2147483764" r:id="rId17"/>
    <p:sldLayoutId id="2147483747" r:id="rId18"/>
    <p:sldLayoutId id="2147483748" r:id="rId19"/>
    <p:sldLayoutId id="2147483749" r:id="rId20"/>
    <p:sldLayoutId id="2147483750" r:id="rId21"/>
    <p:sldLayoutId id="2147483751" r:id="rId22"/>
    <p:sldLayoutId id="2147483752" r:id="rId23"/>
    <p:sldLayoutId id="2147483753" r:id="rId24"/>
    <p:sldLayoutId id="2147483754" r:id="rId25"/>
    <p:sldLayoutId id="2147483755" r:id="rId26"/>
    <p:sldLayoutId id="2147483756" r:id="rId27"/>
    <p:sldLayoutId id="2147483757" r:id="rId28"/>
    <p:sldLayoutId id="2147483758" r:id="rId29"/>
    <p:sldLayoutId id="2147483759" r:id="rId30"/>
    <p:sldLayoutId id="2147483760" r:id="rId31"/>
    <p:sldLayoutId id="2147483761" r:id="rId32"/>
    <p:sldLayoutId id="2147483762" r:id="rId33"/>
    <p:sldLayoutId id="2147483763" r:id="rId34"/>
  </p:sldLayoutIdLst>
  <p:hf sldNum="0" hdr="0" ftr="0" dt="0"/>
  <p:txStyles>
    <p:titleStyle>
      <a:lvl1pPr algn="l" defTabSz="914400" rtl="0" eaLnBrk="1" latinLnBrk="0" hangingPunct="1">
        <a:lnSpc>
          <a:spcPct val="110000"/>
        </a:lnSpc>
        <a:spcBef>
          <a:spcPct val="0"/>
        </a:spcBef>
        <a:buNone/>
        <a:defRPr sz="3300" kern="1200">
          <a:solidFill>
            <a:schemeClr val="tx1"/>
          </a:solidFill>
          <a:latin typeface="+mj-lt"/>
          <a:ea typeface="+mj-ea"/>
          <a:cs typeface="+mj-cs"/>
        </a:defRPr>
      </a:lvl1pPr>
    </p:titleStyle>
    <p:body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446">
          <p15:clr>
            <a:srgbClr val="9FCC3B"/>
          </p15:clr>
        </p15:guide>
        <p15:guide id="2" orient="horz" pos="2160">
          <p15:clr>
            <a:srgbClr val="9FCC3B"/>
          </p15:clr>
        </p15:guide>
        <p15:guide id="3" orient="horz" pos="867">
          <p15:clr>
            <a:srgbClr val="9FCC3B"/>
          </p15:clr>
        </p15:guide>
        <p15:guide id="4" orient="horz" pos="1525">
          <p15:clr>
            <a:srgbClr val="9FCC3B"/>
          </p15:clr>
        </p15:guide>
        <p15:guide id="5" orient="horz" pos="3430">
          <p15:clr>
            <a:srgbClr val="9FCC3B"/>
          </p15:clr>
        </p15:guide>
        <p15:guide id="6" orient="horz" pos="2795">
          <p15:clr>
            <a:srgbClr val="9FCC3B"/>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hyperlink" Target="https://opengov.360online.com/Meetings/vgregion/File/Details/4421531.PDF?fileName=Regional%20plan%20f%C3%B6r%20psykisk%20h%C3%A4lsa%20och%20suicidprevention&amp;fileSize=293271" TargetMode="External"/><Relationship Id="rId2" Type="http://schemas.openxmlformats.org/officeDocument/2006/relationships/notesSlide" Target="../notesSlides/notesSlide1.xml"/><Relationship Id="rId1" Type="http://schemas.openxmlformats.org/officeDocument/2006/relationships/slideLayout" Target="../slideLayouts/slideLayout18.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22.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5.xml"/><Relationship Id="rId1" Type="http://schemas.openxmlformats.org/officeDocument/2006/relationships/slideLayout" Target="../slideLayouts/slideLayout22.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15.xml"/><Relationship Id="rId5" Type="http://schemas.openxmlformats.org/officeDocument/2006/relationships/image" Target="../media/image7.png"/><Relationship Id="rId4" Type="http://schemas.openxmlformats.org/officeDocument/2006/relationships/hyperlink" Target="https://www.regeringen.se/rattsliga-dokument/skrivelse/2025/01/skr.-20242577"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15.xml"/><Relationship Id="rId5" Type="http://schemas.openxmlformats.org/officeDocument/2006/relationships/hyperlink" Target="https://www.regeringen.se/rattsliga-dokument/skrivelse/2025/01/skr.-20242577" TargetMode="Externa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1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0D56DA50-767C-4035-4028-3DD8AF284442}"/>
              </a:ext>
            </a:extLst>
          </p:cNvPr>
          <p:cNvSpPr>
            <a:spLocks noGrp="1"/>
          </p:cNvSpPr>
          <p:nvPr>
            <p:ph type="ctrTitle"/>
          </p:nvPr>
        </p:nvSpPr>
        <p:spPr/>
        <p:txBody>
          <a:bodyPr/>
          <a:lstStyle/>
          <a:p>
            <a:r>
              <a:rPr lang="sv-SE" sz="3600" dirty="0"/>
              <a:t>Regional plan för psykisk hälsa </a:t>
            </a:r>
            <a:br>
              <a:rPr lang="sv-SE" sz="3600" dirty="0"/>
            </a:br>
            <a:r>
              <a:rPr lang="sv-SE" sz="3600" dirty="0"/>
              <a:t>och suicidprevention 2026-2034 </a:t>
            </a:r>
          </a:p>
        </p:txBody>
      </p:sp>
      <p:pic>
        <p:nvPicPr>
          <p:cNvPr id="18" name="Platshållare för bild 17">
            <a:extLst>
              <a:ext uri="{FF2B5EF4-FFF2-40B4-BE49-F238E27FC236}">
                <a16:creationId xmlns:a16="http://schemas.microsoft.com/office/drawing/2014/main" id="{ACE11721-FA60-21AA-2855-5CC790722A2D}"/>
              </a:ext>
            </a:extLst>
          </p:cNvPr>
          <p:cNvPicPr>
            <a:picLocks noGrp="1" noChangeAspect="1"/>
          </p:cNvPicPr>
          <p:nvPr>
            <p:ph type="pic" sz="quarter" idx="16"/>
          </p:nvPr>
        </p:nvPicPr>
        <p:blipFill>
          <a:blip r:embed="rId2"/>
          <a:srcRect l="11359" t="3317" r="30077" b="3302"/>
          <a:stretch>
            <a:fillRect/>
          </a:stretch>
        </p:blipFill>
        <p:spPr>
          <a:xfrm>
            <a:off x="8945549" y="386435"/>
            <a:ext cx="2855885" cy="3045534"/>
          </a:xfrm>
          <a:custGeom>
            <a:avLst/>
            <a:gdLst>
              <a:gd name="connsiteX0" fmla="*/ 0 w 2855885"/>
              <a:gd name="connsiteY0" fmla="*/ 0 h 3045534"/>
              <a:gd name="connsiteX1" fmla="*/ 2855885 w 2855885"/>
              <a:gd name="connsiteY1" fmla="*/ 0 h 3045534"/>
              <a:gd name="connsiteX2" fmla="*/ 2855885 w 2855885"/>
              <a:gd name="connsiteY2" fmla="*/ 3045534 h 3045534"/>
              <a:gd name="connsiteX3" fmla="*/ 576053 w 2855885"/>
              <a:gd name="connsiteY3" fmla="*/ 3045534 h 3045534"/>
              <a:gd name="connsiteX4" fmla="*/ 0 w 2855885"/>
              <a:gd name="connsiteY4" fmla="*/ 2469481 h 3045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5885" h="3045534">
                <a:moveTo>
                  <a:pt x="0" y="0"/>
                </a:moveTo>
                <a:lnTo>
                  <a:pt x="2855885" y="0"/>
                </a:lnTo>
                <a:lnTo>
                  <a:pt x="2855885" y="3045534"/>
                </a:lnTo>
                <a:lnTo>
                  <a:pt x="576053" y="3045534"/>
                </a:lnTo>
                <a:cubicBezTo>
                  <a:pt x="257887" y="3045534"/>
                  <a:pt x="0" y="2787649"/>
                  <a:pt x="0" y="2469481"/>
                </a:cubicBezTo>
                <a:close/>
              </a:path>
            </a:pathLst>
          </a:custGeom>
          <a:solidFill>
            <a:srgbClr val="1A9FB3"/>
          </a:solidFill>
        </p:spPr>
      </p:pic>
    </p:spTree>
    <p:extLst>
      <p:ext uri="{BB962C8B-B14F-4D97-AF65-F5344CB8AC3E}">
        <p14:creationId xmlns:p14="http://schemas.microsoft.com/office/powerpoint/2010/main" val="16069423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66CB61-101D-AEE3-A07F-A4D1552FD559}"/>
            </a:ext>
          </a:extLst>
        </p:cNvPr>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0FE5EC42-2292-1243-95CD-828861BB9274}"/>
              </a:ext>
            </a:extLst>
          </p:cNvPr>
          <p:cNvSpPr>
            <a:spLocks noGrp="1"/>
          </p:cNvSpPr>
          <p:nvPr>
            <p:ph sz="quarter" idx="17"/>
          </p:nvPr>
        </p:nvSpPr>
        <p:spPr>
          <a:xfrm>
            <a:off x="1098000" y="2289600"/>
            <a:ext cx="5121826" cy="3311526"/>
          </a:xfrm>
        </p:spPr>
        <p:txBody>
          <a:bodyPr/>
          <a:lstStyle/>
          <a:p>
            <a:r>
              <a:rPr lang="sv-SE" dirty="0"/>
              <a:t>Strategiska åtgärdsområden</a:t>
            </a:r>
          </a:p>
          <a:p>
            <a:pPr lvl="1"/>
            <a:r>
              <a:rPr lang="sv-SE" dirty="0"/>
              <a:t>Stärka samordningen </a:t>
            </a:r>
            <a:br>
              <a:rPr lang="sv-SE" dirty="0"/>
            </a:br>
            <a:r>
              <a:rPr lang="sv-SE" dirty="0"/>
              <a:t>för frågor som rör psykisk hälsa och suicidprevention</a:t>
            </a:r>
          </a:p>
          <a:p>
            <a:pPr lvl="1"/>
            <a:r>
              <a:rPr lang="sv-SE" dirty="0"/>
              <a:t>Utveckla samverkan med civilsamhället</a:t>
            </a:r>
          </a:p>
          <a:p>
            <a:pPr lvl="1"/>
            <a:r>
              <a:rPr lang="sv-SE" dirty="0"/>
              <a:t>Skapa förutsättningar för långsiktigt stöd </a:t>
            </a:r>
          </a:p>
        </p:txBody>
      </p:sp>
      <p:sp>
        <p:nvSpPr>
          <p:cNvPr id="7" name="Rubrik 4">
            <a:extLst>
              <a:ext uri="{FF2B5EF4-FFF2-40B4-BE49-F238E27FC236}">
                <a16:creationId xmlns:a16="http://schemas.microsoft.com/office/drawing/2014/main" id="{A5AB8FFE-2A92-3F6F-7461-88948D5BBE1F}"/>
              </a:ext>
            </a:extLst>
          </p:cNvPr>
          <p:cNvSpPr>
            <a:spLocks noGrp="1"/>
          </p:cNvSpPr>
          <p:nvPr>
            <p:ph type="title"/>
          </p:nvPr>
        </p:nvSpPr>
        <p:spPr>
          <a:xfrm>
            <a:off x="1097554" y="136800"/>
            <a:ext cx="10046304" cy="1576800"/>
          </a:xfrm>
        </p:spPr>
        <p:txBody>
          <a:bodyPr/>
          <a:lstStyle/>
          <a:p>
            <a:pPr marL="467995" indent="-467995"/>
            <a:r>
              <a:rPr lang="sv-SE" sz="2800"/>
              <a:t>2</a:t>
            </a:r>
            <a:r>
              <a:rPr lang="sv-SE" sz="2800" dirty="0"/>
              <a:t>. Ökade investeringar i barn och unga för en god psykisk hälsa genom hela livet</a:t>
            </a:r>
            <a:endParaRPr lang="sv-SE">
              <a:ea typeface="Verdana"/>
            </a:endParaRPr>
          </a:p>
        </p:txBody>
      </p:sp>
      <p:pic>
        <p:nvPicPr>
          <p:cNvPr id="9" name="Platshållare för bild 8">
            <a:extLst>
              <a:ext uri="{FF2B5EF4-FFF2-40B4-BE49-F238E27FC236}">
                <a16:creationId xmlns:a16="http://schemas.microsoft.com/office/drawing/2014/main" id="{5D8C2C72-FD03-7CFE-25F1-FFC22BE73934}"/>
              </a:ext>
            </a:extLst>
          </p:cNvPr>
          <p:cNvPicPr>
            <a:picLocks noGrp="1" noChangeAspect="1"/>
          </p:cNvPicPr>
          <p:nvPr>
            <p:ph type="pic" sz="quarter" idx="20"/>
          </p:nvPr>
        </p:nvPicPr>
        <p:blipFill>
          <a:blip r:embed="rId3"/>
          <a:srcRect l="3349" r="3349"/>
          <a:stretch/>
        </p:blipFill>
        <p:spPr>
          <a:custGeom>
            <a:avLst/>
            <a:gdLst>
              <a:gd name="connsiteX0" fmla="*/ 1 w 5003957"/>
              <a:gd name="connsiteY0" fmla="*/ 0 h 4699000"/>
              <a:gd name="connsiteX1" fmla="*/ 1047501 w 5003957"/>
              <a:gd name="connsiteY1" fmla="*/ 0 h 4699000"/>
              <a:gd name="connsiteX2" fmla="*/ 2785023 w 5003957"/>
              <a:gd name="connsiteY2" fmla="*/ 0 h 4699000"/>
              <a:gd name="connsiteX3" fmla="*/ 3956456 w 5003957"/>
              <a:gd name="connsiteY3" fmla="*/ 0 h 4699000"/>
              <a:gd name="connsiteX4" fmla="*/ 5003957 w 5003957"/>
              <a:gd name="connsiteY4" fmla="*/ 1047501 h 4699000"/>
              <a:gd name="connsiteX5" fmla="*/ 5003957 w 5003957"/>
              <a:gd name="connsiteY5" fmla="*/ 2097768 h 4699000"/>
              <a:gd name="connsiteX6" fmla="*/ 5003957 w 5003957"/>
              <a:gd name="connsiteY6" fmla="*/ 3651499 h 4699000"/>
              <a:gd name="connsiteX7" fmla="*/ 5003957 w 5003957"/>
              <a:gd name="connsiteY7" fmla="*/ 4699000 h 4699000"/>
              <a:gd name="connsiteX8" fmla="*/ 3956456 w 5003957"/>
              <a:gd name="connsiteY8" fmla="*/ 4699000 h 4699000"/>
              <a:gd name="connsiteX9" fmla="*/ 2785023 w 5003957"/>
              <a:gd name="connsiteY9" fmla="*/ 4699000 h 4699000"/>
              <a:gd name="connsiteX10" fmla="*/ 2218935 w 5003957"/>
              <a:gd name="connsiteY10" fmla="*/ 4699000 h 4699000"/>
              <a:gd name="connsiteX11" fmla="*/ 1047501 w 5003957"/>
              <a:gd name="connsiteY11" fmla="*/ 4699000 h 4699000"/>
              <a:gd name="connsiteX12" fmla="*/ 1 w 5003957"/>
              <a:gd name="connsiteY12" fmla="*/ 4699000 h 4699000"/>
              <a:gd name="connsiteX13" fmla="*/ 1 w 5003957"/>
              <a:gd name="connsiteY13" fmla="*/ 3651518 h 4699000"/>
              <a:gd name="connsiteX14" fmla="*/ 0 w 5003957"/>
              <a:gd name="connsiteY14" fmla="*/ 3651499 h 4699000"/>
              <a:gd name="connsiteX15" fmla="*/ 0 w 5003957"/>
              <a:gd name="connsiteY15" fmla="*/ 1047501 h 4699000"/>
              <a:gd name="connsiteX16" fmla="*/ 1 w 5003957"/>
              <a:gd name="connsiteY16" fmla="*/ 1047482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003957" h="4699000">
                <a:moveTo>
                  <a:pt x="1" y="0"/>
                </a:moveTo>
                <a:lnTo>
                  <a:pt x="1047501" y="0"/>
                </a:lnTo>
                <a:lnTo>
                  <a:pt x="2785023" y="0"/>
                </a:lnTo>
                <a:lnTo>
                  <a:pt x="3956456" y="0"/>
                </a:lnTo>
                <a:cubicBezTo>
                  <a:pt x="4534975" y="0"/>
                  <a:pt x="5003957" y="468982"/>
                  <a:pt x="5003957" y="1047501"/>
                </a:cubicBezTo>
                <a:lnTo>
                  <a:pt x="5003957" y="2097768"/>
                </a:lnTo>
                <a:lnTo>
                  <a:pt x="5003957" y="3651499"/>
                </a:lnTo>
                <a:lnTo>
                  <a:pt x="5003957" y="4699000"/>
                </a:lnTo>
                <a:lnTo>
                  <a:pt x="3956456" y="4699000"/>
                </a:lnTo>
                <a:lnTo>
                  <a:pt x="2785023" y="4699000"/>
                </a:lnTo>
                <a:lnTo>
                  <a:pt x="2218935" y="4699000"/>
                </a:lnTo>
                <a:lnTo>
                  <a:pt x="1047501" y="4699000"/>
                </a:lnTo>
                <a:lnTo>
                  <a:pt x="1" y="4699000"/>
                </a:lnTo>
                <a:lnTo>
                  <a:pt x="1" y="3651518"/>
                </a:lnTo>
                <a:lnTo>
                  <a:pt x="0" y="3651499"/>
                </a:lnTo>
                <a:lnTo>
                  <a:pt x="0" y="1047501"/>
                </a:lnTo>
                <a:lnTo>
                  <a:pt x="1" y="1047482"/>
                </a:lnTo>
                <a:close/>
              </a:path>
            </a:pathLst>
          </a:custGeom>
          <a:solidFill>
            <a:srgbClr val="FFFFFF">
              <a:lumMod val="95000"/>
            </a:srgbClr>
          </a:solidFill>
        </p:spPr>
      </p:pic>
    </p:spTree>
    <p:extLst>
      <p:ext uri="{BB962C8B-B14F-4D97-AF65-F5344CB8AC3E}">
        <p14:creationId xmlns:p14="http://schemas.microsoft.com/office/powerpoint/2010/main" val="23503379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0001CB-EBCB-333E-FAE4-B9F7902C9494}"/>
            </a:ext>
          </a:extLst>
        </p:cNvPr>
        <p:cNvGrpSpPr/>
        <p:nvPr/>
      </p:nvGrpSpPr>
      <p:grpSpPr>
        <a:xfrm>
          <a:off x="0" y="0"/>
          <a:ext cx="0" cy="0"/>
          <a:chOff x="0" y="0"/>
          <a:chExt cx="0" cy="0"/>
        </a:xfrm>
      </p:grpSpPr>
      <p:sp>
        <p:nvSpPr>
          <p:cNvPr id="7" name="Rubrik 4">
            <a:extLst>
              <a:ext uri="{FF2B5EF4-FFF2-40B4-BE49-F238E27FC236}">
                <a16:creationId xmlns:a16="http://schemas.microsoft.com/office/drawing/2014/main" id="{4814DDEF-6A28-76AB-1712-9F3552E91307}"/>
              </a:ext>
            </a:extLst>
          </p:cNvPr>
          <p:cNvSpPr>
            <a:spLocks noGrp="1"/>
          </p:cNvSpPr>
          <p:nvPr>
            <p:ph type="title"/>
          </p:nvPr>
        </p:nvSpPr>
        <p:spPr/>
        <p:txBody>
          <a:bodyPr/>
          <a:lstStyle/>
          <a:p>
            <a:pPr marL="468000" indent="-468000"/>
            <a:r>
              <a:rPr lang="sv-SE" sz="2800" dirty="0"/>
              <a:t>2. Ökade investeringar i barn och unga för en god psykisk hälsa genom hela livet</a:t>
            </a:r>
            <a:endParaRPr lang="sv-SE" dirty="0"/>
          </a:p>
        </p:txBody>
      </p:sp>
      <p:sp>
        <p:nvSpPr>
          <p:cNvPr id="3" name="Platshållare för innehåll 2">
            <a:extLst>
              <a:ext uri="{FF2B5EF4-FFF2-40B4-BE49-F238E27FC236}">
                <a16:creationId xmlns:a16="http://schemas.microsoft.com/office/drawing/2014/main" id="{AF557A35-89FD-3DCB-F247-2111497758A8}"/>
              </a:ext>
            </a:extLst>
          </p:cNvPr>
          <p:cNvSpPr>
            <a:spLocks noGrp="1"/>
          </p:cNvSpPr>
          <p:nvPr>
            <p:ph sz="quarter" idx="17"/>
          </p:nvPr>
        </p:nvSpPr>
        <p:spPr/>
        <p:txBody>
          <a:bodyPr vert="horz" lIns="0" tIns="0" rIns="0" bIns="0" rtlCol="0" anchor="t">
            <a:noAutofit/>
          </a:bodyPr>
          <a:lstStyle/>
          <a:p>
            <a:r>
              <a:rPr lang="sv-SE" dirty="0"/>
              <a:t>Strategiska åtgärdsområden</a:t>
            </a:r>
          </a:p>
          <a:p>
            <a:pPr lvl="1"/>
            <a:r>
              <a:rPr lang="sv-SE" dirty="0"/>
              <a:t>Stöd till verksamheter för att skapa förutsättningar</a:t>
            </a:r>
          </a:p>
          <a:p>
            <a:pPr lvl="1"/>
            <a:r>
              <a:rPr lang="sv-SE" dirty="0"/>
              <a:t>Robusta strukturer för samordning av insatser mellan vård, elevhälsa och socialtjänst</a:t>
            </a:r>
          </a:p>
          <a:p>
            <a:pPr lvl="1"/>
            <a:r>
              <a:rPr lang="sv-SE" dirty="0"/>
              <a:t>Insatser för blivande föräldrar och familjer med psykosociala riskfaktorer</a:t>
            </a:r>
          </a:p>
        </p:txBody>
      </p:sp>
      <p:pic>
        <p:nvPicPr>
          <p:cNvPr id="10" name="Platshållare för bild 9">
            <a:extLst>
              <a:ext uri="{FF2B5EF4-FFF2-40B4-BE49-F238E27FC236}">
                <a16:creationId xmlns:a16="http://schemas.microsoft.com/office/drawing/2014/main" id="{E89CB9F2-1555-CCB0-0BE0-FF568A41702D}"/>
              </a:ext>
            </a:extLst>
          </p:cNvPr>
          <p:cNvPicPr>
            <a:picLocks noGrp="1" noChangeAspect="1"/>
          </p:cNvPicPr>
          <p:nvPr>
            <p:ph type="pic" sz="quarter" idx="20"/>
          </p:nvPr>
        </p:nvPicPr>
        <p:blipFill>
          <a:blip r:embed="rId3"/>
          <a:srcRect l="3873" r="3873"/>
          <a:stretch/>
        </p:blipFill>
        <p:spPr>
          <a:custGeom>
            <a:avLst/>
            <a:gdLst>
              <a:gd name="connsiteX0" fmla="*/ 1 w 5003957"/>
              <a:gd name="connsiteY0" fmla="*/ 0 h 4699000"/>
              <a:gd name="connsiteX1" fmla="*/ 1047501 w 5003957"/>
              <a:gd name="connsiteY1" fmla="*/ 0 h 4699000"/>
              <a:gd name="connsiteX2" fmla="*/ 2785023 w 5003957"/>
              <a:gd name="connsiteY2" fmla="*/ 0 h 4699000"/>
              <a:gd name="connsiteX3" fmla="*/ 3956456 w 5003957"/>
              <a:gd name="connsiteY3" fmla="*/ 0 h 4699000"/>
              <a:gd name="connsiteX4" fmla="*/ 5003957 w 5003957"/>
              <a:gd name="connsiteY4" fmla="*/ 1047501 h 4699000"/>
              <a:gd name="connsiteX5" fmla="*/ 5003957 w 5003957"/>
              <a:gd name="connsiteY5" fmla="*/ 2097768 h 4699000"/>
              <a:gd name="connsiteX6" fmla="*/ 5003957 w 5003957"/>
              <a:gd name="connsiteY6" fmla="*/ 3651499 h 4699000"/>
              <a:gd name="connsiteX7" fmla="*/ 5003957 w 5003957"/>
              <a:gd name="connsiteY7" fmla="*/ 4699000 h 4699000"/>
              <a:gd name="connsiteX8" fmla="*/ 3956456 w 5003957"/>
              <a:gd name="connsiteY8" fmla="*/ 4699000 h 4699000"/>
              <a:gd name="connsiteX9" fmla="*/ 2785023 w 5003957"/>
              <a:gd name="connsiteY9" fmla="*/ 4699000 h 4699000"/>
              <a:gd name="connsiteX10" fmla="*/ 2218935 w 5003957"/>
              <a:gd name="connsiteY10" fmla="*/ 4699000 h 4699000"/>
              <a:gd name="connsiteX11" fmla="*/ 1047501 w 5003957"/>
              <a:gd name="connsiteY11" fmla="*/ 4699000 h 4699000"/>
              <a:gd name="connsiteX12" fmla="*/ 1 w 5003957"/>
              <a:gd name="connsiteY12" fmla="*/ 4699000 h 4699000"/>
              <a:gd name="connsiteX13" fmla="*/ 1 w 5003957"/>
              <a:gd name="connsiteY13" fmla="*/ 3651518 h 4699000"/>
              <a:gd name="connsiteX14" fmla="*/ 0 w 5003957"/>
              <a:gd name="connsiteY14" fmla="*/ 3651499 h 4699000"/>
              <a:gd name="connsiteX15" fmla="*/ 0 w 5003957"/>
              <a:gd name="connsiteY15" fmla="*/ 1047501 h 4699000"/>
              <a:gd name="connsiteX16" fmla="*/ 1 w 5003957"/>
              <a:gd name="connsiteY16" fmla="*/ 1047482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003957" h="4699000">
                <a:moveTo>
                  <a:pt x="1" y="0"/>
                </a:moveTo>
                <a:lnTo>
                  <a:pt x="1047501" y="0"/>
                </a:lnTo>
                <a:lnTo>
                  <a:pt x="2785023" y="0"/>
                </a:lnTo>
                <a:lnTo>
                  <a:pt x="3956456" y="0"/>
                </a:lnTo>
                <a:cubicBezTo>
                  <a:pt x="4534975" y="0"/>
                  <a:pt x="5003957" y="468982"/>
                  <a:pt x="5003957" y="1047501"/>
                </a:cubicBezTo>
                <a:lnTo>
                  <a:pt x="5003957" y="2097768"/>
                </a:lnTo>
                <a:lnTo>
                  <a:pt x="5003957" y="3651499"/>
                </a:lnTo>
                <a:lnTo>
                  <a:pt x="5003957" y="4699000"/>
                </a:lnTo>
                <a:lnTo>
                  <a:pt x="3956456" y="4699000"/>
                </a:lnTo>
                <a:lnTo>
                  <a:pt x="2785023" y="4699000"/>
                </a:lnTo>
                <a:lnTo>
                  <a:pt x="2218935" y="4699000"/>
                </a:lnTo>
                <a:lnTo>
                  <a:pt x="1047501" y="4699000"/>
                </a:lnTo>
                <a:lnTo>
                  <a:pt x="1" y="4699000"/>
                </a:lnTo>
                <a:lnTo>
                  <a:pt x="1" y="3651518"/>
                </a:lnTo>
                <a:lnTo>
                  <a:pt x="0" y="3651499"/>
                </a:lnTo>
                <a:lnTo>
                  <a:pt x="0" y="1047501"/>
                </a:lnTo>
                <a:lnTo>
                  <a:pt x="1" y="1047482"/>
                </a:lnTo>
                <a:close/>
              </a:path>
            </a:pathLst>
          </a:custGeom>
          <a:solidFill>
            <a:srgbClr val="FFFFFF">
              <a:lumMod val="95000"/>
            </a:srgbClr>
          </a:solidFill>
        </p:spPr>
      </p:pic>
    </p:spTree>
    <p:extLst>
      <p:ext uri="{BB962C8B-B14F-4D97-AF65-F5344CB8AC3E}">
        <p14:creationId xmlns:p14="http://schemas.microsoft.com/office/powerpoint/2010/main" val="12110781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9A6B88-C5A1-8BE5-81E5-B9CFE8A19DF0}"/>
            </a:ext>
          </a:extLst>
        </p:cNvPr>
        <p:cNvGrpSpPr/>
        <p:nvPr/>
      </p:nvGrpSpPr>
      <p:grpSpPr>
        <a:xfrm>
          <a:off x="0" y="0"/>
          <a:ext cx="0" cy="0"/>
          <a:chOff x="0" y="0"/>
          <a:chExt cx="0" cy="0"/>
        </a:xfrm>
      </p:grpSpPr>
      <p:sp>
        <p:nvSpPr>
          <p:cNvPr id="7" name="Rubrik 4">
            <a:extLst>
              <a:ext uri="{FF2B5EF4-FFF2-40B4-BE49-F238E27FC236}">
                <a16:creationId xmlns:a16="http://schemas.microsoft.com/office/drawing/2014/main" id="{06CCB5C3-3890-96BA-D34F-47235078D413}"/>
              </a:ext>
            </a:extLst>
          </p:cNvPr>
          <p:cNvSpPr>
            <a:spLocks noGrp="1"/>
          </p:cNvSpPr>
          <p:nvPr>
            <p:ph type="title"/>
          </p:nvPr>
        </p:nvSpPr>
        <p:spPr/>
        <p:txBody>
          <a:bodyPr/>
          <a:lstStyle/>
          <a:p>
            <a:pPr marL="468000" indent="-468000"/>
            <a:r>
              <a:rPr lang="sv-SE" sz="2800" dirty="0"/>
              <a:t>2. Ökade investeringar i barn och unga för en god psykisk hälsa genom hela livet</a:t>
            </a:r>
            <a:endParaRPr lang="sv-SE" dirty="0"/>
          </a:p>
        </p:txBody>
      </p:sp>
      <p:sp>
        <p:nvSpPr>
          <p:cNvPr id="3" name="Platshållare för innehåll 2">
            <a:extLst>
              <a:ext uri="{FF2B5EF4-FFF2-40B4-BE49-F238E27FC236}">
                <a16:creationId xmlns:a16="http://schemas.microsoft.com/office/drawing/2014/main" id="{1B3B7EC7-1058-2686-4CFA-5FC980195062}"/>
              </a:ext>
            </a:extLst>
          </p:cNvPr>
          <p:cNvSpPr>
            <a:spLocks noGrp="1"/>
          </p:cNvSpPr>
          <p:nvPr>
            <p:ph sz="quarter" idx="17"/>
          </p:nvPr>
        </p:nvSpPr>
        <p:spPr>
          <a:xfrm>
            <a:off x="1097999" y="2289600"/>
            <a:ext cx="5350425" cy="3311526"/>
          </a:xfrm>
        </p:spPr>
        <p:txBody>
          <a:bodyPr vert="horz" lIns="0" tIns="0" rIns="0" bIns="0" rtlCol="0" anchor="t">
            <a:noAutofit/>
          </a:bodyPr>
          <a:lstStyle/>
          <a:p>
            <a:r>
              <a:rPr lang="sv-SE" dirty="0"/>
              <a:t>Strategiska åtgärdsområden</a:t>
            </a:r>
          </a:p>
          <a:p>
            <a:pPr lvl="1"/>
            <a:r>
              <a:rPr lang="sv-SE" dirty="0"/>
              <a:t>Förflyttning närmare Socialstyrelsens målbild för primärvården</a:t>
            </a:r>
          </a:p>
          <a:p>
            <a:pPr lvl="1"/>
            <a:r>
              <a:rPr lang="sv-SE" dirty="0"/>
              <a:t>Insatser utifrån lindrig till medelsvår psykisk hälsa</a:t>
            </a:r>
          </a:p>
          <a:p>
            <a:pPr lvl="1"/>
            <a:r>
              <a:rPr lang="sv-SE" dirty="0"/>
              <a:t>Adekvata vårdinsatser inom specialiserad vård – för de med störst behov</a:t>
            </a:r>
          </a:p>
          <a:p>
            <a:pPr lvl="1"/>
            <a:r>
              <a:rPr lang="sv-SE" dirty="0"/>
              <a:t>Samarbete och sömlösa övergångar</a:t>
            </a:r>
          </a:p>
        </p:txBody>
      </p:sp>
      <p:pic>
        <p:nvPicPr>
          <p:cNvPr id="11" name="Platshållare för bild 10">
            <a:extLst>
              <a:ext uri="{FF2B5EF4-FFF2-40B4-BE49-F238E27FC236}">
                <a16:creationId xmlns:a16="http://schemas.microsoft.com/office/drawing/2014/main" id="{314AB01F-C34C-A6AD-C633-57958ACC2D3A}"/>
              </a:ext>
            </a:extLst>
          </p:cNvPr>
          <p:cNvPicPr>
            <a:picLocks noGrp="1" noChangeAspect="1"/>
          </p:cNvPicPr>
          <p:nvPr>
            <p:ph type="pic" sz="quarter" idx="20"/>
          </p:nvPr>
        </p:nvPicPr>
        <p:blipFill>
          <a:blip r:embed="rId3"/>
          <a:srcRect l="3810" r="3810"/>
          <a:stretch/>
        </p:blipFill>
        <p:spPr>
          <a:custGeom>
            <a:avLst/>
            <a:gdLst>
              <a:gd name="connsiteX0" fmla="*/ 1 w 5003957"/>
              <a:gd name="connsiteY0" fmla="*/ 0 h 4699000"/>
              <a:gd name="connsiteX1" fmla="*/ 1047501 w 5003957"/>
              <a:gd name="connsiteY1" fmla="*/ 0 h 4699000"/>
              <a:gd name="connsiteX2" fmla="*/ 2785023 w 5003957"/>
              <a:gd name="connsiteY2" fmla="*/ 0 h 4699000"/>
              <a:gd name="connsiteX3" fmla="*/ 3956456 w 5003957"/>
              <a:gd name="connsiteY3" fmla="*/ 0 h 4699000"/>
              <a:gd name="connsiteX4" fmla="*/ 5003957 w 5003957"/>
              <a:gd name="connsiteY4" fmla="*/ 1047501 h 4699000"/>
              <a:gd name="connsiteX5" fmla="*/ 5003957 w 5003957"/>
              <a:gd name="connsiteY5" fmla="*/ 2097768 h 4699000"/>
              <a:gd name="connsiteX6" fmla="*/ 5003957 w 5003957"/>
              <a:gd name="connsiteY6" fmla="*/ 3651499 h 4699000"/>
              <a:gd name="connsiteX7" fmla="*/ 5003957 w 5003957"/>
              <a:gd name="connsiteY7" fmla="*/ 4699000 h 4699000"/>
              <a:gd name="connsiteX8" fmla="*/ 3956456 w 5003957"/>
              <a:gd name="connsiteY8" fmla="*/ 4699000 h 4699000"/>
              <a:gd name="connsiteX9" fmla="*/ 2785023 w 5003957"/>
              <a:gd name="connsiteY9" fmla="*/ 4699000 h 4699000"/>
              <a:gd name="connsiteX10" fmla="*/ 2218935 w 5003957"/>
              <a:gd name="connsiteY10" fmla="*/ 4699000 h 4699000"/>
              <a:gd name="connsiteX11" fmla="*/ 1047501 w 5003957"/>
              <a:gd name="connsiteY11" fmla="*/ 4699000 h 4699000"/>
              <a:gd name="connsiteX12" fmla="*/ 1 w 5003957"/>
              <a:gd name="connsiteY12" fmla="*/ 4699000 h 4699000"/>
              <a:gd name="connsiteX13" fmla="*/ 1 w 5003957"/>
              <a:gd name="connsiteY13" fmla="*/ 3651518 h 4699000"/>
              <a:gd name="connsiteX14" fmla="*/ 0 w 5003957"/>
              <a:gd name="connsiteY14" fmla="*/ 3651499 h 4699000"/>
              <a:gd name="connsiteX15" fmla="*/ 0 w 5003957"/>
              <a:gd name="connsiteY15" fmla="*/ 1047501 h 4699000"/>
              <a:gd name="connsiteX16" fmla="*/ 1 w 5003957"/>
              <a:gd name="connsiteY16" fmla="*/ 1047482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003957" h="4699000">
                <a:moveTo>
                  <a:pt x="1" y="0"/>
                </a:moveTo>
                <a:lnTo>
                  <a:pt x="1047501" y="0"/>
                </a:lnTo>
                <a:lnTo>
                  <a:pt x="2785023" y="0"/>
                </a:lnTo>
                <a:lnTo>
                  <a:pt x="3956456" y="0"/>
                </a:lnTo>
                <a:cubicBezTo>
                  <a:pt x="4534975" y="0"/>
                  <a:pt x="5003957" y="468982"/>
                  <a:pt x="5003957" y="1047501"/>
                </a:cubicBezTo>
                <a:lnTo>
                  <a:pt x="5003957" y="2097768"/>
                </a:lnTo>
                <a:lnTo>
                  <a:pt x="5003957" y="3651499"/>
                </a:lnTo>
                <a:lnTo>
                  <a:pt x="5003957" y="4699000"/>
                </a:lnTo>
                <a:lnTo>
                  <a:pt x="3956456" y="4699000"/>
                </a:lnTo>
                <a:lnTo>
                  <a:pt x="2785023" y="4699000"/>
                </a:lnTo>
                <a:lnTo>
                  <a:pt x="2218935" y="4699000"/>
                </a:lnTo>
                <a:lnTo>
                  <a:pt x="1047501" y="4699000"/>
                </a:lnTo>
                <a:lnTo>
                  <a:pt x="1" y="4699000"/>
                </a:lnTo>
                <a:lnTo>
                  <a:pt x="1" y="3651518"/>
                </a:lnTo>
                <a:lnTo>
                  <a:pt x="0" y="3651499"/>
                </a:lnTo>
                <a:lnTo>
                  <a:pt x="0" y="1047501"/>
                </a:lnTo>
                <a:lnTo>
                  <a:pt x="1" y="1047482"/>
                </a:lnTo>
                <a:close/>
              </a:path>
            </a:pathLst>
          </a:custGeom>
          <a:solidFill>
            <a:srgbClr val="FFFFFF">
              <a:lumMod val="95000"/>
            </a:srgbClr>
          </a:solidFill>
        </p:spPr>
      </p:pic>
    </p:spTree>
    <p:extLst>
      <p:ext uri="{BB962C8B-B14F-4D97-AF65-F5344CB8AC3E}">
        <p14:creationId xmlns:p14="http://schemas.microsoft.com/office/powerpoint/2010/main" val="16073282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B118B7-5453-1BC6-4B9C-44CCBC9564DF}"/>
            </a:ext>
          </a:extLst>
        </p:cNvPr>
        <p:cNvGrpSpPr/>
        <p:nvPr/>
      </p:nvGrpSpPr>
      <p:grpSpPr>
        <a:xfrm>
          <a:off x="0" y="0"/>
          <a:ext cx="0" cy="0"/>
          <a:chOff x="0" y="0"/>
          <a:chExt cx="0" cy="0"/>
        </a:xfrm>
      </p:grpSpPr>
      <p:sp>
        <p:nvSpPr>
          <p:cNvPr id="7" name="Rubrik 4">
            <a:extLst>
              <a:ext uri="{FF2B5EF4-FFF2-40B4-BE49-F238E27FC236}">
                <a16:creationId xmlns:a16="http://schemas.microsoft.com/office/drawing/2014/main" id="{25CA4783-B4C3-258F-E8D0-A57F9C4DC262}"/>
              </a:ext>
            </a:extLst>
          </p:cNvPr>
          <p:cNvSpPr>
            <a:spLocks noGrp="1"/>
          </p:cNvSpPr>
          <p:nvPr>
            <p:ph type="title"/>
          </p:nvPr>
        </p:nvSpPr>
        <p:spPr/>
        <p:txBody>
          <a:bodyPr/>
          <a:lstStyle/>
          <a:p>
            <a:pPr marL="468000" indent="-468000"/>
            <a:r>
              <a:rPr lang="sv-SE" sz="2800" dirty="0"/>
              <a:t>2. Ökade investeringar i barn och unga för en god psykisk hälsa genom hela livet</a:t>
            </a:r>
            <a:endParaRPr lang="sv-SE" dirty="0"/>
          </a:p>
        </p:txBody>
      </p:sp>
      <p:sp>
        <p:nvSpPr>
          <p:cNvPr id="3" name="Platshållare för innehåll 2">
            <a:extLst>
              <a:ext uri="{FF2B5EF4-FFF2-40B4-BE49-F238E27FC236}">
                <a16:creationId xmlns:a16="http://schemas.microsoft.com/office/drawing/2014/main" id="{201895AC-D54B-EA55-D706-CC10BE317A36}"/>
              </a:ext>
            </a:extLst>
          </p:cNvPr>
          <p:cNvSpPr>
            <a:spLocks noGrp="1"/>
          </p:cNvSpPr>
          <p:nvPr>
            <p:ph sz="quarter" idx="17"/>
          </p:nvPr>
        </p:nvSpPr>
        <p:spPr>
          <a:xfrm>
            <a:off x="1097999" y="2289600"/>
            <a:ext cx="5350425" cy="3311526"/>
          </a:xfrm>
        </p:spPr>
        <p:txBody>
          <a:bodyPr vert="horz" lIns="0" tIns="0" rIns="0" bIns="0" rtlCol="0" anchor="t">
            <a:noAutofit/>
          </a:bodyPr>
          <a:lstStyle/>
          <a:p>
            <a:r>
              <a:rPr lang="sv-SE" dirty="0"/>
              <a:t>Strategiska åtgärdsområden</a:t>
            </a:r>
          </a:p>
          <a:p>
            <a:pPr lvl="1"/>
            <a:r>
              <a:rPr lang="sv-SE" dirty="0"/>
              <a:t>Lösningsorienterad hantering vid risk att barn och unga dras in i organiserad brottslighet</a:t>
            </a:r>
          </a:p>
          <a:p>
            <a:pPr lvl="1"/>
            <a:r>
              <a:rPr lang="sv-SE" dirty="0"/>
              <a:t>Utvecklat stöd vid övergång från ung till vuxen</a:t>
            </a:r>
          </a:p>
        </p:txBody>
      </p:sp>
      <p:pic>
        <p:nvPicPr>
          <p:cNvPr id="8" name="Platshållare för bild 7">
            <a:extLst>
              <a:ext uri="{FF2B5EF4-FFF2-40B4-BE49-F238E27FC236}">
                <a16:creationId xmlns:a16="http://schemas.microsoft.com/office/drawing/2014/main" id="{25AD8765-E2AF-7254-55C1-EB1B30CF71C0}"/>
              </a:ext>
            </a:extLst>
          </p:cNvPr>
          <p:cNvPicPr>
            <a:picLocks noGrp="1" noChangeAspect="1"/>
          </p:cNvPicPr>
          <p:nvPr>
            <p:ph type="pic" sz="quarter" idx="20"/>
          </p:nvPr>
        </p:nvPicPr>
        <p:blipFill>
          <a:blip r:embed="rId3"/>
          <a:srcRect l="3964" r="3964"/>
          <a:stretch/>
        </p:blipFill>
        <p:spPr>
          <a:custGeom>
            <a:avLst/>
            <a:gdLst>
              <a:gd name="connsiteX0" fmla="*/ 1 w 5003957"/>
              <a:gd name="connsiteY0" fmla="*/ 0 h 4699000"/>
              <a:gd name="connsiteX1" fmla="*/ 1047501 w 5003957"/>
              <a:gd name="connsiteY1" fmla="*/ 0 h 4699000"/>
              <a:gd name="connsiteX2" fmla="*/ 2785023 w 5003957"/>
              <a:gd name="connsiteY2" fmla="*/ 0 h 4699000"/>
              <a:gd name="connsiteX3" fmla="*/ 3956456 w 5003957"/>
              <a:gd name="connsiteY3" fmla="*/ 0 h 4699000"/>
              <a:gd name="connsiteX4" fmla="*/ 5003957 w 5003957"/>
              <a:gd name="connsiteY4" fmla="*/ 1047501 h 4699000"/>
              <a:gd name="connsiteX5" fmla="*/ 5003957 w 5003957"/>
              <a:gd name="connsiteY5" fmla="*/ 2097768 h 4699000"/>
              <a:gd name="connsiteX6" fmla="*/ 5003957 w 5003957"/>
              <a:gd name="connsiteY6" fmla="*/ 3651499 h 4699000"/>
              <a:gd name="connsiteX7" fmla="*/ 5003957 w 5003957"/>
              <a:gd name="connsiteY7" fmla="*/ 4699000 h 4699000"/>
              <a:gd name="connsiteX8" fmla="*/ 3956456 w 5003957"/>
              <a:gd name="connsiteY8" fmla="*/ 4699000 h 4699000"/>
              <a:gd name="connsiteX9" fmla="*/ 2785023 w 5003957"/>
              <a:gd name="connsiteY9" fmla="*/ 4699000 h 4699000"/>
              <a:gd name="connsiteX10" fmla="*/ 2218935 w 5003957"/>
              <a:gd name="connsiteY10" fmla="*/ 4699000 h 4699000"/>
              <a:gd name="connsiteX11" fmla="*/ 1047501 w 5003957"/>
              <a:gd name="connsiteY11" fmla="*/ 4699000 h 4699000"/>
              <a:gd name="connsiteX12" fmla="*/ 1 w 5003957"/>
              <a:gd name="connsiteY12" fmla="*/ 4699000 h 4699000"/>
              <a:gd name="connsiteX13" fmla="*/ 1 w 5003957"/>
              <a:gd name="connsiteY13" fmla="*/ 3651518 h 4699000"/>
              <a:gd name="connsiteX14" fmla="*/ 0 w 5003957"/>
              <a:gd name="connsiteY14" fmla="*/ 3651499 h 4699000"/>
              <a:gd name="connsiteX15" fmla="*/ 0 w 5003957"/>
              <a:gd name="connsiteY15" fmla="*/ 1047501 h 4699000"/>
              <a:gd name="connsiteX16" fmla="*/ 1 w 5003957"/>
              <a:gd name="connsiteY16" fmla="*/ 1047482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003957" h="4699000">
                <a:moveTo>
                  <a:pt x="1" y="0"/>
                </a:moveTo>
                <a:lnTo>
                  <a:pt x="1047501" y="0"/>
                </a:lnTo>
                <a:lnTo>
                  <a:pt x="2785023" y="0"/>
                </a:lnTo>
                <a:lnTo>
                  <a:pt x="3956456" y="0"/>
                </a:lnTo>
                <a:cubicBezTo>
                  <a:pt x="4534975" y="0"/>
                  <a:pt x="5003957" y="468982"/>
                  <a:pt x="5003957" y="1047501"/>
                </a:cubicBezTo>
                <a:lnTo>
                  <a:pt x="5003957" y="2097768"/>
                </a:lnTo>
                <a:lnTo>
                  <a:pt x="5003957" y="3651499"/>
                </a:lnTo>
                <a:lnTo>
                  <a:pt x="5003957" y="4699000"/>
                </a:lnTo>
                <a:lnTo>
                  <a:pt x="3956456" y="4699000"/>
                </a:lnTo>
                <a:lnTo>
                  <a:pt x="2785023" y="4699000"/>
                </a:lnTo>
                <a:lnTo>
                  <a:pt x="2218935" y="4699000"/>
                </a:lnTo>
                <a:lnTo>
                  <a:pt x="1047501" y="4699000"/>
                </a:lnTo>
                <a:lnTo>
                  <a:pt x="1" y="4699000"/>
                </a:lnTo>
                <a:lnTo>
                  <a:pt x="1" y="3651518"/>
                </a:lnTo>
                <a:lnTo>
                  <a:pt x="0" y="3651499"/>
                </a:lnTo>
                <a:lnTo>
                  <a:pt x="0" y="1047501"/>
                </a:lnTo>
                <a:lnTo>
                  <a:pt x="1" y="1047482"/>
                </a:lnTo>
                <a:close/>
              </a:path>
            </a:pathLst>
          </a:custGeom>
          <a:solidFill>
            <a:srgbClr val="FFFFFF">
              <a:lumMod val="95000"/>
            </a:srgbClr>
          </a:solidFill>
        </p:spPr>
      </p:pic>
    </p:spTree>
    <p:extLst>
      <p:ext uri="{BB962C8B-B14F-4D97-AF65-F5344CB8AC3E}">
        <p14:creationId xmlns:p14="http://schemas.microsoft.com/office/powerpoint/2010/main" val="5860188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60DD6-578C-9EDA-AEA5-3E0F3C161C4C}"/>
            </a:ext>
          </a:extLst>
        </p:cNvPr>
        <p:cNvGrpSpPr/>
        <p:nvPr/>
      </p:nvGrpSpPr>
      <p:grpSpPr>
        <a:xfrm>
          <a:off x="0" y="0"/>
          <a:ext cx="0" cy="0"/>
          <a:chOff x="0" y="0"/>
          <a:chExt cx="0" cy="0"/>
        </a:xfrm>
      </p:grpSpPr>
      <p:sp>
        <p:nvSpPr>
          <p:cNvPr id="7" name="Rubrik 4">
            <a:extLst>
              <a:ext uri="{FF2B5EF4-FFF2-40B4-BE49-F238E27FC236}">
                <a16:creationId xmlns:a16="http://schemas.microsoft.com/office/drawing/2014/main" id="{F8B2BE2E-BED4-65A4-FE77-C109624774AA}"/>
              </a:ext>
            </a:extLst>
          </p:cNvPr>
          <p:cNvSpPr>
            <a:spLocks noGrp="1"/>
          </p:cNvSpPr>
          <p:nvPr>
            <p:ph type="title"/>
          </p:nvPr>
        </p:nvSpPr>
        <p:spPr/>
        <p:txBody>
          <a:bodyPr/>
          <a:lstStyle/>
          <a:p>
            <a:pPr marL="468000" indent="-468000"/>
            <a:r>
              <a:rPr lang="sv-SE" sz="2800" dirty="0"/>
              <a:t>2. Ökade investeringar i barn och unga för en god psykisk hälsa genom hela livet</a:t>
            </a:r>
            <a:endParaRPr lang="sv-SE" dirty="0"/>
          </a:p>
        </p:txBody>
      </p:sp>
      <p:sp>
        <p:nvSpPr>
          <p:cNvPr id="3" name="Platshållare för innehåll 2">
            <a:extLst>
              <a:ext uri="{FF2B5EF4-FFF2-40B4-BE49-F238E27FC236}">
                <a16:creationId xmlns:a16="http://schemas.microsoft.com/office/drawing/2014/main" id="{9758DACE-45EF-8AFF-3B56-77EF9E7E7345}"/>
              </a:ext>
            </a:extLst>
          </p:cNvPr>
          <p:cNvSpPr>
            <a:spLocks noGrp="1"/>
          </p:cNvSpPr>
          <p:nvPr>
            <p:ph sz="quarter" idx="17"/>
          </p:nvPr>
        </p:nvSpPr>
        <p:spPr>
          <a:xfrm>
            <a:off x="1097999" y="2289600"/>
            <a:ext cx="5569501" cy="3311526"/>
          </a:xfrm>
        </p:spPr>
        <p:txBody>
          <a:bodyPr vert="horz" lIns="0" tIns="0" rIns="0" bIns="0" rtlCol="0" anchor="t">
            <a:noAutofit/>
          </a:bodyPr>
          <a:lstStyle/>
          <a:p>
            <a:r>
              <a:rPr lang="sv-SE" dirty="0"/>
              <a:t>Strategiska åtgärdsområden</a:t>
            </a:r>
          </a:p>
          <a:p>
            <a:pPr lvl="1"/>
            <a:r>
              <a:rPr lang="sv-SE" dirty="0"/>
              <a:t>Stärkt livskvalitet vid kroniska sjukdomar och tillstånd</a:t>
            </a:r>
          </a:p>
          <a:p>
            <a:pPr lvl="1"/>
            <a:r>
              <a:rPr lang="sv-SE" dirty="0"/>
              <a:t>Höja kunskap om funktionsnedsättning som påverkar den psykiska hälsan</a:t>
            </a:r>
          </a:p>
          <a:p>
            <a:pPr lvl="1"/>
            <a:r>
              <a:rPr lang="sv-SE" dirty="0"/>
              <a:t>Samordna utvecklingsprojekt kring barn och unga</a:t>
            </a:r>
          </a:p>
          <a:p>
            <a:pPr lvl="1"/>
            <a:r>
              <a:rPr lang="sv-SE" dirty="0"/>
              <a:t>Sprida goda exempel på framgångsrika arbetssätt</a:t>
            </a:r>
          </a:p>
        </p:txBody>
      </p:sp>
      <p:pic>
        <p:nvPicPr>
          <p:cNvPr id="9" name="Platshållare för bild 8">
            <a:extLst>
              <a:ext uri="{FF2B5EF4-FFF2-40B4-BE49-F238E27FC236}">
                <a16:creationId xmlns:a16="http://schemas.microsoft.com/office/drawing/2014/main" id="{FE4D9CEF-D5E7-78B4-4EEC-50CB18E14C6B}"/>
              </a:ext>
            </a:extLst>
          </p:cNvPr>
          <p:cNvPicPr>
            <a:picLocks noGrp="1" noChangeAspect="1"/>
          </p:cNvPicPr>
          <p:nvPr>
            <p:ph type="pic" sz="quarter" idx="20"/>
          </p:nvPr>
        </p:nvPicPr>
        <p:blipFill>
          <a:blip r:embed="rId3"/>
          <a:srcRect l="10642" r="10642"/>
          <a:stretch/>
        </p:blipFill>
        <p:spPr>
          <a:custGeom>
            <a:avLst/>
            <a:gdLst>
              <a:gd name="connsiteX0" fmla="*/ 1 w 5003957"/>
              <a:gd name="connsiteY0" fmla="*/ 0 h 4699000"/>
              <a:gd name="connsiteX1" fmla="*/ 1047501 w 5003957"/>
              <a:gd name="connsiteY1" fmla="*/ 0 h 4699000"/>
              <a:gd name="connsiteX2" fmla="*/ 2785023 w 5003957"/>
              <a:gd name="connsiteY2" fmla="*/ 0 h 4699000"/>
              <a:gd name="connsiteX3" fmla="*/ 3956456 w 5003957"/>
              <a:gd name="connsiteY3" fmla="*/ 0 h 4699000"/>
              <a:gd name="connsiteX4" fmla="*/ 5003957 w 5003957"/>
              <a:gd name="connsiteY4" fmla="*/ 1047501 h 4699000"/>
              <a:gd name="connsiteX5" fmla="*/ 5003957 w 5003957"/>
              <a:gd name="connsiteY5" fmla="*/ 2097768 h 4699000"/>
              <a:gd name="connsiteX6" fmla="*/ 5003957 w 5003957"/>
              <a:gd name="connsiteY6" fmla="*/ 3651499 h 4699000"/>
              <a:gd name="connsiteX7" fmla="*/ 5003957 w 5003957"/>
              <a:gd name="connsiteY7" fmla="*/ 4699000 h 4699000"/>
              <a:gd name="connsiteX8" fmla="*/ 3956456 w 5003957"/>
              <a:gd name="connsiteY8" fmla="*/ 4699000 h 4699000"/>
              <a:gd name="connsiteX9" fmla="*/ 2785023 w 5003957"/>
              <a:gd name="connsiteY9" fmla="*/ 4699000 h 4699000"/>
              <a:gd name="connsiteX10" fmla="*/ 2218935 w 5003957"/>
              <a:gd name="connsiteY10" fmla="*/ 4699000 h 4699000"/>
              <a:gd name="connsiteX11" fmla="*/ 1047501 w 5003957"/>
              <a:gd name="connsiteY11" fmla="*/ 4699000 h 4699000"/>
              <a:gd name="connsiteX12" fmla="*/ 1 w 5003957"/>
              <a:gd name="connsiteY12" fmla="*/ 4699000 h 4699000"/>
              <a:gd name="connsiteX13" fmla="*/ 1 w 5003957"/>
              <a:gd name="connsiteY13" fmla="*/ 3651518 h 4699000"/>
              <a:gd name="connsiteX14" fmla="*/ 0 w 5003957"/>
              <a:gd name="connsiteY14" fmla="*/ 3651499 h 4699000"/>
              <a:gd name="connsiteX15" fmla="*/ 0 w 5003957"/>
              <a:gd name="connsiteY15" fmla="*/ 1047501 h 4699000"/>
              <a:gd name="connsiteX16" fmla="*/ 1 w 5003957"/>
              <a:gd name="connsiteY16" fmla="*/ 1047482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003957" h="4699000">
                <a:moveTo>
                  <a:pt x="1" y="0"/>
                </a:moveTo>
                <a:lnTo>
                  <a:pt x="1047501" y="0"/>
                </a:lnTo>
                <a:lnTo>
                  <a:pt x="2785023" y="0"/>
                </a:lnTo>
                <a:lnTo>
                  <a:pt x="3956456" y="0"/>
                </a:lnTo>
                <a:cubicBezTo>
                  <a:pt x="4534975" y="0"/>
                  <a:pt x="5003957" y="468982"/>
                  <a:pt x="5003957" y="1047501"/>
                </a:cubicBezTo>
                <a:lnTo>
                  <a:pt x="5003957" y="2097768"/>
                </a:lnTo>
                <a:lnTo>
                  <a:pt x="5003957" y="3651499"/>
                </a:lnTo>
                <a:lnTo>
                  <a:pt x="5003957" y="4699000"/>
                </a:lnTo>
                <a:lnTo>
                  <a:pt x="3956456" y="4699000"/>
                </a:lnTo>
                <a:lnTo>
                  <a:pt x="2785023" y="4699000"/>
                </a:lnTo>
                <a:lnTo>
                  <a:pt x="2218935" y="4699000"/>
                </a:lnTo>
                <a:lnTo>
                  <a:pt x="1047501" y="4699000"/>
                </a:lnTo>
                <a:lnTo>
                  <a:pt x="1" y="4699000"/>
                </a:lnTo>
                <a:lnTo>
                  <a:pt x="1" y="3651518"/>
                </a:lnTo>
                <a:lnTo>
                  <a:pt x="0" y="3651499"/>
                </a:lnTo>
                <a:lnTo>
                  <a:pt x="0" y="1047501"/>
                </a:lnTo>
                <a:lnTo>
                  <a:pt x="1" y="1047482"/>
                </a:lnTo>
                <a:close/>
              </a:path>
            </a:pathLst>
          </a:custGeom>
          <a:solidFill>
            <a:srgbClr val="FFFFFF">
              <a:lumMod val="95000"/>
            </a:srgbClr>
          </a:solidFill>
        </p:spPr>
      </p:pic>
    </p:spTree>
    <p:extLst>
      <p:ext uri="{BB962C8B-B14F-4D97-AF65-F5344CB8AC3E}">
        <p14:creationId xmlns:p14="http://schemas.microsoft.com/office/powerpoint/2010/main" val="23980965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7D5879-4859-F6F0-F3F8-703BB89C4BA9}"/>
            </a:ext>
          </a:extLst>
        </p:cNvPr>
        <p:cNvGrpSpPr/>
        <p:nvPr/>
      </p:nvGrpSpPr>
      <p:grpSpPr>
        <a:xfrm>
          <a:off x="0" y="0"/>
          <a:ext cx="0" cy="0"/>
          <a:chOff x="0" y="0"/>
          <a:chExt cx="0" cy="0"/>
        </a:xfrm>
      </p:grpSpPr>
      <p:sp>
        <p:nvSpPr>
          <p:cNvPr id="7" name="Rubrik 4">
            <a:extLst>
              <a:ext uri="{FF2B5EF4-FFF2-40B4-BE49-F238E27FC236}">
                <a16:creationId xmlns:a16="http://schemas.microsoft.com/office/drawing/2014/main" id="{0A24B0D6-8888-4944-A189-4020CC078C05}"/>
              </a:ext>
            </a:extLst>
          </p:cNvPr>
          <p:cNvSpPr>
            <a:spLocks noGrp="1"/>
          </p:cNvSpPr>
          <p:nvPr>
            <p:ph type="title"/>
          </p:nvPr>
        </p:nvSpPr>
        <p:spPr/>
        <p:txBody>
          <a:bodyPr/>
          <a:lstStyle/>
          <a:p>
            <a:pPr marL="467995" indent="-467995"/>
            <a:r>
              <a:rPr lang="sv-SE" sz="2800" dirty="0"/>
              <a:t>3. Ett inkluderande och hållbart arbetsliv </a:t>
            </a:r>
            <a:br>
              <a:rPr lang="sv-SE" sz="2800" dirty="0"/>
            </a:br>
            <a:r>
              <a:rPr lang="sv-SE" sz="2800" dirty="0"/>
              <a:t>som främjar psykisk hälsa</a:t>
            </a:r>
            <a:endParaRPr lang="sv-SE" dirty="0">
              <a:ea typeface="Verdana"/>
            </a:endParaRPr>
          </a:p>
        </p:txBody>
      </p:sp>
      <p:sp>
        <p:nvSpPr>
          <p:cNvPr id="3" name="Platshållare för innehåll 2">
            <a:extLst>
              <a:ext uri="{FF2B5EF4-FFF2-40B4-BE49-F238E27FC236}">
                <a16:creationId xmlns:a16="http://schemas.microsoft.com/office/drawing/2014/main" id="{AE2FD3B9-5A9F-58C4-E49A-B572C40F8D68}"/>
              </a:ext>
            </a:extLst>
          </p:cNvPr>
          <p:cNvSpPr>
            <a:spLocks noGrp="1"/>
          </p:cNvSpPr>
          <p:nvPr>
            <p:ph sz="quarter" idx="17"/>
          </p:nvPr>
        </p:nvSpPr>
        <p:spPr>
          <a:xfrm>
            <a:off x="1098000" y="2289600"/>
            <a:ext cx="5264700" cy="3311526"/>
          </a:xfrm>
        </p:spPr>
        <p:txBody>
          <a:bodyPr vert="horz" lIns="0" tIns="0" rIns="0" bIns="0" rtlCol="0" anchor="t">
            <a:noAutofit/>
          </a:bodyPr>
          <a:lstStyle/>
          <a:p>
            <a:r>
              <a:rPr lang="sv-SE" dirty="0"/>
              <a:t>Arbete för god arbetsmiljö, återhämtning och återgång till arbete – för att förebygga ohälsa</a:t>
            </a:r>
          </a:p>
          <a:p>
            <a:r>
              <a:rPr lang="sv-SE" dirty="0"/>
              <a:t>Stöd för att kunna delta i arbetslivet</a:t>
            </a:r>
          </a:p>
          <a:p>
            <a:r>
              <a:rPr lang="sv-SE" dirty="0"/>
              <a:t>Viktigt med förebyggande arbete i samverkan med samhällsaktörer och civilsamhälle</a:t>
            </a:r>
          </a:p>
        </p:txBody>
      </p:sp>
      <p:pic>
        <p:nvPicPr>
          <p:cNvPr id="11" name="Platshållare för bild 10">
            <a:extLst>
              <a:ext uri="{FF2B5EF4-FFF2-40B4-BE49-F238E27FC236}">
                <a16:creationId xmlns:a16="http://schemas.microsoft.com/office/drawing/2014/main" id="{D9CC32A9-347F-CE57-B358-E202A0D6DC75}"/>
              </a:ext>
            </a:extLst>
          </p:cNvPr>
          <p:cNvPicPr>
            <a:picLocks noGrp="1" noChangeAspect="1"/>
          </p:cNvPicPr>
          <p:nvPr>
            <p:ph type="pic" sz="quarter" idx="20"/>
          </p:nvPr>
        </p:nvPicPr>
        <p:blipFill>
          <a:blip r:embed="rId3"/>
          <a:srcRect l="8027" r="8027"/>
          <a:stretch/>
        </p:blipFill>
        <p:spPr>
          <a:custGeom>
            <a:avLst/>
            <a:gdLst>
              <a:gd name="connsiteX0" fmla="*/ 1 w 5003957"/>
              <a:gd name="connsiteY0" fmla="*/ 0 h 4699000"/>
              <a:gd name="connsiteX1" fmla="*/ 1047501 w 5003957"/>
              <a:gd name="connsiteY1" fmla="*/ 0 h 4699000"/>
              <a:gd name="connsiteX2" fmla="*/ 2785023 w 5003957"/>
              <a:gd name="connsiteY2" fmla="*/ 0 h 4699000"/>
              <a:gd name="connsiteX3" fmla="*/ 3956456 w 5003957"/>
              <a:gd name="connsiteY3" fmla="*/ 0 h 4699000"/>
              <a:gd name="connsiteX4" fmla="*/ 5003957 w 5003957"/>
              <a:gd name="connsiteY4" fmla="*/ 1047501 h 4699000"/>
              <a:gd name="connsiteX5" fmla="*/ 5003957 w 5003957"/>
              <a:gd name="connsiteY5" fmla="*/ 2097768 h 4699000"/>
              <a:gd name="connsiteX6" fmla="*/ 5003957 w 5003957"/>
              <a:gd name="connsiteY6" fmla="*/ 3651499 h 4699000"/>
              <a:gd name="connsiteX7" fmla="*/ 5003957 w 5003957"/>
              <a:gd name="connsiteY7" fmla="*/ 4699000 h 4699000"/>
              <a:gd name="connsiteX8" fmla="*/ 3956456 w 5003957"/>
              <a:gd name="connsiteY8" fmla="*/ 4699000 h 4699000"/>
              <a:gd name="connsiteX9" fmla="*/ 2785023 w 5003957"/>
              <a:gd name="connsiteY9" fmla="*/ 4699000 h 4699000"/>
              <a:gd name="connsiteX10" fmla="*/ 2218935 w 5003957"/>
              <a:gd name="connsiteY10" fmla="*/ 4699000 h 4699000"/>
              <a:gd name="connsiteX11" fmla="*/ 1047501 w 5003957"/>
              <a:gd name="connsiteY11" fmla="*/ 4699000 h 4699000"/>
              <a:gd name="connsiteX12" fmla="*/ 1 w 5003957"/>
              <a:gd name="connsiteY12" fmla="*/ 4699000 h 4699000"/>
              <a:gd name="connsiteX13" fmla="*/ 1 w 5003957"/>
              <a:gd name="connsiteY13" fmla="*/ 3651518 h 4699000"/>
              <a:gd name="connsiteX14" fmla="*/ 0 w 5003957"/>
              <a:gd name="connsiteY14" fmla="*/ 3651499 h 4699000"/>
              <a:gd name="connsiteX15" fmla="*/ 0 w 5003957"/>
              <a:gd name="connsiteY15" fmla="*/ 1047501 h 4699000"/>
              <a:gd name="connsiteX16" fmla="*/ 1 w 5003957"/>
              <a:gd name="connsiteY16" fmla="*/ 1047482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003957" h="4699000">
                <a:moveTo>
                  <a:pt x="1" y="0"/>
                </a:moveTo>
                <a:lnTo>
                  <a:pt x="1047501" y="0"/>
                </a:lnTo>
                <a:lnTo>
                  <a:pt x="2785023" y="0"/>
                </a:lnTo>
                <a:lnTo>
                  <a:pt x="3956456" y="0"/>
                </a:lnTo>
                <a:cubicBezTo>
                  <a:pt x="4534975" y="0"/>
                  <a:pt x="5003957" y="468982"/>
                  <a:pt x="5003957" y="1047501"/>
                </a:cubicBezTo>
                <a:lnTo>
                  <a:pt x="5003957" y="2097768"/>
                </a:lnTo>
                <a:lnTo>
                  <a:pt x="5003957" y="3651499"/>
                </a:lnTo>
                <a:lnTo>
                  <a:pt x="5003957" y="4699000"/>
                </a:lnTo>
                <a:lnTo>
                  <a:pt x="3956456" y="4699000"/>
                </a:lnTo>
                <a:lnTo>
                  <a:pt x="2785023" y="4699000"/>
                </a:lnTo>
                <a:lnTo>
                  <a:pt x="2218935" y="4699000"/>
                </a:lnTo>
                <a:lnTo>
                  <a:pt x="1047501" y="4699000"/>
                </a:lnTo>
                <a:lnTo>
                  <a:pt x="1" y="4699000"/>
                </a:lnTo>
                <a:lnTo>
                  <a:pt x="1" y="3651518"/>
                </a:lnTo>
                <a:lnTo>
                  <a:pt x="0" y="3651499"/>
                </a:lnTo>
                <a:lnTo>
                  <a:pt x="0" y="1047501"/>
                </a:lnTo>
                <a:lnTo>
                  <a:pt x="1" y="1047482"/>
                </a:lnTo>
                <a:close/>
              </a:path>
            </a:pathLst>
          </a:custGeom>
          <a:solidFill>
            <a:srgbClr val="FFFFFF">
              <a:lumMod val="95000"/>
            </a:srgbClr>
          </a:solidFill>
        </p:spPr>
      </p:pic>
    </p:spTree>
    <p:extLst>
      <p:ext uri="{BB962C8B-B14F-4D97-AF65-F5344CB8AC3E}">
        <p14:creationId xmlns:p14="http://schemas.microsoft.com/office/powerpoint/2010/main" val="19359972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54B3C5-8792-0FC1-59F1-04F3B2E3F399}"/>
            </a:ext>
          </a:extLst>
        </p:cNvPr>
        <p:cNvGrpSpPr/>
        <p:nvPr/>
      </p:nvGrpSpPr>
      <p:grpSpPr>
        <a:xfrm>
          <a:off x="0" y="0"/>
          <a:ext cx="0" cy="0"/>
          <a:chOff x="0" y="0"/>
          <a:chExt cx="0" cy="0"/>
        </a:xfrm>
      </p:grpSpPr>
      <p:sp>
        <p:nvSpPr>
          <p:cNvPr id="7" name="Rubrik 4">
            <a:extLst>
              <a:ext uri="{FF2B5EF4-FFF2-40B4-BE49-F238E27FC236}">
                <a16:creationId xmlns:a16="http://schemas.microsoft.com/office/drawing/2014/main" id="{8326A4CE-F032-492C-226E-372F8F82A627}"/>
              </a:ext>
            </a:extLst>
          </p:cNvPr>
          <p:cNvSpPr>
            <a:spLocks noGrp="1"/>
          </p:cNvSpPr>
          <p:nvPr>
            <p:ph type="title"/>
          </p:nvPr>
        </p:nvSpPr>
        <p:spPr/>
        <p:txBody>
          <a:bodyPr/>
          <a:lstStyle/>
          <a:p>
            <a:pPr marL="467995" indent="-467995"/>
            <a:r>
              <a:rPr lang="sv-SE" sz="2800" dirty="0"/>
              <a:t>3. Ett inkluderande och hållbart arbetsliv </a:t>
            </a:r>
            <a:br>
              <a:rPr lang="sv-SE" sz="2800" dirty="0"/>
            </a:br>
            <a:r>
              <a:rPr lang="sv-SE" sz="2800" dirty="0"/>
              <a:t>som främjar psykisk hälsa</a:t>
            </a:r>
            <a:endParaRPr lang="sv-SE" dirty="0">
              <a:ea typeface="Verdana"/>
            </a:endParaRPr>
          </a:p>
        </p:txBody>
      </p:sp>
      <p:sp>
        <p:nvSpPr>
          <p:cNvPr id="3" name="Platshållare för innehåll 2">
            <a:extLst>
              <a:ext uri="{FF2B5EF4-FFF2-40B4-BE49-F238E27FC236}">
                <a16:creationId xmlns:a16="http://schemas.microsoft.com/office/drawing/2014/main" id="{C240665B-2FFD-6D39-E58D-AAD15B79C395}"/>
              </a:ext>
            </a:extLst>
          </p:cNvPr>
          <p:cNvSpPr>
            <a:spLocks noGrp="1"/>
          </p:cNvSpPr>
          <p:nvPr>
            <p:ph sz="quarter" idx="17"/>
          </p:nvPr>
        </p:nvSpPr>
        <p:spPr/>
        <p:txBody>
          <a:bodyPr vert="horz" lIns="0" tIns="0" rIns="0" bIns="0" rtlCol="0" anchor="t">
            <a:noAutofit/>
          </a:bodyPr>
          <a:lstStyle/>
          <a:p>
            <a:r>
              <a:rPr lang="sv-SE" dirty="0"/>
              <a:t>Strategiska åtgärdsområden</a:t>
            </a:r>
          </a:p>
          <a:p>
            <a:pPr lvl="1"/>
            <a:r>
              <a:rPr lang="sv-SE" dirty="0"/>
              <a:t>Verka för återgång till arbete/ sysselsättning efter sjukskrivning eller arbetslöshet</a:t>
            </a:r>
          </a:p>
          <a:p>
            <a:pPr lvl="1"/>
            <a:r>
              <a:rPr lang="sv-SE" dirty="0"/>
              <a:t>Öka kunskapen hos </a:t>
            </a:r>
            <a:br>
              <a:rPr lang="sv-SE" dirty="0"/>
            </a:br>
            <a:r>
              <a:rPr lang="sv-SE" dirty="0"/>
              <a:t>hälso- och sjukvårdsperson </a:t>
            </a:r>
            <a:br>
              <a:rPr lang="sv-SE" dirty="0"/>
            </a:br>
            <a:r>
              <a:rPr lang="sv-SE" dirty="0"/>
              <a:t>om funktionsvariationer</a:t>
            </a:r>
          </a:p>
        </p:txBody>
      </p:sp>
      <p:pic>
        <p:nvPicPr>
          <p:cNvPr id="11" name="Platshållare för bild 10">
            <a:extLst>
              <a:ext uri="{FF2B5EF4-FFF2-40B4-BE49-F238E27FC236}">
                <a16:creationId xmlns:a16="http://schemas.microsoft.com/office/drawing/2014/main" id="{766761C2-F580-3F1E-FF50-A7BBB578BFB3}"/>
              </a:ext>
            </a:extLst>
          </p:cNvPr>
          <p:cNvPicPr>
            <a:picLocks noGrp="1" noChangeAspect="1"/>
          </p:cNvPicPr>
          <p:nvPr>
            <p:ph type="pic" sz="quarter" idx="20"/>
          </p:nvPr>
        </p:nvPicPr>
        <p:blipFill>
          <a:blip r:embed="rId3"/>
          <a:srcRect l="8027" r="8027"/>
          <a:stretch/>
        </p:blipFill>
        <p:spPr>
          <a:custGeom>
            <a:avLst/>
            <a:gdLst>
              <a:gd name="connsiteX0" fmla="*/ 1 w 5003957"/>
              <a:gd name="connsiteY0" fmla="*/ 0 h 4699000"/>
              <a:gd name="connsiteX1" fmla="*/ 1047501 w 5003957"/>
              <a:gd name="connsiteY1" fmla="*/ 0 h 4699000"/>
              <a:gd name="connsiteX2" fmla="*/ 2785023 w 5003957"/>
              <a:gd name="connsiteY2" fmla="*/ 0 h 4699000"/>
              <a:gd name="connsiteX3" fmla="*/ 3956456 w 5003957"/>
              <a:gd name="connsiteY3" fmla="*/ 0 h 4699000"/>
              <a:gd name="connsiteX4" fmla="*/ 5003957 w 5003957"/>
              <a:gd name="connsiteY4" fmla="*/ 1047501 h 4699000"/>
              <a:gd name="connsiteX5" fmla="*/ 5003957 w 5003957"/>
              <a:gd name="connsiteY5" fmla="*/ 2097768 h 4699000"/>
              <a:gd name="connsiteX6" fmla="*/ 5003957 w 5003957"/>
              <a:gd name="connsiteY6" fmla="*/ 3651499 h 4699000"/>
              <a:gd name="connsiteX7" fmla="*/ 5003957 w 5003957"/>
              <a:gd name="connsiteY7" fmla="*/ 4699000 h 4699000"/>
              <a:gd name="connsiteX8" fmla="*/ 3956456 w 5003957"/>
              <a:gd name="connsiteY8" fmla="*/ 4699000 h 4699000"/>
              <a:gd name="connsiteX9" fmla="*/ 2785023 w 5003957"/>
              <a:gd name="connsiteY9" fmla="*/ 4699000 h 4699000"/>
              <a:gd name="connsiteX10" fmla="*/ 2218935 w 5003957"/>
              <a:gd name="connsiteY10" fmla="*/ 4699000 h 4699000"/>
              <a:gd name="connsiteX11" fmla="*/ 1047501 w 5003957"/>
              <a:gd name="connsiteY11" fmla="*/ 4699000 h 4699000"/>
              <a:gd name="connsiteX12" fmla="*/ 1 w 5003957"/>
              <a:gd name="connsiteY12" fmla="*/ 4699000 h 4699000"/>
              <a:gd name="connsiteX13" fmla="*/ 1 w 5003957"/>
              <a:gd name="connsiteY13" fmla="*/ 3651518 h 4699000"/>
              <a:gd name="connsiteX14" fmla="*/ 0 w 5003957"/>
              <a:gd name="connsiteY14" fmla="*/ 3651499 h 4699000"/>
              <a:gd name="connsiteX15" fmla="*/ 0 w 5003957"/>
              <a:gd name="connsiteY15" fmla="*/ 1047501 h 4699000"/>
              <a:gd name="connsiteX16" fmla="*/ 1 w 5003957"/>
              <a:gd name="connsiteY16" fmla="*/ 1047482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003957" h="4699000">
                <a:moveTo>
                  <a:pt x="1" y="0"/>
                </a:moveTo>
                <a:lnTo>
                  <a:pt x="1047501" y="0"/>
                </a:lnTo>
                <a:lnTo>
                  <a:pt x="2785023" y="0"/>
                </a:lnTo>
                <a:lnTo>
                  <a:pt x="3956456" y="0"/>
                </a:lnTo>
                <a:cubicBezTo>
                  <a:pt x="4534975" y="0"/>
                  <a:pt x="5003957" y="468982"/>
                  <a:pt x="5003957" y="1047501"/>
                </a:cubicBezTo>
                <a:lnTo>
                  <a:pt x="5003957" y="2097768"/>
                </a:lnTo>
                <a:lnTo>
                  <a:pt x="5003957" y="3651499"/>
                </a:lnTo>
                <a:lnTo>
                  <a:pt x="5003957" y="4699000"/>
                </a:lnTo>
                <a:lnTo>
                  <a:pt x="3956456" y="4699000"/>
                </a:lnTo>
                <a:lnTo>
                  <a:pt x="2785023" y="4699000"/>
                </a:lnTo>
                <a:lnTo>
                  <a:pt x="2218935" y="4699000"/>
                </a:lnTo>
                <a:lnTo>
                  <a:pt x="1047501" y="4699000"/>
                </a:lnTo>
                <a:lnTo>
                  <a:pt x="1" y="4699000"/>
                </a:lnTo>
                <a:lnTo>
                  <a:pt x="1" y="3651518"/>
                </a:lnTo>
                <a:lnTo>
                  <a:pt x="0" y="3651499"/>
                </a:lnTo>
                <a:lnTo>
                  <a:pt x="0" y="1047501"/>
                </a:lnTo>
                <a:lnTo>
                  <a:pt x="1" y="1047482"/>
                </a:lnTo>
                <a:close/>
              </a:path>
            </a:pathLst>
          </a:custGeom>
          <a:solidFill>
            <a:srgbClr val="FFFFFF">
              <a:lumMod val="95000"/>
            </a:srgbClr>
          </a:solidFill>
        </p:spPr>
      </p:pic>
    </p:spTree>
    <p:extLst>
      <p:ext uri="{BB962C8B-B14F-4D97-AF65-F5344CB8AC3E}">
        <p14:creationId xmlns:p14="http://schemas.microsoft.com/office/powerpoint/2010/main" val="10074807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32A23B-A675-01B8-1309-E23188A7A7D8}"/>
            </a:ext>
          </a:extLst>
        </p:cNvPr>
        <p:cNvGrpSpPr/>
        <p:nvPr/>
      </p:nvGrpSpPr>
      <p:grpSpPr>
        <a:xfrm>
          <a:off x="0" y="0"/>
          <a:ext cx="0" cy="0"/>
          <a:chOff x="0" y="0"/>
          <a:chExt cx="0" cy="0"/>
        </a:xfrm>
      </p:grpSpPr>
      <p:sp>
        <p:nvSpPr>
          <p:cNvPr id="7" name="Rubrik 4">
            <a:extLst>
              <a:ext uri="{FF2B5EF4-FFF2-40B4-BE49-F238E27FC236}">
                <a16:creationId xmlns:a16="http://schemas.microsoft.com/office/drawing/2014/main" id="{777DE438-3EDF-E201-ECB2-FEBA60730087}"/>
              </a:ext>
            </a:extLst>
          </p:cNvPr>
          <p:cNvSpPr>
            <a:spLocks noGrp="1"/>
          </p:cNvSpPr>
          <p:nvPr>
            <p:ph type="title"/>
          </p:nvPr>
        </p:nvSpPr>
        <p:spPr/>
        <p:txBody>
          <a:bodyPr/>
          <a:lstStyle/>
          <a:p>
            <a:pPr marL="467995" indent="-467995"/>
            <a:r>
              <a:rPr lang="sv-SE" sz="2800" dirty="0"/>
              <a:t>3. Ett inkluderande samhälle med delaktiga invånare</a:t>
            </a:r>
            <a:endParaRPr lang="sv-SE" dirty="0">
              <a:ea typeface="Verdana"/>
            </a:endParaRPr>
          </a:p>
        </p:txBody>
      </p:sp>
      <p:sp>
        <p:nvSpPr>
          <p:cNvPr id="3" name="Platshållare för innehåll 2">
            <a:extLst>
              <a:ext uri="{FF2B5EF4-FFF2-40B4-BE49-F238E27FC236}">
                <a16:creationId xmlns:a16="http://schemas.microsoft.com/office/drawing/2014/main" id="{A2D12843-654C-9B62-F5BA-5AE80C9E43A7}"/>
              </a:ext>
            </a:extLst>
          </p:cNvPr>
          <p:cNvSpPr>
            <a:spLocks noGrp="1"/>
          </p:cNvSpPr>
          <p:nvPr>
            <p:ph sz="quarter" idx="17"/>
          </p:nvPr>
        </p:nvSpPr>
        <p:spPr>
          <a:xfrm>
            <a:off x="1098000" y="2289600"/>
            <a:ext cx="5264700" cy="3311526"/>
          </a:xfrm>
        </p:spPr>
        <p:txBody>
          <a:bodyPr vert="horz" lIns="0" tIns="0" rIns="0" bIns="0" rtlCol="0" anchor="t">
            <a:noAutofit/>
          </a:bodyPr>
          <a:lstStyle/>
          <a:p>
            <a:r>
              <a:rPr lang="sv-SE" dirty="0"/>
              <a:t>Inkludering och delaktighet kräver gemensamma insatser</a:t>
            </a:r>
          </a:p>
          <a:p>
            <a:r>
              <a:rPr lang="sv-SE" dirty="0"/>
              <a:t>Samverkan och samordning mellan samhällets aktörer är centralt</a:t>
            </a:r>
          </a:p>
          <a:p>
            <a:r>
              <a:rPr lang="sv-SE" dirty="0"/>
              <a:t>VGR:s samhällsuppdrag samordnas genom planen</a:t>
            </a:r>
          </a:p>
          <a:p>
            <a:pPr lvl="1"/>
            <a:r>
              <a:rPr lang="sv-SE" dirty="0"/>
              <a:t>för utveckling av sociala aktiviteter, socialt stöd, hållbara livsmiljöer </a:t>
            </a:r>
            <a:br>
              <a:rPr lang="sv-SE" dirty="0"/>
            </a:br>
            <a:r>
              <a:rPr lang="sv-SE" dirty="0"/>
              <a:t>och tillgång till friluftsliv. </a:t>
            </a:r>
          </a:p>
        </p:txBody>
      </p:sp>
      <p:pic>
        <p:nvPicPr>
          <p:cNvPr id="11" name="Platshållare för bild 10">
            <a:extLst>
              <a:ext uri="{FF2B5EF4-FFF2-40B4-BE49-F238E27FC236}">
                <a16:creationId xmlns:a16="http://schemas.microsoft.com/office/drawing/2014/main" id="{1BB322BF-0892-4865-AE34-28DF6FE12062}"/>
              </a:ext>
            </a:extLst>
          </p:cNvPr>
          <p:cNvPicPr>
            <a:picLocks noGrp="1" noChangeAspect="1"/>
          </p:cNvPicPr>
          <p:nvPr>
            <p:ph type="pic" sz="quarter" idx="20"/>
          </p:nvPr>
        </p:nvPicPr>
        <p:blipFill>
          <a:blip r:embed="rId3"/>
          <a:srcRect l="8027" r="8027"/>
          <a:stretch/>
        </p:blipFill>
        <p:spPr>
          <a:custGeom>
            <a:avLst/>
            <a:gdLst>
              <a:gd name="connsiteX0" fmla="*/ 1 w 5003957"/>
              <a:gd name="connsiteY0" fmla="*/ 0 h 4699000"/>
              <a:gd name="connsiteX1" fmla="*/ 1047501 w 5003957"/>
              <a:gd name="connsiteY1" fmla="*/ 0 h 4699000"/>
              <a:gd name="connsiteX2" fmla="*/ 2785023 w 5003957"/>
              <a:gd name="connsiteY2" fmla="*/ 0 h 4699000"/>
              <a:gd name="connsiteX3" fmla="*/ 3956456 w 5003957"/>
              <a:gd name="connsiteY3" fmla="*/ 0 h 4699000"/>
              <a:gd name="connsiteX4" fmla="*/ 5003957 w 5003957"/>
              <a:gd name="connsiteY4" fmla="*/ 1047501 h 4699000"/>
              <a:gd name="connsiteX5" fmla="*/ 5003957 w 5003957"/>
              <a:gd name="connsiteY5" fmla="*/ 2097768 h 4699000"/>
              <a:gd name="connsiteX6" fmla="*/ 5003957 w 5003957"/>
              <a:gd name="connsiteY6" fmla="*/ 3651499 h 4699000"/>
              <a:gd name="connsiteX7" fmla="*/ 5003957 w 5003957"/>
              <a:gd name="connsiteY7" fmla="*/ 4699000 h 4699000"/>
              <a:gd name="connsiteX8" fmla="*/ 3956456 w 5003957"/>
              <a:gd name="connsiteY8" fmla="*/ 4699000 h 4699000"/>
              <a:gd name="connsiteX9" fmla="*/ 2785023 w 5003957"/>
              <a:gd name="connsiteY9" fmla="*/ 4699000 h 4699000"/>
              <a:gd name="connsiteX10" fmla="*/ 2218935 w 5003957"/>
              <a:gd name="connsiteY10" fmla="*/ 4699000 h 4699000"/>
              <a:gd name="connsiteX11" fmla="*/ 1047501 w 5003957"/>
              <a:gd name="connsiteY11" fmla="*/ 4699000 h 4699000"/>
              <a:gd name="connsiteX12" fmla="*/ 1 w 5003957"/>
              <a:gd name="connsiteY12" fmla="*/ 4699000 h 4699000"/>
              <a:gd name="connsiteX13" fmla="*/ 1 w 5003957"/>
              <a:gd name="connsiteY13" fmla="*/ 3651518 h 4699000"/>
              <a:gd name="connsiteX14" fmla="*/ 0 w 5003957"/>
              <a:gd name="connsiteY14" fmla="*/ 3651499 h 4699000"/>
              <a:gd name="connsiteX15" fmla="*/ 0 w 5003957"/>
              <a:gd name="connsiteY15" fmla="*/ 1047501 h 4699000"/>
              <a:gd name="connsiteX16" fmla="*/ 1 w 5003957"/>
              <a:gd name="connsiteY16" fmla="*/ 1047482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003957" h="4699000">
                <a:moveTo>
                  <a:pt x="1" y="0"/>
                </a:moveTo>
                <a:lnTo>
                  <a:pt x="1047501" y="0"/>
                </a:lnTo>
                <a:lnTo>
                  <a:pt x="2785023" y="0"/>
                </a:lnTo>
                <a:lnTo>
                  <a:pt x="3956456" y="0"/>
                </a:lnTo>
                <a:cubicBezTo>
                  <a:pt x="4534975" y="0"/>
                  <a:pt x="5003957" y="468982"/>
                  <a:pt x="5003957" y="1047501"/>
                </a:cubicBezTo>
                <a:lnTo>
                  <a:pt x="5003957" y="2097768"/>
                </a:lnTo>
                <a:lnTo>
                  <a:pt x="5003957" y="3651499"/>
                </a:lnTo>
                <a:lnTo>
                  <a:pt x="5003957" y="4699000"/>
                </a:lnTo>
                <a:lnTo>
                  <a:pt x="3956456" y="4699000"/>
                </a:lnTo>
                <a:lnTo>
                  <a:pt x="2785023" y="4699000"/>
                </a:lnTo>
                <a:lnTo>
                  <a:pt x="2218935" y="4699000"/>
                </a:lnTo>
                <a:lnTo>
                  <a:pt x="1047501" y="4699000"/>
                </a:lnTo>
                <a:lnTo>
                  <a:pt x="1" y="4699000"/>
                </a:lnTo>
                <a:lnTo>
                  <a:pt x="1" y="3651518"/>
                </a:lnTo>
                <a:lnTo>
                  <a:pt x="0" y="3651499"/>
                </a:lnTo>
                <a:lnTo>
                  <a:pt x="0" y="1047501"/>
                </a:lnTo>
                <a:lnTo>
                  <a:pt x="1" y="1047482"/>
                </a:lnTo>
                <a:close/>
              </a:path>
            </a:pathLst>
          </a:custGeom>
          <a:solidFill>
            <a:srgbClr val="FFFFFF">
              <a:lumMod val="95000"/>
            </a:srgbClr>
          </a:solidFill>
        </p:spPr>
      </p:pic>
    </p:spTree>
    <p:extLst>
      <p:ext uri="{BB962C8B-B14F-4D97-AF65-F5344CB8AC3E}">
        <p14:creationId xmlns:p14="http://schemas.microsoft.com/office/powerpoint/2010/main" val="20422345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DB8E8B-6666-A78C-56A1-A3724AB12BB6}"/>
            </a:ext>
          </a:extLst>
        </p:cNvPr>
        <p:cNvGrpSpPr/>
        <p:nvPr/>
      </p:nvGrpSpPr>
      <p:grpSpPr>
        <a:xfrm>
          <a:off x="0" y="0"/>
          <a:ext cx="0" cy="0"/>
          <a:chOff x="0" y="0"/>
          <a:chExt cx="0" cy="0"/>
        </a:xfrm>
      </p:grpSpPr>
      <p:sp>
        <p:nvSpPr>
          <p:cNvPr id="7" name="Rubrik 4">
            <a:extLst>
              <a:ext uri="{FF2B5EF4-FFF2-40B4-BE49-F238E27FC236}">
                <a16:creationId xmlns:a16="http://schemas.microsoft.com/office/drawing/2014/main" id="{65DD373B-F1C2-0CBE-8449-05EE20833A99}"/>
              </a:ext>
            </a:extLst>
          </p:cNvPr>
          <p:cNvSpPr>
            <a:spLocks noGrp="1"/>
          </p:cNvSpPr>
          <p:nvPr>
            <p:ph type="title"/>
          </p:nvPr>
        </p:nvSpPr>
        <p:spPr/>
        <p:txBody>
          <a:bodyPr/>
          <a:lstStyle/>
          <a:p>
            <a:pPr marL="467995" indent="-467995"/>
            <a:r>
              <a:rPr lang="sv-SE" sz="2800" dirty="0"/>
              <a:t>4. Ett inkluderande samhälle med delaktiga invånare</a:t>
            </a:r>
            <a:endParaRPr lang="sv-SE" dirty="0">
              <a:ea typeface="Verdana"/>
            </a:endParaRPr>
          </a:p>
        </p:txBody>
      </p:sp>
      <p:sp>
        <p:nvSpPr>
          <p:cNvPr id="3" name="Platshållare för innehåll 2">
            <a:extLst>
              <a:ext uri="{FF2B5EF4-FFF2-40B4-BE49-F238E27FC236}">
                <a16:creationId xmlns:a16="http://schemas.microsoft.com/office/drawing/2014/main" id="{C5AEC6FF-8E63-3DA6-6693-9474DCC4D9B6}"/>
              </a:ext>
            </a:extLst>
          </p:cNvPr>
          <p:cNvSpPr>
            <a:spLocks noGrp="1"/>
          </p:cNvSpPr>
          <p:nvPr>
            <p:ph sz="quarter" idx="17"/>
          </p:nvPr>
        </p:nvSpPr>
        <p:spPr/>
        <p:txBody>
          <a:bodyPr vert="horz" lIns="0" tIns="0" rIns="0" bIns="0" rtlCol="0" anchor="t">
            <a:noAutofit/>
          </a:bodyPr>
          <a:lstStyle/>
          <a:p>
            <a:r>
              <a:rPr lang="sv-SE" dirty="0"/>
              <a:t>Strategiska åtgärdsområden</a:t>
            </a:r>
          </a:p>
          <a:p>
            <a:pPr lvl="1"/>
            <a:r>
              <a:rPr lang="sv-SE" dirty="0"/>
              <a:t>Kompetensutveckling för professionellt bemötande</a:t>
            </a:r>
          </a:p>
          <a:p>
            <a:pPr lvl="1"/>
            <a:r>
              <a:rPr lang="sv-SE" dirty="0"/>
              <a:t>Kompetensutveckling om stigmatisering vid psykisk ohälsa</a:t>
            </a:r>
          </a:p>
          <a:p>
            <a:pPr lvl="1"/>
            <a:r>
              <a:rPr lang="sv-SE" dirty="0"/>
              <a:t>Utvecklade insatser för invånare med förhöjd risk för psykisk ohälsa eller utanförskap</a:t>
            </a:r>
          </a:p>
        </p:txBody>
      </p:sp>
      <p:pic>
        <p:nvPicPr>
          <p:cNvPr id="11" name="Platshållare för bild 10">
            <a:extLst>
              <a:ext uri="{FF2B5EF4-FFF2-40B4-BE49-F238E27FC236}">
                <a16:creationId xmlns:a16="http://schemas.microsoft.com/office/drawing/2014/main" id="{B11DA30A-890B-AF2E-4F00-6CB5A01B34BB}"/>
              </a:ext>
            </a:extLst>
          </p:cNvPr>
          <p:cNvPicPr>
            <a:picLocks noGrp="1" noChangeAspect="1"/>
          </p:cNvPicPr>
          <p:nvPr>
            <p:ph type="pic" sz="quarter" idx="20"/>
          </p:nvPr>
        </p:nvPicPr>
        <p:blipFill>
          <a:blip r:embed="rId3"/>
          <a:srcRect l="8027" r="8027"/>
          <a:stretch/>
        </p:blipFill>
        <p:spPr>
          <a:custGeom>
            <a:avLst/>
            <a:gdLst>
              <a:gd name="connsiteX0" fmla="*/ 1 w 5003957"/>
              <a:gd name="connsiteY0" fmla="*/ 0 h 4699000"/>
              <a:gd name="connsiteX1" fmla="*/ 1047501 w 5003957"/>
              <a:gd name="connsiteY1" fmla="*/ 0 h 4699000"/>
              <a:gd name="connsiteX2" fmla="*/ 2785023 w 5003957"/>
              <a:gd name="connsiteY2" fmla="*/ 0 h 4699000"/>
              <a:gd name="connsiteX3" fmla="*/ 3956456 w 5003957"/>
              <a:gd name="connsiteY3" fmla="*/ 0 h 4699000"/>
              <a:gd name="connsiteX4" fmla="*/ 5003957 w 5003957"/>
              <a:gd name="connsiteY4" fmla="*/ 1047501 h 4699000"/>
              <a:gd name="connsiteX5" fmla="*/ 5003957 w 5003957"/>
              <a:gd name="connsiteY5" fmla="*/ 2097768 h 4699000"/>
              <a:gd name="connsiteX6" fmla="*/ 5003957 w 5003957"/>
              <a:gd name="connsiteY6" fmla="*/ 3651499 h 4699000"/>
              <a:gd name="connsiteX7" fmla="*/ 5003957 w 5003957"/>
              <a:gd name="connsiteY7" fmla="*/ 4699000 h 4699000"/>
              <a:gd name="connsiteX8" fmla="*/ 3956456 w 5003957"/>
              <a:gd name="connsiteY8" fmla="*/ 4699000 h 4699000"/>
              <a:gd name="connsiteX9" fmla="*/ 2785023 w 5003957"/>
              <a:gd name="connsiteY9" fmla="*/ 4699000 h 4699000"/>
              <a:gd name="connsiteX10" fmla="*/ 2218935 w 5003957"/>
              <a:gd name="connsiteY10" fmla="*/ 4699000 h 4699000"/>
              <a:gd name="connsiteX11" fmla="*/ 1047501 w 5003957"/>
              <a:gd name="connsiteY11" fmla="*/ 4699000 h 4699000"/>
              <a:gd name="connsiteX12" fmla="*/ 1 w 5003957"/>
              <a:gd name="connsiteY12" fmla="*/ 4699000 h 4699000"/>
              <a:gd name="connsiteX13" fmla="*/ 1 w 5003957"/>
              <a:gd name="connsiteY13" fmla="*/ 3651518 h 4699000"/>
              <a:gd name="connsiteX14" fmla="*/ 0 w 5003957"/>
              <a:gd name="connsiteY14" fmla="*/ 3651499 h 4699000"/>
              <a:gd name="connsiteX15" fmla="*/ 0 w 5003957"/>
              <a:gd name="connsiteY15" fmla="*/ 1047501 h 4699000"/>
              <a:gd name="connsiteX16" fmla="*/ 1 w 5003957"/>
              <a:gd name="connsiteY16" fmla="*/ 1047482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003957" h="4699000">
                <a:moveTo>
                  <a:pt x="1" y="0"/>
                </a:moveTo>
                <a:lnTo>
                  <a:pt x="1047501" y="0"/>
                </a:lnTo>
                <a:lnTo>
                  <a:pt x="2785023" y="0"/>
                </a:lnTo>
                <a:lnTo>
                  <a:pt x="3956456" y="0"/>
                </a:lnTo>
                <a:cubicBezTo>
                  <a:pt x="4534975" y="0"/>
                  <a:pt x="5003957" y="468982"/>
                  <a:pt x="5003957" y="1047501"/>
                </a:cubicBezTo>
                <a:lnTo>
                  <a:pt x="5003957" y="2097768"/>
                </a:lnTo>
                <a:lnTo>
                  <a:pt x="5003957" y="3651499"/>
                </a:lnTo>
                <a:lnTo>
                  <a:pt x="5003957" y="4699000"/>
                </a:lnTo>
                <a:lnTo>
                  <a:pt x="3956456" y="4699000"/>
                </a:lnTo>
                <a:lnTo>
                  <a:pt x="2785023" y="4699000"/>
                </a:lnTo>
                <a:lnTo>
                  <a:pt x="2218935" y="4699000"/>
                </a:lnTo>
                <a:lnTo>
                  <a:pt x="1047501" y="4699000"/>
                </a:lnTo>
                <a:lnTo>
                  <a:pt x="1" y="4699000"/>
                </a:lnTo>
                <a:lnTo>
                  <a:pt x="1" y="3651518"/>
                </a:lnTo>
                <a:lnTo>
                  <a:pt x="0" y="3651499"/>
                </a:lnTo>
                <a:lnTo>
                  <a:pt x="0" y="1047501"/>
                </a:lnTo>
                <a:lnTo>
                  <a:pt x="1" y="1047482"/>
                </a:lnTo>
                <a:close/>
              </a:path>
            </a:pathLst>
          </a:custGeom>
          <a:solidFill>
            <a:srgbClr val="FFFFFF">
              <a:lumMod val="95000"/>
            </a:srgbClr>
          </a:solidFill>
        </p:spPr>
      </p:pic>
    </p:spTree>
    <p:extLst>
      <p:ext uri="{BB962C8B-B14F-4D97-AF65-F5344CB8AC3E}">
        <p14:creationId xmlns:p14="http://schemas.microsoft.com/office/powerpoint/2010/main" val="35776549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BCC6AE-917B-F37F-003E-D60EC3BDE7BE}"/>
            </a:ext>
          </a:extLst>
        </p:cNvPr>
        <p:cNvGrpSpPr/>
        <p:nvPr/>
      </p:nvGrpSpPr>
      <p:grpSpPr>
        <a:xfrm>
          <a:off x="0" y="0"/>
          <a:ext cx="0" cy="0"/>
          <a:chOff x="0" y="0"/>
          <a:chExt cx="0" cy="0"/>
        </a:xfrm>
      </p:grpSpPr>
      <p:sp>
        <p:nvSpPr>
          <p:cNvPr id="7" name="Rubrik 4">
            <a:extLst>
              <a:ext uri="{FF2B5EF4-FFF2-40B4-BE49-F238E27FC236}">
                <a16:creationId xmlns:a16="http://schemas.microsoft.com/office/drawing/2014/main" id="{75CF39BA-27E7-C83E-DC07-DB8A19E62D78}"/>
              </a:ext>
            </a:extLst>
          </p:cNvPr>
          <p:cNvSpPr>
            <a:spLocks noGrp="1"/>
          </p:cNvSpPr>
          <p:nvPr>
            <p:ph type="title"/>
          </p:nvPr>
        </p:nvSpPr>
        <p:spPr/>
        <p:txBody>
          <a:bodyPr/>
          <a:lstStyle/>
          <a:p>
            <a:pPr marL="467995" indent="-467995"/>
            <a:r>
              <a:rPr lang="sv-SE" sz="2800" dirty="0"/>
              <a:t>5. Vård och omsorg som möter </a:t>
            </a:r>
            <a:br>
              <a:rPr lang="sv-SE" sz="2800" dirty="0"/>
            </a:br>
            <a:r>
              <a:rPr lang="sv-SE" sz="2800" dirty="0"/>
              <a:t>patienters och brukares behov</a:t>
            </a:r>
            <a:endParaRPr lang="sv-SE" dirty="0">
              <a:ea typeface="Verdana"/>
            </a:endParaRPr>
          </a:p>
        </p:txBody>
      </p:sp>
      <p:sp>
        <p:nvSpPr>
          <p:cNvPr id="3" name="Platshållare för innehåll 2">
            <a:extLst>
              <a:ext uri="{FF2B5EF4-FFF2-40B4-BE49-F238E27FC236}">
                <a16:creationId xmlns:a16="http://schemas.microsoft.com/office/drawing/2014/main" id="{483E9B8E-64D2-499E-1421-40E6ABC0DFDB}"/>
              </a:ext>
            </a:extLst>
          </p:cNvPr>
          <p:cNvSpPr>
            <a:spLocks noGrp="1"/>
          </p:cNvSpPr>
          <p:nvPr>
            <p:ph sz="quarter" idx="17"/>
          </p:nvPr>
        </p:nvSpPr>
        <p:spPr>
          <a:xfrm>
            <a:off x="1098000" y="2289600"/>
            <a:ext cx="5264700" cy="3311526"/>
          </a:xfrm>
        </p:spPr>
        <p:txBody>
          <a:bodyPr vert="horz" lIns="0" tIns="0" rIns="0" bIns="0" rtlCol="0" anchor="t">
            <a:noAutofit/>
          </a:bodyPr>
          <a:lstStyle/>
          <a:p>
            <a:r>
              <a:rPr lang="sv-SE" dirty="0"/>
              <a:t>Personcentrerad, sammanhållen och evidensbaserad</a:t>
            </a:r>
          </a:p>
          <a:p>
            <a:r>
              <a:rPr lang="sv-SE" dirty="0"/>
              <a:t>Jämlik oavsett var man bor</a:t>
            </a:r>
          </a:p>
          <a:p>
            <a:r>
              <a:rPr lang="sv-SE" dirty="0"/>
              <a:t>Hälsofrämjande, förebyggande och behandlande</a:t>
            </a:r>
          </a:p>
          <a:p>
            <a:r>
              <a:rPr lang="sv-SE" dirty="0"/>
              <a:t>Präglad av tillgänglig och uppdaterad kunskap</a:t>
            </a:r>
          </a:p>
        </p:txBody>
      </p:sp>
      <p:pic>
        <p:nvPicPr>
          <p:cNvPr id="8" name="Platshållare för bild 7">
            <a:extLst>
              <a:ext uri="{FF2B5EF4-FFF2-40B4-BE49-F238E27FC236}">
                <a16:creationId xmlns:a16="http://schemas.microsoft.com/office/drawing/2014/main" id="{2C315168-077B-C3E6-EBF1-4736981865E1}"/>
              </a:ext>
            </a:extLst>
          </p:cNvPr>
          <p:cNvPicPr>
            <a:picLocks noGrp="1" noChangeAspect="1"/>
          </p:cNvPicPr>
          <p:nvPr>
            <p:ph type="pic" sz="quarter" idx="20"/>
          </p:nvPr>
        </p:nvPicPr>
        <p:blipFill>
          <a:blip r:embed="rId3"/>
          <a:srcRect l="6496" r="6496"/>
          <a:stretch/>
        </p:blipFill>
        <p:spPr>
          <a:custGeom>
            <a:avLst/>
            <a:gdLst>
              <a:gd name="connsiteX0" fmla="*/ 1 w 5003957"/>
              <a:gd name="connsiteY0" fmla="*/ 0 h 4699000"/>
              <a:gd name="connsiteX1" fmla="*/ 1047501 w 5003957"/>
              <a:gd name="connsiteY1" fmla="*/ 0 h 4699000"/>
              <a:gd name="connsiteX2" fmla="*/ 2785023 w 5003957"/>
              <a:gd name="connsiteY2" fmla="*/ 0 h 4699000"/>
              <a:gd name="connsiteX3" fmla="*/ 3956456 w 5003957"/>
              <a:gd name="connsiteY3" fmla="*/ 0 h 4699000"/>
              <a:gd name="connsiteX4" fmla="*/ 5003957 w 5003957"/>
              <a:gd name="connsiteY4" fmla="*/ 1047501 h 4699000"/>
              <a:gd name="connsiteX5" fmla="*/ 5003957 w 5003957"/>
              <a:gd name="connsiteY5" fmla="*/ 2097768 h 4699000"/>
              <a:gd name="connsiteX6" fmla="*/ 5003957 w 5003957"/>
              <a:gd name="connsiteY6" fmla="*/ 3651499 h 4699000"/>
              <a:gd name="connsiteX7" fmla="*/ 5003957 w 5003957"/>
              <a:gd name="connsiteY7" fmla="*/ 4699000 h 4699000"/>
              <a:gd name="connsiteX8" fmla="*/ 3956456 w 5003957"/>
              <a:gd name="connsiteY8" fmla="*/ 4699000 h 4699000"/>
              <a:gd name="connsiteX9" fmla="*/ 2785023 w 5003957"/>
              <a:gd name="connsiteY9" fmla="*/ 4699000 h 4699000"/>
              <a:gd name="connsiteX10" fmla="*/ 2218935 w 5003957"/>
              <a:gd name="connsiteY10" fmla="*/ 4699000 h 4699000"/>
              <a:gd name="connsiteX11" fmla="*/ 1047501 w 5003957"/>
              <a:gd name="connsiteY11" fmla="*/ 4699000 h 4699000"/>
              <a:gd name="connsiteX12" fmla="*/ 1 w 5003957"/>
              <a:gd name="connsiteY12" fmla="*/ 4699000 h 4699000"/>
              <a:gd name="connsiteX13" fmla="*/ 1 w 5003957"/>
              <a:gd name="connsiteY13" fmla="*/ 3651518 h 4699000"/>
              <a:gd name="connsiteX14" fmla="*/ 0 w 5003957"/>
              <a:gd name="connsiteY14" fmla="*/ 3651499 h 4699000"/>
              <a:gd name="connsiteX15" fmla="*/ 0 w 5003957"/>
              <a:gd name="connsiteY15" fmla="*/ 1047501 h 4699000"/>
              <a:gd name="connsiteX16" fmla="*/ 1 w 5003957"/>
              <a:gd name="connsiteY16" fmla="*/ 1047482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003957" h="4699000">
                <a:moveTo>
                  <a:pt x="1" y="0"/>
                </a:moveTo>
                <a:lnTo>
                  <a:pt x="1047501" y="0"/>
                </a:lnTo>
                <a:lnTo>
                  <a:pt x="2785023" y="0"/>
                </a:lnTo>
                <a:lnTo>
                  <a:pt x="3956456" y="0"/>
                </a:lnTo>
                <a:cubicBezTo>
                  <a:pt x="4534975" y="0"/>
                  <a:pt x="5003957" y="468982"/>
                  <a:pt x="5003957" y="1047501"/>
                </a:cubicBezTo>
                <a:lnTo>
                  <a:pt x="5003957" y="2097768"/>
                </a:lnTo>
                <a:lnTo>
                  <a:pt x="5003957" y="3651499"/>
                </a:lnTo>
                <a:lnTo>
                  <a:pt x="5003957" y="4699000"/>
                </a:lnTo>
                <a:lnTo>
                  <a:pt x="3956456" y="4699000"/>
                </a:lnTo>
                <a:lnTo>
                  <a:pt x="2785023" y="4699000"/>
                </a:lnTo>
                <a:lnTo>
                  <a:pt x="2218935" y="4699000"/>
                </a:lnTo>
                <a:lnTo>
                  <a:pt x="1047501" y="4699000"/>
                </a:lnTo>
                <a:lnTo>
                  <a:pt x="1" y="4699000"/>
                </a:lnTo>
                <a:lnTo>
                  <a:pt x="1" y="3651518"/>
                </a:lnTo>
                <a:lnTo>
                  <a:pt x="0" y="3651499"/>
                </a:lnTo>
                <a:lnTo>
                  <a:pt x="0" y="1047501"/>
                </a:lnTo>
                <a:lnTo>
                  <a:pt x="1" y="1047482"/>
                </a:lnTo>
                <a:close/>
              </a:path>
            </a:pathLst>
          </a:custGeom>
          <a:solidFill>
            <a:srgbClr val="FFFFFF">
              <a:lumMod val="95000"/>
            </a:srgbClr>
          </a:solidFill>
        </p:spPr>
      </p:pic>
    </p:spTree>
    <p:extLst>
      <p:ext uri="{BB962C8B-B14F-4D97-AF65-F5344CB8AC3E}">
        <p14:creationId xmlns:p14="http://schemas.microsoft.com/office/powerpoint/2010/main" val="18359961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57217F68-EC7F-36FD-DD63-FC123F8833F2}"/>
              </a:ext>
            </a:extLst>
          </p:cNvPr>
          <p:cNvSpPr>
            <a:spLocks noGrp="1"/>
          </p:cNvSpPr>
          <p:nvPr>
            <p:ph type="title"/>
          </p:nvPr>
        </p:nvSpPr>
        <p:spPr/>
        <p:txBody>
          <a:bodyPr/>
          <a:lstStyle/>
          <a:p>
            <a:r>
              <a:rPr lang="sv-SE" dirty="0"/>
              <a:t>Innehåll</a:t>
            </a:r>
          </a:p>
        </p:txBody>
      </p:sp>
      <p:sp>
        <p:nvSpPr>
          <p:cNvPr id="8" name="Platshållare för innehåll 7">
            <a:extLst>
              <a:ext uri="{FF2B5EF4-FFF2-40B4-BE49-F238E27FC236}">
                <a16:creationId xmlns:a16="http://schemas.microsoft.com/office/drawing/2014/main" id="{87C5B1F9-8EE9-9C19-B937-B5AFB650A6FC}"/>
              </a:ext>
            </a:extLst>
          </p:cNvPr>
          <p:cNvSpPr>
            <a:spLocks noGrp="1"/>
          </p:cNvSpPr>
          <p:nvPr>
            <p:ph sz="quarter" idx="17"/>
          </p:nvPr>
        </p:nvSpPr>
        <p:spPr>
          <a:xfrm>
            <a:off x="1096246" y="2098800"/>
            <a:ext cx="6295154" cy="3311999"/>
          </a:xfrm>
        </p:spPr>
        <p:txBody>
          <a:bodyPr/>
          <a:lstStyle/>
          <a:p>
            <a:r>
              <a:rPr lang="sv-SE" dirty="0"/>
              <a:t>Vision och mål i ”Nationell strategi för psykisk hälsa och suicidprevention”</a:t>
            </a:r>
          </a:p>
          <a:p>
            <a:r>
              <a:rPr lang="sv-SE" dirty="0"/>
              <a:t>De sju målen i den regionala planen</a:t>
            </a:r>
          </a:p>
          <a:p>
            <a:r>
              <a:rPr lang="sv-SE" dirty="0"/>
              <a:t>Sammanfattning av de strategiska åtgärdsområden för att nå målen i den regionala planen</a:t>
            </a:r>
          </a:p>
        </p:txBody>
      </p:sp>
      <p:sp>
        <p:nvSpPr>
          <p:cNvPr id="12" name="textruta 11">
            <a:extLst>
              <a:ext uri="{FF2B5EF4-FFF2-40B4-BE49-F238E27FC236}">
                <a16:creationId xmlns:a16="http://schemas.microsoft.com/office/drawing/2014/main" id="{01C10AC6-8504-4AE9-49B9-4940947A99BC}"/>
              </a:ext>
            </a:extLst>
          </p:cNvPr>
          <p:cNvSpPr txBox="1"/>
          <p:nvPr/>
        </p:nvSpPr>
        <p:spPr>
          <a:xfrm>
            <a:off x="723899" y="5845049"/>
            <a:ext cx="9648826" cy="369332"/>
          </a:xfrm>
          <a:prstGeom prst="rect">
            <a:avLst/>
          </a:prstGeom>
          <a:noFill/>
        </p:spPr>
        <p:txBody>
          <a:bodyPr wrap="square">
            <a:spAutoFit/>
          </a:bodyPr>
          <a:lstStyle/>
          <a:p>
            <a:pPr marL="0" lvl="1"/>
            <a:r>
              <a:rPr lang="sv-SE" sz="1800" dirty="0"/>
              <a:t>Länk: </a:t>
            </a:r>
            <a:r>
              <a:rPr lang="sv-SE" sz="1800" dirty="0">
                <a:hlinkClick r:id="rId3"/>
              </a:rPr>
              <a:t>Regional plan för psykisk hälsa och suicidprevention 2026-2030</a:t>
            </a:r>
            <a:endParaRPr lang="sv-SE" sz="1800" dirty="0"/>
          </a:p>
        </p:txBody>
      </p:sp>
      <p:pic>
        <p:nvPicPr>
          <p:cNvPr id="13" name="Bildobjekt 12">
            <a:extLst>
              <a:ext uri="{FF2B5EF4-FFF2-40B4-BE49-F238E27FC236}">
                <a16:creationId xmlns:a16="http://schemas.microsoft.com/office/drawing/2014/main" id="{D89A44CB-340A-D205-FEBF-EBF8E6757D0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48656" y="1627628"/>
            <a:ext cx="3602743" cy="3602743"/>
          </a:xfrm>
          <a:prstGeom prst="rect">
            <a:avLst/>
          </a:prstGeom>
        </p:spPr>
      </p:pic>
    </p:spTree>
    <p:extLst>
      <p:ext uri="{BB962C8B-B14F-4D97-AF65-F5344CB8AC3E}">
        <p14:creationId xmlns:p14="http://schemas.microsoft.com/office/powerpoint/2010/main" val="24912837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94A132-8608-DEAC-010A-6199619C3A1F}"/>
            </a:ext>
          </a:extLst>
        </p:cNvPr>
        <p:cNvGrpSpPr/>
        <p:nvPr/>
      </p:nvGrpSpPr>
      <p:grpSpPr>
        <a:xfrm>
          <a:off x="0" y="0"/>
          <a:ext cx="0" cy="0"/>
          <a:chOff x="0" y="0"/>
          <a:chExt cx="0" cy="0"/>
        </a:xfrm>
      </p:grpSpPr>
      <p:sp>
        <p:nvSpPr>
          <p:cNvPr id="7" name="Rubrik 4">
            <a:extLst>
              <a:ext uri="{FF2B5EF4-FFF2-40B4-BE49-F238E27FC236}">
                <a16:creationId xmlns:a16="http://schemas.microsoft.com/office/drawing/2014/main" id="{9DE36215-41A2-8BC2-C39F-5C87A0415137}"/>
              </a:ext>
            </a:extLst>
          </p:cNvPr>
          <p:cNvSpPr>
            <a:spLocks noGrp="1"/>
          </p:cNvSpPr>
          <p:nvPr>
            <p:ph type="title"/>
          </p:nvPr>
        </p:nvSpPr>
        <p:spPr/>
        <p:txBody>
          <a:bodyPr/>
          <a:lstStyle/>
          <a:p>
            <a:pPr marL="467995" indent="-467995"/>
            <a:r>
              <a:rPr lang="sv-SE" sz="2800" dirty="0"/>
              <a:t>5. Vård och omsorg som möter </a:t>
            </a:r>
            <a:br>
              <a:rPr lang="sv-SE" sz="2800" dirty="0"/>
            </a:br>
            <a:r>
              <a:rPr lang="sv-SE" sz="2800" dirty="0"/>
              <a:t>patienters och brukares behov</a:t>
            </a:r>
            <a:endParaRPr lang="sv-SE" dirty="0">
              <a:ea typeface="Verdana"/>
            </a:endParaRPr>
          </a:p>
        </p:txBody>
      </p:sp>
      <p:sp>
        <p:nvSpPr>
          <p:cNvPr id="3" name="Platshållare för innehåll 2">
            <a:extLst>
              <a:ext uri="{FF2B5EF4-FFF2-40B4-BE49-F238E27FC236}">
                <a16:creationId xmlns:a16="http://schemas.microsoft.com/office/drawing/2014/main" id="{16E5C98E-E633-E531-7A5D-C89ECB9445DD}"/>
              </a:ext>
            </a:extLst>
          </p:cNvPr>
          <p:cNvSpPr>
            <a:spLocks noGrp="1"/>
          </p:cNvSpPr>
          <p:nvPr>
            <p:ph sz="quarter" idx="17"/>
          </p:nvPr>
        </p:nvSpPr>
        <p:spPr/>
        <p:txBody>
          <a:bodyPr vert="horz" lIns="0" tIns="0" rIns="0" bIns="0" rtlCol="0" anchor="t">
            <a:noAutofit/>
          </a:bodyPr>
          <a:lstStyle/>
          <a:p>
            <a:r>
              <a:rPr lang="sv-SE" dirty="0"/>
              <a:t>Strategiska åtgärdsområden </a:t>
            </a:r>
            <a:r>
              <a:rPr lang="sv-SE" sz="2000" dirty="0"/>
              <a:t>Jämlik vård</a:t>
            </a:r>
          </a:p>
          <a:p>
            <a:pPr lvl="1"/>
            <a:r>
              <a:rPr lang="sv-SE" dirty="0"/>
              <a:t>Delaktighet och medskapande</a:t>
            </a:r>
          </a:p>
          <a:p>
            <a:pPr lvl="1"/>
            <a:r>
              <a:rPr lang="sv-SE" dirty="0"/>
              <a:t>Digitalt behandlingsutbud</a:t>
            </a:r>
          </a:p>
          <a:p>
            <a:pPr lvl="1"/>
            <a:r>
              <a:rPr lang="sv-SE" dirty="0"/>
              <a:t>Förflyttning mot målbild</a:t>
            </a:r>
          </a:p>
          <a:p>
            <a:pPr lvl="1"/>
            <a:r>
              <a:rPr lang="sv-SE" dirty="0"/>
              <a:t>Samlat ansvar för sammanhållen vård och omsorg</a:t>
            </a:r>
          </a:p>
          <a:p>
            <a:pPr lvl="1"/>
            <a:r>
              <a:rPr lang="sv-SE" dirty="0"/>
              <a:t>Ersättningsmodeller som stödjer samverkan</a:t>
            </a:r>
          </a:p>
        </p:txBody>
      </p:sp>
      <p:pic>
        <p:nvPicPr>
          <p:cNvPr id="8" name="Platshållare för bild 7">
            <a:extLst>
              <a:ext uri="{FF2B5EF4-FFF2-40B4-BE49-F238E27FC236}">
                <a16:creationId xmlns:a16="http://schemas.microsoft.com/office/drawing/2014/main" id="{F628C29D-234C-67CA-0B6B-27F7FAB56128}"/>
              </a:ext>
            </a:extLst>
          </p:cNvPr>
          <p:cNvPicPr>
            <a:picLocks noGrp="1" noChangeAspect="1"/>
          </p:cNvPicPr>
          <p:nvPr>
            <p:ph type="pic" sz="quarter" idx="20"/>
          </p:nvPr>
        </p:nvPicPr>
        <p:blipFill>
          <a:blip r:embed="rId3"/>
          <a:srcRect l="6496" r="6496"/>
          <a:stretch/>
        </p:blipFill>
        <p:spPr>
          <a:custGeom>
            <a:avLst/>
            <a:gdLst>
              <a:gd name="connsiteX0" fmla="*/ 1 w 5003957"/>
              <a:gd name="connsiteY0" fmla="*/ 0 h 4699000"/>
              <a:gd name="connsiteX1" fmla="*/ 1047501 w 5003957"/>
              <a:gd name="connsiteY1" fmla="*/ 0 h 4699000"/>
              <a:gd name="connsiteX2" fmla="*/ 2785023 w 5003957"/>
              <a:gd name="connsiteY2" fmla="*/ 0 h 4699000"/>
              <a:gd name="connsiteX3" fmla="*/ 3956456 w 5003957"/>
              <a:gd name="connsiteY3" fmla="*/ 0 h 4699000"/>
              <a:gd name="connsiteX4" fmla="*/ 5003957 w 5003957"/>
              <a:gd name="connsiteY4" fmla="*/ 1047501 h 4699000"/>
              <a:gd name="connsiteX5" fmla="*/ 5003957 w 5003957"/>
              <a:gd name="connsiteY5" fmla="*/ 2097768 h 4699000"/>
              <a:gd name="connsiteX6" fmla="*/ 5003957 w 5003957"/>
              <a:gd name="connsiteY6" fmla="*/ 3651499 h 4699000"/>
              <a:gd name="connsiteX7" fmla="*/ 5003957 w 5003957"/>
              <a:gd name="connsiteY7" fmla="*/ 4699000 h 4699000"/>
              <a:gd name="connsiteX8" fmla="*/ 3956456 w 5003957"/>
              <a:gd name="connsiteY8" fmla="*/ 4699000 h 4699000"/>
              <a:gd name="connsiteX9" fmla="*/ 2785023 w 5003957"/>
              <a:gd name="connsiteY9" fmla="*/ 4699000 h 4699000"/>
              <a:gd name="connsiteX10" fmla="*/ 2218935 w 5003957"/>
              <a:gd name="connsiteY10" fmla="*/ 4699000 h 4699000"/>
              <a:gd name="connsiteX11" fmla="*/ 1047501 w 5003957"/>
              <a:gd name="connsiteY11" fmla="*/ 4699000 h 4699000"/>
              <a:gd name="connsiteX12" fmla="*/ 1 w 5003957"/>
              <a:gd name="connsiteY12" fmla="*/ 4699000 h 4699000"/>
              <a:gd name="connsiteX13" fmla="*/ 1 w 5003957"/>
              <a:gd name="connsiteY13" fmla="*/ 3651518 h 4699000"/>
              <a:gd name="connsiteX14" fmla="*/ 0 w 5003957"/>
              <a:gd name="connsiteY14" fmla="*/ 3651499 h 4699000"/>
              <a:gd name="connsiteX15" fmla="*/ 0 w 5003957"/>
              <a:gd name="connsiteY15" fmla="*/ 1047501 h 4699000"/>
              <a:gd name="connsiteX16" fmla="*/ 1 w 5003957"/>
              <a:gd name="connsiteY16" fmla="*/ 1047482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003957" h="4699000">
                <a:moveTo>
                  <a:pt x="1" y="0"/>
                </a:moveTo>
                <a:lnTo>
                  <a:pt x="1047501" y="0"/>
                </a:lnTo>
                <a:lnTo>
                  <a:pt x="2785023" y="0"/>
                </a:lnTo>
                <a:lnTo>
                  <a:pt x="3956456" y="0"/>
                </a:lnTo>
                <a:cubicBezTo>
                  <a:pt x="4534975" y="0"/>
                  <a:pt x="5003957" y="468982"/>
                  <a:pt x="5003957" y="1047501"/>
                </a:cubicBezTo>
                <a:lnTo>
                  <a:pt x="5003957" y="2097768"/>
                </a:lnTo>
                <a:lnTo>
                  <a:pt x="5003957" y="3651499"/>
                </a:lnTo>
                <a:lnTo>
                  <a:pt x="5003957" y="4699000"/>
                </a:lnTo>
                <a:lnTo>
                  <a:pt x="3956456" y="4699000"/>
                </a:lnTo>
                <a:lnTo>
                  <a:pt x="2785023" y="4699000"/>
                </a:lnTo>
                <a:lnTo>
                  <a:pt x="2218935" y="4699000"/>
                </a:lnTo>
                <a:lnTo>
                  <a:pt x="1047501" y="4699000"/>
                </a:lnTo>
                <a:lnTo>
                  <a:pt x="1" y="4699000"/>
                </a:lnTo>
                <a:lnTo>
                  <a:pt x="1" y="3651518"/>
                </a:lnTo>
                <a:lnTo>
                  <a:pt x="0" y="3651499"/>
                </a:lnTo>
                <a:lnTo>
                  <a:pt x="0" y="1047501"/>
                </a:lnTo>
                <a:lnTo>
                  <a:pt x="1" y="1047482"/>
                </a:lnTo>
                <a:close/>
              </a:path>
            </a:pathLst>
          </a:custGeom>
          <a:solidFill>
            <a:srgbClr val="FFFFFF">
              <a:lumMod val="95000"/>
            </a:srgbClr>
          </a:solidFill>
        </p:spPr>
      </p:pic>
    </p:spTree>
    <p:extLst>
      <p:ext uri="{BB962C8B-B14F-4D97-AF65-F5344CB8AC3E}">
        <p14:creationId xmlns:p14="http://schemas.microsoft.com/office/powerpoint/2010/main" val="38959324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BBA156-AD95-271A-1159-1D0EAD952BB6}"/>
            </a:ext>
          </a:extLst>
        </p:cNvPr>
        <p:cNvGrpSpPr/>
        <p:nvPr/>
      </p:nvGrpSpPr>
      <p:grpSpPr>
        <a:xfrm>
          <a:off x="0" y="0"/>
          <a:ext cx="0" cy="0"/>
          <a:chOff x="0" y="0"/>
          <a:chExt cx="0" cy="0"/>
        </a:xfrm>
      </p:grpSpPr>
      <p:sp>
        <p:nvSpPr>
          <p:cNvPr id="7" name="Rubrik 4">
            <a:extLst>
              <a:ext uri="{FF2B5EF4-FFF2-40B4-BE49-F238E27FC236}">
                <a16:creationId xmlns:a16="http://schemas.microsoft.com/office/drawing/2014/main" id="{A6544418-E718-A69D-EAC1-ACE10A3EBCFD}"/>
              </a:ext>
            </a:extLst>
          </p:cNvPr>
          <p:cNvSpPr>
            <a:spLocks noGrp="1"/>
          </p:cNvSpPr>
          <p:nvPr>
            <p:ph type="title"/>
          </p:nvPr>
        </p:nvSpPr>
        <p:spPr/>
        <p:txBody>
          <a:bodyPr/>
          <a:lstStyle/>
          <a:p>
            <a:pPr marL="467995" indent="-467995"/>
            <a:r>
              <a:rPr lang="sv-SE" sz="2800" dirty="0"/>
              <a:t>5. Vård och omsorg som möter </a:t>
            </a:r>
            <a:br>
              <a:rPr lang="sv-SE" sz="2800" dirty="0"/>
            </a:br>
            <a:r>
              <a:rPr lang="sv-SE" sz="2800" dirty="0"/>
              <a:t>patienters och brukares behov</a:t>
            </a:r>
            <a:endParaRPr lang="sv-SE" dirty="0">
              <a:ea typeface="Verdana"/>
            </a:endParaRPr>
          </a:p>
        </p:txBody>
      </p:sp>
      <p:sp>
        <p:nvSpPr>
          <p:cNvPr id="3" name="Platshållare för innehåll 2">
            <a:extLst>
              <a:ext uri="{FF2B5EF4-FFF2-40B4-BE49-F238E27FC236}">
                <a16:creationId xmlns:a16="http://schemas.microsoft.com/office/drawing/2014/main" id="{78620907-8B95-756B-1879-C310CAD1D5CF}"/>
              </a:ext>
            </a:extLst>
          </p:cNvPr>
          <p:cNvSpPr>
            <a:spLocks noGrp="1"/>
          </p:cNvSpPr>
          <p:nvPr>
            <p:ph sz="quarter" idx="17"/>
          </p:nvPr>
        </p:nvSpPr>
        <p:spPr>
          <a:xfrm>
            <a:off x="1097999" y="2289600"/>
            <a:ext cx="5274225" cy="3311526"/>
          </a:xfrm>
        </p:spPr>
        <p:txBody>
          <a:bodyPr vert="horz" lIns="0" tIns="0" rIns="0" bIns="0" rtlCol="0" anchor="t">
            <a:noAutofit/>
          </a:bodyPr>
          <a:lstStyle/>
          <a:p>
            <a:r>
              <a:rPr lang="sv-SE" dirty="0"/>
              <a:t>Strategiska åtgärdsområden </a:t>
            </a:r>
            <a:r>
              <a:rPr lang="sv-SE" sz="2000" dirty="0"/>
              <a:t>Komplexa behov</a:t>
            </a:r>
          </a:p>
          <a:p>
            <a:pPr lvl="1"/>
            <a:r>
              <a:rPr lang="sv-SE" dirty="0"/>
              <a:t>Samsyn akuta situationer</a:t>
            </a:r>
          </a:p>
          <a:p>
            <a:pPr lvl="1"/>
            <a:r>
              <a:rPr lang="sv-SE" dirty="0"/>
              <a:t>Metodik för uppsökande verksamhet</a:t>
            </a:r>
          </a:p>
          <a:p>
            <a:pPr lvl="1"/>
            <a:r>
              <a:rPr lang="sv-SE" dirty="0"/>
              <a:t>Förbättringar för målgrupper med svåra psykiatriska tillstånd</a:t>
            </a:r>
          </a:p>
          <a:p>
            <a:pPr lvl="1"/>
            <a:r>
              <a:rPr lang="sv-SE" dirty="0"/>
              <a:t>Personcentrerad, trygg och meningsfull heldygnsvård</a:t>
            </a:r>
          </a:p>
          <a:p>
            <a:pPr lvl="1"/>
            <a:r>
              <a:rPr lang="sv-SE" dirty="0"/>
              <a:t>Minskat behov av tvångsvård</a:t>
            </a:r>
          </a:p>
        </p:txBody>
      </p:sp>
      <p:pic>
        <p:nvPicPr>
          <p:cNvPr id="9" name="Platshållare för bild 8">
            <a:extLst>
              <a:ext uri="{FF2B5EF4-FFF2-40B4-BE49-F238E27FC236}">
                <a16:creationId xmlns:a16="http://schemas.microsoft.com/office/drawing/2014/main" id="{0018EAEB-BFC3-B1EB-9E43-7A19361C3D3B}"/>
              </a:ext>
            </a:extLst>
          </p:cNvPr>
          <p:cNvPicPr>
            <a:picLocks noGrp="1" noChangeAspect="1"/>
          </p:cNvPicPr>
          <p:nvPr>
            <p:ph type="pic" sz="quarter" idx="20"/>
          </p:nvPr>
        </p:nvPicPr>
        <p:blipFill>
          <a:blip r:embed="rId3"/>
          <a:srcRect t="1813" b="1813"/>
          <a:stretch/>
        </p:blipFill>
        <p:spPr>
          <a:custGeom>
            <a:avLst/>
            <a:gdLst>
              <a:gd name="connsiteX0" fmla="*/ 1 w 5003957"/>
              <a:gd name="connsiteY0" fmla="*/ 0 h 4699000"/>
              <a:gd name="connsiteX1" fmla="*/ 1047501 w 5003957"/>
              <a:gd name="connsiteY1" fmla="*/ 0 h 4699000"/>
              <a:gd name="connsiteX2" fmla="*/ 2785023 w 5003957"/>
              <a:gd name="connsiteY2" fmla="*/ 0 h 4699000"/>
              <a:gd name="connsiteX3" fmla="*/ 3956456 w 5003957"/>
              <a:gd name="connsiteY3" fmla="*/ 0 h 4699000"/>
              <a:gd name="connsiteX4" fmla="*/ 5003957 w 5003957"/>
              <a:gd name="connsiteY4" fmla="*/ 1047501 h 4699000"/>
              <a:gd name="connsiteX5" fmla="*/ 5003957 w 5003957"/>
              <a:gd name="connsiteY5" fmla="*/ 2097768 h 4699000"/>
              <a:gd name="connsiteX6" fmla="*/ 5003957 w 5003957"/>
              <a:gd name="connsiteY6" fmla="*/ 3651499 h 4699000"/>
              <a:gd name="connsiteX7" fmla="*/ 5003957 w 5003957"/>
              <a:gd name="connsiteY7" fmla="*/ 4699000 h 4699000"/>
              <a:gd name="connsiteX8" fmla="*/ 3956456 w 5003957"/>
              <a:gd name="connsiteY8" fmla="*/ 4699000 h 4699000"/>
              <a:gd name="connsiteX9" fmla="*/ 2785023 w 5003957"/>
              <a:gd name="connsiteY9" fmla="*/ 4699000 h 4699000"/>
              <a:gd name="connsiteX10" fmla="*/ 2218935 w 5003957"/>
              <a:gd name="connsiteY10" fmla="*/ 4699000 h 4699000"/>
              <a:gd name="connsiteX11" fmla="*/ 1047501 w 5003957"/>
              <a:gd name="connsiteY11" fmla="*/ 4699000 h 4699000"/>
              <a:gd name="connsiteX12" fmla="*/ 1 w 5003957"/>
              <a:gd name="connsiteY12" fmla="*/ 4699000 h 4699000"/>
              <a:gd name="connsiteX13" fmla="*/ 1 w 5003957"/>
              <a:gd name="connsiteY13" fmla="*/ 3651518 h 4699000"/>
              <a:gd name="connsiteX14" fmla="*/ 0 w 5003957"/>
              <a:gd name="connsiteY14" fmla="*/ 3651499 h 4699000"/>
              <a:gd name="connsiteX15" fmla="*/ 0 w 5003957"/>
              <a:gd name="connsiteY15" fmla="*/ 1047501 h 4699000"/>
              <a:gd name="connsiteX16" fmla="*/ 1 w 5003957"/>
              <a:gd name="connsiteY16" fmla="*/ 1047482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003957" h="4699000">
                <a:moveTo>
                  <a:pt x="1" y="0"/>
                </a:moveTo>
                <a:lnTo>
                  <a:pt x="1047501" y="0"/>
                </a:lnTo>
                <a:lnTo>
                  <a:pt x="2785023" y="0"/>
                </a:lnTo>
                <a:lnTo>
                  <a:pt x="3956456" y="0"/>
                </a:lnTo>
                <a:cubicBezTo>
                  <a:pt x="4534975" y="0"/>
                  <a:pt x="5003957" y="468982"/>
                  <a:pt x="5003957" y="1047501"/>
                </a:cubicBezTo>
                <a:lnTo>
                  <a:pt x="5003957" y="2097768"/>
                </a:lnTo>
                <a:lnTo>
                  <a:pt x="5003957" y="3651499"/>
                </a:lnTo>
                <a:lnTo>
                  <a:pt x="5003957" y="4699000"/>
                </a:lnTo>
                <a:lnTo>
                  <a:pt x="3956456" y="4699000"/>
                </a:lnTo>
                <a:lnTo>
                  <a:pt x="2785023" y="4699000"/>
                </a:lnTo>
                <a:lnTo>
                  <a:pt x="2218935" y="4699000"/>
                </a:lnTo>
                <a:lnTo>
                  <a:pt x="1047501" y="4699000"/>
                </a:lnTo>
                <a:lnTo>
                  <a:pt x="1" y="4699000"/>
                </a:lnTo>
                <a:lnTo>
                  <a:pt x="1" y="3651518"/>
                </a:lnTo>
                <a:lnTo>
                  <a:pt x="0" y="3651499"/>
                </a:lnTo>
                <a:lnTo>
                  <a:pt x="0" y="1047501"/>
                </a:lnTo>
                <a:lnTo>
                  <a:pt x="1" y="1047482"/>
                </a:lnTo>
                <a:close/>
              </a:path>
            </a:pathLst>
          </a:custGeom>
          <a:solidFill>
            <a:srgbClr val="FFFFFF">
              <a:lumMod val="95000"/>
            </a:srgbClr>
          </a:solidFill>
        </p:spPr>
      </p:pic>
    </p:spTree>
    <p:extLst>
      <p:ext uri="{BB962C8B-B14F-4D97-AF65-F5344CB8AC3E}">
        <p14:creationId xmlns:p14="http://schemas.microsoft.com/office/powerpoint/2010/main" val="10703360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E8FAE3-8C7C-C111-8D3C-61331D24C0B5}"/>
            </a:ext>
          </a:extLst>
        </p:cNvPr>
        <p:cNvGrpSpPr/>
        <p:nvPr/>
      </p:nvGrpSpPr>
      <p:grpSpPr>
        <a:xfrm>
          <a:off x="0" y="0"/>
          <a:ext cx="0" cy="0"/>
          <a:chOff x="0" y="0"/>
          <a:chExt cx="0" cy="0"/>
        </a:xfrm>
      </p:grpSpPr>
      <p:sp>
        <p:nvSpPr>
          <p:cNvPr id="7" name="Rubrik 4">
            <a:extLst>
              <a:ext uri="{FF2B5EF4-FFF2-40B4-BE49-F238E27FC236}">
                <a16:creationId xmlns:a16="http://schemas.microsoft.com/office/drawing/2014/main" id="{AF34C865-24F0-8032-9B5B-7DD963C306EB}"/>
              </a:ext>
            </a:extLst>
          </p:cNvPr>
          <p:cNvSpPr>
            <a:spLocks noGrp="1"/>
          </p:cNvSpPr>
          <p:nvPr>
            <p:ph type="title"/>
          </p:nvPr>
        </p:nvSpPr>
        <p:spPr/>
        <p:txBody>
          <a:bodyPr/>
          <a:lstStyle/>
          <a:p>
            <a:pPr marL="467995" indent="-467995"/>
            <a:r>
              <a:rPr lang="sv-SE" sz="2800" dirty="0"/>
              <a:t>5. Vård och omsorg som möter </a:t>
            </a:r>
            <a:br>
              <a:rPr lang="sv-SE" sz="2800" dirty="0"/>
            </a:br>
            <a:r>
              <a:rPr lang="sv-SE" sz="2800" dirty="0"/>
              <a:t>patienters och brukares behov</a:t>
            </a:r>
            <a:endParaRPr lang="sv-SE" dirty="0">
              <a:ea typeface="Verdana"/>
            </a:endParaRPr>
          </a:p>
        </p:txBody>
      </p:sp>
      <p:sp>
        <p:nvSpPr>
          <p:cNvPr id="3" name="Platshållare för innehåll 2">
            <a:extLst>
              <a:ext uri="{FF2B5EF4-FFF2-40B4-BE49-F238E27FC236}">
                <a16:creationId xmlns:a16="http://schemas.microsoft.com/office/drawing/2014/main" id="{E71E6D63-FD22-A337-F088-A35D684BAB6B}"/>
              </a:ext>
            </a:extLst>
          </p:cNvPr>
          <p:cNvSpPr>
            <a:spLocks noGrp="1"/>
          </p:cNvSpPr>
          <p:nvPr>
            <p:ph sz="quarter" idx="17"/>
          </p:nvPr>
        </p:nvSpPr>
        <p:spPr>
          <a:xfrm>
            <a:off x="1097999" y="2289600"/>
            <a:ext cx="5274225" cy="3311526"/>
          </a:xfrm>
        </p:spPr>
        <p:txBody>
          <a:bodyPr vert="horz" lIns="0" tIns="0" rIns="0" bIns="0" rtlCol="0" anchor="t">
            <a:noAutofit/>
          </a:bodyPr>
          <a:lstStyle/>
          <a:p>
            <a:r>
              <a:rPr lang="sv-SE" dirty="0"/>
              <a:t>Strategiska åtgärdsområden</a:t>
            </a:r>
            <a:br>
              <a:rPr lang="sv-SE" dirty="0"/>
            </a:br>
            <a:r>
              <a:rPr lang="sv-SE" sz="2000" dirty="0"/>
              <a:t>Komplexa behov, forts</a:t>
            </a:r>
          </a:p>
          <a:p>
            <a:pPr lvl="1"/>
            <a:r>
              <a:rPr lang="sv-SE" dirty="0"/>
              <a:t>Överta föreskrivet ansvar</a:t>
            </a:r>
          </a:p>
          <a:p>
            <a:pPr lvl="1"/>
            <a:r>
              <a:rPr lang="sv-SE" dirty="0"/>
              <a:t>Utveckla integrerade team</a:t>
            </a:r>
          </a:p>
          <a:p>
            <a:pPr lvl="1"/>
            <a:r>
              <a:rPr lang="sv-SE" dirty="0"/>
              <a:t>Behovsstyrd vård</a:t>
            </a:r>
          </a:p>
          <a:p>
            <a:pPr lvl="1"/>
            <a:r>
              <a:rPr lang="sv-SE" dirty="0"/>
              <a:t>Tillgång till vårdplatser</a:t>
            </a:r>
          </a:p>
          <a:p>
            <a:pPr lvl="1"/>
            <a:r>
              <a:rPr lang="sv-SE" dirty="0"/>
              <a:t>Säker återgång till samhället</a:t>
            </a:r>
          </a:p>
          <a:p>
            <a:pPr lvl="1"/>
            <a:r>
              <a:rPr lang="sv-SE" dirty="0"/>
              <a:t>Tillgång till vård för invånare i samhällets förvar</a:t>
            </a:r>
          </a:p>
        </p:txBody>
      </p:sp>
      <p:pic>
        <p:nvPicPr>
          <p:cNvPr id="8" name="Platshållare för bild 7">
            <a:extLst>
              <a:ext uri="{FF2B5EF4-FFF2-40B4-BE49-F238E27FC236}">
                <a16:creationId xmlns:a16="http://schemas.microsoft.com/office/drawing/2014/main" id="{A6C62407-F5A2-16E5-07D7-0989D0FD0651}"/>
              </a:ext>
            </a:extLst>
          </p:cNvPr>
          <p:cNvPicPr>
            <a:picLocks noGrp="1" noChangeAspect="1"/>
          </p:cNvPicPr>
          <p:nvPr>
            <p:ph type="pic" sz="quarter" idx="20"/>
          </p:nvPr>
        </p:nvPicPr>
        <p:blipFill>
          <a:blip r:embed="rId3"/>
          <a:srcRect t="2050" b="2050"/>
          <a:stretch/>
        </p:blipFill>
        <p:spPr>
          <a:custGeom>
            <a:avLst/>
            <a:gdLst>
              <a:gd name="connsiteX0" fmla="*/ 1 w 5003957"/>
              <a:gd name="connsiteY0" fmla="*/ 0 h 4699000"/>
              <a:gd name="connsiteX1" fmla="*/ 1047501 w 5003957"/>
              <a:gd name="connsiteY1" fmla="*/ 0 h 4699000"/>
              <a:gd name="connsiteX2" fmla="*/ 2785023 w 5003957"/>
              <a:gd name="connsiteY2" fmla="*/ 0 h 4699000"/>
              <a:gd name="connsiteX3" fmla="*/ 3956456 w 5003957"/>
              <a:gd name="connsiteY3" fmla="*/ 0 h 4699000"/>
              <a:gd name="connsiteX4" fmla="*/ 5003957 w 5003957"/>
              <a:gd name="connsiteY4" fmla="*/ 1047501 h 4699000"/>
              <a:gd name="connsiteX5" fmla="*/ 5003957 w 5003957"/>
              <a:gd name="connsiteY5" fmla="*/ 2097768 h 4699000"/>
              <a:gd name="connsiteX6" fmla="*/ 5003957 w 5003957"/>
              <a:gd name="connsiteY6" fmla="*/ 3651499 h 4699000"/>
              <a:gd name="connsiteX7" fmla="*/ 5003957 w 5003957"/>
              <a:gd name="connsiteY7" fmla="*/ 4699000 h 4699000"/>
              <a:gd name="connsiteX8" fmla="*/ 3956456 w 5003957"/>
              <a:gd name="connsiteY8" fmla="*/ 4699000 h 4699000"/>
              <a:gd name="connsiteX9" fmla="*/ 2785023 w 5003957"/>
              <a:gd name="connsiteY9" fmla="*/ 4699000 h 4699000"/>
              <a:gd name="connsiteX10" fmla="*/ 2218935 w 5003957"/>
              <a:gd name="connsiteY10" fmla="*/ 4699000 h 4699000"/>
              <a:gd name="connsiteX11" fmla="*/ 1047501 w 5003957"/>
              <a:gd name="connsiteY11" fmla="*/ 4699000 h 4699000"/>
              <a:gd name="connsiteX12" fmla="*/ 1 w 5003957"/>
              <a:gd name="connsiteY12" fmla="*/ 4699000 h 4699000"/>
              <a:gd name="connsiteX13" fmla="*/ 1 w 5003957"/>
              <a:gd name="connsiteY13" fmla="*/ 3651518 h 4699000"/>
              <a:gd name="connsiteX14" fmla="*/ 0 w 5003957"/>
              <a:gd name="connsiteY14" fmla="*/ 3651499 h 4699000"/>
              <a:gd name="connsiteX15" fmla="*/ 0 w 5003957"/>
              <a:gd name="connsiteY15" fmla="*/ 1047501 h 4699000"/>
              <a:gd name="connsiteX16" fmla="*/ 1 w 5003957"/>
              <a:gd name="connsiteY16" fmla="*/ 1047482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003957" h="4699000">
                <a:moveTo>
                  <a:pt x="1" y="0"/>
                </a:moveTo>
                <a:lnTo>
                  <a:pt x="1047501" y="0"/>
                </a:lnTo>
                <a:lnTo>
                  <a:pt x="2785023" y="0"/>
                </a:lnTo>
                <a:lnTo>
                  <a:pt x="3956456" y="0"/>
                </a:lnTo>
                <a:cubicBezTo>
                  <a:pt x="4534975" y="0"/>
                  <a:pt x="5003957" y="468982"/>
                  <a:pt x="5003957" y="1047501"/>
                </a:cubicBezTo>
                <a:lnTo>
                  <a:pt x="5003957" y="2097768"/>
                </a:lnTo>
                <a:lnTo>
                  <a:pt x="5003957" y="3651499"/>
                </a:lnTo>
                <a:lnTo>
                  <a:pt x="5003957" y="4699000"/>
                </a:lnTo>
                <a:lnTo>
                  <a:pt x="3956456" y="4699000"/>
                </a:lnTo>
                <a:lnTo>
                  <a:pt x="2785023" y="4699000"/>
                </a:lnTo>
                <a:lnTo>
                  <a:pt x="2218935" y="4699000"/>
                </a:lnTo>
                <a:lnTo>
                  <a:pt x="1047501" y="4699000"/>
                </a:lnTo>
                <a:lnTo>
                  <a:pt x="1" y="4699000"/>
                </a:lnTo>
                <a:lnTo>
                  <a:pt x="1" y="3651518"/>
                </a:lnTo>
                <a:lnTo>
                  <a:pt x="0" y="3651499"/>
                </a:lnTo>
                <a:lnTo>
                  <a:pt x="0" y="1047501"/>
                </a:lnTo>
                <a:lnTo>
                  <a:pt x="1" y="1047482"/>
                </a:lnTo>
                <a:close/>
              </a:path>
            </a:pathLst>
          </a:custGeom>
          <a:solidFill>
            <a:srgbClr val="FFFFFF">
              <a:lumMod val="95000"/>
            </a:srgbClr>
          </a:solidFill>
        </p:spPr>
      </p:pic>
    </p:spTree>
    <p:extLst>
      <p:ext uri="{BB962C8B-B14F-4D97-AF65-F5344CB8AC3E}">
        <p14:creationId xmlns:p14="http://schemas.microsoft.com/office/powerpoint/2010/main" val="10726025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149418-7F2D-0AB6-9866-DC38DA6E7A56}"/>
            </a:ext>
          </a:extLst>
        </p:cNvPr>
        <p:cNvGrpSpPr/>
        <p:nvPr/>
      </p:nvGrpSpPr>
      <p:grpSpPr>
        <a:xfrm>
          <a:off x="0" y="0"/>
          <a:ext cx="0" cy="0"/>
          <a:chOff x="0" y="0"/>
          <a:chExt cx="0" cy="0"/>
        </a:xfrm>
      </p:grpSpPr>
      <p:sp>
        <p:nvSpPr>
          <p:cNvPr id="7" name="Rubrik 4">
            <a:extLst>
              <a:ext uri="{FF2B5EF4-FFF2-40B4-BE49-F238E27FC236}">
                <a16:creationId xmlns:a16="http://schemas.microsoft.com/office/drawing/2014/main" id="{BC99E580-E91B-A3C5-14D8-FC33482AF738}"/>
              </a:ext>
            </a:extLst>
          </p:cNvPr>
          <p:cNvSpPr>
            <a:spLocks noGrp="1"/>
          </p:cNvSpPr>
          <p:nvPr>
            <p:ph type="title"/>
          </p:nvPr>
        </p:nvSpPr>
        <p:spPr/>
        <p:txBody>
          <a:bodyPr/>
          <a:lstStyle/>
          <a:p>
            <a:pPr marL="467995" indent="-467995"/>
            <a:r>
              <a:rPr lang="sv-SE" sz="2800" dirty="0"/>
              <a:t>5. Vård och omsorg som möter </a:t>
            </a:r>
            <a:br>
              <a:rPr lang="sv-SE" sz="2800" dirty="0"/>
            </a:br>
            <a:r>
              <a:rPr lang="sv-SE" sz="2800" dirty="0"/>
              <a:t>patienters och brukares behov</a:t>
            </a:r>
            <a:endParaRPr lang="sv-SE" dirty="0">
              <a:ea typeface="Verdana"/>
            </a:endParaRPr>
          </a:p>
        </p:txBody>
      </p:sp>
      <p:sp>
        <p:nvSpPr>
          <p:cNvPr id="3" name="Platshållare för innehåll 2">
            <a:extLst>
              <a:ext uri="{FF2B5EF4-FFF2-40B4-BE49-F238E27FC236}">
                <a16:creationId xmlns:a16="http://schemas.microsoft.com/office/drawing/2014/main" id="{45395637-7A87-58DF-A6A7-B544C616BC73}"/>
              </a:ext>
            </a:extLst>
          </p:cNvPr>
          <p:cNvSpPr>
            <a:spLocks noGrp="1"/>
          </p:cNvSpPr>
          <p:nvPr>
            <p:ph sz="quarter" idx="17"/>
          </p:nvPr>
        </p:nvSpPr>
        <p:spPr>
          <a:xfrm>
            <a:off x="1097999" y="2289600"/>
            <a:ext cx="5531401" cy="3311526"/>
          </a:xfrm>
        </p:spPr>
        <p:txBody>
          <a:bodyPr vert="horz" lIns="0" tIns="0" rIns="0" bIns="0" rtlCol="0" anchor="t">
            <a:noAutofit/>
          </a:bodyPr>
          <a:lstStyle/>
          <a:p>
            <a:r>
              <a:rPr lang="sv-SE" dirty="0"/>
              <a:t>Strategiska åtgärdsområden </a:t>
            </a:r>
            <a:r>
              <a:rPr lang="sv-SE" sz="2000" dirty="0"/>
              <a:t>Brukarinflytande och patientsäkerhet</a:t>
            </a:r>
            <a:endParaRPr lang="sv-SE" dirty="0"/>
          </a:p>
          <a:p>
            <a:pPr lvl="1"/>
            <a:r>
              <a:rPr lang="sv-SE" dirty="0"/>
              <a:t>Samverkan med brukarorganisationer</a:t>
            </a:r>
          </a:p>
          <a:p>
            <a:pPr lvl="1"/>
            <a:r>
              <a:rPr lang="sv-SE" dirty="0"/>
              <a:t>Stöd till anhöriga och närstående</a:t>
            </a:r>
          </a:p>
          <a:p>
            <a:pPr lvl="1"/>
            <a:r>
              <a:rPr lang="sv-SE" dirty="0"/>
              <a:t>Brukarrevisioner och vårdanalys</a:t>
            </a:r>
          </a:p>
          <a:p>
            <a:pPr lvl="1"/>
            <a:r>
              <a:rPr lang="sv-SE" dirty="0"/>
              <a:t>Förändringar som möter invånarnas behov</a:t>
            </a:r>
          </a:p>
          <a:p>
            <a:pPr lvl="1"/>
            <a:r>
              <a:rPr lang="sv-SE" dirty="0"/>
              <a:t>Samordnat patientsäkerhetsarbete med fokus på suicid och tvångsvård</a:t>
            </a:r>
          </a:p>
          <a:p>
            <a:pPr lvl="1"/>
            <a:endParaRPr lang="sv-SE" dirty="0"/>
          </a:p>
        </p:txBody>
      </p:sp>
      <p:pic>
        <p:nvPicPr>
          <p:cNvPr id="9" name="Platshållare för bild 8">
            <a:extLst>
              <a:ext uri="{FF2B5EF4-FFF2-40B4-BE49-F238E27FC236}">
                <a16:creationId xmlns:a16="http://schemas.microsoft.com/office/drawing/2014/main" id="{13E8F1EF-7A96-3DCD-4264-80F45E114140}"/>
              </a:ext>
            </a:extLst>
          </p:cNvPr>
          <p:cNvPicPr>
            <a:picLocks noGrp="1" noChangeAspect="1"/>
          </p:cNvPicPr>
          <p:nvPr>
            <p:ph type="pic" sz="quarter" idx="20"/>
          </p:nvPr>
        </p:nvPicPr>
        <p:blipFill>
          <a:blip r:embed="rId3"/>
          <a:srcRect t="2759" b="2759"/>
          <a:stretch/>
        </p:blipFill>
        <p:spPr>
          <a:custGeom>
            <a:avLst/>
            <a:gdLst>
              <a:gd name="connsiteX0" fmla="*/ 1 w 5003957"/>
              <a:gd name="connsiteY0" fmla="*/ 0 h 4699000"/>
              <a:gd name="connsiteX1" fmla="*/ 1047501 w 5003957"/>
              <a:gd name="connsiteY1" fmla="*/ 0 h 4699000"/>
              <a:gd name="connsiteX2" fmla="*/ 2785023 w 5003957"/>
              <a:gd name="connsiteY2" fmla="*/ 0 h 4699000"/>
              <a:gd name="connsiteX3" fmla="*/ 3956456 w 5003957"/>
              <a:gd name="connsiteY3" fmla="*/ 0 h 4699000"/>
              <a:gd name="connsiteX4" fmla="*/ 5003957 w 5003957"/>
              <a:gd name="connsiteY4" fmla="*/ 1047501 h 4699000"/>
              <a:gd name="connsiteX5" fmla="*/ 5003957 w 5003957"/>
              <a:gd name="connsiteY5" fmla="*/ 2097768 h 4699000"/>
              <a:gd name="connsiteX6" fmla="*/ 5003957 w 5003957"/>
              <a:gd name="connsiteY6" fmla="*/ 3651499 h 4699000"/>
              <a:gd name="connsiteX7" fmla="*/ 5003957 w 5003957"/>
              <a:gd name="connsiteY7" fmla="*/ 4699000 h 4699000"/>
              <a:gd name="connsiteX8" fmla="*/ 3956456 w 5003957"/>
              <a:gd name="connsiteY8" fmla="*/ 4699000 h 4699000"/>
              <a:gd name="connsiteX9" fmla="*/ 2785023 w 5003957"/>
              <a:gd name="connsiteY9" fmla="*/ 4699000 h 4699000"/>
              <a:gd name="connsiteX10" fmla="*/ 2218935 w 5003957"/>
              <a:gd name="connsiteY10" fmla="*/ 4699000 h 4699000"/>
              <a:gd name="connsiteX11" fmla="*/ 1047501 w 5003957"/>
              <a:gd name="connsiteY11" fmla="*/ 4699000 h 4699000"/>
              <a:gd name="connsiteX12" fmla="*/ 1 w 5003957"/>
              <a:gd name="connsiteY12" fmla="*/ 4699000 h 4699000"/>
              <a:gd name="connsiteX13" fmla="*/ 1 w 5003957"/>
              <a:gd name="connsiteY13" fmla="*/ 3651518 h 4699000"/>
              <a:gd name="connsiteX14" fmla="*/ 0 w 5003957"/>
              <a:gd name="connsiteY14" fmla="*/ 3651499 h 4699000"/>
              <a:gd name="connsiteX15" fmla="*/ 0 w 5003957"/>
              <a:gd name="connsiteY15" fmla="*/ 1047501 h 4699000"/>
              <a:gd name="connsiteX16" fmla="*/ 1 w 5003957"/>
              <a:gd name="connsiteY16" fmla="*/ 1047482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003957" h="4699000">
                <a:moveTo>
                  <a:pt x="1" y="0"/>
                </a:moveTo>
                <a:lnTo>
                  <a:pt x="1047501" y="0"/>
                </a:lnTo>
                <a:lnTo>
                  <a:pt x="2785023" y="0"/>
                </a:lnTo>
                <a:lnTo>
                  <a:pt x="3956456" y="0"/>
                </a:lnTo>
                <a:cubicBezTo>
                  <a:pt x="4534975" y="0"/>
                  <a:pt x="5003957" y="468982"/>
                  <a:pt x="5003957" y="1047501"/>
                </a:cubicBezTo>
                <a:lnTo>
                  <a:pt x="5003957" y="2097768"/>
                </a:lnTo>
                <a:lnTo>
                  <a:pt x="5003957" y="3651499"/>
                </a:lnTo>
                <a:lnTo>
                  <a:pt x="5003957" y="4699000"/>
                </a:lnTo>
                <a:lnTo>
                  <a:pt x="3956456" y="4699000"/>
                </a:lnTo>
                <a:lnTo>
                  <a:pt x="2785023" y="4699000"/>
                </a:lnTo>
                <a:lnTo>
                  <a:pt x="2218935" y="4699000"/>
                </a:lnTo>
                <a:lnTo>
                  <a:pt x="1047501" y="4699000"/>
                </a:lnTo>
                <a:lnTo>
                  <a:pt x="1" y="4699000"/>
                </a:lnTo>
                <a:lnTo>
                  <a:pt x="1" y="3651518"/>
                </a:lnTo>
                <a:lnTo>
                  <a:pt x="0" y="3651499"/>
                </a:lnTo>
                <a:lnTo>
                  <a:pt x="0" y="1047501"/>
                </a:lnTo>
                <a:lnTo>
                  <a:pt x="1" y="1047482"/>
                </a:lnTo>
                <a:close/>
              </a:path>
            </a:pathLst>
          </a:custGeom>
          <a:solidFill>
            <a:srgbClr val="FFFFFF">
              <a:lumMod val="95000"/>
            </a:srgbClr>
          </a:solidFill>
        </p:spPr>
      </p:pic>
    </p:spTree>
    <p:extLst>
      <p:ext uri="{BB962C8B-B14F-4D97-AF65-F5344CB8AC3E}">
        <p14:creationId xmlns:p14="http://schemas.microsoft.com/office/powerpoint/2010/main" val="28714686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1C4A1D-8977-8801-4FB2-A0E676B24A88}"/>
            </a:ext>
          </a:extLst>
        </p:cNvPr>
        <p:cNvGrpSpPr/>
        <p:nvPr/>
      </p:nvGrpSpPr>
      <p:grpSpPr>
        <a:xfrm>
          <a:off x="0" y="0"/>
          <a:ext cx="0" cy="0"/>
          <a:chOff x="0" y="0"/>
          <a:chExt cx="0" cy="0"/>
        </a:xfrm>
      </p:grpSpPr>
      <p:sp>
        <p:nvSpPr>
          <p:cNvPr id="7" name="Rubrik 4">
            <a:extLst>
              <a:ext uri="{FF2B5EF4-FFF2-40B4-BE49-F238E27FC236}">
                <a16:creationId xmlns:a16="http://schemas.microsoft.com/office/drawing/2014/main" id="{C35B078D-CE0F-CF7F-E318-D41E40C3F12D}"/>
              </a:ext>
            </a:extLst>
          </p:cNvPr>
          <p:cNvSpPr>
            <a:spLocks noGrp="1"/>
          </p:cNvSpPr>
          <p:nvPr>
            <p:ph type="title"/>
          </p:nvPr>
        </p:nvSpPr>
        <p:spPr/>
        <p:txBody>
          <a:bodyPr/>
          <a:lstStyle/>
          <a:p>
            <a:pPr marL="467995" indent="-467995"/>
            <a:r>
              <a:rPr lang="sv-SE" sz="2800" dirty="0"/>
              <a:t>6. Stärkt suicidpreventivt arbete</a:t>
            </a:r>
            <a:endParaRPr lang="sv-SE" dirty="0">
              <a:ea typeface="Verdana"/>
            </a:endParaRPr>
          </a:p>
        </p:txBody>
      </p:sp>
      <p:sp>
        <p:nvSpPr>
          <p:cNvPr id="3" name="Platshållare för innehåll 2">
            <a:extLst>
              <a:ext uri="{FF2B5EF4-FFF2-40B4-BE49-F238E27FC236}">
                <a16:creationId xmlns:a16="http://schemas.microsoft.com/office/drawing/2014/main" id="{1FD81513-FCD3-A029-C76C-7571F98F1FBB}"/>
              </a:ext>
            </a:extLst>
          </p:cNvPr>
          <p:cNvSpPr>
            <a:spLocks noGrp="1"/>
          </p:cNvSpPr>
          <p:nvPr>
            <p:ph sz="quarter" idx="17"/>
          </p:nvPr>
        </p:nvSpPr>
        <p:spPr>
          <a:xfrm>
            <a:off x="1098000" y="2289600"/>
            <a:ext cx="5264700" cy="3311526"/>
          </a:xfrm>
        </p:spPr>
        <p:txBody>
          <a:bodyPr vert="horz" lIns="0" tIns="0" rIns="0" bIns="0" rtlCol="0" anchor="t">
            <a:noAutofit/>
          </a:bodyPr>
          <a:lstStyle/>
          <a:p>
            <a:r>
              <a:rPr lang="sv-SE" dirty="0"/>
              <a:t>Stärkt preventivt arbete vid suicidrisk och suicidalt beteende</a:t>
            </a:r>
          </a:p>
          <a:p>
            <a:pPr lvl="1"/>
            <a:r>
              <a:rPr lang="sv-SE" dirty="0"/>
              <a:t>upptäcka akuta försämringar</a:t>
            </a:r>
          </a:p>
          <a:p>
            <a:r>
              <a:rPr lang="sv-SE" dirty="0"/>
              <a:t>Utvecklat stöd till närstående</a:t>
            </a:r>
          </a:p>
          <a:p>
            <a:r>
              <a:rPr lang="sv-SE" dirty="0"/>
              <a:t>Utvecklat stöd till efterlevande</a:t>
            </a:r>
          </a:p>
        </p:txBody>
      </p:sp>
      <p:pic>
        <p:nvPicPr>
          <p:cNvPr id="9" name="Platshållare för bild 8">
            <a:extLst>
              <a:ext uri="{FF2B5EF4-FFF2-40B4-BE49-F238E27FC236}">
                <a16:creationId xmlns:a16="http://schemas.microsoft.com/office/drawing/2014/main" id="{4D096225-30DB-74CF-8C3A-A91B4DADBBD4}"/>
              </a:ext>
            </a:extLst>
          </p:cNvPr>
          <p:cNvPicPr>
            <a:picLocks noGrp="1" noChangeAspect="1"/>
          </p:cNvPicPr>
          <p:nvPr>
            <p:ph type="pic" sz="quarter" idx="20"/>
          </p:nvPr>
        </p:nvPicPr>
        <p:blipFill>
          <a:blip r:embed="rId3"/>
          <a:srcRect l="4848" r="4848"/>
          <a:stretch/>
        </p:blipFill>
        <p:spPr>
          <a:custGeom>
            <a:avLst/>
            <a:gdLst>
              <a:gd name="connsiteX0" fmla="*/ 1 w 5003957"/>
              <a:gd name="connsiteY0" fmla="*/ 0 h 4699000"/>
              <a:gd name="connsiteX1" fmla="*/ 1047501 w 5003957"/>
              <a:gd name="connsiteY1" fmla="*/ 0 h 4699000"/>
              <a:gd name="connsiteX2" fmla="*/ 2785023 w 5003957"/>
              <a:gd name="connsiteY2" fmla="*/ 0 h 4699000"/>
              <a:gd name="connsiteX3" fmla="*/ 3956456 w 5003957"/>
              <a:gd name="connsiteY3" fmla="*/ 0 h 4699000"/>
              <a:gd name="connsiteX4" fmla="*/ 5003957 w 5003957"/>
              <a:gd name="connsiteY4" fmla="*/ 1047501 h 4699000"/>
              <a:gd name="connsiteX5" fmla="*/ 5003957 w 5003957"/>
              <a:gd name="connsiteY5" fmla="*/ 2097768 h 4699000"/>
              <a:gd name="connsiteX6" fmla="*/ 5003957 w 5003957"/>
              <a:gd name="connsiteY6" fmla="*/ 3651499 h 4699000"/>
              <a:gd name="connsiteX7" fmla="*/ 5003957 w 5003957"/>
              <a:gd name="connsiteY7" fmla="*/ 4699000 h 4699000"/>
              <a:gd name="connsiteX8" fmla="*/ 3956456 w 5003957"/>
              <a:gd name="connsiteY8" fmla="*/ 4699000 h 4699000"/>
              <a:gd name="connsiteX9" fmla="*/ 2785023 w 5003957"/>
              <a:gd name="connsiteY9" fmla="*/ 4699000 h 4699000"/>
              <a:gd name="connsiteX10" fmla="*/ 2218935 w 5003957"/>
              <a:gd name="connsiteY10" fmla="*/ 4699000 h 4699000"/>
              <a:gd name="connsiteX11" fmla="*/ 1047501 w 5003957"/>
              <a:gd name="connsiteY11" fmla="*/ 4699000 h 4699000"/>
              <a:gd name="connsiteX12" fmla="*/ 1 w 5003957"/>
              <a:gd name="connsiteY12" fmla="*/ 4699000 h 4699000"/>
              <a:gd name="connsiteX13" fmla="*/ 1 w 5003957"/>
              <a:gd name="connsiteY13" fmla="*/ 3651518 h 4699000"/>
              <a:gd name="connsiteX14" fmla="*/ 0 w 5003957"/>
              <a:gd name="connsiteY14" fmla="*/ 3651499 h 4699000"/>
              <a:gd name="connsiteX15" fmla="*/ 0 w 5003957"/>
              <a:gd name="connsiteY15" fmla="*/ 1047501 h 4699000"/>
              <a:gd name="connsiteX16" fmla="*/ 1 w 5003957"/>
              <a:gd name="connsiteY16" fmla="*/ 1047482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003957" h="4699000">
                <a:moveTo>
                  <a:pt x="1" y="0"/>
                </a:moveTo>
                <a:lnTo>
                  <a:pt x="1047501" y="0"/>
                </a:lnTo>
                <a:lnTo>
                  <a:pt x="2785023" y="0"/>
                </a:lnTo>
                <a:lnTo>
                  <a:pt x="3956456" y="0"/>
                </a:lnTo>
                <a:cubicBezTo>
                  <a:pt x="4534975" y="0"/>
                  <a:pt x="5003957" y="468982"/>
                  <a:pt x="5003957" y="1047501"/>
                </a:cubicBezTo>
                <a:lnTo>
                  <a:pt x="5003957" y="2097768"/>
                </a:lnTo>
                <a:lnTo>
                  <a:pt x="5003957" y="3651499"/>
                </a:lnTo>
                <a:lnTo>
                  <a:pt x="5003957" y="4699000"/>
                </a:lnTo>
                <a:lnTo>
                  <a:pt x="3956456" y="4699000"/>
                </a:lnTo>
                <a:lnTo>
                  <a:pt x="2785023" y="4699000"/>
                </a:lnTo>
                <a:lnTo>
                  <a:pt x="2218935" y="4699000"/>
                </a:lnTo>
                <a:lnTo>
                  <a:pt x="1047501" y="4699000"/>
                </a:lnTo>
                <a:lnTo>
                  <a:pt x="1" y="4699000"/>
                </a:lnTo>
                <a:lnTo>
                  <a:pt x="1" y="3651518"/>
                </a:lnTo>
                <a:lnTo>
                  <a:pt x="0" y="3651499"/>
                </a:lnTo>
                <a:lnTo>
                  <a:pt x="0" y="1047501"/>
                </a:lnTo>
                <a:lnTo>
                  <a:pt x="1" y="1047482"/>
                </a:lnTo>
                <a:close/>
              </a:path>
            </a:pathLst>
          </a:custGeom>
          <a:solidFill>
            <a:srgbClr val="FFFFFF">
              <a:lumMod val="95000"/>
            </a:srgbClr>
          </a:solidFill>
        </p:spPr>
      </p:pic>
    </p:spTree>
    <p:extLst>
      <p:ext uri="{BB962C8B-B14F-4D97-AF65-F5344CB8AC3E}">
        <p14:creationId xmlns:p14="http://schemas.microsoft.com/office/powerpoint/2010/main" val="35398318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2CA362-32DA-9FBA-C619-B835D9D21BCA}"/>
            </a:ext>
          </a:extLst>
        </p:cNvPr>
        <p:cNvGrpSpPr/>
        <p:nvPr/>
      </p:nvGrpSpPr>
      <p:grpSpPr>
        <a:xfrm>
          <a:off x="0" y="0"/>
          <a:ext cx="0" cy="0"/>
          <a:chOff x="0" y="0"/>
          <a:chExt cx="0" cy="0"/>
        </a:xfrm>
      </p:grpSpPr>
      <p:sp>
        <p:nvSpPr>
          <p:cNvPr id="7" name="Rubrik 4">
            <a:extLst>
              <a:ext uri="{FF2B5EF4-FFF2-40B4-BE49-F238E27FC236}">
                <a16:creationId xmlns:a16="http://schemas.microsoft.com/office/drawing/2014/main" id="{1A1FCC40-6FA3-E652-7BA1-970C0BABD02B}"/>
              </a:ext>
            </a:extLst>
          </p:cNvPr>
          <p:cNvSpPr>
            <a:spLocks noGrp="1"/>
          </p:cNvSpPr>
          <p:nvPr>
            <p:ph type="title"/>
          </p:nvPr>
        </p:nvSpPr>
        <p:spPr/>
        <p:txBody>
          <a:bodyPr/>
          <a:lstStyle/>
          <a:p>
            <a:pPr marL="467995" indent="-467995"/>
            <a:r>
              <a:rPr lang="sv-SE" sz="2800" dirty="0"/>
              <a:t>6. Stärkt suicidpreventivt arbete</a:t>
            </a:r>
            <a:endParaRPr lang="sv-SE" dirty="0">
              <a:ea typeface="Verdana"/>
            </a:endParaRPr>
          </a:p>
        </p:txBody>
      </p:sp>
      <p:sp>
        <p:nvSpPr>
          <p:cNvPr id="3" name="Platshållare för innehåll 2">
            <a:extLst>
              <a:ext uri="{FF2B5EF4-FFF2-40B4-BE49-F238E27FC236}">
                <a16:creationId xmlns:a16="http://schemas.microsoft.com/office/drawing/2014/main" id="{F4208158-E1BE-D35B-131A-365221A386ED}"/>
              </a:ext>
            </a:extLst>
          </p:cNvPr>
          <p:cNvSpPr>
            <a:spLocks noGrp="1"/>
          </p:cNvSpPr>
          <p:nvPr>
            <p:ph sz="quarter" idx="17"/>
          </p:nvPr>
        </p:nvSpPr>
        <p:spPr/>
        <p:txBody>
          <a:bodyPr vert="horz" lIns="0" tIns="0" rIns="0" bIns="0" rtlCol="0" anchor="t">
            <a:noAutofit/>
          </a:bodyPr>
          <a:lstStyle/>
          <a:p>
            <a:r>
              <a:rPr lang="sv-SE" dirty="0"/>
              <a:t>Strategiska åtgärdsområden</a:t>
            </a:r>
          </a:p>
          <a:p>
            <a:pPr lvl="1"/>
            <a:r>
              <a:rPr lang="sv-SE" dirty="0"/>
              <a:t>Kunskapshöjande insatser</a:t>
            </a:r>
          </a:p>
          <a:p>
            <a:pPr lvl="1"/>
            <a:r>
              <a:rPr lang="sv-SE" dirty="0"/>
              <a:t>Suicidpreventivt stöd, rutiner </a:t>
            </a:r>
            <a:br>
              <a:rPr lang="sv-SE" dirty="0"/>
            </a:br>
            <a:r>
              <a:rPr lang="sv-SE" dirty="0"/>
              <a:t>och trygg uppföljning</a:t>
            </a:r>
          </a:p>
          <a:p>
            <a:pPr lvl="1"/>
            <a:r>
              <a:rPr lang="sv-SE" dirty="0"/>
              <a:t>Utvecklat arbete med suicid kopplat till sociala faktorer</a:t>
            </a:r>
          </a:p>
          <a:p>
            <a:pPr lvl="1"/>
            <a:r>
              <a:rPr lang="sv-SE" dirty="0"/>
              <a:t>Samverkan med civilsamhället</a:t>
            </a:r>
          </a:p>
          <a:p>
            <a:pPr lvl="1"/>
            <a:r>
              <a:rPr lang="sv-SE" dirty="0"/>
              <a:t>Kloka kliniska val</a:t>
            </a:r>
          </a:p>
        </p:txBody>
      </p:sp>
      <p:pic>
        <p:nvPicPr>
          <p:cNvPr id="9" name="Platshållare för bild 8">
            <a:extLst>
              <a:ext uri="{FF2B5EF4-FFF2-40B4-BE49-F238E27FC236}">
                <a16:creationId xmlns:a16="http://schemas.microsoft.com/office/drawing/2014/main" id="{E5B71431-F65A-3490-E76A-914F41E892A5}"/>
              </a:ext>
            </a:extLst>
          </p:cNvPr>
          <p:cNvPicPr>
            <a:picLocks noGrp="1" noChangeAspect="1"/>
          </p:cNvPicPr>
          <p:nvPr>
            <p:ph type="pic" sz="quarter" idx="20"/>
          </p:nvPr>
        </p:nvPicPr>
        <p:blipFill>
          <a:blip r:embed="rId3"/>
          <a:srcRect l="4848" r="4848"/>
          <a:stretch/>
        </p:blipFill>
        <p:spPr>
          <a:custGeom>
            <a:avLst/>
            <a:gdLst>
              <a:gd name="connsiteX0" fmla="*/ 1 w 5003957"/>
              <a:gd name="connsiteY0" fmla="*/ 0 h 4699000"/>
              <a:gd name="connsiteX1" fmla="*/ 1047501 w 5003957"/>
              <a:gd name="connsiteY1" fmla="*/ 0 h 4699000"/>
              <a:gd name="connsiteX2" fmla="*/ 2785023 w 5003957"/>
              <a:gd name="connsiteY2" fmla="*/ 0 h 4699000"/>
              <a:gd name="connsiteX3" fmla="*/ 3956456 w 5003957"/>
              <a:gd name="connsiteY3" fmla="*/ 0 h 4699000"/>
              <a:gd name="connsiteX4" fmla="*/ 5003957 w 5003957"/>
              <a:gd name="connsiteY4" fmla="*/ 1047501 h 4699000"/>
              <a:gd name="connsiteX5" fmla="*/ 5003957 w 5003957"/>
              <a:gd name="connsiteY5" fmla="*/ 2097768 h 4699000"/>
              <a:gd name="connsiteX6" fmla="*/ 5003957 w 5003957"/>
              <a:gd name="connsiteY6" fmla="*/ 3651499 h 4699000"/>
              <a:gd name="connsiteX7" fmla="*/ 5003957 w 5003957"/>
              <a:gd name="connsiteY7" fmla="*/ 4699000 h 4699000"/>
              <a:gd name="connsiteX8" fmla="*/ 3956456 w 5003957"/>
              <a:gd name="connsiteY8" fmla="*/ 4699000 h 4699000"/>
              <a:gd name="connsiteX9" fmla="*/ 2785023 w 5003957"/>
              <a:gd name="connsiteY9" fmla="*/ 4699000 h 4699000"/>
              <a:gd name="connsiteX10" fmla="*/ 2218935 w 5003957"/>
              <a:gd name="connsiteY10" fmla="*/ 4699000 h 4699000"/>
              <a:gd name="connsiteX11" fmla="*/ 1047501 w 5003957"/>
              <a:gd name="connsiteY11" fmla="*/ 4699000 h 4699000"/>
              <a:gd name="connsiteX12" fmla="*/ 1 w 5003957"/>
              <a:gd name="connsiteY12" fmla="*/ 4699000 h 4699000"/>
              <a:gd name="connsiteX13" fmla="*/ 1 w 5003957"/>
              <a:gd name="connsiteY13" fmla="*/ 3651518 h 4699000"/>
              <a:gd name="connsiteX14" fmla="*/ 0 w 5003957"/>
              <a:gd name="connsiteY14" fmla="*/ 3651499 h 4699000"/>
              <a:gd name="connsiteX15" fmla="*/ 0 w 5003957"/>
              <a:gd name="connsiteY15" fmla="*/ 1047501 h 4699000"/>
              <a:gd name="connsiteX16" fmla="*/ 1 w 5003957"/>
              <a:gd name="connsiteY16" fmla="*/ 1047482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003957" h="4699000">
                <a:moveTo>
                  <a:pt x="1" y="0"/>
                </a:moveTo>
                <a:lnTo>
                  <a:pt x="1047501" y="0"/>
                </a:lnTo>
                <a:lnTo>
                  <a:pt x="2785023" y="0"/>
                </a:lnTo>
                <a:lnTo>
                  <a:pt x="3956456" y="0"/>
                </a:lnTo>
                <a:cubicBezTo>
                  <a:pt x="4534975" y="0"/>
                  <a:pt x="5003957" y="468982"/>
                  <a:pt x="5003957" y="1047501"/>
                </a:cubicBezTo>
                <a:lnTo>
                  <a:pt x="5003957" y="2097768"/>
                </a:lnTo>
                <a:lnTo>
                  <a:pt x="5003957" y="3651499"/>
                </a:lnTo>
                <a:lnTo>
                  <a:pt x="5003957" y="4699000"/>
                </a:lnTo>
                <a:lnTo>
                  <a:pt x="3956456" y="4699000"/>
                </a:lnTo>
                <a:lnTo>
                  <a:pt x="2785023" y="4699000"/>
                </a:lnTo>
                <a:lnTo>
                  <a:pt x="2218935" y="4699000"/>
                </a:lnTo>
                <a:lnTo>
                  <a:pt x="1047501" y="4699000"/>
                </a:lnTo>
                <a:lnTo>
                  <a:pt x="1" y="4699000"/>
                </a:lnTo>
                <a:lnTo>
                  <a:pt x="1" y="3651518"/>
                </a:lnTo>
                <a:lnTo>
                  <a:pt x="0" y="3651499"/>
                </a:lnTo>
                <a:lnTo>
                  <a:pt x="0" y="1047501"/>
                </a:lnTo>
                <a:lnTo>
                  <a:pt x="1" y="1047482"/>
                </a:lnTo>
                <a:close/>
              </a:path>
            </a:pathLst>
          </a:custGeom>
          <a:solidFill>
            <a:srgbClr val="FFFFFF">
              <a:lumMod val="95000"/>
            </a:srgbClr>
          </a:solidFill>
        </p:spPr>
      </p:pic>
    </p:spTree>
    <p:extLst>
      <p:ext uri="{BB962C8B-B14F-4D97-AF65-F5344CB8AC3E}">
        <p14:creationId xmlns:p14="http://schemas.microsoft.com/office/powerpoint/2010/main" val="20962589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9174C3E-07CB-A890-C7E6-C77DBEA4DEF5}"/>
              </a:ext>
            </a:extLst>
          </p:cNvPr>
          <p:cNvSpPr>
            <a:spLocks noGrp="1"/>
          </p:cNvSpPr>
          <p:nvPr>
            <p:ph type="title"/>
          </p:nvPr>
        </p:nvSpPr>
        <p:spPr/>
        <p:txBody>
          <a:bodyPr/>
          <a:lstStyle/>
          <a:p>
            <a:r>
              <a:rPr lang="sv-SE" sz="2800" dirty="0"/>
              <a:t>7. Stärkt kunskapsutveckling </a:t>
            </a:r>
            <a:br>
              <a:rPr lang="sv-SE" sz="2800" dirty="0"/>
            </a:br>
            <a:r>
              <a:rPr lang="sv-SE" sz="2800" dirty="0"/>
              <a:t>inom området psykisk hälsa och suicidprevention</a:t>
            </a:r>
          </a:p>
        </p:txBody>
      </p:sp>
      <p:sp>
        <p:nvSpPr>
          <p:cNvPr id="3" name="Platshållare för innehåll 2">
            <a:extLst>
              <a:ext uri="{FF2B5EF4-FFF2-40B4-BE49-F238E27FC236}">
                <a16:creationId xmlns:a16="http://schemas.microsoft.com/office/drawing/2014/main" id="{029F39D8-22C7-6003-60F8-391B8D90E90E}"/>
              </a:ext>
            </a:extLst>
          </p:cNvPr>
          <p:cNvSpPr>
            <a:spLocks noGrp="1"/>
          </p:cNvSpPr>
          <p:nvPr>
            <p:ph sz="quarter" idx="17"/>
          </p:nvPr>
        </p:nvSpPr>
        <p:spPr>
          <a:xfrm>
            <a:off x="1097999" y="2289600"/>
            <a:ext cx="5312325" cy="3311526"/>
          </a:xfrm>
        </p:spPr>
        <p:txBody>
          <a:bodyPr/>
          <a:lstStyle/>
          <a:p>
            <a:r>
              <a:rPr lang="sv-SE" dirty="0"/>
              <a:t>Utveckling med nära koppling till klinisk verksamhet</a:t>
            </a:r>
          </a:p>
          <a:p>
            <a:r>
              <a:rPr lang="sv-SE" dirty="0"/>
              <a:t>Utgå ifrån nationell kunskapsstyrning</a:t>
            </a:r>
          </a:p>
          <a:p>
            <a:r>
              <a:rPr lang="sv-SE" dirty="0"/>
              <a:t>Arbetet ska genomsyras av koppling mellan nationell, regional och lokal kunskapsstyrning</a:t>
            </a:r>
          </a:p>
        </p:txBody>
      </p:sp>
      <p:pic>
        <p:nvPicPr>
          <p:cNvPr id="7" name="Platshållare för bild 6">
            <a:extLst>
              <a:ext uri="{FF2B5EF4-FFF2-40B4-BE49-F238E27FC236}">
                <a16:creationId xmlns:a16="http://schemas.microsoft.com/office/drawing/2014/main" id="{88C3B1A7-4ABC-D6D4-B6EA-CE1A045C98B1}"/>
              </a:ext>
            </a:extLst>
          </p:cNvPr>
          <p:cNvPicPr>
            <a:picLocks noGrp="1" noChangeAspect="1"/>
          </p:cNvPicPr>
          <p:nvPr>
            <p:ph type="pic" sz="quarter" idx="20"/>
          </p:nvPr>
        </p:nvPicPr>
        <p:blipFill>
          <a:blip r:embed="rId3"/>
          <a:srcRect t="1" b="1"/>
          <a:stretch/>
        </p:blipFill>
        <p:spPr>
          <a:custGeom>
            <a:avLst/>
            <a:gdLst>
              <a:gd name="connsiteX0" fmla="*/ 1 w 5003957"/>
              <a:gd name="connsiteY0" fmla="*/ 0 h 4699000"/>
              <a:gd name="connsiteX1" fmla="*/ 1047501 w 5003957"/>
              <a:gd name="connsiteY1" fmla="*/ 0 h 4699000"/>
              <a:gd name="connsiteX2" fmla="*/ 2785023 w 5003957"/>
              <a:gd name="connsiteY2" fmla="*/ 0 h 4699000"/>
              <a:gd name="connsiteX3" fmla="*/ 3956456 w 5003957"/>
              <a:gd name="connsiteY3" fmla="*/ 0 h 4699000"/>
              <a:gd name="connsiteX4" fmla="*/ 5003957 w 5003957"/>
              <a:gd name="connsiteY4" fmla="*/ 1047501 h 4699000"/>
              <a:gd name="connsiteX5" fmla="*/ 5003957 w 5003957"/>
              <a:gd name="connsiteY5" fmla="*/ 2097768 h 4699000"/>
              <a:gd name="connsiteX6" fmla="*/ 5003957 w 5003957"/>
              <a:gd name="connsiteY6" fmla="*/ 3651499 h 4699000"/>
              <a:gd name="connsiteX7" fmla="*/ 5003957 w 5003957"/>
              <a:gd name="connsiteY7" fmla="*/ 4699000 h 4699000"/>
              <a:gd name="connsiteX8" fmla="*/ 3956456 w 5003957"/>
              <a:gd name="connsiteY8" fmla="*/ 4699000 h 4699000"/>
              <a:gd name="connsiteX9" fmla="*/ 2785023 w 5003957"/>
              <a:gd name="connsiteY9" fmla="*/ 4699000 h 4699000"/>
              <a:gd name="connsiteX10" fmla="*/ 2218935 w 5003957"/>
              <a:gd name="connsiteY10" fmla="*/ 4699000 h 4699000"/>
              <a:gd name="connsiteX11" fmla="*/ 1047501 w 5003957"/>
              <a:gd name="connsiteY11" fmla="*/ 4699000 h 4699000"/>
              <a:gd name="connsiteX12" fmla="*/ 1 w 5003957"/>
              <a:gd name="connsiteY12" fmla="*/ 4699000 h 4699000"/>
              <a:gd name="connsiteX13" fmla="*/ 1 w 5003957"/>
              <a:gd name="connsiteY13" fmla="*/ 3651518 h 4699000"/>
              <a:gd name="connsiteX14" fmla="*/ 0 w 5003957"/>
              <a:gd name="connsiteY14" fmla="*/ 3651499 h 4699000"/>
              <a:gd name="connsiteX15" fmla="*/ 0 w 5003957"/>
              <a:gd name="connsiteY15" fmla="*/ 1047501 h 4699000"/>
              <a:gd name="connsiteX16" fmla="*/ 1 w 5003957"/>
              <a:gd name="connsiteY16" fmla="*/ 1047482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003957" h="4699000">
                <a:moveTo>
                  <a:pt x="1" y="0"/>
                </a:moveTo>
                <a:lnTo>
                  <a:pt x="1047501" y="0"/>
                </a:lnTo>
                <a:lnTo>
                  <a:pt x="2785023" y="0"/>
                </a:lnTo>
                <a:lnTo>
                  <a:pt x="3956456" y="0"/>
                </a:lnTo>
                <a:cubicBezTo>
                  <a:pt x="4534975" y="0"/>
                  <a:pt x="5003957" y="468982"/>
                  <a:pt x="5003957" y="1047501"/>
                </a:cubicBezTo>
                <a:lnTo>
                  <a:pt x="5003957" y="2097768"/>
                </a:lnTo>
                <a:lnTo>
                  <a:pt x="5003957" y="3651499"/>
                </a:lnTo>
                <a:lnTo>
                  <a:pt x="5003957" y="4699000"/>
                </a:lnTo>
                <a:lnTo>
                  <a:pt x="3956456" y="4699000"/>
                </a:lnTo>
                <a:lnTo>
                  <a:pt x="2785023" y="4699000"/>
                </a:lnTo>
                <a:lnTo>
                  <a:pt x="2218935" y="4699000"/>
                </a:lnTo>
                <a:lnTo>
                  <a:pt x="1047501" y="4699000"/>
                </a:lnTo>
                <a:lnTo>
                  <a:pt x="1" y="4699000"/>
                </a:lnTo>
                <a:lnTo>
                  <a:pt x="1" y="3651518"/>
                </a:lnTo>
                <a:lnTo>
                  <a:pt x="0" y="3651499"/>
                </a:lnTo>
                <a:lnTo>
                  <a:pt x="0" y="1047501"/>
                </a:lnTo>
                <a:lnTo>
                  <a:pt x="1" y="1047482"/>
                </a:lnTo>
                <a:close/>
              </a:path>
            </a:pathLst>
          </a:custGeom>
          <a:solidFill>
            <a:srgbClr val="FFFFFF">
              <a:lumMod val="95000"/>
            </a:srgbClr>
          </a:solidFill>
        </p:spPr>
      </p:pic>
    </p:spTree>
    <p:extLst>
      <p:ext uri="{BB962C8B-B14F-4D97-AF65-F5344CB8AC3E}">
        <p14:creationId xmlns:p14="http://schemas.microsoft.com/office/powerpoint/2010/main" val="31008214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288E5-6503-84BA-8A9E-D39051029E2E}"/>
            </a:ext>
          </a:extLst>
        </p:cNvPr>
        <p:cNvGrpSpPr/>
        <p:nvPr/>
      </p:nvGrpSpPr>
      <p:grpSpPr>
        <a:xfrm>
          <a:off x="0" y="0"/>
          <a:ext cx="0" cy="0"/>
          <a:chOff x="0" y="0"/>
          <a:chExt cx="0" cy="0"/>
        </a:xfrm>
      </p:grpSpPr>
      <p:sp>
        <p:nvSpPr>
          <p:cNvPr id="7" name="Rubrik 4">
            <a:extLst>
              <a:ext uri="{FF2B5EF4-FFF2-40B4-BE49-F238E27FC236}">
                <a16:creationId xmlns:a16="http://schemas.microsoft.com/office/drawing/2014/main" id="{CC32A67A-E98E-E759-F808-514CBF456095}"/>
              </a:ext>
            </a:extLst>
          </p:cNvPr>
          <p:cNvSpPr>
            <a:spLocks noGrp="1"/>
          </p:cNvSpPr>
          <p:nvPr>
            <p:ph type="title"/>
          </p:nvPr>
        </p:nvSpPr>
        <p:spPr/>
        <p:txBody>
          <a:bodyPr/>
          <a:lstStyle/>
          <a:p>
            <a:pPr marL="467995" indent="-467995"/>
            <a:r>
              <a:rPr lang="sv-SE" sz="2800" dirty="0"/>
              <a:t>7. Stärkt kunskapsutveckling </a:t>
            </a:r>
            <a:br>
              <a:rPr lang="sv-SE" sz="2800" dirty="0"/>
            </a:br>
            <a:r>
              <a:rPr lang="sv-SE" sz="2800" dirty="0"/>
              <a:t>inom området psykisk hälsa och suicidprevention</a:t>
            </a:r>
            <a:endParaRPr lang="sv-SE" dirty="0">
              <a:ea typeface="Verdana"/>
            </a:endParaRPr>
          </a:p>
        </p:txBody>
      </p:sp>
      <p:sp>
        <p:nvSpPr>
          <p:cNvPr id="3" name="Platshållare för innehåll 2">
            <a:extLst>
              <a:ext uri="{FF2B5EF4-FFF2-40B4-BE49-F238E27FC236}">
                <a16:creationId xmlns:a16="http://schemas.microsoft.com/office/drawing/2014/main" id="{58A0957D-3793-E63E-B3C7-110C56A43D59}"/>
              </a:ext>
            </a:extLst>
          </p:cNvPr>
          <p:cNvSpPr>
            <a:spLocks noGrp="1"/>
          </p:cNvSpPr>
          <p:nvPr>
            <p:ph sz="quarter" idx="17"/>
          </p:nvPr>
        </p:nvSpPr>
        <p:spPr>
          <a:xfrm>
            <a:off x="1097999" y="2289600"/>
            <a:ext cx="5502825" cy="3311526"/>
          </a:xfrm>
        </p:spPr>
        <p:txBody>
          <a:bodyPr vert="horz" lIns="0" tIns="0" rIns="0" bIns="0" rtlCol="0" anchor="t">
            <a:noAutofit/>
          </a:bodyPr>
          <a:lstStyle/>
          <a:p>
            <a:r>
              <a:rPr lang="sv-SE" dirty="0"/>
              <a:t>Strategiska åtgärdsområden</a:t>
            </a:r>
          </a:p>
          <a:p>
            <a:pPr lvl="1"/>
            <a:r>
              <a:rPr lang="sv-SE" dirty="0"/>
              <a:t>Höjd grundläggande kompetens</a:t>
            </a:r>
          </a:p>
          <a:p>
            <a:pPr lvl="1"/>
            <a:r>
              <a:rPr lang="sv-SE" dirty="0"/>
              <a:t>Kontinuerlig fortbildning</a:t>
            </a:r>
          </a:p>
          <a:p>
            <a:pPr lvl="1"/>
            <a:r>
              <a:rPr lang="sv-SE" dirty="0"/>
              <a:t>Bidra till nationell kunskapsutveckling</a:t>
            </a:r>
          </a:p>
          <a:p>
            <a:pPr lvl="1"/>
            <a:r>
              <a:rPr lang="sv-SE" dirty="0"/>
              <a:t>Följsamhet till nationell kunskapsstyrning, tillgänglighet och kvalitet</a:t>
            </a:r>
          </a:p>
        </p:txBody>
      </p:sp>
      <p:pic>
        <p:nvPicPr>
          <p:cNvPr id="9" name="Platshållare för bild 8">
            <a:extLst>
              <a:ext uri="{FF2B5EF4-FFF2-40B4-BE49-F238E27FC236}">
                <a16:creationId xmlns:a16="http://schemas.microsoft.com/office/drawing/2014/main" id="{2A464736-2283-9ABB-FE17-8FB438641E81}"/>
              </a:ext>
            </a:extLst>
          </p:cNvPr>
          <p:cNvPicPr>
            <a:picLocks noGrp="1" noChangeAspect="1"/>
          </p:cNvPicPr>
          <p:nvPr>
            <p:ph type="pic" sz="quarter" idx="20"/>
          </p:nvPr>
        </p:nvPicPr>
        <p:blipFill>
          <a:blip r:embed="rId3"/>
          <a:srcRect l="6777" r="6777"/>
          <a:stretch/>
        </p:blipFill>
        <p:spPr>
          <a:custGeom>
            <a:avLst/>
            <a:gdLst>
              <a:gd name="connsiteX0" fmla="*/ 1 w 5003957"/>
              <a:gd name="connsiteY0" fmla="*/ 0 h 4699000"/>
              <a:gd name="connsiteX1" fmla="*/ 1047501 w 5003957"/>
              <a:gd name="connsiteY1" fmla="*/ 0 h 4699000"/>
              <a:gd name="connsiteX2" fmla="*/ 2785023 w 5003957"/>
              <a:gd name="connsiteY2" fmla="*/ 0 h 4699000"/>
              <a:gd name="connsiteX3" fmla="*/ 3956456 w 5003957"/>
              <a:gd name="connsiteY3" fmla="*/ 0 h 4699000"/>
              <a:gd name="connsiteX4" fmla="*/ 5003957 w 5003957"/>
              <a:gd name="connsiteY4" fmla="*/ 1047501 h 4699000"/>
              <a:gd name="connsiteX5" fmla="*/ 5003957 w 5003957"/>
              <a:gd name="connsiteY5" fmla="*/ 2097768 h 4699000"/>
              <a:gd name="connsiteX6" fmla="*/ 5003957 w 5003957"/>
              <a:gd name="connsiteY6" fmla="*/ 3651499 h 4699000"/>
              <a:gd name="connsiteX7" fmla="*/ 5003957 w 5003957"/>
              <a:gd name="connsiteY7" fmla="*/ 4699000 h 4699000"/>
              <a:gd name="connsiteX8" fmla="*/ 3956456 w 5003957"/>
              <a:gd name="connsiteY8" fmla="*/ 4699000 h 4699000"/>
              <a:gd name="connsiteX9" fmla="*/ 2785023 w 5003957"/>
              <a:gd name="connsiteY9" fmla="*/ 4699000 h 4699000"/>
              <a:gd name="connsiteX10" fmla="*/ 2218935 w 5003957"/>
              <a:gd name="connsiteY10" fmla="*/ 4699000 h 4699000"/>
              <a:gd name="connsiteX11" fmla="*/ 1047501 w 5003957"/>
              <a:gd name="connsiteY11" fmla="*/ 4699000 h 4699000"/>
              <a:gd name="connsiteX12" fmla="*/ 1 w 5003957"/>
              <a:gd name="connsiteY12" fmla="*/ 4699000 h 4699000"/>
              <a:gd name="connsiteX13" fmla="*/ 1 w 5003957"/>
              <a:gd name="connsiteY13" fmla="*/ 3651518 h 4699000"/>
              <a:gd name="connsiteX14" fmla="*/ 0 w 5003957"/>
              <a:gd name="connsiteY14" fmla="*/ 3651499 h 4699000"/>
              <a:gd name="connsiteX15" fmla="*/ 0 w 5003957"/>
              <a:gd name="connsiteY15" fmla="*/ 1047501 h 4699000"/>
              <a:gd name="connsiteX16" fmla="*/ 1 w 5003957"/>
              <a:gd name="connsiteY16" fmla="*/ 1047482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003957" h="4699000">
                <a:moveTo>
                  <a:pt x="1" y="0"/>
                </a:moveTo>
                <a:lnTo>
                  <a:pt x="1047501" y="0"/>
                </a:lnTo>
                <a:lnTo>
                  <a:pt x="2785023" y="0"/>
                </a:lnTo>
                <a:lnTo>
                  <a:pt x="3956456" y="0"/>
                </a:lnTo>
                <a:cubicBezTo>
                  <a:pt x="4534975" y="0"/>
                  <a:pt x="5003957" y="468982"/>
                  <a:pt x="5003957" y="1047501"/>
                </a:cubicBezTo>
                <a:lnTo>
                  <a:pt x="5003957" y="2097768"/>
                </a:lnTo>
                <a:lnTo>
                  <a:pt x="5003957" y="3651499"/>
                </a:lnTo>
                <a:lnTo>
                  <a:pt x="5003957" y="4699000"/>
                </a:lnTo>
                <a:lnTo>
                  <a:pt x="3956456" y="4699000"/>
                </a:lnTo>
                <a:lnTo>
                  <a:pt x="2785023" y="4699000"/>
                </a:lnTo>
                <a:lnTo>
                  <a:pt x="2218935" y="4699000"/>
                </a:lnTo>
                <a:lnTo>
                  <a:pt x="1047501" y="4699000"/>
                </a:lnTo>
                <a:lnTo>
                  <a:pt x="1" y="4699000"/>
                </a:lnTo>
                <a:lnTo>
                  <a:pt x="1" y="3651518"/>
                </a:lnTo>
                <a:lnTo>
                  <a:pt x="0" y="3651499"/>
                </a:lnTo>
                <a:lnTo>
                  <a:pt x="0" y="1047501"/>
                </a:lnTo>
                <a:lnTo>
                  <a:pt x="1" y="1047482"/>
                </a:lnTo>
                <a:close/>
              </a:path>
            </a:pathLst>
          </a:custGeom>
          <a:solidFill>
            <a:srgbClr val="FFFFFF">
              <a:lumMod val="95000"/>
            </a:srgbClr>
          </a:solidFill>
        </p:spPr>
      </p:pic>
    </p:spTree>
    <p:extLst>
      <p:ext uri="{BB962C8B-B14F-4D97-AF65-F5344CB8AC3E}">
        <p14:creationId xmlns:p14="http://schemas.microsoft.com/office/powerpoint/2010/main" val="36543711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75D27CE-3A00-B08C-D9E5-9F69A66B81C5}"/>
              </a:ext>
            </a:extLst>
          </p:cNvPr>
          <p:cNvSpPr>
            <a:spLocks noGrp="1"/>
          </p:cNvSpPr>
          <p:nvPr>
            <p:ph type="title"/>
          </p:nvPr>
        </p:nvSpPr>
        <p:spPr/>
        <p:txBody>
          <a:bodyPr/>
          <a:lstStyle/>
          <a:p>
            <a:r>
              <a:rPr lang="sv-SE" dirty="0"/>
              <a:t>Uppföljning av arbetet med psykisk hälsa</a:t>
            </a:r>
          </a:p>
        </p:txBody>
      </p:sp>
      <p:pic>
        <p:nvPicPr>
          <p:cNvPr id="6" name="Platshållare för bild 5">
            <a:extLst>
              <a:ext uri="{FF2B5EF4-FFF2-40B4-BE49-F238E27FC236}">
                <a16:creationId xmlns:a16="http://schemas.microsoft.com/office/drawing/2014/main" id="{ED18CACC-51DC-67C0-ACEB-4775445485AC}"/>
              </a:ext>
            </a:extLst>
          </p:cNvPr>
          <p:cNvPicPr>
            <a:picLocks noGrp="1" noChangeAspect="1"/>
          </p:cNvPicPr>
          <p:nvPr>
            <p:ph type="pic" sz="quarter" idx="27"/>
          </p:nvPr>
        </p:nvPicPr>
        <p:blipFill>
          <a:blip r:embed="rId3"/>
          <a:srcRect l="-41792" t="-423" b="254"/>
          <a:stretch>
            <a:fillRect/>
          </a:stretch>
        </p:blipFill>
        <p:spPr>
          <a:xfrm>
            <a:off x="389262" y="380997"/>
            <a:ext cx="11412171" cy="4540200"/>
          </a:xfrm>
          <a:custGeom>
            <a:avLst/>
            <a:gdLst>
              <a:gd name="connsiteX0" fmla="*/ 0 w 11412171"/>
              <a:gd name="connsiteY0" fmla="*/ 0 h 4540200"/>
              <a:gd name="connsiteX1" fmla="*/ 8226418 w 11412171"/>
              <a:gd name="connsiteY1" fmla="*/ 0 h 4540200"/>
              <a:gd name="connsiteX2" fmla="*/ 8226418 w 11412171"/>
              <a:gd name="connsiteY2" fmla="*/ 4200 h 4540200"/>
              <a:gd name="connsiteX3" fmla="*/ 8975361 w 11412171"/>
              <a:gd name="connsiteY3" fmla="*/ 4200 h 4540200"/>
              <a:gd name="connsiteX4" fmla="*/ 8975361 w 11412171"/>
              <a:gd name="connsiteY4" fmla="*/ 0 h 4540200"/>
              <a:gd name="connsiteX5" fmla="*/ 11412171 w 11412171"/>
              <a:gd name="connsiteY5" fmla="*/ 0 h 4540200"/>
              <a:gd name="connsiteX6" fmla="*/ 11412171 w 11412171"/>
              <a:gd name="connsiteY6" fmla="*/ 610124 h 4540200"/>
              <a:gd name="connsiteX7" fmla="*/ 11412171 w 11412171"/>
              <a:gd name="connsiteY7" fmla="*/ 2595883 h 4540200"/>
              <a:gd name="connsiteX8" fmla="*/ 11412171 w 11412171"/>
              <a:gd name="connsiteY8" fmla="*/ 3934276 h 4540200"/>
              <a:gd name="connsiteX9" fmla="*/ 10806247 w 11412171"/>
              <a:gd name="connsiteY9" fmla="*/ 4540200 h 4540200"/>
              <a:gd name="connsiteX10" fmla="*/ 7730495 w 11412171"/>
              <a:gd name="connsiteY10" fmla="*/ 4540200 h 4540200"/>
              <a:gd name="connsiteX11" fmla="*/ 7688832 w 11412171"/>
              <a:gd name="connsiteY11" fmla="*/ 4536000 h 4540200"/>
              <a:gd name="connsiteX12" fmla="*/ 0 w 11412171"/>
              <a:gd name="connsiteY12" fmla="*/ 4536000 h 454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412171" h="4540200">
                <a:moveTo>
                  <a:pt x="0" y="0"/>
                </a:moveTo>
                <a:lnTo>
                  <a:pt x="8226418" y="0"/>
                </a:lnTo>
                <a:lnTo>
                  <a:pt x="8226418" y="4200"/>
                </a:lnTo>
                <a:lnTo>
                  <a:pt x="8975361" y="4200"/>
                </a:lnTo>
                <a:lnTo>
                  <a:pt x="8975361" y="0"/>
                </a:lnTo>
                <a:lnTo>
                  <a:pt x="11412171" y="0"/>
                </a:lnTo>
                <a:lnTo>
                  <a:pt x="11412171" y="610124"/>
                </a:lnTo>
                <a:lnTo>
                  <a:pt x="11412171" y="2595883"/>
                </a:lnTo>
                <a:lnTo>
                  <a:pt x="11412171" y="3934276"/>
                </a:lnTo>
                <a:cubicBezTo>
                  <a:pt x="11412171" y="4268919"/>
                  <a:pt x="11140890" y="4540200"/>
                  <a:pt x="10806247" y="4540200"/>
                </a:cubicBezTo>
                <a:lnTo>
                  <a:pt x="7730495" y="4540200"/>
                </a:lnTo>
                <a:lnTo>
                  <a:pt x="7688832" y="4536000"/>
                </a:lnTo>
                <a:lnTo>
                  <a:pt x="0" y="4536000"/>
                </a:lnTo>
                <a:close/>
              </a:path>
            </a:pathLst>
          </a:custGeom>
          <a:solidFill>
            <a:srgbClr val="E7E1DF"/>
          </a:solidFill>
        </p:spPr>
      </p:pic>
      <p:sp>
        <p:nvSpPr>
          <p:cNvPr id="9" name="textruta 8">
            <a:extLst>
              <a:ext uri="{FF2B5EF4-FFF2-40B4-BE49-F238E27FC236}">
                <a16:creationId xmlns:a16="http://schemas.microsoft.com/office/drawing/2014/main" id="{440113C5-CE92-ED4C-C698-47678A76BFAF}"/>
              </a:ext>
            </a:extLst>
          </p:cNvPr>
          <p:cNvSpPr txBox="1"/>
          <p:nvPr/>
        </p:nvSpPr>
        <p:spPr>
          <a:xfrm>
            <a:off x="667995" y="3351900"/>
            <a:ext cx="3076575" cy="1309910"/>
          </a:xfrm>
          <a:prstGeom prst="rect">
            <a:avLst/>
          </a:prstGeom>
          <a:noFill/>
        </p:spPr>
        <p:txBody>
          <a:bodyPr wrap="square">
            <a:spAutoFit/>
          </a:bodyPr>
          <a:lstStyle/>
          <a:p>
            <a:pPr>
              <a:lnSpc>
                <a:spcPct val="130000"/>
              </a:lnSpc>
            </a:pPr>
            <a:r>
              <a:rPr lang="sv-SE" sz="2000" dirty="0"/>
              <a:t>Årsvis genom indikatorer</a:t>
            </a:r>
          </a:p>
          <a:p>
            <a:pPr>
              <a:lnSpc>
                <a:spcPct val="130000"/>
              </a:lnSpc>
              <a:spcBef>
                <a:spcPts val="500"/>
              </a:spcBef>
            </a:pPr>
            <a:r>
              <a:rPr lang="sv-SE" sz="2000" dirty="0"/>
              <a:t>2026 utgör baslinje</a:t>
            </a:r>
          </a:p>
        </p:txBody>
      </p:sp>
    </p:spTree>
    <p:extLst>
      <p:ext uri="{BB962C8B-B14F-4D97-AF65-F5344CB8AC3E}">
        <p14:creationId xmlns:p14="http://schemas.microsoft.com/office/powerpoint/2010/main" val="18824386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38F378-78FE-347A-AFE6-041B97C0A4F0}"/>
            </a:ext>
          </a:extLst>
        </p:cNvPr>
        <p:cNvGrpSpPr/>
        <p:nvPr/>
      </p:nvGrpSpPr>
      <p:grpSpPr>
        <a:xfrm>
          <a:off x="0" y="0"/>
          <a:ext cx="0" cy="0"/>
          <a:chOff x="0" y="0"/>
          <a:chExt cx="0" cy="0"/>
        </a:xfrm>
      </p:grpSpPr>
      <p:sp>
        <p:nvSpPr>
          <p:cNvPr id="10" name="Rubrik 9">
            <a:extLst>
              <a:ext uri="{FF2B5EF4-FFF2-40B4-BE49-F238E27FC236}">
                <a16:creationId xmlns:a16="http://schemas.microsoft.com/office/drawing/2014/main" id="{93D56ADA-6D8E-708D-C327-50A983C6602F}"/>
              </a:ext>
            </a:extLst>
          </p:cNvPr>
          <p:cNvSpPr>
            <a:spLocks noGrp="1"/>
          </p:cNvSpPr>
          <p:nvPr>
            <p:ph type="title"/>
          </p:nvPr>
        </p:nvSpPr>
        <p:spPr/>
        <p:txBody>
          <a:bodyPr/>
          <a:lstStyle/>
          <a:p>
            <a:r>
              <a:rPr lang="sv-SE" dirty="0"/>
              <a:t>Uppföljningsplan</a:t>
            </a:r>
          </a:p>
        </p:txBody>
      </p:sp>
      <p:sp>
        <p:nvSpPr>
          <p:cNvPr id="14" name="Platshållare för innehåll 13">
            <a:extLst>
              <a:ext uri="{FF2B5EF4-FFF2-40B4-BE49-F238E27FC236}">
                <a16:creationId xmlns:a16="http://schemas.microsoft.com/office/drawing/2014/main" id="{327ED762-4A32-16D4-FCD0-DBAD5A6C25D9}"/>
              </a:ext>
            </a:extLst>
          </p:cNvPr>
          <p:cNvSpPr>
            <a:spLocks noGrp="1"/>
          </p:cNvSpPr>
          <p:nvPr>
            <p:ph sz="quarter" idx="17"/>
          </p:nvPr>
        </p:nvSpPr>
        <p:spPr>
          <a:xfrm>
            <a:off x="1096246" y="2098800"/>
            <a:ext cx="5323604" cy="3311999"/>
          </a:xfrm>
        </p:spPr>
        <p:txBody>
          <a:bodyPr/>
          <a:lstStyle/>
          <a:p>
            <a:pPr lvl="0"/>
            <a:r>
              <a:rPr lang="sv-SE" noProof="0" dirty="0"/>
              <a:t>Ett levande dokument som utvecklas i takt med att nationella och regionala indikatorer beslutas</a:t>
            </a:r>
          </a:p>
          <a:p>
            <a:pPr lvl="0"/>
            <a:r>
              <a:rPr lang="sv-SE" noProof="0" dirty="0"/>
              <a:t>Arbetet är påbörjat</a:t>
            </a:r>
          </a:p>
          <a:p>
            <a:pPr lvl="0"/>
            <a:r>
              <a:rPr lang="sv-SE" noProof="0" dirty="0"/>
              <a:t>Mål att ta fram indikatorer som vi kan leda och styra på</a:t>
            </a:r>
          </a:p>
          <a:p>
            <a:endParaRPr lang="sv-SE" dirty="0"/>
          </a:p>
        </p:txBody>
      </p:sp>
      <p:pic>
        <p:nvPicPr>
          <p:cNvPr id="13" name="Bildobjekt 12">
            <a:extLst>
              <a:ext uri="{FF2B5EF4-FFF2-40B4-BE49-F238E27FC236}">
                <a16:creationId xmlns:a16="http://schemas.microsoft.com/office/drawing/2014/main" id="{96F4897D-5CA7-4750-AB3E-0FFBFC9187E1}"/>
              </a:ext>
            </a:extLst>
          </p:cNvPr>
          <p:cNvPicPr>
            <a:picLocks noChangeAspect="1"/>
          </p:cNvPicPr>
          <p:nvPr/>
        </p:nvPicPr>
        <p:blipFill>
          <a:blip r:embed="rId3"/>
          <a:stretch>
            <a:fillRect/>
          </a:stretch>
        </p:blipFill>
        <p:spPr>
          <a:xfrm rot="399426">
            <a:off x="7373560" y="833656"/>
            <a:ext cx="3582340" cy="504114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0496113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latshållare för bild 21">
            <a:extLst>
              <a:ext uri="{FF2B5EF4-FFF2-40B4-BE49-F238E27FC236}">
                <a16:creationId xmlns:a16="http://schemas.microsoft.com/office/drawing/2014/main" id="{B6E4CD85-E529-60A5-92D4-24E63422F745}"/>
              </a:ext>
            </a:extLst>
          </p:cNvPr>
          <p:cNvPicPr>
            <a:picLocks noGrp="1"/>
          </p:cNvPicPr>
          <p:nvPr>
            <p:ph type="pic" sz="quarter" idx="13"/>
          </p:nvPr>
        </p:nvPicPr>
        <p:blipFill>
          <a:blip r:embed="rId3">
            <a:extLst>
              <a:ext uri="{28A0092B-C50C-407E-A947-70E740481C1C}">
                <a14:useLocalDpi xmlns:a14="http://schemas.microsoft.com/office/drawing/2010/main" val="0"/>
              </a:ext>
            </a:extLst>
          </a:blip>
          <a:srcRect l="36456" t="36" r="13253" b="8181"/>
          <a:stretch>
            <a:fillRect/>
          </a:stretch>
        </p:blipFill>
        <p:spPr>
          <a:xfrm>
            <a:off x="6798481" y="385758"/>
            <a:ext cx="5004000" cy="6091200"/>
          </a:xfrm>
        </p:spPr>
      </p:pic>
      <p:sp>
        <p:nvSpPr>
          <p:cNvPr id="6" name="Rubrik 5">
            <a:extLst>
              <a:ext uri="{FF2B5EF4-FFF2-40B4-BE49-F238E27FC236}">
                <a16:creationId xmlns:a16="http://schemas.microsoft.com/office/drawing/2014/main" id="{475F0F01-EAAB-DD6F-F743-76758DC4B915}"/>
              </a:ext>
            </a:extLst>
          </p:cNvPr>
          <p:cNvSpPr>
            <a:spLocks noGrp="1"/>
          </p:cNvSpPr>
          <p:nvPr>
            <p:ph type="title"/>
          </p:nvPr>
        </p:nvSpPr>
        <p:spPr/>
        <p:txBody>
          <a:bodyPr anchor="ctr"/>
          <a:lstStyle/>
          <a:p>
            <a:r>
              <a:rPr lang="sv-SE" dirty="0"/>
              <a:t>Vision</a:t>
            </a:r>
          </a:p>
        </p:txBody>
      </p:sp>
      <p:sp>
        <p:nvSpPr>
          <p:cNvPr id="10" name="Platshållare för innehåll 9">
            <a:extLst>
              <a:ext uri="{FF2B5EF4-FFF2-40B4-BE49-F238E27FC236}">
                <a16:creationId xmlns:a16="http://schemas.microsoft.com/office/drawing/2014/main" id="{2D88FB11-6C55-DF58-06C6-C429A37DA170}"/>
              </a:ext>
            </a:extLst>
          </p:cNvPr>
          <p:cNvSpPr>
            <a:spLocks noGrp="1"/>
          </p:cNvSpPr>
          <p:nvPr>
            <p:ph sz="quarter" idx="17"/>
          </p:nvPr>
        </p:nvSpPr>
        <p:spPr>
          <a:xfrm>
            <a:off x="1096621" y="2036166"/>
            <a:ext cx="4995333" cy="3078760"/>
          </a:xfrm>
        </p:spPr>
        <p:txBody>
          <a:bodyPr/>
          <a:lstStyle/>
          <a:p>
            <a:pPr marL="0" indent="0">
              <a:buNone/>
            </a:pPr>
            <a:r>
              <a:rPr lang="sv-SE" sz="2400" dirty="0"/>
              <a:t>Ett samhälle som främjar en god och jämlik fysisk hälsa i hela befolkningen och där ingen bör hamna i en så utsatt situation att den enda utvägen upplevs vara självmord</a:t>
            </a:r>
          </a:p>
        </p:txBody>
      </p:sp>
      <p:sp>
        <p:nvSpPr>
          <p:cNvPr id="3" name="textruta 2">
            <a:extLst>
              <a:ext uri="{FF2B5EF4-FFF2-40B4-BE49-F238E27FC236}">
                <a16:creationId xmlns:a16="http://schemas.microsoft.com/office/drawing/2014/main" id="{EF534368-6CB4-342F-5A7E-934C1142C1DF}"/>
              </a:ext>
            </a:extLst>
          </p:cNvPr>
          <p:cNvSpPr txBox="1"/>
          <p:nvPr/>
        </p:nvSpPr>
        <p:spPr>
          <a:xfrm>
            <a:off x="2162175" y="5783263"/>
            <a:ext cx="4533900" cy="646331"/>
          </a:xfrm>
          <a:prstGeom prst="rect">
            <a:avLst/>
          </a:prstGeom>
          <a:noFill/>
        </p:spPr>
        <p:txBody>
          <a:bodyPr wrap="square">
            <a:spAutoFit/>
          </a:bodyPr>
          <a:lstStyle/>
          <a:p>
            <a:pPr algn="r"/>
            <a:r>
              <a:rPr lang="sv-SE" dirty="0">
                <a:hlinkClick r:id="rId4"/>
              </a:rPr>
              <a:t>Nationell strategi för </a:t>
            </a:r>
          </a:p>
          <a:p>
            <a:pPr algn="r"/>
            <a:r>
              <a:rPr lang="sv-SE" dirty="0">
                <a:hlinkClick r:id="rId4"/>
              </a:rPr>
              <a:t>psykisk hälsa och suicidprevention</a:t>
            </a:r>
            <a:endParaRPr lang="sv-SE" dirty="0"/>
          </a:p>
        </p:txBody>
      </p:sp>
      <p:pic>
        <p:nvPicPr>
          <p:cNvPr id="19" name="Bildobjekt 18">
            <a:extLst>
              <a:ext uri="{FF2B5EF4-FFF2-40B4-BE49-F238E27FC236}">
                <a16:creationId xmlns:a16="http://schemas.microsoft.com/office/drawing/2014/main" id="{BDDB1F45-D4F1-F8B5-8BE6-C6C7FBB98CC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50028" y="731925"/>
            <a:ext cx="1801371" cy="1801371"/>
          </a:xfrm>
          <a:prstGeom prst="rect">
            <a:avLst/>
          </a:prstGeom>
        </p:spPr>
      </p:pic>
    </p:spTree>
    <p:extLst>
      <p:ext uri="{BB962C8B-B14F-4D97-AF65-F5344CB8AC3E}">
        <p14:creationId xmlns:p14="http://schemas.microsoft.com/office/powerpoint/2010/main" val="10117181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13857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901B9BF4-CE62-F87C-D25B-D5FCD61C7E1D}"/>
              </a:ext>
            </a:extLst>
          </p:cNvPr>
          <p:cNvSpPr>
            <a:spLocks noGrp="1"/>
          </p:cNvSpPr>
          <p:nvPr>
            <p:ph type="title"/>
          </p:nvPr>
        </p:nvSpPr>
        <p:spPr/>
        <p:txBody>
          <a:bodyPr anchor="ctr"/>
          <a:lstStyle/>
          <a:p>
            <a:r>
              <a:rPr lang="sv-SE" dirty="0"/>
              <a:t>Övergripande mål</a:t>
            </a:r>
          </a:p>
        </p:txBody>
      </p:sp>
      <p:sp>
        <p:nvSpPr>
          <p:cNvPr id="5" name="Platshållare för innehåll 4">
            <a:extLst>
              <a:ext uri="{FF2B5EF4-FFF2-40B4-BE49-F238E27FC236}">
                <a16:creationId xmlns:a16="http://schemas.microsoft.com/office/drawing/2014/main" id="{B0A592AB-1E2B-C6FF-93CD-C044E2AD5C8A}"/>
              </a:ext>
            </a:extLst>
          </p:cNvPr>
          <p:cNvSpPr>
            <a:spLocks noGrp="1"/>
          </p:cNvSpPr>
          <p:nvPr>
            <p:ph sz="quarter" idx="17"/>
          </p:nvPr>
        </p:nvSpPr>
        <p:spPr>
          <a:xfrm>
            <a:off x="1096621" y="1860675"/>
            <a:ext cx="5251152" cy="3922588"/>
          </a:xfrm>
        </p:spPr>
        <p:txBody>
          <a:bodyPr/>
          <a:lstStyle/>
          <a:p>
            <a:pPr marL="457200" indent="-457200">
              <a:buFont typeface="+mj-lt"/>
              <a:buAutoNum type="arabicPeriod"/>
            </a:pPr>
            <a:r>
              <a:rPr lang="sv-SE" dirty="0"/>
              <a:t>Förbättrad psykisk hälsa i hela befolkningen</a:t>
            </a:r>
          </a:p>
          <a:p>
            <a:pPr marL="457200" indent="-457200">
              <a:buFont typeface="+mj-lt"/>
              <a:buAutoNum type="arabicPeriod"/>
            </a:pPr>
            <a:r>
              <a:rPr lang="sv-SE" dirty="0"/>
              <a:t>Färre liv förlorade i suicid</a:t>
            </a:r>
          </a:p>
          <a:p>
            <a:pPr marL="457200" indent="-457200">
              <a:buFont typeface="+mj-lt"/>
              <a:buAutoNum type="arabicPeriod"/>
            </a:pPr>
            <a:r>
              <a:rPr lang="sv-SE" dirty="0"/>
              <a:t>Minskade påverkbara skillnader i psykisk hälsa</a:t>
            </a:r>
          </a:p>
          <a:p>
            <a:pPr marL="457200" indent="-457200">
              <a:buFont typeface="+mj-lt"/>
              <a:buAutoNum type="arabicPeriod"/>
            </a:pPr>
            <a:r>
              <a:rPr lang="sv-SE" dirty="0"/>
              <a:t>Minskade negativa konsekvenser på grund av psykiatriska tillstånd</a:t>
            </a:r>
          </a:p>
        </p:txBody>
      </p:sp>
      <p:pic>
        <p:nvPicPr>
          <p:cNvPr id="73" name="Platshållare för bild 72">
            <a:extLst>
              <a:ext uri="{FF2B5EF4-FFF2-40B4-BE49-F238E27FC236}">
                <a16:creationId xmlns:a16="http://schemas.microsoft.com/office/drawing/2014/main" id="{503C7225-0FDD-DFA9-4872-709A82C5CCAE}"/>
              </a:ext>
            </a:extLst>
          </p:cNvPr>
          <p:cNvPicPr>
            <a:picLocks noGrp="1"/>
          </p:cNvPicPr>
          <p:nvPr>
            <p:ph type="pic" sz="quarter" idx="13"/>
          </p:nvPr>
        </p:nvPicPr>
        <p:blipFill>
          <a:blip r:embed="rId3">
            <a:extLst>
              <a:ext uri="{28A0092B-C50C-407E-A947-70E740481C1C}">
                <a14:useLocalDpi xmlns:a14="http://schemas.microsoft.com/office/drawing/2010/main" val="0"/>
              </a:ext>
            </a:extLst>
          </a:blip>
          <a:srcRect l="22603" r="22603"/>
          <a:stretch>
            <a:fillRect/>
          </a:stretch>
        </p:blipFill>
        <p:spPr/>
      </p:pic>
      <p:pic>
        <p:nvPicPr>
          <p:cNvPr id="6" name="Bildobjekt 5">
            <a:extLst>
              <a:ext uri="{FF2B5EF4-FFF2-40B4-BE49-F238E27FC236}">
                <a16:creationId xmlns:a16="http://schemas.microsoft.com/office/drawing/2014/main" id="{324F59E4-7E1F-97CF-EE05-BDA44571B6A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50028" y="731925"/>
            <a:ext cx="1801371" cy="1801371"/>
          </a:xfrm>
          <a:prstGeom prst="rect">
            <a:avLst/>
          </a:prstGeom>
        </p:spPr>
      </p:pic>
      <p:sp>
        <p:nvSpPr>
          <p:cNvPr id="8" name="textruta 7">
            <a:extLst>
              <a:ext uri="{FF2B5EF4-FFF2-40B4-BE49-F238E27FC236}">
                <a16:creationId xmlns:a16="http://schemas.microsoft.com/office/drawing/2014/main" id="{E10746BE-7A7E-5D62-F6B5-1D95FCC8C64A}"/>
              </a:ext>
            </a:extLst>
          </p:cNvPr>
          <p:cNvSpPr txBox="1"/>
          <p:nvPr/>
        </p:nvSpPr>
        <p:spPr>
          <a:xfrm>
            <a:off x="2162175" y="5783263"/>
            <a:ext cx="4533900" cy="646331"/>
          </a:xfrm>
          <a:prstGeom prst="rect">
            <a:avLst/>
          </a:prstGeom>
          <a:noFill/>
        </p:spPr>
        <p:txBody>
          <a:bodyPr wrap="square">
            <a:spAutoFit/>
          </a:bodyPr>
          <a:lstStyle/>
          <a:p>
            <a:pPr algn="r"/>
            <a:r>
              <a:rPr lang="sv-SE" dirty="0">
                <a:hlinkClick r:id="rId5"/>
              </a:rPr>
              <a:t>Nationell strategi för </a:t>
            </a:r>
          </a:p>
          <a:p>
            <a:pPr algn="r"/>
            <a:r>
              <a:rPr lang="sv-SE" dirty="0">
                <a:hlinkClick r:id="rId5"/>
              </a:rPr>
              <a:t>psykisk hälsa och suicidprevention</a:t>
            </a:r>
            <a:endParaRPr lang="sv-SE" dirty="0"/>
          </a:p>
        </p:txBody>
      </p:sp>
    </p:spTree>
    <p:extLst>
      <p:ext uri="{BB962C8B-B14F-4D97-AF65-F5344CB8AC3E}">
        <p14:creationId xmlns:p14="http://schemas.microsoft.com/office/powerpoint/2010/main" val="643488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746F7565-C941-795D-DC08-BC90FA933EB7}"/>
              </a:ext>
            </a:extLst>
          </p:cNvPr>
          <p:cNvSpPr>
            <a:spLocks noGrp="1"/>
          </p:cNvSpPr>
          <p:nvPr>
            <p:ph type="title"/>
          </p:nvPr>
        </p:nvSpPr>
        <p:spPr/>
        <p:txBody>
          <a:bodyPr anchor="t">
            <a:normAutofit/>
          </a:bodyPr>
          <a:lstStyle/>
          <a:p>
            <a:r>
              <a:rPr lang="sv-SE" dirty="0"/>
              <a:t>Mål i den regionala planen</a:t>
            </a:r>
          </a:p>
        </p:txBody>
      </p:sp>
      <p:graphicFrame>
        <p:nvGraphicFramePr>
          <p:cNvPr id="13" name="Platshållare för innehåll 5">
            <a:extLst>
              <a:ext uri="{FF2B5EF4-FFF2-40B4-BE49-F238E27FC236}">
                <a16:creationId xmlns:a16="http://schemas.microsoft.com/office/drawing/2014/main" id="{2849D748-4AB6-593A-F6DE-BBF5B37F224D}"/>
              </a:ext>
            </a:extLst>
          </p:cNvPr>
          <p:cNvGraphicFramePr>
            <a:graphicFrameLocks noGrp="1"/>
          </p:cNvGraphicFramePr>
          <p:nvPr>
            <p:ph sz="quarter" idx="17"/>
            <p:extLst>
              <p:ext uri="{D42A27DB-BD31-4B8C-83A1-F6EECF244321}">
                <p14:modId xmlns:p14="http://schemas.microsoft.com/office/powerpoint/2010/main" val="1513702351"/>
              </p:ext>
            </p:extLst>
          </p:nvPr>
        </p:nvGraphicFramePr>
        <p:xfrm>
          <a:off x="687388" y="1838325"/>
          <a:ext cx="9576000" cy="43815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517182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C26B121D-BA1D-404D-95E0-5C66DDF76A9F}"/>
              </a:ext>
            </a:extLst>
          </p:cNvPr>
          <p:cNvSpPr>
            <a:spLocks noGrp="1"/>
          </p:cNvSpPr>
          <p:nvPr>
            <p:ph type="title"/>
          </p:nvPr>
        </p:nvSpPr>
        <p:spPr/>
        <p:txBody>
          <a:bodyPr anchor="t">
            <a:normAutofit/>
          </a:bodyPr>
          <a:lstStyle/>
          <a:p>
            <a:pPr>
              <a:lnSpc>
                <a:spcPct val="100000"/>
              </a:lnSpc>
            </a:pPr>
            <a:r>
              <a:rPr lang="sv-SE"/>
              <a:t>Tre faser av genomförande </a:t>
            </a:r>
            <a:br>
              <a:rPr lang="sv-SE"/>
            </a:br>
            <a:r>
              <a:rPr lang="sv-SE"/>
              <a:t>– nationellt och regionalt</a:t>
            </a:r>
          </a:p>
        </p:txBody>
      </p:sp>
      <p:sp>
        <p:nvSpPr>
          <p:cNvPr id="9" name="Platshållare för bild 8">
            <a:extLst>
              <a:ext uri="{FF2B5EF4-FFF2-40B4-BE49-F238E27FC236}">
                <a16:creationId xmlns:a16="http://schemas.microsoft.com/office/drawing/2014/main" id="{661CC773-094E-E131-77AB-9FDFB4A86EC7}"/>
              </a:ext>
            </a:extLst>
          </p:cNvPr>
          <p:cNvSpPr>
            <a:spLocks noGrp="1"/>
          </p:cNvSpPr>
          <p:nvPr>
            <p:ph type="pic" sz="quarter" idx="27"/>
          </p:nvPr>
        </p:nvSpPr>
        <p:spPr/>
        <p:txBody>
          <a:bodyPr/>
          <a:lstStyle/>
          <a:p>
            <a:endParaRPr lang="sv-SE"/>
          </a:p>
        </p:txBody>
      </p:sp>
      <p:graphicFrame>
        <p:nvGraphicFramePr>
          <p:cNvPr id="7" name="Diagram 6">
            <a:extLst>
              <a:ext uri="{FF2B5EF4-FFF2-40B4-BE49-F238E27FC236}">
                <a16:creationId xmlns:a16="http://schemas.microsoft.com/office/drawing/2014/main" id="{8421E37A-4B65-F901-576D-5ABC4E27A685}"/>
              </a:ext>
            </a:extLst>
          </p:cNvPr>
          <p:cNvGraphicFramePr/>
          <p:nvPr>
            <p:extLst>
              <p:ext uri="{D42A27DB-BD31-4B8C-83A1-F6EECF244321}">
                <p14:modId xmlns:p14="http://schemas.microsoft.com/office/powerpoint/2010/main" val="1776980709"/>
              </p:ext>
            </p:extLst>
          </p:nvPr>
        </p:nvGraphicFramePr>
        <p:xfrm>
          <a:off x="714375" y="635328"/>
          <a:ext cx="10479881" cy="39866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867062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4">
            <a:extLst>
              <a:ext uri="{FF2B5EF4-FFF2-40B4-BE49-F238E27FC236}">
                <a16:creationId xmlns:a16="http://schemas.microsoft.com/office/drawing/2014/main" id="{FA966227-8AD7-32B2-28E2-9BB298A7E45C}"/>
              </a:ext>
            </a:extLst>
          </p:cNvPr>
          <p:cNvSpPr>
            <a:spLocks noGrp="1"/>
          </p:cNvSpPr>
          <p:nvPr>
            <p:ph type="title"/>
          </p:nvPr>
        </p:nvSpPr>
        <p:spPr/>
        <p:txBody>
          <a:bodyPr/>
          <a:lstStyle/>
          <a:p>
            <a:pPr marL="468000" indent="-468000"/>
            <a:r>
              <a:rPr lang="sv-SE" sz="2800" dirty="0"/>
              <a:t>1. Ökat fokus på att stärka psykiskt välbefinnande och psykisk hälsa som resurs för individ och samhälle</a:t>
            </a:r>
            <a:endParaRPr lang="sv-SE" dirty="0"/>
          </a:p>
        </p:txBody>
      </p:sp>
      <p:sp>
        <p:nvSpPr>
          <p:cNvPr id="3" name="Platshållare för innehåll 2">
            <a:extLst>
              <a:ext uri="{FF2B5EF4-FFF2-40B4-BE49-F238E27FC236}">
                <a16:creationId xmlns:a16="http://schemas.microsoft.com/office/drawing/2014/main" id="{490A9B7D-2837-FF8F-FC0F-3C3F5FD9BCBC}"/>
              </a:ext>
            </a:extLst>
          </p:cNvPr>
          <p:cNvSpPr>
            <a:spLocks noGrp="1"/>
          </p:cNvSpPr>
          <p:nvPr>
            <p:ph sz="quarter" idx="17"/>
          </p:nvPr>
        </p:nvSpPr>
        <p:spPr>
          <a:xfrm>
            <a:off x="1098000" y="2289600"/>
            <a:ext cx="5283750" cy="3311526"/>
          </a:xfrm>
        </p:spPr>
        <p:txBody>
          <a:bodyPr/>
          <a:lstStyle/>
          <a:p>
            <a:r>
              <a:rPr lang="sv-SE" dirty="0"/>
              <a:t>Samhällsaktörer delar ansvaret </a:t>
            </a:r>
            <a:br>
              <a:rPr lang="sv-SE" dirty="0"/>
            </a:br>
            <a:r>
              <a:rPr lang="sv-SE" dirty="0"/>
              <a:t>att främja psykisk hälsa</a:t>
            </a:r>
          </a:p>
          <a:p>
            <a:r>
              <a:rPr lang="sv-SE" dirty="0"/>
              <a:t>Samverkan är centralt</a:t>
            </a:r>
          </a:p>
          <a:p>
            <a:r>
              <a:rPr lang="sv-SE" dirty="0"/>
              <a:t>VGR ska vara tydlig och aktiv aktör</a:t>
            </a:r>
          </a:p>
          <a:p>
            <a:r>
              <a:rPr lang="sv-SE" dirty="0"/>
              <a:t>Del av ett bredare folkhälsoarbete</a:t>
            </a:r>
          </a:p>
          <a:p>
            <a:r>
              <a:rPr lang="sv-SE" dirty="0"/>
              <a:t>Stärkt samordning för mer samlat och effektivt genomförande</a:t>
            </a:r>
          </a:p>
        </p:txBody>
      </p:sp>
      <p:pic>
        <p:nvPicPr>
          <p:cNvPr id="6" name="Platshållare för bild 8">
            <a:extLst>
              <a:ext uri="{FF2B5EF4-FFF2-40B4-BE49-F238E27FC236}">
                <a16:creationId xmlns:a16="http://schemas.microsoft.com/office/drawing/2014/main" id="{4AB6828E-FA4F-2E40-39B9-AFF7D7D14A6A}"/>
              </a:ext>
            </a:extLst>
          </p:cNvPr>
          <p:cNvPicPr>
            <a:picLocks noGrp="1" noChangeAspect="1"/>
          </p:cNvPicPr>
          <p:nvPr>
            <p:ph type="pic" sz="quarter" idx="20"/>
          </p:nvPr>
        </p:nvPicPr>
        <p:blipFill>
          <a:blip r:embed="rId3"/>
          <a:srcRect l="5760" r="5760"/>
          <a:stretch/>
        </p:blipFill>
        <p:spPr>
          <a:custGeom>
            <a:avLst/>
            <a:gdLst>
              <a:gd name="connsiteX0" fmla="*/ 1 w 5003957"/>
              <a:gd name="connsiteY0" fmla="*/ 0 h 4699000"/>
              <a:gd name="connsiteX1" fmla="*/ 1047501 w 5003957"/>
              <a:gd name="connsiteY1" fmla="*/ 0 h 4699000"/>
              <a:gd name="connsiteX2" fmla="*/ 2785023 w 5003957"/>
              <a:gd name="connsiteY2" fmla="*/ 0 h 4699000"/>
              <a:gd name="connsiteX3" fmla="*/ 3956456 w 5003957"/>
              <a:gd name="connsiteY3" fmla="*/ 0 h 4699000"/>
              <a:gd name="connsiteX4" fmla="*/ 5003957 w 5003957"/>
              <a:gd name="connsiteY4" fmla="*/ 1047501 h 4699000"/>
              <a:gd name="connsiteX5" fmla="*/ 5003957 w 5003957"/>
              <a:gd name="connsiteY5" fmla="*/ 2097768 h 4699000"/>
              <a:gd name="connsiteX6" fmla="*/ 5003957 w 5003957"/>
              <a:gd name="connsiteY6" fmla="*/ 3651499 h 4699000"/>
              <a:gd name="connsiteX7" fmla="*/ 5003957 w 5003957"/>
              <a:gd name="connsiteY7" fmla="*/ 4699000 h 4699000"/>
              <a:gd name="connsiteX8" fmla="*/ 3956456 w 5003957"/>
              <a:gd name="connsiteY8" fmla="*/ 4699000 h 4699000"/>
              <a:gd name="connsiteX9" fmla="*/ 2785023 w 5003957"/>
              <a:gd name="connsiteY9" fmla="*/ 4699000 h 4699000"/>
              <a:gd name="connsiteX10" fmla="*/ 2218935 w 5003957"/>
              <a:gd name="connsiteY10" fmla="*/ 4699000 h 4699000"/>
              <a:gd name="connsiteX11" fmla="*/ 1047501 w 5003957"/>
              <a:gd name="connsiteY11" fmla="*/ 4699000 h 4699000"/>
              <a:gd name="connsiteX12" fmla="*/ 1 w 5003957"/>
              <a:gd name="connsiteY12" fmla="*/ 4699000 h 4699000"/>
              <a:gd name="connsiteX13" fmla="*/ 1 w 5003957"/>
              <a:gd name="connsiteY13" fmla="*/ 3651518 h 4699000"/>
              <a:gd name="connsiteX14" fmla="*/ 0 w 5003957"/>
              <a:gd name="connsiteY14" fmla="*/ 3651499 h 4699000"/>
              <a:gd name="connsiteX15" fmla="*/ 0 w 5003957"/>
              <a:gd name="connsiteY15" fmla="*/ 1047501 h 4699000"/>
              <a:gd name="connsiteX16" fmla="*/ 1 w 5003957"/>
              <a:gd name="connsiteY16" fmla="*/ 1047482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003957" h="4699000">
                <a:moveTo>
                  <a:pt x="1" y="0"/>
                </a:moveTo>
                <a:lnTo>
                  <a:pt x="1047501" y="0"/>
                </a:lnTo>
                <a:lnTo>
                  <a:pt x="2785023" y="0"/>
                </a:lnTo>
                <a:lnTo>
                  <a:pt x="3956456" y="0"/>
                </a:lnTo>
                <a:cubicBezTo>
                  <a:pt x="4534975" y="0"/>
                  <a:pt x="5003957" y="468982"/>
                  <a:pt x="5003957" y="1047501"/>
                </a:cubicBezTo>
                <a:lnTo>
                  <a:pt x="5003957" y="2097768"/>
                </a:lnTo>
                <a:lnTo>
                  <a:pt x="5003957" y="3651499"/>
                </a:lnTo>
                <a:lnTo>
                  <a:pt x="5003957" y="4699000"/>
                </a:lnTo>
                <a:lnTo>
                  <a:pt x="3956456" y="4699000"/>
                </a:lnTo>
                <a:lnTo>
                  <a:pt x="2785023" y="4699000"/>
                </a:lnTo>
                <a:lnTo>
                  <a:pt x="2218935" y="4699000"/>
                </a:lnTo>
                <a:lnTo>
                  <a:pt x="1047501" y="4699000"/>
                </a:lnTo>
                <a:lnTo>
                  <a:pt x="1" y="4699000"/>
                </a:lnTo>
                <a:lnTo>
                  <a:pt x="1" y="3651518"/>
                </a:lnTo>
                <a:lnTo>
                  <a:pt x="0" y="3651499"/>
                </a:lnTo>
                <a:lnTo>
                  <a:pt x="0" y="1047501"/>
                </a:lnTo>
                <a:lnTo>
                  <a:pt x="1" y="1047482"/>
                </a:lnTo>
                <a:close/>
              </a:path>
            </a:pathLst>
          </a:custGeom>
          <a:solidFill>
            <a:srgbClr val="FFFFFF">
              <a:lumMod val="95000"/>
            </a:srgbClr>
          </a:solidFill>
        </p:spPr>
      </p:pic>
    </p:spTree>
    <p:extLst>
      <p:ext uri="{BB962C8B-B14F-4D97-AF65-F5344CB8AC3E}">
        <p14:creationId xmlns:p14="http://schemas.microsoft.com/office/powerpoint/2010/main" val="17256401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4CC420-DEB6-6780-7CBA-65B2A681383F}"/>
            </a:ext>
          </a:extLst>
        </p:cNvPr>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90CB9CE0-D246-AE8B-D99C-E03151AC1E19}"/>
              </a:ext>
            </a:extLst>
          </p:cNvPr>
          <p:cNvSpPr>
            <a:spLocks noGrp="1"/>
          </p:cNvSpPr>
          <p:nvPr>
            <p:ph sz="quarter" idx="17"/>
          </p:nvPr>
        </p:nvSpPr>
        <p:spPr>
          <a:xfrm>
            <a:off x="1097999" y="2289600"/>
            <a:ext cx="5178975" cy="3311526"/>
          </a:xfrm>
        </p:spPr>
        <p:txBody>
          <a:bodyPr/>
          <a:lstStyle/>
          <a:p>
            <a:r>
              <a:rPr lang="sv-SE" dirty="0"/>
              <a:t>Strategiska åtgärdsområden</a:t>
            </a:r>
          </a:p>
          <a:p>
            <a:pPr lvl="1"/>
            <a:r>
              <a:rPr lang="sv-SE" dirty="0"/>
              <a:t>Stärka och utveckla strukturer för samordning inom och mellan VGR:s samhällsuppdrag</a:t>
            </a:r>
          </a:p>
          <a:p>
            <a:pPr lvl="1"/>
            <a:r>
              <a:rPr lang="sv-SE" dirty="0"/>
              <a:t>Utveckla långsiktiga former för samverkan med civilsamhället</a:t>
            </a:r>
          </a:p>
        </p:txBody>
      </p:sp>
      <p:pic>
        <p:nvPicPr>
          <p:cNvPr id="6" name="Platshållare för bild 8">
            <a:extLst>
              <a:ext uri="{FF2B5EF4-FFF2-40B4-BE49-F238E27FC236}">
                <a16:creationId xmlns:a16="http://schemas.microsoft.com/office/drawing/2014/main" id="{07012F38-DC90-B5F6-30A6-CED188AD11E3}"/>
              </a:ext>
            </a:extLst>
          </p:cNvPr>
          <p:cNvPicPr>
            <a:picLocks noGrp="1" noChangeAspect="1"/>
          </p:cNvPicPr>
          <p:nvPr>
            <p:ph type="pic" sz="quarter" idx="20"/>
          </p:nvPr>
        </p:nvPicPr>
        <p:blipFill>
          <a:blip r:embed="rId3"/>
          <a:srcRect l="5760" r="5760"/>
          <a:stretch/>
        </p:blipFill>
        <p:spPr>
          <a:xfrm>
            <a:off x="6797675" y="1781175"/>
            <a:ext cx="5003800" cy="4699000"/>
          </a:xfrm>
          <a:custGeom>
            <a:avLst/>
            <a:gdLst>
              <a:gd name="connsiteX0" fmla="*/ 1 w 5003957"/>
              <a:gd name="connsiteY0" fmla="*/ 0 h 4699000"/>
              <a:gd name="connsiteX1" fmla="*/ 1047501 w 5003957"/>
              <a:gd name="connsiteY1" fmla="*/ 0 h 4699000"/>
              <a:gd name="connsiteX2" fmla="*/ 2785023 w 5003957"/>
              <a:gd name="connsiteY2" fmla="*/ 0 h 4699000"/>
              <a:gd name="connsiteX3" fmla="*/ 3956456 w 5003957"/>
              <a:gd name="connsiteY3" fmla="*/ 0 h 4699000"/>
              <a:gd name="connsiteX4" fmla="*/ 5003957 w 5003957"/>
              <a:gd name="connsiteY4" fmla="*/ 1047501 h 4699000"/>
              <a:gd name="connsiteX5" fmla="*/ 5003957 w 5003957"/>
              <a:gd name="connsiteY5" fmla="*/ 2097768 h 4699000"/>
              <a:gd name="connsiteX6" fmla="*/ 5003957 w 5003957"/>
              <a:gd name="connsiteY6" fmla="*/ 3651499 h 4699000"/>
              <a:gd name="connsiteX7" fmla="*/ 5003957 w 5003957"/>
              <a:gd name="connsiteY7" fmla="*/ 4699000 h 4699000"/>
              <a:gd name="connsiteX8" fmla="*/ 3956456 w 5003957"/>
              <a:gd name="connsiteY8" fmla="*/ 4699000 h 4699000"/>
              <a:gd name="connsiteX9" fmla="*/ 2785023 w 5003957"/>
              <a:gd name="connsiteY9" fmla="*/ 4699000 h 4699000"/>
              <a:gd name="connsiteX10" fmla="*/ 2218935 w 5003957"/>
              <a:gd name="connsiteY10" fmla="*/ 4699000 h 4699000"/>
              <a:gd name="connsiteX11" fmla="*/ 1047501 w 5003957"/>
              <a:gd name="connsiteY11" fmla="*/ 4699000 h 4699000"/>
              <a:gd name="connsiteX12" fmla="*/ 1 w 5003957"/>
              <a:gd name="connsiteY12" fmla="*/ 4699000 h 4699000"/>
              <a:gd name="connsiteX13" fmla="*/ 1 w 5003957"/>
              <a:gd name="connsiteY13" fmla="*/ 3651518 h 4699000"/>
              <a:gd name="connsiteX14" fmla="*/ 0 w 5003957"/>
              <a:gd name="connsiteY14" fmla="*/ 3651499 h 4699000"/>
              <a:gd name="connsiteX15" fmla="*/ 0 w 5003957"/>
              <a:gd name="connsiteY15" fmla="*/ 1047501 h 4699000"/>
              <a:gd name="connsiteX16" fmla="*/ 1 w 5003957"/>
              <a:gd name="connsiteY16" fmla="*/ 1047482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003957" h="4699000">
                <a:moveTo>
                  <a:pt x="1" y="0"/>
                </a:moveTo>
                <a:lnTo>
                  <a:pt x="1047501" y="0"/>
                </a:lnTo>
                <a:lnTo>
                  <a:pt x="2785023" y="0"/>
                </a:lnTo>
                <a:lnTo>
                  <a:pt x="3956456" y="0"/>
                </a:lnTo>
                <a:cubicBezTo>
                  <a:pt x="4534975" y="0"/>
                  <a:pt x="5003957" y="468982"/>
                  <a:pt x="5003957" y="1047501"/>
                </a:cubicBezTo>
                <a:lnTo>
                  <a:pt x="5003957" y="2097768"/>
                </a:lnTo>
                <a:lnTo>
                  <a:pt x="5003957" y="3651499"/>
                </a:lnTo>
                <a:lnTo>
                  <a:pt x="5003957" y="4699000"/>
                </a:lnTo>
                <a:lnTo>
                  <a:pt x="3956456" y="4699000"/>
                </a:lnTo>
                <a:lnTo>
                  <a:pt x="2785023" y="4699000"/>
                </a:lnTo>
                <a:lnTo>
                  <a:pt x="2218935" y="4699000"/>
                </a:lnTo>
                <a:lnTo>
                  <a:pt x="1047501" y="4699000"/>
                </a:lnTo>
                <a:lnTo>
                  <a:pt x="1" y="4699000"/>
                </a:lnTo>
                <a:lnTo>
                  <a:pt x="1" y="3651518"/>
                </a:lnTo>
                <a:lnTo>
                  <a:pt x="0" y="3651499"/>
                </a:lnTo>
                <a:lnTo>
                  <a:pt x="0" y="1047501"/>
                </a:lnTo>
                <a:lnTo>
                  <a:pt x="1" y="1047482"/>
                </a:lnTo>
                <a:close/>
              </a:path>
            </a:pathLst>
          </a:custGeom>
          <a:solidFill>
            <a:srgbClr val="FFFFFF">
              <a:lumMod val="95000"/>
            </a:srgbClr>
          </a:solidFill>
        </p:spPr>
      </p:pic>
      <p:sp>
        <p:nvSpPr>
          <p:cNvPr id="7" name="Rubrik 4">
            <a:extLst>
              <a:ext uri="{FF2B5EF4-FFF2-40B4-BE49-F238E27FC236}">
                <a16:creationId xmlns:a16="http://schemas.microsoft.com/office/drawing/2014/main" id="{9F4239A7-7D49-2AB4-B448-3079D7FDC048}"/>
              </a:ext>
            </a:extLst>
          </p:cNvPr>
          <p:cNvSpPr>
            <a:spLocks noGrp="1"/>
          </p:cNvSpPr>
          <p:nvPr>
            <p:ph type="title"/>
          </p:nvPr>
        </p:nvSpPr>
        <p:spPr>
          <a:xfrm>
            <a:off x="1097554" y="136800"/>
            <a:ext cx="10046304" cy="1576800"/>
          </a:xfrm>
        </p:spPr>
        <p:txBody>
          <a:bodyPr/>
          <a:lstStyle/>
          <a:p>
            <a:pPr marL="468000" indent="-468000"/>
            <a:r>
              <a:rPr lang="sv-SE" sz="2800" dirty="0"/>
              <a:t>1. Ökat fokus på att stärka psykiskt välbefinnande och psykisk hälsa som resurs för individ och samhälle</a:t>
            </a:r>
            <a:endParaRPr lang="sv-SE" dirty="0"/>
          </a:p>
        </p:txBody>
      </p:sp>
    </p:spTree>
    <p:extLst>
      <p:ext uri="{BB962C8B-B14F-4D97-AF65-F5344CB8AC3E}">
        <p14:creationId xmlns:p14="http://schemas.microsoft.com/office/powerpoint/2010/main" val="14869241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B867FF-96C8-4456-412A-E4EE9FB68D6A}"/>
            </a:ext>
          </a:extLst>
        </p:cNvPr>
        <p:cNvGrpSpPr/>
        <p:nvPr/>
      </p:nvGrpSpPr>
      <p:grpSpPr>
        <a:xfrm>
          <a:off x="0" y="0"/>
          <a:ext cx="0" cy="0"/>
          <a:chOff x="0" y="0"/>
          <a:chExt cx="0" cy="0"/>
        </a:xfrm>
      </p:grpSpPr>
      <p:sp>
        <p:nvSpPr>
          <p:cNvPr id="7" name="Rubrik 4">
            <a:extLst>
              <a:ext uri="{FF2B5EF4-FFF2-40B4-BE49-F238E27FC236}">
                <a16:creationId xmlns:a16="http://schemas.microsoft.com/office/drawing/2014/main" id="{C032AAB2-5196-7315-5DAC-23BEE3DD975E}"/>
              </a:ext>
            </a:extLst>
          </p:cNvPr>
          <p:cNvSpPr>
            <a:spLocks noGrp="1"/>
          </p:cNvSpPr>
          <p:nvPr>
            <p:ph type="title"/>
          </p:nvPr>
        </p:nvSpPr>
        <p:spPr/>
        <p:txBody>
          <a:bodyPr/>
          <a:lstStyle/>
          <a:p>
            <a:pPr marL="467995" indent="-467995"/>
            <a:r>
              <a:rPr lang="sv-SE" sz="2800"/>
              <a:t>2</a:t>
            </a:r>
            <a:r>
              <a:rPr lang="sv-SE" sz="2800" dirty="0"/>
              <a:t>. Ökade investeringar i barn och unga för en god psykisk hälsa genom hela livet</a:t>
            </a:r>
            <a:endParaRPr lang="sv-SE">
              <a:ea typeface="Verdana"/>
            </a:endParaRPr>
          </a:p>
        </p:txBody>
      </p:sp>
      <p:sp>
        <p:nvSpPr>
          <p:cNvPr id="3" name="Platshållare för innehåll 2">
            <a:extLst>
              <a:ext uri="{FF2B5EF4-FFF2-40B4-BE49-F238E27FC236}">
                <a16:creationId xmlns:a16="http://schemas.microsoft.com/office/drawing/2014/main" id="{830FD2CD-AF87-CABC-3DDC-EC770A6769CE}"/>
              </a:ext>
            </a:extLst>
          </p:cNvPr>
          <p:cNvSpPr>
            <a:spLocks noGrp="1"/>
          </p:cNvSpPr>
          <p:nvPr>
            <p:ph sz="quarter" idx="17"/>
          </p:nvPr>
        </p:nvSpPr>
        <p:spPr/>
        <p:txBody>
          <a:bodyPr vert="horz" lIns="0" tIns="0" rIns="0" bIns="0" rtlCol="0" anchor="t">
            <a:noAutofit/>
          </a:bodyPr>
          <a:lstStyle/>
          <a:p>
            <a:r>
              <a:rPr lang="sv-SE" dirty="0"/>
              <a:t>Barn och unga är prioriterade</a:t>
            </a:r>
          </a:p>
          <a:p>
            <a:r>
              <a:rPr lang="sv-SE" dirty="0"/>
              <a:t>Hälsofrämjande, förebyggande </a:t>
            </a:r>
            <a:br>
              <a:rPr lang="sv-SE" dirty="0"/>
            </a:br>
            <a:r>
              <a:rPr lang="sv-SE" dirty="0"/>
              <a:t>och behandlande</a:t>
            </a:r>
            <a:endParaRPr lang="sv-SE" dirty="0">
              <a:ea typeface="Verdana"/>
            </a:endParaRPr>
          </a:p>
          <a:p>
            <a:r>
              <a:rPr lang="sv-SE" dirty="0"/>
              <a:t>Stärka psykisk hälsa </a:t>
            </a:r>
            <a:br>
              <a:rPr lang="sv-SE" dirty="0"/>
            </a:br>
            <a:r>
              <a:rPr lang="sv-SE" dirty="0"/>
              <a:t>och motverka psykisk ohälsa</a:t>
            </a:r>
          </a:p>
          <a:p>
            <a:r>
              <a:rPr lang="sv-SE" dirty="0"/>
              <a:t>Stöd ur helhetsperspektiv genom stärkt samverkan</a:t>
            </a:r>
          </a:p>
        </p:txBody>
      </p:sp>
      <p:pic>
        <p:nvPicPr>
          <p:cNvPr id="9" name="Platshållare för bild 8">
            <a:extLst>
              <a:ext uri="{FF2B5EF4-FFF2-40B4-BE49-F238E27FC236}">
                <a16:creationId xmlns:a16="http://schemas.microsoft.com/office/drawing/2014/main" id="{15008D65-6260-F3C0-FDA9-60F5E6B5A082}"/>
              </a:ext>
            </a:extLst>
          </p:cNvPr>
          <p:cNvPicPr>
            <a:picLocks noGrp="1" noChangeAspect="1"/>
          </p:cNvPicPr>
          <p:nvPr>
            <p:ph type="pic" sz="quarter" idx="20"/>
          </p:nvPr>
        </p:nvPicPr>
        <p:blipFill>
          <a:blip r:embed="rId3"/>
          <a:srcRect l="3349" r="3349"/>
          <a:stretch/>
        </p:blipFill>
        <p:spPr>
          <a:custGeom>
            <a:avLst/>
            <a:gdLst>
              <a:gd name="connsiteX0" fmla="*/ 1 w 5003957"/>
              <a:gd name="connsiteY0" fmla="*/ 0 h 4699000"/>
              <a:gd name="connsiteX1" fmla="*/ 1047501 w 5003957"/>
              <a:gd name="connsiteY1" fmla="*/ 0 h 4699000"/>
              <a:gd name="connsiteX2" fmla="*/ 2785023 w 5003957"/>
              <a:gd name="connsiteY2" fmla="*/ 0 h 4699000"/>
              <a:gd name="connsiteX3" fmla="*/ 3956456 w 5003957"/>
              <a:gd name="connsiteY3" fmla="*/ 0 h 4699000"/>
              <a:gd name="connsiteX4" fmla="*/ 5003957 w 5003957"/>
              <a:gd name="connsiteY4" fmla="*/ 1047501 h 4699000"/>
              <a:gd name="connsiteX5" fmla="*/ 5003957 w 5003957"/>
              <a:gd name="connsiteY5" fmla="*/ 2097768 h 4699000"/>
              <a:gd name="connsiteX6" fmla="*/ 5003957 w 5003957"/>
              <a:gd name="connsiteY6" fmla="*/ 3651499 h 4699000"/>
              <a:gd name="connsiteX7" fmla="*/ 5003957 w 5003957"/>
              <a:gd name="connsiteY7" fmla="*/ 4699000 h 4699000"/>
              <a:gd name="connsiteX8" fmla="*/ 3956456 w 5003957"/>
              <a:gd name="connsiteY8" fmla="*/ 4699000 h 4699000"/>
              <a:gd name="connsiteX9" fmla="*/ 2785023 w 5003957"/>
              <a:gd name="connsiteY9" fmla="*/ 4699000 h 4699000"/>
              <a:gd name="connsiteX10" fmla="*/ 2218935 w 5003957"/>
              <a:gd name="connsiteY10" fmla="*/ 4699000 h 4699000"/>
              <a:gd name="connsiteX11" fmla="*/ 1047501 w 5003957"/>
              <a:gd name="connsiteY11" fmla="*/ 4699000 h 4699000"/>
              <a:gd name="connsiteX12" fmla="*/ 1 w 5003957"/>
              <a:gd name="connsiteY12" fmla="*/ 4699000 h 4699000"/>
              <a:gd name="connsiteX13" fmla="*/ 1 w 5003957"/>
              <a:gd name="connsiteY13" fmla="*/ 3651518 h 4699000"/>
              <a:gd name="connsiteX14" fmla="*/ 0 w 5003957"/>
              <a:gd name="connsiteY14" fmla="*/ 3651499 h 4699000"/>
              <a:gd name="connsiteX15" fmla="*/ 0 w 5003957"/>
              <a:gd name="connsiteY15" fmla="*/ 1047501 h 4699000"/>
              <a:gd name="connsiteX16" fmla="*/ 1 w 5003957"/>
              <a:gd name="connsiteY16" fmla="*/ 1047482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003957" h="4699000">
                <a:moveTo>
                  <a:pt x="1" y="0"/>
                </a:moveTo>
                <a:lnTo>
                  <a:pt x="1047501" y="0"/>
                </a:lnTo>
                <a:lnTo>
                  <a:pt x="2785023" y="0"/>
                </a:lnTo>
                <a:lnTo>
                  <a:pt x="3956456" y="0"/>
                </a:lnTo>
                <a:cubicBezTo>
                  <a:pt x="4534975" y="0"/>
                  <a:pt x="5003957" y="468982"/>
                  <a:pt x="5003957" y="1047501"/>
                </a:cubicBezTo>
                <a:lnTo>
                  <a:pt x="5003957" y="2097768"/>
                </a:lnTo>
                <a:lnTo>
                  <a:pt x="5003957" y="3651499"/>
                </a:lnTo>
                <a:lnTo>
                  <a:pt x="5003957" y="4699000"/>
                </a:lnTo>
                <a:lnTo>
                  <a:pt x="3956456" y="4699000"/>
                </a:lnTo>
                <a:lnTo>
                  <a:pt x="2785023" y="4699000"/>
                </a:lnTo>
                <a:lnTo>
                  <a:pt x="2218935" y="4699000"/>
                </a:lnTo>
                <a:lnTo>
                  <a:pt x="1047501" y="4699000"/>
                </a:lnTo>
                <a:lnTo>
                  <a:pt x="1" y="4699000"/>
                </a:lnTo>
                <a:lnTo>
                  <a:pt x="1" y="3651518"/>
                </a:lnTo>
                <a:lnTo>
                  <a:pt x="0" y="3651499"/>
                </a:lnTo>
                <a:lnTo>
                  <a:pt x="0" y="1047501"/>
                </a:lnTo>
                <a:lnTo>
                  <a:pt x="1" y="1047482"/>
                </a:lnTo>
                <a:close/>
              </a:path>
            </a:pathLst>
          </a:custGeom>
          <a:solidFill>
            <a:srgbClr val="FFFFFF">
              <a:lumMod val="95000"/>
            </a:srgbClr>
          </a:solidFill>
        </p:spPr>
      </p:pic>
    </p:spTree>
    <p:extLst>
      <p:ext uri="{BB962C8B-B14F-4D97-AF65-F5344CB8AC3E}">
        <p14:creationId xmlns:p14="http://schemas.microsoft.com/office/powerpoint/2010/main" val="2266445270"/>
      </p:ext>
    </p:extLst>
  </p:cSld>
  <p:clrMapOvr>
    <a:masterClrMapping/>
  </p:clrMapOvr>
</p:sld>
</file>

<file path=ppt/theme/theme1.xml><?xml version="1.0" encoding="utf-8"?>
<a:theme xmlns:a="http://schemas.openxmlformats.org/drawingml/2006/main" name="VGR Hos blå-blå-ljusbrun">
  <a:themeElements>
    <a:clrScheme name="Anpassat 30">
      <a:dk1>
        <a:srgbClr val="000000"/>
      </a:dk1>
      <a:lt1>
        <a:srgbClr val="FFFFFF"/>
      </a:lt1>
      <a:dk2>
        <a:srgbClr val="000000"/>
      </a:dk2>
      <a:lt2>
        <a:srgbClr val="E7E1DF"/>
      </a:lt2>
      <a:accent1>
        <a:srgbClr val="005B89"/>
      </a:accent1>
      <a:accent2>
        <a:srgbClr val="1A9FB3"/>
      </a:accent2>
      <a:accent3>
        <a:srgbClr val="ED5F8C"/>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lnSpc>
            <a:spcPct val="130000"/>
          </a:lnSpc>
          <a:defRPr dirty="0"/>
        </a:defPPr>
      </a:lstStyle>
    </a:txDef>
  </a:objectDefaults>
  <a:extraClrSchemeLst/>
  <a:custClrLst>
    <a:custClr>
      <a:srgbClr val="FFC107"/>
    </a:custClr>
    <a:custClr>
      <a:srgbClr val="CCDB49"/>
    </a:custClr>
    <a:custClr>
      <a:srgbClr val="FD5930"/>
    </a:custClr>
    <a:custClr>
      <a:srgbClr val="FFECB3"/>
    </a:custClr>
    <a:custClr>
      <a:srgbClr val="F7BBD0"/>
    </a:custClr>
    <a:custClr>
      <a:srgbClr val="D1C4E9"/>
    </a:custClr>
    <a:custClr>
      <a:srgbClr val="EFF4C6"/>
    </a:custClr>
    <a:custClr>
      <a:srgbClr val="C0EEC2"/>
    </a:custClr>
    <a:custClr>
      <a:srgbClr val="FECCBF"/>
    </a:custClr>
    <a:custClr>
      <a:srgbClr val="B3EBF2"/>
    </a:custClr>
    <a:custClr>
      <a:srgbClr val="E7E1DF"/>
    </a:custClr>
  </a:custClrLst>
  <a:extLst>
    <a:ext uri="{05A4C25C-085E-4340-85A3-A5531E510DB2}">
      <thm15:themeFamily xmlns:thm15="http://schemas.microsoft.com/office/thememl/2012/main" name="PP-presentation HoS blå-blå-ljusbrun" id="{8C8BFC06-E8D9-4035-80D1-0A9DF11D50D1}" vid="{89051EEA-146D-458A-AF95-B7FE710C60E7}"/>
    </a:ext>
  </a:extLst>
</a:theme>
</file>

<file path=ppt/theme/theme2.xml><?xml version="1.0" encoding="utf-8"?>
<a:theme xmlns:a="http://schemas.openxmlformats.org/drawingml/2006/main" name="1_VGR Hos blå-blå-ljusbrun">
  <a:themeElements>
    <a:clrScheme name="Anpassat 30">
      <a:dk1>
        <a:srgbClr val="000000"/>
      </a:dk1>
      <a:lt1>
        <a:srgbClr val="FFFFFF"/>
      </a:lt1>
      <a:dk2>
        <a:srgbClr val="000000"/>
      </a:dk2>
      <a:lt2>
        <a:srgbClr val="E7E1DF"/>
      </a:lt2>
      <a:accent1>
        <a:srgbClr val="005B89"/>
      </a:accent1>
      <a:accent2>
        <a:srgbClr val="1A9FB3"/>
      </a:accent2>
      <a:accent3>
        <a:srgbClr val="ED5F8C"/>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lnSpc>
            <a:spcPct val="130000"/>
          </a:lnSpc>
          <a:defRPr dirty="0"/>
        </a:defPPr>
      </a:lstStyle>
    </a:txDef>
  </a:objectDefaults>
  <a:extraClrSchemeLst/>
  <a:custClrLst>
    <a:custClr>
      <a:srgbClr val="FFC107"/>
    </a:custClr>
    <a:custClr>
      <a:srgbClr val="CCDB49"/>
    </a:custClr>
    <a:custClr>
      <a:srgbClr val="FD5930"/>
    </a:custClr>
    <a:custClr>
      <a:srgbClr val="FFECB3"/>
    </a:custClr>
    <a:custClr>
      <a:srgbClr val="F7BBD0"/>
    </a:custClr>
    <a:custClr>
      <a:srgbClr val="D1C4E9"/>
    </a:custClr>
    <a:custClr>
      <a:srgbClr val="EFF4C6"/>
    </a:custClr>
    <a:custClr>
      <a:srgbClr val="C0EEC2"/>
    </a:custClr>
    <a:custClr>
      <a:srgbClr val="FECCBF"/>
    </a:custClr>
    <a:custClr>
      <a:srgbClr val="B3EBF2"/>
    </a:custClr>
    <a:custClr>
      <a:srgbClr val="E7E1DF"/>
    </a:custClr>
  </a:custClrLst>
  <a:extLst>
    <a:ext uri="{05A4C25C-085E-4340-85A3-A5531E510DB2}">
      <thm15:themeFamily xmlns:thm15="http://schemas.microsoft.com/office/thememl/2012/main" name="PP-presentation HoS blå-blå-ljusbrun" id="{8C8BFC06-E8D9-4035-80D1-0A9DF11D50D1}" vid="{89051EEA-146D-458A-AF95-B7FE710C60E7}"/>
    </a:ext>
  </a:extLst>
</a:theme>
</file>

<file path=ppt/theme/theme3.xml><?xml version="1.0" encoding="utf-8"?>
<a:theme xmlns:a="http://schemas.openxmlformats.org/drawingml/2006/main" name="2_VGR Hos blå-blå-ljusbrun">
  <a:themeElements>
    <a:clrScheme name="Anpassat 30">
      <a:dk1>
        <a:srgbClr val="000000"/>
      </a:dk1>
      <a:lt1>
        <a:srgbClr val="FFFFFF"/>
      </a:lt1>
      <a:dk2>
        <a:srgbClr val="000000"/>
      </a:dk2>
      <a:lt2>
        <a:srgbClr val="E7E1DF"/>
      </a:lt2>
      <a:accent1>
        <a:srgbClr val="005B89"/>
      </a:accent1>
      <a:accent2>
        <a:srgbClr val="1A9FB3"/>
      </a:accent2>
      <a:accent3>
        <a:srgbClr val="ED5F8C"/>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lnSpc>
            <a:spcPct val="130000"/>
          </a:lnSpc>
          <a:defRPr dirty="0"/>
        </a:defPPr>
      </a:lstStyle>
    </a:txDef>
  </a:objectDefaults>
  <a:extraClrSchemeLst/>
  <a:custClrLst>
    <a:custClr>
      <a:srgbClr val="FFC107"/>
    </a:custClr>
    <a:custClr>
      <a:srgbClr val="CCDB49"/>
    </a:custClr>
    <a:custClr>
      <a:srgbClr val="FD5930"/>
    </a:custClr>
    <a:custClr>
      <a:srgbClr val="FFECB3"/>
    </a:custClr>
    <a:custClr>
      <a:srgbClr val="F7BBD0"/>
    </a:custClr>
    <a:custClr>
      <a:srgbClr val="D1C4E9"/>
    </a:custClr>
    <a:custClr>
      <a:srgbClr val="EFF4C6"/>
    </a:custClr>
    <a:custClr>
      <a:srgbClr val="C0EEC2"/>
    </a:custClr>
    <a:custClr>
      <a:srgbClr val="FECCBF"/>
    </a:custClr>
    <a:custClr>
      <a:srgbClr val="B3EBF2"/>
    </a:custClr>
    <a:custClr>
      <a:srgbClr val="E7E1DF"/>
    </a:custClr>
  </a:custClrLst>
  <a:extLst>
    <a:ext uri="{05A4C25C-085E-4340-85A3-A5531E510DB2}">
      <thm15:themeFamily xmlns:thm15="http://schemas.microsoft.com/office/thememl/2012/main" name="PP-presentation HoS blå-blå-ljusbrun" id="{8C8BFC06-E8D9-4035-80D1-0A9DF11D50D1}" vid="{89051EEA-146D-458A-AF95-B7FE710C60E7}"/>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670</TotalTime>
  <Words>2794</Words>
  <Application>Microsoft Office PowerPoint</Application>
  <PresentationFormat>Bredbild</PresentationFormat>
  <Paragraphs>268</Paragraphs>
  <Slides>30</Slides>
  <Notes>27</Notes>
  <HiddenSlides>0</HiddenSlides>
  <MMClips>0</MMClips>
  <ScaleCrop>false</ScaleCrop>
  <HeadingPairs>
    <vt:vector size="6" baseType="variant">
      <vt:variant>
        <vt:lpstr>Använt teckensnitt</vt:lpstr>
      </vt:variant>
      <vt:variant>
        <vt:i4>4</vt:i4>
      </vt:variant>
      <vt:variant>
        <vt:lpstr>Tema</vt:lpstr>
      </vt:variant>
      <vt:variant>
        <vt:i4>3</vt:i4>
      </vt:variant>
      <vt:variant>
        <vt:lpstr>Bildrubriker</vt:lpstr>
      </vt:variant>
      <vt:variant>
        <vt:i4>30</vt:i4>
      </vt:variant>
    </vt:vector>
  </HeadingPairs>
  <TitlesOfParts>
    <vt:vector size="37" baseType="lpstr">
      <vt:lpstr>Arial</vt:lpstr>
      <vt:lpstr>Calibri</vt:lpstr>
      <vt:lpstr>Georgia</vt:lpstr>
      <vt:lpstr>Verdana</vt:lpstr>
      <vt:lpstr>VGR Hos blå-blå-ljusbrun</vt:lpstr>
      <vt:lpstr>1_VGR Hos blå-blå-ljusbrun</vt:lpstr>
      <vt:lpstr>2_VGR Hos blå-blå-ljusbrun</vt:lpstr>
      <vt:lpstr>Regional plan för psykisk hälsa  och suicidprevention 2026-2034 </vt:lpstr>
      <vt:lpstr>Innehåll</vt:lpstr>
      <vt:lpstr>Vision</vt:lpstr>
      <vt:lpstr>Övergripande mål</vt:lpstr>
      <vt:lpstr>Mål i den regionala planen</vt:lpstr>
      <vt:lpstr>Tre faser av genomförande  – nationellt och regionalt</vt:lpstr>
      <vt:lpstr>1. Ökat fokus på att stärka psykiskt välbefinnande och psykisk hälsa som resurs för individ och samhälle</vt:lpstr>
      <vt:lpstr>1. Ökat fokus på att stärka psykiskt välbefinnande och psykisk hälsa som resurs för individ och samhälle</vt:lpstr>
      <vt:lpstr>2. Ökade investeringar i barn och unga för en god psykisk hälsa genom hela livet</vt:lpstr>
      <vt:lpstr>2. Ökade investeringar i barn och unga för en god psykisk hälsa genom hela livet</vt:lpstr>
      <vt:lpstr>2. Ökade investeringar i barn och unga för en god psykisk hälsa genom hela livet</vt:lpstr>
      <vt:lpstr>2. Ökade investeringar i barn och unga för en god psykisk hälsa genom hela livet</vt:lpstr>
      <vt:lpstr>2. Ökade investeringar i barn och unga för en god psykisk hälsa genom hela livet</vt:lpstr>
      <vt:lpstr>2. Ökade investeringar i barn och unga för en god psykisk hälsa genom hela livet</vt:lpstr>
      <vt:lpstr>3. Ett inkluderande och hållbart arbetsliv  som främjar psykisk hälsa</vt:lpstr>
      <vt:lpstr>3. Ett inkluderande och hållbart arbetsliv  som främjar psykisk hälsa</vt:lpstr>
      <vt:lpstr>3. Ett inkluderande samhälle med delaktiga invånare</vt:lpstr>
      <vt:lpstr>4. Ett inkluderande samhälle med delaktiga invånare</vt:lpstr>
      <vt:lpstr>5. Vård och omsorg som möter  patienters och brukares behov</vt:lpstr>
      <vt:lpstr>5. Vård och omsorg som möter  patienters och brukares behov</vt:lpstr>
      <vt:lpstr>5. Vård och omsorg som möter  patienters och brukares behov</vt:lpstr>
      <vt:lpstr>5. Vård och omsorg som möter  patienters och brukares behov</vt:lpstr>
      <vt:lpstr>5. Vård och omsorg som möter  patienters och brukares behov</vt:lpstr>
      <vt:lpstr>6. Stärkt suicidpreventivt arbete</vt:lpstr>
      <vt:lpstr>6. Stärkt suicidpreventivt arbete</vt:lpstr>
      <vt:lpstr>7. Stärkt kunskapsutveckling  inom området psykisk hälsa och suicidprevention</vt:lpstr>
      <vt:lpstr>7. Stärkt kunskapsutveckling  inom området psykisk hälsa och suicidprevention</vt:lpstr>
      <vt:lpstr>Uppföljning av arbetet med psykisk hälsa</vt:lpstr>
      <vt:lpstr>Uppföljningsplan</vt:lpstr>
      <vt:lpstr>PowerPoint-presentation</vt:lpstr>
    </vt:vector>
  </TitlesOfParts>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2026-06-29 Baspresentation Regional plan psykisk hälsa och suicidprevention</dc:title>
  <dc:creator>Magnus Skog</dc:creator>
  <keywords/>
  <lastModifiedBy>Regina Lindell</lastModifiedBy>
  <revision>6</revision>
  <dcterms:created xsi:type="dcterms:W3CDTF">2026-04-08T08:19:47.0000000Z</dcterms:created>
  <dcterms:modified xsi:type="dcterms:W3CDTF">2026-06-29T07:25:30.0000000Z</dcterms:modified>
</coreProperties>
</file>