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8"/>
  </p:notesMasterIdLst>
  <p:sldIdLst>
    <p:sldId id="257" r:id="rId6"/>
    <p:sldId id="260" r:id="rId7"/>
    <p:sldId id="261" r:id="rId8"/>
    <p:sldId id="262" r:id="rId9"/>
    <p:sldId id="287" r:id="rId10"/>
    <p:sldId id="341" r:id="rId11"/>
    <p:sldId id="266" r:id="rId12"/>
    <p:sldId id="340" r:id="rId13"/>
    <p:sldId id="342" r:id="rId14"/>
    <p:sldId id="268" r:id="rId15"/>
    <p:sldId id="267" r:id="rId16"/>
    <p:sldId id="338" r:id="rId17"/>
    <p:sldId id="274" r:id="rId18"/>
    <p:sldId id="270" r:id="rId19"/>
    <p:sldId id="284" r:id="rId20"/>
    <p:sldId id="289" r:id="rId21"/>
    <p:sldId id="279" r:id="rId22"/>
    <p:sldId id="273" r:id="rId23"/>
    <p:sldId id="269" r:id="rId24"/>
    <p:sldId id="285" r:id="rId25"/>
    <p:sldId id="286" r:id="rId26"/>
    <p:sldId id="281" r:id="rId2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801B492-EEC1-C240-18E5-EFECB703EF5A}" name="Anni Hogedal" initials="AH" userId="S::annho126@vgregion.se::8eacbb4b-f572-40f1-a048-c06314344b7c" providerId="AD"/>
  <p188:author id="{EC775EC9-AA67-B69C-B960-E76806D2E647}" name="Elin Skoogh" initials="ES" userId="S::elila48@vgregion.se::503ff26a-f70f-4bbc-bf86-bca95d2235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C635A1-49B6-43C3-844A-FC499852B2E9}" v="73" dt="2026-09-24T14:28:55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8.xml" Id="rId13" /><Relationship Type="http://schemas.openxmlformats.org/officeDocument/2006/relationships/slide" Target="slides/slide13.xml" Id="rId18" /><Relationship Type="http://schemas.openxmlformats.org/officeDocument/2006/relationships/slide" Target="slides/slide21.xml" Id="rId26" /><Relationship Type="http://schemas.openxmlformats.org/officeDocument/2006/relationships/slide" Target="slides/slide16.xml" Id="rId21" /><Relationship Type="http://schemas.microsoft.com/office/2015/10/relationships/revisionInfo" Target="revisionInfo.xml" Id="rId34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slide" Target="slides/slide12.xml" Id="rId17" /><Relationship Type="http://schemas.openxmlformats.org/officeDocument/2006/relationships/slide" Target="slides/slide20.xml" Id="rId25" /><Relationship Type="http://schemas.microsoft.com/office/2016/11/relationships/changesInfo" Target="changesInfos/changesInfo1.xml" Id="rId33" /><Relationship Type="http://schemas.openxmlformats.org/officeDocument/2006/relationships/slide" Target="slides/slide11.xml" Id="rId16" /><Relationship Type="http://schemas.openxmlformats.org/officeDocument/2006/relationships/slide" Target="slides/slide15.xml" Id="rId20" /><Relationship Type="http://schemas.openxmlformats.org/officeDocument/2006/relationships/presProps" Target="presProps.xml" Id="rId29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" Target="slides/slide19.xml" Id="rId24" /><Relationship Type="http://schemas.openxmlformats.org/officeDocument/2006/relationships/tableStyles" Target="tableStyles.xml" Id="rId32" /><Relationship Type="http://schemas.openxmlformats.org/officeDocument/2006/relationships/slideMaster" Target="slideMasters/slideMaster1.xml" Id="rId5" /><Relationship Type="http://schemas.openxmlformats.org/officeDocument/2006/relationships/slide" Target="slides/slide10.xml" Id="rId15" /><Relationship Type="http://schemas.openxmlformats.org/officeDocument/2006/relationships/slide" Target="slides/slide18.xml" Id="rId23" /><Relationship Type="http://schemas.openxmlformats.org/officeDocument/2006/relationships/notesMaster" Target="notesMasters/notesMaster1.xml" Id="rId28" /><Relationship Type="http://schemas.openxmlformats.org/officeDocument/2006/relationships/slide" Target="slides/slide5.xml" Id="rId10" /><Relationship Type="http://schemas.openxmlformats.org/officeDocument/2006/relationships/slide" Target="slides/slide14.xml" Id="rId19" /><Relationship Type="http://schemas.openxmlformats.org/officeDocument/2006/relationships/theme" Target="theme/theme1.xml" Id="rId31" /><Relationship Type="http://schemas.openxmlformats.org/officeDocument/2006/relationships/slide" Target="slides/slide4.xml" Id="rId9" /><Relationship Type="http://schemas.openxmlformats.org/officeDocument/2006/relationships/slide" Target="slides/slide9.xml" Id="rId14" /><Relationship Type="http://schemas.openxmlformats.org/officeDocument/2006/relationships/slide" Target="slides/slide17.xml" Id="rId22" /><Relationship Type="http://schemas.openxmlformats.org/officeDocument/2006/relationships/slide" Target="slides/slide22.xml" Id="rId27" /><Relationship Type="http://schemas.openxmlformats.org/officeDocument/2006/relationships/viewProps" Target="viewProps.xml" Id="rId30" /><Relationship Type="http://schemas.microsoft.com/office/2018/10/relationships/authors" Target="authors.xml" Id="rId35" /><Relationship Type="http://schemas.openxmlformats.org/officeDocument/2006/relationships/slide" Target="slides/slide3.xml" Id="rId8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 Skoogh" userId="S::elila48@vgregion.se::503ff26a-f70f-4bbc-bf86-bca95d223546" providerId="AD" clId="Web-{44822AE0-21EF-9823-51E5-36D21920BED7}"/>
    <pc:docChg chg="mod addSld modSld">
      <pc:chgData name="Elin Skoogh" userId="S::elila48@vgregion.se::503ff26a-f70f-4bbc-bf86-bca95d223546" providerId="AD" clId="Web-{44822AE0-21EF-9823-51E5-36D21920BED7}" dt="2026-09-17T05:40:38.995" v="9" actId="20577"/>
      <pc:docMkLst>
        <pc:docMk/>
      </pc:docMkLst>
      <pc:sldChg chg="addSp modSp new">
        <pc:chgData name="Elin Skoogh" userId="S::elila48@vgregion.se::503ff26a-f70f-4bbc-bf86-bca95d223546" providerId="AD" clId="Web-{44822AE0-21EF-9823-51E5-36D21920BED7}" dt="2026-09-17T05:40:38.995" v="9" actId="20577"/>
        <pc:sldMkLst>
          <pc:docMk/>
          <pc:sldMk cId="3766189125" sldId="339"/>
        </pc:sldMkLst>
        <pc:spChg chg="add mod">
          <ac:chgData name="Elin Skoogh" userId="S::elila48@vgregion.se::503ff26a-f70f-4bbc-bf86-bca95d223546" providerId="AD" clId="Web-{44822AE0-21EF-9823-51E5-36D21920BED7}" dt="2026-09-17T05:40:38.995" v="9" actId="20577"/>
          <ac:spMkLst>
            <pc:docMk/>
            <pc:sldMk cId="3766189125" sldId="339"/>
            <ac:spMk id="3" creationId="{634E47A7-25DF-42D7-4824-C1C7B6A71271}"/>
          </ac:spMkLst>
        </pc:spChg>
      </pc:sldChg>
    </pc:docChg>
  </pc:docChgLst>
  <pc:docChgLst>
    <pc:chgData name="Elin Skoogh" userId="503ff26a-f70f-4bbc-bf86-bca95d223546" providerId="ADAL" clId="{2200C2EF-B80C-463D-9DEA-66D6DE90D680}"/>
    <pc:docChg chg="undo custSel addSld delSld modSld sldOrd">
      <pc:chgData name="Elin Skoogh" userId="503ff26a-f70f-4bbc-bf86-bca95d223546" providerId="ADAL" clId="{2200C2EF-B80C-463D-9DEA-66D6DE90D680}" dt="2026-09-24T14:28:55.914" v="254" actId="47"/>
      <pc:docMkLst>
        <pc:docMk/>
      </pc:docMkLst>
      <pc:sldChg chg="modSp mod">
        <pc:chgData name="Elin Skoogh" userId="503ff26a-f70f-4bbc-bf86-bca95d223546" providerId="ADAL" clId="{2200C2EF-B80C-463D-9DEA-66D6DE90D680}" dt="2026-09-22T08:56:55.353" v="236" actId="1076"/>
        <pc:sldMkLst>
          <pc:docMk/>
          <pc:sldMk cId="973122448" sldId="266"/>
        </pc:sldMkLst>
        <pc:spChg chg="mod">
          <ac:chgData name="Elin Skoogh" userId="503ff26a-f70f-4bbc-bf86-bca95d223546" providerId="ADAL" clId="{2200C2EF-B80C-463D-9DEA-66D6DE90D680}" dt="2026-09-22T08:49:27.386" v="216" actId="1076"/>
          <ac:spMkLst>
            <pc:docMk/>
            <pc:sldMk cId="973122448" sldId="266"/>
            <ac:spMk id="7" creationId="{11DA7FC7-19DB-A0B4-58CA-8882A8815597}"/>
          </ac:spMkLst>
        </pc:spChg>
        <pc:picChg chg="mod">
          <ac:chgData name="Elin Skoogh" userId="503ff26a-f70f-4bbc-bf86-bca95d223546" providerId="ADAL" clId="{2200C2EF-B80C-463D-9DEA-66D6DE90D680}" dt="2026-09-22T08:56:55.353" v="236" actId="1076"/>
          <ac:picMkLst>
            <pc:docMk/>
            <pc:sldMk cId="973122448" sldId="266"/>
            <ac:picMk id="6" creationId="{C9AB401E-BC11-8C15-5DAA-1454E8E83D09}"/>
          </ac:picMkLst>
        </pc:picChg>
      </pc:sldChg>
      <pc:sldChg chg="addSp modSp del mod">
        <pc:chgData name="Elin Skoogh" userId="503ff26a-f70f-4bbc-bf86-bca95d223546" providerId="ADAL" clId="{2200C2EF-B80C-463D-9DEA-66D6DE90D680}" dt="2026-09-24T14:28:55.914" v="254" actId="47"/>
        <pc:sldMkLst>
          <pc:docMk/>
          <pc:sldMk cId="3766189125" sldId="339"/>
        </pc:sldMkLst>
        <pc:spChg chg="mod">
          <ac:chgData name="Elin Skoogh" userId="503ff26a-f70f-4bbc-bf86-bca95d223546" providerId="ADAL" clId="{2200C2EF-B80C-463D-9DEA-66D6DE90D680}" dt="2026-09-22T08:57:32.681" v="242" actId="1076"/>
          <ac:spMkLst>
            <pc:docMk/>
            <pc:sldMk cId="3766189125" sldId="339"/>
            <ac:spMk id="3" creationId="{634E47A7-25DF-42D7-4824-C1C7B6A71271}"/>
          </ac:spMkLst>
        </pc:spChg>
        <pc:picChg chg="add mod">
          <ac:chgData name="Elin Skoogh" userId="503ff26a-f70f-4bbc-bf86-bca95d223546" providerId="ADAL" clId="{2200C2EF-B80C-463D-9DEA-66D6DE90D680}" dt="2026-09-22T08:57:42.158" v="244" actId="1076"/>
          <ac:picMkLst>
            <pc:docMk/>
            <pc:sldMk cId="3766189125" sldId="339"/>
            <ac:picMk id="4" creationId="{DEE25E83-67E1-855A-5EC9-3E1BD870C688}"/>
          </ac:picMkLst>
        </pc:picChg>
      </pc:sldChg>
      <pc:sldChg chg="addSp delSp modSp add mod modNotesTx">
        <pc:chgData name="Elin Skoogh" userId="503ff26a-f70f-4bbc-bf86-bca95d223546" providerId="ADAL" clId="{2200C2EF-B80C-463D-9DEA-66D6DE90D680}" dt="2026-09-22T08:57:23.188" v="241" actId="1076"/>
        <pc:sldMkLst>
          <pc:docMk/>
          <pc:sldMk cId="3053005866" sldId="340"/>
        </pc:sldMkLst>
        <pc:spChg chg="add mod">
          <ac:chgData name="Elin Skoogh" userId="503ff26a-f70f-4bbc-bf86-bca95d223546" providerId="ADAL" clId="{2200C2EF-B80C-463D-9DEA-66D6DE90D680}" dt="2026-09-22T08:57:09.675" v="238" actId="1076"/>
          <ac:spMkLst>
            <pc:docMk/>
            <pc:sldMk cId="3053005866" sldId="340"/>
            <ac:spMk id="5" creationId="{0E99FD2E-0CB5-9274-CFBC-78F359CE9A85}"/>
          </ac:spMkLst>
        </pc:spChg>
        <pc:spChg chg="mod">
          <ac:chgData name="Elin Skoogh" userId="503ff26a-f70f-4bbc-bf86-bca95d223546" providerId="ADAL" clId="{2200C2EF-B80C-463D-9DEA-66D6DE90D680}" dt="2026-09-22T08:57:06.895" v="237" actId="1076"/>
          <ac:spMkLst>
            <pc:docMk/>
            <pc:sldMk cId="3053005866" sldId="340"/>
            <ac:spMk id="7" creationId="{42CE4DFC-F53F-450D-F8F5-334A0AD1DC99}"/>
          </ac:spMkLst>
        </pc:spChg>
        <pc:spChg chg="add mod">
          <ac:chgData name="Elin Skoogh" userId="503ff26a-f70f-4bbc-bf86-bca95d223546" providerId="ADAL" clId="{2200C2EF-B80C-463D-9DEA-66D6DE90D680}" dt="2026-09-22T08:57:17.390" v="239" actId="1076"/>
          <ac:spMkLst>
            <pc:docMk/>
            <pc:sldMk cId="3053005866" sldId="340"/>
            <ac:spMk id="9" creationId="{3E3EE1D8-EE36-9E39-C2B8-97F5F500C442}"/>
          </ac:spMkLst>
        </pc:spChg>
        <pc:picChg chg="add mod">
          <ac:chgData name="Elin Skoogh" userId="503ff26a-f70f-4bbc-bf86-bca95d223546" providerId="ADAL" clId="{2200C2EF-B80C-463D-9DEA-66D6DE90D680}" dt="2026-09-22T08:57:23.188" v="241" actId="1076"/>
          <ac:picMkLst>
            <pc:docMk/>
            <pc:sldMk cId="3053005866" sldId="340"/>
            <ac:picMk id="11" creationId="{08F4F218-2EC8-D377-9F61-E7428AF2DFE2}"/>
          </ac:picMkLst>
        </pc:picChg>
      </pc:sldChg>
      <pc:sldChg chg="addSp delSp modSp add mod ord">
        <pc:chgData name="Elin Skoogh" userId="503ff26a-f70f-4bbc-bf86-bca95d223546" providerId="ADAL" clId="{2200C2EF-B80C-463D-9DEA-66D6DE90D680}" dt="2026-09-22T08:56:41.499" v="234" actId="1076"/>
        <pc:sldMkLst>
          <pc:docMk/>
          <pc:sldMk cId="347624421" sldId="341"/>
        </pc:sldMkLst>
        <pc:spChg chg="mod">
          <ac:chgData name="Elin Skoogh" userId="503ff26a-f70f-4bbc-bf86-bca95d223546" providerId="ADAL" clId="{2200C2EF-B80C-463D-9DEA-66D6DE90D680}" dt="2026-09-22T08:56:41.499" v="234" actId="1076"/>
          <ac:spMkLst>
            <pc:docMk/>
            <pc:sldMk cId="347624421" sldId="341"/>
            <ac:spMk id="7" creationId="{BADBE7C6-E63B-95C2-00B9-ED10F3476414}"/>
          </ac:spMkLst>
        </pc:spChg>
        <pc:picChg chg="add mod">
          <ac:chgData name="Elin Skoogh" userId="503ff26a-f70f-4bbc-bf86-bca95d223546" providerId="ADAL" clId="{2200C2EF-B80C-463D-9DEA-66D6DE90D680}" dt="2026-09-22T08:56:31.797" v="233" actId="1076"/>
          <ac:picMkLst>
            <pc:docMk/>
            <pc:sldMk cId="347624421" sldId="341"/>
            <ac:picMk id="4" creationId="{E147B717-7FC4-0675-3994-7ED521623486}"/>
          </ac:picMkLst>
        </pc:picChg>
      </pc:sldChg>
      <pc:sldChg chg="addSp delSp modSp add mod ord">
        <pc:chgData name="Elin Skoogh" userId="503ff26a-f70f-4bbc-bf86-bca95d223546" providerId="ADAL" clId="{2200C2EF-B80C-463D-9DEA-66D6DE90D680}" dt="2026-09-24T14:28:51.892" v="253" actId="22"/>
        <pc:sldMkLst>
          <pc:docMk/>
          <pc:sldMk cId="2930835088" sldId="342"/>
        </pc:sldMkLst>
        <pc:spChg chg="mod">
          <ac:chgData name="Elin Skoogh" userId="503ff26a-f70f-4bbc-bf86-bca95d223546" providerId="ADAL" clId="{2200C2EF-B80C-463D-9DEA-66D6DE90D680}" dt="2026-09-24T14:28:48.095" v="252" actId="1076"/>
          <ac:spMkLst>
            <pc:docMk/>
            <pc:sldMk cId="2930835088" sldId="342"/>
            <ac:spMk id="7" creationId="{2FC50F9F-9FC2-981D-A409-DE8ACE15E89E}"/>
          </ac:spMkLst>
        </pc:spChg>
        <pc:picChg chg="add">
          <ac:chgData name="Elin Skoogh" userId="503ff26a-f70f-4bbc-bf86-bca95d223546" providerId="ADAL" clId="{2200C2EF-B80C-463D-9DEA-66D6DE90D680}" dt="2026-09-24T14:28:51.892" v="253" actId="22"/>
          <ac:picMkLst>
            <pc:docMk/>
            <pc:sldMk cId="2930835088" sldId="342"/>
            <ac:picMk id="3" creationId="{FFFAC5AB-8CF9-907F-B032-BB83F17F8C2F}"/>
          </ac:picMkLst>
        </pc:picChg>
        <pc:picChg chg="del">
          <ac:chgData name="Elin Skoogh" userId="503ff26a-f70f-4bbc-bf86-bca95d223546" providerId="ADAL" clId="{2200C2EF-B80C-463D-9DEA-66D6DE90D680}" dt="2026-09-24T14:28:36.198" v="250" actId="478"/>
          <ac:picMkLst>
            <pc:docMk/>
            <pc:sldMk cId="2930835088" sldId="342"/>
            <ac:picMk id="6" creationId="{C3B0CB07-CEDE-B3A9-49AB-E46D4C285F34}"/>
          </ac:picMkLst>
        </pc:picChg>
      </pc:sldChg>
    </pc:docChg>
  </pc:docChgLst>
  <pc:docChgLst>
    <pc:chgData name="Elin Skoogh" userId="S::elila48@vgregion.se::503ff26a-f70f-4bbc-bf86-bca95d223546" providerId="AD" clId="Web-{CE06BC9D-50BA-86F0-5B02-8E47FFFC485C}"/>
    <pc:docChg chg="delSld modSld sldOrd">
      <pc:chgData name="Elin Skoogh" userId="S::elila48@vgregion.se::503ff26a-f70f-4bbc-bf86-bca95d223546" providerId="AD" clId="Web-{CE06BC9D-50BA-86F0-5B02-8E47FFFC485C}" dt="2026-09-22T08:47:45.817" v="40" actId="14100"/>
      <pc:docMkLst>
        <pc:docMk/>
      </pc:docMkLst>
      <pc:sldChg chg="del ord">
        <pc:chgData name="Elin Skoogh" userId="S::elila48@vgregion.se::503ff26a-f70f-4bbc-bf86-bca95d223546" providerId="AD" clId="Web-{CE06BC9D-50BA-86F0-5B02-8E47FFFC485C}" dt="2026-09-22T08:42:37.955" v="12"/>
        <pc:sldMkLst>
          <pc:docMk/>
          <pc:sldMk cId="744269368" sldId="264"/>
        </pc:sldMkLst>
      </pc:sldChg>
      <pc:sldChg chg="modSp ord">
        <pc:chgData name="Elin Skoogh" userId="S::elila48@vgregion.se::503ff26a-f70f-4bbc-bf86-bca95d223546" providerId="AD" clId="Web-{CE06BC9D-50BA-86F0-5B02-8E47FFFC485C}" dt="2026-09-22T08:47:45.817" v="40" actId="14100"/>
        <pc:sldMkLst>
          <pc:docMk/>
          <pc:sldMk cId="973122448" sldId="266"/>
        </pc:sldMkLst>
        <pc:spChg chg="mod">
          <ac:chgData name="Elin Skoogh" userId="S::elila48@vgregion.se::503ff26a-f70f-4bbc-bf86-bca95d223546" providerId="AD" clId="Web-{CE06BC9D-50BA-86F0-5B02-8E47FFFC485C}" dt="2026-09-22T08:47:45.817" v="40" actId="14100"/>
          <ac:spMkLst>
            <pc:docMk/>
            <pc:sldMk cId="973122448" sldId="266"/>
            <ac:spMk id="7" creationId="{11DA7FC7-19DB-A0B4-58CA-8882A8815597}"/>
          </ac:spMkLst>
        </pc:spChg>
      </pc:sldChg>
      <pc:sldChg chg="del">
        <pc:chgData name="Elin Skoogh" userId="S::elila48@vgregion.se::503ff26a-f70f-4bbc-bf86-bca95d223546" providerId="AD" clId="Web-{CE06BC9D-50BA-86F0-5B02-8E47FFFC485C}" dt="2026-09-22T08:44:37.831" v="15"/>
        <pc:sldMkLst>
          <pc:docMk/>
          <pc:sldMk cId="413041200" sldId="288"/>
        </pc:sldMkLst>
      </pc:sldChg>
      <pc:sldChg chg="ord">
        <pc:chgData name="Elin Skoogh" userId="S::elila48@vgregion.se::503ff26a-f70f-4bbc-bf86-bca95d223546" providerId="AD" clId="Web-{CE06BC9D-50BA-86F0-5B02-8E47FFFC485C}" dt="2026-09-22T08:41:58.392" v="10"/>
        <pc:sldMkLst>
          <pc:docMk/>
          <pc:sldMk cId="3766189125" sldId="339"/>
        </pc:sldMkLst>
      </pc:sldChg>
      <pc:sldChg chg="modSp ord">
        <pc:chgData name="Elin Skoogh" userId="S::elila48@vgregion.se::503ff26a-f70f-4bbc-bf86-bca95d223546" providerId="AD" clId="Web-{CE06BC9D-50BA-86F0-5B02-8E47FFFC485C}" dt="2026-09-22T08:41:08.392" v="6"/>
        <pc:sldMkLst>
          <pc:docMk/>
          <pc:sldMk cId="3053005866" sldId="340"/>
        </pc:sldMkLst>
        <pc:spChg chg="mod">
          <ac:chgData name="Elin Skoogh" userId="S::elila48@vgregion.se::503ff26a-f70f-4bbc-bf86-bca95d223546" providerId="AD" clId="Web-{CE06BC9D-50BA-86F0-5B02-8E47FFFC485C}" dt="2026-09-22T08:40:28.766" v="4" actId="20577"/>
          <ac:spMkLst>
            <pc:docMk/>
            <pc:sldMk cId="3053005866" sldId="340"/>
            <ac:spMk id="7" creationId="{42CE4DFC-F53F-450D-F8F5-334A0AD1DC99}"/>
          </ac:spMkLst>
        </pc:spChg>
      </pc:sldChg>
      <pc:sldChg chg="ord">
        <pc:chgData name="Elin Skoogh" userId="S::elila48@vgregion.se::503ff26a-f70f-4bbc-bf86-bca95d223546" providerId="AD" clId="Web-{CE06BC9D-50BA-86F0-5B02-8E47FFFC485C}" dt="2026-09-22T08:39:15.469" v="1"/>
        <pc:sldMkLst>
          <pc:docMk/>
          <pc:sldMk cId="347624421" sldId="341"/>
        </pc:sldMkLst>
      </pc:sldChg>
      <pc:sldChg chg="ord">
        <pc:chgData name="Elin Skoogh" userId="S::elila48@vgregion.se::503ff26a-f70f-4bbc-bf86-bca95d223546" providerId="AD" clId="Web-{CE06BC9D-50BA-86F0-5B02-8E47FFFC485C}" dt="2026-09-22T08:41:53.861" v="9"/>
        <pc:sldMkLst>
          <pc:docMk/>
          <pc:sldMk cId="2882577652" sldId="34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22A51-6D5F-43BD-BC70-BF2E3CFA857A}" type="datetimeFigureOut"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161CA-3EAE-4AD5-9DB0-B29B4116A6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9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54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7F5A5-47BC-A1FF-146B-EE60D32E5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410268-0112-686D-E585-ACB29488B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AF403A-857B-647D-BD81-6BE894405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97DB6-103A-776F-9E81-F9A83C42C2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6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45776-1B97-327E-65EF-2CB1A4944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AACB653-5A96-B15D-D990-6E56354B56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EBF6189-6537-D956-8957-FEB0CFC8C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Ny från CFFA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E9FCB3F-59EF-F150-5195-71B32E0D04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8879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Ny från CFFA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2752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Kanske </a:t>
            </a:r>
            <a:r>
              <a:rPr lang="en-US" err="1">
                <a:ea typeface="Calibri"/>
                <a:cs typeface="Calibri"/>
              </a:rPr>
              <a:t>nikotinfri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dag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eller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rök</a:t>
            </a:r>
            <a:r>
              <a:rPr lang="en-US">
                <a:ea typeface="Calibri"/>
                <a:cs typeface="Calibri"/>
              </a:rPr>
              <a:t>- och </a:t>
            </a:r>
            <a:r>
              <a:rPr lang="en-US" err="1">
                <a:ea typeface="Calibri"/>
                <a:cs typeface="Calibri"/>
              </a:rPr>
              <a:t>nikotinfri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dag</a:t>
            </a:r>
            <a:r>
              <a:rPr lang="en-US">
                <a:ea typeface="Calibri"/>
                <a:cs typeface="Calibri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32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958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2200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04BA3-68E1-6974-5E84-C512C5AFC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0FFF506-D7E5-A20D-5DA8-E73DD7385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B989228-7733-1C2D-3F5B-361B094A03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1EB1A68-4D1D-A78A-6831-BFF4B3DC1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0005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687FB-014E-2DB7-DA7E-DDDC4E335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54E4E6-CE13-93CB-6D0B-EDAE963F2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3EC7D-94B8-8114-BD4F-E31018FC87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1320E-27FF-D679-5552-B457CB219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18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6927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6911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7161CA-3EAE-4AD5-9DB0-B29B4116A6CA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3909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BB130E-AB38-C7EF-C153-8BA1687A5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66C7DD9-1E03-2D9E-3812-6BD6AE464D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0A51ACA-B2BA-B692-048A-804F35BF3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76944E-AB70-B76B-D19D-13E8DD032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8801BD-45E1-7682-B00F-402222F9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58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C6EB9F-6035-ADDA-6C1D-E13723B84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3527C9-1BB1-0588-D560-C51391DBD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E184B3F-9CBE-382B-0E82-AEC651797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0A4F74F-7CE7-A6F9-17D5-3E67EBF36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12173A6-D2FC-AF74-B5C8-E9890F964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D987ADE-FB69-8FD5-FDB3-08210C22228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AA786DBB-C204-C0E0-3B8D-AC6312233C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33" y="5784981"/>
            <a:ext cx="2883391" cy="51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37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8E45FC93-1C41-63EC-574B-533DF6E79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435" y="379072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3" name="Bildobjekt 2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4082A0A3-BF47-53E6-1F8F-A00924F42A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86" y="5784981"/>
            <a:ext cx="2883391" cy="51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89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9C356A-6FC4-49A8-98F4-131628004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A8E122D-E5EA-1B22-E02A-3009BBF50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FA6C23-C587-1CD8-F24E-AD9841800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D501B7-B763-293A-E22B-EC571AEB7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CC98828-3817-289E-9977-70E9E5C4B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818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3F1DD9-09A1-508C-E37E-99756D646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B426EB-DE03-2FAD-1FCA-3AD0AF90A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35DD030-C3BA-CAC9-E72F-4E8CE4E11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BDE98D7-17EC-2058-6AA5-3E40C87E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8C0367-E93C-4DEB-5094-B1E6ABBAB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A1C500F-C522-EDE8-182A-2DF4D1D6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98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348968-5E22-0ED7-B0C0-5C0905ECC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838F0B9-9613-7240-B31A-5510C9624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0BBB278-6F62-E383-4ED7-B22F9834E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F81BC71-08DC-4E36-5203-862CD5DEB6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64FDE4C-7B86-DE7C-0708-1F3CE8C8D0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0EBA5D9-94BE-6507-1085-82CDB5FD3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0610DC4-74ED-12E6-0492-44DBAB8D7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683AC71-5111-9FBF-D971-9573A126C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430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CD096A-4FE2-2871-CB45-37EA61BFC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C2E455C-4F38-88B0-6719-CF61CFFF6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3BCBB6-D654-2727-75D0-9E90367C9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37FDC41-3028-9D42-61BD-427B0BCBB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527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4A55186-4FFB-0BB9-5FDE-A5783F16C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04EBDA2-9C07-266A-6CD7-13272ED7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CCA5D42-CA91-9A32-E869-C5AECD06D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19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B4DCD6-B123-3D94-53D0-5060851A3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2D6A760-6377-56D4-1CE6-C595A4917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BCDBDAF-3103-A0FF-FA30-83F4EECA3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67D07F8-F591-2A4D-3E30-EEBDF754B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720B3B5-7F21-1A1E-FA6A-52101D1F0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2F99C94-69C8-E410-185D-CBA41011B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360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E32E39-67E0-A61F-1608-B879EECC0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B191511-FD7E-DE1A-58E5-F59B627A35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A2E7392-FE26-168F-AA95-037426098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DADA4BB-EEAC-CAD8-E75D-236F892AC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C6B5DB2-AD65-8024-BB7A-AFBF7875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6DEFCF8-6728-2EB3-4163-FE96D31C0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701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33364E-291F-D580-C4F1-FFFA73AFF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DD3D587-92CB-3464-A602-7EEC18222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217E901-9CA8-30CA-A49F-6C7BAC738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4AEB49-5EE5-4E07-6406-4308680D5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8025ED-C235-A9F9-E4D2-04ABED8C6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4895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2A32F90-CC3A-C6CE-BA0F-6D2A7A0496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8A72EEE-23A8-AF10-F63B-5E2BFA9BA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41DFA8-1643-324D-494C-930A06E4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27E533D-346E-EC5D-6BCD-C65B263B8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5C6AC3F-56CE-8352-DEF5-CB75660B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9351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0E670BB-9F9B-38E2-338A-73664B4E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F95256C-5D22-9A76-7941-C26760CFB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EDED0B-C674-64F2-03D7-295F1F157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FDEC66-131F-4DD8-B507-560DAA8CA17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B4747A2-0C53-2767-D1CD-038602B35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5197101-4F33-0562-0BDF-9680344F8B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5DAAB3-243F-4866-9296-178A274DC2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3739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11DA7FC7-19DB-A0B4-58CA-8882A8815597}"/>
              </a:ext>
            </a:extLst>
          </p:cNvPr>
          <p:cNvSpPr txBox="1"/>
          <p:nvPr/>
        </p:nvSpPr>
        <p:spPr>
          <a:xfrm>
            <a:off x="1245701" y="1536174"/>
            <a:ext cx="60613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Goda levnadsvanor gör skillnad för din hälsa.</a:t>
            </a:r>
          </a:p>
          <a:p>
            <a:endParaRPr lang="sv-SE" sz="4000">
              <a:solidFill>
                <a:srgbClr val="000000"/>
              </a:solidFill>
              <a:latin typeface="VGR Sans" pitchFamily="50" charset="0"/>
            </a:endParaRPr>
          </a:p>
          <a:p>
            <a:r>
              <a:rPr lang="sv-SE" sz="4000">
                <a:solidFill>
                  <a:srgbClr val="000000"/>
                </a:solidFill>
                <a:latin typeface="VGR Sans" pitchFamily="50" charset="0"/>
              </a:rPr>
              <a:t>Börja med något litet redan idag.</a:t>
            </a:r>
            <a:endParaRPr lang="sv-SE" sz="4000">
              <a:latin typeface="VGR Sans" pitchFamily="50" charset="0"/>
            </a:endParaRPr>
          </a:p>
          <a:p>
            <a:endParaRPr lang="sv-SE" sz="4000">
              <a:latin typeface="VGR Sans" pitchFamily="50" charset="0"/>
            </a:endParaRPr>
          </a:p>
        </p:txBody>
      </p:sp>
      <p:pic>
        <p:nvPicPr>
          <p:cNvPr id="4" name="Bildobjekt 3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DEC5FD78-D069-20C8-E724-ACD0C2770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072" y="1141290"/>
            <a:ext cx="3785652" cy="3785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5564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C9AB401E-BC11-8C15-5DAA-1454E8E83D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69" t="-11069"/>
          <a:stretch/>
        </p:blipFill>
        <p:spPr>
          <a:xfrm>
            <a:off x="6893970" y="862498"/>
            <a:ext cx="4135017" cy="4135017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1DA7FC7-19DB-A0B4-58CA-8882A8815597}"/>
              </a:ext>
            </a:extLst>
          </p:cNvPr>
          <p:cNvSpPr txBox="1"/>
          <p:nvPr/>
        </p:nvSpPr>
        <p:spPr>
          <a:xfrm>
            <a:off x="1163013" y="1841242"/>
            <a:ext cx="6227987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Lägg till en näve grönsaker </a:t>
            </a:r>
          </a:p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på tallriken. </a:t>
            </a:r>
          </a:p>
          <a:p>
            <a:pPr algn="l" rtl="0"/>
            <a:endParaRPr lang="sv-SE" sz="4000">
              <a:solidFill>
                <a:srgbClr val="000000"/>
              </a:solidFill>
              <a:latin typeface="VGR Sans" pitchFamily="50" charset="0"/>
            </a:endParaRPr>
          </a:p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Det gör skillnad.</a:t>
            </a:r>
          </a:p>
          <a:p>
            <a:pPr algn="l" rtl="0"/>
            <a:endParaRPr lang="sv-SE" sz="4000">
              <a:solidFill>
                <a:srgbClr val="000000"/>
              </a:solidFill>
              <a:latin typeface="VGR Sans" pitchFamily="50" charset="0"/>
            </a:endParaRPr>
          </a:p>
          <a:p>
            <a:pPr algn="l" rtl="0"/>
            <a:endParaRPr lang="sv-SE" sz="4000" b="0" i="0">
              <a:solidFill>
                <a:srgbClr val="000000"/>
              </a:solidFill>
              <a:effectLst/>
              <a:latin typeface="VGR Sans" pitchFamily="50" charset="0"/>
            </a:endParaRPr>
          </a:p>
          <a:p>
            <a:b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</a:br>
            <a:endParaRPr lang="sv-SE" sz="4000">
              <a:latin typeface="VGR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171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C9AB401E-BC11-8C15-5DAA-1454E8E83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1999" y="1064495"/>
            <a:ext cx="3826172" cy="3826172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1DA7FC7-19DB-A0B4-58CA-8882A8815597}"/>
              </a:ext>
            </a:extLst>
          </p:cNvPr>
          <p:cNvSpPr txBox="1"/>
          <p:nvPr/>
        </p:nvSpPr>
        <p:spPr>
          <a:xfrm>
            <a:off x="1036310" y="1720568"/>
            <a:ext cx="6495689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Välj vatten till maten.</a:t>
            </a:r>
          </a:p>
          <a:p>
            <a:pPr algn="l" rtl="0"/>
            <a:endParaRPr lang="sv-SE" sz="4000">
              <a:solidFill>
                <a:srgbClr val="000000"/>
              </a:solidFill>
              <a:latin typeface="VGR Sans" pitchFamily="50" charset="0"/>
            </a:endParaRPr>
          </a:p>
          <a:p>
            <a:pPr algn="l" rtl="0"/>
            <a:r>
              <a:rPr lang="sv-SE" sz="4000">
                <a:solidFill>
                  <a:srgbClr val="000000"/>
                </a:solidFill>
                <a:latin typeface="VGR Sans" pitchFamily="50" charset="0"/>
              </a:rPr>
              <a:t>Det är e</a:t>
            </a:r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nkelt,</a:t>
            </a:r>
            <a:r>
              <a:rPr lang="sv-SE" sz="4000">
                <a:solidFill>
                  <a:srgbClr val="000000"/>
                </a:solidFill>
                <a:latin typeface="VGR Sans" pitchFamily="50" charset="0"/>
              </a:rPr>
              <a:t> </a:t>
            </a:r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gott och snällt </a:t>
            </a:r>
          </a:p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mot kroppen.</a:t>
            </a:r>
            <a:b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</a:br>
            <a:endParaRPr lang="sv-SE" sz="4000">
              <a:latin typeface="VGR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750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C9AB401E-BC11-8C15-5DAA-1454E8E83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3685" y="963919"/>
            <a:ext cx="4135017" cy="4135017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1DA7FC7-19DB-A0B4-58CA-8882A8815597}"/>
              </a:ext>
            </a:extLst>
          </p:cNvPr>
          <p:cNvSpPr txBox="1"/>
          <p:nvPr/>
        </p:nvSpPr>
        <p:spPr>
          <a:xfrm>
            <a:off x="1044515" y="1754156"/>
            <a:ext cx="70920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Kroppen gillar fullkorn! </a:t>
            </a:r>
          </a:p>
          <a:p>
            <a:pPr algn="l" rtl="0"/>
            <a:endParaRPr lang="sv-SE" sz="4000" b="0" i="0">
              <a:solidFill>
                <a:srgbClr val="000000"/>
              </a:solidFill>
              <a:effectLst/>
              <a:latin typeface="VGR Sans" pitchFamily="50" charset="0"/>
            </a:endParaRPr>
          </a:p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Välj livsmedel med fullkorn när </a:t>
            </a:r>
          </a:p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du äter pasta, gryn och bröd</a:t>
            </a:r>
            <a:endParaRPr lang="sv-SE" sz="4000">
              <a:latin typeface="VGR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415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457A6-2908-6438-A80C-05219A79F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AD68046D-9A48-1152-03B7-714A9A821642}"/>
              </a:ext>
            </a:extLst>
          </p:cNvPr>
          <p:cNvSpPr txBox="1"/>
          <p:nvPr/>
        </p:nvSpPr>
        <p:spPr>
          <a:xfrm>
            <a:off x="1177790" y="1831754"/>
            <a:ext cx="60776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Är det svårt att välja livsmedel i</a:t>
            </a:r>
            <a:r>
              <a:rPr lang="sv-SE" sz="4000">
                <a:solidFill>
                  <a:srgbClr val="000000"/>
                </a:solidFill>
                <a:latin typeface="VGR Sans" pitchFamily="50" charset="0"/>
              </a:rPr>
              <a:t> </a:t>
            </a:r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mataffären?</a:t>
            </a:r>
          </a:p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 </a:t>
            </a:r>
          </a:p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 pitchFamily="50" charset="0"/>
              </a:rPr>
              <a:t>Välj nyckelhålsmärkt!</a:t>
            </a:r>
            <a:endParaRPr lang="sv-SE" sz="4000">
              <a:latin typeface="VGR Sans" pitchFamily="50" charset="0"/>
            </a:endParaRPr>
          </a:p>
        </p:txBody>
      </p:sp>
      <p:pic>
        <p:nvPicPr>
          <p:cNvPr id="8" name="Bildobjekt 7" descr="En bild som visar Grafik, cirkel, design&#10;&#10;AI-genererat innehåll kan vara felaktigt.">
            <a:extLst>
              <a:ext uri="{FF2B5EF4-FFF2-40B4-BE49-F238E27FC236}">
                <a16:creationId xmlns:a16="http://schemas.microsoft.com/office/drawing/2014/main" id="{B0AF1BBF-ECDC-B9D8-90FC-885C85665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728" y="1786034"/>
            <a:ext cx="2994596" cy="299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204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C7867-279B-75FE-2C62-F5E1BC692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BADBE7C6-E63B-95C2-00B9-ED10F3476414}"/>
              </a:ext>
            </a:extLst>
          </p:cNvPr>
          <p:cNvSpPr txBox="1"/>
          <p:nvPr/>
        </p:nvSpPr>
        <p:spPr>
          <a:xfrm>
            <a:off x="1173559" y="1536173"/>
            <a:ext cx="87777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sv-SE" sz="4000">
                <a:solidFill>
                  <a:srgbClr val="000000"/>
                </a:solidFill>
                <a:latin typeface="VGR Sans" pitchFamily="50" charset="0"/>
              </a:rPr>
              <a:t>All rörelse räknas!</a:t>
            </a:r>
            <a:br>
              <a:rPr lang="sv-SE" sz="4000">
                <a:latin typeface="VGR Sans" pitchFamily="50" charset="0"/>
              </a:rPr>
            </a:br>
            <a:endParaRPr lang="sv-SE" sz="4000">
              <a:latin typeface="VGR Sans" pitchFamily="50" charset="0"/>
            </a:endParaRPr>
          </a:p>
          <a:p>
            <a:pPr algn="l" rtl="0"/>
            <a:r>
              <a:rPr lang="sv-SE" sz="4000">
                <a:latin typeface="VGR Sans" pitchFamily="50" charset="0"/>
              </a:rPr>
              <a:t>Även en liten ökning av fysisk </a:t>
            </a:r>
            <a:br>
              <a:rPr lang="sv-SE" sz="4000">
                <a:latin typeface="VGR Sans" pitchFamily="50" charset="0"/>
              </a:rPr>
            </a:br>
            <a:r>
              <a:rPr lang="sv-SE" sz="4000">
                <a:latin typeface="VGR Sans" pitchFamily="50" charset="0"/>
              </a:rPr>
              <a:t>aktivitet har goda effekter på </a:t>
            </a:r>
            <a:br>
              <a:rPr lang="sv-SE" sz="4000">
                <a:latin typeface="VGR Sans" pitchFamily="50" charset="0"/>
              </a:rPr>
            </a:br>
            <a:r>
              <a:rPr lang="sv-SE" sz="4000">
                <a:latin typeface="VGR Sans" pitchFamily="50" charset="0"/>
              </a:rPr>
              <a:t>hälsan och måendet. </a:t>
            </a:r>
          </a:p>
          <a:p>
            <a:pPr algn="l" rtl="0"/>
            <a:endParaRPr lang="sv-SE" sz="4000">
              <a:latin typeface="VGR Sans" pitchFamily="50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147B717-7FC4-0675-3994-7ED521623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742" y="1876926"/>
            <a:ext cx="3104147" cy="310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24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C9AB401E-BC11-8C15-5DAA-1454E8E83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8691" y="1556966"/>
            <a:ext cx="3744068" cy="374406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1DA7FC7-19DB-A0B4-58CA-8882A8815597}"/>
              </a:ext>
            </a:extLst>
          </p:cNvPr>
          <p:cNvSpPr txBox="1"/>
          <p:nvPr/>
        </p:nvSpPr>
        <p:spPr>
          <a:xfrm>
            <a:off x="1397661" y="1691711"/>
            <a:ext cx="5732481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4000">
                <a:solidFill>
                  <a:srgbClr val="000000"/>
                </a:solidFill>
                <a:latin typeface="VGR Sans"/>
              </a:rPr>
              <a:t>Hur och när kan du få till </a:t>
            </a:r>
            <a:endParaRPr lang="sv-SE" sz="4000" b="0" i="0">
              <a:solidFill>
                <a:srgbClr val="000000"/>
              </a:solidFill>
              <a:effectLst/>
              <a:latin typeface="VGR Sans"/>
            </a:endParaRPr>
          </a:p>
          <a:p>
            <a:pPr algn="l" rtl="0"/>
            <a:r>
              <a:rPr lang="sv-SE" sz="4000" b="0" i="0">
                <a:solidFill>
                  <a:srgbClr val="000000"/>
                </a:solidFill>
                <a:effectLst/>
                <a:latin typeface="VGR Sans"/>
              </a:rPr>
              <a:t>mer rörelse i din vardag?</a:t>
            </a:r>
          </a:p>
          <a:p>
            <a:pPr algn="l" rtl="0"/>
            <a:endParaRPr lang="sv-SE" sz="4000">
              <a:solidFill>
                <a:srgbClr val="000000"/>
              </a:solidFill>
              <a:latin typeface="VGR Sans" pitchFamily="50" charset="0"/>
            </a:endParaRPr>
          </a:p>
          <a:p>
            <a:r>
              <a:rPr lang="sv-SE" sz="4000">
                <a:latin typeface="VGR Sans" pitchFamily="50" charset="0"/>
              </a:rPr>
              <a:t>Det är bättre att göra lite än inget alls.</a:t>
            </a:r>
            <a:endParaRPr lang="sv-SE" sz="4000">
              <a:latin typeface="VGR Sans"/>
            </a:endParaRPr>
          </a:p>
        </p:txBody>
      </p:sp>
    </p:spTree>
    <p:extLst>
      <p:ext uri="{BB962C8B-B14F-4D97-AF65-F5344CB8AC3E}">
        <p14:creationId xmlns:p14="http://schemas.microsoft.com/office/powerpoint/2010/main" val="973122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6B876-7E93-CCDB-9FD3-52DD88183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42CE4DFC-F53F-450D-F8F5-334A0AD1DC99}"/>
              </a:ext>
            </a:extLst>
          </p:cNvPr>
          <p:cNvSpPr txBox="1"/>
          <p:nvPr/>
        </p:nvSpPr>
        <p:spPr>
          <a:xfrm>
            <a:off x="1101206" y="1090667"/>
            <a:ext cx="756927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4000">
                <a:latin typeface="VGR Sans"/>
              </a:rPr>
              <a:t>Fysisk aktivitet kan hjälpa vid: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E99FD2E-0CB5-9274-CFBC-78F359CE9A85}"/>
              </a:ext>
            </a:extLst>
          </p:cNvPr>
          <p:cNvSpPr txBox="1"/>
          <p:nvPr/>
        </p:nvSpPr>
        <p:spPr>
          <a:xfrm>
            <a:off x="1101206" y="2067863"/>
            <a:ext cx="8450980" cy="255454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4000">
                <a:latin typeface="VGR Sans" pitchFamily="2" charset="0"/>
              </a:rPr>
              <a:t>Artros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4000">
                <a:latin typeface="VGR Sans" pitchFamily="2" charset="0"/>
              </a:rPr>
              <a:t>Diabetes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4000">
                <a:latin typeface="VGR Sans" pitchFamily="2" charset="0"/>
              </a:rPr>
              <a:t>Högt blodtryck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sv-SE" sz="4000">
              <a:latin typeface="VGR Sans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4000">
                <a:latin typeface="VGR Sans" pitchFamily="2" charset="0"/>
              </a:rPr>
              <a:t>Depression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4000">
                <a:latin typeface="VGR Sans" pitchFamily="2" charset="0"/>
              </a:rPr>
              <a:t>Smärta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4000">
                <a:latin typeface="VGR Sans" pitchFamily="2" charset="0"/>
              </a:rPr>
              <a:t>Stress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3E3EE1D8-EE36-9E39-C2B8-97F5F500C442}"/>
              </a:ext>
            </a:extLst>
          </p:cNvPr>
          <p:cNvSpPr txBox="1"/>
          <p:nvPr/>
        </p:nvSpPr>
        <p:spPr>
          <a:xfrm>
            <a:off x="1125956" y="4268465"/>
            <a:ext cx="7038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4000">
                <a:latin typeface="VGR Sans" pitchFamily="2" charset="0"/>
              </a:rPr>
              <a:t>…och många fler tillstånd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8F4F218-2EC8-D377-9F61-E7428AF2D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510" y="2560867"/>
            <a:ext cx="2330851" cy="233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05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E124D-9BF3-D2C0-472F-E0CA34016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2FC50F9F-9FC2-981D-A409-DE8ACE15E89E}"/>
              </a:ext>
            </a:extLst>
          </p:cNvPr>
          <p:cNvSpPr txBox="1"/>
          <p:nvPr/>
        </p:nvSpPr>
        <p:spPr>
          <a:xfrm>
            <a:off x="921411" y="942411"/>
            <a:ext cx="7854289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4000">
                <a:latin typeface="VGR Sans"/>
              </a:rPr>
              <a:t>Fysisk aktivitet kan ersätta eller komplettera läkemedel.</a:t>
            </a:r>
          </a:p>
          <a:p>
            <a:endParaRPr lang="sv-SE" sz="4000">
              <a:latin typeface="VGR Sans"/>
            </a:endParaRPr>
          </a:p>
          <a:p>
            <a:r>
              <a:rPr lang="sv-SE" sz="4000">
                <a:latin typeface="VGR Sans"/>
              </a:rPr>
              <a:t>Du kan få fysisk aktivitet på recept (FaR) som en del i din behandling.</a:t>
            </a:r>
          </a:p>
          <a:p>
            <a:endParaRPr lang="sv-SE" sz="4000">
              <a:latin typeface="VGR Sans"/>
            </a:endParaRPr>
          </a:p>
          <a:p>
            <a:r>
              <a:rPr lang="sv-SE" sz="4000">
                <a:latin typeface="VGR Sans"/>
              </a:rPr>
              <a:t>Prata med din vårdkontakt!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FFAC5AB-8CF9-907F-B032-BB83F17F8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301" y="1959427"/>
            <a:ext cx="2375861" cy="237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3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11DA7FC7-19DB-A0B4-58CA-8882A8815597}"/>
              </a:ext>
            </a:extLst>
          </p:cNvPr>
          <p:cNvSpPr txBox="1"/>
          <p:nvPr/>
        </p:nvSpPr>
        <p:spPr>
          <a:xfrm>
            <a:off x="1082039" y="1625534"/>
            <a:ext cx="73845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Det är aldrig för sent för att sluta med tobak och nikotin! </a:t>
            </a:r>
          </a:p>
          <a:p>
            <a:pPr algn="l" rtl="0"/>
            <a:endParaRPr lang="sv-SE" sz="4000">
              <a:solidFill>
                <a:srgbClr val="000000"/>
              </a:solidFill>
              <a:latin typeface="VGR Sans" pitchFamily="50" charset="0"/>
            </a:endParaRPr>
          </a:p>
          <a:p>
            <a:pPr algn="l" rtl="0"/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Kroppen har en fantastisk förmåga att återhämta sig!</a:t>
            </a:r>
            <a:endParaRPr lang="sv-SE" sz="4000">
              <a:latin typeface="VGR Sans" pitchFamily="50" charset="0"/>
            </a:endParaRPr>
          </a:p>
        </p:txBody>
      </p:sp>
      <p:pic>
        <p:nvPicPr>
          <p:cNvPr id="5" name="Bildobjekt 4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5DA6A7D4-63E6-ACD7-D22F-A58E62646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432" y="1851682"/>
            <a:ext cx="2717801" cy="271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25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C9AB401E-BC11-8C15-5DAA-1454E8E83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6555" y="1080269"/>
            <a:ext cx="4135017" cy="4135017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1DA7FC7-19DB-A0B4-58CA-8882A8815597}"/>
              </a:ext>
            </a:extLst>
          </p:cNvPr>
          <p:cNvSpPr txBox="1"/>
          <p:nvPr/>
        </p:nvSpPr>
        <p:spPr>
          <a:xfrm>
            <a:off x="1101850" y="2486059"/>
            <a:ext cx="61927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Varje rökfri dag är en vinst </a:t>
            </a:r>
          </a:p>
          <a:p>
            <a:pPr algn="l" rtl="0"/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- för dig och din omgivning.</a:t>
            </a:r>
            <a:endParaRPr lang="sv-SE" sz="4000">
              <a:latin typeface="VGR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56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6">
            <a:extLst>
              <a:ext uri="{FF2B5EF4-FFF2-40B4-BE49-F238E27FC236}">
                <a16:creationId xmlns:a16="http://schemas.microsoft.com/office/drawing/2014/main" id="{1D43C81A-9492-89A7-6827-377181FEDD75}"/>
              </a:ext>
            </a:extLst>
          </p:cNvPr>
          <p:cNvSpPr txBox="1"/>
          <p:nvPr/>
        </p:nvSpPr>
        <p:spPr>
          <a:xfrm>
            <a:off x="1184879" y="1918430"/>
            <a:ext cx="6719344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>
                <a:solidFill>
                  <a:srgbClr val="000000"/>
                </a:solidFill>
                <a:latin typeface="VGR Sans"/>
              </a:rPr>
              <a:t>Ett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nikotinfritt</a:t>
            </a:r>
            <a:r>
              <a:rPr lang="en-US" sz="4000">
                <a:solidFill>
                  <a:srgbClr val="000000"/>
                </a:solidFill>
                <a:latin typeface="VGR Sans"/>
              </a:rPr>
              <a:t> liv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ökar</a:t>
            </a:r>
            <a:r>
              <a:rPr lang="en-US" sz="4000">
                <a:solidFill>
                  <a:srgbClr val="000000"/>
                </a:solidFill>
                <a:latin typeface="VGR Sans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förutsättningarna</a:t>
            </a:r>
            <a:r>
              <a:rPr lang="en-US" sz="4000">
                <a:solidFill>
                  <a:srgbClr val="000000"/>
                </a:solidFill>
                <a:latin typeface="VGR Sans"/>
              </a:rPr>
              <a:t> till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fler</a:t>
            </a:r>
            <a:r>
              <a:rPr lang="en-US" sz="4000">
                <a:solidFill>
                  <a:srgbClr val="000000"/>
                </a:solidFill>
                <a:latin typeface="VGR Sans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friska</a:t>
            </a:r>
            <a:r>
              <a:rPr lang="en-US" sz="4000">
                <a:solidFill>
                  <a:srgbClr val="000000"/>
                </a:solidFill>
                <a:latin typeface="VGR Sans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levnadsår</a:t>
            </a:r>
            <a:r>
              <a:rPr lang="en-US" sz="4000">
                <a:solidFill>
                  <a:srgbClr val="000000"/>
                </a:solidFill>
                <a:latin typeface="VGR Sans"/>
              </a:rPr>
              <a:t>,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bättre</a:t>
            </a:r>
            <a:r>
              <a:rPr lang="en-US" sz="4000">
                <a:solidFill>
                  <a:srgbClr val="000000"/>
                </a:solidFill>
                <a:latin typeface="VGR Sans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munhälsa</a:t>
            </a:r>
            <a:r>
              <a:rPr lang="en-US" sz="4000">
                <a:solidFill>
                  <a:srgbClr val="000000"/>
                </a:solidFill>
                <a:latin typeface="VGR Sans"/>
              </a:rPr>
              <a:t> och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ökad</a:t>
            </a:r>
            <a:r>
              <a:rPr lang="en-US" sz="4000">
                <a:solidFill>
                  <a:srgbClr val="000000"/>
                </a:solidFill>
                <a:latin typeface="VGR Sans"/>
              </a:rPr>
              <a:t> </a:t>
            </a:r>
            <a:r>
              <a:rPr lang="en-US" sz="4000" err="1">
                <a:solidFill>
                  <a:srgbClr val="000000"/>
                </a:solidFill>
                <a:latin typeface="VGR Sans"/>
              </a:rPr>
              <a:t>fertilitet</a:t>
            </a:r>
            <a:r>
              <a:rPr lang="en-US" sz="4000" i="0">
                <a:solidFill>
                  <a:srgbClr val="000000"/>
                </a:solidFill>
                <a:effectLst/>
                <a:latin typeface="VGR Sans"/>
              </a:rPr>
              <a:t>.</a:t>
            </a:r>
            <a:endParaRPr lang="en-US" sz="4000">
              <a:solidFill>
                <a:srgbClr val="000000"/>
              </a:solidFill>
              <a:latin typeface="VGR Sans"/>
            </a:endParaRPr>
          </a:p>
          <a:p>
            <a:pPr algn="l"/>
            <a:endParaRPr lang="sv-SE" sz="4000">
              <a:latin typeface="VGR Sans" pitchFamily="50" charset="0"/>
            </a:endParaRPr>
          </a:p>
        </p:txBody>
      </p:sp>
      <p:pic>
        <p:nvPicPr>
          <p:cNvPr id="3" name="Bildobjekt 2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700017D0-7FA4-88D8-DECE-29D8B8B14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701" y="1711674"/>
            <a:ext cx="3075972" cy="307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06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EA1FE-01CC-6ED2-F474-A4C09AA6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90CB8AF2-96CD-AD67-20BD-666198D12EA2}"/>
              </a:ext>
            </a:extLst>
          </p:cNvPr>
          <p:cNvSpPr txBox="1"/>
          <p:nvPr/>
        </p:nvSpPr>
        <p:spPr>
          <a:xfrm>
            <a:off x="1119754" y="2178040"/>
            <a:ext cx="81059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Prata med din vårdkontakt </a:t>
            </a:r>
            <a:b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</a:br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om du vill ha stöd för att </a:t>
            </a:r>
            <a:b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</a:br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sluta med tobak eller nikotin.</a:t>
            </a:r>
            <a:endParaRPr lang="sv-SE" sz="4000">
              <a:latin typeface="VGR Sans" pitchFamily="50" charset="0"/>
            </a:endParaRPr>
          </a:p>
        </p:txBody>
      </p:sp>
      <p:pic>
        <p:nvPicPr>
          <p:cNvPr id="5" name="Bildobjekt 4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541B4FAE-090F-A878-741C-20539712E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540" y="1759047"/>
            <a:ext cx="2776978" cy="277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39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AD374-579E-8670-B4E1-E23C55194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967FDE5B-146F-8356-4ED7-C0AE3998DD70}"/>
              </a:ext>
            </a:extLst>
          </p:cNvPr>
          <p:cNvSpPr txBox="1"/>
          <p:nvPr/>
        </p:nvSpPr>
        <p:spPr>
          <a:xfrm>
            <a:off x="1091918" y="2342245"/>
            <a:ext cx="72982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>
                <a:latin typeface="VGR Sans" pitchFamily="50" charset="0"/>
              </a:rPr>
              <a:t>Mindre eller ingen alkohol ger ett starkare immunförsvar, bättre sömn, minne och mer ork.</a:t>
            </a:r>
            <a:endParaRPr lang="sv-SE" sz="4000">
              <a:solidFill>
                <a:srgbClr val="FF0000"/>
              </a:solidFill>
              <a:latin typeface="VGR Sans" pitchFamily="50" charset="0"/>
            </a:endParaRPr>
          </a:p>
        </p:txBody>
      </p:sp>
      <p:pic>
        <p:nvPicPr>
          <p:cNvPr id="5" name="Bildobjekt 4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960A4404-8039-7BAC-59B8-803DD7C79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47" y="1780289"/>
            <a:ext cx="3297421" cy="329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39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7F8FB-96E7-5503-F5C8-3B0FC7980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8348810A-1434-22DE-24B2-8A8A3A52955E}"/>
              </a:ext>
            </a:extLst>
          </p:cNvPr>
          <p:cNvSpPr txBox="1"/>
          <p:nvPr/>
        </p:nvSpPr>
        <p:spPr>
          <a:xfrm>
            <a:off x="1231212" y="2062248"/>
            <a:ext cx="64176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>
                <a:latin typeface="VGR Sans" pitchFamily="50" charset="0"/>
              </a:rPr>
              <a:t>De kortsiktiga effekterna av alkohol överskuggas alltid av de långsiktiga och negativa konsekvenserna.</a:t>
            </a:r>
            <a:endParaRPr lang="sv-SE" sz="4000">
              <a:solidFill>
                <a:srgbClr val="FF0000"/>
              </a:solidFill>
              <a:latin typeface="VGR Sans" pitchFamily="50" charset="0"/>
            </a:endParaRPr>
          </a:p>
        </p:txBody>
      </p:sp>
      <p:pic>
        <p:nvPicPr>
          <p:cNvPr id="9" name="Bildobjekt 8" descr="En bild som visar skiss, design, konst&#10;&#10;AI-genererat innehåll kan vara felaktigt.">
            <a:extLst>
              <a:ext uri="{FF2B5EF4-FFF2-40B4-BE49-F238E27FC236}">
                <a16:creationId xmlns:a16="http://schemas.microsoft.com/office/drawing/2014/main" id="{D1D4F398-F713-C649-ACAC-33295716F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977" y="1529316"/>
            <a:ext cx="3442335" cy="344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59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EC522-5CF7-9667-E109-969756F58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3C490E3B-6AEE-18AC-07E0-5399DAD50B92}"/>
              </a:ext>
            </a:extLst>
          </p:cNvPr>
          <p:cNvSpPr txBox="1"/>
          <p:nvPr/>
        </p:nvSpPr>
        <p:spPr>
          <a:xfrm>
            <a:off x="1471897" y="2459504"/>
            <a:ext cx="81059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Prata med din vårdkontakt </a:t>
            </a:r>
            <a:b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</a:br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om du vill ha stöd för att </a:t>
            </a:r>
            <a:b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</a:br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dricka mindre alkohol.</a:t>
            </a:r>
            <a:endParaRPr lang="sv-SE" sz="4000">
              <a:latin typeface="VGR Sans" pitchFamily="50" charset="0"/>
            </a:endParaRPr>
          </a:p>
        </p:txBody>
      </p:sp>
      <p:pic>
        <p:nvPicPr>
          <p:cNvPr id="5" name="Bildobjekt 4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D33E01E0-196D-B4BE-27D3-9F3035A19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125" y="1966688"/>
            <a:ext cx="2776978" cy="277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716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5D85C-24F9-CF4F-484C-5E84324D9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DCA9FA46-E6C2-E0BC-C0C1-0E67F69D02EF}"/>
              </a:ext>
            </a:extLst>
          </p:cNvPr>
          <p:cNvSpPr txBox="1"/>
          <p:nvPr/>
        </p:nvSpPr>
        <p:spPr>
          <a:xfrm>
            <a:off x="1319714" y="1215190"/>
            <a:ext cx="64176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>
                <a:solidFill>
                  <a:srgbClr val="000000"/>
                </a:solidFill>
                <a:latin typeface="VGR Sans" pitchFamily="50" charset="0"/>
              </a:rPr>
              <a:t>Det är vanligt att behöva stöd för att förändra en levnadsvana.</a:t>
            </a:r>
          </a:p>
          <a:p>
            <a:endParaRPr lang="sv-SE" sz="4000">
              <a:latin typeface="VGR Sans" pitchFamily="50" charset="0"/>
            </a:endParaRPr>
          </a:p>
          <a:p>
            <a:r>
              <a:rPr lang="sv-SE" sz="4000">
                <a:latin typeface="VGR Sans" pitchFamily="50" charset="0"/>
              </a:rPr>
              <a:t>Vill du ha stöd för att göra en förändring?</a:t>
            </a:r>
            <a:endParaRPr lang="sv-SE" sz="4000">
              <a:solidFill>
                <a:srgbClr val="FF0000"/>
              </a:solidFill>
              <a:latin typeface="VGR Sans" pitchFamily="50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F556439-55DC-6B0F-1823-AA7D62014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338" y="1393516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624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349249-E831-6006-0046-698391F83C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52994" y="1684719"/>
            <a:ext cx="6477000" cy="2906712"/>
          </a:xfrm>
        </p:spPr>
        <p:txBody>
          <a:bodyPr>
            <a:normAutofit/>
          </a:bodyPr>
          <a:lstStyle/>
          <a:p>
            <a:r>
              <a:rPr lang="sv-SE" sz="4000">
                <a:latin typeface="VGR Sans" pitchFamily="50" charset="0"/>
              </a:rPr>
              <a:t>Liv och hälsa på 1177.se </a:t>
            </a:r>
            <a:br>
              <a:rPr lang="sv-SE" sz="4000">
                <a:latin typeface="VGR Sans" pitchFamily="50" charset="0"/>
              </a:rPr>
            </a:br>
            <a:br>
              <a:rPr lang="sv-SE" sz="4000">
                <a:latin typeface="VGR Sans" pitchFamily="50" charset="0"/>
              </a:rPr>
            </a:br>
            <a:r>
              <a:rPr lang="sv-SE" sz="4000">
                <a:latin typeface="VGR Sans" pitchFamily="50" charset="0"/>
              </a:rPr>
              <a:t>För dig som vill läsa mer om goda levnadsvanor.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9C6E8BDB-58F6-4B06-069D-96C72C586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507" y="1492695"/>
            <a:ext cx="3173830" cy="31738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E01D50B4-A124-06CE-4153-E2EF2FFAAB1F}"/>
              </a:ext>
            </a:extLst>
          </p:cNvPr>
          <p:cNvSpPr txBox="1"/>
          <p:nvPr/>
        </p:nvSpPr>
        <p:spPr>
          <a:xfrm>
            <a:off x="8349066" y="4777303"/>
            <a:ext cx="2505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b="1">
                <a:latin typeface="VGR Sans" pitchFamily="50" charset="0"/>
              </a:rPr>
              <a:t>1177.se/liv--halsa</a:t>
            </a:r>
          </a:p>
        </p:txBody>
      </p:sp>
    </p:spTree>
    <p:extLst>
      <p:ext uri="{BB962C8B-B14F-4D97-AF65-F5344CB8AC3E}">
        <p14:creationId xmlns:p14="http://schemas.microsoft.com/office/powerpoint/2010/main" val="1532121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343107-C2B1-93D0-E18E-3E657DCC2B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79576" y="1498498"/>
            <a:ext cx="7954963" cy="3184525"/>
          </a:xfrm>
        </p:spPr>
        <p:txBody>
          <a:bodyPr>
            <a:normAutofit/>
          </a:bodyPr>
          <a:lstStyle/>
          <a:p>
            <a:r>
              <a:rPr lang="sv-SE">
                <a:latin typeface="VGR Sans"/>
              </a:rPr>
              <a:t>Matkassen</a:t>
            </a:r>
            <a:br>
              <a:rPr lang="sv-SE">
                <a:latin typeface="VGR Sans" pitchFamily="50" charset="0"/>
              </a:rPr>
            </a:br>
            <a:br>
              <a:rPr lang="sv-SE">
                <a:latin typeface="VGR Sans" pitchFamily="50" charset="0"/>
              </a:rPr>
            </a:br>
            <a:r>
              <a:rPr lang="sv-SE">
                <a:latin typeface="VGR Sans"/>
              </a:rPr>
              <a:t>Bra mat för hälsa, miljö och </a:t>
            </a:r>
            <a:br>
              <a:rPr lang="sv-SE">
                <a:latin typeface="VGR Sans" pitchFamily="50" charset="0"/>
              </a:rPr>
            </a:br>
            <a:r>
              <a:rPr lang="sv-SE">
                <a:latin typeface="VGR Sans"/>
              </a:rPr>
              <a:t>plånbok - genom hela livet.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E9F04414-02A4-B7F0-50AA-AD8600291D85}"/>
              </a:ext>
            </a:extLst>
          </p:cNvPr>
          <p:cNvSpPr txBox="1"/>
          <p:nvPr/>
        </p:nvSpPr>
        <p:spPr>
          <a:xfrm>
            <a:off x="8367733" y="4430048"/>
            <a:ext cx="302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>
                <a:latin typeface="VGR Sans" pitchFamily="50" charset="0"/>
              </a:rPr>
              <a:t>vgregion.se/matkassen</a:t>
            </a:r>
          </a:p>
          <a:p>
            <a:endParaRPr lang="sv-SE">
              <a:solidFill>
                <a:schemeClr val="bg1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3C0AEFEA-B2DB-053C-BF65-5A0CACC41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2090" y="1498498"/>
            <a:ext cx="2790334" cy="27903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942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ACEC4-E289-3978-A4F5-38268BFF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96D654-F048-3093-5950-708F1FAD2F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47117" y="1810322"/>
            <a:ext cx="6477000" cy="2906712"/>
          </a:xfrm>
        </p:spPr>
        <p:txBody>
          <a:bodyPr>
            <a:normAutofit fontScale="90000"/>
          </a:bodyPr>
          <a:lstStyle/>
          <a:p>
            <a:r>
              <a:rPr lang="sv-SE">
                <a:latin typeface="VGR Sans" pitchFamily="50" charset="0"/>
              </a:rPr>
              <a:t>Livsstilsverktyget </a:t>
            </a:r>
            <a:br>
              <a:rPr lang="sv-SE">
                <a:latin typeface="VGR Sans" pitchFamily="50" charset="0"/>
              </a:rPr>
            </a:br>
            <a:br>
              <a:rPr lang="sv-SE">
                <a:latin typeface="VGR Sans" pitchFamily="50" charset="0"/>
              </a:rPr>
            </a:br>
            <a:r>
              <a:rPr lang="sv-SE">
                <a:latin typeface="VGR Sans" pitchFamily="50" charset="0"/>
              </a:rPr>
              <a:t>Ett verktyg för att nå hälsosamma levnadsvanor. </a:t>
            </a:r>
          </a:p>
        </p:txBody>
      </p:sp>
      <p:pic>
        <p:nvPicPr>
          <p:cNvPr id="6" name="Bildobjekt 5" descr="En bild som visar skärmbild, mönster, cirkel, svart och vit&#10;&#10;AI-genererat innehåll kan vara felaktigt.">
            <a:extLst>
              <a:ext uri="{FF2B5EF4-FFF2-40B4-BE49-F238E27FC236}">
                <a16:creationId xmlns:a16="http://schemas.microsoft.com/office/drawing/2014/main" id="{F140D568-E4E1-C725-8C39-1B4090F3C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986" y="1592584"/>
            <a:ext cx="2906713" cy="29067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AB60109B-BDCD-8F6E-9779-A61428E26DC4}"/>
              </a:ext>
            </a:extLst>
          </p:cNvPr>
          <p:cNvSpPr txBox="1"/>
          <p:nvPr/>
        </p:nvSpPr>
        <p:spPr>
          <a:xfrm>
            <a:off x="7019354" y="4539937"/>
            <a:ext cx="4843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>
                <a:latin typeface="VGR Sans" pitchFamily="50" charset="0"/>
              </a:rPr>
              <a:t>livsstilsverktyget.se/</a:t>
            </a:r>
            <a:br>
              <a:rPr lang="sv-SE" b="1">
                <a:latin typeface="VGR Sans" pitchFamily="50" charset="0"/>
              </a:rPr>
            </a:br>
            <a:r>
              <a:rPr lang="sv-SE" b="1" err="1">
                <a:latin typeface="VGR Sans" pitchFamily="50" charset="0"/>
              </a:rPr>
              <a:t>vastragotalandsregionen</a:t>
            </a:r>
            <a:endParaRPr lang="sv-SE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325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4B1ED-48F7-15E9-4E9E-B58FD4E0B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A5D2B4-3DF2-5799-53C1-7ECEE1342B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9819" y="1712759"/>
            <a:ext cx="6562725" cy="2906713"/>
          </a:xfrm>
        </p:spPr>
        <p:txBody>
          <a:bodyPr>
            <a:normAutofit fontScale="90000"/>
          </a:bodyPr>
          <a:lstStyle/>
          <a:p>
            <a:r>
              <a:rPr lang="sv-SE">
                <a:latin typeface="VGR Sans" pitchFamily="50" charset="0"/>
              </a:rPr>
              <a:t>Hälsocoach online </a:t>
            </a:r>
            <a:br>
              <a:rPr lang="sv-SE">
                <a:latin typeface="VGR Sans" pitchFamily="50" charset="0"/>
              </a:rPr>
            </a:br>
            <a:br>
              <a:rPr lang="sv-SE">
                <a:latin typeface="VGR Sans" pitchFamily="50" charset="0"/>
              </a:rPr>
            </a:br>
            <a:r>
              <a:rPr lang="sv-SE">
                <a:latin typeface="VGR Sans" pitchFamily="50" charset="0"/>
              </a:rPr>
              <a:t>För dig som vill ha personligt stöd av en hälsocoach.</a:t>
            </a:r>
            <a:br>
              <a:rPr lang="sv-SE"/>
            </a:br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6618DEA-470C-A650-7B04-F6E7040EB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428" y="1465262"/>
            <a:ext cx="2906713" cy="29067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15F1BE19-76D0-509D-ABC4-2BE47F4F04B8}"/>
              </a:ext>
            </a:extLst>
          </p:cNvPr>
          <p:cNvSpPr txBox="1"/>
          <p:nvPr/>
        </p:nvSpPr>
        <p:spPr>
          <a:xfrm>
            <a:off x="6315964" y="4545373"/>
            <a:ext cx="6093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b="1">
                <a:latin typeface="VGR Sans" pitchFamily="50" charset="0"/>
              </a:rPr>
              <a:t>1177.se/</a:t>
            </a:r>
            <a:r>
              <a:rPr lang="sv-SE" b="1" err="1">
                <a:latin typeface="VGR Sans" pitchFamily="50" charset="0"/>
              </a:rPr>
              <a:t>Vastra-Gotaland</a:t>
            </a:r>
            <a:r>
              <a:rPr lang="sv-SE" b="1">
                <a:latin typeface="VGR Sans" pitchFamily="50" charset="0"/>
              </a:rPr>
              <a:t>/</a:t>
            </a:r>
            <a:br>
              <a:rPr lang="sv-SE" b="1">
                <a:latin typeface="VGR Sans" pitchFamily="50" charset="0"/>
              </a:rPr>
            </a:br>
            <a:r>
              <a:rPr lang="sv-SE" b="1">
                <a:latin typeface="VGR Sans" pitchFamily="50" charset="0"/>
              </a:rPr>
              <a:t>hitta-</a:t>
            </a:r>
            <a:r>
              <a:rPr lang="sv-SE" b="1" err="1">
                <a:latin typeface="VGR Sans" pitchFamily="50" charset="0"/>
              </a:rPr>
              <a:t>vard</a:t>
            </a:r>
            <a:r>
              <a:rPr lang="sv-SE" b="1">
                <a:latin typeface="VGR Sans" pitchFamily="50" charset="0"/>
              </a:rPr>
              <a:t>/</a:t>
            </a:r>
            <a:r>
              <a:rPr lang="sv-SE" b="1" err="1">
                <a:latin typeface="VGR Sans" pitchFamily="50" charset="0"/>
              </a:rPr>
              <a:t>kontaktkort</a:t>
            </a:r>
            <a:r>
              <a:rPr lang="sv-SE" b="1">
                <a:latin typeface="VGR Sans" pitchFamily="50" charset="0"/>
              </a:rPr>
              <a:t>/Halsocoach-online</a:t>
            </a:r>
          </a:p>
        </p:txBody>
      </p:sp>
    </p:spTree>
    <p:extLst>
      <p:ext uri="{BB962C8B-B14F-4D97-AF65-F5344CB8AC3E}">
        <p14:creationId xmlns:p14="http://schemas.microsoft.com/office/powerpoint/2010/main" val="3265620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8EF65-D690-62B2-5F06-4611CDB40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4818F62F-93FD-8852-B057-9928F66486C1}"/>
              </a:ext>
            </a:extLst>
          </p:cNvPr>
          <p:cNvSpPr txBox="1"/>
          <p:nvPr/>
        </p:nvSpPr>
        <p:spPr>
          <a:xfrm>
            <a:off x="1134587" y="2125594"/>
            <a:ext cx="69835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Prata med din vårdkontakt </a:t>
            </a:r>
          </a:p>
          <a:p>
            <a:pPr algn="l" rtl="0"/>
            <a:r>
              <a:rPr lang="sv-SE" sz="4000" i="0">
                <a:solidFill>
                  <a:srgbClr val="000000"/>
                </a:solidFill>
                <a:effectLst/>
                <a:latin typeface="VGR Sans" pitchFamily="50" charset="0"/>
              </a:rPr>
              <a:t>om du vill ha stöd kring levnadsvanor.</a:t>
            </a:r>
            <a:endParaRPr lang="sv-SE" sz="4000">
              <a:latin typeface="VGR Sans" pitchFamily="50" charset="0"/>
            </a:endParaRPr>
          </a:p>
        </p:txBody>
      </p:sp>
      <p:pic>
        <p:nvPicPr>
          <p:cNvPr id="5" name="Bildobjekt 4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41FD9E90-234F-127B-958E-BFF952458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23" y="1706601"/>
            <a:ext cx="2776978" cy="277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59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0"/>
    </mc:Choice>
    <mc:Fallback>
      <p:transition spd="slow" advTm="10000"/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22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 och hälsa på 1177.se   För dig som vill läsa mer om goda levnadsvanor. </vt:lpstr>
      <vt:lpstr>Matkassen  Bra mat för hälsa, miljö och  plånbok - genom hela livet.</vt:lpstr>
      <vt:lpstr>Livsstilsverktyget   Ett verktyg för att nå hälsosamma levnadsvanor. </vt:lpstr>
      <vt:lpstr>Hälsocoach online   För dig som vill ha personligt stöd av en hälsocoach.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Bildspel väntrum levnadsvanor 2026</dc:title>
  <dc:creator/>
  <keywords/>
  <revision>1</revision>
  <dcterms:created xsi:type="dcterms:W3CDTF">2025-08-27T12:35:55.0000000Z</dcterms:created>
  <dcterms:modified xsi:type="dcterms:W3CDTF">2026-09-24T14:28:58.0000000Z</dcterms:modified>
</coreProperties>
</file>