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officeDocument/2006/relationships/extended-properties" Target="docProps/app.xml" Id="rId3" /><Relationship Type="http://schemas.openxmlformats.org/package/2006/relationships/metadata/core-properties" Target="docProps/core.xml" Id="rId2" /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7"/>
  </p:notesMasterIdLst>
  <p:sldIdLst>
    <p:sldId id="257" r:id="rId6"/>
    <p:sldId id="260" r:id="rId7"/>
    <p:sldId id="261" r:id="rId8"/>
    <p:sldId id="262" r:id="rId9"/>
    <p:sldId id="287" r:id="rId10"/>
    <p:sldId id="264" r:id="rId11"/>
    <p:sldId id="288" r:id="rId12"/>
    <p:sldId id="266" r:id="rId13"/>
    <p:sldId id="268" r:id="rId14"/>
    <p:sldId id="267" r:id="rId15"/>
    <p:sldId id="338" r:id="rId16"/>
    <p:sldId id="274" r:id="rId17"/>
    <p:sldId id="270" r:id="rId18"/>
    <p:sldId id="284" r:id="rId19"/>
    <p:sldId id="289" r:id="rId20"/>
    <p:sldId id="279" r:id="rId21"/>
    <p:sldId id="273" r:id="rId22"/>
    <p:sldId id="269" r:id="rId23"/>
    <p:sldId id="285" r:id="rId24"/>
    <p:sldId id="286" r:id="rId25"/>
    <p:sldId id="281" r:id="rId26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801B492-EEC1-C240-18E5-EFECB703EF5A}" name="Anni Hogedal" initials="AH" userId="S::annho126@vgregion.se::8eacbb4b-f572-40f1-a048-c06314344b7c" providerId="AD"/>
  <p188:author id="{EC775EC9-AA67-B69C-B960-E76806D2E647}" name="Elin Skoogh" initials="ES" userId="S::elila48@vgregion.se::503ff26a-f70f-4bbc-bf86-bca95d22354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86F0BF-9CE6-2F10-BC5A-049CC01AC6D0}" v="11" dt="2026-05-26T12:44:41.761"/>
    <p1510:client id="{E6E611C4-97C3-40DC-931B-2A9C1FB6115F}" v="2" dt="2026-05-26T06:07:05.2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8.xml" Id="rId13" /><Relationship Type="http://schemas.openxmlformats.org/officeDocument/2006/relationships/slide" Target="slides/slide13.xml" Id="rId18" /><Relationship Type="http://schemas.openxmlformats.org/officeDocument/2006/relationships/slide" Target="slides/slide21.xml" Id="rId26" /><Relationship Type="http://schemas.openxmlformats.org/officeDocument/2006/relationships/slide" Target="slides/slide16.xml" Id="rId21" /><Relationship Type="http://schemas.microsoft.com/office/2018/10/relationships/authors" Target="authors.xml" Id="rId34" /><Relationship Type="http://schemas.openxmlformats.org/officeDocument/2006/relationships/slide" Target="slides/slide2.xml" Id="rId7" /><Relationship Type="http://schemas.openxmlformats.org/officeDocument/2006/relationships/slide" Target="slides/slide7.xml" Id="rId12" /><Relationship Type="http://schemas.openxmlformats.org/officeDocument/2006/relationships/slide" Target="slides/slide12.xml" Id="rId17" /><Relationship Type="http://schemas.openxmlformats.org/officeDocument/2006/relationships/slide" Target="slides/slide20.xml" Id="rId25" /><Relationship Type="http://schemas.microsoft.com/office/2015/10/relationships/revisionInfo" Target="revisionInfo.xml" Id="rId33" /><Relationship Type="http://schemas.openxmlformats.org/officeDocument/2006/relationships/slide" Target="slides/slide11.xml" Id="rId16" /><Relationship Type="http://schemas.openxmlformats.org/officeDocument/2006/relationships/slide" Target="slides/slide15.xml" Id="rId20" /><Relationship Type="http://schemas.openxmlformats.org/officeDocument/2006/relationships/viewProps" Target="viewProps.xml" Id="rId29" /><Relationship Type="http://schemas.openxmlformats.org/officeDocument/2006/relationships/slide" Target="slides/slide1.xml" Id="rId6" /><Relationship Type="http://schemas.openxmlformats.org/officeDocument/2006/relationships/slide" Target="slides/slide6.xml" Id="rId11" /><Relationship Type="http://schemas.openxmlformats.org/officeDocument/2006/relationships/slide" Target="slides/slide19.xml" Id="rId24" /><Relationship Type="http://schemas.microsoft.com/office/2016/11/relationships/changesInfo" Target="changesInfos/changesInfo1.xml" Id="rId32" /><Relationship Type="http://schemas.openxmlformats.org/officeDocument/2006/relationships/slideMaster" Target="slideMasters/slideMaster1.xml" Id="rId5" /><Relationship Type="http://schemas.openxmlformats.org/officeDocument/2006/relationships/slide" Target="slides/slide10.xml" Id="rId15" /><Relationship Type="http://schemas.openxmlformats.org/officeDocument/2006/relationships/slide" Target="slides/slide18.xml" Id="rId23" /><Relationship Type="http://schemas.openxmlformats.org/officeDocument/2006/relationships/presProps" Target="presProps.xml" Id="rId28" /><Relationship Type="http://schemas.openxmlformats.org/officeDocument/2006/relationships/slide" Target="slides/slide5.xml" Id="rId10" /><Relationship Type="http://schemas.openxmlformats.org/officeDocument/2006/relationships/slide" Target="slides/slide14.xml" Id="rId19" /><Relationship Type="http://schemas.openxmlformats.org/officeDocument/2006/relationships/tableStyles" Target="tableStyles.xml" Id="rId31" /><Relationship Type="http://schemas.openxmlformats.org/officeDocument/2006/relationships/slide" Target="slides/slide4.xml" Id="rId9" /><Relationship Type="http://schemas.openxmlformats.org/officeDocument/2006/relationships/slide" Target="slides/slide9.xml" Id="rId14" /><Relationship Type="http://schemas.openxmlformats.org/officeDocument/2006/relationships/slide" Target="slides/slide17.xml" Id="rId22" /><Relationship Type="http://schemas.openxmlformats.org/officeDocument/2006/relationships/notesMaster" Target="notesMasters/notesMaster1.xml" Id="rId27" /><Relationship Type="http://schemas.openxmlformats.org/officeDocument/2006/relationships/theme" Target="theme/theme1.xml" Id="rId30" /><Relationship Type="http://schemas.openxmlformats.org/officeDocument/2006/relationships/slide" Target="slides/slide3.xml" Id="rId8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n Skoogh" userId="S::elila48@vgregion.se::503ff26a-f70f-4bbc-bf86-bca95d223546" providerId="AD" clId="Web-{703E76FA-9ED6-3D36-9FD8-6484CFF96D96}"/>
    <pc:docChg chg="addSld modSld">
      <pc:chgData name="Elin Skoogh" userId="S::elila48@vgregion.se::503ff26a-f70f-4bbc-bf86-bca95d223546" providerId="AD" clId="Web-{703E76FA-9ED6-3D36-9FD8-6484CFF96D96}" dt="2026-05-13T07:17:31.378" v="3"/>
      <pc:docMkLst>
        <pc:docMk/>
      </pc:docMkLst>
      <pc:sldMasterChg chg="addSldLayout">
        <pc:chgData name="Elin Skoogh" userId="S::elila48@vgregion.se::503ff26a-f70f-4bbc-bf86-bca95d223546" providerId="AD" clId="Web-{703E76FA-9ED6-3D36-9FD8-6484CFF96D96}" dt="2026-05-13T07:16:54.534" v="0"/>
        <pc:sldMasterMkLst>
          <pc:docMk/>
          <pc:sldMasterMk cId="2593739439" sldId="2147483648"/>
        </pc:sldMasterMkLst>
        <pc:sldLayoutChg chg="add">
          <pc:chgData name="Elin Skoogh" userId="S::elila48@vgregion.se::503ff26a-f70f-4bbc-bf86-bca95d223546" providerId="AD" clId="Web-{703E76FA-9ED6-3D36-9FD8-6484CFF96D96}" dt="2026-05-13T07:16:54.534" v="0"/>
          <pc:sldLayoutMkLst>
            <pc:docMk/>
            <pc:sldMasterMk cId="2593739439" sldId="2147483648"/>
            <pc:sldLayoutMk cId="1472289246" sldId="2147483660"/>
          </pc:sldLayoutMkLst>
        </pc:sldLayoutChg>
      </pc:sldMasterChg>
    </pc:docChg>
  </pc:docChgLst>
  <pc:docChgLst>
    <pc:chgData name="Elin Skoogh" userId="S::elila48@vgregion.se::503ff26a-f70f-4bbc-bf86-bca95d223546" providerId="AD" clId="Web-{1C86F0BF-9CE6-2F10-BC5A-049CC01AC6D0}"/>
    <pc:docChg chg="modSld">
      <pc:chgData name="Elin Skoogh" userId="S::elila48@vgregion.se::503ff26a-f70f-4bbc-bf86-bca95d223546" providerId="AD" clId="Web-{1C86F0BF-9CE6-2F10-BC5A-049CC01AC6D0}" dt="2026-05-26T12:44:41.761" v="11" actId="1076"/>
      <pc:docMkLst>
        <pc:docMk/>
      </pc:docMkLst>
      <pc:sldChg chg="modSp">
        <pc:chgData name="Elin Skoogh" userId="S::elila48@vgregion.se::503ff26a-f70f-4bbc-bf86-bca95d223546" providerId="AD" clId="Web-{1C86F0BF-9CE6-2F10-BC5A-049CC01AC6D0}" dt="2026-05-26T12:44:31.620" v="10" actId="20577"/>
        <pc:sldMkLst>
          <pc:docMk/>
          <pc:sldMk cId="1309420468" sldId="269"/>
        </pc:sldMkLst>
        <pc:spChg chg="mod">
          <ac:chgData name="Elin Skoogh" userId="S::elila48@vgregion.se::503ff26a-f70f-4bbc-bf86-bca95d223546" providerId="AD" clId="Web-{1C86F0BF-9CE6-2F10-BC5A-049CC01AC6D0}" dt="2026-05-26T12:44:31.620" v="10" actId="20577"/>
          <ac:spMkLst>
            <pc:docMk/>
            <pc:sldMk cId="1309420468" sldId="269"/>
            <ac:spMk id="2" creationId="{21343107-C2B1-93D0-E18E-3E657DCC2B4D}"/>
          </ac:spMkLst>
        </pc:spChg>
      </pc:sldChg>
      <pc:sldChg chg="modSp">
        <pc:chgData name="Elin Skoogh" userId="S::elila48@vgregion.se::503ff26a-f70f-4bbc-bf86-bca95d223546" providerId="AD" clId="Web-{1C86F0BF-9CE6-2F10-BC5A-049CC01AC6D0}" dt="2026-05-26T12:44:41.761" v="11" actId="1076"/>
        <pc:sldMkLst>
          <pc:docMk/>
          <pc:sldMk cId="3265620240" sldId="286"/>
        </pc:sldMkLst>
        <pc:spChg chg="mod">
          <ac:chgData name="Elin Skoogh" userId="S::elila48@vgregion.se::503ff26a-f70f-4bbc-bf86-bca95d223546" providerId="AD" clId="Web-{1C86F0BF-9CE6-2F10-BC5A-049CC01AC6D0}" dt="2026-05-26T12:44:41.761" v="11" actId="1076"/>
          <ac:spMkLst>
            <pc:docMk/>
            <pc:sldMk cId="3265620240" sldId="286"/>
            <ac:spMk id="2" creationId="{2BA5D2B4-3DF2-5799-53C1-7ECEE1342B62}"/>
          </ac:spMkLst>
        </pc:spChg>
      </pc:sldChg>
    </pc:docChg>
  </pc:docChgLst>
  <pc:docChgLst>
    <pc:chgData name="Kristina Bauch Kroona" userId="S::krikr13@vgregion.se::7c5e825c-1201-4495-90e4-bb7a8b486daa" providerId="AD" clId="Web-{7B9823BC-5220-CD6E-5950-97339EF00120}"/>
    <pc:docChg chg="modSld">
      <pc:chgData name="Kristina Bauch Kroona" userId="S::krikr13@vgregion.se::7c5e825c-1201-4495-90e4-bb7a8b486daa" providerId="AD" clId="Web-{7B9823BC-5220-CD6E-5950-97339EF00120}" dt="2026-05-13T14:42:34.245" v="1" actId="1076"/>
      <pc:docMkLst>
        <pc:docMk/>
      </pc:docMkLst>
      <pc:sldChg chg="modSp">
        <pc:chgData name="Kristina Bauch Kroona" userId="S::krikr13@vgregion.se::7c5e825c-1201-4495-90e4-bb7a8b486daa" providerId="AD" clId="Web-{7B9823BC-5220-CD6E-5950-97339EF00120}" dt="2026-05-13T14:42:34.245" v="1" actId="1076"/>
        <pc:sldMkLst>
          <pc:docMk/>
          <pc:sldMk cId="3045564476" sldId="257"/>
        </pc:sldMkLst>
      </pc:sldChg>
    </pc:docChg>
  </pc:docChgLst>
  <pc:docChgLst>
    <pc:chgData name="Elin Skoogh" userId="S::elila48@vgregion.se::503ff26a-f70f-4bbc-bf86-bca95d223546" providerId="AD" clId="Web-{AE2C13CD-BCDB-C789-AA9D-4698B961C66E}"/>
    <pc:docChg chg="modSld">
      <pc:chgData name="Elin Skoogh" userId="S::elila48@vgregion.se::503ff26a-f70f-4bbc-bf86-bca95d223546" providerId="AD" clId="Web-{AE2C13CD-BCDB-C789-AA9D-4698B961C66E}" dt="2026-05-13T11:02:09.106" v="14" actId="1076"/>
      <pc:docMkLst>
        <pc:docMk/>
      </pc:docMkLst>
      <pc:sldChg chg="addSp delSp modSp">
        <pc:chgData name="Elin Skoogh" userId="S::elila48@vgregion.se::503ff26a-f70f-4bbc-bf86-bca95d223546" providerId="AD" clId="Web-{AE2C13CD-BCDB-C789-AA9D-4698B961C66E}" dt="2026-05-13T11:02:09.106" v="14" actId="1076"/>
        <pc:sldMkLst>
          <pc:docMk/>
          <pc:sldMk cId="1435006243" sldId="338"/>
        </pc:sldMkLst>
        <pc:spChg chg="add mod">
          <ac:chgData name="Elin Skoogh" userId="S::elila48@vgregion.se::503ff26a-f70f-4bbc-bf86-bca95d223546" providerId="AD" clId="Web-{AE2C13CD-BCDB-C789-AA9D-4698B961C66E}" dt="2026-05-13T11:02:09.106" v="14" actId="1076"/>
          <ac:spMkLst>
            <pc:docMk/>
            <pc:sldMk cId="1435006243" sldId="338"/>
            <ac:spMk id="5" creationId="{1D43C81A-9492-89A7-6827-377181FEDD75}"/>
          </ac:spMkLst>
        </pc:spChg>
      </pc:sldChg>
    </pc:docChg>
  </pc:docChgLst>
  <pc:docChgLst>
    <pc:chgData name="Anni Hogedal" userId="S::annho126@vgregion.se::8eacbb4b-f572-40f1-a048-c06314344b7c" providerId="AD" clId="Web-{8613E7DA-BB4D-DE13-E05A-0E3D39F24CFC}"/>
    <pc:docChg chg="mod modSld">
      <pc:chgData name="Anni Hogedal" userId="S::annho126@vgregion.se::8eacbb4b-f572-40f1-a048-c06314344b7c" providerId="AD" clId="Web-{8613E7DA-BB4D-DE13-E05A-0E3D39F24CFC}" dt="2026-05-13T06:07:21.457" v="72"/>
      <pc:docMkLst>
        <pc:docMk/>
      </pc:docMkLst>
      <pc:sldChg chg="modNotes">
        <pc:chgData name="Anni Hogedal" userId="S::annho126@vgregion.se::8eacbb4b-f572-40f1-a048-c06314344b7c" providerId="AD" clId="Web-{8613E7DA-BB4D-DE13-E05A-0E3D39F24CFC}" dt="2026-05-13T06:07:21.457" v="72"/>
        <pc:sldMkLst>
          <pc:docMk/>
          <pc:sldMk cId="1950415816" sldId="262"/>
        </pc:sldMkLst>
      </pc:sldChg>
      <pc:sldChg chg="modNotes">
        <pc:chgData name="Anni Hogedal" userId="S::annho126@vgregion.se::8eacbb4b-f572-40f1-a048-c06314344b7c" providerId="AD" clId="Web-{8613E7DA-BB4D-DE13-E05A-0E3D39F24CFC}" dt="2026-05-13T06:01:16.926" v="48"/>
        <pc:sldMkLst>
          <pc:docMk/>
          <pc:sldMk cId="372656284" sldId="267"/>
        </pc:sldMkLst>
      </pc:sldChg>
      <pc:sldChg chg="modNotes">
        <pc:chgData name="Anni Hogedal" userId="S::annho126@vgregion.se::8eacbb4b-f572-40f1-a048-c06314344b7c" providerId="AD" clId="Web-{8613E7DA-BB4D-DE13-E05A-0E3D39F24CFC}" dt="2026-05-13T06:07:12.269" v="71"/>
        <pc:sldMkLst>
          <pc:docMk/>
          <pc:sldMk cId="2481204006" sldId="287"/>
        </pc:sldMkLst>
      </pc:sldChg>
    </pc:docChg>
  </pc:docChgLst>
  <pc:docChgLst>
    <pc:chgData name="Elin Skoogh" userId="S::elila48@vgregion.se::503ff26a-f70f-4bbc-bf86-bca95d223546" providerId="AD" clId="Web-{36F3DBBC-F6A4-9530-5052-921F7BACA04C}"/>
    <pc:docChg chg="modSld">
      <pc:chgData name="Elin Skoogh" userId="S::elila48@vgregion.se::503ff26a-f70f-4bbc-bf86-bca95d223546" providerId="AD" clId="Web-{36F3DBBC-F6A4-9530-5052-921F7BACA04C}" dt="2026-04-30T11:27:50.736" v="9" actId="14100"/>
      <pc:docMkLst>
        <pc:docMk/>
      </pc:docMkLst>
    </pc:docChg>
  </pc:docChgLst>
  <pc:docChgLst>
    <pc:chgData name="Elin Skoogh" userId="503ff26a-f70f-4bbc-bf86-bca95d223546" providerId="ADAL" clId="{2200C2EF-B80C-463D-9DEA-66D6DE90D680}"/>
    <pc:docChg chg="undo custSel addSld delSld modSld sldOrd modMainMaster modShowInfo">
      <pc:chgData name="Elin Skoogh" userId="503ff26a-f70f-4bbc-bf86-bca95d223546" providerId="ADAL" clId="{2200C2EF-B80C-463D-9DEA-66D6DE90D680}" dt="2026-05-26T06:08:15.101" v="724" actId="1076"/>
      <pc:docMkLst>
        <pc:docMk/>
      </pc:docMkLst>
      <pc:sldChg chg="addSp delSp modSp mod modTransition modClrScheme chgLayout">
        <pc:chgData name="Elin Skoogh" userId="503ff26a-f70f-4bbc-bf86-bca95d223546" providerId="ADAL" clId="{2200C2EF-B80C-463D-9DEA-66D6DE90D680}" dt="2026-05-26T06:04:52.923" v="680" actId="1076"/>
        <pc:sldMkLst>
          <pc:docMk/>
          <pc:sldMk cId="3045564476" sldId="257"/>
        </pc:sldMkLst>
        <pc:spChg chg="mod">
          <ac:chgData name="Elin Skoogh" userId="503ff26a-f70f-4bbc-bf86-bca95d223546" providerId="ADAL" clId="{2200C2EF-B80C-463D-9DEA-66D6DE90D680}" dt="2026-05-26T06:04:49.510" v="679" actId="1076"/>
          <ac:spMkLst>
            <pc:docMk/>
            <pc:sldMk cId="3045564476" sldId="257"/>
            <ac:spMk id="7" creationId="{11DA7FC7-19DB-A0B4-58CA-8882A8815597}"/>
          </ac:spMkLst>
        </pc:spChg>
        <pc:picChg chg="del">
          <ac:chgData name="Elin Skoogh" userId="503ff26a-f70f-4bbc-bf86-bca95d223546" providerId="ADAL" clId="{2200C2EF-B80C-463D-9DEA-66D6DE90D680}" dt="2026-05-26T06:03:05.942" v="674" actId="478"/>
          <ac:picMkLst>
            <pc:docMk/>
            <pc:sldMk cId="3045564476" sldId="257"/>
            <ac:picMk id="3" creationId="{84851135-543B-E176-447F-B44B6BE6F790}"/>
          </ac:picMkLst>
        </pc:picChg>
        <pc:picChg chg="mod">
          <ac:chgData name="Elin Skoogh" userId="503ff26a-f70f-4bbc-bf86-bca95d223546" providerId="ADAL" clId="{2200C2EF-B80C-463D-9DEA-66D6DE90D680}" dt="2026-05-26T06:04:52.923" v="680" actId="1076"/>
          <ac:picMkLst>
            <pc:docMk/>
            <pc:sldMk cId="3045564476" sldId="257"/>
            <ac:picMk id="4" creationId="{DEC5FD78-D069-20C8-E724-ACD0C27704B1}"/>
          </ac:picMkLst>
        </pc:picChg>
      </pc:sldChg>
      <pc:sldChg chg="modSp mod modTransition modClrScheme chgLayout">
        <pc:chgData name="Elin Skoogh" userId="503ff26a-f70f-4bbc-bf86-bca95d223546" providerId="ADAL" clId="{2200C2EF-B80C-463D-9DEA-66D6DE90D680}" dt="2026-05-26T06:05:00.438" v="682" actId="1076"/>
        <pc:sldMkLst>
          <pc:docMk/>
          <pc:sldMk cId="3459171240" sldId="260"/>
        </pc:sldMkLst>
        <pc:spChg chg="mod">
          <ac:chgData name="Elin Skoogh" userId="503ff26a-f70f-4bbc-bf86-bca95d223546" providerId="ADAL" clId="{2200C2EF-B80C-463D-9DEA-66D6DE90D680}" dt="2026-05-26T06:04:57.687" v="681" actId="1076"/>
          <ac:spMkLst>
            <pc:docMk/>
            <pc:sldMk cId="3459171240" sldId="260"/>
            <ac:spMk id="7" creationId="{11DA7FC7-19DB-A0B4-58CA-8882A8815597}"/>
          </ac:spMkLst>
        </pc:spChg>
        <pc:picChg chg="mod">
          <ac:chgData name="Elin Skoogh" userId="503ff26a-f70f-4bbc-bf86-bca95d223546" providerId="ADAL" clId="{2200C2EF-B80C-463D-9DEA-66D6DE90D680}" dt="2026-05-26T06:05:00.438" v="682" actId="1076"/>
          <ac:picMkLst>
            <pc:docMk/>
            <pc:sldMk cId="3459171240" sldId="260"/>
            <ac:picMk id="6" creationId="{C9AB401E-BC11-8C15-5DAA-1454E8E83D09}"/>
          </ac:picMkLst>
        </pc:picChg>
      </pc:sldChg>
      <pc:sldChg chg="modSp mod modTransition modClrScheme chgLayout">
        <pc:chgData name="Elin Skoogh" userId="503ff26a-f70f-4bbc-bf86-bca95d223546" providerId="ADAL" clId="{2200C2EF-B80C-463D-9DEA-66D6DE90D680}" dt="2026-05-26T06:05:09.237" v="684" actId="1076"/>
        <pc:sldMkLst>
          <pc:docMk/>
          <pc:sldMk cId="3720750387" sldId="261"/>
        </pc:sldMkLst>
        <pc:spChg chg="mod">
          <ac:chgData name="Elin Skoogh" userId="503ff26a-f70f-4bbc-bf86-bca95d223546" providerId="ADAL" clId="{2200C2EF-B80C-463D-9DEA-66D6DE90D680}" dt="2026-05-26T06:05:09.237" v="684" actId="1076"/>
          <ac:spMkLst>
            <pc:docMk/>
            <pc:sldMk cId="3720750387" sldId="261"/>
            <ac:spMk id="7" creationId="{11DA7FC7-19DB-A0B4-58CA-8882A8815597}"/>
          </ac:spMkLst>
        </pc:spChg>
        <pc:picChg chg="mod">
          <ac:chgData name="Elin Skoogh" userId="503ff26a-f70f-4bbc-bf86-bca95d223546" providerId="ADAL" clId="{2200C2EF-B80C-463D-9DEA-66D6DE90D680}" dt="2026-05-26T06:05:07.157" v="683" actId="1076"/>
          <ac:picMkLst>
            <pc:docMk/>
            <pc:sldMk cId="3720750387" sldId="261"/>
            <ac:picMk id="6" creationId="{C9AB401E-BC11-8C15-5DAA-1454E8E83D09}"/>
          </ac:picMkLst>
        </pc:picChg>
      </pc:sldChg>
      <pc:sldChg chg="modSp mod modTransition modClrScheme chgLayout">
        <pc:chgData name="Elin Skoogh" userId="503ff26a-f70f-4bbc-bf86-bca95d223546" providerId="ADAL" clId="{2200C2EF-B80C-463D-9DEA-66D6DE90D680}" dt="2026-05-26T06:05:19.893" v="686" actId="1076"/>
        <pc:sldMkLst>
          <pc:docMk/>
          <pc:sldMk cId="1950415816" sldId="262"/>
        </pc:sldMkLst>
        <pc:spChg chg="mod">
          <ac:chgData name="Elin Skoogh" userId="503ff26a-f70f-4bbc-bf86-bca95d223546" providerId="ADAL" clId="{2200C2EF-B80C-463D-9DEA-66D6DE90D680}" dt="2026-05-26T06:05:17.374" v="685" actId="1076"/>
          <ac:spMkLst>
            <pc:docMk/>
            <pc:sldMk cId="1950415816" sldId="262"/>
            <ac:spMk id="7" creationId="{11DA7FC7-19DB-A0B4-58CA-8882A8815597}"/>
          </ac:spMkLst>
        </pc:spChg>
        <pc:picChg chg="mod">
          <ac:chgData name="Elin Skoogh" userId="503ff26a-f70f-4bbc-bf86-bca95d223546" providerId="ADAL" clId="{2200C2EF-B80C-463D-9DEA-66D6DE90D680}" dt="2026-05-26T06:05:19.893" v="686" actId="1076"/>
          <ac:picMkLst>
            <pc:docMk/>
            <pc:sldMk cId="1950415816" sldId="262"/>
            <ac:picMk id="6" creationId="{C9AB401E-BC11-8C15-5DAA-1454E8E83D09}"/>
          </ac:picMkLst>
        </pc:picChg>
      </pc:sldChg>
      <pc:sldChg chg="modSp mod modTransition modClrScheme modCm chgLayout">
        <pc:chgData name="Elin Skoogh" userId="503ff26a-f70f-4bbc-bf86-bca95d223546" providerId="ADAL" clId="{2200C2EF-B80C-463D-9DEA-66D6DE90D680}" dt="2026-05-26T06:05:37.319" v="690" actId="1076"/>
        <pc:sldMkLst>
          <pc:docMk/>
          <pc:sldMk cId="744269368" sldId="264"/>
        </pc:sldMkLst>
        <pc:spChg chg="mod">
          <ac:chgData name="Elin Skoogh" userId="503ff26a-f70f-4bbc-bf86-bca95d223546" providerId="ADAL" clId="{2200C2EF-B80C-463D-9DEA-66D6DE90D680}" dt="2026-05-26T06:05:34.066" v="689" actId="1076"/>
          <ac:spMkLst>
            <pc:docMk/>
            <pc:sldMk cId="744269368" sldId="264"/>
            <ac:spMk id="7" creationId="{11DA7FC7-19DB-A0B4-58CA-8882A8815597}"/>
          </ac:spMkLst>
        </pc:spChg>
        <pc:picChg chg="mod">
          <ac:chgData name="Elin Skoogh" userId="503ff26a-f70f-4bbc-bf86-bca95d223546" providerId="ADAL" clId="{2200C2EF-B80C-463D-9DEA-66D6DE90D680}" dt="2026-05-26T06:05:37.319" v="690" actId="1076"/>
          <ac:picMkLst>
            <pc:docMk/>
            <pc:sldMk cId="744269368" sldId="264"/>
            <ac:picMk id="6" creationId="{C9AB401E-BC11-8C15-5DAA-1454E8E83D09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Elin Skoogh" userId="503ff26a-f70f-4bbc-bf86-bca95d223546" providerId="ADAL" clId="{2200C2EF-B80C-463D-9DEA-66D6DE90D680}" dt="2026-04-22T06:43:14.663" v="70" actId="20577"/>
              <pc2:cmMkLst xmlns:pc2="http://schemas.microsoft.com/office/powerpoint/2019/9/main/command">
                <pc:docMk/>
                <pc:sldMk cId="744269368" sldId="264"/>
                <pc2:cmMk id="{4964032B-82EE-4049-93FA-6136ABD622B5}"/>
              </pc2:cmMkLst>
            </pc226:cmChg>
          </p:ext>
        </pc:extLst>
      </pc:sldChg>
      <pc:sldChg chg="modSp mod modTransition modClrScheme modCm chgLayout">
        <pc:chgData name="Elin Skoogh" userId="503ff26a-f70f-4bbc-bf86-bca95d223546" providerId="ADAL" clId="{2200C2EF-B80C-463D-9DEA-66D6DE90D680}" dt="2026-05-26T06:05:58.634" v="695" actId="1076"/>
        <pc:sldMkLst>
          <pc:docMk/>
          <pc:sldMk cId="973122448" sldId="266"/>
        </pc:sldMkLst>
        <pc:spChg chg="mod">
          <ac:chgData name="Elin Skoogh" userId="503ff26a-f70f-4bbc-bf86-bca95d223546" providerId="ADAL" clId="{2200C2EF-B80C-463D-9DEA-66D6DE90D680}" dt="2026-05-26T06:05:56.855" v="694" actId="1076"/>
          <ac:spMkLst>
            <pc:docMk/>
            <pc:sldMk cId="973122448" sldId="266"/>
            <ac:spMk id="7" creationId="{11DA7FC7-19DB-A0B4-58CA-8882A8815597}"/>
          </ac:spMkLst>
        </pc:spChg>
        <pc:picChg chg="mod">
          <ac:chgData name="Elin Skoogh" userId="503ff26a-f70f-4bbc-bf86-bca95d223546" providerId="ADAL" clId="{2200C2EF-B80C-463D-9DEA-66D6DE90D680}" dt="2026-05-26T06:05:58.634" v="695" actId="1076"/>
          <ac:picMkLst>
            <pc:docMk/>
            <pc:sldMk cId="973122448" sldId="266"/>
            <ac:picMk id="6" creationId="{C9AB401E-BC11-8C15-5DAA-1454E8E83D09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Elin Skoogh" userId="503ff26a-f70f-4bbc-bf86-bca95d223546" providerId="ADAL" clId="{2200C2EF-B80C-463D-9DEA-66D6DE90D680}" dt="2026-04-22T06:51:37.898" v="226" actId="20577"/>
              <pc2:cmMkLst xmlns:pc2="http://schemas.microsoft.com/office/powerpoint/2019/9/main/command">
                <pc:docMk/>
                <pc:sldMk cId="973122448" sldId="266"/>
                <pc2:cmMk id="{C714C844-03A8-4D1B-A336-7D783A1A160A}"/>
              </pc2:cmMkLst>
            </pc226:cmChg>
          </p:ext>
        </pc:extLst>
      </pc:sldChg>
      <pc:sldChg chg="modSp mod ord modTransition modClrScheme chgLayout">
        <pc:chgData name="Elin Skoogh" userId="503ff26a-f70f-4bbc-bf86-bca95d223546" providerId="ADAL" clId="{2200C2EF-B80C-463D-9DEA-66D6DE90D680}" dt="2026-05-26T06:06:19.271" v="699" actId="1076"/>
        <pc:sldMkLst>
          <pc:docMk/>
          <pc:sldMk cId="372656284" sldId="267"/>
        </pc:sldMkLst>
        <pc:spChg chg="mod">
          <ac:chgData name="Elin Skoogh" userId="503ff26a-f70f-4bbc-bf86-bca95d223546" providerId="ADAL" clId="{2200C2EF-B80C-463D-9DEA-66D6DE90D680}" dt="2026-05-26T06:06:17.066" v="698" actId="1076"/>
          <ac:spMkLst>
            <pc:docMk/>
            <pc:sldMk cId="372656284" sldId="267"/>
            <ac:spMk id="7" creationId="{11DA7FC7-19DB-A0B4-58CA-8882A8815597}"/>
          </ac:spMkLst>
        </pc:spChg>
        <pc:picChg chg="mod">
          <ac:chgData name="Elin Skoogh" userId="503ff26a-f70f-4bbc-bf86-bca95d223546" providerId="ADAL" clId="{2200C2EF-B80C-463D-9DEA-66D6DE90D680}" dt="2026-05-26T06:06:19.271" v="699" actId="1076"/>
          <ac:picMkLst>
            <pc:docMk/>
            <pc:sldMk cId="372656284" sldId="267"/>
            <ac:picMk id="6" creationId="{C9AB401E-BC11-8C15-5DAA-1454E8E83D09}"/>
          </ac:picMkLst>
        </pc:picChg>
      </pc:sldChg>
      <pc:sldChg chg="modSp mod ord modTransition modClrScheme chgLayout">
        <pc:chgData name="Elin Skoogh" userId="503ff26a-f70f-4bbc-bf86-bca95d223546" providerId="ADAL" clId="{2200C2EF-B80C-463D-9DEA-66D6DE90D680}" dt="2026-05-26T06:06:12.027" v="697" actId="1076"/>
        <pc:sldMkLst>
          <pc:docMk/>
          <pc:sldMk cId="1517625305" sldId="268"/>
        </pc:sldMkLst>
        <pc:spChg chg="mod">
          <ac:chgData name="Elin Skoogh" userId="503ff26a-f70f-4bbc-bf86-bca95d223546" providerId="ADAL" clId="{2200C2EF-B80C-463D-9DEA-66D6DE90D680}" dt="2026-05-26T06:06:10.048" v="696" actId="1076"/>
          <ac:spMkLst>
            <pc:docMk/>
            <pc:sldMk cId="1517625305" sldId="268"/>
            <ac:spMk id="7" creationId="{11DA7FC7-19DB-A0B4-58CA-8882A8815597}"/>
          </ac:spMkLst>
        </pc:spChg>
        <pc:picChg chg="mod">
          <ac:chgData name="Elin Skoogh" userId="503ff26a-f70f-4bbc-bf86-bca95d223546" providerId="ADAL" clId="{2200C2EF-B80C-463D-9DEA-66D6DE90D680}" dt="2026-05-26T06:06:12.027" v="697" actId="1076"/>
          <ac:picMkLst>
            <pc:docMk/>
            <pc:sldMk cId="1517625305" sldId="268"/>
            <ac:picMk id="5" creationId="{5DA6A7D4-63E6-ACD7-D22F-A58E62646088}"/>
          </ac:picMkLst>
        </pc:picChg>
      </pc:sldChg>
      <pc:sldChg chg="modSp mod modTransition modClrScheme chgLayout">
        <pc:chgData name="Elin Skoogh" userId="503ff26a-f70f-4bbc-bf86-bca95d223546" providerId="ADAL" clId="{2200C2EF-B80C-463D-9DEA-66D6DE90D680}" dt="2026-05-26T06:07:35.937" v="718" actId="1076"/>
        <pc:sldMkLst>
          <pc:docMk/>
          <pc:sldMk cId="1309420468" sldId="269"/>
        </pc:sldMkLst>
        <pc:spChg chg="mod ord">
          <ac:chgData name="Elin Skoogh" userId="503ff26a-f70f-4bbc-bf86-bca95d223546" providerId="ADAL" clId="{2200C2EF-B80C-463D-9DEA-66D6DE90D680}" dt="2026-05-26T06:07:32.583" v="717" actId="1076"/>
          <ac:spMkLst>
            <pc:docMk/>
            <pc:sldMk cId="1309420468" sldId="269"/>
            <ac:spMk id="2" creationId="{21343107-C2B1-93D0-E18E-3E657DCC2B4D}"/>
          </ac:spMkLst>
        </pc:spChg>
        <pc:spChg chg="mod">
          <ac:chgData name="Elin Skoogh" userId="503ff26a-f70f-4bbc-bf86-bca95d223546" providerId="ADAL" clId="{2200C2EF-B80C-463D-9DEA-66D6DE90D680}" dt="2026-05-26T06:07:35.937" v="718" actId="1076"/>
          <ac:spMkLst>
            <pc:docMk/>
            <pc:sldMk cId="1309420468" sldId="269"/>
            <ac:spMk id="7" creationId="{E9F04414-02A4-B7F0-50AA-AD8600291D85}"/>
          </ac:spMkLst>
        </pc:spChg>
        <pc:picChg chg="mod">
          <ac:chgData name="Elin Skoogh" userId="503ff26a-f70f-4bbc-bf86-bca95d223546" providerId="ADAL" clId="{2200C2EF-B80C-463D-9DEA-66D6DE90D680}" dt="2026-05-26T06:07:35.937" v="718" actId="1076"/>
          <ac:picMkLst>
            <pc:docMk/>
            <pc:sldMk cId="1309420468" sldId="269"/>
            <ac:picMk id="12" creationId="{3C0AEFEA-B2DB-053C-BF65-5A0CACC41A30}"/>
          </ac:picMkLst>
        </pc:picChg>
      </pc:sldChg>
      <pc:sldChg chg="modSp mod modTransition modClrScheme chgLayout">
        <pc:chgData name="Elin Skoogh" userId="503ff26a-f70f-4bbc-bf86-bca95d223546" providerId="ADAL" clId="{2200C2EF-B80C-463D-9DEA-66D6DE90D680}" dt="2026-05-26T06:06:45.024" v="707" actId="1076"/>
        <pc:sldMkLst>
          <pc:docMk/>
          <pc:sldMk cId="3095639038" sldId="270"/>
        </pc:sldMkLst>
        <pc:spChg chg="mod">
          <ac:chgData name="Elin Skoogh" userId="503ff26a-f70f-4bbc-bf86-bca95d223546" providerId="ADAL" clId="{2200C2EF-B80C-463D-9DEA-66D6DE90D680}" dt="2026-05-26T06:06:38.550" v="704" actId="1076"/>
          <ac:spMkLst>
            <pc:docMk/>
            <pc:sldMk cId="3095639038" sldId="270"/>
            <ac:spMk id="7" creationId="{967FDE5B-146F-8356-4ED7-C0AE3998DD70}"/>
          </ac:spMkLst>
        </pc:spChg>
        <pc:picChg chg="mod">
          <ac:chgData name="Elin Skoogh" userId="503ff26a-f70f-4bbc-bf86-bca95d223546" providerId="ADAL" clId="{2200C2EF-B80C-463D-9DEA-66D6DE90D680}" dt="2026-05-26T06:06:45.024" v="707" actId="1076"/>
          <ac:picMkLst>
            <pc:docMk/>
            <pc:sldMk cId="3095639038" sldId="270"/>
            <ac:picMk id="5" creationId="{960A4404-8039-7BAC-59B8-803DD7C79AF4}"/>
          </ac:picMkLst>
        </pc:picChg>
      </pc:sldChg>
      <pc:sldChg chg="modSp mod modTransition modClrScheme chgLayout">
        <pc:chgData name="Elin Skoogh" userId="503ff26a-f70f-4bbc-bf86-bca95d223546" providerId="ADAL" clId="{2200C2EF-B80C-463D-9DEA-66D6DE90D680}" dt="2026-05-26T06:07:27.040" v="716" actId="1076"/>
        <pc:sldMkLst>
          <pc:docMk/>
          <pc:sldMk cId="1532121938" sldId="273"/>
        </pc:sldMkLst>
        <pc:spChg chg="mod ord">
          <ac:chgData name="Elin Skoogh" userId="503ff26a-f70f-4bbc-bf86-bca95d223546" providerId="ADAL" clId="{2200C2EF-B80C-463D-9DEA-66D6DE90D680}" dt="2026-05-26T06:07:27.040" v="716" actId="1076"/>
          <ac:spMkLst>
            <pc:docMk/>
            <pc:sldMk cId="1532121938" sldId="273"/>
            <ac:spMk id="2" creationId="{DF349249-E831-6006-0046-698391F83C7C}"/>
          </ac:spMkLst>
        </pc:spChg>
        <pc:spChg chg="mod">
          <ac:chgData name="Elin Skoogh" userId="503ff26a-f70f-4bbc-bf86-bca95d223546" providerId="ADAL" clId="{2200C2EF-B80C-463D-9DEA-66D6DE90D680}" dt="2026-05-26T06:07:20.661" v="715" actId="1076"/>
          <ac:spMkLst>
            <pc:docMk/>
            <pc:sldMk cId="1532121938" sldId="273"/>
            <ac:spMk id="13" creationId="{E01D50B4-A124-06CE-4153-E2EF2FFAAB1F}"/>
          </ac:spMkLst>
        </pc:spChg>
        <pc:picChg chg="mod">
          <ac:chgData name="Elin Skoogh" userId="503ff26a-f70f-4bbc-bf86-bca95d223546" providerId="ADAL" clId="{2200C2EF-B80C-463D-9DEA-66D6DE90D680}" dt="2026-05-26T06:07:20.661" v="715" actId="1076"/>
          <ac:picMkLst>
            <pc:docMk/>
            <pc:sldMk cId="1532121938" sldId="273"/>
            <ac:picMk id="7" creationId="{9C6E8BDB-58F6-4B06-069D-96C72C586DA9}"/>
          </ac:picMkLst>
        </pc:picChg>
      </pc:sldChg>
      <pc:sldChg chg="modSp mod modTransition modClrScheme modCm chgLayout">
        <pc:chgData name="Elin Skoogh" userId="503ff26a-f70f-4bbc-bf86-bca95d223546" providerId="ADAL" clId="{2200C2EF-B80C-463D-9DEA-66D6DE90D680}" dt="2026-05-26T06:06:31.983" v="703" actId="1076"/>
        <pc:sldMkLst>
          <pc:docMk/>
          <pc:sldMk cId="201239295" sldId="274"/>
        </pc:sldMkLst>
        <pc:spChg chg="mod">
          <ac:chgData name="Elin Skoogh" userId="503ff26a-f70f-4bbc-bf86-bca95d223546" providerId="ADAL" clId="{2200C2EF-B80C-463D-9DEA-66D6DE90D680}" dt="2026-05-26T06:06:30.367" v="702" actId="1076"/>
          <ac:spMkLst>
            <pc:docMk/>
            <pc:sldMk cId="201239295" sldId="274"/>
            <ac:spMk id="7" creationId="{90CB8AF2-96CD-AD67-20BD-666198D12EA2}"/>
          </ac:spMkLst>
        </pc:spChg>
        <pc:picChg chg="mod">
          <ac:chgData name="Elin Skoogh" userId="503ff26a-f70f-4bbc-bf86-bca95d223546" providerId="ADAL" clId="{2200C2EF-B80C-463D-9DEA-66D6DE90D680}" dt="2026-05-26T06:06:31.983" v="703" actId="1076"/>
          <ac:picMkLst>
            <pc:docMk/>
            <pc:sldMk cId="201239295" sldId="274"/>
            <ac:picMk id="5" creationId="{541B4FAE-090F-A878-741C-20539712E255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Elin Skoogh" userId="503ff26a-f70f-4bbc-bf86-bca95d223546" providerId="ADAL" clId="{2200C2EF-B80C-463D-9DEA-66D6DE90D680}" dt="2026-04-22T07:02:22.080" v="485" actId="20577"/>
              <pc2:cmMkLst xmlns:pc2="http://schemas.microsoft.com/office/powerpoint/2019/9/main/command">
                <pc:docMk/>
                <pc:sldMk cId="201239295" sldId="274"/>
                <pc2:cmMk id="{C050645F-C3A5-4098-8133-EF312488D3A7}"/>
              </pc2:cmMkLst>
            </pc226:cmChg>
          </p:ext>
        </pc:extLst>
      </pc:sldChg>
      <pc:sldChg chg="modSp mod modTransition modClrScheme chgLayout">
        <pc:chgData name="Elin Skoogh" userId="503ff26a-f70f-4bbc-bf86-bca95d223546" providerId="ADAL" clId="{2200C2EF-B80C-463D-9DEA-66D6DE90D680}" dt="2026-05-26T06:07:05.286" v="713" actId="1076"/>
        <pc:sldMkLst>
          <pc:docMk/>
          <pc:sldMk cId="2437624229" sldId="279"/>
        </pc:sldMkLst>
        <pc:spChg chg="mod">
          <ac:chgData name="Elin Skoogh" userId="503ff26a-f70f-4bbc-bf86-bca95d223546" providerId="ADAL" clId="{2200C2EF-B80C-463D-9DEA-66D6DE90D680}" dt="2026-05-26T06:07:03.841" v="712" actId="1076"/>
          <ac:spMkLst>
            <pc:docMk/>
            <pc:sldMk cId="2437624229" sldId="279"/>
            <ac:spMk id="7" creationId="{DCA9FA46-E6C2-E0BC-C0C1-0E67F69D02EF}"/>
          </ac:spMkLst>
        </pc:spChg>
        <pc:picChg chg="mod">
          <ac:chgData name="Elin Skoogh" userId="503ff26a-f70f-4bbc-bf86-bca95d223546" providerId="ADAL" clId="{2200C2EF-B80C-463D-9DEA-66D6DE90D680}" dt="2026-05-26T06:07:05.286" v="713" actId="1076"/>
          <ac:picMkLst>
            <pc:docMk/>
            <pc:sldMk cId="2437624229" sldId="279"/>
            <ac:picMk id="1026" creationId="{3F556439-55DC-6B0F-1823-AA7D62014CF0}"/>
          </ac:picMkLst>
        </pc:picChg>
      </pc:sldChg>
      <pc:sldChg chg="modSp mod modTransition modClrScheme modCm chgLayout">
        <pc:chgData name="Elin Skoogh" userId="503ff26a-f70f-4bbc-bf86-bca95d223546" providerId="ADAL" clId="{2200C2EF-B80C-463D-9DEA-66D6DE90D680}" dt="2026-05-26T06:08:15.101" v="724" actId="1076"/>
        <pc:sldMkLst>
          <pc:docMk/>
          <pc:sldMk cId="3691359294" sldId="281"/>
        </pc:sldMkLst>
        <pc:spChg chg="mod">
          <ac:chgData name="Elin Skoogh" userId="503ff26a-f70f-4bbc-bf86-bca95d223546" providerId="ADAL" clId="{2200C2EF-B80C-463D-9DEA-66D6DE90D680}" dt="2026-05-26T06:08:13.767" v="723" actId="1076"/>
          <ac:spMkLst>
            <pc:docMk/>
            <pc:sldMk cId="3691359294" sldId="281"/>
            <ac:spMk id="7" creationId="{4818F62F-93FD-8852-B057-9928F66486C1}"/>
          </ac:spMkLst>
        </pc:spChg>
        <pc:picChg chg="mod">
          <ac:chgData name="Elin Skoogh" userId="503ff26a-f70f-4bbc-bf86-bca95d223546" providerId="ADAL" clId="{2200C2EF-B80C-463D-9DEA-66D6DE90D680}" dt="2026-05-26T06:08:15.101" v="724" actId="1076"/>
          <ac:picMkLst>
            <pc:docMk/>
            <pc:sldMk cId="3691359294" sldId="281"/>
            <ac:picMk id="5" creationId="{41FD9E90-234F-127B-958E-BFF952458D73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Elin Skoogh" userId="503ff26a-f70f-4bbc-bf86-bca95d223546" providerId="ADAL" clId="{2200C2EF-B80C-463D-9DEA-66D6DE90D680}" dt="2026-04-22T07:03:19.266" v="509" actId="20577"/>
              <pc2:cmMkLst xmlns:pc2="http://schemas.microsoft.com/office/powerpoint/2019/9/main/command">
                <pc:docMk/>
                <pc:sldMk cId="3691359294" sldId="281"/>
                <pc2:cmMk id="{201F4B18-3661-4043-A574-73D0BD2E3BF1}"/>
              </pc2:cmMkLst>
            </pc226:cmChg>
          </p:ext>
        </pc:extLst>
      </pc:sldChg>
      <pc:sldChg chg="modSp mod modTransition modClrScheme chgLayout">
        <pc:chgData name="Elin Skoogh" userId="503ff26a-f70f-4bbc-bf86-bca95d223546" providerId="ADAL" clId="{2200C2EF-B80C-463D-9DEA-66D6DE90D680}" dt="2026-05-26T06:06:50.405" v="709" actId="1076"/>
        <pc:sldMkLst>
          <pc:docMk/>
          <pc:sldMk cId="2845059440" sldId="284"/>
        </pc:sldMkLst>
        <pc:spChg chg="mod">
          <ac:chgData name="Elin Skoogh" userId="503ff26a-f70f-4bbc-bf86-bca95d223546" providerId="ADAL" clId="{2200C2EF-B80C-463D-9DEA-66D6DE90D680}" dt="2026-05-26T06:06:49" v="708" actId="1076"/>
          <ac:spMkLst>
            <pc:docMk/>
            <pc:sldMk cId="2845059440" sldId="284"/>
            <ac:spMk id="7" creationId="{8348810A-1434-22DE-24B2-8A8A3A52955E}"/>
          </ac:spMkLst>
        </pc:spChg>
        <pc:picChg chg="mod">
          <ac:chgData name="Elin Skoogh" userId="503ff26a-f70f-4bbc-bf86-bca95d223546" providerId="ADAL" clId="{2200C2EF-B80C-463D-9DEA-66D6DE90D680}" dt="2026-05-26T06:06:50.405" v="709" actId="1076"/>
          <ac:picMkLst>
            <pc:docMk/>
            <pc:sldMk cId="2845059440" sldId="284"/>
            <ac:picMk id="9" creationId="{D1D4F398-F713-C649-ACAC-33295716FAF3}"/>
          </ac:picMkLst>
        </pc:picChg>
      </pc:sldChg>
      <pc:sldChg chg="modSp mod modTransition modClrScheme chgLayout">
        <pc:chgData name="Elin Skoogh" userId="503ff26a-f70f-4bbc-bf86-bca95d223546" providerId="ADAL" clId="{2200C2EF-B80C-463D-9DEA-66D6DE90D680}" dt="2026-05-26T06:07:45.424" v="720" actId="1076"/>
        <pc:sldMkLst>
          <pc:docMk/>
          <pc:sldMk cId="3217325592" sldId="285"/>
        </pc:sldMkLst>
        <pc:spChg chg="mod ord">
          <ac:chgData name="Elin Skoogh" userId="503ff26a-f70f-4bbc-bf86-bca95d223546" providerId="ADAL" clId="{2200C2EF-B80C-463D-9DEA-66D6DE90D680}" dt="2026-05-26T06:07:42.574" v="719" actId="1076"/>
          <ac:spMkLst>
            <pc:docMk/>
            <pc:sldMk cId="3217325592" sldId="285"/>
            <ac:spMk id="2" creationId="{7296D654-F048-3093-5950-708F1FAD2F32}"/>
          </ac:spMkLst>
        </pc:spChg>
        <pc:spChg chg="mod">
          <ac:chgData name="Elin Skoogh" userId="503ff26a-f70f-4bbc-bf86-bca95d223546" providerId="ADAL" clId="{2200C2EF-B80C-463D-9DEA-66D6DE90D680}" dt="2026-05-26T06:07:45.424" v="720" actId="1076"/>
          <ac:spMkLst>
            <pc:docMk/>
            <pc:sldMk cId="3217325592" sldId="285"/>
            <ac:spMk id="8" creationId="{AB60109B-BDCD-8F6E-9779-A61428E26DC4}"/>
          </ac:spMkLst>
        </pc:spChg>
        <pc:picChg chg="mod">
          <ac:chgData name="Elin Skoogh" userId="503ff26a-f70f-4bbc-bf86-bca95d223546" providerId="ADAL" clId="{2200C2EF-B80C-463D-9DEA-66D6DE90D680}" dt="2026-05-26T06:07:45.424" v="720" actId="1076"/>
          <ac:picMkLst>
            <pc:docMk/>
            <pc:sldMk cId="3217325592" sldId="285"/>
            <ac:picMk id="6" creationId="{F140D568-E4E1-C725-8C39-1B4090F3C94C}"/>
          </ac:picMkLst>
        </pc:picChg>
      </pc:sldChg>
      <pc:sldChg chg="addSp delSp modSp mod modTransition modClrScheme chgLayout">
        <pc:chgData name="Elin Skoogh" userId="503ff26a-f70f-4bbc-bf86-bca95d223546" providerId="ADAL" clId="{2200C2EF-B80C-463D-9DEA-66D6DE90D680}" dt="2026-05-26T06:08:06.673" v="722" actId="1076"/>
        <pc:sldMkLst>
          <pc:docMk/>
          <pc:sldMk cId="3265620240" sldId="286"/>
        </pc:sldMkLst>
        <pc:spChg chg="mod ord">
          <ac:chgData name="Elin Skoogh" userId="503ff26a-f70f-4bbc-bf86-bca95d223546" providerId="ADAL" clId="{2200C2EF-B80C-463D-9DEA-66D6DE90D680}" dt="2026-05-26T06:08:02.390" v="721" actId="1076"/>
          <ac:spMkLst>
            <pc:docMk/>
            <pc:sldMk cId="3265620240" sldId="286"/>
            <ac:spMk id="2" creationId="{2BA5D2B4-3DF2-5799-53C1-7ECEE1342B62}"/>
          </ac:spMkLst>
        </pc:spChg>
        <pc:spChg chg="mod">
          <ac:chgData name="Elin Skoogh" userId="503ff26a-f70f-4bbc-bf86-bca95d223546" providerId="ADAL" clId="{2200C2EF-B80C-463D-9DEA-66D6DE90D680}" dt="2026-05-26T06:08:06.673" v="722" actId="1076"/>
          <ac:spMkLst>
            <pc:docMk/>
            <pc:sldMk cId="3265620240" sldId="286"/>
            <ac:spMk id="10" creationId="{15F1BE19-76D0-509D-ABC4-2BE47F4F04B8}"/>
          </ac:spMkLst>
        </pc:spChg>
        <pc:picChg chg="mod">
          <ac:chgData name="Elin Skoogh" userId="503ff26a-f70f-4bbc-bf86-bca95d223546" providerId="ADAL" clId="{2200C2EF-B80C-463D-9DEA-66D6DE90D680}" dt="2026-05-26T06:08:06.673" v="722" actId="1076"/>
          <ac:picMkLst>
            <pc:docMk/>
            <pc:sldMk cId="3265620240" sldId="286"/>
            <ac:picMk id="3" creationId="{E6618DEA-470C-A650-7B04-F6E7040EBBE4}"/>
          </ac:picMkLst>
        </pc:picChg>
      </pc:sldChg>
      <pc:sldChg chg="addSp delSp modSp mod modTransition modClrScheme modCm chgLayout">
        <pc:chgData name="Elin Skoogh" userId="503ff26a-f70f-4bbc-bf86-bca95d223546" providerId="ADAL" clId="{2200C2EF-B80C-463D-9DEA-66D6DE90D680}" dt="2026-05-26T06:05:42.362" v="691" actId="1076"/>
        <pc:sldMkLst>
          <pc:docMk/>
          <pc:sldMk cId="2481204006" sldId="287"/>
        </pc:sldMkLst>
        <pc:spChg chg="mod">
          <ac:chgData name="Elin Skoogh" userId="503ff26a-f70f-4bbc-bf86-bca95d223546" providerId="ADAL" clId="{2200C2EF-B80C-463D-9DEA-66D6DE90D680}" dt="2026-05-26T06:05:25.286" v="687" actId="1076"/>
          <ac:spMkLst>
            <pc:docMk/>
            <pc:sldMk cId="2481204006" sldId="287"/>
            <ac:spMk id="7" creationId="{AD68046D-9A48-1152-03B7-714A9A821642}"/>
          </ac:spMkLst>
        </pc:spChg>
        <pc:picChg chg="mod">
          <ac:chgData name="Elin Skoogh" userId="503ff26a-f70f-4bbc-bf86-bca95d223546" providerId="ADAL" clId="{2200C2EF-B80C-463D-9DEA-66D6DE90D680}" dt="2026-05-26T06:05:42.362" v="691" actId="1076"/>
          <ac:picMkLst>
            <pc:docMk/>
            <pc:sldMk cId="2481204006" sldId="287"/>
            <ac:picMk id="8" creationId="{B0AF1BBF-ECDC-B9D8-90FC-885C8566574D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Elin Skoogh" userId="503ff26a-f70f-4bbc-bf86-bca95d223546" providerId="ADAL" clId="{2200C2EF-B80C-463D-9DEA-66D6DE90D680}" dt="2026-05-13T06:43:38.177" v="539" actId="20577"/>
              <pc2:cmMkLst xmlns:pc2="http://schemas.microsoft.com/office/powerpoint/2019/9/main/command">
                <pc:docMk/>
                <pc:sldMk cId="2481204006" sldId="287"/>
                <pc2:cmMk id="{1DBB34DF-E65A-4DDF-9E96-0B27B7B7C866}"/>
              </pc2:cmMkLst>
            </pc226:cmChg>
          </p:ext>
        </pc:extLst>
      </pc:sldChg>
      <pc:sldChg chg="modSp mod ord modTransition modClrScheme modCm chgLayout">
        <pc:chgData name="Elin Skoogh" userId="503ff26a-f70f-4bbc-bf86-bca95d223546" providerId="ADAL" clId="{2200C2EF-B80C-463D-9DEA-66D6DE90D680}" dt="2026-05-26T06:05:51.838" v="693" actId="1076"/>
        <pc:sldMkLst>
          <pc:docMk/>
          <pc:sldMk cId="413041200" sldId="288"/>
        </pc:sldMkLst>
        <pc:spChg chg="mod">
          <ac:chgData name="Elin Skoogh" userId="503ff26a-f70f-4bbc-bf86-bca95d223546" providerId="ADAL" clId="{2200C2EF-B80C-463D-9DEA-66D6DE90D680}" dt="2026-05-26T06:05:50.098" v="692" actId="1076"/>
          <ac:spMkLst>
            <pc:docMk/>
            <pc:sldMk cId="413041200" sldId="288"/>
            <ac:spMk id="7" creationId="{EF57BD4A-AC08-CB20-F048-032B750E96BA}"/>
          </ac:spMkLst>
        </pc:spChg>
        <pc:picChg chg="mod">
          <ac:chgData name="Elin Skoogh" userId="503ff26a-f70f-4bbc-bf86-bca95d223546" providerId="ADAL" clId="{2200C2EF-B80C-463D-9DEA-66D6DE90D680}" dt="2026-05-26T06:05:51.838" v="693" actId="1076"/>
          <ac:picMkLst>
            <pc:docMk/>
            <pc:sldMk cId="413041200" sldId="288"/>
            <ac:picMk id="8" creationId="{957CBAB3-2633-D0FE-1898-DA7D262B6B47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Elin Skoogh" userId="503ff26a-f70f-4bbc-bf86-bca95d223546" providerId="ADAL" clId="{2200C2EF-B80C-463D-9DEA-66D6DE90D680}" dt="2026-05-13T06:44:21.758" v="547" actId="20577"/>
              <pc2:cmMkLst xmlns:pc2="http://schemas.microsoft.com/office/powerpoint/2019/9/main/command">
                <pc:docMk/>
                <pc:sldMk cId="413041200" sldId="288"/>
                <pc2:cmMk id="{1A1E2F9F-F4CA-4170-841F-A8FF874F800A}"/>
              </pc2:cmMkLst>
            </pc226:cmChg>
          </p:ext>
        </pc:extLst>
      </pc:sldChg>
      <pc:sldChg chg="modSp add mod modTransition modClrScheme modCm chgLayout">
        <pc:chgData name="Elin Skoogh" userId="503ff26a-f70f-4bbc-bf86-bca95d223546" providerId="ADAL" clId="{2200C2EF-B80C-463D-9DEA-66D6DE90D680}" dt="2026-05-26T06:06:59.224" v="711" actId="1076"/>
        <pc:sldMkLst>
          <pc:docMk/>
          <pc:sldMk cId="3366716036" sldId="289"/>
        </pc:sldMkLst>
        <pc:spChg chg="mod">
          <ac:chgData name="Elin Skoogh" userId="503ff26a-f70f-4bbc-bf86-bca95d223546" providerId="ADAL" clId="{2200C2EF-B80C-463D-9DEA-66D6DE90D680}" dt="2026-05-26T06:06:57.781" v="710" actId="1076"/>
          <ac:spMkLst>
            <pc:docMk/>
            <pc:sldMk cId="3366716036" sldId="289"/>
            <ac:spMk id="7" creationId="{3C490E3B-6AEE-18AC-07E0-5399DAD50B92}"/>
          </ac:spMkLst>
        </pc:spChg>
        <pc:picChg chg="mod">
          <ac:chgData name="Elin Skoogh" userId="503ff26a-f70f-4bbc-bf86-bca95d223546" providerId="ADAL" clId="{2200C2EF-B80C-463D-9DEA-66D6DE90D680}" dt="2026-05-26T06:06:59.224" v="711" actId="1076"/>
          <ac:picMkLst>
            <pc:docMk/>
            <pc:sldMk cId="3366716036" sldId="289"/>
            <ac:picMk id="5" creationId="{D33E01E0-196D-B4BE-27D3-9F3035A191C0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Elin Skoogh" userId="503ff26a-f70f-4bbc-bf86-bca95d223546" providerId="ADAL" clId="{2200C2EF-B80C-463D-9DEA-66D6DE90D680}" dt="2026-05-13T06:45:45.413" v="569" actId="20577"/>
              <pc2:cmMkLst xmlns:pc2="http://schemas.microsoft.com/office/powerpoint/2019/9/main/command">
                <pc:docMk/>
                <pc:sldMk cId="3366716036" sldId="289"/>
                <pc2:cmMk id="{910932F5-4FC9-438F-9464-270AB00BE80A}"/>
              </pc2:cmMkLst>
            </pc226:cmChg>
          </p:ext>
        </pc:extLst>
      </pc:sldChg>
      <pc:sldChg chg="addSp delSp modSp del mod">
        <pc:chgData name="Elin Skoogh" userId="503ff26a-f70f-4bbc-bf86-bca95d223546" providerId="ADAL" clId="{2200C2EF-B80C-463D-9DEA-66D6DE90D680}" dt="2026-05-26T06:04:32.691" v="677" actId="47"/>
        <pc:sldMkLst>
          <pc:docMk/>
          <pc:sldMk cId="2423759446" sldId="332"/>
        </pc:sldMkLst>
      </pc:sldChg>
      <pc:sldChg chg="addSp delSp modSp add del mod">
        <pc:chgData name="Elin Skoogh" userId="503ff26a-f70f-4bbc-bf86-bca95d223546" providerId="ADAL" clId="{2200C2EF-B80C-463D-9DEA-66D6DE90D680}" dt="2026-05-26T06:04:26.555" v="676" actId="47"/>
        <pc:sldMkLst>
          <pc:docMk/>
          <pc:sldMk cId="1531783841" sldId="333"/>
        </pc:sldMkLst>
      </pc:sldChg>
      <pc:sldChg chg="addSp delSp modSp add del mod">
        <pc:chgData name="Elin Skoogh" userId="503ff26a-f70f-4bbc-bf86-bca95d223546" providerId="ADAL" clId="{2200C2EF-B80C-463D-9DEA-66D6DE90D680}" dt="2026-05-26T06:04:26.555" v="676" actId="47"/>
        <pc:sldMkLst>
          <pc:docMk/>
          <pc:sldMk cId="1280642479" sldId="334"/>
        </pc:sldMkLst>
      </pc:sldChg>
      <pc:sldChg chg="addSp delSp modSp add del mod">
        <pc:chgData name="Elin Skoogh" userId="503ff26a-f70f-4bbc-bf86-bca95d223546" providerId="ADAL" clId="{2200C2EF-B80C-463D-9DEA-66D6DE90D680}" dt="2026-05-26T06:04:26.555" v="676" actId="47"/>
        <pc:sldMkLst>
          <pc:docMk/>
          <pc:sldMk cId="3641571684" sldId="335"/>
        </pc:sldMkLst>
      </pc:sldChg>
      <pc:sldChg chg="addSp delSp modSp add del mod">
        <pc:chgData name="Elin Skoogh" userId="503ff26a-f70f-4bbc-bf86-bca95d223546" providerId="ADAL" clId="{2200C2EF-B80C-463D-9DEA-66D6DE90D680}" dt="2026-05-26T06:04:26.555" v="676" actId="47"/>
        <pc:sldMkLst>
          <pc:docMk/>
          <pc:sldMk cId="728659639" sldId="336"/>
        </pc:sldMkLst>
      </pc:sldChg>
      <pc:sldChg chg="add del">
        <pc:chgData name="Elin Skoogh" userId="503ff26a-f70f-4bbc-bf86-bca95d223546" providerId="ADAL" clId="{2200C2EF-B80C-463D-9DEA-66D6DE90D680}" dt="2026-05-26T06:04:33.970" v="678" actId="47"/>
        <pc:sldMkLst>
          <pc:docMk/>
          <pc:sldMk cId="3084281636" sldId="337"/>
        </pc:sldMkLst>
      </pc:sldChg>
      <pc:sldChg chg="addSp modSp mod modClrScheme chgLayout">
        <pc:chgData name="Elin Skoogh" userId="503ff26a-f70f-4bbc-bf86-bca95d223546" providerId="ADAL" clId="{2200C2EF-B80C-463D-9DEA-66D6DE90D680}" dt="2026-05-26T06:06:25.757" v="701" actId="1076"/>
        <pc:sldMkLst>
          <pc:docMk/>
          <pc:sldMk cId="1435006243" sldId="338"/>
        </pc:sldMkLst>
        <pc:spChg chg="mod">
          <ac:chgData name="Elin Skoogh" userId="503ff26a-f70f-4bbc-bf86-bca95d223546" providerId="ADAL" clId="{2200C2EF-B80C-463D-9DEA-66D6DE90D680}" dt="2026-05-26T06:06:23.384" v="700" actId="1076"/>
          <ac:spMkLst>
            <pc:docMk/>
            <pc:sldMk cId="1435006243" sldId="338"/>
            <ac:spMk id="5" creationId="{1D43C81A-9492-89A7-6827-377181FEDD75}"/>
          </ac:spMkLst>
        </pc:spChg>
        <pc:picChg chg="add mod">
          <ac:chgData name="Elin Skoogh" userId="503ff26a-f70f-4bbc-bf86-bca95d223546" providerId="ADAL" clId="{2200C2EF-B80C-463D-9DEA-66D6DE90D680}" dt="2026-05-26T06:06:25.757" v="701" actId="1076"/>
          <ac:picMkLst>
            <pc:docMk/>
            <pc:sldMk cId="1435006243" sldId="338"/>
            <ac:picMk id="3" creationId="{700017D0-7FA4-88D8-DECE-29D8B8B14DB1}"/>
          </ac:picMkLst>
        </pc:picChg>
      </pc:sldChg>
      <pc:sldMasterChg chg="delSldLayout modSldLayout sldLayoutOrd">
        <pc:chgData name="Elin Skoogh" userId="503ff26a-f70f-4bbc-bf86-bca95d223546" providerId="ADAL" clId="{2200C2EF-B80C-463D-9DEA-66D6DE90D680}" dt="2026-05-26T06:04:26.555" v="676" actId="47"/>
        <pc:sldMasterMkLst>
          <pc:docMk/>
          <pc:sldMasterMk cId="2593739439" sldId="2147483648"/>
        </pc:sldMasterMkLst>
        <pc:sldLayoutChg chg="addSp delSp modSp mod ord">
          <pc:chgData name="Elin Skoogh" userId="503ff26a-f70f-4bbc-bf86-bca95d223546" providerId="ADAL" clId="{2200C2EF-B80C-463D-9DEA-66D6DE90D680}" dt="2026-05-26T06:02:44.909" v="672" actId="1076"/>
          <pc:sldLayoutMkLst>
            <pc:docMk/>
            <pc:sldMasterMk cId="2593739439" sldId="2147483648"/>
            <pc:sldLayoutMk cId="1472289246" sldId="2147483660"/>
          </pc:sldLayoutMkLst>
          <pc:spChg chg="del">
            <ac:chgData name="Elin Skoogh" userId="503ff26a-f70f-4bbc-bf86-bca95d223546" providerId="ADAL" clId="{2200C2EF-B80C-463D-9DEA-66D6DE90D680}" dt="2026-05-26T06:02:18.903" v="669" actId="478"/>
            <ac:spMkLst>
              <pc:docMk/>
              <pc:sldMasterMk cId="2593739439" sldId="2147483648"/>
              <pc:sldLayoutMk cId="1472289246" sldId="2147483660"/>
              <ac:spMk id="2" creationId="{C3055DF0-CE61-81D0-5CCD-066F7176304B}"/>
            </ac:spMkLst>
          </pc:spChg>
          <pc:spChg chg="del">
            <ac:chgData name="Elin Skoogh" userId="503ff26a-f70f-4bbc-bf86-bca95d223546" providerId="ADAL" clId="{2200C2EF-B80C-463D-9DEA-66D6DE90D680}" dt="2026-05-26T06:02:20.809" v="670" actId="478"/>
            <ac:spMkLst>
              <pc:docMk/>
              <pc:sldMasterMk cId="2593739439" sldId="2147483648"/>
              <pc:sldLayoutMk cId="1472289246" sldId="2147483660"/>
              <ac:spMk id="4" creationId="{FDF25A28-EFF4-2C18-2EED-1C79B759C77F}"/>
            </ac:spMkLst>
          </pc:spChg>
          <pc:spChg chg="del">
            <ac:chgData name="Elin Skoogh" userId="503ff26a-f70f-4bbc-bf86-bca95d223546" providerId="ADAL" clId="{2200C2EF-B80C-463D-9DEA-66D6DE90D680}" dt="2026-05-26T06:02:08.569" v="664" actId="478"/>
            <ac:spMkLst>
              <pc:docMk/>
              <pc:sldMasterMk cId="2593739439" sldId="2147483648"/>
              <pc:sldLayoutMk cId="1472289246" sldId="2147483660"/>
              <ac:spMk id="5" creationId="{5A2D28AB-516C-20D2-77EF-C6890456F2DC}"/>
            </ac:spMkLst>
          </pc:spChg>
          <pc:spChg chg="del">
            <ac:chgData name="Elin Skoogh" userId="503ff26a-f70f-4bbc-bf86-bca95d223546" providerId="ADAL" clId="{2200C2EF-B80C-463D-9DEA-66D6DE90D680}" dt="2026-05-26T06:02:16.149" v="668" actId="478"/>
            <ac:spMkLst>
              <pc:docMk/>
              <pc:sldMasterMk cId="2593739439" sldId="2147483648"/>
              <pc:sldLayoutMk cId="1472289246" sldId="2147483660"/>
              <ac:spMk id="7" creationId="{94CB0FC2-1D05-5EE5-C07F-D00BCBF5FC5E}"/>
            </ac:spMkLst>
          </pc:spChg>
          <pc:spChg chg="add del mod">
            <ac:chgData name="Elin Skoogh" userId="503ff26a-f70f-4bbc-bf86-bca95d223546" providerId="ADAL" clId="{2200C2EF-B80C-463D-9DEA-66D6DE90D680}" dt="2026-05-26T06:02:14.219" v="667" actId="1076"/>
            <ac:spMkLst>
              <pc:docMk/>
              <pc:sldMasterMk cId="2593739439" sldId="2147483648"/>
              <pc:sldLayoutMk cId="1472289246" sldId="2147483660"/>
              <ac:spMk id="8" creationId="{8E45FC93-1C41-63EC-574B-533DF6E7934F}"/>
            </ac:spMkLst>
          </pc:spChg>
          <pc:picChg chg="add mod">
            <ac:chgData name="Elin Skoogh" userId="503ff26a-f70f-4bbc-bf86-bca95d223546" providerId="ADAL" clId="{2200C2EF-B80C-463D-9DEA-66D6DE90D680}" dt="2026-05-26T06:02:44.909" v="672" actId="1076"/>
            <ac:picMkLst>
              <pc:docMk/>
              <pc:sldMasterMk cId="2593739439" sldId="2147483648"/>
              <pc:sldLayoutMk cId="1472289246" sldId="2147483660"/>
              <ac:picMk id="3" creationId="{4082A0A3-BF47-53E6-1F8F-A00924F42A6E}"/>
            </ac:picMkLst>
          </pc:picChg>
        </pc:sldLayoutChg>
        <pc:sldLayoutChg chg="del">
          <pc:chgData name="Elin Skoogh" userId="503ff26a-f70f-4bbc-bf86-bca95d223546" providerId="ADAL" clId="{2200C2EF-B80C-463D-9DEA-66D6DE90D680}" dt="2026-05-26T06:04:26.555" v="676" actId="47"/>
          <pc:sldLayoutMkLst>
            <pc:docMk/>
            <pc:sldMasterMk cId="2593739439" sldId="2147483648"/>
            <pc:sldLayoutMk cId="322358910" sldId="2147483661"/>
          </pc:sldLayoutMkLst>
        </pc:sldLayoutChg>
      </pc:sldMasterChg>
    </pc:docChg>
  </pc:docChgLst>
  <pc:docChgLst>
    <pc:chgData name="Anni Hogedal" userId="S::annho126@vgregion.se::8eacbb4b-f572-40f1-a048-c06314344b7c" providerId="AD" clId="Web-{BC18B7D8-6F1D-CD01-311C-6FC86D2C4E5B}"/>
    <pc:docChg chg="addSld modSld">
      <pc:chgData name="Anni Hogedal" userId="S::annho126@vgregion.se::8eacbb4b-f572-40f1-a048-c06314344b7c" providerId="AD" clId="Web-{BC18B7D8-6F1D-CD01-311C-6FC86D2C4E5B}" dt="2026-05-13T08:58:37.755" v="48"/>
      <pc:docMkLst>
        <pc:docMk/>
      </pc:docMkLst>
      <pc:sldChg chg="modSp new">
        <pc:chgData name="Anni Hogedal" userId="S::annho126@vgregion.se::8eacbb4b-f572-40f1-a048-c06314344b7c" providerId="AD" clId="Web-{BC18B7D8-6F1D-CD01-311C-6FC86D2C4E5B}" dt="2026-05-13T08:58:37.755" v="48"/>
        <pc:sldMkLst>
          <pc:docMk/>
          <pc:sldMk cId="1435006243" sldId="33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622A51-6D5F-43BD-BC70-BF2E3CFA857A}" type="datetimeFigureOut">
              <a:t>5/26/2026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7161CA-3EAE-4AD5-9DB0-B29B4116A6C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95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7161CA-3EAE-4AD5-9DB0-B29B4116A6CA}" type="slidenum"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547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7161CA-3EAE-4AD5-9DB0-B29B4116A6CA}" type="slidenum">
              <a:rPr lang="sv-SE" smtClean="0"/>
              <a:t>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3909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B7F5A5-47BC-A1FF-146B-EE60D32E5F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410268-0112-686D-E585-ACB29488B4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AF403A-857B-647D-BD81-6BE894405A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D97DB6-103A-776F-9E81-F9A83C42C2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7161CA-3EAE-4AD5-9DB0-B29B4116A6CA}" type="slidenum"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863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Kanske </a:t>
            </a:r>
            <a:r>
              <a:rPr lang="en-US" err="1">
                <a:ea typeface="Calibri"/>
                <a:cs typeface="Calibri"/>
              </a:rPr>
              <a:t>nikotinfri</a:t>
            </a:r>
            <a:r>
              <a:rPr lang="en-US">
                <a:ea typeface="Calibri"/>
                <a:cs typeface="Calibri"/>
              </a:rPr>
              <a:t> </a:t>
            </a:r>
            <a:r>
              <a:rPr lang="en-US" err="1">
                <a:ea typeface="Calibri"/>
                <a:cs typeface="Calibri"/>
              </a:rPr>
              <a:t>dag</a:t>
            </a:r>
            <a:r>
              <a:rPr lang="en-US">
                <a:ea typeface="Calibri"/>
                <a:cs typeface="Calibri"/>
              </a:rPr>
              <a:t> </a:t>
            </a:r>
            <a:r>
              <a:rPr lang="en-US" err="1">
                <a:ea typeface="Calibri"/>
                <a:cs typeface="Calibri"/>
              </a:rPr>
              <a:t>eller</a:t>
            </a:r>
            <a:r>
              <a:rPr lang="en-US">
                <a:ea typeface="Calibri"/>
                <a:cs typeface="Calibri"/>
              </a:rPr>
              <a:t> </a:t>
            </a:r>
            <a:r>
              <a:rPr lang="en-US" err="1">
                <a:ea typeface="Calibri"/>
                <a:cs typeface="Calibri"/>
              </a:rPr>
              <a:t>rök</a:t>
            </a:r>
            <a:r>
              <a:rPr lang="en-US">
                <a:ea typeface="Calibri"/>
                <a:cs typeface="Calibri"/>
              </a:rPr>
              <a:t>- och </a:t>
            </a:r>
            <a:r>
              <a:rPr lang="en-US" err="1">
                <a:ea typeface="Calibri"/>
                <a:cs typeface="Calibri"/>
              </a:rPr>
              <a:t>nikotinfri</a:t>
            </a:r>
            <a:r>
              <a:rPr lang="en-US">
                <a:ea typeface="Calibri"/>
                <a:cs typeface="Calibri"/>
              </a:rPr>
              <a:t> </a:t>
            </a:r>
            <a:r>
              <a:rPr lang="en-US" err="1">
                <a:ea typeface="Calibri"/>
                <a:cs typeface="Calibri"/>
              </a:rPr>
              <a:t>dag</a:t>
            </a:r>
            <a:r>
              <a:rPr lang="en-US">
                <a:ea typeface="Calibri"/>
                <a:cs typeface="Calibri"/>
              </a:rPr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7161CA-3EAE-4AD5-9DB0-B29B4116A6CA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5324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7161CA-3EAE-4AD5-9DB0-B29B4116A6CA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958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7161CA-3EAE-4AD5-9DB0-B29B4116A6CA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422002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D04BA3-68E1-6974-5E84-C512C5AFC1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70FFF506-D7E5-A20D-5DA8-E73DD73856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FB989228-7733-1C2D-3F5B-361B094A03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D1EB1A68-4D1D-A78A-6831-BFF4B3DC18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7161CA-3EAE-4AD5-9DB0-B29B4116A6CA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900054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3687FB-014E-2DB7-DA7E-DDDC4E3352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54E4E6-CE13-93CB-6D0B-EDAE963F2F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7F3EC7D-94B8-8114-BD4F-E31018FC87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B1320E-27FF-D679-5552-B457CB2198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7161CA-3EAE-4AD5-9DB0-B29B4116A6CA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4183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7161CA-3EAE-4AD5-9DB0-B29B4116A6CA}" type="slidenum">
              <a:rPr lang="sv-SE" smtClean="0"/>
              <a:t>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969279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7161CA-3EAE-4AD5-9DB0-B29B4116A6CA}" type="slidenum">
              <a:rPr lang="sv-SE" smtClean="0"/>
              <a:t>17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6911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CBB130E-AB38-C7EF-C153-8BA1687A5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F66C7DD9-1E03-2D9E-3812-6BD6AE464D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0A51ACA-B2BA-B692-048A-804F35BF3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DEC66-131F-4DD8-B507-560DAA8CA179}" type="datetimeFigureOut">
              <a:rPr lang="sv-SE" smtClean="0"/>
              <a:t>2026-05-26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76944E-AB70-B76B-D19D-13E8DD032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A8801BD-45E1-7682-B00F-402222F9E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AAB3-243F-4866-9296-178A274DC22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587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6E32E39-67E0-A61F-1608-B879EECC0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BB191511-FD7E-DE1A-58E5-F59B627A35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4A2E7392-FE26-168F-AA95-037426098E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DADA4BB-EEAC-CAD8-E75D-236F892AC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DEC66-131F-4DD8-B507-560DAA8CA179}" type="datetimeFigureOut">
              <a:rPr lang="sv-SE" smtClean="0"/>
              <a:t>2026-05-26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4C6B5DB2-AD65-8024-BB7A-AFBF78755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66DEFCF8-6728-2EB3-4163-FE96D31C0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AAB3-243F-4866-9296-178A274DC22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7019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C33364E-291F-D580-C4F1-FFFA73AFF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6DD3D587-92CB-3464-A602-7EEC182228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E217E901-9CA8-30CA-A49F-6C7BAC738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DEC66-131F-4DD8-B507-560DAA8CA179}" type="datetimeFigureOut">
              <a:rPr lang="sv-SE" smtClean="0"/>
              <a:t>2026-05-26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44AEB49-5EE5-4E07-6406-4308680D5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D8025ED-C235-A9F9-E4D2-04ABED8C6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AAB3-243F-4866-9296-178A274DC22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4895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C2A32F90-CC3A-C6CE-BA0F-6D2A7A0496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88A72EEE-23A8-AF10-F63B-5E2BFA9BA2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A41DFA8-1643-324D-494C-930A06E4D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DEC66-131F-4DD8-B507-560DAA8CA179}" type="datetimeFigureOut">
              <a:rPr lang="sv-SE" smtClean="0"/>
              <a:t>2026-05-26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27E533D-346E-EC5D-6BCD-C65B263B8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85C6AC3F-56CE-8352-DEF5-CB75660BB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AAB3-243F-4866-9296-178A274DC22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19351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1C6EB9F-6035-ADDA-6C1D-E13723B84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D3527C9-1BB1-0588-D560-C51391DBD7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E184B3F-9CBE-382B-0E82-AEC651797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DEC66-131F-4DD8-B507-560DAA8CA179}" type="datetimeFigureOut">
              <a:rPr lang="sv-SE" smtClean="0"/>
              <a:t>2026-05-26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0A4F74F-7CE7-A6F9-17D5-3E67EBF36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12173A6-D2FC-AF74-B5C8-E9890F964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AAB3-243F-4866-9296-178A274DC220}" type="slidenum">
              <a:rPr lang="sv-SE" smtClean="0"/>
              <a:t>‹#›</a:t>
            </a:fld>
            <a:endParaRPr lang="sv-SE"/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3D987ADE-FB69-8FD5-FDB3-08210C22228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8" name="Bildobjekt 7" descr="En bild som visar svart, mörker&#10;&#10;AI-genererat innehåll kan vara felaktigt.">
            <a:extLst>
              <a:ext uri="{FF2B5EF4-FFF2-40B4-BE49-F238E27FC236}">
                <a16:creationId xmlns:a16="http://schemas.microsoft.com/office/drawing/2014/main" id="{AA786DBB-C204-C0E0-3B8D-AC6312233C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33" y="5784981"/>
            <a:ext cx="2883391" cy="51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137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ljus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8E45FC93-1C41-63EC-574B-533DF6E79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435" y="379072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B3EB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pic>
        <p:nvPicPr>
          <p:cNvPr id="3" name="Bildobjekt 2" descr="En bild som visar svart, mörker&#10;&#10;AI-genererat innehåll kan vara felaktigt.">
            <a:extLst>
              <a:ext uri="{FF2B5EF4-FFF2-40B4-BE49-F238E27FC236}">
                <a16:creationId xmlns:a16="http://schemas.microsoft.com/office/drawing/2014/main" id="{4082A0A3-BF47-53E6-1F8F-A00924F42A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86" y="5784981"/>
            <a:ext cx="2883391" cy="51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2892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57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F9C356A-6FC4-49A8-98F4-131628004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A8E122D-E5EA-1B22-E02A-3009BBF507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0FA6C23-C587-1CD8-F24E-AD9841800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DEC66-131F-4DD8-B507-560DAA8CA179}" type="datetimeFigureOut">
              <a:rPr lang="sv-SE" smtClean="0"/>
              <a:t>2026-05-26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FD501B7-B763-293A-E22B-EC571AEB7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CC98828-3817-289E-9977-70E9E5C4B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AAB3-243F-4866-9296-178A274DC22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9818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E3F1DD9-09A1-508C-E37E-99756D646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B426EB-DE03-2FAD-1FCA-3AD0AF90A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535DD030-C3BA-CAC9-E72F-4E8CE4E11A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BDE98D7-17EC-2058-6AA5-3E40C87E1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DEC66-131F-4DD8-B507-560DAA8CA179}" type="datetimeFigureOut">
              <a:rPr lang="sv-SE" smtClean="0"/>
              <a:t>2026-05-26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8C0367-E93C-4DEB-5094-B1E6ABBAB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DA1C500F-C522-EDE8-182A-2DF4D1D61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AAB3-243F-4866-9296-178A274DC22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32985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1348968-5E22-0ED7-B0C0-5C0905ECC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838F0B9-9613-7240-B31A-5510C96244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00BBB278-6F62-E383-4ED7-B22F9834E3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6F81BC71-08DC-4E36-5203-862CD5DEB6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664FDE4C-7B86-DE7C-0708-1F3CE8C8D0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A0EBA5D9-94BE-6507-1085-82CDB5FD3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DEC66-131F-4DD8-B507-560DAA8CA179}" type="datetimeFigureOut">
              <a:rPr lang="sv-SE" smtClean="0"/>
              <a:t>2026-05-26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70610DC4-74ED-12E6-0492-44DBAB8D7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C683AC71-5111-9FBF-D971-9573A126C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AAB3-243F-4866-9296-178A274DC22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44301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FCD096A-4FE2-2871-CB45-37EA61BFC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6C2E455C-4F38-88B0-6719-CF61CFFF6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DEC66-131F-4DD8-B507-560DAA8CA179}" type="datetimeFigureOut">
              <a:rPr lang="sv-SE" smtClean="0"/>
              <a:t>2026-05-26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C83BCBB6-D654-2727-75D0-9E90367C9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D37FDC41-3028-9D42-61BD-427B0BCBB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AAB3-243F-4866-9296-178A274DC22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65271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4A55186-4FFB-0BB9-5FDE-A5783F16C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DEC66-131F-4DD8-B507-560DAA8CA179}" type="datetimeFigureOut">
              <a:rPr lang="sv-SE" smtClean="0"/>
              <a:t>2026-05-26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C04EBDA2-9C07-266A-6CD7-13272ED78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CCCA5D42-CA91-9A32-E869-C5AECD06D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AAB3-243F-4866-9296-178A274DC22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6193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1B4DCD6-B123-3D94-53D0-5060851A3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2D6A760-6377-56D4-1CE6-C595A4917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5BCDBDAF-3103-A0FF-FA30-83F4EECA38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667D07F8-F591-2A4D-3E30-EEBDF754B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DEC66-131F-4DD8-B507-560DAA8CA179}" type="datetimeFigureOut">
              <a:rPr lang="sv-SE" smtClean="0"/>
              <a:t>2026-05-26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720B3B5-7F21-1A1E-FA6A-52101D1F0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02F99C94-69C8-E410-185D-CBA41011B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AAB3-243F-4866-9296-178A274DC22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13600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90E670BB-9F9B-38E2-338A-73664B4E7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F95256C-5D22-9A76-7941-C26760CFBF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AEDED0B-C674-64F2-03D7-295F1F1575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FDEC66-131F-4DD8-B507-560DAA8CA179}" type="datetimeFigureOut">
              <a:rPr lang="sv-SE" smtClean="0"/>
              <a:t>2026-05-26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B4747A2-0C53-2767-D1CD-038602B35A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5197101-4F33-0562-0BDF-9680344F8B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5DAAB3-243F-4866-9296-178A274DC22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93739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ruta 6">
            <a:extLst>
              <a:ext uri="{FF2B5EF4-FFF2-40B4-BE49-F238E27FC236}">
                <a16:creationId xmlns:a16="http://schemas.microsoft.com/office/drawing/2014/main" id="{11DA7FC7-19DB-A0B4-58CA-8882A8815597}"/>
              </a:ext>
            </a:extLst>
          </p:cNvPr>
          <p:cNvSpPr txBox="1"/>
          <p:nvPr/>
        </p:nvSpPr>
        <p:spPr>
          <a:xfrm>
            <a:off x="1245701" y="1536174"/>
            <a:ext cx="606137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  <a:t>Goda levnadsvanor gör skillnad för din hälsa.</a:t>
            </a:r>
          </a:p>
          <a:p>
            <a:endParaRPr lang="sv-SE" sz="4000" dirty="0">
              <a:solidFill>
                <a:srgbClr val="000000"/>
              </a:solidFill>
              <a:latin typeface="VGR Sans" pitchFamily="50" charset="0"/>
            </a:endParaRPr>
          </a:p>
          <a:p>
            <a:r>
              <a:rPr lang="sv-SE" sz="4000" dirty="0">
                <a:solidFill>
                  <a:srgbClr val="000000"/>
                </a:solidFill>
                <a:latin typeface="VGR Sans" pitchFamily="50" charset="0"/>
              </a:rPr>
              <a:t>Börja med något litet redan idag.</a:t>
            </a:r>
            <a:endParaRPr lang="sv-SE" sz="4000" dirty="0">
              <a:latin typeface="VGR Sans" pitchFamily="50" charset="0"/>
            </a:endParaRPr>
          </a:p>
          <a:p>
            <a:endParaRPr lang="sv-SE" sz="4000" dirty="0">
              <a:latin typeface="VGR Sans" pitchFamily="50" charset="0"/>
            </a:endParaRPr>
          </a:p>
        </p:txBody>
      </p:sp>
      <p:pic>
        <p:nvPicPr>
          <p:cNvPr id="4" name="Bildobjekt 3" descr="En bild som visar svart, mörker&#10;&#10;AI-genererat innehåll kan vara felaktigt.">
            <a:extLst>
              <a:ext uri="{FF2B5EF4-FFF2-40B4-BE49-F238E27FC236}">
                <a16:creationId xmlns:a16="http://schemas.microsoft.com/office/drawing/2014/main" id="{DEC5FD78-D069-20C8-E724-ACD0C277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072" y="1141290"/>
            <a:ext cx="3785652" cy="37856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5564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C9AB401E-BC11-8C15-5DAA-1454E8E83D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66555" y="1080269"/>
            <a:ext cx="4135017" cy="4135017"/>
          </a:xfrm>
          <a:prstGeom prst="rect">
            <a:avLst/>
          </a:prstGeom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11DA7FC7-19DB-A0B4-58CA-8882A8815597}"/>
              </a:ext>
            </a:extLst>
          </p:cNvPr>
          <p:cNvSpPr txBox="1"/>
          <p:nvPr/>
        </p:nvSpPr>
        <p:spPr>
          <a:xfrm>
            <a:off x="1101850" y="2486059"/>
            <a:ext cx="619272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sv-SE" sz="4000" i="0" dirty="0">
                <a:solidFill>
                  <a:srgbClr val="000000"/>
                </a:solidFill>
                <a:effectLst/>
                <a:latin typeface="VGR Sans" pitchFamily="50" charset="0"/>
              </a:rPr>
              <a:t>Varje rökfri dag är en vinst </a:t>
            </a:r>
          </a:p>
          <a:p>
            <a:pPr algn="l" rtl="0"/>
            <a:r>
              <a:rPr lang="sv-SE" sz="4000" i="0" dirty="0">
                <a:solidFill>
                  <a:srgbClr val="000000"/>
                </a:solidFill>
                <a:effectLst/>
                <a:latin typeface="VGR Sans" pitchFamily="50" charset="0"/>
              </a:rPr>
              <a:t>- för dig och din omgivning.</a:t>
            </a:r>
            <a:endParaRPr lang="sv-SE" sz="4000" dirty="0">
              <a:latin typeface="VGR Sans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5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ruta 6">
            <a:extLst>
              <a:ext uri="{FF2B5EF4-FFF2-40B4-BE49-F238E27FC236}">
                <a16:creationId xmlns:a16="http://schemas.microsoft.com/office/drawing/2014/main" id="{1D43C81A-9492-89A7-6827-377181FEDD75}"/>
              </a:ext>
            </a:extLst>
          </p:cNvPr>
          <p:cNvSpPr txBox="1"/>
          <p:nvPr/>
        </p:nvSpPr>
        <p:spPr>
          <a:xfrm>
            <a:off x="1184879" y="1918430"/>
            <a:ext cx="6719344" cy="31700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000" dirty="0">
                <a:solidFill>
                  <a:srgbClr val="000000"/>
                </a:solidFill>
                <a:latin typeface="VGR Sans"/>
              </a:rPr>
              <a:t>Ett </a:t>
            </a:r>
            <a:r>
              <a:rPr lang="en-US" sz="4000" dirty="0" err="1">
                <a:solidFill>
                  <a:srgbClr val="000000"/>
                </a:solidFill>
                <a:latin typeface="VGR Sans"/>
              </a:rPr>
              <a:t>nikotinfritt</a:t>
            </a:r>
            <a:r>
              <a:rPr lang="en-US" sz="4000" dirty="0">
                <a:solidFill>
                  <a:srgbClr val="000000"/>
                </a:solidFill>
                <a:latin typeface="VGR Sans"/>
              </a:rPr>
              <a:t> liv </a:t>
            </a:r>
            <a:r>
              <a:rPr lang="en-US" sz="4000" dirty="0" err="1">
                <a:solidFill>
                  <a:srgbClr val="000000"/>
                </a:solidFill>
                <a:latin typeface="VGR Sans"/>
              </a:rPr>
              <a:t>ökar</a:t>
            </a:r>
            <a:r>
              <a:rPr lang="en-US" sz="4000" dirty="0">
                <a:solidFill>
                  <a:srgbClr val="000000"/>
                </a:solidFill>
                <a:latin typeface="VGR Sans"/>
              </a:rPr>
              <a:t> </a:t>
            </a:r>
            <a:r>
              <a:rPr lang="en-US" sz="4000" dirty="0" err="1">
                <a:solidFill>
                  <a:srgbClr val="000000"/>
                </a:solidFill>
                <a:latin typeface="VGR Sans"/>
              </a:rPr>
              <a:t>förutsättningarna</a:t>
            </a:r>
            <a:r>
              <a:rPr lang="en-US" sz="4000" dirty="0">
                <a:solidFill>
                  <a:srgbClr val="000000"/>
                </a:solidFill>
                <a:latin typeface="VGR Sans"/>
              </a:rPr>
              <a:t> till </a:t>
            </a:r>
            <a:r>
              <a:rPr lang="en-US" sz="4000" dirty="0" err="1">
                <a:solidFill>
                  <a:srgbClr val="000000"/>
                </a:solidFill>
                <a:latin typeface="VGR Sans"/>
              </a:rPr>
              <a:t>fler</a:t>
            </a:r>
            <a:r>
              <a:rPr lang="en-US" sz="4000" dirty="0">
                <a:solidFill>
                  <a:srgbClr val="000000"/>
                </a:solidFill>
                <a:latin typeface="VGR Sans"/>
              </a:rPr>
              <a:t> </a:t>
            </a:r>
            <a:r>
              <a:rPr lang="en-US" sz="4000" dirty="0" err="1">
                <a:solidFill>
                  <a:srgbClr val="000000"/>
                </a:solidFill>
                <a:latin typeface="VGR Sans"/>
              </a:rPr>
              <a:t>friska</a:t>
            </a:r>
            <a:r>
              <a:rPr lang="en-US" sz="4000" dirty="0">
                <a:solidFill>
                  <a:srgbClr val="000000"/>
                </a:solidFill>
                <a:latin typeface="VGR Sans"/>
              </a:rPr>
              <a:t> </a:t>
            </a:r>
            <a:r>
              <a:rPr lang="en-US" sz="4000" dirty="0" err="1">
                <a:solidFill>
                  <a:srgbClr val="000000"/>
                </a:solidFill>
                <a:latin typeface="VGR Sans"/>
              </a:rPr>
              <a:t>levnadsår</a:t>
            </a:r>
            <a:r>
              <a:rPr lang="en-US" sz="4000" dirty="0">
                <a:solidFill>
                  <a:srgbClr val="000000"/>
                </a:solidFill>
                <a:latin typeface="VGR Sans"/>
              </a:rPr>
              <a:t>, </a:t>
            </a:r>
            <a:r>
              <a:rPr lang="en-US" sz="4000" dirty="0" err="1">
                <a:solidFill>
                  <a:srgbClr val="000000"/>
                </a:solidFill>
                <a:latin typeface="VGR Sans"/>
              </a:rPr>
              <a:t>bättre</a:t>
            </a:r>
            <a:r>
              <a:rPr lang="en-US" sz="4000" dirty="0">
                <a:solidFill>
                  <a:srgbClr val="000000"/>
                </a:solidFill>
                <a:latin typeface="VGR Sans"/>
              </a:rPr>
              <a:t> </a:t>
            </a:r>
            <a:r>
              <a:rPr lang="en-US" sz="4000" dirty="0" err="1">
                <a:solidFill>
                  <a:srgbClr val="000000"/>
                </a:solidFill>
                <a:latin typeface="VGR Sans"/>
              </a:rPr>
              <a:t>munhälsa</a:t>
            </a:r>
            <a:r>
              <a:rPr lang="en-US" sz="4000" dirty="0">
                <a:solidFill>
                  <a:srgbClr val="000000"/>
                </a:solidFill>
                <a:latin typeface="VGR Sans"/>
              </a:rPr>
              <a:t> och </a:t>
            </a:r>
            <a:r>
              <a:rPr lang="en-US" sz="4000" dirty="0" err="1">
                <a:solidFill>
                  <a:srgbClr val="000000"/>
                </a:solidFill>
                <a:latin typeface="VGR Sans"/>
              </a:rPr>
              <a:t>ökad</a:t>
            </a:r>
            <a:r>
              <a:rPr lang="en-US" sz="4000" dirty="0">
                <a:solidFill>
                  <a:srgbClr val="000000"/>
                </a:solidFill>
                <a:latin typeface="VGR Sans"/>
              </a:rPr>
              <a:t> </a:t>
            </a:r>
            <a:r>
              <a:rPr lang="en-US" sz="4000" dirty="0" err="1">
                <a:solidFill>
                  <a:srgbClr val="000000"/>
                </a:solidFill>
                <a:latin typeface="VGR Sans"/>
              </a:rPr>
              <a:t>fertilitet</a:t>
            </a:r>
            <a:r>
              <a:rPr lang="en-US" sz="4000" i="0" dirty="0">
                <a:solidFill>
                  <a:srgbClr val="000000"/>
                </a:solidFill>
                <a:effectLst/>
                <a:latin typeface="VGR Sans"/>
              </a:rPr>
              <a:t>.</a:t>
            </a:r>
            <a:endParaRPr lang="en-US" sz="4000" dirty="0">
              <a:solidFill>
                <a:srgbClr val="000000"/>
              </a:solidFill>
              <a:latin typeface="VGR Sans"/>
            </a:endParaRPr>
          </a:p>
          <a:p>
            <a:pPr algn="l"/>
            <a:endParaRPr lang="sv-SE" sz="4000" dirty="0">
              <a:latin typeface="VGR Sans" pitchFamily="50" charset="0"/>
            </a:endParaRPr>
          </a:p>
        </p:txBody>
      </p:sp>
      <p:pic>
        <p:nvPicPr>
          <p:cNvPr id="3" name="Bildobjekt 2" descr="En bild som visar svart, mörker&#10;&#10;AI-genererat innehåll kan vara felaktigt.">
            <a:extLst>
              <a:ext uri="{FF2B5EF4-FFF2-40B4-BE49-F238E27FC236}">
                <a16:creationId xmlns:a16="http://schemas.microsoft.com/office/drawing/2014/main" id="{700017D0-7FA4-88D8-DECE-29D8B8B14D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701" y="1711674"/>
            <a:ext cx="3075972" cy="3075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006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EA1FE-01CC-6ED2-F474-A4C09AA6A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ruta 6">
            <a:extLst>
              <a:ext uri="{FF2B5EF4-FFF2-40B4-BE49-F238E27FC236}">
                <a16:creationId xmlns:a16="http://schemas.microsoft.com/office/drawing/2014/main" id="{90CB8AF2-96CD-AD67-20BD-666198D12EA2}"/>
              </a:ext>
            </a:extLst>
          </p:cNvPr>
          <p:cNvSpPr txBox="1"/>
          <p:nvPr/>
        </p:nvSpPr>
        <p:spPr>
          <a:xfrm>
            <a:off x="1119754" y="2178040"/>
            <a:ext cx="81059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sv-SE" sz="4000" i="0" dirty="0">
                <a:solidFill>
                  <a:srgbClr val="000000"/>
                </a:solidFill>
                <a:effectLst/>
                <a:latin typeface="VGR Sans" pitchFamily="50" charset="0"/>
              </a:rPr>
              <a:t>Prata med din vårdkontakt </a:t>
            </a:r>
            <a:br>
              <a:rPr lang="sv-SE" sz="4000" i="0" dirty="0">
                <a:solidFill>
                  <a:srgbClr val="000000"/>
                </a:solidFill>
                <a:effectLst/>
                <a:latin typeface="VGR Sans" pitchFamily="50" charset="0"/>
              </a:rPr>
            </a:br>
            <a:r>
              <a:rPr lang="sv-SE" sz="4000" i="0" dirty="0">
                <a:solidFill>
                  <a:srgbClr val="000000"/>
                </a:solidFill>
                <a:effectLst/>
                <a:latin typeface="VGR Sans" pitchFamily="50" charset="0"/>
              </a:rPr>
              <a:t>om du vill ha stöd för att </a:t>
            </a:r>
            <a:br>
              <a:rPr lang="sv-SE" sz="4000" i="0" dirty="0">
                <a:solidFill>
                  <a:srgbClr val="000000"/>
                </a:solidFill>
                <a:effectLst/>
                <a:latin typeface="VGR Sans" pitchFamily="50" charset="0"/>
              </a:rPr>
            </a:br>
            <a:r>
              <a:rPr lang="sv-SE" sz="4000" i="0" dirty="0">
                <a:solidFill>
                  <a:srgbClr val="000000"/>
                </a:solidFill>
                <a:effectLst/>
                <a:latin typeface="VGR Sans" pitchFamily="50" charset="0"/>
              </a:rPr>
              <a:t>sluta med tobak eller nikotin.</a:t>
            </a:r>
            <a:endParaRPr lang="sv-SE" sz="4000" dirty="0">
              <a:latin typeface="VGR Sans" pitchFamily="50" charset="0"/>
            </a:endParaRPr>
          </a:p>
        </p:txBody>
      </p:sp>
      <p:pic>
        <p:nvPicPr>
          <p:cNvPr id="5" name="Bildobjekt 4" descr="En bild som visar svart, mörker&#10;&#10;AI-genererat innehåll kan vara felaktigt.">
            <a:extLst>
              <a:ext uri="{FF2B5EF4-FFF2-40B4-BE49-F238E27FC236}">
                <a16:creationId xmlns:a16="http://schemas.microsoft.com/office/drawing/2014/main" id="{541B4FAE-090F-A878-741C-20539712E2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540" y="1759047"/>
            <a:ext cx="2776978" cy="277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3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AAD374-579E-8670-B4E1-E23C551940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ruta 6">
            <a:extLst>
              <a:ext uri="{FF2B5EF4-FFF2-40B4-BE49-F238E27FC236}">
                <a16:creationId xmlns:a16="http://schemas.microsoft.com/office/drawing/2014/main" id="{967FDE5B-146F-8356-4ED7-C0AE3998DD70}"/>
              </a:ext>
            </a:extLst>
          </p:cNvPr>
          <p:cNvSpPr txBox="1"/>
          <p:nvPr/>
        </p:nvSpPr>
        <p:spPr>
          <a:xfrm>
            <a:off x="1091918" y="2342245"/>
            <a:ext cx="72982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4000" dirty="0">
                <a:latin typeface="VGR Sans" pitchFamily="50" charset="0"/>
              </a:rPr>
              <a:t>Mindre eller ingen alkohol ger ett starkare immunförsvar, bättre sömn, minne och mer ork.</a:t>
            </a:r>
            <a:endParaRPr lang="sv-SE" sz="4000" dirty="0">
              <a:solidFill>
                <a:srgbClr val="FF0000"/>
              </a:solidFill>
              <a:latin typeface="VGR Sans" pitchFamily="50" charset="0"/>
            </a:endParaRPr>
          </a:p>
        </p:txBody>
      </p:sp>
      <p:pic>
        <p:nvPicPr>
          <p:cNvPr id="5" name="Bildobjekt 4" descr="En bild som visar svart, mörker&#10;&#10;AI-genererat innehåll kan vara felaktigt.">
            <a:extLst>
              <a:ext uri="{FF2B5EF4-FFF2-40B4-BE49-F238E27FC236}">
                <a16:creationId xmlns:a16="http://schemas.microsoft.com/office/drawing/2014/main" id="{960A4404-8039-7BAC-59B8-803DD7C79A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147" y="1780289"/>
            <a:ext cx="3297421" cy="329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63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07F8FB-96E7-5503-F5C8-3B0FC7980A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ruta 6">
            <a:extLst>
              <a:ext uri="{FF2B5EF4-FFF2-40B4-BE49-F238E27FC236}">
                <a16:creationId xmlns:a16="http://schemas.microsoft.com/office/drawing/2014/main" id="{8348810A-1434-22DE-24B2-8A8A3A52955E}"/>
              </a:ext>
            </a:extLst>
          </p:cNvPr>
          <p:cNvSpPr txBox="1"/>
          <p:nvPr/>
        </p:nvSpPr>
        <p:spPr>
          <a:xfrm>
            <a:off x="1231212" y="2062248"/>
            <a:ext cx="64176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4000" dirty="0">
                <a:latin typeface="VGR Sans" pitchFamily="50" charset="0"/>
              </a:rPr>
              <a:t>De kortsiktiga effekterna av alkohol överskuggas alltid av de långsiktiga och negativa konsekvenserna.</a:t>
            </a:r>
            <a:endParaRPr lang="sv-SE" sz="4000" dirty="0">
              <a:solidFill>
                <a:srgbClr val="FF0000"/>
              </a:solidFill>
              <a:latin typeface="VGR Sans" pitchFamily="50" charset="0"/>
            </a:endParaRPr>
          </a:p>
        </p:txBody>
      </p:sp>
      <p:pic>
        <p:nvPicPr>
          <p:cNvPr id="9" name="Bildobjekt 8" descr="En bild som visar skiss, design, konst&#10;&#10;AI-genererat innehåll kan vara felaktigt.">
            <a:extLst>
              <a:ext uri="{FF2B5EF4-FFF2-40B4-BE49-F238E27FC236}">
                <a16:creationId xmlns:a16="http://schemas.microsoft.com/office/drawing/2014/main" id="{D1D4F398-F713-C649-ACAC-33295716FA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977" y="1529316"/>
            <a:ext cx="3442335" cy="344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059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FEC522-5CF7-9667-E109-969756F58D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ruta 6">
            <a:extLst>
              <a:ext uri="{FF2B5EF4-FFF2-40B4-BE49-F238E27FC236}">
                <a16:creationId xmlns:a16="http://schemas.microsoft.com/office/drawing/2014/main" id="{3C490E3B-6AEE-18AC-07E0-5399DAD50B92}"/>
              </a:ext>
            </a:extLst>
          </p:cNvPr>
          <p:cNvSpPr txBox="1"/>
          <p:nvPr/>
        </p:nvSpPr>
        <p:spPr>
          <a:xfrm>
            <a:off x="1471897" y="2459504"/>
            <a:ext cx="81059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sv-SE" sz="4000" i="0" dirty="0">
                <a:solidFill>
                  <a:srgbClr val="000000"/>
                </a:solidFill>
                <a:effectLst/>
                <a:latin typeface="VGR Sans" pitchFamily="50" charset="0"/>
              </a:rPr>
              <a:t>Prata med din vårdkontakt </a:t>
            </a:r>
            <a:br>
              <a:rPr lang="sv-SE" sz="4000" i="0" dirty="0">
                <a:solidFill>
                  <a:srgbClr val="000000"/>
                </a:solidFill>
                <a:effectLst/>
                <a:latin typeface="VGR Sans" pitchFamily="50" charset="0"/>
              </a:rPr>
            </a:br>
            <a:r>
              <a:rPr lang="sv-SE" sz="4000" i="0" dirty="0">
                <a:solidFill>
                  <a:srgbClr val="000000"/>
                </a:solidFill>
                <a:effectLst/>
                <a:latin typeface="VGR Sans" pitchFamily="50" charset="0"/>
              </a:rPr>
              <a:t>om du vill ha stöd för att </a:t>
            </a:r>
            <a:br>
              <a:rPr lang="sv-SE" sz="4000" i="0" dirty="0">
                <a:solidFill>
                  <a:srgbClr val="000000"/>
                </a:solidFill>
                <a:effectLst/>
                <a:latin typeface="VGR Sans" pitchFamily="50" charset="0"/>
              </a:rPr>
            </a:br>
            <a:r>
              <a:rPr lang="sv-SE" sz="4000" i="0" dirty="0">
                <a:solidFill>
                  <a:srgbClr val="000000"/>
                </a:solidFill>
                <a:effectLst/>
                <a:latin typeface="VGR Sans" pitchFamily="50" charset="0"/>
              </a:rPr>
              <a:t>dricka mindre alkohol.</a:t>
            </a:r>
            <a:endParaRPr lang="sv-SE" sz="4000" dirty="0">
              <a:latin typeface="VGR Sans" pitchFamily="50" charset="0"/>
            </a:endParaRPr>
          </a:p>
        </p:txBody>
      </p:sp>
      <p:pic>
        <p:nvPicPr>
          <p:cNvPr id="5" name="Bildobjekt 4" descr="En bild som visar svart, mörker&#10;&#10;AI-genererat innehåll kan vara felaktigt.">
            <a:extLst>
              <a:ext uri="{FF2B5EF4-FFF2-40B4-BE49-F238E27FC236}">
                <a16:creationId xmlns:a16="http://schemas.microsoft.com/office/drawing/2014/main" id="{D33E01E0-196D-B4BE-27D3-9F3035A191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125" y="1966688"/>
            <a:ext cx="2776978" cy="277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71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D5D85C-24F9-CF4F-484C-5E84324D99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ruta 6">
            <a:extLst>
              <a:ext uri="{FF2B5EF4-FFF2-40B4-BE49-F238E27FC236}">
                <a16:creationId xmlns:a16="http://schemas.microsoft.com/office/drawing/2014/main" id="{DCA9FA46-E6C2-E0BC-C0C1-0E67F69D02EF}"/>
              </a:ext>
            </a:extLst>
          </p:cNvPr>
          <p:cNvSpPr txBox="1"/>
          <p:nvPr/>
        </p:nvSpPr>
        <p:spPr>
          <a:xfrm>
            <a:off x="1319714" y="1215190"/>
            <a:ext cx="64176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4000" dirty="0">
                <a:solidFill>
                  <a:srgbClr val="000000"/>
                </a:solidFill>
                <a:latin typeface="VGR Sans" pitchFamily="50" charset="0"/>
              </a:rPr>
              <a:t>Det är vanligt att behöva stöd för att förändra en levnadsvana.</a:t>
            </a:r>
          </a:p>
          <a:p>
            <a:endParaRPr lang="sv-SE" sz="4000" dirty="0">
              <a:latin typeface="VGR Sans" pitchFamily="50" charset="0"/>
            </a:endParaRPr>
          </a:p>
          <a:p>
            <a:r>
              <a:rPr lang="sv-SE" sz="4000" dirty="0">
                <a:latin typeface="VGR Sans" pitchFamily="50" charset="0"/>
              </a:rPr>
              <a:t>Vill du ha stöd för att göra en förändring?</a:t>
            </a:r>
            <a:endParaRPr lang="sv-SE" sz="4000" dirty="0">
              <a:solidFill>
                <a:srgbClr val="FF0000"/>
              </a:solidFill>
              <a:latin typeface="VGR Sans" pitchFamily="50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F556439-55DC-6B0F-1823-AA7D62014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338" y="1393516"/>
            <a:ext cx="3429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62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F349249-E831-6006-0046-698391F83C7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52994" y="1684719"/>
            <a:ext cx="6477000" cy="2906712"/>
          </a:xfrm>
        </p:spPr>
        <p:txBody>
          <a:bodyPr>
            <a:normAutofit/>
          </a:bodyPr>
          <a:lstStyle/>
          <a:p>
            <a:r>
              <a:rPr lang="sv-SE" sz="4000" dirty="0">
                <a:latin typeface="VGR Sans" pitchFamily="50" charset="0"/>
              </a:rPr>
              <a:t>Liv och hälsa på 1177.se </a:t>
            </a:r>
            <a:br>
              <a:rPr lang="sv-SE" sz="4000" dirty="0">
                <a:latin typeface="VGR Sans" pitchFamily="50" charset="0"/>
              </a:rPr>
            </a:br>
            <a:br>
              <a:rPr lang="sv-SE" sz="4000" dirty="0">
                <a:latin typeface="VGR Sans" pitchFamily="50" charset="0"/>
              </a:rPr>
            </a:br>
            <a:r>
              <a:rPr lang="sv-SE" sz="4000" dirty="0">
                <a:latin typeface="VGR Sans" pitchFamily="50" charset="0"/>
              </a:rPr>
              <a:t>För dig som vill läsa mer om goda levnadsvanor. 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9C6E8BDB-58F6-4B06-069D-96C72C586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0507" y="1492695"/>
            <a:ext cx="3173830" cy="31738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textruta 12">
            <a:extLst>
              <a:ext uri="{FF2B5EF4-FFF2-40B4-BE49-F238E27FC236}">
                <a16:creationId xmlns:a16="http://schemas.microsoft.com/office/drawing/2014/main" id="{E01D50B4-A124-06CE-4153-E2EF2FFAAB1F}"/>
              </a:ext>
            </a:extLst>
          </p:cNvPr>
          <p:cNvSpPr txBox="1"/>
          <p:nvPr/>
        </p:nvSpPr>
        <p:spPr>
          <a:xfrm>
            <a:off x="8349066" y="4777303"/>
            <a:ext cx="25053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v-SE" b="1">
                <a:latin typeface="VGR Sans" pitchFamily="50" charset="0"/>
              </a:rPr>
              <a:t>1177.se/liv--halsa</a:t>
            </a:r>
          </a:p>
        </p:txBody>
      </p:sp>
    </p:spTree>
    <p:extLst>
      <p:ext uri="{BB962C8B-B14F-4D97-AF65-F5344CB8AC3E}">
        <p14:creationId xmlns:p14="http://schemas.microsoft.com/office/powerpoint/2010/main" val="153212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1343107-C2B1-93D0-E18E-3E657DCC2B4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79576" y="1498498"/>
            <a:ext cx="7954963" cy="3184525"/>
          </a:xfrm>
        </p:spPr>
        <p:txBody>
          <a:bodyPr>
            <a:normAutofit/>
          </a:bodyPr>
          <a:lstStyle/>
          <a:p>
            <a:r>
              <a:rPr lang="sv-SE" dirty="0">
                <a:latin typeface="VGR Sans"/>
              </a:rPr>
              <a:t>Matkassen</a:t>
            </a:r>
            <a:br>
              <a:rPr lang="sv-SE" dirty="0">
                <a:latin typeface="VGR Sans" pitchFamily="50" charset="0"/>
              </a:rPr>
            </a:br>
            <a:br>
              <a:rPr lang="sv-SE" dirty="0">
                <a:latin typeface="VGR Sans" pitchFamily="50" charset="0"/>
              </a:rPr>
            </a:br>
            <a:r>
              <a:rPr lang="sv-SE" dirty="0">
                <a:latin typeface="VGR Sans"/>
              </a:rPr>
              <a:t>Bra mat för hälsa, miljö och </a:t>
            </a:r>
            <a:br>
              <a:rPr lang="sv-SE" dirty="0">
                <a:latin typeface="VGR Sans" pitchFamily="50" charset="0"/>
              </a:rPr>
            </a:br>
            <a:r>
              <a:rPr lang="sv-SE" dirty="0">
                <a:latin typeface="VGR Sans"/>
              </a:rPr>
              <a:t>plånbok -</a:t>
            </a:r>
            <a:r>
              <a:rPr lang="sv-SE">
                <a:latin typeface="VGR Sans"/>
              </a:rPr>
              <a:t> genom hela livet.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E9F04414-02A4-B7F0-50AA-AD8600291D85}"/>
              </a:ext>
            </a:extLst>
          </p:cNvPr>
          <p:cNvSpPr txBox="1"/>
          <p:nvPr/>
        </p:nvSpPr>
        <p:spPr>
          <a:xfrm>
            <a:off x="8367733" y="4430048"/>
            <a:ext cx="3025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>
                <a:latin typeface="VGR Sans" pitchFamily="50" charset="0"/>
              </a:rPr>
              <a:t>vgregion.se/matkassen</a:t>
            </a:r>
          </a:p>
          <a:p>
            <a:endParaRPr lang="sv-SE">
              <a:solidFill>
                <a:schemeClr val="bg1"/>
              </a:solidFill>
            </a:endParaRPr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3C0AEFEA-B2DB-053C-BF65-5A0CACC41A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2090" y="1498498"/>
            <a:ext cx="2790334" cy="27903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0942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1ACEC4-E289-3978-A4F5-38268BFF21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296D654-F048-3093-5950-708F1FAD2F3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47117" y="1810322"/>
            <a:ext cx="6477000" cy="2906712"/>
          </a:xfrm>
        </p:spPr>
        <p:txBody>
          <a:bodyPr>
            <a:normAutofit fontScale="90000"/>
          </a:bodyPr>
          <a:lstStyle/>
          <a:p>
            <a:r>
              <a:rPr lang="sv-SE" dirty="0">
                <a:latin typeface="VGR Sans" pitchFamily="50" charset="0"/>
              </a:rPr>
              <a:t>Livsstilsverktyget </a:t>
            </a:r>
            <a:br>
              <a:rPr lang="sv-SE" dirty="0">
                <a:latin typeface="VGR Sans" pitchFamily="50" charset="0"/>
              </a:rPr>
            </a:br>
            <a:br>
              <a:rPr lang="sv-SE" dirty="0">
                <a:latin typeface="VGR Sans" pitchFamily="50" charset="0"/>
              </a:rPr>
            </a:br>
            <a:r>
              <a:rPr lang="sv-SE" dirty="0">
                <a:latin typeface="VGR Sans" pitchFamily="50" charset="0"/>
              </a:rPr>
              <a:t>Ett verktyg för att nå hälsosamma levnadsvanor. </a:t>
            </a:r>
          </a:p>
        </p:txBody>
      </p:sp>
      <p:pic>
        <p:nvPicPr>
          <p:cNvPr id="6" name="Bildobjekt 5" descr="En bild som visar skärmbild, mönster, cirkel, svart och vit&#10;&#10;AI-genererat innehåll kan vara felaktigt.">
            <a:extLst>
              <a:ext uri="{FF2B5EF4-FFF2-40B4-BE49-F238E27FC236}">
                <a16:creationId xmlns:a16="http://schemas.microsoft.com/office/drawing/2014/main" id="{F140D568-E4E1-C725-8C39-1B4090F3C9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986" y="1592584"/>
            <a:ext cx="2906713" cy="29067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ruta 7">
            <a:extLst>
              <a:ext uri="{FF2B5EF4-FFF2-40B4-BE49-F238E27FC236}">
                <a16:creationId xmlns:a16="http://schemas.microsoft.com/office/drawing/2014/main" id="{AB60109B-BDCD-8F6E-9779-A61428E26DC4}"/>
              </a:ext>
            </a:extLst>
          </p:cNvPr>
          <p:cNvSpPr txBox="1"/>
          <p:nvPr/>
        </p:nvSpPr>
        <p:spPr>
          <a:xfrm>
            <a:off x="7019354" y="4539937"/>
            <a:ext cx="4843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b="1">
                <a:latin typeface="VGR Sans" pitchFamily="50" charset="0"/>
              </a:rPr>
              <a:t>livsstilsverktyget.se/</a:t>
            </a:r>
            <a:br>
              <a:rPr lang="sv-SE" b="1">
                <a:latin typeface="VGR Sans" pitchFamily="50" charset="0"/>
              </a:rPr>
            </a:br>
            <a:r>
              <a:rPr lang="sv-SE" b="1" err="1">
                <a:latin typeface="VGR Sans" pitchFamily="50" charset="0"/>
              </a:rPr>
              <a:t>vastragotalandsregionen</a:t>
            </a:r>
            <a:endParaRPr lang="sv-SE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32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C9AB401E-BC11-8C15-5DAA-1454E8E83D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069" t="-11069"/>
          <a:stretch/>
        </p:blipFill>
        <p:spPr>
          <a:xfrm>
            <a:off x="6893970" y="862498"/>
            <a:ext cx="4135017" cy="4135017"/>
          </a:xfrm>
          <a:prstGeom prst="rect">
            <a:avLst/>
          </a:prstGeom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11DA7FC7-19DB-A0B4-58CA-8882A8815597}"/>
              </a:ext>
            </a:extLst>
          </p:cNvPr>
          <p:cNvSpPr txBox="1"/>
          <p:nvPr/>
        </p:nvSpPr>
        <p:spPr>
          <a:xfrm>
            <a:off x="1163013" y="1841242"/>
            <a:ext cx="6227987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  <a:t>Lägg till en näve grönsaker </a:t>
            </a:r>
          </a:p>
          <a:p>
            <a:pPr algn="l" rtl="0"/>
            <a: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  <a:t>på tallriken. </a:t>
            </a:r>
          </a:p>
          <a:p>
            <a:pPr algn="l" rtl="0"/>
            <a:endParaRPr lang="sv-SE" sz="4000" dirty="0">
              <a:solidFill>
                <a:srgbClr val="000000"/>
              </a:solidFill>
              <a:latin typeface="VGR Sans" pitchFamily="50" charset="0"/>
            </a:endParaRPr>
          </a:p>
          <a:p>
            <a:pPr algn="l" rtl="0"/>
            <a: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  <a:t>Det gör skillnad.</a:t>
            </a:r>
          </a:p>
          <a:p>
            <a:pPr algn="l" rtl="0"/>
            <a:endParaRPr lang="sv-SE" sz="4000" dirty="0">
              <a:solidFill>
                <a:srgbClr val="000000"/>
              </a:solidFill>
              <a:latin typeface="VGR Sans" pitchFamily="50" charset="0"/>
            </a:endParaRPr>
          </a:p>
          <a:p>
            <a:pPr algn="l" rtl="0"/>
            <a:endParaRPr lang="sv-SE" sz="4000" b="0" i="0" dirty="0">
              <a:solidFill>
                <a:srgbClr val="000000"/>
              </a:solidFill>
              <a:effectLst/>
              <a:latin typeface="VGR Sans" pitchFamily="50" charset="0"/>
            </a:endParaRPr>
          </a:p>
          <a:p>
            <a:b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</a:br>
            <a:endParaRPr lang="sv-SE" sz="4000" dirty="0">
              <a:latin typeface="VGR Sans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17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24B1ED-48F7-15E9-4E9E-B58FD4E0B0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BA5D2B4-3DF2-5799-53C1-7ECEE1342B6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79819" y="1712759"/>
            <a:ext cx="6562725" cy="2906713"/>
          </a:xfrm>
        </p:spPr>
        <p:txBody>
          <a:bodyPr>
            <a:normAutofit fontScale="90000"/>
          </a:bodyPr>
          <a:lstStyle/>
          <a:p>
            <a:r>
              <a:rPr lang="sv-SE" dirty="0">
                <a:latin typeface="VGR Sans" pitchFamily="50" charset="0"/>
              </a:rPr>
              <a:t>Hälsocoach online </a:t>
            </a:r>
            <a:br>
              <a:rPr lang="sv-SE" dirty="0">
                <a:latin typeface="VGR Sans" pitchFamily="50" charset="0"/>
              </a:rPr>
            </a:br>
            <a:br>
              <a:rPr lang="sv-SE" dirty="0">
                <a:latin typeface="VGR Sans" pitchFamily="50" charset="0"/>
              </a:rPr>
            </a:br>
            <a:r>
              <a:rPr lang="sv-SE" dirty="0">
                <a:latin typeface="VGR Sans" pitchFamily="50" charset="0"/>
              </a:rPr>
              <a:t>För dig som vill ha personligt stöd av en hälsocoach.</a:t>
            </a:r>
            <a:br>
              <a:rPr lang="sv-SE" dirty="0"/>
            </a:br>
            <a:endParaRPr lang="sv-SE" dirty="0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E6618DEA-470C-A650-7B04-F6E7040EBB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5428" y="1465262"/>
            <a:ext cx="2906713" cy="29067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ruta 9">
            <a:extLst>
              <a:ext uri="{FF2B5EF4-FFF2-40B4-BE49-F238E27FC236}">
                <a16:creationId xmlns:a16="http://schemas.microsoft.com/office/drawing/2014/main" id="{15F1BE19-76D0-509D-ABC4-2BE47F4F04B8}"/>
              </a:ext>
            </a:extLst>
          </p:cNvPr>
          <p:cNvSpPr txBox="1"/>
          <p:nvPr/>
        </p:nvSpPr>
        <p:spPr>
          <a:xfrm>
            <a:off x="6315964" y="4545373"/>
            <a:ext cx="60936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v-SE" b="1">
                <a:latin typeface="VGR Sans" pitchFamily="50" charset="0"/>
              </a:rPr>
              <a:t>1177.se/</a:t>
            </a:r>
            <a:r>
              <a:rPr lang="sv-SE" b="1" err="1">
                <a:latin typeface="VGR Sans" pitchFamily="50" charset="0"/>
              </a:rPr>
              <a:t>Vastra-Gotaland</a:t>
            </a:r>
            <a:r>
              <a:rPr lang="sv-SE" b="1">
                <a:latin typeface="VGR Sans" pitchFamily="50" charset="0"/>
              </a:rPr>
              <a:t>/</a:t>
            </a:r>
            <a:br>
              <a:rPr lang="sv-SE" b="1">
                <a:latin typeface="VGR Sans" pitchFamily="50" charset="0"/>
              </a:rPr>
            </a:br>
            <a:r>
              <a:rPr lang="sv-SE" b="1">
                <a:latin typeface="VGR Sans" pitchFamily="50" charset="0"/>
              </a:rPr>
              <a:t>hitta-</a:t>
            </a:r>
            <a:r>
              <a:rPr lang="sv-SE" b="1" err="1">
                <a:latin typeface="VGR Sans" pitchFamily="50" charset="0"/>
              </a:rPr>
              <a:t>vard</a:t>
            </a:r>
            <a:r>
              <a:rPr lang="sv-SE" b="1">
                <a:latin typeface="VGR Sans" pitchFamily="50" charset="0"/>
              </a:rPr>
              <a:t>/</a:t>
            </a:r>
            <a:r>
              <a:rPr lang="sv-SE" b="1" err="1">
                <a:latin typeface="VGR Sans" pitchFamily="50" charset="0"/>
              </a:rPr>
              <a:t>kontaktkort</a:t>
            </a:r>
            <a:r>
              <a:rPr lang="sv-SE" b="1">
                <a:latin typeface="VGR Sans" pitchFamily="50" charset="0"/>
              </a:rPr>
              <a:t>/Halsocoach-online</a:t>
            </a:r>
          </a:p>
        </p:txBody>
      </p:sp>
    </p:spTree>
    <p:extLst>
      <p:ext uri="{BB962C8B-B14F-4D97-AF65-F5344CB8AC3E}">
        <p14:creationId xmlns:p14="http://schemas.microsoft.com/office/powerpoint/2010/main" val="326562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18EF65-D690-62B2-5F06-4611CDB40A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ruta 6">
            <a:extLst>
              <a:ext uri="{FF2B5EF4-FFF2-40B4-BE49-F238E27FC236}">
                <a16:creationId xmlns:a16="http://schemas.microsoft.com/office/drawing/2014/main" id="{4818F62F-93FD-8852-B057-9928F66486C1}"/>
              </a:ext>
            </a:extLst>
          </p:cNvPr>
          <p:cNvSpPr txBox="1"/>
          <p:nvPr/>
        </p:nvSpPr>
        <p:spPr>
          <a:xfrm>
            <a:off x="1134587" y="2125594"/>
            <a:ext cx="69835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sv-SE" sz="4000" i="0" dirty="0">
                <a:solidFill>
                  <a:srgbClr val="000000"/>
                </a:solidFill>
                <a:effectLst/>
                <a:latin typeface="VGR Sans" pitchFamily="50" charset="0"/>
              </a:rPr>
              <a:t>Prata med din vårdkontakt </a:t>
            </a:r>
          </a:p>
          <a:p>
            <a:pPr algn="l" rtl="0"/>
            <a:r>
              <a:rPr lang="sv-SE" sz="4000" i="0" dirty="0">
                <a:solidFill>
                  <a:srgbClr val="000000"/>
                </a:solidFill>
                <a:effectLst/>
                <a:latin typeface="VGR Sans" pitchFamily="50" charset="0"/>
              </a:rPr>
              <a:t>om du vill ha stöd kring levnadsvanor.</a:t>
            </a:r>
            <a:endParaRPr lang="sv-SE" sz="4000" dirty="0">
              <a:latin typeface="VGR Sans" pitchFamily="50" charset="0"/>
            </a:endParaRPr>
          </a:p>
        </p:txBody>
      </p:sp>
      <p:pic>
        <p:nvPicPr>
          <p:cNvPr id="5" name="Bildobjekt 4" descr="En bild som visar svart, mörker&#10;&#10;AI-genererat innehåll kan vara felaktigt.">
            <a:extLst>
              <a:ext uri="{FF2B5EF4-FFF2-40B4-BE49-F238E27FC236}">
                <a16:creationId xmlns:a16="http://schemas.microsoft.com/office/drawing/2014/main" id="{41FD9E90-234F-127B-958E-BFF952458D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823" y="1706601"/>
            <a:ext cx="2776978" cy="277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359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C9AB401E-BC11-8C15-5DAA-1454E8E83D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31999" y="1064495"/>
            <a:ext cx="3826172" cy="3826172"/>
          </a:xfrm>
          <a:prstGeom prst="rect">
            <a:avLst/>
          </a:prstGeom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11DA7FC7-19DB-A0B4-58CA-8882A8815597}"/>
              </a:ext>
            </a:extLst>
          </p:cNvPr>
          <p:cNvSpPr txBox="1"/>
          <p:nvPr/>
        </p:nvSpPr>
        <p:spPr>
          <a:xfrm>
            <a:off x="1036310" y="1720568"/>
            <a:ext cx="6495689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  <a:t>Välj vatten till maten.</a:t>
            </a:r>
          </a:p>
          <a:p>
            <a:pPr algn="l" rtl="0"/>
            <a:endParaRPr lang="sv-SE" sz="4000" dirty="0">
              <a:solidFill>
                <a:srgbClr val="000000"/>
              </a:solidFill>
              <a:latin typeface="VGR Sans" pitchFamily="50" charset="0"/>
            </a:endParaRPr>
          </a:p>
          <a:p>
            <a:pPr algn="l" rtl="0"/>
            <a:r>
              <a:rPr lang="sv-SE" sz="4000" dirty="0">
                <a:solidFill>
                  <a:srgbClr val="000000"/>
                </a:solidFill>
                <a:latin typeface="VGR Sans" pitchFamily="50" charset="0"/>
              </a:rPr>
              <a:t>Det är e</a:t>
            </a:r>
            <a: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  <a:t>nkelt,</a:t>
            </a:r>
            <a:r>
              <a:rPr lang="sv-SE" sz="4000" dirty="0">
                <a:solidFill>
                  <a:srgbClr val="000000"/>
                </a:solidFill>
                <a:latin typeface="VGR Sans" pitchFamily="50" charset="0"/>
              </a:rPr>
              <a:t> </a:t>
            </a:r>
            <a: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  <a:t>gott och snällt </a:t>
            </a:r>
          </a:p>
          <a:p>
            <a:pPr algn="l" rtl="0"/>
            <a: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  <a:t>mot kroppen.</a:t>
            </a:r>
            <a:b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</a:br>
            <a:endParaRPr lang="sv-SE" sz="4000" dirty="0">
              <a:latin typeface="VGR Sans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75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C9AB401E-BC11-8C15-5DAA-1454E8E83D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3685" y="963919"/>
            <a:ext cx="4135017" cy="4135017"/>
          </a:xfrm>
          <a:prstGeom prst="rect">
            <a:avLst/>
          </a:prstGeom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11DA7FC7-19DB-A0B4-58CA-8882A8815597}"/>
              </a:ext>
            </a:extLst>
          </p:cNvPr>
          <p:cNvSpPr txBox="1"/>
          <p:nvPr/>
        </p:nvSpPr>
        <p:spPr>
          <a:xfrm>
            <a:off x="1044515" y="1754156"/>
            <a:ext cx="709200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  <a:t>Kroppen gillar fullkorn! </a:t>
            </a:r>
          </a:p>
          <a:p>
            <a:pPr algn="l" rtl="0"/>
            <a:endParaRPr lang="sv-SE" sz="4000" b="0" i="0" dirty="0">
              <a:solidFill>
                <a:srgbClr val="000000"/>
              </a:solidFill>
              <a:effectLst/>
              <a:latin typeface="VGR Sans" pitchFamily="50" charset="0"/>
            </a:endParaRPr>
          </a:p>
          <a:p>
            <a:pPr algn="l" rtl="0"/>
            <a: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  <a:t>Välj livsmedel med fullkorn när </a:t>
            </a:r>
          </a:p>
          <a:p>
            <a:pPr algn="l" rtl="0"/>
            <a: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  <a:t>du äter pasta, gryn och bröd</a:t>
            </a:r>
            <a:endParaRPr lang="sv-SE" sz="4000" dirty="0">
              <a:latin typeface="VGR Sans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41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D457A6-2908-6438-A80C-05219A79FF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ruta 6">
            <a:extLst>
              <a:ext uri="{FF2B5EF4-FFF2-40B4-BE49-F238E27FC236}">
                <a16:creationId xmlns:a16="http://schemas.microsoft.com/office/drawing/2014/main" id="{AD68046D-9A48-1152-03B7-714A9A821642}"/>
              </a:ext>
            </a:extLst>
          </p:cNvPr>
          <p:cNvSpPr txBox="1"/>
          <p:nvPr/>
        </p:nvSpPr>
        <p:spPr>
          <a:xfrm>
            <a:off x="1177790" y="1831754"/>
            <a:ext cx="607769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  <a:t>Är det svårt att välja livsmedel i</a:t>
            </a:r>
            <a:r>
              <a:rPr lang="sv-SE" sz="4000" dirty="0">
                <a:solidFill>
                  <a:srgbClr val="000000"/>
                </a:solidFill>
                <a:latin typeface="VGR Sans" pitchFamily="50" charset="0"/>
              </a:rPr>
              <a:t> </a:t>
            </a:r>
            <a: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  <a:t>mataffären?</a:t>
            </a:r>
          </a:p>
          <a:p>
            <a:pPr algn="l" rtl="0"/>
            <a: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  <a:t> </a:t>
            </a:r>
          </a:p>
          <a:p>
            <a:pPr algn="l" rtl="0"/>
            <a: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  <a:t>Välj nyckelhålsmärkt!</a:t>
            </a:r>
            <a:endParaRPr lang="sv-SE" sz="4000" dirty="0">
              <a:latin typeface="VGR Sans" pitchFamily="50" charset="0"/>
            </a:endParaRPr>
          </a:p>
        </p:txBody>
      </p:sp>
      <p:pic>
        <p:nvPicPr>
          <p:cNvPr id="8" name="Bildobjekt 7" descr="En bild som visar Grafik, cirkel, design&#10;&#10;AI-genererat innehåll kan vara felaktigt.">
            <a:extLst>
              <a:ext uri="{FF2B5EF4-FFF2-40B4-BE49-F238E27FC236}">
                <a16:creationId xmlns:a16="http://schemas.microsoft.com/office/drawing/2014/main" id="{B0AF1BBF-ECDC-B9D8-90FC-885C856657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728" y="1786034"/>
            <a:ext cx="2994596" cy="2994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20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C9AB401E-BC11-8C15-5DAA-1454E8E83D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88423" y="1089135"/>
            <a:ext cx="4135017" cy="4135017"/>
          </a:xfrm>
          <a:prstGeom prst="rect">
            <a:avLst/>
          </a:prstGeom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11DA7FC7-19DB-A0B4-58CA-8882A8815597}"/>
              </a:ext>
            </a:extLst>
          </p:cNvPr>
          <p:cNvSpPr txBox="1"/>
          <p:nvPr/>
        </p:nvSpPr>
        <p:spPr>
          <a:xfrm>
            <a:off x="1058248" y="1879372"/>
            <a:ext cx="760862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sv-SE" sz="4000" i="0" dirty="0">
                <a:solidFill>
                  <a:srgbClr val="000000"/>
                </a:solidFill>
                <a:effectLst/>
                <a:latin typeface="VGR Sans" pitchFamily="50" charset="0"/>
              </a:rPr>
              <a:t>Ta trappan</a:t>
            </a:r>
            <a:r>
              <a:rPr lang="sv-SE" sz="4000" dirty="0">
                <a:solidFill>
                  <a:srgbClr val="000000"/>
                </a:solidFill>
                <a:latin typeface="VGR Sans" pitchFamily="50" charset="0"/>
              </a:rPr>
              <a:t> om du kan.</a:t>
            </a:r>
            <a:endParaRPr lang="sv-SE" sz="4000" i="0" dirty="0">
              <a:solidFill>
                <a:srgbClr val="000000"/>
              </a:solidFill>
              <a:effectLst/>
              <a:latin typeface="VGR Sans" pitchFamily="50" charset="0"/>
            </a:endParaRPr>
          </a:p>
          <a:p>
            <a:pPr algn="l" rtl="0"/>
            <a:endParaRPr lang="sv-SE" sz="4000" i="0" dirty="0">
              <a:solidFill>
                <a:srgbClr val="000000"/>
              </a:solidFill>
              <a:effectLst/>
              <a:latin typeface="VGR Sans" pitchFamily="50" charset="0"/>
            </a:endParaRPr>
          </a:p>
          <a:p>
            <a:pPr algn="l" rtl="0"/>
            <a:r>
              <a:rPr lang="sv-SE" sz="4000" i="0" dirty="0">
                <a:solidFill>
                  <a:srgbClr val="000000"/>
                </a:solidFill>
                <a:effectLst/>
                <a:latin typeface="VGR Sans" pitchFamily="50" charset="0"/>
              </a:rPr>
              <a:t>Vardagsrörelse kan göra </a:t>
            </a:r>
            <a:br>
              <a:rPr lang="sv-SE" sz="4000" i="0" dirty="0">
                <a:solidFill>
                  <a:srgbClr val="000000"/>
                </a:solidFill>
                <a:effectLst/>
                <a:latin typeface="VGR Sans" pitchFamily="50" charset="0"/>
              </a:rPr>
            </a:br>
            <a:r>
              <a:rPr lang="sv-SE" sz="4000" i="0" dirty="0">
                <a:solidFill>
                  <a:srgbClr val="000000"/>
                </a:solidFill>
                <a:effectLst/>
                <a:latin typeface="VGR Sans" pitchFamily="50" charset="0"/>
              </a:rPr>
              <a:t>stor skillnad för din hälsa!</a:t>
            </a:r>
          </a:p>
        </p:txBody>
      </p:sp>
    </p:spTree>
    <p:extLst>
      <p:ext uri="{BB962C8B-B14F-4D97-AF65-F5344CB8AC3E}">
        <p14:creationId xmlns:p14="http://schemas.microsoft.com/office/powerpoint/2010/main" val="74426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980F6A-F36A-5F8E-B407-0E48A40A4D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ruta 6">
            <a:extLst>
              <a:ext uri="{FF2B5EF4-FFF2-40B4-BE49-F238E27FC236}">
                <a16:creationId xmlns:a16="http://schemas.microsoft.com/office/drawing/2014/main" id="{EF57BD4A-AC08-CB20-F048-032B750E96BA}"/>
              </a:ext>
            </a:extLst>
          </p:cNvPr>
          <p:cNvSpPr txBox="1"/>
          <p:nvPr/>
        </p:nvSpPr>
        <p:spPr>
          <a:xfrm>
            <a:off x="1157847" y="1510699"/>
            <a:ext cx="7305006" cy="31700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l" rtl="0"/>
            <a: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  <a:t>Få upp pulsen.</a:t>
            </a:r>
          </a:p>
          <a:p>
            <a:pPr algn="l" rtl="0"/>
            <a:endParaRPr lang="sv-SE" sz="4000" dirty="0">
              <a:solidFill>
                <a:srgbClr val="000000"/>
              </a:solidFill>
              <a:latin typeface="VGR Sans" pitchFamily="50" charset="0"/>
            </a:endParaRPr>
          </a:p>
          <a:p>
            <a:pPr algn="l" rtl="0"/>
            <a: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  <a:t>Det kan sänka ditt blodtryck </a:t>
            </a:r>
            <a:b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</a:br>
            <a: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  <a:t>och blodsocker, minska oro och stress </a:t>
            </a:r>
            <a:r>
              <a:rPr lang="sv-SE" sz="4000" dirty="0">
                <a:solidFill>
                  <a:srgbClr val="000000"/>
                </a:solidFill>
                <a:latin typeface="VGR Sans" pitchFamily="50" charset="0"/>
              </a:rPr>
              <a:t>samt</a:t>
            </a:r>
            <a: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  <a:t> förbättra sömnen.</a:t>
            </a:r>
          </a:p>
        </p:txBody>
      </p:sp>
      <p:pic>
        <p:nvPicPr>
          <p:cNvPr id="8" name="Bildobjekt 7" descr="En bild som visar skiss, rita, Grafik, svart&#10;&#10;AI-genererat innehåll kan vara felaktigt.">
            <a:extLst>
              <a:ext uri="{FF2B5EF4-FFF2-40B4-BE49-F238E27FC236}">
                <a16:creationId xmlns:a16="http://schemas.microsoft.com/office/drawing/2014/main" id="{957CBAB3-2633-D0FE-1898-DA7D262B6B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524" y="1251798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4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C9AB401E-BC11-8C15-5DAA-1454E8E83D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32538" y="904453"/>
            <a:ext cx="4135017" cy="4135017"/>
          </a:xfrm>
          <a:prstGeom prst="rect">
            <a:avLst/>
          </a:prstGeom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11DA7FC7-19DB-A0B4-58CA-8882A8815597}"/>
              </a:ext>
            </a:extLst>
          </p:cNvPr>
          <p:cNvSpPr txBox="1"/>
          <p:nvPr/>
        </p:nvSpPr>
        <p:spPr>
          <a:xfrm>
            <a:off x="1397662" y="1936120"/>
            <a:ext cx="563487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  <a:t>Var finns det plats för </a:t>
            </a:r>
          </a:p>
          <a:p>
            <a:pPr algn="l" rtl="0"/>
            <a:r>
              <a:rPr lang="sv-SE" sz="4000" b="0" i="0" dirty="0">
                <a:solidFill>
                  <a:srgbClr val="000000"/>
                </a:solidFill>
                <a:effectLst/>
                <a:latin typeface="VGR Sans" pitchFamily="50" charset="0"/>
              </a:rPr>
              <a:t>mer rörelse i din vardag?</a:t>
            </a:r>
          </a:p>
          <a:p>
            <a:pPr algn="l" rtl="0"/>
            <a:endParaRPr lang="sv-SE" sz="4000" dirty="0">
              <a:solidFill>
                <a:srgbClr val="000000"/>
              </a:solidFill>
              <a:latin typeface="VGR Sans" pitchFamily="50" charset="0"/>
            </a:endParaRPr>
          </a:p>
          <a:p>
            <a:pPr algn="l" rtl="0"/>
            <a:r>
              <a:rPr lang="sv-SE" sz="4000" dirty="0">
                <a:solidFill>
                  <a:srgbClr val="000000"/>
                </a:solidFill>
                <a:latin typeface="VGR Sans" pitchFamily="50" charset="0"/>
              </a:rPr>
              <a:t>All rörelse räknas!</a:t>
            </a:r>
            <a:endParaRPr lang="sv-SE" sz="4000" dirty="0">
              <a:latin typeface="VGR Sans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12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ruta 6">
            <a:extLst>
              <a:ext uri="{FF2B5EF4-FFF2-40B4-BE49-F238E27FC236}">
                <a16:creationId xmlns:a16="http://schemas.microsoft.com/office/drawing/2014/main" id="{11DA7FC7-19DB-A0B4-58CA-8882A8815597}"/>
              </a:ext>
            </a:extLst>
          </p:cNvPr>
          <p:cNvSpPr txBox="1"/>
          <p:nvPr/>
        </p:nvSpPr>
        <p:spPr>
          <a:xfrm>
            <a:off x="1082039" y="1625534"/>
            <a:ext cx="738457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sv-SE" sz="4000" i="0" dirty="0">
                <a:solidFill>
                  <a:srgbClr val="000000"/>
                </a:solidFill>
                <a:effectLst/>
                <a:latin typeface="VGR Sans" pitchFamily="50" charset="0"/>
              </a:rPr>
              <a:t>Det är aldrig för sent för att sluta med tobak och nikotin! </a:t>
            </a:r>
          </a:p>
          <a:p>
            <a:pPr algn="l" rtl="0"/>
            <a:endParaRPr lang="sv-SE" sz="4000" dirty="0">
              <a:solidFill>
                <a:srgbClr val="000000"/>
              </a:solidFill>
              <a:latin typeface="VGR Sans" pitchFamily="50" charset="0"/>
            </a:endParaRPr>
          </a:p>
          <a:p>
            <a:pPr algn="l" rtl="0"/>
            <a:r>
              <a:rPr lang="sv-SE" sz="4000" i="0" dirty="0">
                <a:solidFill>
                  <a:srgbClr val="000000"/>
                </a:solidFill>
                <a:effectLst/>
                <a:latin typeface="VGR Sans" pitchFamily="50" charset="0"/>
              </a:rPr>
              <a:t>Kroppen har en fantastisk förmåga att återhämta sig!</a:t>
            </a:r>
            <a:endParaRPr lang="sv-SE" sz="4000" dirty="0">
              <a:latin typeface="VGR Sans" pitchFamily="50" charset="0"/>
            </a:endParaRPr>
          </a:p>
        </p:txBody>
      </p:sp>
      <p:pic>
        <p:nvPicPr>
          <p:cNvPr id="5" name="Bildobjekt 4" descr="En bild som visar svart, mörker&#10;&#10;AI-genererat innehåll kan vara felaktigt.">
            <a:extLst>
              <a:ext uri="{FF2B5EF4-FFF2-40B4-BE49-F238E27FC236}">
                <a16:creationId xmlns:a16="http://schemas.microsoft.com/office/drawing/2014/main" id="{5DA6A7D4-63E6-ACD7-D22F-A58E626460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2432" y="1851682"/>
            <a:ext cx="2717801" cy="271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625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400</Words>
  <Application>Microsoft Office PowerPoint</Application>
  <PresentationFormat>Widescreen</PresentationFormat>
  <Paragraphs>65</Paragraphs>
  <Slides>21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Office-tema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Liv och hälsa på 1177.se   För dig som vill läsa mer om goda levnadsvanor. </vt:lpstr>
      <vt:lpstr>Matkassen  Bra mat för hälsa, miljö och  plånbok - genom hela livet.</vt:lpstr>
      <vt:lpstr>Livsstilsverktyget   Ett verktyg för att nå hälsosamma levnadsvanor. </vt:lpstr>
      <vt:lpstr>Hälsocoach online   För dig som vill ha personligt stöd av en hälsocoach.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Bildspel väntrum levnadsvanor 2026</dc:title>
  <dc:creator/>
  <keywords/>
  <lastModifiedBy>Elin Skoogh</lastModifiedBy>
  <revision>6</revision>
  <dcterms:created xsi:type="dcterms:W3CDTF">2025-08-27T12:35:55.0000000Z</dcterms:created>
  <dcterms:modified xsi:type="dcterms:W3CDTF">2026-05-26T12:44:42.0000000Z</dcterms:modified>
</coreProperties>
</file>