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5"/>
  </p:sldMasterIdLst>
  <p:notesMasterIdLst>
    <p:notesMasterId r:id="rId10"/>
  </p:notesMasterIdLst>
  <p:sldIdLst>
    <p:sldId id="256" r:id="rId6"/>
    <p:sldId id="257" r:id="rId7"/>
    <p:sldId id="258" r:id="rId8"/>
    <p:sldId id="259" r:id="rId9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ABB1"/>
    <a:srgbClr val="74ABB0"/>
    <a:srgbClr val="649B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574672-F564-480E-8018-6632C5FFBA7D}" v="3" dt="2025-01-29T07:41:35.5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theme" Target="theme/theme1.xml" Id="rId13" /><Relationship Type="http://schemas.openxmlformats.org/officeDocument/2006/relationships/slide" Target="slides/slide2.xml" Id="rId7" /><Relationship Type="http://schemas.openxmlformats.org/officeDocument/2006/relationships/viewProps" Target="viewProps.xml" Id="rId12" /><Relationship Type="http://schemas.openxmlformats.org/officeDocument/2006/relationships/slide" Target="slides/slide1.xml" Id="rId6" /><Relationship Type="http://schemas.openxmlformats.org/officeDocument/2006/relationships/presProps" Target="presProps.xml" Id="rId11" /><Relationship Type="http://schemas.openxmlformats.org/officeDocument/2006/relationships/slideMaster" Target="slideMasters/slideMaster1.xml" Id="rId5" /><Relationship Type="http://schemas.microsoft.com/office/2015/10/relationships/revisionInfo" Target="revisionInfo.xml" Id="rId15" /><Relationship Type="http://schemas.openxmlformats.org/officeDocument/2006/relationships/notesMaster" Target="notesMasters/notesMaster1.xml" Id="rId10" /><Relationship Type="http://schemas.openxmlformats.org/officeDocument/2006/relationships/slide" Target="slides/slide4.xml" Id="rId9" /><Relationship Type="http://schemas.openxmlformats.org/officeDocument/2006/relationships/tableStyles" Target="tableStyles.xml" Id="rId14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B341FC-FD7B-49A4-BA5F-18AEBDFA29F4}" type="datetimeFigureOut">
              <a:rPr lang="en-SE" smtClean="0"/>
              <a:t>02/21/2025</a:t>
            </a:fld>
            <a:endParaRPr lang="en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91667-64DE-4468-96FC-9C1F0539EA2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987393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 descr="Bild på karta över Västra Götaland">
            <a:extLst>
              <a:ext uri="{FF2B5EF4-FFF2-40B4-BE49-F238E27FC236}">
                <a16:creationId xmlns:a16="http://schemas.microsoft.com/office/drawing/2014/main" id="{FCC125BE-FE90-4C66-9381-EE146576B4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6481" y="3384"/>
            <a:ext cx="6088811" cy="6858000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CA8AA0B7-D051-40D7-85CF-2945AFB8B0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11683" y="971352"/>
            <a:ext cx="4270074" cy="2965648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sv-SE"/>
              <a:t>Klicka här för att ändra mall för rubrikformat</a:t>
            </a:r>
            <a:endParaRPr lang="en-SE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397D24E-C75D-41A9-AA5F-E13BB777B5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11684" y="3938456"/>
            <a:ext cx="4270074" cy="1246517"/>
          </a:xfrm>
          <a:noFill/>
          <a:ln>
            <a:noFill/>
          </a:ln>
        </p:spPr>
        <p:txBody>
          <a:bodyPr anchor="t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SE" dirty="0"/>
          </a:p>
        </p:txBody>
      </p:sp>
      <p:pic>
        <p:nvPicPr>
          <p:cNvPr id="4" name="Bildobjekt 3" descr="En bild som visar svart, mörker&#10;&#10;Automatiskt genererad beskrivning">
            <a:extLst>
              <a:ext uri="{FF2B5EF4-FFF2-40B4-BE49-F238E27FC236}">
                <a16:creationId xmlns:a16="http://schemas.microsoft.com/office/drawing/2014/main" id="{FF311ADA-419A-8DD8-11A1-E8342227350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683" y="6167587"/>
            <a:ext cx="2233644" cy="398971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EB66F906-66C0-4D50-471D-8F54906657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193" y="6167587"/>
            <a:ext cx="1679623" cy="347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970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vå delar_vän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>
            <a:extLst>
              <a:ext uri="{FF2B5EF4-FFF2-40B4-BE49-F238E27FC236}">
                <a16:creationId xmlns:a16="http://schemas.microsoft.com/office/drawing/2014/main" id="{4B186CE4-ACE6-4C94-860F-353D849F7737}"/>
              </a:ext>
            </a:extLst>
          </p:cNvPr>
          <p:cNvSpPr/>
          <p:nvPr userDrawn="1"/>
        </p:nvSpPr>
        <p:spPr>
          <a:xfrm>
            <a:off x="7010400" y="0"/>
            <a:ext cx="5181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FBAF6381-DD9A-4E4B-98B5-570CFCA45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4993" y="781484"/>
            <a:ext cx="3483634" cy="4810724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10000"/>
                  </a:schemeClr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sv-SE"/>
              <a:t>Klicka här för att ändra mall för rubrikformat</a:t>
            </a:r>
            <a:endParaRPr lang="en-SE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483BE984-84A4-409A-8E30-5770F8A1E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253331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9B3F8B8-9247-4F9B-A694-74566991E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FB9E9C22-AD78-419B-855B-DEB2405ED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6D8A1-3423-4F6C-8695-6471C1886AE6}" type="slidenum">
              <a:rPr lang="en-SE" smtClean="0"/>
              <a:t>‹#›</a:t>
            </a:fld>
            <a:endParaRPr lang="en-SE"/>
          </a:p>
        </p:txBody>
      </p:sp>
      <p:pic>
        <p:nvPicPr>
          <p:cNvPr id="3" name="Bildobjekt 2" descr="En bild som visar svart, mörker&#10;&#10;Automatiskt genererad beskrivning">
            <a:extLst>
              <a:ext uri="{FF2B5EF4-FFF2-40B4-BE49-F238E27FC236}">
                <a16:creationId xmlns:a16="http://schemas.microsoft.com/office/drawing/2014/main" id="{780221DD-0CC9-F3A1-A5D4-CF0F65C81B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560" y="6417056"/>
            <a:ext cx="1508760" cy="269493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E91B0CC1-2C65-BE22-C44D-C88C4E803B1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2" y="6417056"/>
            <a:ext cx="142875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45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vå delar_grå_vän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>
            <a:extLst>
              <a:ext uri="{FF2B5EF4-FFF2-40B4-BE49-F238E27FC236}">
                <a16:creationId xmlns:a16="http://schemas.microsoft.com/office/drawing/2014/main" id="{4B186CE4-ACE6-4C94-860F-353D849F7737}"/>
              </a:ext>
            </a:extLst>
          </p:cNvPr>
          <p:cNvSpPr/>
          <p:nvPr userDrawn="1"/>
        </p:nvSpPr>
        <p:spPr>
          <a:xfrm>
            <a:off x="7010400" y="0"/>
            <a:ext cx="5181600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FBAF6381-DD9A-4E4B-98B5-570CFCA45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4993" y="781484"/>
            <a:ext cx="3483634" cy="4810724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10000"/>
                  </a:schemeClr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sv-SE"/>
              <a:t>Klicka här för att ändra mall för rubrikformat</a:t>
            </a:r>
            <a:endParaRPr lang="en-SE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483BE984-84A4-409A-8E30-5770F8A1E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253331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9B3F8B8-9247-4F9B-A694-74566991E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FB9E9C22-AD78-419B-855B-DEB2405ED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6D8A1-3423-4F6C-8695-6471C1886AE6}" type="slidenum">
              <a:rPr lang="en-SE" smtClean="0"/>
              <a:t>‹#›</a:t>
            </a:fld>
            <a:endParaRPr lang="en-SE"/>
          </a:p>
        </p:txBody>
      </p:sp>
      <p:pic>
        <p:nvPicPr>
          <p:cNvPr id="3" name="Bildobjekt 2" descr="En bild som visar svart, mörker&#10;&#10;Automatiskt genererad beskrivning">
            <a:extLst>
              <a:ext uri="{FF2B5EF4-FFF2-40B4-BE49-F238E27FC236}">
                <a16:creationId xmlns:a16="http://schemas.microsoft.com/office/drawing/2014/main" id="{558F2D57-3E60-0D48-D618-6C67108029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704" y="6372607"/>
            <a:ext cx="1508760" cy="269493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731E6051-A4BA-C1A9-9509-51F9803A81E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746" y="6372607"/>
            <a:ext cx="142875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177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_smalbild_hö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02E52274-055A-4283-AB03-3D1177A2EA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49438" cy="6858000"/>
          </a:xfrm>
        </p:spPr>
        <p:txBody>
          <a:bodyPr/>
          <a:lstStyle/>
          <a:p>
            <a:r>
              <a:rPr lang="sv-SE"/>
              <a:t>Klicka på ikonen för att lägga till en bild</a:t>
            </a:r>
            <a:endParaRPr lang="en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6319E9E-8987-4FA5-99F0-7528F2E78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948" y="1457325"/>
            <a:ext cx="3001652" cy="3441700"/>
          </a:xfrm>
          <a:solidFill>
            <a:schemeClr val="accent1"/>
          </a:solidFill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B00C685F-9012-4939-82A5-42830FAFC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C34EB8A6-721E-4EAE-A720-5894F0C68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1A916E42-493F-4433-A497-6A3869E2816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448300" y="678730"/>
            <a:ext cx="5905500" cy="527915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/>
          </a:p>
        </p:txBody>
      </p:sp>
      <p:sp>
        <p:nvSpPr>
          <p:cNvPr id="11" name="Platshållare för bildnummer 6">
            <a:extLst>
              <a:ext uri="{FF2B5EF4-FFF2-40B4-BE49-F238E27FC236}">
                <a16:creationId xmlns:a16="http://schemas.microsoft.com/office/drawing/2014/main" id="{B74F4B11-7551-4022-B711-E0DAD5E13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6948" y="6356350"/>
            <a:ext cx="2743200" cy="365125"/>
          </a:xfrm>
        </p:spPr>
        <p:txBody>
          <a:bodyPr/>
          <a:lstStyle/>
          <a:p>
            <a:fld id="{0FA6D8A1-3423-4F6C-8695-6471C1886AE6}" type="slidenum">
              <a:rPr lang="en-SE" smtClean="0"/>
              <a:t>‹#›</a:t>
            </a:fld>
            <a:endParaRPr lang="en-SE"/>
          </a:p>
        </p:txBody>
      </p:sp>
      <p:pic>
        <p:nvPicPr>
          <p:cNvPr id="5" name="Bildobjekt 4" descr="En bild som visar svart, mörker&#10;&#10;Automatiskt genererad beskrivning">
            <a:extLst>
              <a:ext uri="{FF2B5EF4-FFF2-40B4-BE49-F238E27FC236}">
                <a16:creationId xmlns:a16="http://schemas.microsoft.com/office/drawing/2014/main" id="{C5391E6E-C6A8-24FB-584E-DA94BC4EBC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906" y="6426200"/>
            <a:ext cx="1508760" cy="269493"/>
          </a:xfrm>
          <a:prstGeom prst="rect">
            <a:avLst/>
          </a:prstGeom>
        </p:spPr>
      </p:pic>
      <p:pic>
        <p:nvPicPr>
          <p:cNvPr id="6" name="Bildobjekt 5">
            <a:extLst>
              <a:ext uri="{FF2B5EF4-FFF2-40B4-BE49-F238E27FC236}">
                <a16:creationId xmlns:a16="http://schemas.microsoft.com/office/drawing/2014/main" id="{56DD35C2-4316-E9CF-6725-8711D6EF28E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948" y="6426200"/>
            <a:ext cx="142875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2847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205BB34-D6FD-44D5-8287-53FE87A3C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7213" y="525381"/>
            <a:ext cx="5905124" cy="1325563"/>
          </a:xfrm>
        </p:spPr>
        <p:txBody>
          <a:bodyPr/>
          <a:lstStyle>
            <a:lvl1pPr algn="r">
              <a:defRPr/>
            </a:lvl1pPr>
          </a:lstStyle>
          <a:p>
            <a:r>
              <a:rPr lang="sv-SE"/>
              <a:t>Klicka här för att ändra mall för rubrikformat</a:t>
            </a:r>
            <a:endParaRPr lang="en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BE17757D-64B4-47DC-8F36-077196AFF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7D5ECCA0-F190-4B89-8C62-248AB075E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FF38D77B-1A56-4791-9768-AC1FC70F3A5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637213" y="2271713"/>
            <a:ext cx="5864225" cy="3817937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/>
          </a:p>
        </p:txBody>
      </p:sp>
      <p:sp>
        <p:nvSpPr>
          <p:cNvPr id="14" name="Platshållare för innehåll 12">
            <a:extLst>
              <a:ext uri="{FF2B5EF4-FFF2-40B4-BE49-F238E27FC236}">
                <a16:creationId xmlns:a16="http://schemas.microsoft.com/office/drawing/2014/main" id="{576D569D-D436-4315-88A9-76FBCFDA45D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0" y="0"/>
            <a:ext cx="4806950" cy="6857999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 dirty="0"/>
          </a:p>
        </p:txBody>
      </p:sp>
      <p:sp>
        <p:nvSpPr>
          <p:cNvPr id="10" name="Platshållare för bildnummer 6">
            <a:extLst>
              <a:ext uri="{FF2B5EF4-FFF2-40B4-BE49-F238E27FC236}">
                <a16:creationId xmlns:a16="http://schemas.microsoft.com/office/drawing/2014/main" id="{EF72BD53-956F-4550-8DB0-604AA5F16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6948" y="6356350"/>
            <a:ext cx="2743200" cy="365125"/>
          </a:xfrm>
        </p:spPr>
        <p:txBody>
          <a:bodyPr/>
          <a:lstStyle/>
          <a:p>
            <a:fld id="{0FA6D8A1-3423-4F6C-8695-6471C1886AE6}" type="slidenum">
              <a:rPr lang="en-SE" smtClean="0"/>
              <a:t>‹#›</a:t>
            </a:fld>
            <a:endParaRPr lang="en-SE"/>
          </a:p>
        </p:txBody>
      </p:sp>
      <p:pic>
        <p:nvPicPr>
          <p:cNvPr id="5" name="Bildobjekt 4" descr="En bild som visar svart, mörker&#10;&#10;Automatiskt genererad beskrivning">
            <a:extLst>
              <a:ext uri="{FF2B5EF4-FFF2-40B4-BE49-F238E27FC236}">
                <a16:creationId xmlns:a16="http://schemas.microsoft.com/office/drawing/2014/main" id="{C38ADDF4-55B7-24E1-1AAB-E93CD7183C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778" y="6426200"/>
            <a:ext cx="1508760" cy="269493"/>
          </a:xfrm>
          <a:prstGeom prst="rect">
            <a:avLst/>
          </a:prstGeom>
        </p:spPr>
      </p:pic>
      <p:pic>
        <p:nvPicPr>
          <p:cNvPr id="6" name="Bildobjekt 5">
            <a:extLst>
              <a:ext uri="{FF2B5EF4-FFF2-40B4-BE49-F238E27FC236}">
                <a16:creationId xmlns:a16="http://schemas.microsoft.com/office/drawing/2014/main" id="{ABD044BA-D018-EF7C-CFC3-AB07461E5A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8820" y="6426200"/>
            <a:ext cx="142875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677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_randingbg_mitten">
    <p:bg>
      <p:bgPr>
        <a:pattFill prst="wdUpDiag">
          <a:fgClr>
            <a:schemeClr val="accent1">
              <a:lumMod val="60000"/>
              <a:lumOff val="40000"/>
            </a:schemeClr>
          </a:fgClr>
          <a:bgClr>
            <a:schemeClr val="accent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D179E90-6EBA-4F62-9CBD-9E3BE9110AC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381250" y="1308100"/>
            <a:ext cx="7429500" cy="43688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192102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 12">
            <a:extLst>
              <a:ext uri="{FF2B5EF4-FFF2-40B4-BE49-F238E27FC236}">
                <a16:creationId xmlns:a16="http://schemas.microsoft.com/office/drawing/2014/main" id="{0685DDF9-35D2-4AED-B404-DF8BDC67A131}"/>
              </a:ext>
            </a:extLst>
          </p:cNvPr>
          <p:cNvGrpSpPr/>
          <p:nvPr userDrawn="1"/>
        </p:nvGrpSpPr>
        <p:grpSpPr>
          <a:xfrm>
            <a:off x="0" y="0"/>
            <a:ext cx="12217400" cy="6858001"/>
            <a:chOff x="0" y="0"/>
            <a:chExt cx="12217400" cy="6858001"/>
          </a:xfrm>
        </p:grpSpPr>
        <p:sp>
          <p:nvSpPr>
            <p:cNvPr id="11" name="Rektangel 10">
              <a:extLst>
                <a:ext uri="{FF2B5EF4-FFF2-40B4-BE49-F238E27FC236}">
                  <a16:creationId xmlns:a16="http://schemas.microsoft.com/office/drawing/2014/main" id="{C19828EA-1019-41C8-8A89-184FC91DA5BA}"/>
                </a:ext>
              </a:extLst>
            </p:cNvPr>
            <p:cNvSpPr/>
            <p:nvPr userDrawn="1"/>
          </p:nvSpPr>
          <p:spPr>
            <a:xfrm>
              <a:off x="9728200" y="0"/>
              <a:ext cx="2489200" cy="6858000"/>
            </a:xfrm>
            <a:prstGeom prst="rect">
              <a:avLst/>
            </a:prstGeom>
            <a:solidFill>
              <a:srgbClr val="74AB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10" name="Rektangel 9">
              <a:extLst>
                <a:ext uri="{FF2B5EF4-FFF2-40B4-BE49-F238E27FC236}">
                  <a16:creationId xmlns:a16="http://schemas.microsoft.com/office/drawing/2014/main" id="{01583DB1-DC91-4707-B265-73BC0154E2C2}"/>
                </a:ext>
              </a:extLst>
            </p:cNvPr>
            <p:cNvSpPr/>
            <p:nvPr userDrawn="1"/>
          </p:nvSpPr>
          <p:spPr>
            <a:xfrm>
              <a:off x="0" y="0"/>
              <a:ext cx="2489200" cy="6858000"/>
            </a:xfrm>
            <a:prstGeom prst="rect">
              <a:avLst/>
            </a:prstGeom>
            <a:solidFill>
              <a:srgbClr val="649B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pic>
          <p:nvPicPr>
            <p:cNvPr id="7" name="Bildobjekt 6" descr="En bild som visar karta&#10;&#10;Automatiskt genererad beskrivning">
              <a:extLst>
                <a:ext uri="{FF2B5EF4-FFF2-40B4-BE49-F238E27FC236}">
                  <a16:creationId xmlns:a16="http://schemas.microsoft.com/office/drawing/2014/main" id="{FCC125BE-FE90-4C66-9381-EE146576B49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279470" y="1"/>
              <a:ext cx="7633060" cy="6858000"/>
            </a:xfrm>
            <a:prstGeom prst="rect">
              <a:avLst/>
            </a:prstGeom>
          </p:spPr>
        </p:pic>
      </p:grpSp>
      <p:sp>
        <p:nvSpPr>
          <p:cNvPr id="12" name="Rektangel 11">
            <a:extLst>
              <a:ext uri="{FF2B5EF4-FFF2-40B4-BE49-F238E27FC236}">
                <a16:creationId xmlns:a16="http://schemas.microsoft.com/office/drawing/2014/main" id="{E40463DB-406E-499E-9429-E0D8E8495696}"/>
              </a:ext>
            </a:extLst>
          </p:cNvPr>
          <p:cNvSpPr/>
          <p:nvPr userDrawn="1"/>
        </p:nvSpPr>
        <p:spPr>
          <a:xfrm>
            <a:off x="6602" y="-1"/>
            <a:ext cx="12210797" cy="6858000"/>
          </a:xfrm>
          <a:prstGeom prst="rect">
            <a:avLst/>
          </a:prstGeom>
          <a:solidFill>
            <a:srgbClr val="44ABB1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A8AA0B7-D051-40D7-85CF-2945AFB8B0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1921" y="2157879"/>
            <a:ext cx="9348157" cy="1971856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sv-SE"/>
              <a:t>Klicka här för att ändra mall för rubrikformat</a:t>
            </a:r>
            <a:endParaRPr lang="en-SE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397D24E-C75D-41A9-AA5F-E13BB777B5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1920" y="4204940"/>
            <a:ext cx="9348157" cy="1246517"/>
          </a:xfrm>
          <a:noFill/>
          <a:ln>
            <a:noFill/>
          </a:ln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86F7B93-EF19-4FF4-8DD9-65BC645EB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5AFC61F-B908-4D6A-96D1-41738CD52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0B53361-1952-44EA-8FFA-50ECA3315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F432-D350-4F15-8928-1825670EE0E0}" type="slidenum">
              <a:rPr lang="en-SE" smtClean="0"/>
              <a:t>‹#›</a:t>
            </a:fld>
            <a:endParaRPr lang="en-SE"/>
          </a:p>
        </p:txBody>
      </p:sp>
      <p:pic>
        <p:nvPicPr>
          <p:cNvPr id="14" name="Bildobjekt 13" descr="En bild som visar svart, mörker&#10;&#10;Automatiskt genererad beskrivning">
            <a:extLst>
              <a:ext uri="{FF2B5EF4-FFF2-40B4-BE49-F238E27FC236}">
                <a16:creationId xmlns:a16="http://schemas.microsoft.com/office/drawing/2014/main" id="{9ECC54E7-9A67-FA20-3A3F-4024DF476E1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5913437"/>
            <a:ext cx="1508760" cy="269493"/>
          </a:xfrm>
          <a:prstGeom prst="rect">
            <a:avLst/>
          </a:prstGeom>
        </p:spPr>
      </p:pic>
      <p:pic>
        <p:nvPicPr>
          <p:cNvPr id="15" name="Bildobjekt 14">
            <a:extLst>
              <a:ext uri="{FF2B5EF4-FFF2-40B4-BE49-F238E27FC236}">
                <a16:creationId xmlns:a16="http://schemas.microsoft.com/office/drawing/2014/main" id="{65C14427-0FE8-D888-CDBA-04425770EAC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642" y="5913437"/>
            <a:ext cx="142875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9022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Rubrikbild_aprik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A8AA0B7-D051-40D7-85CF-2945AFB8B0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11683" y="971352"/>
            <a:ext cx="4270074" cy="2965648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sv-SE"/>
              <a:t>Klicka här för att ändra mall för rubrikformat</a:t>
            </a:r>
            <a:endParaRPr lang="en-SE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397D24E-C75D-41A9-AA5F-E13BB777B5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11684" y="3938456"/>
            <a:ext cx="4270074" cy="1246517"/>
          </a:xfrm>
          <a:noFill/>
          <a:ln>
            <a:noFill/>
          </a:ln>
        </p:spPr>
        <p:txBody>
          <a:bodyPr anchor="t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SE" dirty="0"/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A33D2E00-98EB-4240-84F1-53AF15465936}"/>
              </a:ext>
            </a:extLst>
          </p:cNvPr>
          <p:cNvPicPr/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2029" y="3543"/>
            <a:ext cx="6045771" cy="687054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Bildobjekt 3" descr="En bild som visar svart, mörker&#10;&#10;Automatiskt genererad beskrivning">
            <a:extLst>
              <a:ext uri="{FF2B5EF4-FFF2-40B4-BE49-F238E27FC236}">
                <a16:creationId xmlns:a16="http://schemas.microsoft.com/office/drawing/2014/main" id="{350E38CE-FF5D-2361-7C68-5B8208F7C14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965" y="6202997"/>
            <a:ext cx="1508760" cy="269493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DA18F9B8-187B-805E-9928-634C642A693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3007" y="6202997"/>
            <a:ext cx="142875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671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Rubrikbild_rö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A8AA0B7-D051-40D7-85CF-2945AFB8B0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11683" y="971352"/>
            <a:ext cx="4270074" cy="2965648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sv-SE"/>
              <a:t>Klicka här för att ändra mall för rubrikformat</a:t>
            </a:r>
            <a:endParaRPr lang="en-SE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397D24E-C75D-41A9-AA5F-E13BB777B5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11684" y="3938456"/>
            <a:ext cx="4270074" cy="1246517"/>
          </a:xfrm>
          <a:noFill/>
          <a:ln>
            <a:noFill/>
          </a:ln>
        </p:spPr>
        <p:txBody>
          <a:bodyPr anchor="t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SE" dirty="0"/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A33D2E00-98EB-4240-84F1-53AF15465936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2029" y="-10890"/>
            <a:ext cx="6058471" cy="6884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Bildobjekt 3" descr="En bild som visar svart, mörker&#10;&#10;Automatiskt genererad beskrivning">
            <a:extLst>
              <a:ext uri="{FF2B5EF4-FFF2-40B4-BE49-F238E27FC236}">
                <a16:creationId xmlns:a16="http://schemas.microsoft.com/office/drawing/2014/main" id="{B00FC176-D533-D210-E506-30B559BCC39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965" y="6239573"/>
            <a:ext cx="1508760" cy="269493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1DFEB996-0CEB-4B30-F7D0-68ACA132756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3007" y="6239573"/>
            <a:ext cx="142875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853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Rubrikbild_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A8AA0B7-D051-40D7-85CF-2945AFB8B0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11683" y="971352"/>
            <a:ext cx="4270074" cy="2965648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sv-SE"/>
              <a:t>Klicka här för att ändra mall för rubrikformat</a:t>
            </a:r>
            <a:endParaRPr lang="en-SE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397D24E-C75D-41A9-AA5F-E13BB777B5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11684" y="3938456"/>
            <a:ext cx="4270074" cy="1246517"/>
          </a:xfrm>
          <a:noFill/>
          <a:ln>
            <a:noFill/>
          </a:ln>
        </p:spPr>
        <p:txBody>
          <a:bodyPr anchor="t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SE" dirty="0"/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A33D2E00-98EB-4240-84F1-53AF15465936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2029" y="3543"/>
            <a:ext cx="6045771" cy="687054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Bildobjekt 3" descr="En bild som visar svart, mörker&#10;&#10;Automatiskt genererad beskrivning">
            <a:extLst>
              <a:ext uri="{FF2B5EF4-FFF2-40B4-BE49-F238E27FC236}">
                <a16:creationId xmlns:a16="http://schemas.microsoft.com/office/drawing/2014/main" id="{AA3CF725-3D77-12ED-6E0E-673302E5F8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965" y="6157277"/>
            <a:ext cx="1508760" cy="269493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DEA86156-0FD8-F8D1-5F7C-AF51B720C11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3007" y="6157277"/>
            <a:ext cx="142875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0547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Rubrikbild_g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A8AA0B7-D051-40D7-85CF-2945AFB8B0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11683" y="971352"/>
            <a:ext cx="4270074" cy="2965648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sv-SE"/>
              <a:t>Klicka här för att ändra mall för rubrikformat</a:t>
            </a:r>
            <a:endParaRPr lang="en-SE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397D24E-C75D-41A9-AA5F-E13BB777B5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11684" y="3938456"/>
            <a:ext cx="4270074" cy="1246517"/>
          </a:xfrm>
          <a:noFill/>
          <a:ln>
            <a:noFill/>
          </a:ln>
        </p:spPr>
        <p:txBody>
          <a:bodyPr anchor="t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SE" dirty="0"/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A33D2E00-98EB-4240-84F1-53AF15465936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2029" y="3543"/>
            <a:ext cx="6045771" cy="687054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Bildobjekt 3" descr="En bild som visar svart, mörker&#10;&#10;Automatiskt genererad beskrivning">
            <a:extLst>
              <a:ext uri="{FF2B5EF4-FFF2-40B4-BE49-F238E27FC236}">
                <a16:creationId xmlns:a16="http://schemas.microsoft.com/office/drawing/2014/main" id="{9A186490-4B6F-E934-6687-FF28FA503F0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965" y="6184709"/>
            <a:ext cx="1508760" cy="269493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4624DF84-67A4-215B-7D7A-C0E71A4E2AF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3007" y="6184709"/>
            <a:ext cx="142875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54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5A66912-D65E-4FCB-B60D-E573386C0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979325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96E03DA8-23D1-4E1F-B3F5-DE9DCDCA4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ACB31451-70A0-4691-9684-309173F4E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67501127-E30B-4FEE-830B-30F70B1D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6D8A1-3423-4F6C-8695-6471C1886AE6}" type="slidenum">
              <a:rPr lang="en-SE" smtClean="0"/>
              <a:t>‹#›</a:t>
            </a:fld>
            <a:endParaRPr lang="en-SE" dirty="0"/>
          </a:p>
        </p:txBody>
      </p:sp>
      <p:grpSp>
        <p:nvGrpSpPr>
          <p:cNvPr id="9" name="Grupp 8">
            <a:extLst>
              <a:ext uri="{FF2B5EF4-FFF2-40B4-BE49-F238E27FC236}">
                <a16:creationId xmlns:a16="http://schemas.microsoft.com/office/drawing/2014/main" id="{6DAE31D8-7742-4894-B1BE-C331253600DE}"/>
              </a:ext>
            </a:extLst>
          </p:cNvPr>
          <p:cNvGrpSpPr/>
          <p:nvPr userDrawn="1"/>
        </p:nvGrpSpPr>
        <p:grpSpPr>
          <a:xfrm>
            <a:off x="11496675" y="1"/>
            <a:ext cx="695325" cy="6858000"/>
            <a:chOff x="2286000" y="172029"/>
            <a:chExt cx="695325" cy="6858000"/>
          </a:xfrm>
        </p:grpSpPr>
        <p:sp>
          <p:nvSpPr>
            <p:cNvPr id="7" name="Rektangel 6">
              <a:extLst>
                <a:ext uri="{FF2B5EF4-FFF2-40B4-BE49-F238E27FC236}">
                  <a16:creationId xmlns:a16="http://schemas.microsoft.com/office/drawing/2014/main" id="{B2D62019-DCDE-4010-992A-FF81A43CBAE3}"/>
                </a:ext>
              </a:extLst>
            </p:cNvPr>
            <p:cNvSpPr/>
            <p:nvPr/>
          </p:nvSpPr>
          <p:spPr>
            <a:xfrm>
              <a:off x="2286000" y="172029"/>
              <a:ext cx="695325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pic>
          <p:nvPicPr>
            <p:cNvPr id="8" name="Bildobjekt 7">
              <a:extLst>
                <a:ext uri="{FF2B5EF4-FFF2-40B4-BE49-F238E27FC236}">
                  <a16:creationId xmlns:a16="http://schemas.microsoft.com/office/drawing/2014/main" id="{59F11D77-E382-4666-B5CD-B6CFEF9551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/>
            <p:nvPr/>
          </p:nvPicPr>
          <p:blipFill rotWithShape="1">
            <a:blip r:embed="rId2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  <a:alphaModFix amt="50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286000" y="172029"/>
              <a:ext cx="695325" cy="68580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1136A2DC-DEEA-4745-B2FC-B9D5559D8FF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892300"/>
            <a:ext cx="9979325" cy="42799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/>
          </a:p>
        </p:txBody>
      </p:sp>
      <p:pic>
        <p:nvPicPr>
          <p:cNvPr id="13" name="Bildobjekt 12" descr="En bild som visar svart, mörker&#10;&#10;Automatiskt genererad beskrivning">
            <a:extLst>
              <a:ext uri="{FF2B5EF4-FFF2-40B4-BE49-F238E27FC236}">
                <a16:creationId xmlns:a16="http://schemas.microsoft.com/office/drawing/2014/main" id="{8C0DDF5B-0298-73E5-8642-E4C9A1248B1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6404165"/>
            <a:ext cx="1508760" cy="269493"/>
          </a:xfrm>
          <a:prstGeom prst="rect">
            <a:avLst/>
          </a:prstGeom>
        </p:spPr>
      </p:pic>
      <p:pic>
        <p:nvPicPr>
          <p:cNvPr id="15" name="Bildobjekt 14">
            <a:extLst>
              <a:ext uri="{FF2B5EF4-FFF2-40B4-BE49-F238E27FC236}">
                <a16:creationId xmlns:a16="http://schemas.microsoft.com/office/drawing/2014/main" id="{42BBF3BB-9B35-8D97-86F5-863483A3E6C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642" y="6404165"/>
            <a:ext cx="142875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670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EEFC64B-5090-412F-ADE2-2ED526EB8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A99413C-EC77-4721-8E22-E67F830D4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76D834C-F0DD-4A61-8BE1-AB2450BAF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097CA945-1500-4CCA-9C3F-4F62D99F5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0C33C47-C067-4A57-965D-A2F8F282E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F432-D350-4F15-8928-1825670EE0E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5459661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F8A3FAA-4DA1-444D-8362-E5102BB17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D72449A-96A1-414D-966A-A2F8855246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5F05E93-7FC8-4C84-8BDD-D8AB43DAA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1B3FAA2-B5BA-42F4-956F-77326E76D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FD73F8D-97BC-439F-A699-61DF4D96B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F432-D350-4F15-8928-1825670EE0E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9083288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21A383D-B0B1-49EF-B02F-8698E3666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1007762-773A-49F2-A7A2-5B583D5BE4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E92FBC5A-8829-4F59-9C9D-668492CCF1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8367D76E-EF43-4E2C-BDD7-19B58AD77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A081E7D3-BB86-40E6-857D-AADB54A4E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07B02BC-4CAC-44DD-8FC6-F3B991FDF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F432-D350-4F15-8928-1825670EE0E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555312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8275857-9CC8-4F82-952F-BEA34877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36AF7886-CE67-44F9-8444-65ADA9864A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9FD74775-365F-43A6-A468-FA38442806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20595AB1-5556-40FE-8880-854EF2D329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AA9311ED-CA88-4799-8A14-93F77ECE7F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/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B82FB86A-1D6F-49D5-80A9-FDE8B3500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7793B26-5FD3-48F9-92DA-280F610D1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01A1838B-34CC-42F7-A9FC-769C639D3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F432-D350-4F15-8928-1825670EE0E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0083382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ECA004E-744B-4143-B2A4-FA699D09C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E16A9FD5-116D-42BF-89F2-8E915BD54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5F2A641F-B392-4336-98A9-21983D431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13241309-3B15-4A59-8866-D59D05C7B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F432-D350-4F15-8928-1825670EE0E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4181560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4AF78BC-012F-4272-AC8F-5B32B046E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1C10A02A-E0BA-414C-8FB0-BE450D37F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1CE1194B-9AD6-41F7-AAB4-D8215CC02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F432-D350-4F15-8928-1825670EE0E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4682186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1CC5D83-1D9A-4235-964E-36B6FC254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327C262-4A80-49BE-9745-5B02A9B1DD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4EC99D5F-28D7-4DEB-9D0C-FC73A21401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9AB2B52-45E3-46AC-9832-DD566A001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642F5AF-78FA-42C4-979B-F7B4E9446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C376357-3939-4CA9-97A4-07994F853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F432-D350-4F15-8928-1825670EE0E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7618954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8C6AD86-BC20-4DA3-8940-ECF0BBF3C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A615B417-0163-462A-92F7-94F6585784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CE81799-2FBA-43BF-B683-2A7EF04768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B1C8DF7-DCE9-4C8E-A7DC-D00F63A74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BE1C05FD-2C1D-474D-8DA1-4DCC2AF31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8A8E116D-0455-442F-A895-135DD2131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F432-D350-4F15-8928-1825670EE0E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0498507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781189D-F24F-42AB-9938-7FB0484F8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SE"/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735B299-0698-438A-8BB5-8EB109A24B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C996996-3642-4F0D-94BD-62267CFFE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4E20802-EFA1-4622-BD96-94FB6DEDB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8AA50BF0-EC24-4385-93CC-AD80D399C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F432-D350-4F15-8928-1825670EE0E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8805122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5FA4FC0-4607-4FBA-9D7A-262C9DD1C3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SE"/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EFBE3F4D-2861-4D2F-8F6C-D3AFFB54F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E75E8E99-90B7-4CC2-BD91-B9A3D6F8E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2796DBD-4F7D-400B-8EC1-0135D4B90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1ECD4F2-6079-4CF8-B402-31014A2CC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F432-D350-4F15-8928-1825670EE0E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058036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5A66912-D65E-4FCB-B60D-E573386C0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979325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96E03DA8-23D1-4E1F-B3F5-DE9DCDCA4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ACB31451-70A0-4691-9684-309173F4E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67501127-E30B-4FEE-830B-30F70B1D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6D8A1-3423-4F6C-8695-6471C1886AE6}" type="slidenum">
              <a:rPr lang="en-SE" smtClean="0"/>
              <a:t>‹#›</a:t>
            </a:fld>
            <a:endParaRPr lang="en-SE" dirty="0"/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1136A2DC-DEEA-4745-B2FC-B9D5559D8FF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892300"/>
            <a:ext cx="9979325" cy="42799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/>
          </a:p>
        </p:txBody>
      </p:sp>
      <p:pic>
        <p:nvPicPr>
          <p:cNvPr id="11" name="Bildobjekt 10" descr="Bild på Vätra Götalandsregionens logotyp">
            <a:extLst>
              <a:ext uri="{FF2B5EF4-FFF2-40B4-BE49-F238E27FC236}">
                <a16:creationId xmlns:a16="http://schemas.microsoft.com/office/drawing/2014/main" id="{C6E42445-3F24-495D-BBA3-0BFF2D37CD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6344544"/>
            <a:ext cx="1669216" cy="430327"/>
          </a:xfrm>
          <a:prstGeom prst="rect">
            <a:avLst/>
          </a:prstGeom>
        </p:spPr>
      </p:pic>
      <p:pic>
        <p:nvPicPr>
          <p:cNvPr id="12" name="Bildobjekt 11" descr="Bild på VästKoms logotyp">
            <a:extLst>
              <a:ext uri="{FF2B5EF4-FFF2-40B4-BE49-F238E27FC236}">
                <a16:creationId xmlns:a16="http://schemas.microsoft.com/office/drawing/2014/main" id="{F44876B3-CDF6-4AE7-8F95-CA03A56B05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999" y="6356350"/>
            <a:ext cx="1647401" cy="49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606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vå delar_hö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>
            <a:extLst>
              <a:ext uri="{FF2B5EF4-FFF2-40B4-BE49-F238E27FC236}">
                <a16:creationId xmlns:a16="http://schemas.microsoft.com/office/drawing/2014/main" id="{4B186CE4-ACE6-4C94-860F-353D849F7737}"/>
              </a:ext>
            </a:extLst>
          </p:cNvPr>
          <p:cNvSpPr/>
          <p:nvPr userDrawn="1"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483BE984-84A4-409A-8E30-5770F8A1E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902598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72D092FF-C7C9-47A1-9AA7-9A0EB8FC1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9B3F8B8-9247-4F9B-A694-74566991E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FB9E9C22-AD78-419B-855B-DEB2405ED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6948" y="6356350"/>
            <a:ext cx="2743200" cy="365125"/>
          </a:xfrm>
        </p:spPr>
        <p:txBody>
          <a:bodyPr/>
          <a:lstStyle/>
          <a:p>
            <a:fld id="{0FA6D8A1-3423-4F6C-8695-6471C1886AE6}" type="slidenum">
              <a:rPr lang="en-SE" smtClean="0"/>
              <a:t>‹#›</a:t>
            </a:fld>
            <a:endParaRPr lang="en-SE"/>
          </a:p>
        </p:txBody>
      </p:sp>
      <p:pic>
        <p:nvPicPr>
          <p:cNvPr id="9" name="Platshållare för innehåll 9">
            <a:extLst>
              <a:ext uri="{FF2B5EF4-FFF2-40B4-BE49-F238E27FC236}">
                <a16:creationId xmlns:a16="http://schemas.microsoft.com/office/drawing/2014/main" id="{1A19DB88-0635-4257-90E8-78108572B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50000"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90004" y="3713799"/>
            <a:ext cx="5379522" cy="3144202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FBAF6381-DD9A-4E4B-98B5-570CFCA45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2905"/>
            <a:ext cx="3483634" cy="4810724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10000"/>
                  </a:schemeClr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sv-SE"/>
              <a:t>Klicka här för att ändra mall för rubrikformat</a:t>
            </a:r>
            <a:endParaRPr lang="en-SE" dirty="0"/>
          </a:p>
        </p:txBody>
      </p:sp>
      <p:pic>
        <p:nvPicPr>
          <p:cNvPr id="3" name="Bildobjekt 2" descr="En bild som visar svart, mörker&#10;&#10;Automatiskt genererad beskrivning">
            <a:extLst>
              <a:ext uri="{FF2B5EF4-FFF2-40B4-BE49-F238E27FC236}">
                <a16:creationId xmlns:a16="http://schemas.microsoft.com/office/drawing/2014/main" id="{C3E4456F-E673-E64C-3581-C2906345FAB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034" y="6432605"/>
            <a:ext cx="1508760" cy="269493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B118135A-94DE-049B-D98C-2ABC6EEEF9F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2485" y="6406823"/>
            <a:ext cx="142875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335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vå delar_karta_grå_hö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>
            <a:extLst>
              <a:ext uri="{FF2B5EF4-FFF2-40B4-BE49-F238E27FC236}">
                <a16:creationId xmlns:a16="http://schemas.microsoft.com/office/drawing/2014/main" id="{4B186CE4-ACE6-4C94-860F-353D849F7737}"/>
              </a:ext>
            </a:extLst>
          </p:cNvPr>
          <p:cNvSpPr/>
          <p:nvPr userDrawn="1"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483BE984-84A4-409A-8E30-5770F8A1E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902598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72D092FF-C7C9-47A1-9AA7-9A0EB8FC1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9B3F8B8-9247-4F9B-A694-74566991E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FB9E9C22-AD78-419B-855B-DEB2405ED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7309" y="6356350"/>
            <a:ext cx="2743200" cy="365125"/>
          </a:xfrm>
        </p:spPr>
        <p:txBody>
          <a:bodyPr/>
          <a:lstStyle/>
          <a:p>
            <a:fld id="{0FA6D8A1-3423-4F6C-8695-6471C1886AE6}" type="slidenum">
              <a:rPr lang="en-SE" smtClean="0"/>
              <a:t>‹#›</a:t>
            </a:fld>
            <a:endParaRPr lang="en-SE"/>
          </a:p>
        </p:txBody>
      </p:sp>
      <p:pic>
        <p:nvPicPr>
          <p:cNvPr id="9" name="Platshållare för innehåll 9">
            <a:extLst>
              <a:ext uri="{FF2B5EF4-FFF2-40B4-BE49-F238E27FC236}">
                <a16:creationId xmlns:a16="http://schemas.microsoft.com/office/drawing/2014/main" id="{1A19DB88-0635-4257-90E8-78108572B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50000"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90004" y="3713799"/>
            <a:ext cx="5379522" cy="3144202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FBAF6381-DD9A-4E4B-98B5-570CFCA45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2905"/>
            <a:ext cx="3483634" cy="4810724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10000"/>
                  </a:schemeClr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sv-SE"/>
              <a:t>Klicka här för att ändra mall för rubrikformat</a:t>
            </a:r>
            <a:endParaRPr lang="en-SE" dirty="0"/>
          </a:p>
        </p:txBody>
      </p:sp>
      <p:pic>
        <p:nvPicPr>
          <p:cNvPr id="3" name="Bildobjekt 2" descr="En bild som visar svart, mörker&#10;&#10;Automatiskt genererad beskrivning">
            <a:extLst>
              <a:ext uri="{FF2B5EF4-FFF2-40B4-BE49-F238E27FC236}">
                <a16:creationId xmlns:a16="http://schemas.microsoft.com/office/drawing/2014/main" id="{E023E2D7-52E2-890E-7234-8E48672C57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959" y="6426200"/>
            <a:ext cx="1508760" cy="269493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460C6A03-D33E-EE34-0051-18385B7E65D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9001" y="6426200"/>
            <a:ext cx="142875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767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vå delar_vän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>
            <a:extLst>
              <a:ext uri="{FF2B5EF4-FFF2-40B4-BE49-F238E27FC236}">
                <a16:creationId xmlns:a16="http://schemas.microsoft.com/office/drawing/2014/main" id="{4B186CE4-ACE6-4C94-860F-353D849F7737}"/>
              </a:ext>
            </a:extLst>
          </p:cNvPr>
          <p:cNvSpPr/>
          <p:nvPr userDrawn="1"/>
        </p:nvSpPr>
        <p:spPr>
          <a:xfrm>
            <a:off x="7010400" y="0"/>
            <a:ext cx="5181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483BE984-84A4-409A-8E30-5770F8A1E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253331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9B3F8B8-9247-4F9B-A694-74566991E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9" name="Platshållare för innehåll 9">
            <a:extLst>
              <a:ext uri="{FF2B5EF4-FFF2-40B4-BE49-F238E27FC236}">
                <a16:creationId xmlns:a16="http://schemas.microsoft.com/office/drawing/2014/main" id="{2FB5D5C3-1B52-4D13-AFA0-826C24B39F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50000"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11439" y="3713798"/>
            <a:ext cx="5379522" cy="3144202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FBAF6381-DD9A-4E4B-98B5-570CFCA45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4993" y="781484"/>
            <a:ext cx="3483634" cy="4810724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10000"/>
                  </a:schemeClr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sv-SE"/>
              <a:t>Klicka här för att ändra mall för rubrikformat</a:t>
            </a:r>
            <a:endParaRPr lang="en-SE" dirty="0"/>
          </a:p>
        </p:txBody>
      </p:sp>
      <p:sp>
        <p:nvSpPr>
          <p:cNvPr id="12" name="Platshållare för bildnummer 6">
            <a:extLst>
              <a:ext uri="{FF2B5EF4-FFF2-40B4-BE49-F238E27FC236}">
                <a16:creationId xmlns:a16="http://schemas.microsoft.com/office/drawing/2014/main" id="{C507B1F3-A8D0-45C5-97C9-61C9408F9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6948" y="6356350"/>
            <a:ext cx="2743200" cy="365125"/>
          </a:xfrm>
        </p:spPr>
        <p:txBody>
          <a:bodyPr/>
          <a:lstStyle/>
          <a:p>
            <a:fld id="{0FA6D8A1-3423-4F6C-8695-6471C1886AE6}" type="slidenum">
              <a:rPr lang="en-SE" smtClean="0"/>
              <a:t>‹#›</a:t>
            </a:fld>
            <a:endParaRPr lang="en-SE"/>
          </a:p>
        </p:txBody>
      </p:sp>
      <p:pic>
        <p:nvPicPr>
          <p:cNvPr id="3" name="Bildobjekt 2" descr="En bild som visar svart, mörker&#10;&#10;Automatiskt genererad beskrivning">
            <a:extLst>
              <a:ext uri="{FF2B5EF4-FFF2-40B4-BE49-F238E27FC236}">
                <a16:creationId xmlns:a16="http://schemas.microsoft.com/office/drawing/2014/main" id="{49C8C0DC-2D6C-59E5-7D3F-5DC60213F3C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292" y="6372607"/>
            <a:ext cx="1508760" cy="269493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3C142330-0EDD-8905-641B-31C47AD6A7C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334" y="6372607"/>
            <a:ext cx="142875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08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vå delar karta_grå_vän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>
            <a:extLst>
              <a:ext uri="{FF2B5EF4-FFF2-40B4-BE49-F238E27FC236}">
                <a16:creationId xmlns:a16="http://schemas.microsoft.com/office/drawing/2014/main" id="{4B186CE4-ACE6-4C94-860F-353D849F7737}"/>
              </a:ext>
            </a:extLst>
          </p:cNvPr>
          <p:cNvSpPr/>
          <p:nvPr userDrawn="1"/>
        </p:nvSpPr>
        <p:spPr>
          <a:xfrm>
            <a:off x="7010400" y="0"/>
            <a:ext cx="5181600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483BE984-84A4-409A-8E30-5770F8A1E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253331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9B3F8B8-9247-4F9B-A694-74566991E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9" name="Platshållare för innehåll 9">
            <a:extLst>
              <a:ext uri="{FF2B5EF4-FFF2-40B4-BE49-F238E27FC236}">
                <a16:creationId xmlns:a16="http://schemas.microsoft.com/office/drawing/2014/main" id="{2FB5D5C3-1B52-4D13-AFA0-826C24B39F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50000"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7049" y="3713798"/>
            <a:ext cx="5379522" cy="3144202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FBAF6381-DD9A-4E4B-98B5-570CFCA45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4993" y="781484"/>
            <a:ext cx="3483634" cy="4810724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10000"/>
                  </a:schemeClr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sv-SE"/>
              <a:t>Klicka här för att ändra mall för rubrikformat</a:t>
            </a:r>
            <a:endParaRPr lang="en-SE" dirty="0"/>
          </a:p>
        </p:txBody>
      </p:sp>
      <p:sp>
        <p:nvSpPr>
          <p:cNvPr id="15" name="Platshållare för bildnummer 6">
            <a:extLst>
              <a:ext uri="{FF2B5EF4-FFF2-40B4-BE49-F238E27FC236}">
                <a16:creationId xmlns:a16="http://schemas.microsoft.com/office/drawing/2014/main" id="{1EEDC64B-CDDF-42FD-81A1-4D213BDDE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6948" y="6356350"/>
            <a:ext cx="2743200" cy="365125"/>
          </a:xfrm>
        </p:spPr>
        <p:txBody>
          <a:bodyPr/>
          <a:lstStyle/>
          <a:p>
            <a:fld id="{0FA6D8A1-3423-4F6C-8695-6471C1886AE6}" type="slidenum">
              <a:rPr lang="en-SE" smtClean="0"/>
              <a:t>‹#›</a:t>
            </a:fld>
            <a:endParaRPr lang="en-SE"/>
          </a:p>
        </p:txBody>
      </p:sp>
      <p:pic>
        <p:nvPicPr>
          <p:cNvPr id="3" name="Bildobjekt 2" descr="En bild som visar svart, mörker&#10;&#10;Automatiskt genererad beskrivning">
            <a:extLst>
              <a:ext uri="{FF2B5EF4-FFF2-40B4-BE49-F238E27FC236}">
                <a16:creationId xmlns:a16="http://schemas.microsoft.com/office/drawing/2014/main" id="{5AAFE7BE-F368-2C1C-970E-0A1C10E6420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292" y="6372607"/>
            <a:ext cx="1508760" cy="269493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D8FE6AD2-E1E3-0A3C-97F4-8C42C803620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334" y="6372607"/>
            <a:ext cx="142875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296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vå delar_hö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>
            <a:extLst>
              <a:ext uri="{FF2B5EF4-FFF2-40B4-BE49-F238E27FC236}">
                <a16:creationId xmlns:a16="http://schemas.microsoft.com/office/drawing/2014/main" id="{4B186CE4-ACE6-4C94-860F-353D849F7737}"/>
              </a:ext>
            </a:extLst>
          </p:cNvPr>
          <p:cNvSpPr/>
          <p:nvPr userDrawn="1"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483BE984-84A4-409A-8E30-5770F8A1E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902598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72D092FF-C7C9-47A1-9AA7-9A0EB8FC1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9B3F8B8-9247-4F9B-A694-74566991E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FBAF6381-DD9A-4E4B-98B5-570CFCA45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2905"/>
            <a:ext cx="3483634" cy="4810724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10000"/>
                  </a:schemeClr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sv-SE"/>
              <a:t>Klicka här för att ändra mall för rubrikformat</a:t>
            </a:r>
            <a:endParaRPr lang="en-SE" dirty="0"/>
          </a:p>
        </p:txBody>
      </p:sp>
      <p:sp>
        <p:nvSpPr>
          <p:cNvPr id="11" name="Platshållare för bildnummer 6">
            <a:extLst>
              <a:ext uri="{FF2B5EF4-FFF2-40B4-BE49-F238E27FC236}">
                <a16:creationId xmlns:a16="http://schemas.microsoft.com/office/drawing/2014/main" id="{95C834F3-0982-4E56-91D8-ABAF22994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6948" y="6356350"/>
            <a:ext cx="2743200" cy="365125"/>
          </a:xfrm>
        </p:spPr>
        <p:txBody>
          <a:bodyPr/>
          <a:lstStyle/>
          <a:p>
            <a:fld id="{0FA6D8A1-3423-4F6C-8695-6471C1886AE6}" type="slidenum">
              <a:rPr lang="en-SE" smtClean="0"/>
              <a:t>‹#›</a:t>
            </a:fld>
            <a:endParaRPr lang="en-SE"/>
          </a:p>
        </p:txBody>
      </p:sp>
      <p:pic>
        <p:nvPicPr>
          <p:cNvPr id="3" name="Bildobjekt 2" descr="En bild som visar svart, mörker&#10;&#10;Automatiskt genererad beskrivning">
            <a:extLst>
              <a:ext uri="{FF2B5EF4-FFF2-40B4-BE49-F238E27FC236}">
                <a16:creationId xmlns:a16="http://schemas.microsoft.com/office/drawing/2014/main" id="{57D8B943-56E5-DC86-D850-5D05C43BF6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906" y="6426200"/>
            <a:ext cx="1508760" cy="269493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BE2AC8C0-D4D7-E30D-D63A-6A4E7D28651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948" y="6426200"/>
            <a:ext cx="142875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691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vå delar_grå_hö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>
            <a:extLst>
              <a:ext uri="{FF2B5EF4-FFF2-40B4-BE49-F238E27FC236}">
                <a16:creationId xmlns:a16="http://schemas.microsoft.com/office/drawing/2014/main" id="{4B186CE4-ACE6-4C94-860F-353D849F7737}"/>
              </a:ext>
            </a:extLst>
          </p:cNvPr>
          <p:cNvSpPr/>
          <p:nvPr userDrawn="1"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483BE984-84A4-409A-8E30-5770F8A1E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902598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72D092FF-C7C9-47A1-9AA7-9A0EB8FC1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9B3F8B8-9247-4F9B-A694-74566991E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FBAF6381-DD9A-4E4B-98B5-570CFCA45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2905"/>
            <a:ext cx="3483634" cy="4810724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10000"/>
                  </a:schemeClr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sv-SE"/>
              <a:t>Klicka här för att ändra mall för rubrikformat</a:t>
            </a:r>
            <a:endParaRPr lang="en-SE" dirty="0"/>
          </a:p>
        </p:txBody>
      </p:sp>
      <p:sp>
        <p:nvSpPr>
          <p:cNvPr id="11" name="Platshållare för bildnummer 6">
            <a:extLst>
              <a:ext uri="{FF2B5EF4-FFF2-40B4-BE49-F238E27FC236}">
                <a16:creationId xmlns:a16="http://schemas.microsoft.com/office/drawing/2014/main" id="{8DEC0028-4832-4D91-9E0E-A87C17848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6948" y="6356350"/>
            <a:ext cx="2743200" cy="365125"/>
          </a:xfrm>
        </p:spPr>
        <p:txBody>
          <a:bodyPr/>
          <a:lstStyle/>
          <a:p>
            <a:fld id="{0FA6D8A1-3423-4F6C-8695-6471C1886AE6}" type="slidenum">
              <a:rPr lang="en-SE" smtClean="0"/>
              <a:t>‹#›</a:t>
            </a:fld>
            <a:endParaRPr lang="en-SE"/>
          </a:p>
        </p:txBody>
      </p:sp>
      <p:pic>
        <p:nvPicPr>
          <p:cNvPr id="3" name="Bildobjekt 2" descr="En bild som visar svart, mörker&#10;&#10;Automatiskt genererad beskrivning">
            <a:extLst>
              <a:ext uri="{FF2B5EF4-FFF2-40B4-BE49-F238E27FC236}">
                <a16:creationId xmlns:a16="http://schemas.microsoft.com/office/drawing/2014/main" id="{F4EBB53A-2D0D-D05C-A678-AB0B7FC279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778" y="6426200"/>
            <a:ext cx="1508760" cy="269493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3FA82D65-49F3-BD67-F954-F8DDA40D71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8820" y="6426200"/>
            <a:ext cx="142875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02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6B4FBD2E-D077-4B6E-8994-521BBB47B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/>
              <a:t>Klicka här för att ändra mall för rubrikformat</a:t>
            </a:r>
            <a:endParaRPr lang="en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21D772E-A63E-4EAB-9F3C-B06C0055CA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FFC6B85-C800-444A-988F-8F1DDAD52E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149D891-B74D-4260-B2F4-B99587908E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755512A-77FB-4C57-852C-E04709D086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AF432-D350-4F15-8928-1825670EE0E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06879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80" r:id="rId3"/>
    <p:sldLayoutId id="2147483664" r:id="rId4"/>
    <p:sldLayoutId id="2147483674" r:id="rId5"/>
    <p:sldLayoutId id="2147483671" r:id="rId6"/>
    <p:sldLayoutId id="2147483675" r:id="rId7"/>
    <p:sldLayoutId id="2147483670" r:id="rId8"/>
    <p:sldLayoutId id="2147483672" r:id="rId9"/>
    <p:sldLayoutId id="2147483665" r:id="rId10"/>
    <p:sldLayoutId id="2147483673" r:id="rId11"/>
    <p:sldLayoutId id="2147483666" r:id="rId12"/>
    <p:sldLayoutId id="2147483668" r:id="rId13"/>
    <p:sldLayoutId id="2147483669" r:id="rId14"/>
    <p:sldLayoutId id="2147483662" r:id="rId15"/>
    <p:sldLayoutId id="2147483676" r:id="rId16"/>
    <p:sldLayoutId id="2147483677" r:id="rId17"/>
    <p:sldLayoutId id="2147483678" r:id="rId18"/>
    <p:sldLayoutId id="2147483679" r:id="rId19"/>
    <p:sldLayoutId id="2147483650" r:id="rId20"/>
    <p:sldLayoutId id="2147483651" r:id="rId21"/>
    <p:sldLayoutId id="2147483652" r:id="rId22"/>
    <p:sldLayoutId id="2147483653" r:id="rId23"/>
    <p:sldLayoutId id="2147483654" r:id="rId24"/>
    <p:sldLayoutId id="2147483655" r:id="rId25"/>
    <p:sldLayoutId id="2147483656" r:id="rId26"/>
    <p:sldLayoutId id="2147483657" r:id="rId27"/>
    <p:sldLayoutId id="2147483658" r:id="rId28"/>
    <p:sldLayoutId id="2147483659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02DF281-E126-4E64-BE02-C52163A4FC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DEF8D833-8B04-4BE0-BFC0-0FA9275946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339775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4D0047D-6C2D-4A87-A9D5-BECD5680D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70F8EAD-9B95-4E8F-805B-1EFA15A7B34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1AC683BC-771F-4723-949D-9E48AB940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6D8A1-3423-4F6C-8695-6471C1886AE6}" type="slidenum">
              <a:rPr lang="en-SE" smtClean="0"/>
              <a:t>2</a:t>
            </a:fld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4015518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E9D755E-2537-6863-34B3-6CEBFD3CE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B469ED2E-DA6F-290A-06EB-6A798A118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6D8A1-3423-4F6C-8695-6471C1886AE6}" type="slidenum">
              <a:rPr lang="en-SE" smtClean="0"/>
              <a:t>3</a:t>
            </a:fld>
            <a:endParaRPr lang="en-SE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622996D4-1616-28EA-968A-294E9534DCA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17619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1D2C8C86-6C79-7874-4351-5CF15F72954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Rubrik 4">
            <a:extLst>
              <a:ext uri="{FF2B5EF4-FFF2-40B4-BE49-F238E27FC236}">
                <a16:creationId xmlns:a16="http://schemas.microsoft.com/office/drawing/2014/main" id="{2AF30E20-AAF3-9A5A-E7A4-2B7CEC82D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1A3C80E8-7BC8-2CAB-23B9-3B84A124B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6D8A1-3423-4F6C-8695-6471C1886AE6}" type="slidenum">
              <a:rPr lang="en-SE" smtClean="0"/>
              <a:t>4</a:t>
            </a:fld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363808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Vårdsamverkan Västra Götaland">
      <a:dk1>
        <a:srgbClr val="171616"/>
      </a:dk1>
      <a:lt1>
        <a:sysClr val="window" lastClr="FFFFFF"/>
      </a:lt1>
      <a:dk2>
        <a:srgbClr val="005C5C"/>
      </a:dk2>
      <a:lt2>
        <a:srgbClr val="E7E6E6"/>
      </a:lt2>
      <a:accent1>
        <a:srgbClr val="44ABB1"/>
      </a:accent1>
      <a:accent2>
        <a:srgbClr val="EE8302"/>
      </a:accent2>
      <a:accent3>
        <a:srgbClr val="008080"/>
      </a:accent3>
      <a:accent4>
        <a:srgbClr val="FF6561"/>
      </a:accent4>
      <a:accent5>
        <a:srgbClr val="FFC552"/>
      </a:accent5>
      <a:accent6>
        <a:srgbClr val="FFAA61"/>
      </a:accent6>
      <a:hlink>
        <a:srgbClr val="005266"/>
      </a:hlink>
      <a:folHlink>
        <a:srgbClr val="B26201"/>
      </a:folHlink>
    </a:clrScheme>
    <a:fontScheme name="Typsnitt VårdsamverkanVG">
      <a:majorFont>
        <a:latin typeface="Franklin Gothic Medium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016A7C7-757C-4641-A600-F54CE192B0D4}" vid="{6D8A78E9-5E18-4041-85A7-3BFF2AF8033F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3</Words>
  <Application>Microsoft Office PowerPoint</Application>
  <PresentationFormat>Bredbild</PresentationFormat>
  <Paragraphs>3</Paragraphs>
  <Slides>4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4</vt:i4>
      </vt:variant>
    </vt:vector>
  </HeadingPairs>
  <TitlesOfParts>
    <vt:vector size="10" baseType="lpstr">
      <vt:lpstr>Arial</vt:lpstr>
      <vt:lpstr>Calibri</vt:lpstr>
      <vt:lpstr>Franklin Gothic Book</vt:lpstr>
      <vt:lpstr>Franklin Gothic Demi</vt:lpstr>
      <vt:lpstr>Franklin Gothic Medium</vt:lpstr>
      <vt:lpstr>Office-tema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Mall Presentation Vårdsamverkan 2025</dc:title>
  <dc:creator/>
  <keywords/>
  <lastModifiedBy/>
  <revision>2</revision>
  <dcterms:created xsi:type="dcterms:W3CDTF">2024-01-23T16:09:28.0000000Z</dcterms:created>
  <dcterms:modified xsi:type="dcterms:W3CDTF">2025-02-21T09:59:11.0000000Z</dcterms:modified>
</coreProperties>
</file>