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84" r:id="rId6"/>
    <p:sldId id="309" r:id="rId7"/>
    <p:sldId id="1849" r:id="rId8"/>
    <p:sldId id="1829" r:id="rId9"/>
    <p:sldId id="1833" r:id="rId10"/>
    <p:sldId id="1855" r:id="rId11"/>
    <p:sldId id="1838" r:id="rId12"/>
    <p:sldId id="1853" r:id="rId13"/>
    <p:sldId id="1854" r:id="rId14"/>
    <p:sldId id="1836" r:id="rId15"/>
    <p:sldId id="1848" r:id="rId16"/>
    <p:sldId id="1828" r:id="rId17"/>
    <p:sldId id="290" r:id="rId1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755"/>
    <a:srgbClr val="9D2235"/>
    <a:srgbClr val="006298"/>
    <a:srgbClr val="B30E90"/>
    <a:srgbClr val="82BBCF"/>
    <a:srgbClr val="D86018"/>
    <a:srgbClr val="B1B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D80635-7C0A-4440-B81D-427281221341}" v="24" dt="2025-04-29T08:19:14.12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microsoft.com/office/2015/10/relationships/revisionInfo" Target="revisionInfo.xml" Id="rId26" /><Relationship Type="http://schemas.openxmlformats.org/officeDocument/2006/relationships/presProps" Target="presProps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microsoft.com/office/2016/11/relationships/changesInfo" Target="changesInfos/changesInfo1.xml" Id="rId25" /><Relationship Type="http://schemas.openxmlformats.org/officeDocument/2006/relationships/slide" Target="slides/slide11.xml" Id="rId16" /><Relationship Type="http://schemas.openxmlformats.org/officeDocument/2006/relationships/handoutMaster" Target="handoutMasters/handoutMaster1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tableStyles" Target="tableStyles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theme" Target="theme/theme1.xml" Id="rId23" /><Relationship Type="http://schemas.openxmlformats.org/officeDocument/2006/relationships/slide" Target="slides/slide5.xml" Id="rId10" /><Relationship Type="http://schemas.openxmlformats.org/officeDocument/2006/relationships/notesMaster" Target="notesMasters/notesMaster1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viewProps" Target="viewProps.xml" Id="rId22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in Overgaard" userId="8a86ee07-ec02-4472-ad74-3f402d74e294" providerId="ADAL" clId="{90D80635-7C0A-4440-B81D-427281221341}"/>
    <pc:docChg chg="modSld">
      <pc:chgData name="Karin Overgaard" userId="8a86ee07-ec02-4472-ad74-3f402d74e294" providerId="ADAL" clId="{90D80635-7C0A-4440-B81D-427281221341}" dt="2025-04-29T08:19:14.122" v="23" actId="20577"/>
      <pc:docMkLst>
        <pc:docMk/>
      </pc:docMkLst>
      <pc:sldChg chg="modSp mod">
        <pc:chgData name="Karin Overgaard" userId="8a86ee07-ec02-4472-ad74-3f402d74e294" providerId="ADAL" clId="{90D80635-7C0A-4440-B81D-427281221341}" dt="2025-04-29T08:19:14.122" v="23" actId="20577"/>
        <pc:sldMkLst>
          <pc:docMk/>
          <pc:sldMk cId="2187800166" sldId="1838"/>
        </pc:sldMkLst>
        <pc:spChg chg="mod">
          <ac:chgData name="Karin Overgaard" userId="8a86ee07-ec02-4472-ad74-3f402d74e294" providerId="ADAL" clId="{90D80635-7C0A-4440-B81D-427281221341}" dt="2025-04-29T08:19:14.122" v="23" actId="20577"/>
          <ac:spMkLst>
            <pc:docMk/>
            <pc:sldMk cId="2187800166" sldId="1838"/>
            <ac:spMk id="3" creationId="{616A0C73-FC7C-3A32-A6DB-DB702C4FA85A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16E7E0-9B3D-46EF-85B1-7DDE3FC9496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21A4D0-99EB-4059-9AED-74FF2D06C224}">
      <dgm:prSet phldrT="[Text]" custT="1"/>
      <dgm:spPr>
        <a:solidFill>
          <a:srgbClr val="B1B709"/>
        </a:solidFill>
      </dgm:spPr>
      <dgm:t>
        <a:bodyPr/>
        <a:lstStyle/>
        <a:p>
          <a:r>
            <a:rPr lang="sv-SE" sz="1600" b="1"/>
            <a:t>Tema 1</a:t>
          </a:r>
        </a:p>
        <a:p>
          <a:r>
            <a:rPr lang="sv-SE" sz="1400"/>
            <a:t>Din roll i att förbättra kvaliteten i det vi gör</a:t>
          </a:r>
        </a:p>
      </dgm:t>
    </dgm:pt>
    <dgm:pt modelId="{8F883406-AB7C-420D-ADEF-5210B315A347}" type="parTrans" cxnId="{60EF9238-25F5-41CB-BFB9-F82F14E41A41}">
      <dgm:prSet/>
      <dgm:spPr/>
      <dgm:t>
        <a:bodyPr/>
        <a:lstStyle/>
        <a:p>
          <a:endParaRPr lang="sv-SE"/>
        </a:p>
      </dgm:t>
    </dgm:pt>
    <dgm:pt modelId="{A14E12BE-126D-4B73-952D-0D6A8019DFFC}" type="sibTrans" cxnId="{60EF9238-25F5-41CB-BFB9-F82F14E41A41}">
      <dgm:prSet/>
      <dgm:spPr/>
      <dgm:t>
        <a:bodyPr/>
        <a:lstStyle/>
        <a:p>
          <a:endParaRPr lang="sv-SE"/>
        </a:p>
      </dgm:t>
    </dgm:pt>
    <dgm:pt modelId="{569A42A7-2689-4784-98FB-00134FDE0603}">
      <dgm:prSet phldrT="[Text]" custT="1"/>
      <dgm:spPr>
        <a:solidFill>
          <a:srgbClr val="D86018"/>
        </a:solidFill>
      </dgm:spPr>
      <dgm:t>
        <a:bodyPr/>
        <a:lstStyle/>
        <a:p>
          <a:r>
            <a:rPr lang="sv-SE" sz="1600" b="1"/>
            <a:t>Tema 2</a:t>
          </a:r>
        </a:p>
        <a:p>
          <a:r>
            <a:rPr lang="sv-SE" sz="1400"/>
            <a:t>Vad är det som ska förbättras?</a:t>
          </a:r>
          <a:endParaRPr lang="sv-SE" sz="1600"/>
        </a:p>
      </dgm:t>
    </dgm:pt>
    <dgm:pt modelId="{A6563D10-EAD3-4075-AA17-3E3C0296CC3C}" type="parTrans" cxnId="{B97BD952-3C61-488B-8D68-D0FFC74A155B}">
      <dgm:prSet/>
      <dgm:spPr/>
      <dgm:t>
        <a:bodyPr/>
        <a:lstStyle/>
        <a:p>
          <a:endParaRPr lang="sv-SE"/>
        </a:p>
      </dgm:t>
    </dgm:pt>
    <dgm:pt modelId="{2724DA15-240D-48CE-8684-53ECC84988C5}" type="sibTrans" cxnId="{B97BD952-3C61-488B-8D68-D0FFC74A155B}">
      <dgm:prSet/>
      <dgm:spPr/>
      <dgm:t>
        <a:bodyPr/>
        <a:lstStyle/>
        <a:p>
          <a:endParaRPr lang="sv-SE"/>
        </a:p>
      </dgm:t>
    </dgm:pt>
    <dgm:pt modelId="{9D7F60B4-B931-44C1-9C70-D6C83FA5295B}">
      <dgm:prSet phldrT="[Text]" custT="1"/>
      <dgm:spPr>
        <a:solidFill>
          <a:srgbClr val="82BBCF"/>
        </a:solidFill>
      </dgm:spPr>
      <dgm:t>
        <a:bodyPr/>
        <a:lstStyle/>
        <a:p>
          <a:r>
            <a:rPr lang="sv-SE" sz="1600" b="1"/>
            <a:t>Tema 3</a:t>
          </a:r>
        </a:p>
        <a:p>
          <a:r>
            <a:rPr lang="sv-SE" sz="1400"/>
            <a:t>Från idé till förbättring</a:t>
          </a:r>
        </a:p>
      </dgm:t>
    </dgm:pt>
    <dgm:pt modelId="{62411B4D-154F-4F5A-8F28-49BE33D598D7}" type="parTrans" cxnId="{FDCD61CC-E867-4F7E-940D-742CAD7A25BD}">
      <dgm:prSet/>
      <dgm:spPr/>
      <dgm:t>
        <a:bodyPr/>
        <a:lstStyle/>
        <a:p>
          <a:endParaRPr lang="sv-SE"/>
        </a:p>
      </dgm:t>
    </dgm:pt>
    <dgm:pt modelId="{46A0C6DD-5363-416F-9928-0F6818F9412E}" type="sibTrans" cxnId="{FDCD61CC-E867-4F7E-940D-742CAD7A25BD}">
      <dgm:prSet/>
      <dgm:spPr/>
      <dgm:t>
        <a:bodyPr/>
        <a:lstStyle/>
        <a:p>
          <a:endParaRPr lang="sv-SE"/>
        </a:p>
      </dgm:t>
    </dgm:pt>
    <dgm:pt modelId="{9BA3E9A8-E7B3-40F6-964C-ECB4604BA476}">
      <dgm:prSet custT="1"/>
      <dgm:spPr>
        <a:solidFill>
          <a:srgbClr val="B30E90"/>
        </a:solidFill>
      </dgm:spPr>
      <dgm:t>
        <a:bodyPr/>
        <a:lstStyle/>
        <a:p>
          <a:r>
            <a:rPr lang="sv-SE" sz="1600" b="1"/>
            <a:t>Tema 4</a:t>
          </a:r>
        </a:p>
        <a:p>
          <a:r>
            <a:rPr lang="sv-SE" sz="1400"/>
            <a:t>Att inte bara förbättra det uppenbara</a:t>
          </a:r>
        </a:p>
      </dgm:t>
    </dgm:pt>
    <dgm:pt modelId="{8FFE645D-3196-4757-83E9-A7AB162ED5FB}" type="parTrans" cxnId="{0B4628C7-25F9-4239-8072-286C059F5E14}">
      <dgm:prSet/>
      <dgm:spPr/>
      <dgm:t>
        <a:bodyPr/>
        <a:lstStyle/>
        <a:p>
          <a:endParaRPr lang="sv-SE"/>
        </a:p>
      </dgm:t>
    </dgm:pt>
    <dgm:pt modelId="{FF1229CF-F9DB-45DC-8F12-19653061D8AF}" type="sibTrans" cxnId="{0B4628C7-25F9-4239-8072-286C059F5E14}">
      <dgm:prSet/>
      <dgm:spPr/>
      <dgm:t>
        <a:bodyPr/>
        <a:lstStyle/>
        <a:p>
          <a:endParaRPr lang="sv-SE"/>
        </a:p>
      </dgm:t>
    </dgm:pt>
    <dgm:pt modelId="{953F6DDE-C95F-46BB-A67D-23B3C32E4066}" type="pres">
      <dgm:prSet presAssocID="{4216E7E0-9B3D-46EF-85B1-7DDE3FC94962}" presName="linear" presStyleCnt="0">
        <dgm:presLayoutVars>
          <dgm:dir/>
          <dgm:resizeHandles val="exact"/>
        </dgm:presLayoutVars>
      </dgm:prSet>
      <dgm:spPr/>
    </dgm:pt>
    <dgm:pt modelId="{74429539-2406-46F3-84CB-05F4D3784186}" type="pres">
      <dgm:prSet presAssocID="{1821A4D0-99EB-4059-9AED-74FF2D06C224}" presName="comp" presStyleCnt="0"/>
      <dgm:spPr/>
    </dgm:pt>
    <dgm:pt modelId="{EA14BFBB-3F14-410E-AF6D-CAA767A32E6F}" type="pres">
      <dgm:prSet presAssocID="{1821A4D0-99EB-4059-9AED-74FF2D06C224}" presName="box" presStyleLbl="node1" presStyleIdx="0" presStyleCnt="4" custLinFactNeighborX="-6477" custLinFactNeighborY="-11422"/>
      <dgm:spPr/>
    </dgm:pt>
    <dgm:pt modelId="{8CC7C638-E2B3-4C2D-8F69-1672ED189AE5}" type="pres">
      <dgm:prSet presAssocID="{1821A4D0-99EB-4059-9AED-74FF2D06C224}" presName="img" presStyleLbl="fgImgPlace1" presStyleIdx="0" presStyleCnt="4"/>
      <dgm:spPr>
        <a:blipFill>
          <a:blip xmlns:r="http://schemas.openxmlformats.org/officeDocument/2006/relationships" r:embed="rId1"/>
          <a:srcRect/>
          <a:stretch>
            <a:fillRect l="-24000" r="-24000"/>
          </a:stretch>
        </a:blipFill>
      </dgm:spPr>
    </dgm:pt>
    <dgm:pt modelId="{14B39239-368E-47AB-A9EC-25BAB92B0268}" type="pres">
      <dgm:prSet presAssocID="{1821A4D0-99EB-4059-9AED-74FF2D06C224}" presName="text" presStyleLbl="node1" presStyleIdx="0" presStyleCnt="4">
        <dgm:presLayoutVars>
          <dgm:bulletEnabled val="1"/>
        </dgm:presLayoutVars>
      </dgm:prSet>
      <dgm:spPr/>
    </dgm:pt>
    <dgm:pt modelId="{1E9F0D82-41BE-4319-890A-D36CC5F337C9}" type="pres">
      <dgm:prSet presAssocID="{A14E12BE-126D-4B73-952D-0D6A8019DFFC}" presName="spacer" presStyleCnt="0"/>
      <dgm:spPr/>
    </dgm:pt>
    <dgm:pt modelId="{95678A65-830D-4A4B-9E4A-D5CC7422B4A1}" type="pres">
      <dgm:prSet presAssocID="{569A42A7-2689-4784-98FB-00134FDE0603}" presName="comp" presStyleCnt="0"/>
      <dgm:spPr/>
    </dgm:pt>
    <dgm:pt modelId="{F298E44A-12AE-4F9E-AEE7-730E58766C27}" type="pres">
      <dgm:prSet presAssocID="{569A42A7-2689-4784-98FB-00134FDE0603}" presName="box" presStyleLbl="node1" presStyleIdx="1" presStyleCnt="4"/>
      <dgm:spPr/>
    </dgm:pt>
    <dgm:pt modelId="{BE961AEC-E72A-4A26-9BA2-EE17F3569400}" type="pres">
      <dgm:prSet presAssocID="{569A42A7-2689-4784-98FB-00134FDE0603}" presName="img" presStyleLbl="fgImgPlace1" presStyleIdx="1" presStyleCnt="4"/>
      <dgm:spPr>
        <a:blipFill>
          <a:blip xmlns:r="http://schemas.openxmlformats.org/officeDocument/2006/relationships" r:embed="rId2"/>
          <a:srcRect/>
          <a:stretch>
            <a:fillRect l="-7000" r="-7000"/>
          </a:stretch>
        </a:blipFill>
      </dgm:spPr>
    </dgm:pt>
    <dgm:pt modelId="{BEA1CA8B-32DA-4D84-A5A0-1D3B43D0F2E2}" type="pres">
      <dgm:prSet presAssocID="{569A42A7-2689-4784-98FB-00134FDE0603}" presName="text" presStyleLbl="node1" presStyleIdx="1" presStyleCnt="4">
        <dgm:presLayoutVars>
          <dgm:bulletEnabled val="1"/>
        </dgm:presLayoutVars>
      </dgm:prSet>
      <dgm:spPr/>
    </dgm:pt>
    <dgm:pt modelId="{122B852A-4ABC-4902-BE8C-DCB525A31B7C}" type="pres">
      <dgm:prSet presAssocID="{2724DA15-240D-48CE-8684-53ECC84988C5}" presName="spacer" presStyleCnt="0"/>
      <dgm:spPr/>
    </dgm:pt>
    <dgm:pt modelId="{517C8EB1-0DCC-4219-9E3F-B4DF87000792}" type="pres">
      <dgm:prSet presAssocID="{9D7F60B4-B931-44C1-9C70-D6C83FA5295B}" presName="comp" presStyleCnt="0"/>
      <dgm:spPr/>
    </dgm:pt>
    <dgm:pt modelId="{F9CD6E76-2907-4691-A657-3176311FD38D}" type="pres">
      <dgm:prSet presAssocID="{9D7F60B4-B931-44C1-9C70-D6C83FA5295B}" presName="box" presStyleLbl="node1" presStyleIdx="2" presStyleCnt="4"/>
      <dgm:spPr/>
    </dgm:pt>
    <dgm:pt modelId="{0BB8C39F-2D7D-4899-B19A-D435BA9E5DAF}" type="pres">
      <dgm:prSet presAssocID="{9D7F60B4-B931-44C1-9C70-D6C83FA5295B}" presName="img" presStyleLbl="fgImgPlace1" presStyleIdx="2" presStyleCnt="4"/>
      <dgm:spPr>
        <a:blipFill>
          <a:blip xmlns:r="http://schemas.openxmlformats.org/officeDocument/2006/relationships" r:embed="rId3"/>
          <a:srcRect/>
          <a:stretch>
            <a:fillRect l="-5000" r="-5000"/>
          </a:stretch>
        </a:blipFill>
      </dgm:spPr>
    </dgm:pt>
    <dgm:pt modelId="{B19A9DDE-2CE9-4508-BEFD-A8EE2D4B7621}" type="pres">
      <dgm:prSet presAssocID="{9D7F60B4-B931-44C1-9C70-D6C83FA5295B}" presName="text" presStyleLbl="node1" presStyleIdx="2" presStyleCnt="4">
        <dgm:presLayoutVars>
          <dgm:bulletEnabled val="1"/>
        </dgm:presLayoutVars>
      </dgm:prSet>
      <dgm:spPr/>
    </dgm:pt>
    <dgm:pt modelId="{3F447818-FB5A-4BFD-9836-ABADD64E822E}" type="pres">
      <dgm:prSet presAssocID="{46A0C6DD-5363-416F-9928-0F6818F9412E}" presName="spacer" presStyleCnt="0"/>
      <dgm:spPr/>
    </dgm:pt>
    <dgm:pt modelId="{A2CC67AF-2E8B-49BC-B2E9-B0AD98F4A627}" type="pres">
      <dgm:prSet presAssocID="{9BA3E9A8-E7B3-40F6-964C-ECB4604BA476}" presName="comp" presStyleCnt="0"/>
      <dgm:spPr/>
    </dgm:pt>
    <dgm:pt modelId="{93E58C5E-0079-4ABD-9AE7-75D472C11478}" type="pres">
      <dgm:prSet presAssocID="{9BA3E9A8-E7B3-40F6-964C-ECB4604BA476}" presName="box" presStyleLbl="node1" presStyleIdx="3" presStyleCnt="4"/>
      <dgm:spPr/>
    </dgm:pt>
    <dgm:pt modelId="{30BA1097-1B37-4507-A088-E790F413F760}" type="pres">
      <dgm:prSet presAssocID="{9BA3E9A8-E7B3-40F6-964C-ECB4604BA476}" presName="img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F7F3A-16F4-45BC-A4C5-569D8CBE9661}" type="pres">
      <dgm:prSet presAssocID="{9BA3E9A8-E7B3-40F6-964C-ECB4604BA476}" presName="text" presStyleLbl="node1" presStyleIdx="3" presStyleCnt="4">
        <dgm:presLayoutVars>
          <dgm:bulletEnabled val="1"/>
        </dgm:presLayoutVars>
      </dgm:prSet>
      <dgm:spPr/>
    </dgm:pt>
  </dgm:ptLst>
  <dgm:cxnLst>
    <dgm:cxn modelId="{28D3842C-9EE5-4C62-86B2-7DEB59AEA0DF}" type="presOf" srcId="{1821A4D0-99EB-4059-9AED-74FF2D06C224}" destId="{EA14BFBB-3F14-410E-AF6D-CAA767A32E6F}" srcOrd="0" destOrd="0" presId="urn:microsoft.com/office/officeart/2005/8/layout/vList4"/>
    <dgm:cxn modelId="{47525E2E-4C09-48FB-BE85-7C26602E0F4A}" type="presOf" srcId="{9D7F60B4-B931-44C1-9C70-D6C83FA5295B}" destId="{B19A9DDE-2CE9-4508-BEFD-A8EE2D4B7621}" srcOrd="1" destOrd="0" presId="urn:microsoft.com/office/officeart/2005/8/layout/vList4"/>
    <dgm:cxn modelId="{60EF9238-25F5-41CB-BFB9-F82F14E41A41}" srcId="{4216E7E0-9B3D-46EF-85B1-7DDE3FC94962}" destId="{1821A4D0-99EB-4059-9AED-74FF2D06C224}" srcOrd="0" destOrd="0" parTransId="{8F883406-AB7C-420D-ADEF-5210B315A347}" sibTransId="{A14E12BE-126D-4B73-952D-0D6A8019DFFC}"/>
    <dgm:cxn modelId="{21947E4C-5996-4E9F-9ACA-FA51A78FC683}" type="presOf" srcId="{9BA3E9A8-E7B3-40F6-964C-ECB4604BA476}" destId="{6BCF7F3A-16F4-45BC-A4C5-569D8CBE9661}" srcOrd="1" destOrd="0" presId="urn:microsoft.com/office/officeart/2005/8/layout/vList4"/>
    <dgm:cxn modelId="{B97BD952-3C61-488B-8D68-D0FFC74A155B}" srcId="{4216E7E0-9B3D-46EF-85B1-7DDE3FC94962}" destId="{569A42A7-2689-4784-98FB-00134FDE0603}" srcOrd="1" destOrd="0" parTransId="{A6563D10-EAD3-4075-AA17-3E3C0296CC3C}" sibTransId="{2724DA15-240D-48CE-8684-53ECC84988C5}"/>
    <dgm:cxn modelId="{702C4C54-8616-497E-A27F-A629248EA098}" type="presOf" srcId="{9D7F60B4-B931-44C1-9C70-D6C83FA5295B}" destId="{F9CD6E76-2907-4691-A657-3176311FD38D}" srcOrd="0" destOrd="0" presId="urn:microsoft.com/office/officeart/2005/8/layout/vList4"/>
    <dgm:cxn modelId="{4F4D6E56-D883-4842-8B4A-8394D3D5DE3C}" type="presOf" srcId="{4216E7E0-9B3D-46EF-85B1-7DDE3FC94962}" destId="{953F6DDE-C95F-46BB-A67D-23B3C32E4066}" srcOrd="0" destOrd="0" presId="urn:microsoft.com/office/officeart/2005/8/layout/vList4"/>
    <dgm:cxn modelId="{1792B894-E39E-45EE-BDCA-46041360EC10}" type="presOf" srcId="{569A42A7-2689-4784-98FB-00134FDE0603}" destId="{F298E44A-12AE-4F9E-AEE7-730E58766C27}" srcOrd="0" destOrd="0" presId="urn:microsoft.com/office/officeart/2005/8/layout/vList4"/>
    <dgm:cxn modelId="{453AB899-E845-45D4-A24F-92C9DDCEFFF7}" type="presOf" srcId="{9BA3E9A8-E7B3-40F6-964C-ECB4604BA476}" destId="{93E58C5E-0079-4ABD-9AE7-75D472C11478}" srcOrd="0" destOrd="0" presId="urn:microsoft.com/office/officeart/2005/8/layout/vList4"/>
    <dgm:cxn modelId="{EAC73AA7-9B2E-49CC-8E40-C1A5C1BA375D}" type="presOf" srcId="{1821A4D0-99EB-4059-9AED-74FF2D06C224}" destId="{14B39239-368E-47AB-A9EC-25BAB92B0268}" srcOrd="1" destOrd="0" presId="urn:microsoft.com/office/officeart/2005/8/layout/vList4"/>
    <dgm:cxn modelId="{0B4628C7-25F9-4239-8072-286C059F5E14}" srcId="{4216E7E0-9B3D-46EF-85B1-7DDE3FC94962}" destId="{9BA3E9A8-E7B3-40F6-964C-ECB4604BA476}" srcOrd="3" destOrd="0" parTransId="{8FFE645D-3196-4757-83E9-A7AB162ED5FB}" sibTransId="{FF1229CF-F9DB-45DC-8F12-19653061D8AF}"/>
    <dgm:cxn modelId="{FDCD61CC-E867-4F7E-940D-742CAD7A25BD}" srcId="{4216E7E0-9B3D-46EF-85B1-7DDE3FC94962}" destId="{9D7F60B4-B931-44C1-9C70-D6C83FA5295B}" srcOrd="2" destOrd="0" parTransId="{62411B4D-154F-4F5A-8F28-49BE33D598D7}" sibTransId="{46A0C6DD-5363-416F-9928-0F6818F9412E}"/>
    <dgm:cxn modelId="{ED201EF1-D4D3-49F4-81F6-45D42A222F58}" type="presOf" srcId="{569A42A7-2689-4784-98FB-00134FDE0603}" destId="{BEA1CA8B-32DA-4D84-A5A0-1D3B43D0F2E2}" srcOrd="1" destOrd="0" presId="urn:microsoft.com/office/officeart/2005/8/layout/vList4"/>
    <dgm:cxn modelId="{292CB9F7-69EA-4A40-BE59-AACD1A5F18FE}" type="presParOf" srcId="{953F6DDE-C95F-46BB-A67D-23B3C32E4066}" destId="{74429539-2406-46F3-84CB-05F4D3784186}" srcOrd="0" destOrd="0" presId="urn:microsoft.com/office/officeart/2005/8/layout/vList4"/>
    <dgm:cxn modelId="{33BA5B66-05B8-4D89-8261-C2E882D77EA6}" type="presParOf" srcId="{74429539-2406-46F3-84CB-05F4D3784186}" destId="{EA14BFBB-3F14-410E-AF6D-CAA767A32E6F}" srcOrd="0" destOrd="0" presId="urn:microsoft.com/office/officeart/2005/8/layout/vList4"/>
    <dgm:cxn modelId="{2743C9CC-C684-42C7-AC54-D29C4A8FD7D1}" type="presParOf" srcId="{74429539-2406-46F3-84CB-05F4D3784186}" destId="{8CC7C638-E2B3-4C2D-8F69-1672ED189AE5}" srcOrd="1" destOrd="0" presId="urn:microsoft.com/office/officeart/2005/8/layout/vList4"/>
    <dgm:cxn modelId="{7991242D-417A-4214-9C3A-BB3D7F90040B}" type="presParOf" srcId="{74429539-2406-46F3-84CB-05F4D3784186}" destId="{14B39239-368E-47AB-A9EC-25BAB92B0268}" srcOrd="2" destOrd="0" presId="urn:microsoft.com/office/officeart/2005/8/layout/vList4"/>
    <dgm:cxn modelId="{FBBFF1AB-9D09-497D-8188-597050D9D059}" type="presParOf" srcId="{953F6DDE-C95F-46BB-A67D-23B3C32E4066}" destId="{1E9F0D82-41BE-4319-890A-D36CC5F337C9}" srcOrd="1" destOrd="0" presId="urn:microsoft.com/office/officeart/2005/8/layout/vList4"/>
    <dgm:cxn modelId="{E336D3A8-0014-4809-9722-0975AFB8242F}" type="presParOf" srcId="{953F6DDE-C95F-46BB-A67D-23B3C32E4066}" destId="{95678A65-830D-4A4B-9E4A-D5CC7422B4A1}" srcOrd="2" destOrd="0" presId="urn:microsoft.com/office/officeart/2005/8/layout/vList4"/>
    <dgm:cxn modelId="{09455F55-45EB-4CBC-BB6B-C299A6FF107E}" type="presParOf" srcId="{95678A65-830D-4A4B-9E4A-D5CC7422B4A1}" destId="{F298E44A-12AE-4F9E-AEE7-730E58766C27}" srcOrd="0" destOrd="0" presId="urn:microsoft.com/office/officeart/2005/8/layout/vList4"/>
    <dgm:cxn modelId="{B43E359B-298F-4F5F-89DD-32C753C8CEFB}" type="presParOf" srcId="{95678A65-830D-4A4B-9E4A-D5CC7422B4A1}" destId="{BE961AEC-E72A-4A26-9BA2-EE17F3569400}" srcOrd="1" destOrd="0" presId="urn:microsoft.com/office/officeart/2005/8/layout/vList4"/>
    <dgm:cxn modelId="{2D8BB4D3-1985-4DC4-9FA5-853167C604E1}" type="presParOf" srcId="{95678A65-830D-4A4B-9E4A-D5CC7422B4A1}" destId="{BEA1CA8B-32DA-4D84-A5A0-1D3B43D0F2E2}" srcOrd="2" destOrd="0" presId="urn:microsoft.com/office/officeart/2005/8/layout/vList4"/>
    <dgm:cxn modelId="{9EE4EDE9-778E-440E-BE42-4446BF0460DA}" type="presParOf" srcId="{953F6DDE-C95F-46BB-A67D-23B3C32E4066}" destId="{122B852A-4ABC-4902-BE8C-DCB525A31B7C}" srcOrd="3" destOrd="0" presId="urn:microsoft.com/office/officeart/2005/8/layout/vList4"/>
    <dgm:cxn modelId="{8A388533-A9F7-4AB7-A157-7B4513776E4F}" type="presParOf" srcId="{953F6DDE-C95F-46BB-A67D-23B3C32E4066}" destId="{517C8EB1-0DCC-4219-9E3F-B4DF87000792}" srcOrd="4" destOrd="0" presId="urn:microsoft.com/office/officeart/2005/8/layout/vList4"/>
    <dgm:cxn modelId="{69AF1D7E-3053-43AA-80BB-2BC8B2B8683F}" type="presParOf" srcId="{517C8EB1-0DCC-4219-9E3F-B4DF87000792}" destId="{F9CD6E76-2907-4691-A657-3176311FD38D}" srcOrd="0" destOrd="0" presId="urn:microsoft.com/office/officeart/2005/8/layout/vList4"/>
    <dgm:cxn modelId="{C3FD4676-F55B-4A72-8C8A-6DE5003AE59A}" type="presParOf" srcId="{517C8EB1-0DCC-4219-9E3F-B4DF87000792}" destId="{0BB8C39F-2D7D-4899-B19A-D435BA9E5DAF}" srcOrd="1" destOrd="0" presId="urn:microsoft.com/office/officeart/2005/8/layout/vList4"/>
    <dgm:cxn modelId="{3015CEB2-1363-4CCC-8E98-9D34149E0B66}" type="presParOf" srcId="{517C8EB1-0DCC-4219-9E3F-B4DF87000792}" destId="{B19A9DDE-2CE9-4508-BEFD-A8EE2D4B7621}" srcOrd="2" destOrd="0" presId="urn:microsoft.com/office/officeart/2005/8/layout/vList4"/>
    <dgm:cxn modelId="{29E8E861-0D1E-4AE8-9877-58BCA00A3D6B}" type="presParOf" srcId="{953F6DDE-C95F-46BB-A67D-23B3C32E4066}" destId="{3F447818-FB5A-4BFD-9836-ABADD64E822E}" srcOrd="5" destOrd="0" presId="urn:microsoft.com/office/officeart/2005/8/layout/vList4"/>
    <dgm:cxn modelId="{FC0A88EB-AECA-4A56-960F-7A627A1629B6}" type="presParOf" srcId="{953F6DDE-C95F-46BB-A67D-23B3C32E4066}" destId="{A2CC67AF-2E8B-49BC-B2E9-B0AD98F4A627}" srcOrd="6" destOrd="0" presId="urn:microsoft.com/office/officeart/2005/8/layout/vList4"/>
    <dgm:cxn modelId="{656C256B-0E2C-41FB-9BD4-8B88FD82B3C1}" type="presParOf" srcId="{A2CC67AF-2E8B-49BC-B2E9-B0AD98F4A627}" destId="{93E58C5E-0079-4ABD-9AE7-75D472C11478}" srcOrd="0" destOrd="0" presId="urn:microsoft.com/office/officeart/2005/8/layout/vList4"/>
    <dgm:cxn modelId="{6CAB834A-42BB-4107-AC7A-A571132C5C98}" type="presParOf" srcId="{A2CC67AF-2E8B-49BC-B2E9-B0AD98F4A627}" destId="{30BA1097-1B37-4507-A088-E790F413F760}" srcOrd="1" destOrd="0" presId="urn:microsoft.com/office/officeart/2005/8/layout/vList4"/>
    <dgm:cxn modelId="{E687276F-3F23-4122-BEF8-1A58F6C5D75F}" type="presParOf" srcId="{A2CC67AF-2E8B-49BC-B2E9-B0AD98F4A627}" destId="{6BCF7F3A-16F4-45BC-A4C5-569D8CBE966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16E7E0-9B3D-46EF-85B1-7DDE3FC9496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21A4D0-99EB-4059-9AED-74FF2D06C224}">
      <dgm:prSet phldrT="[Text]" custT="1"/>
      <dgm:spPr>
        <a:solidFill>
          <a:srgbClr val="006298"/>
        </a:solidFill>
      </dgm:spPr>
      <dgm:t>
        <a:bodyPr/>
        <a:lstStyle/>
        <a:p>
          <a:r>
            <a:rPr lang="sv-SE" sz="1600" b="1"/>
            <a:t>Tema 1</a:t>
          </a:r>
        </a:p>
        <a:p>
          <a:r>
            <a:rPr lang="sv-SE" sz="1400"/>
            <a:t>Välj ut en förbättring</a:t>
          </a:r>
        </a:p>
      </dgm:t>
    </dgm:pt>
    <dgm:pt modelId="{8F883406-AB7C-420D-ADEF-5210B315A347}" type="parTrans" cxnId="{60EF9238-25F5-41CB-BFB9-F82F14E41A41}">
      <dgm:prSet/>
      <dgm:spPr/>
      <dgm:t>
        <a:bodyPr/>
        <a:lstStyle/>
        <a:p>
          <a:endParaRPr lang="sv-SE"/>
        </a:p>
      </dgm:t>
    </dgm:pt>
    <dgm:pt modelId="{A14E12BE-126D-4B73-952D-0D6A8019DFFC}" type="sibTrans" cxnId="{60EF9238-25F5-41CB-BFB9-F82F14E41A41}">
      <dgm:prSet/>
      <dgm:spPr/>
      <dgm:t>
        <a:bodyPr/>
        <a:lstStyle/>
        <a:p>
          <a:endParaRPr lang="sv-SE"/>
        </a:p>
      </dgm:t>
    </dgm:pt>
    <dgm:pt modelId="{569A42A7-2689-4784-98FB-00134FDE0603}">
      <dgm:prSet phldrT="[Text]" custT="1"/>
      <dgm:spPr>
        <a:solidFill>
          <a:srgbClr val="9D2235"/>
        </a:solidFill>
      </dgm:spPr>
      <dgm:t>
        <a:bodyPr/>
        <a:lstStyle/>
        <a:p>
          <a:r>
            <a:rPr lang="sv-SE" sz="1600" b="1"/>
            <a:t>Tema 2</a:t>
          </a:r>
        </a:p>
        <a:p>
          <a:r>
            <a:rPr lang="sv-SE" sz="1400"/>
            <a:t>Ta fram förbättringsförslag</a:t>
          </a:r>
          <a:endParaRPr lang="sv-SE" sz="1600"/>
        </a:p>
      </dgm:t>
    </dgm:pt>
    <dgm:pt modelId="{A6563D10-EAD3-4075-AA17-3E3C0296CC3C}" type="parTrans" cxnId="{B97BD952-3C61-488B-8D68-D0FFC74A155B}">
      <dgm:prSet/>
      <dgm:spPr/>
      <dgm:t>
        <a:bodyPr/>
        <a:lstStyle/>
        <a:p>
          <a:endParaRPr lang="sv-SE"/>
        </a:p>
      </dgm:t>
    </dgm:pt>
    <dgm:pt modelId="{2724DA15-240D-48CE-8684-53ECC84988C5}" type="sibTrans" cxnId="{B97BD952-3C61-488B-8D68-D0FFC74A155B}">
      <dgm:prSet/>
      <dgm:spPr/>
      <dgm:t>
        <a:bodyPr/>
        <a:lstStyle/>
        <a:p>
          <a:endParaRPr lang="sv-SE"/>
        </a:p>
      </dgm:t>
    </dgm:pt>
    <dgm:pt modelId="{9D7F60B4-B931-44C1-9C70-D6C83FA5295B}">
      <dgm:prSet phldrT="[Text]" custT="1"/>
      <dgm:spPr>
        <a:solidFill>
          <a:srgbClr val="008755"/>
        </a:solidFill>
      </dgm:spPr>
      <dgm:t>
        <a:bodyPr/>
        <a:lstStyle/>
        <a:p>
          <a:r>
            <a:rPr lang="sv-SE" sz="1600" b="1"/>
            <a:t>Tema 3</a:t>
          </a:r>
        </a:p>
        <a:p>
          <a:r>
            <a:rPr lang="sv-SE" sz="1400"/>
            <a:t>Testa idéer och dra lärdom</a:t>
          </a:r>
        </a:p>
      </dgm:t>
    </dgm:pt>
    <dgm:pt modelId="{62411B4D-154F-4F5A-8F28-49BE33D598D7}" type="parTrans" cxnId="{FDCD61CC-E867-4F7E-940D-742CAD7A25BD}">
      <dgm:prSet/>
      <dgm:spPr/>
      <dgm:t>
        <a:bodyPr/>
        <a:lstStyle/>
        <a:p>
          <a:endParaRPr lang="sv-SE"/>
        </a:p>
      </dgm:t>
    </dgm:pt>
    <dgm:pt modelId="{46A0C6DD-5363-416F-9928-0F6818F9412E}" type="sibTrans" cxnId="{FDCD61CC-E867-4F7E-940D-742CAD7A25BD}">
      <dgm:prSet/>
      <dgm:spPr/>
      <dgm:t>
        <a:bodyPr/>
        <a:lstStyle/>
        <a:p>
          <a:endParaRPr lang="sv-SE"/>
        </a:p>
      </dgm:t>
    </dgm:pt>
    <dgm:pt modelId="{953F6DDE-C95F-46BB-A67D-23B3C32E4066}" type="pres">
      <dgm:prSet presAssocID="{4216E7E0-9B3D-46EF-85B1-7DDE3FC94962}" presName="linear" presStyleCnt="0">
        <dgm:presLayoutVars>
          <dgm:dir/>
          <dgm:resizeHandles val="exact"/>
        </dgm:presLayoutVars>
      </dgm:prSet>
      <dgm:spPr/>
    </dgm:pt>
    <dgm:pt modelId="{74429539-2406-46F3-84CB-05F4D3784186}" type="pres">
      <dgm:prSet presAssocID="{1821A4D0-99EB-4059-9AED-74FF2D06C224}" presName="comp" presStyleCnt="0"/>
      <dgm:spPr/>
    </dgm:pt>
    <dgm:pt modelId="{EA14BFBB-3F14-410E-AF6D-CAA767A32E6F}" type="pres">
      <dgm:prSet presAssocID="{1821A4D0-99EB-4059-9AED-74FF2D06C224}" presName="box" presStyleLbl="node1" presStyleIdx="0" presStyleCnt="3" custLinFactNeighborX="-6477" custLinFactNeighborY="-11422"/>
      <dgm:spPr/>
    </dgm:pt>
    <dgm:pt modelId="{8CC7C638-E2B3-4C2D-8F69-1672ED189AE5}" type="pres">
      <dgm:prSet presAssocID="{1821A4D0-99EB-4059-9AED-74FF2D06C224}" presName="img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t="-1000" b="-1000"/>
          </a:stretch>
        </a:blipFill>
      </dgm:spPr>
    </dgm:pt>
    <dgm:pt modelId="{14B39239-368E-47AB-A9EC-25BAB92B0268}" type="pres">
      <dgm:prSet presAssocID="{1821A4D0-99EB-4059-9AED-74FF2D06C224}" presName="text" presStyleLbl="node1" presStyleIdx="0" presStyleCnt="3">
        <dgm:presLayoutVars>
          <dgm:bulletEnabled val="1"/>
        </dgm:presLayoutVars>
      </dgm:prSet>
      <dgm:spPr/>
    </dgm:pt>
    <dgm:pt modelId="{1E9F0D82-41BE-4319-890A-D36CC5F337C9}" type="pres">
      <dgm:prSet presAssocID="{A14E12BE-126D-4B73-952D-0D6A8019DFFC}" presName="spacer" presStyleCnt="0"/>
      <dgm:spPr/>
    </dgm:pt>
    <dgm:pt modelId="{95678A65-830D-4A4B-9E4A-D5CC7422B4A1}" type="pres">
      <dgm:prSet presAssocID="{569A42A7-2689-4784-98FB-00134FDE0603}" presName="comp" presStyleCnt="0"/>
      <dgm:spPr/>
    </dgm:pt>
    <dgm:pt modelId="{F298E44A-12AE-4F9E-AEE7-730E58766C27}" type="pres">
      <dgm:prSet presAssocID="{569A42A7-2689-4784-98FB-00134FDE0603}" presName="box" presStyleLbl="node1" presStyleIdx="1" presStyleCnt="3"/>
      <dgm:spPr/>
    </dgm:pt>
    <dgm:pt modelId="{BE961AEC-E72A-4A26-9BA2-EE17F3569400}" type="pres">
      <dgm:prSet presAssocID="{569A42A7-2689-4784-98FB-00134FDE0603}" presName="img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t="-1000" b="-1000"/>
          </a:stretch>
        </a:blipFill>
      </dgm:spPr>
    </dgm:pt>
    <dgm:pt modelId="{BEA1CA8B-32DA-4D84-A5A0-1D3B43D0F2E2}" type="pres">
      <dgm:prSet presAssocID="{569A42A7-2689-4784-98FB-00134FDE0603}" presName="text" presStyleLbl="node1" presStyleIdx="1" presStyleCnt="3">
        <dgm:presLayoutVars>
          <dgm:bulletEnabled val="1"/>
        </dgm:presLayoutVars>
      </dgm:prSet>
      <dgm:spPr/>
    </dgm:pt>
    <dgm:pt modelId="{122B852A-4ABC-4902-BE8C-DCB525A31B7C}" type="pres">
      <dgm:prSet presAssocID="{2724DA15-240D-48CE-8684-53ECC84988C5}" presName="spacer" presStyleCnt="0"/>
      <dgm:spPr/>
    </dgm:pt>
    <dgm:pt modelId="{517C8EB1-0DCC-4219-9E3F-B4DF87000792}" type="pres">
      <dgm:prSet presAssocID="{9D7F60B4-B931-44C1-9C70-D6C83FA5295B}" presName="comp" presStyleCnt="0"/>
      <dgm:spPr/>
    </dgm:pt>
    <dgm:pt modelId="{F9CD6E76-2907-4691-A657-3176311FD38D}" type="pres">
      <dgm:prSet presAssocID="{9D7F60B4-B931-44C1-9C70-D6C83FA5295B}" presName="box" presStyleLbl="node1" presStyleIdx="2" presStyleCnt="3"/>
      <dgm:spPr/>
    </dgm:pt>
    <dgm:pt modelId="{0BB8C39F-2D7D-4899-B19A-D435BA9E5DAF}" type="pres">
      <dgm:prSet presAssocID="{9D7F60B4-B931-44C1-9C70-D6C83FA5295B}" presName="img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t="-2000" b="-2000"/>
          </a:stretch>
        </a:blipFill>
      </dgm:spPr>
    </dgm:pt>
    <dgm:pt modelId="{B19A9DDE-2CE9-4508-BEFD-A8EE2D4B7621}" type="pres">
      <dgm:prSet presAssocID="{9D7F60B4-B931-44C1-9C70-D6C83FA5295B}" presName="text" presStyleLbl="node1" presStyleIdx="2" presStyleCnt="3">
        <dgm:presLayoutVars>
          <dgm:bulletEnabled val="1"/>
        </dgm:presLayoutVars>
      </dgm:prSet>
      <dgm:spPr/>
    </dgm:pt>
  </dgm:ptLst>
  <dgm:cxnLst>
    <dgm:cxn modelId="{28D3842C-9EE5-4C62-86B2-7DEB59AEA0DF}" type="presOf" srcId="{1821A4D0-99EB-4059-9AED-74FF2D06C224}" destId="{EA14BFBB-3F14-410E-AF6D-CAA767A32E6F}" srcOrd="0" destOrd="0" presId="urn:microsoft.com/office/officeart/2005/8/layout/vList4"/>
    <dgm:cxn modelId="{47525E2E-4C09-48FB-BE85-7C26602E0F4A}" type="presOf" srcId="{9D7F60B4-B931-44C1-9C70-D6C83FA5295B}" destId="{B19A9DDE-2CE9-4508-BEFD-A8EE2D4B7621}" srcOrd="1" destOrd="0" presId="urn:microsoft.com/office/officeart/2005/8/layout/vList4"/>
    <dgm:cxn modelId="{60EF9238-25F5-41CB-BFB9-F82F14E41A41}" srcId="{4216E7E0-9B3D-46EF-85B1-7DDE3FC94962}" destId="{1821A4D0-99EB-4059-9AED-74FF2D06C224}" srcOrd="0" destOrd="0" parTransId="{8F883406-AB7C-420D-ADEF-5210B315A347}" sibTransId="{A14E12BE-126D-4B73-952D-0D6A8019DFFC}"/>
    <dgm:cxn modelId="{B97BD952-3C61-488B-8D68-D0FFC74A155B}" srcId="{4216E7E0-9B3D-46EF-85B1-7DDE3FC94962}" destId="{569A42A7-2689-4784-98FB-00134FDE0603}" srcOrd="1" destOrd="0" parTransId="{A6563D10-EAD3-4075-AA17-3E3C0296CC3C}" sibTransId="{2724DA15-240D-48CE-8684-53ECC84988C5}"/>
    <dgm:cxn modelId="{702C4C54-8616-497E-A27F-A629248EA098}" type="presOf" srcId="{9D7F60B4-B931-44C1-9C70-D6C83FA5295B}" destId="{F9CD6E76-2907-4691-A657-3176311FD38D}" srcOrd="0" destOrd="0" presId="urn:microsoft.com/office/officeart/2005/8/layout/vList4"/>
    <dgm:cxn modelId="{4F4D6E56-D883-4842-8B4A-8394D3D5DE3C}" type="presOf" srcId="{4216E7E0-9B3D-46EF-85B1-7DDE3FC94962}" destId="{953F6DDE-C95F-46BB-A67D-23B3C32E4066}" srcOrd="0" destOrd="0" presId="urn:microsoft.com/office/officeart/2005/8/layout/vList4"/>
    <dgm:cxn modelId="{1792B894-E39E-45EE-BDCA-46041360EC10}" type="presOf" srcId="{569A42A7-2689-4784-98FB-00134FDE0603}" destId="{F298E44A-12AE-4F9E-AEE7-730E58766C27}" srcOrd="0" destOrd="0" presId="urn:microsoft.com/office/officeart/2005/8/layout/vList4"/>
    <dgm:cxn modelId="{EAC73AA7-9B2E-49CC-8E40-C1A5C1BA375D}" type="presOf" srcId="{1821A4D0-99EB-4059-9AED-74FF2D06C224}" destId="{14B39239-368E-47AB-A9EC-25BAB92B0268}" srcOrd="1" destOrd="0" presId="urn:microsoft.com/office/officeart/2005/8/layout/vList4"/>
    <dgm:cxn modelId="{FDCD61CC-E867-4F7E-940D-742CAD7A25BD}" srcId="{4216E7E0-9B3D-46EF-85B1-7DDE3FC94962}" destId="{9D7F60B4-B931-44C1-9C70-D6C83FA5295B}" srcOrd="2" destOrd="0" parTransId="{62411B4D-154F-4F5A-8F28-49BE33D598D7}" sibTransId="{46A0C6DD-5363-416F-9928-0F6818F9412E}"/>
    <dgm:cxn modelId="{ED201EF1-D4D3-49F4-81F6-45D42A222F58}" type="presOf" srcId="{569A42A7-2689-4784-98FB-00134FDE0603}" destId="{BEA1CA8B-32DA-4D84-A5A0-1D3B43D0F2E2}" srcOrd="1" destOrd="0" presId="urn:microsoft.com/office/officeart/2005/8/layout/vList4"/>
    <dgm:cxn modelId="{292CB9F7-69EA-4A40-BE59-AACD1A5F18FE}" type="presParOf" srcId="{953F6DDE-C95F-46BB-A67D-23B3C32E4066}" destId="{74429539-2406-46F3-84CB-05F4D3784186}" srcOrd="0" destOrd="0" presId="urn:microsoft.com/office/officeart/2005/8/layout/vList4"/>
    <dgm:cxn modelId="{33BA5B66-05B8-4D89-8261-C2E882D77EA6}" type="presParOf" srcId="{74429539-2406-46F3-84CB-05F4D3784186}" destId="{EA14BFBB-3F14-410E-AF6D-CAA767A32E6F}" srcOrd="0" destOrd="0" presId="urn:microsoft.com/office/officeart/2005/8/layout/vList4"/>
    <dgm:cxn modelId="{2743C9CC-C684-42C7-AC54-D29C4A8FD7D1}" type="presParOf" srcId="{74429539-2406-46F3-84CB-05F4D3784186}" destId="{8CC7C638-E2B3-4C2D-8F69-1672ED189AE5}" srcOrd="1" destOrd="0" presId="urn:microsoft.com/office/officeart/2005/8/layout/vList4"/>
    <dgm:cxn modelId="{7991242D-417A-4214-9C3A-BB3D7F90040B}" type="presParOf" srcId="{74429539-2406-46F3-84CB-05F4D3784186}" destId="{14B39239-368E-47AB-A9EC-25BAB92B0268}" srcOrd="2" destOrd="0" presId="urn:microsoft.com/office/officeart/2005/8/layout/vList4"/>
    <dgm:cxn modelId="{FBBFF1AB-9D09-497D-8188-597050D9D059}" type="presParOf" srcId="{953F6DDE-C95F-46BB-A67D-23B3C32E4066}" destId="{1E9F0D82-41BE-4319-890A-D36CC5F337C9}" srcOrd="1" destOrd="0" presId="urn:microsoft.com/office/officeart/2005/8/layout/vList4"/>
    <dgm:cxn modelId="{E336D3A8-0014-4809-9722-0975AFB8242F}" type="presParOf" srcId="{953F6DDE-C95F-46BB-A67D-23B3C32E4066}" destId="{95678A65-830D-4A4B-9E4A-D5CC7422B4A1}" srcOrd="2" destOrd="0" presId="urn:microsoft.com/office/officeart/2005/8/layout/vList4"/>
    <dgm:cxn modelId="{09455F55-45EB-4CBC-BB6B-C299A6FF107E}" type="presParOf" srcId="{95678A65-830D-4A4B-9E4A-D5CC7422B4A1}" destId="{F298E44A-12AE-4F9E-AEE7-730E58766C27}" srcOrd="0" destOrd="0" presId="urn:microsoft.com/office/officeart/2005/8/layout/vList4"/>
    <dgm:cxn modelId="{B43E359B-298F-4F5F-89DD-32C753C8CEFB}" type="presParOf" srcId="{95678A65-830D-4A4B-9E4A-D5CC7422B4A1}" destId="{BE961AEC-E72A-4A26-9BA2-EE17F3569400}" srcOrd="1" destOrd="0" presId="urn:microsoft.com/office/officeart/2005/8/layout/vList4"/>
    <dgm:cxn modelId="{2D8BB4D3-1985-4DC4-9FA5-853167C604E1}" type="presParOf" srcId="{95678A65-830D-4A4B-9E4A-D5CC7422B4A1}" destId="{BEA1CA8B-32DA-4D84-A5A0-1D3B43D0F2E2}" srcOrd="2" destOrd="0" presId="urn:microsoft.com/office/officeart/2005/8/layout/vList4"/>
    <dgm:cxn modelId="{9EE4EDE9-778E-440E-BE42-4446BF0460DA}" type="presParOf" srcId="{953F6DDE-C95F-46BB-A67D-23B3C32E4066}" destId="{122B852A-4ABC-4902-BE8C-DCB525A31B7C}" srcOrd="3" destOrd="0" presId="urn:microsoft.com/office/officeart/2005/8/layout/vList4"/>
    <dgm:cxn modelId="{8A388533-A9F7-4AB7-A157-7B4513776E4F}" type="presParOf" srcId="{953F6DDE-C95F-46BB-A67D-23B3C32E4066}" destId="{517C8EB1-0DCC-4219-9E3F-B4DF87000792}" srcOrd="4" destOrd="0" presId="urn:microsoft.com/office/officeart/2005/8/layout/vList4"/>
    <dgm:cxn modelId="{69AF1D7E-3053-43AA-80BB-2BC8B2B8683F}" type="presParOf" srcId="{517C8EB1-0DCC-4219-9E3F-B4DF87000792}" destId="{F9CD6E76-2907-4691-A657-3176311FD38D}" srcOrd="0" destOrd="0" presId="urn:microsoft.com/office/officeart/2005/8/layout/vList4"/>
    <dgm:cxn modelId="{C3FD4676-F55B-4A72-8C8A-6DE5003AE59A}" type="presParOf" srcId="{517C8EB1-0DCC-4219-9E3F-B4DF87000792}" destId="{0BB8C39F-2D7D-4899-B19A-D435BA9E5DAF}" srcOrd="1" destOrd="0" presId="urn:microsoft.com/office/officeart/2005/8/layout/vList4"/>
    <dgm:cxn modelId="{3015CEB2-1363-4CCC-8E98-9D34149E0B66}" type="presParOf" srcId="{517C8EB1-0DCC-4219-9E3F-B4DF87000792}" destId="{B19A9DDE-2CE9-4508-BEFD-A8EE2D4B762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6016A7-F93A-460A-A5F4-D2F3C519234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00EFDF6-33A3-42B3-AA04-4044B6D99136}">
      <dgm:prSet phldrT="[Text]" custT="1"/>
      <dgm:spPr/>
      <dgm:t>
        <a:bodyPr/>
        <a:lstStyle/>
        <a:p>
          <a:pPr algn="ctr"/>
          <a:r>
            <a:rPr lang="sv-SE" sz="1200"/>
            <a:t>Välj om utbildningen ska genomföras individuellt eller i grupp på till exempel en APT eller utvecklingsdag. </a:t>
          </a:r>
        </a:p>
      </dgm:t>
    </dgm:pt>
    <dgm:pt modelId="{A02DB75A-B5A8-4579-9579-C051C3D6FBB3}" type="parTrans" cxnId="{2E7F70E4-E432-4F69-9BAE-535C8B940FAF}">
      <dgm:prSet/>
      <dgm:spPr/>
      <dgm:t>
        <a:bodyPr/>
        <a:lstStyle/>
        <a:p>
          <a:endParaRPr lang="sv-SE"/>
        </a:p>
      </dgm:t>
    </dgm:pt>
    <dgm:pt modelId="{8BB3C4A5-BEC6-4A6F-B15F-2B8115965AB8}" type="sibTrans" cxnId="{2E7F70E4-E432-4F69-9BAE-535C8B940FAF}">
      <dgm:prSet/>
      <dgm:spPr/>
      <dgm:t>
        <a:bodyPr/>
        <a:lstStyle/>
        <a:p>
          <a:endParaRPr lang="sv-SE"/>
        </a:p>
      </dgm:t>
    </dgm:pt>
    <dgm:pt modelId="{7DACA507-78DC-4925-B214-12EBCE951837}">
      <dgm:prSet phldrT="[Text]" custT="1"/>
      <dgm:spPr/>
      <dgm:t>
        <a:bodyPr/>
        <a:lstStyle/>
        <a:p>
          <a:r>
            <a:rPr lang="sv-SE" sz="1200" b="1"/>
            <a:t>I grupp</a:t>
          </a:r>
        </a:p>
        <a:p>
          <a:r>
            <a:rPr lang="sv-SE" sz="1200" b="0"/>
            <a:t>Genomgång av utbildningen gemensamt i storgrupp eller mindre grupper samtidigt.</a:t>
          </a:r>
        </a:p>
      </dgm:t>
    </dgm:pt>
    <dgm:pt modelId="{E4CAC441-BFA0-4236-8E03-3319ABF6A431}" type="parTrans" cxnId="{2F2629F8-ACFF-4946-9286-4CEFA4F791B5}">
      <dgm:prSet/>
      <dgm:spPr/>
      <dgm:t>
        <a:bodyPr/>
        <a:lstStyle/>
        <a:p>
          <a:endParaRPr lang="sv-SE"/>
        </a:p>
      </dgm:t>
    </dgm:pt>
    <dgm:pt modelId="{205E2E35-D494-4E95-B729-0CDD3321461F}" type="sibTrans" cxnId="{2F2629F8-ACFF-4946-9286-4CEFA4F791B5}">
      <dgm:prSet/>
      <dgm:spPr/>
      <dgm:t>
        <a:bodyPr/>
        <a:lstStyle/>
        <a:p>
          <a:endParaRPr lang="sv-SE"/>
        </a:p>
      </dgm:t>
    </dgm:pt>
    <dgm:pt modelId="{30574EB1-0462-4871-99EC-E044C8522D53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sv-SE" sz="1200" b="0" i="0"/>
            <a:t>Diskutera utbildningens innehåll i grupp och använd det stödmaterial som finns tillgängligt. Är ni många kan det vara bra att dela upp i mindre grupper så att alla kommer till tals.</a:t>
          </a:r>
          <a:endParaRPr lang="sv-SE" sz="1200"/>
        </a:p>
      </dgm:t>
    </dgm:pt>
    <dgm:pt modelId="{D73759FF-53C8-4CBB-B8EE-6994FA1077BB}" type="parTrans" cxnId="{6747BC49-AAD1-4B0B-9719-3D920BF0D54D}">
      <dgm:prSet/>
      <dgm:spPr/>
      <dgm:t>
        <a:bodyPr/>
        <a:lstStyle/>
        <a:p>
          <a:endParaRPr lang="sv-SE"/>
        </a:p>
      </dgm:t>
    </dgm:pt>
    <dgm:pt modelId="{2B2A3053-70C3-4306-9671-7138D5AD4A5F}" type="sibTrans" cxnId="{6747BC49-AAD1-4B0B-9719-3D920BF0D54D}">
      <dgm:prSet/>
      <dgm:spPr/>
      <dgm:t>
        <a:bodyPr/>
        <a:lstStyle/>
        <a:p>
          <a:endParaRPr lang="sv-SE"/>
        </a:p>
      </dgm:t>
    </dgm:pt>
    <dgm:pt modelId="{243DD371-4E4C-4A41-A612-F3712B2696BD}">
      <dgm:prSet custT="1"/>
      <dgm:spPr/>
      <dgm:t>
        <a:bodyPr/>
        <a:lstStyle/>
        <a:p>
          <a:r>
            <a:rPr lang="sv-SE" sz="1200" b="1" u="none"/>
            <a:t>Individuellt </a:t>
          </a:r>
        </a:p>
        <a:p>
          <a:r>
            <a:rPr lang="sv-SE" sz="1200" b="0" i="0"/>
            <a:t>Inför exempelvis en arbetsplatsträff eller utvecklingsdag kan alla i gruppen få i uppgift gå igenom utbildningen.</a:t>
          </a:r>
          <a:endParaRPr lang="sv-SE" sz="1200"/>
        </a:p>
      </dgm:t>
    </dgm:pt>
    <dgm:pt modelId="{FC07A32E-DB2A-495B-BD18-A4D6A3CB7C04}" type="parTrans" cxnId="{F542EF75-86FE-46A9-B5BE-7E212B695097}">
      <dgm:prSet/>
      <dgm:spPr/>
      <dgm:t>
        <a:bodyPr/>
        <a:lstStyle/>
        <a:p>
          <a:endParaRPr lang="sv-SE"/>
        </a:p>
      </dgm:t>
    </dgm:pt>
    <dgm:pt modelId="{A507F209-A03B-4BBA-9C0D-ECEC97829E89}" type="sibTrans" cxnId="{F542EF75-86FE-46A9-B5BE-7E212B695097}">
      <dgm:prSet/>
      <dgm:spPr/>
      <dgm:t>
        <a:bodyPr/>
        <a:lstStyle/>
        <a:p>
          <a:endParaRPr lang="sv-SE"/>
        </a:p>
      </dgm:t>
    </dgm:pt>
    <dgm:pt modelId="{EC88ECCE-4A29-4232-9E40-B634914CB09F}" type="pres">
      <dgm:prSet presAssocID="{516016A7-F93A-460A-A5F4-D2F3C519234F}" presName="CompostProcess" presStyleCnt="0">
        <dgm:presLayoutVars>
          <dgm:dir/>
          <dgm:resizeHandles val="exact"/>
        </dgm:presLayoutVars>
      </dgm:prSet>
      <dgm:spPr/>
    </dgm:pt>
    <dgm:pt modelId="{2B52BA75-8214-4294-B548-975F4CE1FBA0}" type="pres">
      <dgm:prSet presAssocID="{516016A7-F93A-460A-A5F4-D2F3C519234F}" presName="arrow" presStyleLbl="bgShp" presStyleIdx="0" presStyleCnt="1" custScaleX="106324" custScaleY="77938" custLinFactNeighborX="-7798" custLinFactNeighborY="13778"/>
      <dgm:spPr>
        <a:solidFill>
          <a:schemeClr val="accent5">
            <a:lumMod val="60000"/>
            <a:lumOff val="40000"/>
          </a:schemeClr>
        </a:solidFill>
      </dgm:spPr>
    </dgm:pt>
    <dgm:pt modelId="{8FF5ADEB-A33E-4089-B0DB-D8D004925522}" type="pres">
      <dgm:prSet presAssocID="{516016A7-F93A-460A-A5F4-D2F3C519234F}" presName="linearProcess" presStyleCnt="0"/>
      <dgm:spPr/>
    </dgm:pt>
    <dgm:pt modelId="{7EC4DAFE-0633-4769-B52B-964B7C78B308}" type="pres">
      <dgm:prSet presAssocID="{500EFDF6-33A3-42B3-AA04-4044B6D99136}" presName="textNode" presStyleLbl="node1" presStyleIdx="0" presStyleCnt="4">
        <dgm:presLayoutVars>
          <dgm:bulletEnabled val="1"/>
        </dgm:presLayoutVars>
      </dgm:prSet>
      <dgm:spPr/>
    </dgm:pt>
    <dgm:pt modelId="{8B00B2B3-EE27-4336-B6E9-426D812AB792}" type="pres">
      <dgm:prSet presAssocID="{8BB3C4A5-BEC6-4A6F-B15F-2B8115965AB8}" presName="sibTrans" presStyleCnt="0"/>
      <dgm:spPr/>
    </dgm:pt>
    <dgm:pt modelId="{292A482A-B31C-4BFD-BA5B-77DE9D152D16}" type="pres">
      <dgm:prSet presAssocID="{7DACA507-78DC-4925-B214-12EBCE951837}" presName="textNode" presStyleLbl="node1" presStyleIdx="1" presStyleCnt="4" custLinFactNeighborX="-14674" custLinFactNeighborY="60387">
        <dgm:presLayoutVars>
          <dgm:bulletEnabled val="1"/>
        </dgm:presLayoutVars>
      </dgm:prSet>
      <dgm:spPr/>
    </dgm:pt>
    <dgm:pt modelId="{07CE7A07-533F-4B59-866F-D07F4A4F39C3}" type="pres">
      <dgm:prSet presAssocID="{205E2E35-D494-4E95-B729-0CDD3321461F}" presName="sibTrans" presStyleCnt="0"/>
      <dgm:spPr/>
    </dgm:pt>
    <dgm:pt modelId="{4B14C0E0-6B4D-462E-A48F-689D25F7B847}" type="pres">
      <dgm:prSet presAssocID="{243DD371-4E4C-4A41-A612-F3712B2696BD}" presName="textNode" presStyleLbl="node1" presStyleIdx="2" presStyleCnt="4" custLinFactX="-100000" custLinFactNeighborX="-114826" custLinFactNeighborY="-59581">
        <dgm:presLayoutVars>
          <dgm:bulletEnabled val="1"/>
        </dgm:presLayoutVars>
      </dgm:prSet>
      <dgm:spPr/>
    </dgm:pt>
    <dgm:pt modelId="{76D53B21-8A80-4509-A4B7-8228CFD9135D}" type="pres">
      <dgm:prSet presAssocID="{A507F209-A03B-4BBA-9C0D-ECEC97829E89}" presName="sibTrans" presStyleCnt="0"/>
      <dgm:spPr/>
    </dgm:pt>
    <dgm:pt modelId="{613A1BA2-337A-49F9-AD81-CE6C154C1974}" type="pres">
      <dgm:prSet presAssocID="{30574EB1-0462-4871-99EC-E044C8522D53}" presName="textNode" presStyleLbl="node1" presStyleIdx="3" presStyleCnt="4" custScaleX="143703" custScaleY="114970" custLinFactX="-100000" custLinFactNeighborX="-112896" custLinFactNeighborY="348">
        <dgm:presLayoutVars>
          <dgm:bulletEnabled val="1"/>
        </dgm:presLayoutVars>
      </dgm:prSet>
      <dgm:spPr/>
    </dgm:pt>
  </dgm:ptLst>
  <dgm:cxnLst>
    <dgm:cxn modelId="{6747BC49-AAD1-4B0B-9719-3D920BF0D54D}" srcId="{516016A7-F93A-460A-A5F4-D2F3C519234F}" destId="{30574EB1-0462-4871-99EC-E044C8522D53}" srcOrd="3" destOrd="0" parTransId="{D73759FF-53C8-4CBB-B8EE-6994FA1077BB}" sibTransId="{2B2A3053-70C3-4306-9671-7138D5AD4A5F}"/>
    <dgm:cxn modelId="{7710E370-C243-4DC1-8E34-1A1A10662FD1}" type="presOf" srcId="{30574EB1-0462-4871-99EC-E044C8522D53}" destId="{613A1BA2-337A-49F9-AD81-CE6C154C1974}" srcOrd="0" destOrd="0" presId="urn:microsoft.com/office/officeart/2005/8/layout/hProcess9"/>
    <dgm:cxn modelId="{F542EF75-86FE-46A9-B5BE-7E212B695097}" srcId="{516016A7-F93A-460A-A5F4-D2F3C519234F}" destId="{243DD371-4E4C-4A41-A612-F3712B2696BD}" srcOrd="2" destOrd="0" parTransId="{FC07A32E-DB2A-495B-BD18-A4D6A3CB7C04}" sibTransId="{A507F209-A03B-4BBA-9C0D-ECEC97829E89}"/>
    <dgm:cxn modelId="{522086B9-9B98-4CD9-BDB2-5AB3A2291F4E}" type="presOf" srcId="{500EFDF6-33A3-42B3-AA04-4044B6D99136}" destId="{7EC4DAFE-0633-4769-B52B-964B7C78B308}" srcOrd="0" destOrd="0" presId="urn:microsoft.com/office/officeart/2005/8/layout/hProcess9"/>
    <dgm:cxn modelId="{2E7F70E4-E432-4F69-9BAE-535C8B940FAF}" srcId="{516016A7-F93A-460A-A5F4-D2F3C519234F}" destId="{500EFDF6-33A3-42B3-AA04-4044B6D99136}" srcOrd="0" destOrd="0" parTransId="{A02DB75A-B5A8-4579-9579-C051C3D6FBB3}" sibTransId="{8BB3C4A5-BEC6-4A6F-B15F-2B8115965AB8}"/>
    <dgm:cxn modelId="{2C036BE9-9D55-4C1E-B84D-F2D2BBB680C1}" type="presOf" srcId="{243DD371-4E4C-4A41-A612-F3712B2696BD}" destId="{4B14C0E0-6B4D-462E-A48F-689D25F7B847}" srcOrd="0" destOrd="0" presId="urn:microsoft.com/office/officeart/2005/8/layout/hProcess9"/>
    <dgm:cxn modelId="{F08633EB-6848-438A-B31D-3D29522D8E2F}" type="presOf" srcId="{7DACA507-78DC-4925-B214-12EBCE951837}" destId="{292A482A-B31C-4BFD-BA5B-77DE9D152D16}" srcOrd="0" destOrd="0" presId="urn:microsoft.com/office/officeart/2005/8/layout/hProcess9"/>
    <dgm:cxn modelId="{3B003CEE-43F3-4B5D-AA08-29EAC45F54C0}" type="presOf" srcId="{516016A7-F93A-460A-A5F4-D2F3C519234F}" destId="{EC88ECCE-4A29-4232-9E40-B634914CB09F}" srcOrd="0" destOrd="0" presId="urn:microsoft.com/office/officeart/2005/8/layout/hProcess9"/>
    <dgm:cxn modelId="{2F2629F8-ACFF-4946-9286-4CEFA4F791B5}" srcId="{516016A7-F93A-460A-A5F4-D2F3C519234F}" destId="{7DACA507-78DC-4925-B214-12EBCE951837}" srcOrd="1" destOrd="0" parTransId="{E4CAC441-BFA0-4236-8E03-3319ABF6A431}" sibTransId="{205E2E35-D494-4E95-B729-0CDD3321461F}"/>
    <dgm:cxn modelId="{2D517764-9D16-4170-ABA2-FBA7362333F1}" type="presParOf" srcId="{EC88ECCE-4A29-4232-9E40-B634914CB09F}" destId="{2B52BA75-8214-4294-B548-975F4CE1FBA0}" srcOrd="0" destOrd="0" presId="urn:microsoft.com/office/officeart/2005/8/layout/hProcess9"/>
    <dgm:cxn modelId="{F3A0DFF4-CAED-4C3E-80CB-254A0D1942B5}" type="presParOf" srcId="{EC88ECCE-4A29-4232-9E40-B634914CB09F}" destId="{8FF5ADEB-A33E-4089-B0DB-D8D004925522}" srcOrd="1" destOrd="0" presId="urn:microsoft.com/office/officeart/2005/8/layout/hProcess9"/>
    <dgm:cxn modelId="{FE2B7D43-6362-4DBC-9EF1-6D19B2D80AC9}" type="presParOf" srcId="{8FF5ADEB-A33E-4089-B0DB-D8D004925522}" destId="{7EC4DAFE-0633-4769-B52B-964B7C78B308}" srcOrd="0" destOrd="0" presId="urn:microsoft.com/office/officeart/2005/8/layout/hProcess9"/>
    <dgm:cxn modelId="{527C7195-A880-40DE-8740-35138FF4CF8A}" type="presParOf" srcId="{8FF5ADEB-A33E-4089-B0DB-D8D004925522}" destId="{8B00B2B3-EE27-4336-B6E9-426D812AB792}" srcOrd="1" destOrd="0" presId="urn:microsoft.com/office/officeart/2005/8/layout/hProcess9"/>
    <dgm:cxn modelId="{28FC2E68-4837-435C-ADE9-616219734472}" type="presParOf" srcId="{8FF5ADEB-A33E-4089-B0DB-D8D004925522}" destId="{292A482A-B31C-4BFD-BA5B-77DE9D152D16}" srcOrd="2" destOrd="0" presId="urn:microsoft.com/office/officeart/2005/8/layout/hProcess9"/>
    <dgm:cxn modelId="{DFC7C3DA-B1BF-4E25-9AA8-F471AC21D07E}" type="presParOf" srcId="{8FF5ADEB-A33E-4089-B0DB-D8D004925522}" destId="{07CE7A07-533F-4B59-866F-D07F4A4F39C3}" srcOrd="3" destOrd="0" presId="urn:microsoft.com/office/officeart/2005/8/layout/hProcess9"/>
    <dgm:cxn modelId="{BFFB1216-FA45-4E50-B47F-813A887B2B61}" type="presParOf" srcId="{8FF5ADEB-A33E-4089-B0DB-D8D004925522}" destId="{4B14C0E0-6B4D-462E-A48F-689D25F7B847}" srcOrd="4" destOrd="0" presId="urn:microsoft.com/office/officeart/2005/8/layout/hProcess9"/>
    <dgm:cxn modelId="{14B9A4C6-3944-4A59-9F26-0A6B06A51B59}" type="presParOf" srcId="{8FF5ADEB-A33E-4089-B0DB-D8D004925522}" destId="{76D53B21-8A80-4509-A4B7-8228CFD9135D}" srcOrd="5" destOrd="0" presId="urn:microsoft.com/office/officeart/2005/8/layout/hProcess9"/>
    <dgm:cxn modelId="{9A0DD498-B97D-49ED-A2C3-3900FF7A4A05}" type="presParOf" srcId="{8FF5ADEB-A33E-4089-B0DB-D8D004925522}" destId="{613A1BA2-337A-49F9-AD81-CE6C154C197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14BFBB-3F14-410E-AF6D-CAA767A32E6F}">
      <dsp:nvSpPr>
        <dsp:cNvPr id="0" name=""/>
        <dsp:cNvSpPr/>
      </dsp:nvSpPr>
      <dsp:spPr>
        <a:xfrm>
          <a:off x="0" y="0"/>
          <a:ext cx="6382577" cy="978846"/>
        </a:xfrm>
        <a:prstGeom prst="roundRect">
          <a:avLst>
            <a:gd name="adj" fmla="val 10000"/>
          </a:avLst>
        </a:prstGeom>
        <a:solidFill>
          <a:srgbClr val="B1B70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1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Din roll i att förbättra kvaliteten i det vi gör</a:t>
          </a:r>
        </a:p>
      </dsp:txBody>
      <dsp:txXfrm>
        <a:off x="1374400" y="0"/>
        <a:ext cx="5008176" cy="978846"/>
      </dsp:txXfrm>
    </dsp:sp>
    <dsp:sp modelId="{8CC7C638-E2B3-4C2D-8F69-1672ED189AE5}">
      <dsp:nvSpPr>
        <dsp:cNvPr id="0" name=""/>
        <dsp:cNvSpPr/>
      </dsp:nvSpPr>
      <dsp:spPr>
        <a:xfrm>
          <a:off x="97884" y="97884"/>
          <a:ext cx="1276515" cy="783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24000" r="-2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8E44A-12AE-4F9E-AEE7-730E58766C27}">
      <dsp:nvSpPr>
        <dsp:cNvPr id="0" name=""/>
        <dsp:cNvSpPr/>
      </dsp:nvSpPr>
      <dsp:spPr>
        <a:xfrm>
          <a:off x="0" y="1076730"/>
          <a:ext cx="6382577" cy="978846"/>
        </a:xfrm>
        <a:prstGeom prst="roundRect">
          <a:avLst>
            <a:gd name="adj" fmla="val 10000"/>
          </a:avLst>
        </a:prstGeom>
        <a:solidFill>
          <a:srgbClr val="D8601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2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Vad är det som ska förbättras?</a:t>
          </a:r>
          <a:endParaRPr lang="sv-SE" sz="1600" kern="1200"/>
        </a:p>
      </dsp:txBody>
      <dsp:txXfrm>
        <a:off x="1374400" y="1076730"/>
        <a:ext cx="5008176" cy="978846"/>
      </dsp:txXfrm>
    </dsp:sp>
    <dsp:sp modelId="{BE961AEC-E72A-4A26-9BA2-EE17F3569400}">
      <dsp:nvSpPr>
        <dsp:cNvPr id="0" name=""/>
        <dsp:cNvSpPr/>
      </dsp:nvSpPr>
      <dsp:spPr>
        <a:xfrm>
          <a:off x="97884" y="1174615"/>
          <a:ext cx="1276515" cy="783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D6E76-2907-4691-A657-3176311FD38D}">
      <dsp:nvSpPr>
        <dsp:cNvPr id="0" name=""/>
        <dsp:cNvSpPr/>
      </dsp:nvSpPr>
      <dsp:spPr>
        <a:xfrm>
          <a:off x="0" y="2153461"/>
          <a:ext cx="6382577" cy="978846"/>
        </a:xfrm>
        <a:prstGeom prst="roundRect">
          <a:avLst>
            <a:gd name="adj" fmla="val 10000"/>
          </a:avLst>
        </a:prstGeom>
        <a:solidFill>
          <a:srgbClr val="82BBC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3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Från idé till förbättring</a:t>
          </a:r>
        </a:p>
      </dsp:txBody>
      <dsp:txXfrm>
        <a:off x="1374400" y="2153461"/>
        <a:ext cx="5008176" cy="978846"/>
      </dsp:txXfrm>
    </dsp:sp>
    <dsp:sp modelId="{0BB8C39F-2D7D-4899-B19A-D435BA9E5DAF}">
      <dsp:nvSpPr>
        <dsp:cNvPr id="0" name=""/>
        <dsp:cNvSpPr/>
      </dsp:nvSpPr>
      <dsp:spPr>
        <a:xfrm>
          <a:off x="97884" y="2251346"/>
          <a:ext cx="1276515" cy="783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/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E58C5E-0079-4ABD-9AE7-75D472C11478}">
      <dsp:nvSpPr>
        <dsp:cNvPr id="0" name=""/>
        <dsp:cNvSpPr/>
      </dsp:nvSpPr>
      <dsp:spPr>
        <a:xfrm>
          <a:off x="0" y="3230192"/>
          <a:ext cx="6382577" cy="978846"/>
        </a:xfrm>
        <a:prstGeom prst="roundRect">
          <a:avLst>
            <a:gd name="adj" fmla="val 10000"/>
          </a:avLst>
        </a:prstGeom>
        <a:solidFill>
          <a:srgbClr val="B30E9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4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Att inte bara förbättra det uppenbara</a:t>
          </a:r>
        </a:p>
      </dsp:txBody>
      <dsp:txXfrm>
        <a:off x="1374400" y="3230192"/>
        <a:ext cx="5008176" cy="978846"/>
      </dsp:txXfrm>
    </dsp:sp>
    <dsp:sp modelId="{30BA1097-1B37-4507-A088-E790F413F760}">
      <dsp:nvSpPr>
        <dsp:cNvPr id="0" name=""/>
        <dsp:cNvSpPr/>
      </dsp:nvSpPr>
      <dsp:spPr>
        <a:xfrm>
          <a:off x="97884" y="3328076"/>
          <a:ext cx="1276515" cy="78307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14BFBB-3F14-410E-AF6D-CAA767A32E6F}">
      <dsp:nvSpPr>
        <dsp:cNvPr id="0" name=""/>
        <dsp:cNvSpPr/>
      </dsp:nvSpPr>
      <dsp:spPr>
        <a:xfrm>
          <a:off x="0" y="0"/>
          <a:ext cx="6975058" cy="1188311"/>
        </a:xfrm>
        <a:prstGeom prst="roundRect">
          <a:avLst>
            <a:gd name="adj" fmla="val 10000"/>
          </a:avLst>
        </a:prstGeom>
        <a:solidFill>
          <a:srgbClr val="00629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1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Välj ut en förbättring</a:t>
          </a:r>
        </a:p>
      </dsp:txBody>
      <dsp:txXfrm>
        <a:off x="1513842" y="0"/>
        <a:ext cx="5461215" cy="1188311"/>
      </dsp:txXfrm>
    </dsp:sp>
    <dsp:sp modelId="{8CC7C638-E2B3-4C2D-8F69-1672ED189AE5}">
      <dsp:nvSpPr>
        <dsp:cNvPr id="0" name=""/>
        <dsp:cNvSpPr/>
      </dsp:nvSpPr>
      <dsp:spPr>
        <a:xfrm>
          <a:off x="118831" y="118831"/>
          <a:ext cx="1395011" cy="9506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8E44A-12AE-4F9E-AEE7-730E58766C27}">
      <dsp:nvSpPr>
        <dsp:cNvPr id="0" name=""/>
        <dsp:cNvSpPr/>
      </dsp:nvSpPr>
      <dsp:spPr>
        <a:xfrm>
          <a:off x="0" y="1307142"/>
          <a:ext cx="6975058" cy="1188311"/>
        </a:xfrm>
        <a:prstGeom prst="roundRect">
          <a:avLst>
            <a:gd name="adj" fmla="val 10000"/>
          </a:avLst>
        </a:prstGeom>
        <a:solidFill>
          <a:srgbClr val="9D223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2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Ta fram förbättringsförslag</a:t>
          </a:r>
          <a:endParaRPr lang="sv-SE" sz="1600" kern="1200"/>
        </a:p>
      </dsp:txBody>
      <dsp:txXfrm>
        <a:off x="1513842" y="1307142"/>
        <a:ext cx="5461215" cy="1188311"/>
      </dsp:txXfrm>
    </dsp:sp>
    <dsp:sp modelId="{BE961AEC-E72A-4A26-9BA2-EE17F3569400}">
      <dsp:nvSpPr>
        <dsp:cNvPr id="0" name=""/>
        <dsp:cNvSpPr/>
      </dsp:nvSpPr>
      <dsp:spPr>
        <a:xfrm>
          <a:off x="118831" y="1425973"/>
          <a:ext cx="1395011" cy="9506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D6E76-2907-4691-A657-3176311FD38D}">
      <dsp:nvSpPr>
        <dsp:cNvPr id="0" name=""/>
        <dsp:cNvSpPr/>
      </dsp:nvSpPr>
      <dsp:spPr>
        <a:xfrm>
          <a:off x="0" y="2614285"/>
          <a:ext cx="6975058" cy="1188311"/>
        </a:xfrm>
        <a:prstGeom prst="roundRect">
          <a:avLst>
            <a:gd name="adj" fmla="val 10000"/>
          </a:avLst>
        </a:prstGeom>
        <a:solidFill>
          <a:srgbClr val="0087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1" kern="1200"/>
            <a:t>Tema 3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kern="1200"/>
            <a:t>Testa idéer och dra lärdom</a:t>
          </a:r>
        </a:p>
      </dsp:txBody>
      <dsp:txXfrm>
        <a:off x="1513842" y="2614285"/>
        <a:ext cx="5461215" cy="1188311"/>
      </dsp:txXfrm>
    </dsp:sp>
    <dsp:sp modelId="{0BB8C39F-2D7D-4899-B19A-D435BA9E5DAF}">
      <dsp:nvSpPr>
        <dsp:cNvPr id="0" name=""/>
        <dsp:cNvSpPr/>
      </dsp:nvSpPr>
      <dsp:spPr>
        <a:xfrm>
          <a:off x="118831" y="2733116"/>
          <a:ext cx="1395011" cy="9506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/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2BA75-8214-4294-B548-975F4CE1FBA0}">
      <dsp:nvSpPr>
        <dsp:cNvPr id="0" name=""/>
        <dsp:cNvSpPr/>
      </dsp:nvSpPr>
      <dsp:spPr>
        <a:xfrm>
          <a:off x="0" y="1007376"/>
          <a:ext cx="8754822" cy="2144059"/>
        </a:xfrm>
        <a:prstGeom prst="rightArrow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C4DAFE-0633-4769-B52B-964B7C78B308}">
      <dsp:nvSpPr>
        <dsp:cNvPr id="0" name=""/>
        <dsp:cNvSpPr/>
      </dsp:nvSpPr>
      <dsp:spPr>
        <a:xfrm>
          <a:off x="2618" y="1383796"/>
          <a:ext cx="1961085" cy="14118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/>
            <a:t>Välj om utbildningen ska genomföras individuellt eller i grupp på till exempel en APT eller utvecklingsdag. </a:t>
          </a:r>
        </a:p>
      </dsp:txBody>
      <dsp:txXfrm>
        <a:off x="71540" y="1452718"/>
        <a:ext cx="1823241" cy="1274037"/>
      </dsp:txXfrm>
    </dsp:sp>
    <dsp:sp modelId="{292A482A-B31C-4BFD-BA5B-77DE9D152D16}">
      <dsp:nvSpPr>
        <dsp:cNvPr id="0" name=""/>
        <dsp:cNvSpPr/>
      </dsp:nvSpPr>
      <dsp:spPr>
        <a:xfrm>
          <a:off x="2242589" y="2117822"/>
          <a:ext cx="1961085" cy="14118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b="1" kern="1200"/>
            <a:t>I grupp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b="0" kern="1200"/>
            <a:t>Genomgång av utbildningen gemensamt i storgrupp eller mindre grupper samtidigt.</a:t>
          </a:r>
        </a:p>
      </dsp:txBody>
      <dsp:txXfrm>
        <a:off x="2311511" y="2186744"/>
        <a:ext cx="1823241" cy="1274037"/>
      </dsp:txXfrm>
    </dsp:sp>
    <dsp:sp modelId="{4B14C0E0-6B4D-462E-A48F-689D25F7B847}">
      <dsp:nvSpPr>
        <dsp:cNvPr id="0" name=""/>
        <dsp:cNvSpPr/>
      </dsp:nvSpPr>
      <dsp:spPr>
        <a:xfrm>
          <a:off x="2242093" y="542583"/>
          <a:ext cx="1961085" cy="14118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b="1" u="none" kern="1200"/>
            <a:t>Individuellt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b="0" i="0" kern="1200"/>
            <a:t>Inför exempelvis en arbetsplatsträff eller utvecklingsdag kan alla i gruppen få i uppgift gå igenom utbildningen.</a:t>
          </a:r>
          <a:endParaRPr lang="sv-SE" sz="1200" kern="1200"/>
        </a:p>
      </dsp:txBody>
      <dsp:txXfrm>
        <a:off x="2311015" y="611505"/>
        <a:ext cx="1823241" cy="1274037"/>
      </dsp:txXfrm>
    </dsp:sp>
    <dsp:sp modelId="{613A1BA2-337A-49F9-AD81-CE6C154C1974}">
      <dsp:nvSpPr>
        <dsp:cNvPr id="0" name=""/>
        <dsp:cNvSpPr/>
      </dsp:nvSpPr>
      <dsp:spPr>
        <a:xfrm>
          <a:off x="4536333" y="1283030"/>
          <a:ext cx="2818138" cy="1623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sv-SE" sz="1200" b="0" i="0" kern="1200"/>
            <a:t>Diskutera utbildningens innehåll i grupp och använd det stödmaterial som finns tillgängligt. Är ni många kan det vara bra att dela upp i mindre grupper så att alla kommer till tals.</a:t>
          </a:r>
          <a:endParaRPr lang="sv-SE" sz="1200" kern="1200"/>
        </a:p>
      </dsp:txBody>
      <dsp:txXfrm>
        <a:off x="4615573" y="1362270"/>
        <a:ext cx="2659658" cy="1464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2025-04-29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2025-04-29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0339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Länk till vårdgivarwebben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8436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Strategi för omställningen av hälso- och sjukvården 2023-2027 delas in i fem övergripande områden:​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Nära vård​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Prioritering​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Digitalisering​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Kvalitetsdriven verksamhetsutveckling och kompetensförsörjning​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Barnuppdraget​</a:t>
            </a:r>
          </a:p>
          <a:p>
            <a:endParaRPr lang="sv-SE"/>
          </a:p>
          <a:p>
            <a:endParaRPr lang="sv-SE"/>
          </a:p>
          <a:p>
            <a:r>
              <a:rPr lang="sv-SE"/>
              <a:t>Kvalitetsdriven verksamhetsutveckling som stöd för att nå de övriga områdena.</a:t>
            </a:r>
          </a:p>
          <a:p>
            <a:endParaRPr lang="sv-SE"/>
          </a:p>
          <a:p>
            <a:r>
              <a:rPr lang="sv-SE"/>
              <a:t>​</a:t>
            </a:r>
          </a:p>
          <a:p>
            <a:endParaRPr lang="sv-SE"/>
          </a:p>
          <a:p>
            <a:r>
              <a:rPr lang="sv-SE"/>
              <a:t>​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542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ECD70-0F3F-298E-4F2F-08F8B128A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0CF81FC0-01A4-3901-2648-7E8EB39820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44B51CDF-B620-4CBD-459E-0AF04B7AFC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0F53B3B-F6BC-3990-D89F-3672E214B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6348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8592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8134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D56A2-D4FB-4BEC-C5D5-AF6FD12EE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A87B308F-5E2A-D0E7-DE10-6E8C26A5CB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30778AEF-3064-EF15-E3C7-A66022B744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Plocka texter från 3, 4, 5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2756E95-5B64-31F4-5230-C8401FCDDB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0501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82335-5EC9-8C9E-53C2-964FC53FF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A05E9946-9C86-6701-4317-261ABAE9F4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1CA6D787-C2D0-A5C0-D07A-7A98BF635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E974E6A-D5A0-75DC-BC57-E73101ADC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1239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AB45D-4289-4C56-8221-D2F8F6FE2C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0AA415B6-02AF-8048-1947-C2A2B6E234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9C9781EB-C1F2-3C0D-1743-97A4F68C3F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BB09AD3-F5ED-7F5C-8592-F2F9DA42BE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0193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381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394A-EC62-4C81-BE8B-21761FA72FFD}" type="datetime1">
              <a:rPr lang="sv-SE" smtClean="0"/>
              <a:t>2025-04-29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28">
            <a:extLst>
              <a:ext uri="{FF2B5EF4-FFF2-40B4-BE49-F238E27FC236}">
                <a16:creationId xmlns:a16="http://schemas.microsoft.com/office/drawing/2014/main" id="{BB51B449-2513-B8F3-2B63-E71100F978A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5" name="Freeform: Shape 30">
              <a:extLst>
                <a:ext uri="{FF2B5EF4-FFF2-40B4-BE49-F238E27FC236}">
                  <a16:creationId xmlns:a16="http://schemas.microsoft.com/office/drawing/2014/main" id="{CF300A9A-17BC-D773-8918-887CEF4026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31">
              <a:extLst>
                <a:ext uri="{FF2B5EF4-FFF2-40B4-BE49-F238E27FC236}">
                  <a16:creationId xmlns:a16="http://schemas.microsoft.com/office/drawing/2014/main" id="{1D7FFA80-56C3-4ADD-DF3C-C90E7D530A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32">
              <a:extLst>
                <a:ext uri="{FF2B5EF4-FFF2-40B4-BE49-F238E27FC236}">
                  <a16:creationId xmlns:a16="http://schemas.microsoft.com/office/drawing/2014/main" id="{69FE296A-0031-81BC-6089-2A24FC515C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33">
              <a:extLst>
                <a:ext uri="{FF2B5EF4-FFF2-40B4-BE49-F238E27FC236}">
                  <a16:creationId xmlns:a16="http://schemas.microsoft.com/office/drawing/2014/main" id="{004E38EF-08B8-7AAB-45C8-0F4D1AAC55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34">
              <a:extLst>
                <a:ext uri="{FF2B5EF4-FFF2-40B4-BE49-F238E27FC236}">
                  <a16:creationId xmlns:a16="http://schemas.microsoft.com/office/drawing/2014/main" id="{1C775D9D-4C6A-8975-C972-8816C73BDE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35">
              <a:extLst>
                <a:ext uri="{FF2B5EF4-FFF2-40B4-BE49-F238E27FC236}">
                  <a16:creationId xmlns:a16="http://schemas.microsoft.com/office/drawing/2014/main" id="{D75E7932-0FB6-64F2-B35F-AABC08F908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36">
              <a:extLst>
                <a:ext uri="{FF2B5EF4-FFF2-40B4-BE49-F238E27FC236}">
                  <a16:creationId xmlns:a16="http://schemas.microsoft.com/office/drawing/2014/main" id="{57FB1F63-CCE2-273B-C40B-56152D202E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37">
              <a:extLst>
                <a:ext uri="{FF2B5EF4-FFF2-40B4-BE49-F238E27FC236}">
                  <a16:creationId xmlns:a16="http://schemas.microsoft.com/office/drawing/2014/main" id="{014EC904-A4EA-3DEA-B024-5DC5F02EED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38">
              <a:extLst>
                <a:ext uri="{FF2B5EF4-FFF2-40B4-BE49-F238E27FC236}">
                  <a16:creationId xmlns:a16="http://schemas.microsoft.com/office/drawing/2014/main" id="{2D575801-093F-FE1B-1D2F-A91174798E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55FAA1CC-6459-F716-A628-D24F6B9DD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DBBDC78D-1DE7-BCAF-99C5-1E1E43F52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F52C-0E71-4FA5-B091-CE6AF8AA422B}" type="datetime1">
              <a:rPr lang="sv-SE" smtClean="0"/>
              <a:t>2025-04-29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D92E4CF-C020-EFB7-8F61-D6F43430107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2200" y="2113721"/>
            <a:ext cx="5002955" cy="3756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2025-04-29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3771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8598DE-C2A6-41F0-9783-24954E98884B}" type="datetime1">
              <a:rPr lang="sv-SE" smtClean="0"/>
              <a:t>2025-04-29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ACE7E74-CDF2-8E7F-0785-3738B875A2C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  <p:sp>
        <p:nvSpPr>
          <p:cNvPr id="5" name="Freeform: Shape 32">
            <a:extLst>
              <a:ext uri="{FF2B5EF4-FFF2-40B4-BE49-F238E27FC236}">
                <a16:creationId xmlns:a16="http://schemas.microsoft.com/office/drawing/2014/main" id="{FCA1630E-4FA1-813B-6FB5-6B8EA29DFC23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33">
            <a:extLst>
              <a:ext uri="{FF2B5EF4-FFF2-40B4-BE49-F238E27FC236}">
                <a16:creationId xmlns:a16="http://schemas.microsoft.com/office/drawing/2014/main" id="{2B03F9E4-CBF3-3FAD-7A8C-30005A1801FA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34">
            <a:extLst>
              <a:ext uri="{FF2B5EF4-FFF2-40B4-BE49-F238E27FC236}">
                <a16:creationId xmlns:a16="http://schemas.microsoft.com/office/drawing/2014/main" id="{DAB90BBB-7589-BC25-6C27-BE15CF7BF058}"/>
              </a:ext>
            </a:extLst>
          </p:cNvPr>
          <p:cNvSpPr>
            <a:spLocks noChangeAspect="1"/>
          </p:cNvSpPr>
          <p:nvPr userDrawn="1"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35">
            <a:extLst>
              <a:ext uri="{FF2B5EF4-FFF2-40B4-BE49-F238E27FC236}">
                <a16:creationId xmlns:a16="http://schemas.microsoft.com/office/drawing/2014/main" id="{820856E7-20FE-6D95-61A0-CC38B82FEDE0}"/>
              </a:ext>
            </a:extLst>
          </p:cNvPr>
          <p:cNvSpPr>
            <a:spLocks noChangeAspect="1"/>
          </p:cNvSpPr>
          <p:nvPr userDrawn="1"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36">
            <a:extLst>
              <a:ext uri="{FF2B5EF4-FFF2-40B4-BE49-F238E27FC236}">
                <a16:creationId xmlns:a16="http://schemas.microsoft.com/office/drawing/2014/main" id="{125799E2-37F2-0C3F-51A3-D071A013E705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37">
            <a:extLst>
              <a:ext uri="{FF2B5EF4-FFF2-40B4-BE49-F238E27FC236}">
                <a16:creationId xmlns:a16="http://schemas.microsoft.com/office/drawing/2014/main" id="{6EEA36D4-6C11-D52A-A47F-18E40D0C6847}"/>
              </a:ext>
            </a:extLst>
          </p:cNvPr>
          <p:cNvSpPr>
            <a:spLocks noChangeAspect="1"/>
          </p:cNvSpPr>
          <p:nvPr userDrawn="1"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38">
            <a:extLst>
              <a:ext uri="{FF2B5EF4-FFF2-40B4-BE49-F238E27FC236}">
                <a16:creationId xmlns:a16="http://schemas.microsoft.com/office/drawing/2014/main" id="{5C5F6E48-4C0B-4D2B-818B-1BE457F59527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39">
            <a:extLst>
              <a:ext uri="{FF2B5EF4-FFF2-40B4-BE49-F238E27FC236}">
                <a16:creationId xmlns:a16="http://schemas.microsoft.com/office/drawing/2014/main" id="{F0242E9B-645C-96CC-D772-EBBC66A77DC7}"/>
              </a:ext>
            </a:extLst>
          </p:cNvPr>
          <p:cNvSpPr>
            <a:spLocks noChangeAspect="1"/>
          </p:cNvSpPr>
          <p:nvPr userDrawn="1"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5C417587-585B-3553-7B4B-03B7FC05F2F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5" name="Freeform: Shape 14">
              <a:extLst>
                <a:ext uri="{FF2B5EF4-FFF2-40B4-BE49-F238E27FC236}">
                  <a16:creationId xmlns:a16="http://schemas.microsoft.com/office/drawing/2014/main" id="{B0344151-8CCE-0681-53A0-38C6286C45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175F8EDF-FDD3-5430-466D-9FDBD7CCA9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B351A889-3BB9-FF21-B1DF-61E7A92EC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A95B309E-D263-11E8-9807-1C7D2CFE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3171-E06F-4130-9746-7895F817E1C4}" type="datetime1">
              <a:rPr lang="sv-SE" smtClean="0"/>
              <a:t>2025-04-29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B169851-7A77-4A06-AE09-C82A9CBD2496}" type="datetime1">
              <a:rPr lang="sv-SE" smtClean="0"/>
              <a:t>2025-04-29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11">
            <a:extLst>
              <a:ext uri="{FF2B5EF4-FFF2-40B4-BE49-F238E27FC236}">
                <a16:creationId xmlns:a16="http://schemas.microsoft.com/office/drawing/2014/main" id="{1FA5C84F-C4B8-CEC1-3555-41A99D993A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79B0-413A-4051-AC70-FDF99FC56381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4C3381B4-AC30-6419-D826-946D93D76D7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14">
              <a:extLst>
                <a:ext uri="{FF2B5EF4-FFF2-40B4-BE49-F238E27FC236}">
                  <a16:creationId xmlns:a16="http://schemas.microsoft.com/office/drawing/2014/main" id="{1FC6FDEA-C781-902D-A489-58BB1BF305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15">
              <a:extLst>
                <a:ext uri="{FF2B5EF4-FFF2-40B4-BE49-F238E27FC236}">
                  <a16:creationId xmlns:a16="http://schemas.microsoft.com/office/drawing/2014/main" id="{E3AC7685-6FDC-1A23-7B20-B455EC5C93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1F9B59B5-C37C-6616-7B01-4CE9FC56AF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A1D2A4-1E6D-4628-8A60-DE3F0BE3AA4B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Platshållare för bild 4">
            <a:extLst>
              <a:ext uri="{FF2B5EF4-FFF2-40B4-BE49-F238E27FC236}">
                <a16:creationId xmlns:a16="http://schemas.microsoft.com/office/drawing/2014/main" id="{DCC3B870-75C4-56B4-5593-0D8B71AFE9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203D-B86F-47E8-8A8A-5130504DC6E9}" type="datetime1">
              <a:rPr lang="sv-SE" smtClean="0"/>
              <a:t>2025-04-29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4B93-B7F4-4AF6-B3C2-56120E927E73}" type="datetime1">
              <a:rPr lang="sv-SE" smtClean="0"/>
              <a:t>2025-04-29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2FBC6931-E223-E99B-A9A0-DEFAA56E81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27985" y="2917869"/>
            <a:ext cx="5736030" cy="102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6DEDFC3-1DC9-4C66-B00E-38754BA9AFC5}" type="datetime1">
              <a:rPr lang="sv-SE" smtClean="0"/>
              <a:t>2025-04-29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2" r:id="rId11"/>
  </p:sldLayoutIdLst>
  <p:hf sldNum="0" hd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.vgregion.se/s/nrishMaTVXzByWa5Kp3ZnT/CstDhNCNhkgvgeW2qyveFZ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ellanarkiv-offentlig.vgregion.se/alfresco/s/archive/stream/public/v1/source/available/sofia/ssn12256-1676465726-319/surrogate/KVU-Hur%20vi%20genomf%c3%b6rde%20utvecklingsdagen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halsa-och-vard/vardgivarwebben/vardskiftet/om-vardens-forandring/omstallningen-av-varden-2023-2027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vgregion.se/halsa-och-vard/vardgivarwebben/utveckling--uppfoljning/utbildning/utbildning-i-kvalitetsdriven-verksamhetsutveckling/" TargetMode="External"/><Relationship Id="rId4" Type="http://schemas.openxmlformats.org/officeDocument/2006/relationships/hyperlink" Target="https://mellanarkiv-offentlig.vgregion.se/alfresco/s/archive/stream/public/v1/source/available/sofia/rs10135-794280002-23/surrogate/Strategi%20f%c3%b6r%20omst%c3%a4llningen%20av%20h%c3%a4lso-och%20sjukv%c3%a5rden%20i%20V%c3%a4stra%20G%c3%b6talandsregionen%202023%20-%202027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arportalen.vgregion.se/course/view.php?id=422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7">
            <a:extLst>
              <a:ext uri="{FF2B5EF4-FFF2-40B4-BE49-F238E27FC236}">
                <a16:creationId xmlns:a16="http://schemas.microsoft.com/office/drawing/2014/main" id="{D11FED8F-FD75-BCD2-0422-2887022A3B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2514" y="2604168"/>
            <a:ext cx="6286499" cy="2387600"/>
          </a:xfrm>
        </p:spPr>
        <p:txBody>
          <a:bodyPr/>
          <a:lstStyle/>
          <a:p>
            <a:br>
              <a:rPr lang="sv-SE"/>
            </a:br>
            <a:br>
              <a:rPr lang="sv-SE"/>
            </a:br>
            <a:r>
              <a:rPr lang="sv-SE"/>
              <a:t>Kvalitetsdriven verksamhetsutveckling</a:t>
            </a:r>
            <a:br>
              <a:rPr lang="sv-SE"/>
            </a:br>
            <a:br>
              <a:rPr lang="sv-SE"/>
            </a:br>
            <a:r>
              <a:rPr lang="sv-SE" sz="2800"/>
              <a:t>Webbutbildning för medarbetare</a:t>
            </a:r>
            <a:br>
              <a:rPr lang="sv-SE" sz="2800"/>
            </a:b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BFB9D93-765D-9378-3CDE-482FD868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2745-FC1A-48FF-BE21-8034D5D069DC}" type="datetime1">
              <a:rPr lang="sv-SE" smtClean="0"/>
              <a:t>2025-04-29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533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A01AC16-DB68-A850-EC28-3CAB016EC3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16745A-DB02-4656-B21F-E5D52A4A3AB8}" type="datetime1">
              <a:rPr lang="sv-SE" smtClean="0"/>
              <a:pPr>
                <a:spcAft>
                  <a:spcPts val="600"/>
                </a:spcAft>
              </a:pPr>
              <a:t>2025-04-29</a:t>
            </a:fld>
            <a:endParaRPr lang="sv-SE"/>
          </a:p>
        </p:txBody>
      </p:sp>
      <p:sp>
        <p:nvSpPr>
          <p:cNvPr id="2" name="Rubrik 5">
            <a:extLst>
              <a:ext uri="{FF2B5EF4-FFF2-40B4-BE49-F238E27FC236}">
                <a16:creationId xmlns:a16="http://schemas.microsoft.com/office/drawing/2014/main" id="{7A79583B-408F-1DAC-F177-34B0F61DBF6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87580" y="411767"/>
            <a:ext cx="6540232" cy="5689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Tips på genomförande</a:t>
            </a:r>
          </a:p>
        </p:txBody>
      </p:sp>
      <p:sp>
        <p:nvSpPr>
          <p:cNvPr id="6" name="Platshållare för innehåll 12">
            <a:extLst>
              <a:ext uri="{FF2B5EF4-FFF2-40B4-BE49-F238E27FC236}">
                <a16:creationId xmlns:a16="http://schemas.microsoft.com/office/drawing/2014/main" id="{D2CE36C4-A3B1-F539-8C8F-40B2539F20A9}"/>
              </a:ext>
            </a:extLst>
          </p:cNvPr>
          <p:cNvSpPr txBox="1">
            <a:spLocks/>
          </p:cNvSpPr>
          <p:nvPr/>
        </p:nvSpPr>
        <p:spPr>
          <a:xfrm>
            <a:off x="787580" y="1118955"/>
            <a:ext cx="8650817" cy="11197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9875" indent="-2698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Verdana" panose="020B0604030504040204" pitchFamily="34" charset="0"/>
              <a:buNone/>
            </a:pPr>
            <a:r>
              <a:rPr lang="sv-SE" sz="1600" b="0" i="0">
                <a:solidFill>
                  <a:srgbClr val="000000"/>
                </a:solidFill>
                <a:effectLst/>
                <a:latin typeface="+mj-lt"/>
              </a:rPr>
              <a:t>Utbildningen är utformad så att man kan gå igenom den stegvis och välja det sätt som passar i tid och plats. Du kan ta del av utbildningen både individuellt och tillsammans med andra i grupp.</a:t>
            </a:r>
            <a:endParaRPr lang="sv-SE" sz="1600">
              <a:latin typeface="+mj-lt"/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B50086A-25BB-7237-6948-7C38FEFF6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960398"/>
              </p:ext>
            </p:extLst>
          </p:nvPr>
        </p:nvGraphicFramePr>
        <p:xfrm>
          <a:off x="787580" y="2053683"/>
          <a:ext cx="9687174" cy="3529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37508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D8A0710-BB06-6448-FF27-56CFF5DEBE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339565E6-6EEF-4040-DF69-53B3B673A6D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48001" y="2384946"/>
            <a:ext cx="6540232" cy="5689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v-SE" sz="3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1EA9929-BCD0-047D-F83C-2045AEF5BED5}"/>
              </a:ext>
            </a:extLst>
          </p:cNvPr>
          <p:cNvSpPr txBox="1"/>
          <p:nvPr/>
        </p:nvSpPr>
        <p:spPr>
          <a:xfrm>
            <a:off x="787580" y="2072497"/>
            <a:ext cx="6096000" cy="2095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2000" u="sng" kern="100">
                <a:solidFill>
                  <a:srgbClr val="0563C1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Länk till filmen - Kvalitetsdriven verksamhetsutveckling Närhälsan Lindome</a:t>
            </a:r>
            <a:endParaRPr lang="sv-SE" sz="2000" u="sng" kern="100">
              <a:solidFill>
                <a:srgbClr val="0563C1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sv-SE" sz="2000" u="sng" kern="100">
              <a:solidFill>
                <a:srgbClr val="0563C1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2000" u="sng" kern="10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KVU-Hur vi genomförde utvecklingsdagen.pdf</a:t>
            </a:r>
            <a:endParaRPr lang="sv-SE" sz="2000" u="sng" kern="100">
              <a:solidFill>
                <a:srgbClr val="0563C1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sv-SE" sz="24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ubrik 5">
            <a:extLst>
              <a:ext uri="{FF2B5EF4-FFF2-40B4-BE49-F238E27FC236}">
                <a16:creationId xmlns:a16="http://schemas.microsoft.com/office/drawing/2014/main" id="{FEDCF073-856C-001E-3E02-B53BD4A95861}"/>
              </a:ext>
            </a:extLst>
          </p:cNvPr>
          <p:cNvSpPr txBox="1">
            <a:spLocks/>
          </p:cNvSpPr>
          <p:nvPr/>
        </p:nvSpPr>
        <p:spPr>
          <a:xfrm>
            <a:off x="787580" y="411767"/>
            <a:ext cx="6540232" cy="5689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v-SE"/>
              <a:t>Praktiskt exempel</a:t>
            </a:r>
          </a:p>
        </p:txBody>
      </p:sp>
      <p:sp>
        <p:nvSpPr>
          <p:cNvPr id="7" name="Platshållare för innehåll 12">
            <a:extLst>
              <a:ext uri="{FF2B5EF4-FFF2-40B4-BE49-F238E27FC236}">
                <a16:creationId xmlns:a16="http://schemas.microsoft.com/office/drawing/2014/main" id="{E7DF67F5-43B3-DC53-47D1-7058AF0A3E9E}"/>
              </a:ext>
            </a:extLst>
          </p:cNvPr>
          <p:cNvSpPr txBox="1">
            <a:spLocks/>
          </p:cNvSpPr>
          <p:nvPr/>
        </p:nvSpPr>
        <p:spPr>
          <a:xfrm>
            <a:off x="787580" y="1118955"/>
            <a:ext cx="8650817" cy="11197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9875" indent="-2698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Verdana" panose="020B0604030504040204" pitchFamily="34" charset="0"/>
              <a:buNone/>
            </a:pPr>
            <a:r>
              <a:rPr lang="sv-SE" sz="1600" b="0" i="0">
                <a:solidFill>
                  <a:srgbClr val="000000"/>
                </a:solidFill>
                <a:effectLst/>
                <a:latin typeface="+mj-lt"/>
              </a:rPr>
              <a:t>Titta på en film som visar ett praktiskt exempel på hur man genomfört webbutbildningen tillsammans på Närhälsan Lindome.</a:t>
            </a:r>
            <a:endParaRPr lang="sv-SE" sz="1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642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899297A-8A79-D5C3-A6EC-214BE185F74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0" y="1250949"/>
            <a:ext cx="8650817" cy="4356101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sv-SE" sz="2000" kern="100">
              <a:solidFill>
                <a:srgbClr val="0070C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  <a:hlinkClick r:id="rId3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sv-SE" sz="2000" kern="100">
                <a:solidFill>
                  <a:srgbClr val="0070C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Omställningen av vården</a:t>
            </a:r>
            <a:endParaRPr lang="sv-SE" sz="2000" kern="100">
              <a:solidFill>
                <a:srgbClr val="0070C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sv-SE" sz="2000">
                <a:latin typeface="+mj-lt"/>
                <a:hlinkClick r:id="rId4"/>
              </a:rPr>
              <a:t>Strategi för omställningen av hälso- och sjukvården 2023-2027</a:t>
            </a:r>
            <a:endParaRPr lang="sv-SE" sz="2000">
              <a:solidFill>
                <a:srgbClr val="FF0000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sv-SE" sz="2000">
                <a:latin typeface="+mj-lt"/>
                <a:hlinkClick r:id="rId5"/>
              </a:rPr>
              <a:t>Utbildning i kvalitetsdriven verksamhetsutveckling - Vårdgivarwebben Västra Götalandsregionen</a:t>
            </a:r>
            <a:endParaRPr lang="sv-SE" sz="2000">
              <a:latin typeface="+mj-lt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sv-SE" sz="2400" kern="10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sv-SE" sz="18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573D9F1-82A3-D186-59D0-90C7DEEE234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1E3D92CD-9F8A-CCC2-E08C-3F6A159521C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87580" y="418073"/>
            <a:ext cx="6014117" cy="5689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Länkar</a:t>
            </a:r>
          </a:p>
        </p:txBody>
      </p:sp>
    </p:spTree>
    <p:extLst>
      <p:ext uri="{BB962C8B-B14F-4D97-AF65-F5344CB8AC3E}">
        <p14:creationId xmlns:p14="http://schemas.microsoft.com/office/powerpoint/2010/main" val="944193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80D3025-C9FB-1672-95A2-D199E252B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8FC-305C-4DBC-88F6-EB740103CBF5}" type="datetime1">
              <a:rPr lang="sv-SE" smtClean="0"/>
              <a:t>2025-04-29</a:t>
            </a:fld>
            <a:endParaRPr lang="sv-SE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B128FEC5-F3AB-6913-F05B-3BEC16F9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-1047750"/>
            <a:ext cx="8642350" cy="1047750"/>
          </a:xfr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Avslutningssida</a:t>
            </a:r>
          </a:p>
        </p:txBody>
      </p:sp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4DF2F7F9-805B-9663-3612-502C3E01F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80" y="405606"/>
            <a:ext cx="6014117" cy="1047750"/>
          </a:xfrm>
        </p:spPr>
        <p:txBody>
          <a:bodyPr/>
          <a:lstStyle/>
          <a:p>
            <a:r>
              <a:rPr lang="sv-SE"/>
              <a:t>Strategi för omställning </a:t>
            </a:r>
            <a:br>
              <a:rPr lang="sv-SE"/>
            </a:br>
            <a:r>
              <a:rPr lang="sv-SE"/>
              <a:t>av hälso- och sjukvården</a:t>
            </a:r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CF7F416A-2E4D-B5A6-6D51-00736D36B2E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7580" y="2146067"/>
            <a:ext cx="5739680" cy="3756990"/>
          </a:xfrm>
        </p:spPr>
        <p:txBody>
          <a:bodyPr/>
          <a:lstStyle/>
          <a:p>
            <a:pPr marL="0" indent="0">
              <a:buNone/>
            </a:pPr>
            <a:r>
              <a:rPr lang="sv-SE"/>
              <a:t>Övergripande områden</a:t>
            </a:r>
          </a:p>
          <a:p>
            <a:r>
              <a:rPr lang="sv-SE" sz="2000"/>
              <a:t>Nära vård</a:t>
            </a:r>
          </a:p>
          <a:p>
            <a:r>
              <a:rPr lang="sv-SE" sz="2000"/>
              <a:t>Prioritering</a:t>
            </a:r>
          </a:p>
          <a:p>
            <a:r>
              <a:rPr lang="sv-SE" sz="2000"/>
              <a:t>Digitalisering</a:t>
            </a:r>
          </a:p>
          <a:p>
            <a:r>
              <a:rPr lang="sv-SE" sz="2000" b="1"/>
              <a:t>Kvalitetsdriven verksamhetsutveckling</a:t>
            </a:r>
          </a:p>
          <a:p>
            <a:r>
              <a:rPr lang="sv-SE" sz="2000"/>
              <a:t>Kompetensförsörjning</a:t>
            </a:r>
          </a:p>
          <a:p>
            <a:r>
              <a:rPr lang="sv-SE" sz="2000"/>
              <a:t>Barnuppdraget</a:t>
            </a:r>
            <a:endParaRPr lang="sv-SE"/>
          </a:p>
        </p:txBody>
      </p:sp>
      <p:pic>
        <p:nvPicPr>
          <p:cNvPr id="10" name="Platshållare för bild 9">
            <a:extLst>
              <a:ext uri="{FF2B5EF4-FFF2-40B4-BE49-F238E27FC236}">
                <a16:creationId xmlns:a16="http://schemas.microsoft.com/office/drawing/2014/main" id="{EA3B7F68-0266-C67F-72B0-670D54896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1" t="-203" r="32219" b="203"/>
          <a:stretch/>
        </p:blipFill>
        <p:spPr>
          <a:xfrm>
            <a:off x="6801696" y="380998"/>
            <a:ext cx="5002954" cy="6071396"/>
          </a:xfrm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525F0A2-12F1-09C1-F583-B7EB9ABC7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2025-04-29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1686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07000-A59E-A66B-CF42-157BEFC3E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5023C7F-F032-24FF-22CB-78C230D17F6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9" name="Rubrik 5">
            <a:extLst>
              <a:ext uri="{FF2B5EF4-FFF2-40B4-BE49-F238E27FC236}">
                <a16:creationId xmlns:a16="http://schemas.microsoft.com/office/drawing/2014/main" id="{DE6A2962-3BB7-5130-F7AE-4D89BF193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80" y="418073"/>
            <a:ext cx="6014117" cy="568966"/>
          </a:xfrm>
        </p:spPr>
        <p:txBody>
          <a:bodyPr/>
          <a:lstStyle/>
          <a:p>
            <a:r>
              <a:rPr lang="sv-SE"/>
              <a:t>Effektmål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31A29CC9-0923-BDCF-42DA-A1013A0BC3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0" y="1163451"/>
            <a:ext cx="8650817" cy="568966"/>
          </a:xfrm>
        </p:spPr>
        <p:txBody>
          <a:bodyPr/>
          <a:lstStyle/>
          <a:p>
            <a:pPr marL="0" indent="0">
              <a:buNone/>
            </a:pPr>
            <a:r>
              <a:rPr lang="sv-SE"/>
              <a:t>Kvalitetsdriven verksamhetsutveckling</a:t>
            </a: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AE6C7B86-DD9C-B2DD-0244-FEBCB398A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67507"/>
              </p:ext>
            </p:extLst>
          </p:nvPr>
        </p:nvGraphicFramePr>
        <p:xfrm>
          <a:off x="787580" y="1908829"/>
          <a:ext cx="8804892" cy="393425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78837">
                  <a:extLst>
                    <a:ext uri="{9D8B030D-6E8A-4147-A177-3AD203B41FA5}">
                      <a16:colId xmlns:a16="http://schemas.microsoft.com/office/drawing/2014/main" val="2928502798"/>
                    </a:ext>
                  </a:extLst>
                </a:gridCol>
                <a:gridCol w="2230877">
                  <a:extLst>
                    <a:ext uri="{9D8B030D-6E8A-4147-A177-3AD203B41FA5}">
                      <a16:colId xmlns:a16="http://schemas.microsoft.com/office/drawing/2014/main" val="511680905"/>
                    </a:ext>
                  </a:extLst>
                </a:gridCol>
                <a:gridCol w="2293955">
                  <a:extLst>
                    <a:ext uri="{9D8B030D-6E8A-4147-A177-3AD203B41FA5}">
                      <a16:colId xmlns:a16="http://schemas.microsoft.com/office/drawing/2014/main" val="390670001"/>
                    </a:ext>
                  </a:extLst>
                </a:gridCol>
                <a:gridCol w="2201223">
                  <a:extLst>
                    <a:ext uri="{9D8B030D-6E8A-4147-A177-3AD203B41FA5}">
                      <a16:colId xmlns:a16="http://schemas.microsoft.com/office/drawing/2014/main" val="1497017989"/>
                    </a:ext>
                  </a:extLst>
                </a:gridCol>
              </a:tblGrid>
              <a:tr h="1013552">
                <a:tc>
                  <a:txBody>
                    <a:bodyPr/>
                    <a:lstStyle/>
                    <a:p>
                      <a:pPr algn="ctr"/>
                      <a:r>
                        <a:rPr lang="sv-SE" sz="1700" b="0">
                          <a:solidFill>
                            <a:schemeClr val="bg1"/>
                          </a:solidFill>
                        </a:rPr>
                        <a:t>Delområdet nedbrutet</a:t>
                      </a:r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700" b="0">
                          <a:solidFill>
                            <a:schemeClr val="bg1"/>
                          </a:solidFill>
                        </a:rPr>
                        <a:t>Effektmål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700" b="0">
                          <a:solidFill>
                            <a:schemeClr val="bg1"/>
                          </a:solidFill>
                        </a:rPr>
                        <a:t>2024 - 2025</a:t>
                      </a:r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700" b="0">
                          <a:solidFill>
                            <a:schemeClr val="bg1"/>
                          </a:solidFill>
                        </a:rPr>
                        <a:t>Effektmål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700" b="0">
                          <a:solidFill>
                            <a:schemeClr val="bg1"/>
                          </a:solidFill>
                        </a:rPr>
                        <a:t>2026 - 2027</a:t>
                      </a:r>
                    </a:p>
                    <a:p>
                      <a:endParaRPr lang="sv-SE" sz="2100"/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700" b="0">
                          <a:solidFill>
                            <a:schemeClr val="bg1"/>
                          </a:solidFill>
                        </a:rPr>
                        <a:t>Framtidsvision 2028</a:t>
                      </a:r>
                    </a:p>
                    <a:p>
                      <a:endParaRPr lang="sv-SE" sz="2100"/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271629"/>
                  </a:ext>
                </a:extLst>
              </a:tr>
              <a:tr h="2920700">
                <a:tc>
                  <a:txBody>
                    <a:bodyPr/>
                    <a:lstStyle/>
                    <a:p>
                      <a:r>
                        <a:rPr lang="sv-SE" sz="1400" b="1"/>
                        <a:t>Lokalt förbättringsarbete</a:t>
                      </a:r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Ökad kompetens och förutsättningar för att kontinuerligt utveckla vården utifrån bästa kunskap i beslutsfattande och förbättringsarbete på alla nivåer.</a:t>
                      </a:r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Vårdens chefer och medarbetares arbetssätt genomsyras fortsatt av att kontinuerligt förbättra lokala och regionala vårdprocesser utifrån bästa kunskap vilket skapar förutsättningar för en god och jämlik vård.</a:t>
                      </a:r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Lokalt förbättringsarbete är en naturlig del i alla verksamheter inom VGR. Det sker utifrån lokala behov och i samverkan regionalt.</a:t>
                      </a:r>
                    </a:p>
                  </a:txBody>
                  <a:tcPr marL="109203" marR="109203" marT="54602" marB="5460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30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667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72264E3-FB1B-29E6-0644-E17DF976C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81" y="1126900"/>
            <a:ext cx="7020488" cy="796394"/>
          </a:xfrm>
        </p:spPr>
        <p:txBody>
          <a:bodyPr/>
          <a:lstStyle/>
          <a:p>
            <a:r>
              <a:rPr lang="sv-SE" sz="2500"/>
              <a:t>Kvalitetsdriven verksamhetsutveckling 2023-2027</a:t>
            </a:r>
            <a:endParaRPr lang="sv-SE" sz="2500" i="1">
              <a:solidFill>
                <a:srgbClr val="00B050"/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3428387-7D71-F3D5-542F-20F05D77CC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1" y="2147460"/>
            <a:ext cx="5308420" cy="440311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sz="1800"/>
              <a:t>Kvalitetsdriven verksamhetsutveckling ska genomsyra arbetssättet inom Hälso- och sjukvården och vara en ledstjärna i allt utvecklingsarbete.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br>
              <a:rPr lang="sv-SE" sz="1800"/>
            </a:br>
            <a:r>
              <a:rPr lang="sv-SE" sz="1800"/>
              <a:t>Det är ett kraftfullt stöd i genomförandet av omställningen i sin helhet.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v-SE" sz="180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sz="1800"/>
              <a:t>Kontinuerlig kompetensutveckling hos vårdens medarbetare är en förutsättning för bästa vård och ska säkras. Lokalt förbättringsarbete stöds med kompetensutveckling i kvalitetsdriven verksamhetsutveckling.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v-SE" sz="180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697990A-A4A1-5C67-3C7C-A6519110B9F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EFC19EE8-742B-5899-0CEE-07F7A1A7CF71}"/>
              </a:ext>
            </a:extLst>
          </p:cNvPr>
          <p:cNvSpPr txBox="1">
            <a:spLocks/>
          </p:cNvSpPr>
          <p:nvPr/>
        </p:nvSpPr>
        <p:spPr>
          <a:xfrm>
            <a:off x="787580" y="418073"/>
            <a:ext cx="6014117" cy="5689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Vad?</a:t>
            </a:r>
          </a:p>
        </p:txBody>
      </p:sp>
      <p:pic>
        <p:nvPicPr>
          <p:cNvPr id="8" name="Bildobjekt 7" descr="En bild som visar Barnkonst, illustration, clipart, konst">
            <a:extLst>
              <a:ext uri="{FF2B5EF4-FFF2-40B4-BE49-F238E27FC236}">
                <a16:creationId xmlns:a16="http://schemas.microsoft.com/office/drawing/2014/main" id="{2A49BB22-FA30-B578-B1AC-140A438E7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268" y="1211206"/>
            <a:ext cx="3876580" cy="321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05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72264E3-FB1B-29E6-0644-E17DF976C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80" y="1101906"/>
            <a:ext cx="7033458" cy="873614"/>
          </a:xfrm>
        </p:spPr>
        <p:txBody>
          <a:bodyPr/>
          <a:lstStyle/>
          <a:p>
            <a:br>
              <a:rPr lang="sv-SE"/>
            </a:br>
            <a:r>
              <a:rPr lang="sv-SE" sz="2500"/>
              <a:t>Vilken kompetens behöver alla medarbetare i organisationen? </a:t>
            </a:r>
            <a:endParaRPr lang="sv-SE" sz="2500" i="1">
              <a:solidFill>
                <a:srgbClr val="00B050"/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3428387-7D71-F3D5-542F-20F05D77CC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0" y="2204514"/>
            <a:ext cx="5308420" cy="381687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sz="2000"/>
              <a:t>För att ständigt förbättra för dem vi är till för är det betydelsefullt att vi alla i organisationen känner till hur och varför kvalitetsarbete bedrivs. Att förstå varför är viktigt för att skapa engagemang och drivkraft.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v-SE" sz="200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sz="2000"/>
              <a:t>Utbildningsinsatser för medarbetare behöver vara lättillgängliga och därför har webbutbildningen med tillhörande arbetsmaterial tagits fram.</a:t>
            </a:r>
          </a:p>
          <a:p>
            <a:pPr>
              <a:lnSpc>
                <a:spcPct val="100000"/>
              </a:lnSpc>
            </a:pPr>
            <a:endParaRPr lang="sv-SE" sz="200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697990A-A4A1-5C67-3C7C-A6519110B9F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EB650AF8-CA7C-B717-59A3-3C15CBB9A070}"/>
              </a:ext>
            </a:extLst>
          </p:cNvPr>
          <p:cNvSpPr txBox="1">
            <a:spLocks/>
          </p:cNvSpPr>
          <p:nvPr/>
        </p:nvSpPr>
        <p:spPr>
          <a:xfrm>
            <a:off x="787580" y="418073"/>
            <a:ext cx="6014117" cy="5689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Varför?</a:t>
            </a:r>
          </a:p>
        </p:txBody>
      </p:sp>
      <p:pic>
        <p:nvPicPr>
          <p:cNvPr id="8" name="Bildobjekt 7" descr="En bild som visar klädsel, julgran, jul, person">
            <a:extLst>
              <a:ext uri="{FF2B5EF4-FFF2-40B4-BE49-F238E27FC236}">
                <a16:creationId xmlns:a16="http://schemas.microsoft.com/office/drawing/2014/main" id="{B094DEF5-BD9E-264B-2479-9591FFDCFB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701" y="669134"/>
            <a:ext cx="3805385" cy="331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79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98613-4F5A-3BEC-E5AE-86FB395E1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A5DA3C2-B52D-9A1F-4921-AACCEEC233A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sp>
        <p:nvSpPr>
          <p:cNvPr id="24" name="Rubrik 5">
            <a:extLst>
              <a:ext uri="{FF2B5EF4-FFF2-40B4-BE49-F238E27FC236}">
                <a16:creationId xmlns:a16="http://schemas.microsoft.com/office/drawing/2014/main" id="{67CDCCB8-85A3-D3D9-FF3C-50C2952C1A4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87580" y="205456"/>
            <a:ext cx="6014117" cy="1155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Varför kvalitetsdriven verksamhetsutveckling?</a:t>
            </a:r>
          </a:p>
        </p:txBody>
      </p:sp>
      <p:pic>
        <p:nvPicPr>
          <p:cNvPr id="6" name="Bildobjekt 5" descr="En bild som visar nio röda byggstenar.">
            <a:extLst>
              <a:ext uri="{FF2B5EF4-FFF2-40B4-BE49-F238E27FC236}">
                <a16:creationId xmlns:a16="http://schemas.microsoft.com/office/drawing/2014/main" id="{33684590-8E99-2401-AD5C-55BFD52FA9C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65" y="1668780"/>
            <a:ext cx="7791861" cy="4458335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0814008E-32EA-24F0-6BE3-27FC079CB8C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07166" y="4728000"/>
            <a:ext cx="1621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1200">
                <a:solidFill>
                  <a:schemeClr val="bg1"/>
                </a:solidFill>
              </a:rPr>
              <a:t>Förståelse varför förbättrings-arbete är viktigt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BEF40C87-0965-D1F6-3D2F-DBD42EFD2AD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63351" y="4700349"/>
            <a:ext cx="16218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1200">
                <a:solidFill>
                  <a:schemeClr val="bg1"/>
                </a:solidFill>
              </a:rPr>
              <a:t>Öka kunskapen och förmågan att driva förbättrings-arbeten lokalt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129D5D82-0CF2-3411-C85F-9A7607D02A5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795807" y="4728000"/>
            <a:ext cx="1621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1200">
                <a:solidFill>
                  <a:schemeClr val="bg1"/>
                </a:solidFill>
              </a:rPr>
              <a:t>Ta tillvara kunskaper och erfarenheter 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267623E1-0511-B7D0-7832-5CDD0269C77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152403" y="3589567"/>
            <a:ext cx="16218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1200">
                <a:solidFill>
                  <a:schemeClr val="bg1"/>
                </a:solidFill>
              </a:rPr>
              <a:t>Lösa problem här och nu, öka initiativ till förbättringar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0CD13F33-8629-C3E2-F7B1-4DC31556208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74299" y="3682438"/>
            <a:ext cx="1621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1200">
                <a:solidFill>
                  <a:schemeClr val="bg1"/>
                </a:solidFill>
              </a:rPr>
              <a:t>Förbättra arbetsresultat och arbetsmiljö 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31D0714-7D9D-E72D-9717-0719BF04CBB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85647" y="2500902"/>
            <a:ext cx="1621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1200">
                <a:solidFill>
                  <a:schemeClr val="bg1"/>
                </a:solidFill>
              </a:rPr>
              <a:t>Utveckla bästa möjliga vård och kvalité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EBF08A33-A58D-CCC9-951F-DD95151802DE}"/>
              </a:ext>
            </a:extLst>
          </p:cNvPr>
          <p:cNvSpPr txBox="1"/>
          <p:nvPr/>
        </p:nvSpPr>
        <p:spPr>
          <a:xfrm>
            <a:off x="7899541" y="5030266"/>
            <a:ext cx="1867499" cy="31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sv-SE"/>
              <a:t>Grundutbildning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39689F50-5675-4530-3924-64A5ECA91819}"/>
              </a:ext>
            </a:extLst>
          </p:cNvPr>
          <p:cNvSpPr txBox="1"/>
          <p:nvPr/>
        </p:nvSpPr>
        <p:spPr>
          <a:xfrm>
            <a:off x="7899541" y="3580039"/>
            <a:ext cx="2265813" cy="31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sv-SE"/>
              <a:t>Praktisk vägledning</a:t>
            </a:r>
          </a:p>
        </p:txBody>
      </p:sp>
    </p:spTree>
    <p:extLst>
      <p:ext uri="{BB962C8B-B14F-4D97-AF65-F5344CB8AC3E}">
        <p14:creationId xmlns:p14="http://schemas.microsoft.com/office/powerpoint/2010/main" val="193825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C3B724-0CDD-F334-F6E2-3C324F54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80" y="501391"/>
            <a:ext cx="8642350" cy="1047750"/>
          </a:xfrm>
        </p:spPr>
        <p:txBody>
          <a:bodyPr/>
          <a:lstStyle/>
          <a:p>
            <a:r>
              <a:rPr lang="sv-SE"/>
              <a:t>Kvalitetsdriven verksamhetsutveckling för medarbetare - webbutbildning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16A0C73-FC7C-3A32-A6DB-DB702C4FA8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0" y="1769320"/>
            <a:ext cx="8514075" cy="50886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000">
                <a:latin typeface="+mj-lt"/>
              </a:rPr>
              <a:t>Utbildningen finns tillgänglig i </a:t>
            </a:r>
            <a:r>
              <a:rPr lang="sv-SE" sz="2000" err="1">
                <a:latin typeface="+mj-lt"/>
              </a:rPr>
              <a:t>Lärportalen</a:t>
            </a:r>
            <a:r>
              <a:rPr lang="sv-SE" sz="2000">
                <a:latin typeface="+mj-lt"/>
              </a:rPr>
              <a:t>; </a:t>
            </a:r>
            <a:r>
              <a:rPr lang="sv-SE" sz="1800" u="sng">
                <a:solidFill>
                  <a:srgbClr val="467886"/>
                </a:solidFill>
                <a:effectLst/>
                <a:latin typeface="Verdana" panose="020B060403050404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webbutbildning i kvalitetsdriven verksamhetsutveckling för medarbetare</a:t>
            </a:r>
            <a:endParaRPr lang="sv-SE" sz="200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sv-SE" sz="2000">
                <a:latin typeface="+mj-lt"/>
              </a:rPr>
              <a:t>Den är indelad i 2 delar, grundutbildning och praktisk vägledning</a:t>
            </a:r>
          </a:p>
          <a:p>
            <a:pPr>
              <a:lnSpc>
                <a:spcPct val="100000"/>
              </a:lnSpc>
            </a:pPr>
            <a:r>
              <a:rPr lang="sv-SE" sz="2000">
                <a:latin typeface="+mj-lt"/>
              </a:rPr>
              <a:t>Grundutbildningen består av 4 korta teman som</a:t>
            </a:r>
            <a:r>
              <a:rPr lang="sv-SE" sz="2000" b="0" i="0">
                <a:solidFill>
                  <a:srgbClr val="000000"/>
                </a:solidFill>
                <a:effectLst/>
                <a:latin typeface="+mj-lt"/>
              </a:rPr>
              <a:t> har fokus på varför det är så viktigt att arbeta med förbättringar. Till varje tema finns reflektions- och diskussionsfrågor som ni kan ta del av individuellt och tillsammans för att skapa reflektion och delge vad ni lärt er.</a:t>
            </a:r>
            <a:endParaRPr lang="sv-SE" sz="200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sv-SE" sz="2000">
                <a:latin typeface="+mj-lt"/>
              </a:rPr>
              <a:t>Praktisk vägledning består av 3 praktiska teman som fokuserar på vad en förbättring kan vara och hur den blir verklighet. </a:t>
            </a:r>
            <a:br>
              <a:rPr lang="sv-SE" sz="2000">
                <a:latin typeface="+mj-lt"/>
              </a:rPr>
            </a:br>
            <a:r>
              <a:rPr lang="sv-SE" sz="2000">
                <a:latin typeface="+mj-lt"/>
              </a:rPr>
              <a:t>Till varje tema finns arbetsdokument där ni får stöd i att bli konkreta med en faktisk förändring.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A01AC16-DB68-A850-EC28-3CAB016EC3A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7800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9F7AE-4F0E-8824-9716-70A75DE16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568284B-D32D-0789-F7BC-15AC37197FC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B39B915-BC63-1B0E-4C27-41F9BBFB4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7763142"/>
              </p:ext>
            </p:extLst>
          </p:nvPr>
        </p:nvGraphicFramePr>
        <p:xfrm>
          <a:off x="787579" y="2308073"/>
          <a:ext cx="6382577" cy="4211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ubrik 5">
            <a:extLst>
              <a:ext uri="{FF2B5EF4-FFF2-40B4-BE49-F238E27FC236}">
                <a16:creationId xmlns:a16="http://schemas.microsoft.com/office/drawing/2014/main" id="{E3BAC61C-4384-BD33-56F5-92CFB05C552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87580" y="411767"/>
            <a:ext cx="6014117" cy="5689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Grundutbildning (30 min) </a:t>
            </a:r>
          </a:p>
        </p:txBody>
      </p:sp>
      <p:sp>
        <p:nvSpPr>
          <p:cNvPr id="11" name="Platshållare för innehåll 12">
            <a:extLst>
              <a:ext uri="{FF2B5EF4-FFF2-40B4-BE49-F238E27FC236}">
                <a16:creationId xmlns:a16="http://schemas.microsoft.com/office/drawing/2014/main" id="{EC142B98-06D3-F53F-2851-32D12B6087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0" y="1097237"/>
            <a:ext cx="8650817" cy="16144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1600"/>
              <a:t>4 teman </a:t>
            </a:r>
          </a:p>
          <a:p>
            <a:pPr>
              <a:lnSpc>
                <a:spcPct val="100000"/>
              </a:lnSpc>
            </a:pPr>
            <a:r>
              <a:rPr lang="sv-SE" sz="1600"/>
              <a:t>Individuella reflektionsfrågor</a:t>
            </a:r>
          </a:p>
          <a:p>
            <a:pPr>
              <a:lnSpc>
                <a:spcPct val="100000"/>
              </a:lnSpc>
            </a:pPr>
            <a:r>
              <a:rPr lang="sv-SE" sz="1600"/>
              <a:t>Diskussionsfrågor i grupp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8845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BC7F6-D830-E339-7205-A8669B157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A099FD0-79B9-76D9-0B78-31379877A5C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16745A-DB02-4656-B21F-E5D52A4A3AB8}" type="datetime1">
              <a:rPr lang="sv-SE" smtClean="0"/>
              <a:t>2025-04-29</a:t>
            </a:fld>
            <a:endParaRPr lang="sv-SE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0E8ECEE-67E8-82E8-F8BF-2273768E4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5751847"/>
              </p:ext>
            </p:extLst>
          </p:nvPr>
        </p:nvGraphicFramePr>
        <p:xfrm>
          <a:off x="787580" y="2153614"/>
          <a:ext cx="6975058" cy="3802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ubrik 5">
            <a:extLst>
              <a:ext uri="{FF2B5EF4-FFF2-40B4-BE49-F238E27FC236}">
                <a16:creationId xmlns:a16="http://schemas.microsoft.com/office/drawing/2014/main" id="{FB1BAA73-7781-9D35-04F0-996B8D51D58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87580" y="411767"/>
            <a:ext cx="6540232" cy="5689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Praktisk vägledning (30 min) </a:t>
            </a:r>
          </a:p>
        </p:txBody>
      </p:sp>
      <p:sp>
        <p:nvSpPr>
          <p:cNvPr id="11" name="Platshållare för innehåll 12">
            <a:extLst>
              <a:ext uri="{FF2B5EF4-FFF2-40B4-BE49-F238E27FC236}">
                <a16:creationId xmlns:a16="http://schemas.microsoft.com/office/drawing/2014/main" id="{9C97B57B-61A0-5369-FC9C-378DE48498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7580" y="1097237"/>
            <a:ext cx="8650817" cy="92074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1600"/>
              <a:t>3 teman </a:t>
            </a:r>
          </a:p>
          <a:p>
            <a:pPr>
              <a:lnSpc>
                <a:spcPct val="100000"/>
              </a:lnSpc>
            </a:pPr>
            <a:r>
              <a:rPr lang="sv-SE" sz="1600"/>
              <a:t>Tillhörande arbetsdokument</a:t>
            </a:r>
          </a:p>
          <a:p>
            <a:pPr marL="0" indent="0">
              <a:buNone/>
            </a:pPr>
            <a:endParaRPr lang="sv-SE"/>
          </a:p>
        </p:txBody>
      </p:sp>
      <p:sp>
        <p:nvSpPr>
          <p:cNvPr id="2" name="Rektangel: rundade hörn 1">
            <a:extLst>
              <a:ext uri="{FF2B5EF4-FFF2-40B4-BE49-F238E27FC236}">
                <a16:creationId xmlns:a16="http://schemas.microsoft.com/office/drawing/2014/main" id="{8CD1F6D1-0C02-F562-E0A6-350051645D89}"/>
              </a:ext>
            </a:extLst>
          </p:cNvPr>
          <p:cNvSpPr/>
          <p:nvPr/>
        </p:nvSpPr>
        <p:spPr>
          <a:xfrm>
            <a:off x="6823315" y="2153613"/>
            <a:ext cx="2831487" cy="1182369"/>
          </a:xfrm>
          <a:prstGeom prst="roundRect">
            <a:avLst/>
          </a:prstGeom>
          <a:solidFill>
            <a:schemeClr val="bg1"/>
          </a:solidFill>
          <a:ln>
            <a:solidFill>
              <a:srgbClr val="0062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Hitta möjliga förbättringar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Förstå gapet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Fånga orsakerna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Prioritera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Involvera flera</a:t>
            </a:r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3AB08E7F-6357-E37B-19C9-817763B0AAA7}"/>
              </a:ext>
            </a:extLst>
          </p:cNvPr>
          <p:cNvSpPr/>
          <p:nvPr/>
        </p:nvSpPr>
        <p:spPr>
          <a:xfrm>
            <a:off x="6823315" y="3463727"/>
            <a:ext cx="2831487" cy="1182369"/>
          </a:xfrm>
          <a:prstGeom prst="roundRect">
            <a:avLst/>
          </a:prstGeom>
          <a:solidFill>
            <a:schemeClr val="bg1"/>
          </a:solidFill>
          <a:ln>
            <a:solidFill>
              <a:srgbClr val="9D2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Mål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Mått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Idéer</a:t>
            </a:r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CD798541-DD50-D9E6-D6B9-1636631AD608}"/>
              </a:ext>
            </a:extLst>
          </p:cNvPr>
          <p:cNvSpPr/>
          <p:nvPr/>
        </p:nvSpPr>
        <p:spPr>
          <a:xfrm>
            <a:off x="6823315" y="4773842"/>
            <a:ext cx="2831487" cy="1182369"/>
          </a:xfrm>
          <a:prstGeom prst="roundRect">
            <a:avLst/>
          </a:prstGeom>
          <a:solidFill>
            <a:schemeClr val="bg1"/>
          </a:solidFill>
          <a:ln>
            <a:solidFill>
              <a:srgbClr val="0087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Planera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Göra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Studera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>
                <a:solidFill>
                  <a:schemeClr val="tx1"/>
                </a:solidFill>
              </a:rPr>
              <a:t>Agera och lära</a:t>
            </a:r>
          </a:p>
        </p:txBody>
      </p:sp>
    </p:spTree>
    <p:extLst>
      <p:ext uri="{BB962C8B-B14F-4D97-AF65-F5344CB8AC3E}">
        <p14:creationId xmlns:p14="http://schemas.microsoft.com/office/powerpoint/2010/main" val="3447864258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Application>Microsoft Office PowerPoint</Application>
  <PresentationFormat>Widescreen</PresentationFormat>
  <Slides>13</Slides>
  <Notes>12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VGR</vt:lpstr>
      <vt:lpstr>  Kvalitetsdriven verksamhetsutveckling  Webbutbildning för medarbetare </vt:lpstr>
      <vt:lpstr>Strategi för omställning  av hälso- och sjukvården</vt:lpstr>
      <vt:lpstr>Effektmål</vt:lpstr>
      <vt:lpstr>Kvalitetsdriven verksamhetsutveckling 2023-2027</vt:lpstr>
      <vt:lpstr> Vilken kompetens behöver alla medarbetare i organisationen? </vt:lpstr>
      <vt:lpstr>Varför kvalitetsdriven verksamhetsutveckling?</vt:lpstr>
      <vt:lpstr>Kvalitetsdriven verksamhetsutveckling för medarbetare - webbutbildning</vt:lpstr>
      <vt:lpstr>Grundutbildning (30 min) </vt:lpstr>
      <vt:lpstr>Praktisk vägledning (30 min) </vt:lpstr>
      <vt:lpstr>Tips på genomförande</vt:lpstr>
      <vt:lpstr>   </vt:lpstr>
      <vt:lpstr>Länkar</vt:lpstr>
      <vt:lpstr>Avslutningssida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Chefstöd Kvalitetsdriven verksamhetsutveckling</dc:title>
  <dc:creator>Hanna</dc:creator>
  <keywords/>
  <revision>1</revision>
  <lastPrinted>2024-02-13T07:42:40.0000000Z</lastPrinted>
  <dcterms:created xsi:type="dcterms:W3CDTF">2023-02-02T13:58:26.0000000Z</dcterms:created>
  <dcterms:modified xsi:type="dcterms:W3CDTF">2025-04-29T08:19:18.0000000Z</dcterms:modified>
</coreProperties>
</file>