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1"/>
  </p:notesMasterIdLst>
  <p:handoutMasterIdLst>
    <p:handoutMasterId r:id="rId12"/>
  </p:handoutMasterIdLst>
  <p:sldIdLst>
    <p:sldId id="272" r:id="rId6"/>
    <p:sldId id="282" r:id="rId7"/>
    <p:sldId id="284" r:id="rId8"/>
    <p:sldId id="285" r:id="rId9"/>
    <p:sldId id="262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1E9119-0058-472F-BB81-1FD9B90FB660}" v="4" dt="2024-04-22T09:20:27.522"/>
    <p1510:client id="{8ACC5FF5-B123-4749-B3AD-CC050647A55E}" vWet="4" dt="2024-04-22T09:20:15.7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presProps" Target="presProps.xml" Id="rId13" /><Relationship Type="http://schemas.microsoft.com/office/2015/10/relationships/revisionInfo" Target="revisionInfo.xml" Id="rId18" /><Relationship Type="http://schemas.openxmlformats.org/officeDocument/2006/relationships/slide" Target="slides/slide2.xml" Id="rId7" /><Relationship Type="http://schemas.openxmlformats.org/officeDocument/2006/relationships/handoutMaster" Target="handoutMasters/handoutMaster1.xml" Id="rId12" /><Relationship Type="http://schemas.microsoft.com/office/2016/11/relationships/changesInfo" Target="changesInfos/changesInfo1.xml" Id="rId17" /><Relationship Type="http://schemas.openxmlformats.org/officeDocument/2006/relationships/tableStyles" Target="tableStyles.xml" Id="rId16" /><Relationship Type="http://schemas.openxmlformats.org/officeDocument/2006/relationships/slide" Target="slides/slide1.xml" Id="rId6" /><Relationship Type="http://schemas.openxmlformats.org/officeDocument/2006/relationships/notesMaster" Target="notesMasters/notesMaster1.xml" Id="rId11" /><Relationship Type="http://schemas.openxmlformats.org/officeDocument/2006/relationships/slideMaster" Target="slideMasters/slideMaster1.xml" Id="rId5" /><Relationship Type="http://schemas.openxmlformats.org/officeDocument/2006/relationships/theme" Target="theme/theme1.xml" Id="rId15" /><Relationship Type="http://schemas.openxmlformats.org/officeDocument/2006/relationships/slide" Target="slides/slide5.xml" Id="rId10" /><Relationship Type="http://schemas.openxmlformats.org/officeDocument/2006/relationships/slide" Target="slides/slide4.xml" Id="rId9" /><Relationship Type="http://schemas.openxmlformats.org/officeDocument/2006/relationships/viewProps" Target="viewProps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a Adielsson" userId="7ab76886-7b2c-4727-8656-9bf8c4d7a415" providerId="ADAL" clId="{8ACC5FF5-B123-4749-B3AD-CC050647A55E}"/>
    <pc:docChg chg="modSld">
      <pc:chgData name="Camilla Adielsson" userId="7ab76886-7b2c-4727-8656-9bf8c4d7a415" providerId="ADAL" clId="{8ACC5FF5-B123-4749-B3AD-CC050647A55E}" dt="2024-04-22T09:10:12.349" v="94" actId="20577"/>
      <pc:docMkLst>
        <pc:docMk/>
      </pc:docMkLst>
      <pc:sldChg chg="modSp mod">
        <pc:chgData name="Camilla Adielsson" userId="7ab76886-7b2c-4727-8656-9bf8c4d7a415" providerId="ADAL" clId="{8ACC5FF5-B123-4749-B3AD-CC050647A55E}" dt="2024-04-22T08:44:35.168" v="32" actId="6549"/>
        <pc:sldMkLst>
          <pc:docMk/>
          <pc:sldMk cId="627371567" sldId="282"/>
        </pc:sldMkLst>
        <pc:spChg chg="mod">
          <ac:chgData name="Camilla Adielsson" userId="7ab76886-7b2c-4727-8656-9bf8c4d7a415" providerId="ADAL" clId="{8ACC5FF5-B123-4749-B3AD-CC050647A55E}" dt="2024-04-22T08:44:35.168" v="32" actId="6549"/>
          <ac:spMkLst>
            <pc:docMk/>
            <pc:sldMk cId="627371567" sldId="282"/>
            <ac:spMk id="6" creationId="{8E7569A6-6AA8-03D4-9433-B69BE8446C3A}"/>
          </ac:spMkLst>
        </pc:spChg>
      </pc:sldChg>
      <pc:sldChg chg="modSp mod">
        <pc:chgData name="Camilla Adielsson" userId="7ab76886-7b2c-4727-8656-9bf8c4d7a415" providerId="ADAL" clId="{8ACC5FF5-B123-4749-B3AD-CC050647A55E}" dt="2024-04-22T08:42:16.692" v="0" actId="6549"/>
        <pc:sldMkLst>
          <pc:docMk/>
          <pc:sldMk cId="1349222683" sldId="284"/>
        </pc:sldMkLst>
        <pc:spChg chg="mod">
          <ac:chgData name="Camilla Adielsson" userId="7ab76886-7b2c-4727-8656-9bf8c4d7a415" providerId="ADAL" clId="{8ACC5FF5-B123-4749-B3AD-CC050647A55E}" dt="2024-04-22T08:42:16.692" v="0" actId="6549"/>
          <ac:spMkLst>
            <pc:docMk/>
            <pc:sldMk cId="1349222683" sldId="284"/>
            <ac:spMk id="4" creationId="{168B5C3D-AFA2-3081-BA5E-7E8C24DD69EA}"/>
          </ac:spMkLst>
        </pc:spChg>
      </pc:sldChg>
      <pc:sldChg chg="modSp mod">
        <pc:chgData name="Camilla Adielsson" userId="7ab76886-7b2c-4727-8656-9bf8c4d7a415" providerId="ADAL" clId="{8ACC5FF5-B123-4749-B3AD-CC050647A55E}" dt="2024-04-22T09:10:12.349" v="94" actId="20577"/>
        <pc:sldMkLst>
          <pc:docMk/>
          <pc:sldMk cId="982671332" sldId="285"/>
        </pc:sldMkLst>
        <pc:spChg chg="mod">
          <ac:chgData name="Camilla Adielsson" userId="7ab76886-7b2c-4727-8656-9bf8c4d7a415" providerId="ADAL" clId="{8ACC5FF5-B123-4749-B3AD-CC050647A55E}" dt="2024-04-22T09:10:12.349" v="94" actId="20577"/>
          <ac:spMkLst>
            <pc:docMk/>
            <pc:sldMk cId="982671332" sldId="285"/>
            <ac:spMk id="3" creationId="{36594C08-4DB2-417A-96A5-74100ED03812}"/>
          </ac:spMkLst>
        </pc:spChg>
      </pc:sldChg>
    </pc:docChg>
  </pc:docChgLst>
  <pc:docChgLst>
    <pc:chgData name="Johanna Bernhardsson" userId="9ec12c29-e01e-4303-b6e3-87de49e33aef" providerId="ADAL" clId="{EBD656CB-57D5-4208-A409-E961FC5E7EAC}"/>
    <pc:docChg chg="undo custSel addSld delSld modSld sldOrd">
      <pc:chgData name="Johanna Bernhardsson" userId="9ec12c29-e01e-4303-b6e3-87de49e33aef" providerId="ADAL" clId="{EBD656CB-57D5-4208-A409-E961FC5E7EAC}" dt="2024-04-19T13:47:28.709" v="1249" actId="6549"/>
      <pc:docMkLst>
        <pc:docMk/>
      </pc:docMkLst>
      <pc:sldChg chg="del">
        <pc:chgData name="Johanna Bernhardsson" userId="9ec12c29-e01e-4303-b6e3-87de49e33aef" providerId="ADAL" clId="{EBD656CB-57D5-4208-A409-E961FC5E7EAC}" dt="2024-04-19T12:18:24.014" v="1158" actId="47"/>
        <pc:sldMkLst>
          <pc:docMk/>
          <pc:sldMk cId="3524953958" sldId="258"/>
        </pc:sldMkLst>
      </pc:sldChg>
      <pc:sldChg chg="del">
        <pc:chgData name="Johanna Bernhardsson" userId="9ec12c29-e01e-4303-b6e3-87de49e33aef" providerId="ADAL" clId="{EBD656CB-57D5-4208-A409-E961FC5E7EAC}" dt="2024-04-15T11:59:18.049" v="0" actId="47"/>
        <pc:sldMkLst>
          <pc:docMk/>
          <pc:sldMk cId="2615424933" sldId="259"/>
        </pc:sldMkLst>
      </pc:sldChg>
      <pc:sldChg chg="mod modShow">
        <pc:chgData name="Johanna Bernhardsson" userId="9ec12c29-e01e-4303-b6e3-87de49e33aef" providerId="ADAL" clId="{EBD656CB-57D5-4208-A409-E961FC5E7EAC}" dt="2024-04-15T11:59:23.968" v="1" actId="729"/>
        <pc:sldMkLst>
          <pc:docMk/>
          <pc:sldMk cId="3570328220" sldId="262"/>
        </pc:sldMkLst>
      </pc:sldChg>
      <pc:sldChg chg="del">
        <pc:chgData name="Johanna Bernhardsson" userId="9ec12c29-e01e-4303-b6e3-87de49e33aef" providerId="ADAL" clId="{EBD656CB-57D5-4208-A409-E961FC5E7EAC}" dt="2024-04-15T11:59:18.049" v="0" actId="47"/>
        <pc:sldMkLst>
          <pc:docMk/>
          <pc:sldMk cId="458674459" sldId="265"/>
        </pc:sldMkLst>
      </pc:sldChg>
      <pc:sldChg chg="addSp modSp del mod">
        <pc:chgData name="Johanna Bernhardsson" userId="9ec12c29-e01e-4303-b6e3-87de49e33aef" providerId="ADAL" clId="{EBD656CB-57D5-4208-A409-E961FC5E7EAC}" dt="2024-04-19T12:01:48.397" v="962" actId="47"/>
        <pc:sldMkLst>
          <pc:docMk/>
          <pc:sldMk cId="1976748452" sldId="268"/>
        </pc:sldMkLst>
        <pc:spChg chg="add mod">
          <ac:chgData name="Johanna Bernhardsson" userId="9ec12c29-e01e-4303-b6e3-87de49e33aef" providerId="ADAL" clId="{EBD656CB-57D5-4208-A409-E961FC5E7EAC}" dt="2024-04-15T12:27:55.823" v="572" actId="20577"/>
          <ac:spMkLst>
            <pc:docMk/>
            <pc:sldMk cId="1976748452" sldId="268"/>
            <ac:spMk id="2" creationId="{47F61BF9-26C1-2F88-538D-0DD9A081F1AE}"/>
          </ac:spMkLst>
        </pc:spChg>
        <pc:spChg chg="mod">
          <ac:chgData name="Johanna Bernhardsson" userId="9ec12c29-e01e-4303-b6e3-87de49e33aef" providerId="ADAL" clId="{EBD656CB-57D5-4208-A409-E961FC5E7EAC}" dt="2024-04-15T12:17:50.822" v="429" actId="20577"/>
          <ac:spMkLst>
            <pc:docMk/>
            <pc:sldMk cId="1976748452" sldId="268"/>
            <ac:spMk id="3" creationId="{9856C22F-8B01-6D8D-B2D1-441FD905CD58}"/>
          </ac:spMkLst>
        </pc:spChg>
        <pc:spChg chg="mod">
          <ac:chgData name="Johanna Bernhardsson" userId="9ec12c29-e01e-4303-b6e3-87de49e33aef" providerId="ADAL" clId="{EBD656CB-57D5-4208-A409-E961FC5E7EAC}" dt="2024-04-15T12:19:30.828" v="518" actId="20577"/>
          <ac:spMkLst>
            <pc:docMk/>
            <pc:sldMk cId="1976748452" sldId="268"/>
            <ac:spMk id="4" creationId="{F5F21DE5-B2FD-6924-4CA3-51D3FD649A84}"/>
          </ac:spMkLst>
        </pc:spChg>
      </pc:sldChg>
      <pc:sldChg chg="modSp mod">
        <pc:chgData name="Johanna Bernhardsson" userId="9ec12c29-e01e-4303-b6e3-87de49e33aef" providerId="ADAL" clId="{EBD656CB-57D5-4208-A409-E961FC5E7EAC}" dt="2024-04-19T12:16:10.700" v="1157" actId="6549"/>
        <pc:sldMkLst>
          <pc:docMk/>
          <pc:sldMk cId="25994065" sldId="272"/>
        </pc:sldMkLst>
        <pc:spChg chg="mod">
          <ac:chgData name="Johanna Bernhardsson" userId="9ec12c29-e01e-4303-b6e3-87de49e33aef" providerId="ADAL" clId="{EBD656CB-57D5-4208-A409-E961FC5E7EAC}" dt="2024-04-19T12:16:10.700" v="1157" actId="6549"/>
          <ac:spMkLst>
            <pc:docMk/>
            <pc:sldMk cId="25994065" sldId="272"/>
            <ac:spMk id="3" creationId="{36594C08-4DB2-417A-96A5-74100ED03812}"/>
          </ac:spMkLst>
        </pc:spChg>
      </pc:sldChg>
      <pc:sldChg chg="addSp delSp modSp del mod">
        <pc:chgData name="Johanna Bernhardsson" userId="9ec12c29-e01e-4303-b6e3-87de49e33aef" providerId="ADAL" clId="{EBD656CB-57D5-4208-A409-E961FC5E7EAC}" dt="2024-04-19T12:22:24.692" v="1171" actId="47"/>
        <pc:sldMkLst>
          <pc:docMk/>
          <pc:sldMk cId="1678041285" sldId="273"/>
        </pc:sldMkLst>
        <pc:spChg chg="mod">
          <ac:chgData name="Johanna Bernhardsson" userId="9ec12c29-e01e-4303-b6e3-87de49e33aef" providerId="ADAL" clId="{EBD656CB-57D5-4208-A409-E961FC5E7EAC}" dt="2024-04-19T12:21:53.123" v="1163" actId="21"/>
          <ac:spMkLst>
            <pc:docMk/>
            <pc:sldMk cId="1678041285" sldId="273"/>
            <ac:spMk id="3" creationId="{5513CCB6-0D24-43D3-A984-B544F736969B}"/>
          </ac:spMkLst>
        </pc:spChg>
        <pc:spChg chg="add mod">
          <ac:chgData name="Johanna Bernhardsson" userId="9ec12c29-e01e-4303-b6e3-87de49e33aef" providerId="ADAL" clId="{EBD656CB-57D5-4208-A409-E961FC5E7EAC}" dt="2024-04-19T12:20:15.061" v="1162" actId="478"/>
          <ac:spMkLst>
            <pc:docMk/>
            <pc:sldMk cId="1678041285" sldId="273"/>
            <ac:spMk id="4" creationId="{5309163A-6FF4-EA77-3B77-D915E7BB6414}"/>
          </ac:spMkLst>
        </pc:spChg>
        <pc:picChg chg="del">
          <ac:chgData name="Johanna Bernhardsson" userId="9ec12c29-e01e-4303-b6e3-87de49e33aef" providerId="ADAL" clId="{EBD656CB-57D5-4208-A409-E961FC5E7EAC}" dt="2024-04-19T12:20:15.061" v="1162" actId="478"/>
          <ac:picMkLst>
            <pc:docMk/>
            <pc:sldMk cId="1678041285" sldId="273"/>
            <ac:picMk id="11" creationId="{6EE78286-6CC4-6258-07CC-0C34E7FF0A46}"/>
          </ac:picMkLst>
        </pc:picChg>
      </pc:sldChg>
      <pc:sldChg chg="del">
        <pc:chgData name="Johanna Bernhardsson" userId="9ec12c29-e01e-4303-b6e3-87de49e33aef" providerId="ADAL" clId="{EBD656CB-57D5-4208-A409-E961FC5E7EAC}" dt="2024-04-15T11:59:18.049" v="0" actId="47"/>
        <pc:sldMkLst>
          <pc:docMk/>
          <pc:sldMk cId="4121510791" sldId="276"/>
        </pc:sldMkLst>
      </pc:sldChg>
      <pc:sldChg chg="addSp delSp modSp del mod">
        <pc:chgData name="Johanna Bernhardsson" userId="9ec12c29-e01e-4303-b6e3-87de49e33aef" providerId="ADAL" clId="{EBD656CB-57D5-4208-A409-E961FC5E7EAC}" dt="2024-04-19T12:09:53.599" v="1096" actId="47"/>
        <pc:sldMkLst>
          <pc:docMk/>
          <pc:sldMk cId="2497030208" sldId="278"/>
        </pc:sldMkLst>
        <pc:spChg chg="mod">
          <ac:chgData name="Johanna Bernhardsson" userId="9ec12c29-e01e-4303-b6e3-87de49e33aef" providerId="ADAL" clId="{EBD656CB-57D5-4208-A409-E961FC5E7EAC}" dt="2024-04-19T12:06:42.979" v="1066" actId="21"/>
          <ac:spMkLst>
            <pc:docMk/>
            <pc:sldMk cId="2497030208" sldId="278"/>
            <ac:spMk id="3" creationId="{9856C22F-8B01-6D8D-B2D1-441FD905CD58}"/>
          </ac:spMkLst>
        </pc:spChg>
        <pc:spChg chg="del mod">
          <ac:chgData name="Johanna Bernhardsson" userId="9ec12c29-e01e-4303-b6e3-87de49e33aef" providerId="ADAL" clId="{EBD656CB-57D5-4208-A409-E961FC5E7EAC}" dt="2024-04-19T12:07:08.353" v="1073" actId="21"/>
          <ac:spMkLst>
            <pc:docMk/>
            <pc:sldMk cId="2497030208" sldId="278"/>
            <ac:spMk id="4" creationId="{F5F21DE5-B2FD-6924-4CA3-51D3FD649A84}"/>
          </ac:spMkLst>
        </pc:spChg>
        <pc:spChg chg="add mod">
          <ac:chgData name="Johanna Bernhardsson" userId="9ec12c29-e01e-4303-b6e3-87de49e33aef" providerId="ADAL" clId="{EBD656CB-57D5-4208-A409-E961FC5E7EAC}" dt="2024-04-19T12:07:08.353" v="1073" actId="21"/>
          <ac:spMkLst>
            <pc:docMk/>
            <pc:sldMk cId="2497030208" sldId="278"/>
            <ac:spMk id="9" creationId="{7CE7D715-29B5-82BE-1D04-F2C0D3DB8C7A}"/>
          </ac:spMkLst>
        </pc:spChg>
        <pc:graphicFrameChg chg="add del modGraphic">
          <ac:chgData name="Johanna Bernhardsson" userId="9ec12c29-e01e-4303-b6e3-87de49e33aef" providerId="ADAL" clId="{EBD656CB-57D5-4208-A409-E961FC5E7EAC}" dt="2024-04-19T12:05:31.202" v="1061" actId="27309"/>
          <ac:graphicFrameMkLst>
            <pc:docMk/>
            <pc:sldMk cId="2497030208" sldId="278"/>
            <ac:graphicFrameMk id="6" creationId="{C5FB8FBE-00E9-1025-C7D4-A36A62A26FBD}"/>
          </ac:graphicFrameMkLst>
        </pc:graphicFrameChg>
      </pc:sldChg>
      <pc:sldChg chg="modSp del mod">
        <pc:chgData name="Johanna Bernhardsson" userId="9ec12c29-e01e-4303-b6e3-87de49e33aef" providerId="ADAL" clId="{EBD656CB-57D5-4208-A409-E961FC5E7EAC}" dt="2024-04-19T12:24:05.241" v="1180" actId="47"/>
        <pc:sldMkLst>
          <pc:docMk/>
          <pc:sldMk cId="4253297949" sldId="279"/>
        </pc:sldMkLst>
        <pc:spChg chg="mod">
          <ac:chgData name="Johanna Bernhardsson" userId="9ec12c29-e01e-4303-b6e3-87de49e33aef" providerId="ADAL" clId="{EBD656CB-57D5-4208-A409-E961FC5E7EAC}" dt="2024-04-19T12:23:46.683" v="1176" actId="21"/>
          <ac:spMkLst>
            <pc:docMk/>
            <pc:sldMk cId="4253297949" sldId="279"/>
            <ac:spMk id="2" creationId="{55AB297F-916A-DA73-BDEB-C406ED276BBF}"/>
          </ac:spMkLst>
        </pc:spChg>
      </pc:sldChg>
      <pc:sldChg chg="addSp modSp add mod">
        <pc:chgData name="Johanna Bernhardsson" userId="9ec12c29-e01e-4303-b6e3-87de49e33aef" providerId="ADAL" clId="{EBD656CB-57D5-4208-A409-E961FC5E7EAC}" dt="2024-04-19T13:46:48.565" v="1245" actId="6549"/>
        <pc:sldMkLst>
          <pc:docMk/>
          <pc:sldMk cId="627371567" sldId="282"/>
        </pc:sldMkLst>
        <pc:spChg chg="mod">
          <ac:chgData name="Johanna Bernhardsson" userId="9ec12c29-e01e-4303-b6e3-87de49e33aef" providerId="ADAL" clId="{EBD656CB-57D5-4208-A409-E961FC5E7EAC}" dt="2024-04-19T11:51:12.112" v="807" actId="20577"/>
          <ac:spMkLst>
            <pc:docMk/>
            <pc:sldMk cId="627371567" sldId="282"/>
            <ac:spMk id="3" creationId="{36594C08-4DB2-417A-96A5-74100ED03812}"/>
          </ac:spMkLst>
        </pc:spChg>
        <pc:spChg chg="add mod">
          <ac:chgData name="Johanna Bernhardsson" userId="9ec12c29-e01e-4303-b6e3-87de49e33aef" providerId="ADAL" clId="{EBD656CB-57D5-4208-A409-E961FC5E7EAC}" dt="2024-04-19T09:55:59.230" v="798" actId="14100"/>
          <ac:spMkLst>
            <pc:docMk/>
            <pc:sldMk cId="627371567" sldId="282"/>
            <ac:spMk id="4" creationId="{07435183-E2C9-EFEA-B2B5-FB300670243D}"/>
          </ac:spMkLst>
        </pc:spChg>
        <pc:spChg chg="mod">
          <ac:chgData name="Johanna Bernhardsson" userId="9ec12c29-e01e-4303-b6e3-87de49e33aef" providerId="ADAL" clId="{EBD656CB-57D5-4208-A409-E961FC5E7EAC}" dt="2024-04-19T13:46:48.565" v="1245" actId="6549"/>
          <ac:spMkLst>
            <pc:docMk/>
            <pc:sldMk cId="627371567" sldId="282"/>
            <ac:spMk id="6" creationId="{8E7569A6-6AA8-03D4-9433-B69BE8446C3A}"/>
          </ac:spMkLst>
        </pc:spChg>
      </pc:sldChg>
      <pc:sldChg chg="addSp delSp modSp add del mod">
        <pc:chgData name="Johanna Bernhardsson" userId="9ec12c29-e01e-4303-b6e3-87de49e33aef" providerId="ADAL" clId="{EBD656CB-57D5-4208-A409-E961FC5E7EAC}" dt="2024-04-19T12:09:51.392" v="1095" actId="47"/>
        <pc:sldMkLst>
          <pc:docMk/>
          <pc:sldMk cId="2707761983" sldId="283"/>
        </pc:sldMkLst>
        <pc:spChg chg="mod">
          <ac:chgData name="Johanna Bernhardsson" userId="9ec12c29-e01e-4303-b6e3-87de49e33aef" providerId="ADAL" clId="{EBD656CB-57D5-4208-A409-E961FC5E7EAC}" dt="2024-04-19T12:04:43.664" v="1054" actId="1076"/>
          <ac:spMkLst>
            <pc:docMk/>
            <pc:sldMk cId="2707761983" sldId="283"/>
            <ac:spMk id="3" creationId="{36594C08-4DB2-417A-96A5-74100ED03812}"/>
          </ac:spMkLst>
        </pc:spChg>
        <pc:spChg chg="add mod">
          <ac:chgData name="Johanna Bernhardsson" userId="9ec12c29-e01e-4303-b6e3-87de49e33aef" providerId="ADAL" clId="{EBD656CB-57D5-4208-A409-E961FC5E7EAC}" dt="2024-04-19T12:06:16.759" v="1062" actId="478"/>
          <ac:spMkLst>
            <pc:docMk/>
            <pc:sldMk cId="2707761983" sldId="283"/>
            <ac:spMk id="9" creationId="{E29EAD03-A9A2-421F-1AC2-30DCB872EF56}"/>
          </ac:spMkLst>
        </pc:spChg>
        <pc:picChg chg="del">
          <ac:chgData name="Johanna Bernhardsson" userId="9ec12c29-e01e-4303-b6e3-87de49e33aef" providerId="ADAL" clId="{EBD656CB-57D5-4208-A409-E961FC5E7EAC}" dt="2024-04-19T12:06:16.759" v="1062" actId="478"/>
          <ac:picMkLst>
            <pc:docMk/>
            <pc:sldMk cId="2707761983" sldId="283"/>
            <ac:picMk id="11" creationId="{81AD42A7-5943-B4C1-72E8-5565F77342B3}"/>
          </ac:picMkLst>
        </pc:picChg>
      </pc:sldChg>
      <pc:sldChg chg="addSp delSp modSp add mod ord">
        <pc:chgData name="Johanna Bernhardsson" userId="9ec12c29-e01e-4303-b6e3-87de49e33aef" providerId="ADAL" clId="{EBD656CB-57D5-4208-A409-E961FC5E7EAC}" dt="2024-04-19T13:46:29.700" v="1240" actId="6549"/>
        <pc:sldMkLst>
          <pc:docMk/>
          <pc:sldMk cId="1349222683" sldId="284"/>
        </pc:sldMkLst>
        <pc:spChg chg="add mod">
          <ac:chgData name="Johanna Bernhardsson" userId="9ec12c29-e01e-4303-b6e3-87de49e33aef" providerId="ADAL" clId="{EBD656CB-57D5-4208-A409-E961FC5E7EAC}" dt="2024-04-19T12:09:13.157" v="1080" actId="14100"/>
          <ac:spMkLst>
            <pc:docMk/>
            <pc:sldMk cId="1349222683" sldId="284"/>
            <ac:spMk id="2" creationId="{2BD1FBF1-EDB2-2861-43B5-23EB9DE7F4F3}"/>
          </ac:spMkLst>
        </pc:spChg>
        <pc:spChg chg="del mod">
          <ac:chgData name="Johanna Bernhardsson" userId="9ec12c29-e01e-4303-b6e3-87de49e33aef" providerId="ADAL" clId="{EBD656CB-57D5-4208-A409-E961FC5E7EAC}" dt="2024-04-19T13:45:29.077" v="1221" actId="478"/>
          <ac:spMkLst>
            <pc:docMk/>
            <pc:sldMk cId="1349222683" sldId="284"/>
            <ac:spMk id="3" creationId="{36594C08-4DB2-417A-96A5-74100ED03812}"/>
          </ac:spMkLst>
        </pc:spChg>
        <pc:spChg chg="add del mod">
          <ac:chgData name="Johanna Bernhardsson" userId="9ec12c29-e01e-4303-b6e3-87de49e33aef" providerId="ADAL" clId="{EBD656CB-57D5-4208-A409-E961FC5E7EAC}" dt="2024-04-19T13:46:29.700" v="1240" actId="6549"/>
          <ac:spMkLst>
            <pc:docMk/>
            <pc:sldMk cId="1349222683" sldId="284"/>
            <ac:spMk id="4" creationId="{168B5C3D-AFA2-3081-BA5E-7E8C24DD69EA}"/>
          </ac:spMkLst>
        </pc:spChg>
        <pc:spChg chg="add mod">
          <ac:chgData name="Johanna Bernhardsson" userId="9ec12c29-e01e-4303-b6e3-87de49e33aef" providerId="ADAL" clId="{EBD656CB-57D5-4208-A409-E961FC5E7EAC}" dt="2024-04-19T12:19:30.654" v="1160" actId="478"/>
          <ac:spMkLst>
            <pc:docMk/>
            <pc:sldMk cId="1349222683" sldId="284"/>
            <ac:spMk id="6" creationId="{612BA05D-91F6-3023-CA07-23E0BEDD3A3D}"/>
          </ac:spMkLst>
        </pc:spChg>
        <pc:spChg chg="add del mod">
          <ac:chgData name="Johanna Bernhardsson" userId="9ec12c29-e01e-4303-b6e3-87de49e33aef" providerId="ADAL" clId="{EBD656CB-57D5-4208-A409-E961FC5E7EAC}" dt="2024-04-19T13:45:39.090" v="1225" actId="478"/>
          <ac:spMkLst>
            <pc:docMk/>
            <pc:sldMk cId="1349222683" sldId="284"/>
            <ac:spMk id="10" creationId="{DE35262C-1C90-FE3D-C82C-F5B52A38354E}"/>
          </ac:spMkLst>
        </pc:spChg>
        <pc:spChg chg="add del mod">
          <ac:chgData name="Johanna Bernhardsson" userId="9ec12c29-e01e-4303-b6e3-87de49e33aef" providerId="ADAL" clId="{EBD656CB-57D5-4208-A409-E961FC5E7EAC}" dt="2024-04-19T13:45:36.260" v="1224" actId="478"/>
          <ac:spMkLst>
            <pc:docMk/>
            <pc:sldMk cId="1349222683" sldId="284"/>
            <ac:spMk id="11" creationId="{1DF62603-6ACB-3825-0C55-5ADA77A2F317}"/>
          </ac:spMkLst>
        </pc:spChg>
        <pc:picChg chg="add mod">
          <ac:chgData name="Johanna Bernhardsson" userId="9ec12c29-e01e-4303-b6e3-87de49e33aef" providerId="ADAL" clId="{EBD656CB-57D5-4208-A409-E961FC5E7EAC}" dt="2024-04-19T12:19:31.458" v="1161"/>
          <ac:picMkLst>
            <pc:docMk/>
            <pc:sldMk cId="1349222683" sldId="284"/>
            <ac:picMk id="7" creationId="{D4A89DE6-A267-5E75-131D-041BB9DDE373}"/>
          </ac:picMkLst>
        </pc:picChg>
        <pc:picChg chg="del">
          <ac:chgData name="Johanna Bernhardsson" userId="9ec12c29-e01e-4303-b6e3-87de49e33aef" providerId="ADAL" clId="{EBD656CB-57D5-4208-A409-E961FC5E7EAC}" dt="2024-04-19T12:19:30.654" v="1160" actId="478"/>
          <ac:picMkLst>
            <pc:docMk/>
            <pc:sldMk cId="1349222683" sldId="284"/>
            <ac:picMk id="9" creationId="{A74F9CF9-D678-7890-FB4E-4481F4EC763B}"/>
          </ac:picMkLst>
        </pc:picChg>
      </pc:sldChg>
      <pc:sldChg chg="addSp delSp modSp add mod">
        <pc:chgData name="Johanna Bernhardsson" userId="9ec12c29-e01e-4303-b6e3-87de49e33aef" providerId="ADAL" clId="{EBD656CB-57D5-4208-A409-E961FC5E7EAC}" dt="2024-04-19T13:47:28.709" v="1249" actId="6549"/>
        <pc:sldMkLst>
          <pc:docMk/>
          <pc:sldMk cId="982671332" sldId="285"/>
        </pc:sldMkLst>
        <pc:spChg chg="del">
          <ac:chgData name="Johanna Bernhardsson" userId="9ec12c29-e01e-4303-b6e3-87de49e33aef" providerId="ADAL" clId="{EBD656CB-57D5-4208-A409-E961FC5E7EAC}" dt="2024-04-19T12:23:52.125" v="1178" actId="478"/>
          <ac:spMkLst>
            <pc:docMk/>
            <pc:sldMk cId="982671332" sldId="285"/>
            <ac:spMk id="2" creationId="{2BD1FBF1-EDB2-2861-43B5-23EB9DE7F4F3}"/>
          </ac:spMkLst>
        </pc:spChg>
        <pc:spChg chg="mod">
          <ac:chgData name="Johanna Bernhardsson" userId="9ec12c29-e01e-4303-b6e3-87de49e33aef" providerId="ADAL" clId="{EBD656CB-57D5-4208-A409-E961FC5E7EAC}" dt="2024-04-19T13:47:28.709" v="1249" actId="6549"/>
          <ac:spMkLst>
            <pc:docMk/>
            <pc:sldMk cId="982671332" sldId="285"/>
            <ac:spMk id="3" creationId="{36594C08-4DB2-417A-96A5-74100ED03812}"/>
          </ac:spMkLst>
        </pc:spChg>
        <pc:spChg chg="del">
          <ac:chgData name="Johanna Bernhardsson" userId="9ec12c29-e01e-4303-b6e3-87de49e33aef" providerId="ADAL" clId="{EBD656CB-57D5-4208-A409-E961FC5E7EAC}" dt="2024-04-19T12:23:32.017" v="1174"/>
          <ac:spMkLst>
            <pc:docMk/>
            <pc:sldMk cId="982671332" sldId="285"/>
            <ac:spMk id="6" creationId="{612BA05D-91F6-3023-CA07-23E0BEDD3A3D}"/>
          </ac:spMkLst>
        </pc:spChg>
        <pc:picChg chg="add mod">
          <ac:chgData name="Johanna Bernhardsson" userId="9ec12c29-e01e-4303-b6e3-87de49e33aef" providerId="ADAL" clId="{EBD656CB-57D5-4208-A409-E961FC5E7EAC}" dt="2024-04-19T12:23:32.017" v="1174"/>
          <ac:picMkLst>
            <pc:docMk/>
            <pc:sldMk cId="982671332" sldId="285"/>
            <ac:picMk id="4" creationId="{5F9856BE-544C-9157-F057-ED6A83F15E94}"/>
          </ac:picMkLst>
        </pc:picChg>
        <pc:picChg chg="del">
          <ac:chgData name="Johanna Bernhardsson" userId="9ec12c29-e01e-4303-b6e3-87de49e33aef" providerId="ADAL" clId="{EBD656CB-57D5-4208-A409-E961FC5E7EAC}" dt="2024-04-19T12:23:30.523" v="1173" actId="478"/>
          <ac:picMkLst>
            <pc:docMk/>
            <pc:sldMk cId="982671332" sldId="285"/>
            <ac:picMk id="7" creationId="{D4A89DE6-A267-5E75-131D-041BB9DDE373}"/>
          </ac:picMkLst>
        </pc:picChg>
      </pc:sldChg>
    </pc:docChg>
  </pc:docChgLst>
  <pc:docChgLst>
    <pc:chgData name="Johanna Bernhardsson" userId="9ec12c29-e01e-4303-b6e3-87de49e33aef" providerId="ADAL" clId="{6B1E9119-0058-472F-BB81-1FD9B90FB660}"/>
    <pc:docChg chg="modSld">
      <pc:chgData name="Johanna Bernhardsson" userId="9ec12c29-e01e-4303-b6e3-87de49e33aef" providerId="ADAL" clId="{6B1E9119-0058-472F-BB81-1FD9B90FB660}" dt="2024-04-22T09:20:27.522" v="3" actId="1076"/>
      <pc:docMkLst>
        <pc:docMk/>
      </pc:docMkLst>
      <pc:sldChg chg="modSp mod">
        <pc:chgData name="Johanna Bernhardsson" userId="9ec12c29-e01e-4303-b6e3-87de49e33aef" providerId="ADAL" clId="{6B1E9119-0058-472F-BB81-1FD9B90FB660}" dt="2024-04-22T09:20:17.988" v="1" actId="1076"/>
        <pc:sldMkLst>
          <pc:docMk/>
          <pc:sldMk cId="627371567" sldId="282"/>
        </pc:sldMkLst>
        <pc:spChg chg="mod">
          <ac:chgData name="Johanna Bernhardsson" userId="9ec12c29-e01e-4303-b6e3-87de49e33aef" providerId="ADAL" clId="{6B1E9119-0058-472F-BB81-1FD9B90FB660}" dt="2024-04-22T09:20:14.538" v="0" actId="1076"/>
          <ac:spMkLst>
            <pc:docMk/>
            <pc:sldMk cId="627371567" sldId="282"/>
            <ac:spMk id="3" creationId="{36594C08-4DB2-417A-96A5-74100ED03812}"/>
          </ac:spMkLst>
        </pc:spChg>
        <pc:spChg chg="mod">
          <ac:chgData name="Johanna Bernhardsson" userId="9ec12c29-e01e-4303-b6e3-87de49e33aef" providerId="ADAL" clId="{6B1E9119-0058-472F-BB81-1FD9B90FB660}" dt="2024-04-22T09:20:17.988" v="1" actId="1076"/>
          <ac:spMkLst>
            <pc:docMk/>
            <pc:sldMk cId="627371567" sldId="282"/>
            <ac:spMk id="6" creationId="{8E7569A6-6AA8-03D4-9433-B69BE8446C3A}"/>
          </ac:spMkLst>
        </pc:spChg>
      </pc:sldChg>
      <pc:sldChg chg="modSp mod">
        <pc:chgData name="Johanna Bernhardsson" userId="9ec12c29-e01e-4303-b6e3-87de49e33aef" providerId="ADAL" clId="{6B1E9119-0058-472F-BB81-1FD9B90FB660}" dt="2024-04-22T09:20:27.522" v="3" actId="1076"/>
        <pc:sldMkLst>
          <pc:docMk/>
          <pc:sldMk cId="1349222683" sldId="284"/>
        </pc:sldMkLst>
        <pc:spChg chg="mod">
          <ac:chgData name="Johanna Bernhardsson" userId="9ec12c29-e01e-4303-b6e3-87de49e33aef" providerId="ADAL" clId="{6B1E9119-0058-472F-BB81-1FD9B90FB660}" dt="2024-04-22T09:20:24.921" v="2" actId="1076"/>
          <ac:spMkLst>
            <pc:docMk/>
            <pc:sldMk cId="1349222683" sldId="284"/>
            <ac:spMk id="2" creationId="{2BD1FBF1-EDB2-2861-43B5-23EB9DE7F4F3}"/>
          </ac:spMkLst>
        </pc:spChg>
        <pc:spChg chg="mod">
          <ac:chgData name="Johanna Bernhardsson" userId="9ec12c29-e01e-4303-b6e3-87de49e33aef" providerId="ADAL" clId="{6B1E9119-0058-472F-BB81-1FD9B90FB660}" dt="2024-04-22T09:20:27.522" v="3" actId="1076"/>
          <ac:spMkLst>
            <pc:docMk/>
            <pc:sldMk cId="1349222683" sldId="284"/>
            <ac:spMk id="4" creationId="{168B5C3D-AFA2-3081-BA5E-7E8C24DD69E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DEAF8ADE-DFB0-6344-91AF-C2340D4A73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02F8833-CBDB-8E44-991E-7719DBE5D6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D629D-E35B-0940-BCF8-E9D569AAAE2E}" type="datetimeFigureOut">
              <a:rPr lang="sv-SE" smtClean="0"/>
              <a:t>2024-04-22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C3D6739B-AC65-D24B-AC64-71E56FA32A5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D3F9890-91E1-FA43-9F16-0BBCFAAAAB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680A0-A5E7-3B49-AD2F-70CF6E62994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1180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23D13-F35E-4529-B3F7-0633FF5C8FD7}" type="datetimeFigureOut">
              <a:rPr lang="sv-SE" smtClean="0"/>
              <a:t>2024-04-22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EDCF4-EC53-45ED-9657-3068B2115E4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878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tartsida utan bild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ktangel 17">
            <a:extLst>
              <a:ext uri="{FF2B5EF4-FFF2-40B4-BE49-F238E27FC236}">
                <a16:creationId xmlns:a16="http://schemas.microsoft.com/office/drawing/2014/main" id="{F6D261CD-7475-462D-96A6-570AC61F5569}"/>
              </a:ext>
            </a:extLst>
          </p:cNvPr>
          <p:cNvSpPr/>
          <p:nvPr userDrawn="1"/>
        </p:nvSpPr>
        <p:spPr>
          <a:xfrm>
            <a:off x="0" y="0"/>
            <a:ext cx="12192000" cy="56440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0C5D4EC2-9FA8-4FE8-96F7-29DCCDEDDB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8728"/>
            <a:ext cx="12202510" cy="220029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4679F00-E121-4F6A-8D29-D9E7E550A9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52672"/>
            <a:ext cx="9144000" cy="2387600"/>
          </a:xfrm>
        </p:spPr>
        <p:txBody>
          <a:bodyPr anchor="t"/>
          <a:lstStyle>
            <a:lvl1pPr algn="ctr">
              <a:defRPr sz="5400" spc="0"/>
            </a:lvl1pPr>
          </a:lstStyle>
          <a:p>
            <a:r>
              <a:rPr lang="sv-SE"/>
              <a:t>En rubrik kommer</a:t>
            </a:r>
            <a:br>
              <a:rPr lang="sv-SE"/>
            </a:br>
            <a:r>
              <a:rPr lang="sv-SE"/>
              <a:t>att stå här och kan</a:t>
            </a:r>
            <a:br>
              <a:rPr lang="sv-SE"/>
            </a:br>
            <a:r>
              <a:rPr lang="sv-SE"/>
              <a:t>vara på tre rader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F9F3B956-728F-4271-9E5F-A466177507C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1176772"/>
            <a:ext cx="9144000" cy="410286"/>
          </a:xfrm>
        </p:spPr>
        <p:txBody>
          <a:bodyPr anchor="b"/>
          <a:lstStyle>
            <a:lvl1pPr marL="0" indent="0" algn="ctr">
              <a:buNone/>
              <a:defRPr sz="14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Ämne/titel/namn/datum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0D46721D-F352-4C9F-8260-E5322AB478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2236" y="5906453"/>
            <a:ext cx="1205458" cy="46800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25C65CF8-0829-4AB6-891A-190544AC3286}"/>
              </a:ext>
            </a:extLst>
          </p:cNvPr>
          <p:cNvSpPr/>
          <p:nvPr userDrawn="1"/>
        </p:nvSpPr>
        <p:spPr>
          <a:xfrm>
            <a:off x="-2575249" y="841599"/>
            <a:ext cx="24476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Varje rubrik inleds </a:t>
            </a:r>
            <a:r>
              <a:rPr lang="sv-SE" sz="10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med ljusare röd</a:t>
            </a: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 bild. (Bild på inringad färg i paletten)</a:t>
            </a:r>
          </a:p>
          <a:p>
            <a:pPr algn="r">
              <a:spcAft>
                <a:spcPts val="0"/>
              </a:spcAft>
            </a:pPr>
            <a:endParaRPr lang="sv-SE" sz="1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Detta måste göras manuellt genom att markera texten.</a:t>
            </a: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EBE118A1-F797-4EAF-B63F-697D3863BC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767" y="1808804"/>
            <a:ext cx="168592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13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sida bild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/>
            </a:lvl1pPr>
          </a:lstStyle>
          <a:p>
            <a:r>
              <a:rPr lang="sv-SE">
                <a:solidFill>
                  <a:schemeClr val="accent1"/>
                </a:solidFill>
              </a:rPr>
              <a:t>Rubrik</a:t>
            </a:r>
            <a:r>
              <a:rPr lang="sv-SE"/>
              <a:t> på en rad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591B10F-9AE3-44F1-83B7-0D36638C5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3338" y="1693273"/>
            <a:ext cx="5958536" cy="356452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C8D24B6-D2A2-49C9-BA42-DB7B32029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77E05EC-B5C7-4E5C-99AF-DAA72183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55A8-5C6D-4241-95DF-81E4F2B16EE5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Platshållare för bild 9">
            <a:extLst>
              <a:ext uri="{FF2B5EF4-FFF2-40B4-BE49-F238E27FC236}">
                <a16:creationId xmlns:a16="http://schemas.microsoft.com/office/drawing/2014/main" id="{E79EAE5D-FEC0-4EF7-BBA5-3270B4215A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5038" y="1619250"/>
            <a:ext cx="4110037" cy="3709988"/>
          </a:xfrm>
          <a:prstGeom prst="roundRect">
            <a:avLst>
              <a:gd name="adj" fmla="val 1369"/>
            </a:avLst>
          </a:prstGeom>
          <a:noFill/>
        </p:spPr>
        <p:txBody>
          <a:bodyPr tIns="576000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57955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sida bild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4296" y="84221"/>
            <a:ext cx="10567736" cy="1149264"/>
          </a:xfrm>
        </p:spPr>
        <p:txBody>
          <a:bodyPr/>
          <a:lstStyle>
            <a:lvl1pPr>
              <a:defRPr spc="0"/>
            </a:lvl1pPr>
          </a:lstStyle>
          <a:p>
            <a:r>
              <a:rPr lang="sv-SE">
                <a:solidFill>
                  <a:schemeClr val="accent1"/>
                </a:solidFill>
              </a:rPr>
              <a:t>Rubrik</a:t>
            </a:r>
            <a:r>
              <a:rPr lang="sv-SE"/>
              <a:t> på en rad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591B10F-9AE3-44F1-83B7-0D36638C5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424" y="1693273"/>
            <a:ext cx="5919810" cy="356452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C8D24B6-D2A2-49C9-BA42-DB7B32029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77E05EC-B5C7-4E5C-99AF-DAA72183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55A8-5C6D-4241-95DF-81E4F2B16EE5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bild 9">
            <a:extLst>
              <a:ext uri="{FF2B5EF4-FFF2-40B4-BE49-F238E27FC236}">
                <a16:creationId xmlns:a16="http://schemas.microsoft.com/office/drawing/2014/main" id="{DCD0C5FE-126D-416C-9A5B-02C9EAD42F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46348" y="1619250"/>
            <a:ext cx="4110037" cy="3709988"/>
          </a:xfrm>
          <a:prstGeom prst="roundRect">
            <a:avLst>
              <a:gd name="adj" fmla="val 1369"/>
            </a:avLst>
          </a:prstGeom>
          <a:noFill/>
        </p:spPr>
        <p:txBody>
          <a:bodyPr tIns="576000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197912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u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8D5545B1-EC61-4586-B3F7-6354B25D50F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3DDFEC98-4970-485D-A1F1-BBD55667B1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4166" y="2879624"/>
            <a:ext cx="2596368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84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tartsida utan bild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0C5D4EC2-9FA8-4FE8-96F7-29DCCDEDDB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8728"/>
            <a:ext cx="12202510" cy="220029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4679F00-E121-4F6A-8D29-D9E7E550A9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52672"/>
            <a:ext cx="9144000" cy="2387600"/>
          </a:xfrm>
        </p:spPr>
        <p:txBody>
          <a:bodyPr anchor="t"/>
          <a:lstStyle>
            <a:lvl1pPr algn="ctr">
              <a:defRPr sz="5400"/>
            </a:lvl1pPr>
          </a:lstStyle>
          <a:p>
            <a:r>
              <a:rPr lang="sv-SE"/>
              <a:t>En rubrik kommer</a:t>
            </a:r>
            <a:br>
              <a:rPr lang="sv-SE"/>
            </a:br>
            <a:r>
              <a:rPr lang="sv-SE"/>
              <a:t>att stå här och kan</a:t>
            </a:r>
            <a:br>
              <a:rPr lang="sv-SE"/>
            </a:br>
            <a:r>
              <a:rPr lang="sv-SE"/>
              <a:t>vara på tre rader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F9F3B956-728F-4271-9E5F-A466177507C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1176772"/>
            <a:ext cx="9144000" cy="410286"/>
          </a:xfrm>
        </p:spPr>
        <p:txBody>
          <a:bodyPr anchor="b"/>
          <a:lstStyle>
            <a:lvl1pPr marL="0" indent="0" algn="ctr">
              <a:buNone/>
              <a:defRPr sz="14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Ämne/titel/namn/datum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5C65CF8-0829-4AB6-891A-190544AC3286}"/>
              </a:ext>
            </a:extLst>
          </p:cNvPr>
          <p:cNvSpPr/>
          <p:nvPr userDrawn="1"/>
        </p:nvSpPr>
        <p:spPr>
          <a:xfrm>
            <a:off x="-2575249" y="841599"/>
            <a:ext cx="24476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Varje rubrik inleds </a:t>
            </a:r>
            <a:r>
              <a:rPr lang="sv-SE" sz="10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med ljusare röd</a:t>
            </a: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 bild. (Bild på inringad färg i paletten)</a:t>
            </a:r>
          </a:p>
          <a:p>
            <a:pPr algn="r">
              <a:spcAft>
                <a:spcPts val="0"/>
              </a:spcAft>
            </a:pPr>
            <a:endParaRPr lang="sv-SE" sz="1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Detta måste göras manuellt genom att markera texten.</a:t>
            </a: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EBE118A1-F797-4EAF-B63F-697D3863BC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767" y="1808804"/>
            <a:ext cx="1685925" cy="628650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C854132B-7C08-624A-A1EA-872AD91E180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2236" y="5906453"/>
            <a:ext cx="120545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49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med bild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11">
            <a:extLst>
              <a:ext uri="{FF2B5EF4-FFF2-40B4-BE49-F238E27FC236}">
                <a16:creationId xmlns:a16="http://schemas.microsoft.com/office/drawing/2014/main" id="{198FF978-7AC6-4A7A-943A-D6BAC9303385}"/>
              </a:ext>
            </a:extLst>
          </p:cNvPr>
          <p:cNvSpPr/>
          <p:nvPr userDrawn="1"/>
        </p:nvSpPr>
        <p:spPr>
          <a:xfrm>
            <a:off x="0" y="6120545"/>
            <a:ext cx="12196800" cy="7459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733B926C-A7EB-4393-AE91-4468A5CB55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0510" y="0"/>
            <a:ext cx="12202510" cy="4781496"/>
          </a:xfrm>
          <a:custGeom>
            <a:avLst/>
            <a:gdLst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0 w 12192000"/>
              <a:gd name="connsiteY3" fmla="*/ 5307013 h 5307013"/>
              <a:gd name="connsiteX4" fmla="*/ 0 w 12192000"/>
              <a:gd name="connsiteY4" fmla="*/ 0 h 5307013"/>
              <a:gd name="connsiteX0" fmla="*/ 0 w 12192000"/>
              <a:gd name="connsiteY0" fmla="*/ 0 h 5318234"/>
              <a:gd name="connsiteX1" fmla="*/ 12192000 w 12192000"/>
              <a:gd name="connsiteY1" fmla="*/ 0 h 5318234"/>
              <a:gd name="connsiteX2" fmla="*/ 12192000 w 12192000"/>
              <a:gd name="connsiteY2" fmla="*/ 5307013 h 5318234"/>
              <a:gd name="connsiteX3" fmla="*/ 6243145 w 12192000"/>
              <a:gd name="connsiteY3" fmla="*/ 5318234 h 5318234"/>
              <a:gd name="connsiteX4" fmla="*/ 0 w 12192000"/>
              <a:gd name="connsiteY4" fmla="*/ 5307013 h 5318234"/>
              <a:gd name="connsiteX5" fmla="*/ 0 w 12192000"/>
              <a:gd name="connsiteY5" fmla="*/ 0 h 5318234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6264166 w 12192000"/>
              <a:gd name="connsiteY3" fmla="*/ 4183117 h 5307013"/>
              <a:gd name="connsiteX4" fmla="*/ 0 w 12192000"/>
              <a:gd name="connsiteY4" fmla="*/ 5307013 h 5307013"/>
              <a:gd name="connsiteX5" fmla="*/ 0 w 12192000"/>
              <a:gd name="connsiteY5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6264166 w 12192000"/>
              <a:gd name="connsiteY3" fmla="*/ 4183117 h 5307013"/>
              <a:gd name="connsiteX4" fmla="*/ 0 w 12192000"/>
              <a:gd name="connsiteY4" fmla="*/ 5307013 h 5307013"/>
              <a:gd name="connsiteX5" fmla="*/ 0 w 12192000"/>
              <a:gd name="connsiteY5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6264166 w 12192000"/>
              <a:gd name="connsiteY3" fmla="*/ 4183117 h 5307013"/>
              <a:gd name="connsiteX4" fmla="*/ 0 w 12192000"/>
              <a:gd name="connsiteY4" fmla="*/ 5307013 h 5307013"/>
              <a:gd name="connsiteX5" fmla="*/ 0 w 12192000"/>
              <a:gd name="connsiteY5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0 w 12192000"/>
              <a:gd name="connsiteY3" fmla="*/ 5307013 h 5307013"/>
              <a:gd name="connsiteX4" fmla="*/ 0 w 12192000"/>
              <a:gd name="connsiteY4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0 w 12192000"/>
              <a:gd name="connsiteY3" fmla="*/ 5307013 h 5307013"/>
              <a:gd name="connsiteX4" fmla="*/ 0 w 12192000"/>
              <a:gd name="connsiteY4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21021 w 12192000"/>
              <a:gd name="connsiteY3" fmla="*/ 4686903 h 5307013"/>
              <a:gd name="connsiteX4" fmla="*/ 0 w 12192000"/>
              <a:gd name="connsiteY4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21021 w 12192000"/>
              <a:gd name="connsiteY3" fmla="*/ 4686903 h 5307013"/>
              <a:gd name="connsiteX4" fmla="*/ 0 w 12192000"/>
              <a:gd name="connsiteY4" fmla="*/ 0 h 5307013"/>
              <a:gd name="connsiteX0" fmla="*/ 0 w 12192000"/>
              <a:gd name="connsiteY0" fmla="*/ 0 h 4781496"/>
              <a:gd name="connsiteX1" fmla="*/ 12192000 w 12192000"/>
              <a:gd name="connsiteY1" fmla="*/ 0 h 4781496"/>
              <a:gd name="connsiteX2" fmla="*/ 12192000 w 12192000"/>
              <a:gd name="connsiteY2" fmla="*/ 4781496 h 4781496"/>
              <a:gd name="connsiteX3" fmla="*/ 21021 w 12192000"/>
              <a:gd name="connsiteY3" fmla="*/ 4686903 h 4781496"/>
              <a:gd name="connsiteX4" fmla="*/ 0 w 12192000"/>
              <a:gd name="connsiteY4" fmla="*/ 0 h 4781496"/>
              <a:gd name="connsiteX0" fmla="*/ 0 w 12192000"/>
              <a:gd name="connsiteY0" fmla="*/ 0 h 4781496"/>
              <a:gd name="connsiteX1" fmla="*/ 12192000 w 12192000"/>
              <a:gd name="connsiteY1" fmla="*/ 0 h 4781496"/>
              <a:gd name="connsiteX2" fmla="*/ 12192000 w 12192000"/>
              <a:gd name="connsiteY2" fmla="*/ 4781496 h 4781496"/>
              <a:gd name="connsiteX3" fmla="*/ 21021 w 12192000"/>
              <a:gd name="connsiteY3" fmla="*/ 4686903 h 4781496"/>
              <a:gd name="connsiteX4" fmla="*/ 0 w 12192000"/>
              <a:gd name="connsiteY4" fmla="*/ 0 h 4781496"/>
              <a:gd name="connsiteX0" fmla="*/ 0 w 12192000"/>
              <a:gd name="connsiteY0" fmla="*/ 0 h 4781496"/>
              <a:gd name="connsiteX1" fmla="*/ 12192000 w 12192000"/>
              <a:gd name="connsiteY1" fmla="*/ 0 h 4781496"/>
              <a:gd name="connsiteX2" fmla="*/ 12192000 w 12192000"/>
              <a:gd name="connsiteY2" fmla="*/ 4781496 h 4781496"/>
              <a:gd name="connsiteX3" fmla="*/ 21021 w 12192000"/>
              <a:gd name="connsiteY3" fmla="*/ 4686903 h 4781496"/>
              <a:gd name="connsiteX4" fmla="*/ 0 w 12192000"/>
              <a:gd name="connsiteY4" fmla="*/ 0 h 4781496"/>
              <a:gd name="connsiteX0" fmla="*/ 10510 w 12202510"/>
              <a:gd name="connsiteY0" fmla="*/ 0 h 4781496"/>
              <a:gd name="connsiteX1" fmla="*/ 12202510 w 12202510"/>
              <a:gd name="connsiteY1" fmla="*/ 0 h 4781496"/>
              <a:gd name="connsiteX2" fmla="*/ 12202510 w 12202510"/>
              <a:gd name="connsiteY2" fmla="*/ 4781496 h 4781496"/>
              <a:gd name="connsiteX3" fmla="*/ 0 w 12202510"/>
              <a:gd name="connsiteY3" fmla="*/ 4686903 h 4781496"/>
              <a:gd name="connsiteX4" fmla="*/ 10510 w 12202510"/>
              <a:gd name="connsiteY4" fmla="*/ 0 h 4781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2510" h="4781496">
                <a:moveTo>
                  <a:pt x="10510" y="0"/>
                </a:moveTo>
                <a:lnTo>
                  <a:pt x="12202510" y="0"/>
                </a:lnTo>
                <a:lnTo>
                  <a:pt x="12202510" y="4781496"/>
                </a:lnTo>
                <a:cubicBezTo>
                  <a:pt x="10755586" y="4140365"/>
                  <a:pt x="5598509" y="2490241"/>
                  <a:pt x="0" y="4686903"/>
                </a:cubicBezTo>
                <a:cubicBezTo>
                  <a:pt x="3503" y="3124602"/>
                  <a:pt x="7007" y="1562301"/>
                  <a:pt x="10510" y="0"/>
                </a:cubicBezTo>
                <a:close/>
              </a:path>
            </a:pathLst>
          </a:custGeom>
          <a:solidFill>
            <a:schemeClr val="accent3"/>
          </a:solidFill>
        </p:spPr>
        <p:txBody>
          <a:bodyPr tIns="1332000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435504"/>
            <a:ext cx="10515600" cy="1149264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sv-SE"/>
              <a:t>En rubrik kommer</a:t>
            </a:r>
            <a:br>
              <a:rPr lang="sv-SE"/>
            </a:br>
            <a:r>
              <a:rPr lang="sv-SE"/>
              <a:t>att stå här och vara på två rader</a:t>
            </a:r>
          </a:p>
        </p:txBody>
      </p:sp>
      <p:sp>
        <p:nvSpPr>
          <p:cNvPr id="10" name="Underrubrik 2">
            <a:extLst>
              <a:ext uri="{FF2B5EF4-FFF2-40B4-BE49-F238E27FC236}">
                <a16:creationId xmlns:a16="http://schemas.microsoft.com/office/drawing/2014/main" id="{A1446BD1-50A4-40FE-9679-6F29CE29135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5840" y="6302727"/>
            <a:ext cx="5717628" cy="410286"/>
          </a:xfrm>
        </p:spPr>
        <p:txBody>
          <a:bodyPr anchor="ctr"/>
          <a:lstStyle>
            <a:lvl1pPr marL="0" indent="0" algn="l">
              <a:buNone/>
              <a:defRPr sz="11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Ämne/titel/namn/datum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F6D4D3BE-D90B-473D-BD5E-AE8A9BD8150E}"/>
              </a:ext>
            </a:extLst>
          </p:cNvPr>
          <p:cNvSpPr/>
          <p:nvPr userDrawn="1"/>
        </p:nvSpPr>
        <p:spPr>
          <a:xfrm>
            <a:off x="-2575249" y="4294662"/>
            <a:ext cx="24476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Varje rubrik inleds </a:t>
            </a:r>
            <a:r>
              <a:rPr lang="sv-SE" sz="10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med ljusare röd</a:t>
            </a: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 bild. (Bild på inringad färg i paletten)</a:t>
            </a:r>
          </a:p>
          <a:p>
            <a:pPr algn="r">
              <a:spcAft>
                <a:spcPts val="0"/>
              </a:spcAft>
            </a:pPr>
            <a:endParaRPr lang="sv-SE" sz="1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Detta måste göras manuellt genom att markera texten.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F559ADBB-AE9C-4433-8521-A9B004D10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767" y="5261867"/>
            <a:ext cx="1685925" cy="628650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25085D1A-A25F-BC4F-8833-78D8DBCC84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2013" y="6382198"/>
            <a:ext cx="612000" cy="23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138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med bild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11">
            <a:extLst>
              <a:ext uri="{FF2B5EF4-FFF2-40B4-BE49-F238E27FC236}">
                <a16:creationId xmlns:a16="http://schemas.microsoft.com/office/drawing/2014/main" id="{198FF978-7AC6-4A7A-943A-D6BAC9303385}"/>
              </a:ext>
            </a:extLst>
          </p:cNvPr>
          <p:cNvSpPr/>
          <p:nvPr userDrawn="1"/>
        </p:nvSpPr>
        <p:spPr>
          <a:xfrm>
            <a:off x="0" y="6120545"/>
            <a:ext cx="12193200" cy="7459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733B926C-A7EB-4393-AE91-4468A5CB55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0510" y="0"/>
            <a:ext cx="12202510" cy="4781496"/>
          </a:xfrm>
          <a:custGeom>
            <a:avLst/>
            <a:gdLst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0 w 12192000"/>
              <a:gd name="connsiteY3" fmla="*/ 5307013 h 5307013"/>
              <a:gd name="connsiteX4" fmla="*/ 0 w 12192000"/>
              <a:gd name="connsiteY4" fmla="*/ 0 h 5307013"/>
              <a:gd name="connsiteX0" fmla="*/ 0 w 12192000"/>
              <a:gd name="connsiteY0" fmla="*/ 0 h 5318234"/>
              <a:gd name="connsiteX1" fmla="*/ 12192000 w 12192000"/>
              <a:gd name="connsiteY1" fmla="*/ 0 h 5318234"/>
              <a:gd name="connsiteX2" fmla="*/ 12192000 w 12192000"/>
              <a:gd name="connsiteY2" fmla="*/ 5307013 h 5318234"/>
              <a:gd name="connsiteX3" fmla="*/ 6243145 w 12192000"/>
              <a:gd name="connsiteY3" fmla="*/ 5318234 h 5318234"/>
              <a:gd name="connsiteX4" fmla="*/ 0 w 12192000"/>
              <a:gd name="connsiteY4" fmla="*/ 5307013 h 5318234"/>
              <a:gd name="connsiteX5" fmla="*/ 0 w 12192000"/>
              <a:gd name="connsiteY5" fmla="*/ 0 h 5318234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6264166 w 12192000"/>
              <a:gd name="connsiteY3" fmla="*/ 4183117 h 5307013"/>
              <a:gd name="connsiteX4" fmla="*/ 0 w 12192000"/>
              <a:gd name="connsiteY4" fmla="*/ 5307013 h 5307013"/>
              <a:gd name="connsiteX5" fmla="*/ 0 w 12192000"/>
              <a:gd name="connsiteY5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6264166 w 12192000"/>
              <a:gd name="connsiteY3" fmla="*/ 4183117 h 5307013"/>
              <a:gd name="connsiteX4" fmla="*/ 0 w 12192000"/>
              <a:gd name="connsiteY4" fmla="*/ 5307013 h 5307013"/>
              <a:gd name="connsiteX5" fmla="*/ 0 w 12192000"/>
              <a:gd name="connsiteY5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6264166 w 12192000"/>
              <a:gd name="connsiteY3" fmla="*/ 4183117 h 5307013"/>
              <a:gd name="connsiteX4" fmla="*/ 0 w 12192000"/>
              <a:gd name="connsiteY4" fmla="*/ 5307013 h 5307013"/>
              <a:gd name="connsiteX5" fmla="*/ 0 w 12192000"/>
              <a:gd name="connsiteY5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0 w 12192000"/>
              <a:gd name="connsiteY3" fmla="*/ 5307013 h 5307013"/>
              <a:gd name="connsiteX4" fmla="*/ 0 w 12192000"/>
              <a:gd name="connsiteY4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0 w 12192000"/>
              <a:gd name="connsiteY3" fmla="*/ 5307013 h 5307013"/>
              <a:gd name="connsiteX4" fmla="*/ 0 w 12192000"/>
              <a:gd name="connsiteY4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21021 w 12192000"/>
              <a:gd name="connsiteY3" fmla="*/ 4686903 h 5307013"/>
              <a:gd name="connsiteX4" fmla="*/ 0 w 12192000"/>
              <a:gd name="connsiteY4" fmla="*/ 0 h 5307013"/>
              <a:gd name="connsiteX0" fmla="*/ 0 w 12192000"/>
              <a:gd name="connsiteY0" fmla="*/ 0 h 5307013"/>
              <a:gd name="connsiteX1" fmla="*/ 12192000 w 12192000"/>
              <a:gd name="connsiteY1" fmla="*/ 0 h 5307013"/>
              <a:gd name="connsiteX2" fmla="*/ 12192000 w 12192000"/>
              <a:gd name="connsiteY2" fmla="*/ 5307013 h 5307013"/>
              <a:gd name="connsiteX3" fmla="*/ 21021 w 12192000"/>
              <a:gd name="connsiteY3" fmla="*/ 4686903 h 5307013"/>
              <a:gd name="connsiteX4" fmla="*/ 0 w 12192000"/>
              <a:gd name="connsiteY4" fmla="*/ 0 h 5307013"/>
              <a:gd name="connsiteX0" fmla="*/ 0 w 12192000"/>
              <a:gd name="connsiteY0" fmla="*/ 0 h 4781496"/>
              <a:gd name="connsiteX1" fmla="*/ 12192000 w 12192000"/>
              <a:gd name="connsiteY1" fmla="*/ 0 h 4781496"/>
              <a:gd name="connsiteX2" fmla="*/ 12192000 w 12192000"/>
              <a:gd name="connsiteY2" fmla="*/ 4781496 h 4781496"/>
              <a:gd name="connsiteX3" fmla="*/ 21021 w 12192000"/>
              <a:gd name="connsiteY3" fmla="*/ 4686903 h 4781496"/>
              <a:gd name="connsiteX4" fmla="*/ 0 w 12192000"/>
              <a:gd name="connsiteY4" fmla="*/ 0 h 4781496"/>
              <a:gd name="connsiteX0" fmla="*/ 0 w 12192000"/>
              <a:gd name="connsiteY0" fmla="*/ 0 h 4781496"/>
              <a:gd name="connsiteX1" fmla="*/ 12192000 w 12192000"/>
              <a:gd name="connsiteY1" fmla="*/ 0 h 4781496"/>
              <a:gd name="connsiteX2" fmla="*/ 12192000 w 12192000"/>
              <a:gd name="connsiteY2" fmla="*/ 4781496 h 4781496"/>
              <a:gd name="connsiteX3" fmla="*/ 21021 w 12192000"/>
              <a:gd name="connsiteY3" fmla="*/ 4686903 h 4781496"/>
              <a:gd name="connsiteX4" fmla="*/ 0 w 12192000"/>
              <a:gd name="connsiteY4" fmla="*/ 0 h 4781496"/>
              <a:gd name="connsiteX0" fmla="*/ 0 w 12192000"/>
              <a:gd name="connsiteY0" fmla="*/ 0 h 4781496"/>
              <a:gd name="connsiteX1" fmla="*/ 12192000 w 12192000"/>
              <a:gd name="connsiteY1" fmla="*/ 0 h 4781496"/>
              <a:gd name="connsiteX2" fmla="*/ 12192000 w 12192000"/>
              <a:gd name="connsiteY2" fmla="*/ 4781496 h 4781496"/>
              <a:gd name="connsiteX3" fmla="*/ 21021 w 12192000"/>
              <a:gd name="connsiteY3" fmla="*/ 4686903 h 4781496"/>
              <a:gd name="connsiteX4" fmla="*/ 0 w 12192000"/>
              <a:gd name="connsiteY4" fmla="*/ 0 h 4781496"/>
              <a:gd name="connsiteX0" fmla="*/ 10510 w 12202510"/>
              <a:gd name="connsiteY0" fmla="*/ 0 h 4781496"/>
              <a:gd name="connsiteX1" fmla="*/ 12202510 w 12202510"/>
              <a:gd name="connsiteY1" fmla="*/ 0 h 4781496"/>
              <a:gd name="connsiteX2" fmla="*/ 12202510 w 12202510"/>
              <a:gd name="connsiteY2" fmla="*/ 4781496 h 4781496"/>
              <a:gd name="connsiteX3" fmla="*/ 0 w 12202510"/>
              <a:gd name="connsiteY3" fmla="*/ 4686903 h 4781496"/>
              <a:gd name="connsiteX4" fmla="*/ 10510 w 12202510"/>
              <a:gd name="connsiteY4" fmla="*/ 0 h 4781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2510" h="4781496">
                <a:moveTo>
                  <a:pt x="10510" y="0"/>
                </a:moveTo>
                <a:lnTo>
                  <a:pt x="12202510" y="0"/>
                </a:lnTo>
                <a:lnTo>
                  <a:pt x="12202510" y="4781496"/>
                </a:lnTo>
                <a:cubicBezTo>
                  <a:pt x="10755586" y="4140365"/>
                  <a:pt x="5598509" y="2490241"/>
                  <a:pt x="0" y="4686903"/>
                </a:cubicBezTo>
                <a:cubicBezTo>
                  <a:pt x="3503" y="3124602"/>
                  <a:pt x="7007" y="1562301"/>
                  <a:pt x="1051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tIns="1332000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435504"/>
            <a:ext cx="10515600" cy="1149264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sv-SE"/>
              <a:t>En rubrik kommer</a:t>
            </a:r>
            <a:br>
              <a:rPr lang="sv-SE"/>
            </a:br>
            <a:r>
              <a:rPr lang="sv-SE"/>
              <a:t>att stå här och vara på två rader</a:t>
            </a:r>
          </a:p>
        </p:txBody>
      </p:sp>
      <p:sp>
        <p:nvSpPr>
          <p:cNvPr id="10" name="Underrubrik 2">
            <a:extLst>
              <a:ext uri="{FF2B5EF4-FFF2-40B4-BE49-F238E27FC236}">
                <a16:creationId xmlns:a16="http://schemas.microsoft.com/office/drawing/2014/main" id="{A1446BD1-50A4-40FE-9679-6F29CE29135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5840" y="6302727"/>
            <a:ext cx="5717628" cy="410286"/>
          </a:xfrm>
        </p:spPr>
        <p:txBody>
          <a:bodyPr anchor="ctr"/>
          <a:lstStyle>
            <a:lvl1pPr marL="0" indent="0" algn="l">
              <a:buNone/>
              <a:defRPr sz="11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Ämne/titel/namn/datum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F6D4D3BE-D90B-473D-BD5E-AE8A9BD8150E}"/>
              </a:ext>
            </a:extLst>
          </p:cNvPr>
          <p:cNvSpPr/>
          <p:nvPr userDrawn="1"/>
        </p:nvSpPr>
        <p:spPr>
          <a:xfrm>
            <a:off x="-2575249" y="4294662"/>
            <a:ext cx="24476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Varje rubrik inleds </a:t>
            </a:r>
            <a:r>
              <a:rPr lang="sv-SE" sz="10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med ljusare röd</a:t>
            </a: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 bild. (Bild på inringad färg i paletten)</a:t>
            </a:r>
          </a:p>
          <a:p>
            <a:pPr algn="r">
              <a:spcAft>
                <a:spcPts val="0"/>
              </a:spcAft>
            </a:pPr>
            <a:endParaRPr lang="sv-SE" sz="1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Detta måste göras manuellt genom att markera texten.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F559ADBB-AE9C-4433-8521-A9B004D10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767" y="5261867"/>
            <a:ext cx="1685925" cy="628650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32DA7996-1E23-BB43-B5B0-B41C897391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2013" y="6382198"/>
            <a:ext cx="612000" cy="23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32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med bild, stående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2B9B1E09-5306-4C10-87AB-2A88B20FDCA3}"/>
              </a:ext>
            </a:extLst>
          </p:cNvPr>
          <p:cNvSpPr/>
          <p:nvPr userDrawn="1"/>
        </p:nvSpPr>
        <p:spPr>
          <a:xfrm>
            <a:off x="4534293" y="0"/>
            <a:ext cx="7657707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A6D5D8B6-D25B-4C93-B295-E27694AD21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409044" cy="6124575"/>
          </a:xfrm>
          <a:custGeom>
            <a:avLst/>
            <a:gdLst>
              <a:gd name="connsiteX0" fmla="*/ 0 w 5468938"/>
              <a:gd name="connsiteY0" fmla="*/ 0 h 6858000"/>
              <a:gd name="connsiteX1" fmla="*/ 2734469 w 5468938"/>
              <a:gd name="connsiteY1" fmla="*/ 0 h 6858000"/>
              <a:gd name="connsiteX2" fmla="*/ 5468938 w 5468938"/>
              <a:gd name="connsiteY2" fmla="*/ 3429000 h 6858000"/>
              <a:gd name="connsiteX3" fmla="*/ 2734469 w 5468938"/>
              <a:gd name="connsiteY3" fmla="*/ 6858000 h 6858000"/>
              <a:gd name="connsiteX4" fmla="*/ 0 w 5468938"/>
              <a:gd name="connsiteY4" fmla="*/ 6858000 h 6858000"/>
              <a:gd name="connsiteX5" fmla="*/ 0 w 5468938"/>
              <a:gd name="connsiteY5" fmla="*/ 0 h 6858000"/>
              <a:gd name="connsiteX0" fmla="*/ 0 w 5792556"/>
              <a:gd name="connsiteY0" fmla="*/ 0 h 6858000"/>
              <a:gd name="connsiteX1" fmla="*/ 4724633 w 5792556"/>
              <a:gd name="connsiteY1" fmla="*/ 0 h 6858000"/>
              <a:gd name="connsiteX2" fmla="*/ 5468938 w 5792556"/>
              <a:gd name="connsiteY2" fmla="*/ 3429000 h 6858000"/>
              <a:gd name="connsiteX3" fmla="*/ 2734469 w 5792556"/>
              <a:gd name="connsiteY3" fmla="*/ 6858000 h 6858000"/>
              <a:gd name="connsiteX4" fmla="*/ 0 w 5792556"/>
              <a:gd name="connsiteY4" fmla="*/ 6858000 h 6858000"/>
              <a:gd name="connsiteX5" fmla="*/ 0 w 5792556"/>
              <a:gd name="connsiteY5" fmla="*/ 0 h 6858000"/>
              <a:gd name="connsiteX0" fmla="*/ 0 w 5715582"/>
              <a:gd name="connsiteY0" fmla="*/ 0 h 6858000"/>
              <a:gd name="connsiteX1" fmla="*/ 4724633 w 5715582"/>
              <a:gd name="connsiteY1" fmla="*/ 0 h 6858000"/>
              <a:gd name="connsiteX2" fmla="*/ 5468938 w 5715582"/>
              <a:gd name="connsiteY2" fmla="*/ 3429000 h 6858000"/>
              <a:gd name="connsiteX3" fmla="*/ 4814281 w 5715582"/>
              <a:gd name="connsiteY3" fmla="*/ 6858000 h 6858000"/>
              <a:gd name="connsiteX4" fmla="*/ 0 w 5715582"/>
              <a:gd name="connsiteY4" fmla="*/ 6858000 h 6858000"/>
              <a:gd name="connsiteX5" fmla="*/ 0 w 5715582"/>
              <a:gd name="connsiteY5" fmla="*/ 0 h 6858000"/>
              <a:gd name="connsiteX0" fmla="*/ 0 w 5657592"/>
              <a:gd name="connsiteY0" fmla="*/ 0 h 6858000"/>
              <a:gd name="connsiteX1" fmla="*/ 4724633 w 5657592"/>
              <a:gd name="connsiteY1" fmla="*/ 0 h 6858000"/>
              <a:gd name="connsiteX2" fmla="*/ 5468938 w 5657592"/>
              <a:gd name="connsiteY2" fmla="*/ 3429000 h 6858000"/>
              <a:gd name="connsiteX3" fmla="*/ 4814281 w 5657592"/>
              <a:gd name="connsiteY3" fmla="*/ 6858000 h 6858000"/>
              <a:gd name="connsiteX4" fmla="*/ 0 w 5657592"/>
              <a:gd name="connsiteY4" fmla="*/ 6858000 h 6858000"/>
              <a:gd name="connsiteX5" fmla="*/ 0 w 5657592"/>
              <a:gd name="connsiteY5" fmla="*/ 0 h 6858000"/>
              <a:gd name="connsiteX0" fmla="*/ 0 w 5540797"/>
              <a:gd name="connsiteY0" fmla="*/ 0 h 6858000"/>
              <a:gd name="connsiteX1" fmla="*/ 4724633 w 5540797"/>
              <a:gd name="connsiteY1" fmla="*/ 0 h 6858000"/>
              <a:gd name="connsiteX2" fmla="*/ 5468938 w 5540797"/>
              <a:gd name="connsiteY2" fmla="*/ 3429000 h 6858000"/>
              <a:gd name="connsiteX3" fmla="*/ 4814281 w 5540797"/>
              <a:gd name="connsiteY3" fmla="*/ 6858000 h 6858000"/>
              <a:gd name="connsiteX4" fmla="*/ 0 w 5540797"/>
              <a:gd name="connsiteY4" fmla="*/ 6858000 h 6858000"/>
              <a:gd name="connsiteX5" fmla="*/ 0 w 5540797"/>
              <a:gd name="connsiteY5" fmla="*/ 0 h 6858000"/>
              <a:gd name="connsiteX0" fmla="*/ 0 w 5367229"/>
              <a:gd name="connsiteY0" fmla="*/ 0 h 6858000"/>
              <a:gd name="connsiteX1" fmla="*/ 4724633 w 5367229"/>
              <a:gd name="connsiteY1" fmla="*/ 0 h 6858000"/>
              <a:gd name="connsiteX2" fmla="*/ 4814281 w 5367229"/>
              <a:gd name="connsiteY2" fmla="*/ 6858000 h 6858000"/>
              <a:gd name="connsiteX3" fmla="*/ 0 w 5367229"/>
              <a:gd name="connsiteY3" fmla="*/ 6858000 h 6858000"/>
              <a:gd name="connsiteX4" fmla="*/ 0 w 5367229"/>
              <a:gd name="connsiteY4" fmla="*/ 0 h 6858000"/>
              <a:gd name="connsiteX0" fmla="*/ 0 w 5373612"/>
              <a:gd name="connsiteY0" fmla="*/ 0 h 6858000"/>
              <a:gd name="connsiteX1" fmla="*/ 4724633 w 5373612"/>
              <a:gd name="connsiteY1" fmla="*/ 0 h 6858000"/>
              <a:gd name="connsiteX2" fmla="*/ 4814281 w 5373612"/>
              <a:gd name="connsiteY2" fmla="*/ 6858000 h 6858000"/>
              <a:gd name="connsiteX3" fmla="*/ 0 w 5373612"/>
              <a:gd name="connsiteY3" fmla="*/ 6858000 h 6858000"/>
              <a:gd name="connsiteX4" fmla="*/ 0 w 5373612"/>
              <a:gd name="connsiteY4" fmla="*/ 0 h 6858000"/>
              <a:gd name="connsiteX0" fmla="*/ 0 w 5409044"/>
              <a:gd name="connsiteY0" fmla="*/ 0 h 6858000"/>
              <a:gd name="connsiteX1" fmla="*/ 4724633 w 5409044"/>
              <a:gd name="connsiteY1" fmla="*/ 0 h 6858000"/>
              <a:gd name="connsiteX2" fmla="*/ 4814281 w 5409044"/>
              <a:gd name="connsiteY2" fmla="*/ 6858000 h 6858000"/>
              <a:gd name="connsiteX3" fmla="*/ 0 w 5409044"/>
              <a:gd name="connsiteY3" fmla="*/ 6858000 h 6858000"/>
              <a:gd name="connsiteX4" fmla="*/ 0 w 540904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9044" h="6858000">
                <a:moveTo>
                  <a:pt x="0" y="0"/>
                </a:moveTo>
                <a:lnTo>
                  <a:pt x="4724633" y="0"/>
                </a:lnTo>
                <a:cubicBezTo>
                  <a:pt x="5544943" y="1510553"/>
                  <a:pt x="5691367" y="5015753"/>
                  <a:pt x="481428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tIns="612000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3929" y="2438399"/>
            <a:ext cx="5732929" cy="2518839"/>
          </a:xfrm>
        </p:spPr>
        <p:txBody>
          <a:bodyPr anchor="t"/>
          <a:lstStyle>
            <a:lvl1pPr algn="l">
              <a:defRPr sz="4600"/>
            </a:lvl1pPr>
          </a:lstStyle>
          <a:p>
            <a:r>
              <a:rPr lang="sv-SE"/>
              <a:t>En rubrik kommer</a:t>
            </a:r>
            <a:br>
              <a:rPr lang="sv-SE"/>
            </a:br>
            <a:r>
              <a:rPr lang="sv-SE"/>
              <a:t>att stå här och vara på tre rader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25B9738A-C3E8-4B02-8BAA-0C250B908C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317" y="6316726"/>
            <a:ext cx="811630" cy="329318"/>
          </a:xfrm>
          <a:prstGeom prst="rect">
            <a:avLst/>
          </a:prstGeom>
        </p:spPr>
      </p:pic>
      <p:sp>
        <p:nvSpPr>
          <p:cNvPr id="13" name="Rektangel 12">
            <a:extLst>
              <a:ext uri="{FF2B5EF4-FFF2-40B4-BE49-F238E27FC236}">
                <a16:creationId xmlns:a16="http://schemas.microsoft.com/office/drawing/2014/main" id="{F6D4D3BE-D90B-473D-BD5E-AE8A9BD8150E}"/>
              </a:ext>
            </a:extLst>
          </p:cNvPr>
          <p:cNvSpPr/>
          <p:nvPr userDrawn="1"/>
        </p:nvSpPr>
        <p:spPr>
          <a:xfrm>
            <a:off x="-2575249" y="4294662"/>
            <a:ext cx="24476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Varje rubrik inleds </a:t>
            </a:r>
            <a:r>
              <a:rPr lang="sv-SE" sz="10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med ljusare röd</a:t>
            </a: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 bild. (Bild på inringad färg i paletten)</a:t>
            </a:r>
          </a:p>
          <a:p>
            <a:pPr algn="r">
              <a:spcAft>
                <a:spcPts val="0"/>
              </a:spcAft>
            </a:pPr>
            <a:endParaRPr lang="sv-SE" sz="1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Detta måste göras manuellt genom att markera texten.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F559ADBB-AE9C-4433-8521-A9B004D10A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767" y="5261867"/>
            <a:ext cx="1685925" cy="628650"/>
          </a:xfrm>
          <a:prstGeom prst="rect">
            <a:avLst/>
          </a:prstGeom>
        </p:spPr>
      </p:pic>
      <p:sp>
        <p:nvSpPr>
          <p:cNvPr id="32" name="Rektangel 31">
            <a:extLst>
              <a:ext uri="{FF2B5EF4-FFF2-40B4-BE49-F238E27FC236}">
                <a16:creationId xmlns:a16="http://schemas.microsoft.com/office/drawing/2014/main" id="{813EFC0E-885A-43B5-9260-07804A71EAA3}"/>
              </a:ext>
            </a:extLst>
          </p:cNvPr>
          <p:cNvSpPr/>
          <p:nvPr userDrawn="1"/>
        </p:nvSpPr>
        <p:spPr>
          <a:xfrm>
            <a:off x="0" y="6112042"/>
            <a:ext cx="12193200" cy="7459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Underrubrik 2">
            <a:extLst>
              <a:ext uri="{FF2B5EF4-FFF2-40B4-BE49-F238E27FC236}">
                <a16:creationId xmlns:a16="http://schemas.microsoft.com/office/drawing/2014/main" id="{B8308509-CDE4-4C50-93DD-8185D40323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5840" y="6284797"/>
            <a:ext cx="5717628" cy="410286"/>
          </a:xfrm>
        </p:spPr>
        <p:txBody>
          <a:bodyPr anchor="ctr"/>
          <a:lstStyle>
            <a:lvl1pPr marL="0" indent="0" algn="l">
              <a:buNone/>
              <a:defRPr sz="11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Ämne/titel/namn/datum</a:t>
            </a:r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95FA62AD-6394-6B4F-BAD6-514062D7F2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2013" y="6382198"/>
            <a:ext cx="612000" cy="23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2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med bild, stående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2B9B1E09-5306-4C10-87AB-2A88B20FDCA3}"/>
              </a:ext>
            </a:extLst>
          </p:cNvPr>
          <p:cNvSpPr/>
          <p:nvPr userDrawn="1"/>
        </p:nvSpPr>
        <p:spPr>
          <a:xfrm>
            <a:off x="4534293" y="0"/>
            <a:ext cx="765770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A6D5D8B6-D25B-4C93-B295-E27694AD21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409044" cy="6115050"/>
          </a:xfrm>
          <a:custGeom>
            <a:avLst/>
            <a:gdLst>
              <a:gd name="connsiteX0" fmla="*/ 0 w 5468938"/>
              <a:gd name="connsiteY0" fmla="*/ 0 h 6858000"/>
              <a:gd name="connsiteX1" fmla="*/ 2734469 w 5468938"/>
              <a:gd name="connsiteY1" fmla="*/ 0 h 6858000"/>
              <a:gd name="connsiteX2" fmla="*/ 5468938 w 5468938"/>
              <a:gd name="connsiteY2" fmla="*/ 3429000 h 6858000"/>
              <a:gd name="connsiteX3" fmla="*/ 2734469 w 5468938"/>
              <a:gd name="connsiteY3" fmla="*/ 6858000 h 6858000"/>
              <a:gd name="connsiteX4" fmla="*/ 0 w 5468938"/>
              <a:gd name="connsiteY4" fmla="*/ 6858000 h 6858000"/>
              <a:gd name="connsiteX5" fmla="*/ 0 w 5468938"/>
              <a:gd name="connsiteY5" fmla="*/ 0 h 6858000"/>
              <a:gd name="connsiteX0" fmla="*/ 0 w 5792556"/>
              <a:gd name="connsiteY0" fmla="*/ 0 h 6858000"/>
              <a:gd name="connsiteX1" fmla="*/ 4724633 w 5792556"/>
              <a:gd name="connsiteY1" fmla="*/ 0 h 6858000"/>
              <a:gd name="connsiteX2" fmla="*/ 5468938 w 5792556"/>
              <a:gd name="connsiteY2" fmla="*/ 3429000 h 6858000"/>
              <a:gd name="connsiteX3" fmla="*/ 2734469 w 5792556"/>
              <a:gd name="connsiteY3" fmla="*/ 6858000 h 6858000"/>
              <a:gd name="connsiteX4" fmla="*/ 0 w 5792556"/>
              <a:gd name="connsiteY4" fmla="*/ 6858000 h 6858000"/>
              <a:gd name="connsiteX5" fmla="*/ 0 w 5792556"/>
              <a:gd name="connsiteY5" fmla="*/ 0 h 6858000"/>
              <a:gd name="connsiteX0" fmla="*/ 0 w 5715582"/>
              <a:gd name="connsiteY0" fmla="*/ 0 h 6858000"/>
              <a:gd name="connsiteX1" fmla="*/ 4724633 w 5715582"/>
              <a:gd name="connsiteY1" fmla="*/ 0 h 6858000"/>
              <a:gd name="connsiteX2" fmla="*/ 5468938 w 5715582"/>
              <a:gd name="connsiteY2" fmla="*/ 3429000 h 6858000"/>
              <a:gd name="connsiteX3" fmla="*/ 4814281 w 5715582"/>
              <a:gd name="connsiteY3" fmla="*/ 6858000 h 6858000"/>
              <a:gd name="connsiteX4" fmla="*/ 0 w 5715582"/>
              <a:gd name="connsiteY4" fmla="*/ 6858000 h 6858000"/>
              <a:gd name="connsiteX5" fmla="*/ 0 w 5715582"/>
              <a:gd name="connsiteY5" fmla="*/ 0 h 6858000"/>
              <a:gd name="connsiteX0" fmla="*/ 0 w 5657592"/>
              <a:gd name="connsiteY0" fmla="*/ 0 h 6858000"/>
              <a:gd name="connsiteX1" fmla="*/ 4724633 w 5657592"/>
              <a:gd name="connsiteY1" fmla="*/ 0 h 6858000"/>
              <a:gd name="connsiteX2" fmla="*/ 5468938 w 5657592"/>
              <a:gd name="connsiteY2" fmla="*/ 3429000 h 6858000"/>
              <a:gd name="connsiteX3" fmla="*/ 4814281 w 5657592"/>
              <a:gd name="connsiteY3" fmla="*/ 6858000 h 6858000"/>
              <a:gd name="connsiteX4" fmla="*/ 0 w 5657592"/>
              <a:gd name="connsiteY4" fmla="*/ 6858000 h 6858000"/>
              <a:gd name="connsiteX5" fmla="*/ 0 w 5657592"/>
              <a:gd name="connsiteY5" fmla="*/ 0 h 6858000"/>
              <a:gd name="connsiteX0" fmla="*/ 0 w 5540797"/>
              <a:gd name="connsiteY0" fmla="*/ 0 h 6858000"/>
              <a:gd name="connsiteX1" fmla="*/ 4724633 w 5540797"/>
              <a:gd name="connsiteY1" fmla="*/ 0 h 6858000"/>
              <a:gd name="connsiteX2" fmla="*/ 5468938 w 5540797"/>
              <a:gd name="connsiteY2" fmla="*/ 3429000 h 6858000"/>
              <a:gd name="connsiteX3" fmla="*/ 4814281 w 5540797"/>
              <a:gd name="connsiteY3" fmla="*/ 6858000 h 6858000"/>
              <a:gd name="connsiteX4" fmla="*/ 0 w 5540797"/>
              <a:gd name="connsiteY4" fmla="*/ 6858000 h 6858000"/>
              <a:gd name="connsiteX5" fmla="*/ 0 w 5540797"/>
              <a:gd name="connsiteY5" fmla="*/ 0 h 6858000"/>
              <a:gd name="connsiteX0" fmla="*/ 0 w 5367229"/>
              <a:gd name="connsiteY0" fmla="*/ 0 h 6858000"/>
              <a:gd name="connsiteX1" fmla="*/ 4724633 w 5367229"/>
              <a:gd name="connsiteY1" fmla="*/ 0 h 6858000"/>
              <a:gd name="connsiteX2" fmla="*/ 4814281 w 5367229"/>
              <a:gd name="connsiteY2" fmla="*/ 6858000 h 6858000"/>
              <a:gd name="connsiteX3" fmla="*/ 0 w 5367229"/>
              <a:gd name="connsiteY3" fmla="*/ 6858000 h 6858000"/>
              <a:gd name="connsiteX4" fmla="*/ 0 w 5367229"/>
              <a:gd name="connsiteY4" fmla="*/ 0 h 6858000"/>
              <a:gd name="connsiteX0" fmla="*/ 0 w 5373612"/>
              <a:gd name="connsiteY0" fmla="*/ 0 h 6858000"/>
              <a:gd name="connsiteX1" fmla="*/ 4724633 w 5373612"/>
              <a:gd name="connsiteY1" fmla="*/ 0 h 6858000"/>
              <a:gd name="connsiteX2" fmla="*/ 4814281 w 5373612"/>
              <a:gd name="connsiteY2" fmla="*/ 6858000 h 6858000"/>
              <a:gd name="connsiteX3" fmla="*/ 0 w 5373612"/>
              <a:gd name="connsiteY3" fmla="*/ 6858000 h 6858000"/>
              <a:gd name="connsiteX4" fmla="*/ 0 w 5373612"/>
              <a:gd name="connsiteY4" fmla="*/ 0 h 6858000"/>
              <a:gd name="connsiteX0" fmla="*/ 0 w 5409044"/>
              <a:gd name="connsiteY0" fmla="*/ 0 h 6858000"/>
              <a:gd name="connsiteX1" fmla="*/ 4724633 w 5409044"/>
              <a:gd name="connsiteY1" fmla="*/ 0 h 6858000"/>
              <a:gd name="connsiteX2" fmla="*/ 4814281 w 5409044"/>
              <a:gd name="connsiteY2" fmla="*/ 6858000 h 6858000"/>
              <a:gd name="connsiteX3" fmla="*/ 0 w 5409044"/>
              <a:gd name="connsiteY3" fmla="*/ 6858000 h 6858000"/>
              <a:gd name="connsiteX4" fmla="*/ 0 w 540904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9044" h="6858000">
                <a:moveTo>
                  <a:pt x="0" y="0"/>
                </a:moveTo>
                <a:lnTo>
                  <a:pt x="4724633" y="0"/>
                </a:lnTo>
                <a:cubicBezTo>
                  <a:pt x="5544943" y="1510553"/>
                  <a:pt x="5691367" y="5015753"/>
                  <a:pt x="481428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tIns="612000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3929" y="2438399"/>
            <a:ext cx="5732929" cy="2518839"/>
          </a:xfrm>
        </p:spPr>
        <p:txBody>
          <a:bodyPr anchor="t"/>
          <a:lstStyle>
            <a:lvl1pPr algn="l">
              <a:defRPr sz="4600"/>
            </a:lvl1pPr>
          </a:lstStyle>
          <a:p>
            <a:r>
              <a:rPr lang="sv-SE"/>
              <a:t>En rubrik kommer</a:t>
            </a:r>
            <a:br>
              <a:rPr lang="sv-SE"/>
            </a:br>
            <a:r>
              <a:rPr lang="sv-SE"/>
              <a:t>att stå här och vara på tre rader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25B9738A-C3E8-4B02-8BAA-0C250B908C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317" y="6316726"/>
            <a:ext cx="811630" cy="329318"/>
          </a:xfrm>
          <a:prstGeom prst="rect">
            <a:avLst/>
          </a:prstGeom>
        </p:spPr>
      </p:pic>
      <p:sp>
        <p:nvSpPr>
          <p:cNvPr id="13" name="Rektangel 12">
            <a:extLst>
              <a:ext uri="{FF2B5EF4-FFF2-40B4-BE49-F238E27FC236}">
                <a16:creationId xmlns:a16="http://schemas.microsoft.com/office/drawing/2014/main" id="{F6D4D3BE-D90B-473D-BD5E-AE8A9BD8150E}"/>
              </a:ext>
            </a:extLst>
          </p:cNvPr>
          <p:cNvSpPr/>
          <p:nvPr userDrawn="1"/>
        </p:nvSpPr>
        <p:spPr>
          <a:xfrm>
            <a:off x="-2575249" y="4294662"/>
            <a:ext cx="24476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Varje rubrik inleds </a:t>
            </a:r>
            <a:r>
              <a:rPr lang="sv-SE" sz="10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med ljusare röd</a:t>
            </a: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 bild. (Bild på inringad färg i paletten)</a:t>
            </a:r>
          </a:p>
          <a:p>
            <a:pPr algn="r">
              <a:spcAft>
                <a:spcPts val="0"/>
              </a:spcAft>
            </a:pPr>
            <a:endParaRPr lang="sv-SE" sz="1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Detta måste göras manuellt genom att markera texten.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F559ADBB-AE9C-4433-8521-A9B004D10A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767" y="5261867"/>
            <a:ext cx="1685925" cy="628650"/>
          </a:xfrm>
          <a:prstGeom prst="rect">
            <a:avLst/>
          </a:prstGeom>
        </p:spPr>
      </p:pic>
      <p:sp>
        <p:nvSpPr>
          <p:cNvPr id="32" name="Rektangel 31">
            <a:extLst>
              <a:ext uri="{FF2B5EF4-FFF2-40B4-BE49-F238E27FC236}">
                <a16:creationId xmlns:a16="http://schemas.microsoft.com/office/drawing/2014/main" id="{D7C6379A-E5B9-4DBE-87E3-D8A0F4B3241B}"/>
              </a:ext>
            </a:extLst>
          </p:cNvPr>
          <p:cNvSpPr/>
          <p:nvPr userDrawn="1"/>
        </p:nvSpPr>
        <p:spPr>
          <a:xfrm>
            <a:off x="0" y="6112042"/>
            <a:ext cx="12192000" cy="7459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Underrubrik 2">
            <a:extLst>
              <a:ext uri="{FF2B5EF4-FFF2-40B4-BE49-F238E27FC236}">
                <a16:creationId xmlns:a16="http://schemas.microsoft.com/office/drawing/2014/main" id="{98DE3D41-C2B5-4D95-91B2-B0834D588D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5840" y="6284797"/>
            <a:ext cx="5717628" cy="410286"/>
          </a:xfrm>
        </p:spPr>
        <p:txBody>
          <a:bodyPr anchor="ctr"/>
          <a:lstStyle>
            <a:lvl1pPr marL="0" indent="0" algn="l">
              <a:buNone/>
              <a:defRPr sz="11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Ämne/titel/namn/datum</a:t>
            </a:r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C005CDDF-F304-6A46-8FF7-C59CC995E7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2013" y="6382198"/>
            <a:ext cx="612000" cy="23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85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apitelsida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B980B2C3-6720-4B17-BCEF-D058EE6EA5EF}"/>
              </a:ext>
            </a:extLst>
          </p:cNvPr>
          <p:cNvSpPr/>
          <p:nvPr userDrawn="1"/>
        </p:nvSpPr>
        <p:spPr>
          <a:xfrm>
            <a:off x="0" y="0"/>
            <a:ext cx="12192000" cy="61170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40043"/>
            <a:ext cx="10515600" cy="2679331"/>
          </a:xfrm>
        </p:spPr>
        <p:txBody>
          <a:bodyPr anchor="ctr"/>
          <a:lstStyle>
            <a:lvl1pPr algn="ctr">
              <a:defRPr sz="4600"/>
            </a:lvl1pPr>
          </a:lstStyle>
          <a:p>
            <a:r>
              <a:rPr lang="sv-SE">
                <a:solidFill>
                  <a:schemeClr val="accent1"/>
                </a:solidFill>
              </a:rPr>
              <a:t>Vi finns på</a:t>
            </a:r>
            <a:br>
              <a:rPr lang="sv-SE"/>
            </a:br>
            <a:r>
              <a:rPr lang="sv-SE"/>
              <a:t>webb och telefon och</a:t>
            </a:r>
            <a:br>
              <a:rPr lang="sv-SE"/>
            </a:br>
            <a:r>
              <a:rPr lang="sv-SE"/>
              <a:t>har öppet dygnet runt</a:t>
            </a:r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E744CDB5-661C-4791-9896-07C2BE046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1722" y="6311973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 b="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Platshållare för bildnummer 5">
            <a:extLst>
              <a:ext uri="{FF2B5EF4-FFF2-40B4-BE49-F238E27FC236}">
                <a16:creationId xmlns:a16="http://schemas.microsoft.com/office/drawing/2014/main" id="{B7223757-76B0-47E7-AE0D-6C3F025C0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6721" y="6311994"/>
            <a:ext cx="390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FF155A8-5C6D-4241-95DF-81E4F2B16EE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184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40043"/>
            <a:ext cx="10515600" cy="2679331"/>
          </a:xfrm>
        </p:spPr>
        <p:txBody>
          <a:bodyPr anchor="ctr"/>
          <a:lstStyle>
            <a:lvl1pPr algn="ctr">
              <a:defRPr sz="4600"/>
            </a:lvl1pPr>
          </a:lstStyle>
          <a:p>
            <a:r>
              <a:rPr lang="sv-SE">
                <a:solidFill>
                  <a:schemeClr val="accent1"/>
                </a:solidFill>
              </a:rPr>
              <a:t>Vi finns på</a:t>
            </a:r>
            <a:br>
              <a:rPr lang="sv-SE"/>
            </a:br>
            <a:r>
              <a:rPr lang="sv-SE"/>
              <a:t>webb och telefon och</a:t>
            </a:r>
            <a:br>
              <a:rPr lang="sv-SE"/>
            </a:br>
            <a:r>
              <a:rPr lang="sv-SE"/>
              <a:t>har öppet dygnet runt</a:t>
            </a:r>
          </a:p>
        </p:txBody>
      </p:sp>
      <p:sp>
        <p:nvSpPr>
          <p:cNvPr id="6" name="Platshållare för sidfot 4">
            <a:extLst>
              <a:ext uri="{FF2B5EF4-FFF2-40B4-BE49-F238E27FC236}">
                <a16:creationId xmlns:a16="http://schemas.microsoft.com/office/drawing/2014/main" id="{E744CDB5-661C-4791-9896-07C2BE046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1722" y="6311973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 b="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Platshållare för bildnummer 5">
            <a:extLst>
              <a:ext uri="{FF2B5EF4-FFF2-40B4-BE49-F238E27FC236}">
                <a16:creationId xmlns:a16="http://schemas.microsoft.com/office/drawing/2014/main" id="{B7223757-76B0-47E7-AE0D-6C3F025C0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6721" y="6311994"/>
            <a:ext cx="390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FF155A8-5C6D-4241-95DF-81E4F2B16EE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423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97E423A-6DB5-459A-B33C-DC42950490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4296" y="84221"/>
            <a:ext cx="10072630" cy="1149264"/>
          </a:xfrm>
        </p:spPr>
        <p:txBody>
          <a:bodyPr/>
          <a:lstStyle>
            <a:lvl1pPr>
              <a:defRPr spc="0"/>
            </a:lvl1pPr>
          </a:lstStyle>
          <a:p>
            <a:r>
              <a:rPr lang="sv-SE"/>
              <a:t>Rubrik på en rad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591B10F-9AE3-44F1-83B7-0D36638C5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423" y="1693273"/>
            <a:ext cx="10018845" cy="356452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C8D24B6-D2A2-49C9-BA42-DB7B32029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77E05EC-B5C7-4E5C-99AF-DAA72183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55A8-5C6D-4241-95DF-81E4F2B16EE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3657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113D54B3-3F29-493D-B9C7-8FF2C8DE3569}"/>
              </a:ext>
            </a:extLst>
          </p:cNvPr>
          <p:cNvSpPr/>
          <p:nvPr userDrawn="1"/>
        </p:nvSpPr>
        <p:spPr>
          <a:xfrm>
            <a:off x="0" y="6112042"/>
            <a:ext cx="12193200" cy="7459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C7C7845-42F2-47E4-96D5-7F5977D34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96" y="84221"/>
            <a:ext cx="10515600" cy="114926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2B6E503-A6AE-440E-9524-D5848DBA3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2424" y="1693273"/>
            <a:ext cx="10459450" cy="3564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83F6A5D-1C51-4365-ABBC-26E2E26DE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1722" y="6311973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 b="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E1800B5-0CC4-499E-AD85-61BE4A07F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6721" y="6311994"/>
            <a:ext cx="390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FF155A8-5C6D-4241-95DF-81E4F2B16EE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DEAFFFF7-0E10-4F4B-9970-4B0EEECA844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2013" y="6382198"/>
            <a:ext cx="612000" cy="237601"/>
          </a:xfrm>
          <a:prstGeom prst="rect">
            <a:avLst/>
          </a:prstGeom>
        </p:spPr>
      </p:pic>
      <p:cxnSp>
        <p:nvCxnSpPr>
          <p:cNvPr id="16" name="Rak koppling 15">
            <a:extLst>
              <a:ext uri="{FF2B5EF4-FFF2-40B4-BE49-F238E27FC236}">
                <a16:creationId xmlns:a16="http://schemas.microsoft.com/office/drawing/2014/main" id="{FB36DCB9-B0BC-4692-9E94-7E0F650AAE02}"/>
              </a:ext>
            </a:extLst>
          </p:cNvPr>
          <p:cNvCxnSpPr>
            <a:cxnSpLocks/>
          </p:cNvCxnSpPr>
          <p:nvPr userDrawn="1"/>
        </p:nvCxnSpPr>
        <p:spPr>
          <a:xfrm flipH="1">
            <a:off x="642809" y="6450806"/>
            <a:ext cx="16637" cy="813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ktangel 3">
            <a:extLst>
              <a:ext uri="{FF2B5EF4-FFF2-40B4-BE49-F238E27FC236}">
                <a16:creationId xmlns:a16="http://schemas.microsoft.com/office/drawing/2014/main" id="{EB9E73E2-B998-4067-931F-01E9716BB421}"/>
              </a:ext>
            </a:extLst>
          </p:cNvPr>
          <p:cNvSpPr/>
          <p:nvPr userDrawn="1"/>
        </p:nvSpPr>
        <p:spPr>
          <a:xfrm>
            <a:off x="-2575249" y="841599"/>
            <a:ext cx="24476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Varje rubrik inleds </a:t>
            </a:r>
            <a:r>
              <a:rPr lang="sv-SE" sz="10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med ljusare röd</a:t>
            </a: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se bild. (Bild på inringad färg i paletten)</a:t>
            </a:r>
          </a:p>
          <a:p>
            <a:pPr algn="r">
              <a:spcAft>
                <a:spcPts val="0"/>
              </a:spcAft>
            </a:pPr>
            <a:endParaRPr lang="sv-SE" sz="1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sv-SE" sz="1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Detta måste göras manuellt genom att markera texten.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4857C6E5-A5AF-4290-829D-C981D052ABE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0767" y="1808804"/>
            <a:ext cx="168592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8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9" r:id="rId4"/>
    <p:sldLayoutId id="2147483656" r:id="rId5"/>
    <p:sldLayoutId id="2147483657" r:id="rId6"/>
    <p:sldLayoutId id="2147483660" r:id="rId7"/>
    <p:sldLayoutId id="2147483653" r:id="rId8"/>
    <p:sldLayoutId id="2147483654" r:id="rId9"/>
    <p:sldLayoutId id="2147483650" r:id="rId10"/>
    <p:sldLayoutId id="2147483652" r:id="rId11"/>
    <p:sldLayoutId id="2147483655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 spc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36594C08-4DB2-417A-96A5-74100ED03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410" y="1703460"/>
            <a:ext cx="5732929" cy="2518839"/>
          </a:xfrm>
        </p:spPr>
        <p:txBody>
          <a:bodyPr/>
          <a:lstStyle/>
          <a:p>
            <a:r>
              <a:rPr lang="sv-SE">
                <a:solidFill>
                  <a:schemeClr val="accent1"/>
                </a:solidFill>
              </a:rPr>
              <a:t>Vaccinera dig mot pneumokockinfektion</a:t>
            </a:r>
            <a:r>
              <a:rPr lang="sv-SE"/>
              <a:t> </a:t>
            </a:r>
            <a:br>
              <a:rPr lang="sv-SE" sz="4200"/>
            </a:br>
            <a:r>
              <a:rPr lang="sv-SE" sz="3400"/>
              <a:t>Genom att vaccinera dig kan du minska risken för att få en allvarlig infektion.</a:t>
            </a:r>
            <a:br>
              <a:rPr lang="sv-SE" sz="3400">
                <a:solidFill>
                  <a:schemeClr val="accent1"/>
                </a:solidFill>
              </a:rPr>
            </a:br>
            <a:endParaRPr lang="sv-SE" sz="3400"/>
          </a:p>
        </p:txBody>
      </p:sp>
      <p:pic>
        <p:nvPicPr>
          <p:cNvPr id="5" name="Bildobjekt 4" descr="En bild som visar röd, Rödbrun&#10;&#10;Automatiskt genererad beskrivning">
            <a:extLst>
              <a:ext uri="{FF2B5EF4-FFF2-40B4-BE49-F238E27FC236}">
                <a16:creationId xmlns:a16="http://schemas.microsoft.com/office/drawing/2014/main" id="{C2F5CC69-4134-1225-5EC7-17F873915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905875" y="6160213"/>
            <a:ext cx="3073400" cy="697787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C23EC5D-79F4-7206-2F30-35F6BC74B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39505" y="6103580"/>
            <a:ext cx="3783722" cy="781910"/>
          </a:xfrm>
          <a:prstGeom prst="rect">
            <a:avLst/>
          </a:prstGeom>
        </p:spPr>
      </p:pic>
      <p:pic>
        <p:nvPicPr>
          <p:cNvPr id="9" name="Platshållare för bild 8" descr="En bild som visar klädsel, utomhus, person, träd&#10;&#10;Automatiskt genererad beskrivning">
            <a:extLst>
              <a:ext uri="{FF2B5EF4-FFF2-40B4-BE49-F238E27FC236}">
                <a16:creationId xmlns:a16="http://schemas.microsoft.com/office/drawing/2014/main" id="{A74F9CF9-D678-7890-FB4E-4481F4EC763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3" r="205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94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36594C08-4DB2-417A-96A5-74100ED03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8094" y="717691"/>
            <a:ext cx="5732929" cy="608833"/>
          </a:xfrm>
        </p:spPr>
        <p:txBody>
          <a:bodyPr/>
          <a:lstStyle/>
          <a:p>
            <a:pPr marL="342900" marR="0">
              <a:spcBef>
                <a:spcPts val="0"/>
              </a:spcBef>
              <a:spcAft>
                <a:spcPts val="0"/>
              </a:spcAft>
            </a:pPr>
            <a:r>
              <a:rPr lang="sv-SE" sz="3200">
                <a:solidFill>
                  <a:schemeClr val="accent1"/>
                </a:solidFill>
              </a:rPr>
              <a:t>Du kan vaccinera dig gratis mot pneumokockinfektion:</a:t>
            </a:r>
            <a:br>
              <a:rPr lang="sv-SE" sz="3200">
                <a:solidFill>
                  <a:schemeClr val="accent1"/>
                </a:solidFill>
              </a:rPr>
            </a:br>
            <a:br>
              <a:rPr lang="sv-SE" sz="2000">
                <a:latin typeface="Calibri" panose="020F0502020204030204" pitchFamily="34" charset="0"/>
              </a:rPr>
            </a:br>
            <a:br>
              <a:rPr lang="sv-SE" sz="2000">
                <a:latin typeface="Calibri" panose="020F0502020204030204" pitchFamily="34" charset="0"/>
              </a:rPr>
            </a:br>
            <a:endParaRPr lang="sv-SE" sz="3200"/>
          </a:p>
        </p:txBody>
      </p:sp>
      <p:pic>
        <p:nvPicPr>
          <p:cNvPr id="5" name="Bildobjekt 4" descr="En bild som visar röd, Rödbrun&#10;&#10;Automatiskt genererad beskrivning">
            <a:extLst>
              <a:ext uri="{FF2B5EF4-FFF2-40B4-BE49-F238E27FC236}">
                <a16:creationId xmlns:a16="http://schemas.microsoft.com/office/drawing/2014/main" id="{C2F5CC69-4134-1225-5EC7-17F873915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905875" y="6160213"/>
            <a:ext cx="3073400" cy="697787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C23EC5D-79F4-7206-2F30-35F6BC74B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39505" y="6103580"/>
            <a:ext cx="3783722" cy="78191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95FE27B8-6E8C-2B28-D522-FBE45C637BC8}"/>
              </a:ext>
            </a:extLst>
          </p:cNvPr>
          <p:cNvSpPr txBox="1"/>
          <p:nvPr/>
        </p:nvSpPr>
        <p:spPr>
          <a:xfrm>
            <a:off x="9821008" y="392136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8E7569A6-6AA8-03D4-9433-B69BE8446C3A}"/>
              </a:ext>
            </a:extLst>
          </p:cNvPr>
          <p:cNvSpPr txBox="1"/>
          <p:nvPr/>
        </p:nvSpPr>
        <p:spPr>
          <a:xfrm>
            <a:off x="6035576" y="1869518"/>
            <a:ext cx="4495790" cy="29749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sv-SE" sz="2000"/>
          </a:p>
          <a:p>
            <a:pPr algn="l"/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om du är 75 år eller äldre eller tillhör en medicinsk riskgrupp. </a:t>
            </a:r>
            <a:b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</a:br>
            <a:b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</a:br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För information om vem som tillhör medicinska riskgrupp, läs på 1177.se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sv-SE" sz="2000" b="1">
              <a:solidFill>
                <a:schemeClr val="accent2"/>
              </a:solidFill>
              <a:latin typeface="Calibri" panose="020F0502020204030204" pitchFamily="34" charset="0"/>
              <a:ea typeface="+mj-ea"/>
              <a:cs typeface="+mj-cs"/>
            </a:endParaRPr>
          </a:p>
          <a:p>
            <a:pPr lvl="0"/>
            <a:br>
              <a:rPr lang="sv-SE" sz="2000"/>
            </a:br>
            <a:endParaRPr lang="sv-SE" sz="2000"/>
          </a:p>
          <a:p>
            <a:endParaRPr lang="sv-SE" sz="2000"/>
          </a:p>
          <a:p>
            <a:br>
              <a:rPr lang="sv-SE" sz="2000"/>
            </a:br>
            <a:endParaRPr lang="sv-SE" sz="2000"/>
          </a:p>
        </p:txBody>
      </p:sp>
      <p:pic>
        <p:nvPicPr>
          <p:cNvPr id="11" name="Platshållare för bild 10" descr="En bild som visar klädsel, person, inomhus, Människoansikte&#10;&#10;Automatiskt genererad beskrivning">
            <a:extLst>
              <a:ext uri="{FF2B5EF4-FFF2-40B4-BE49-F238E27FC236}">
                <a16:creationId xmlns:a16="http://schemas.microsoft.com/office/drawing/2014/main" id="{81AD42A7-5943-B4C1-72E8-5565F77342B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3" r="20563"/>
          <a:stretch>
            <a:fillRect/>
          </a:stretch>
        </p:blipFill>
        <p:spPr/>
      </p:pic>
      <p:sp>
        <p:nvSpPr>
          <p:cNvPr id="4" name="Ellips 3">
            <a:extLst>
              <a:ext uri="{FF2B5EF4-FFF2-40B4-BE49-F238E27FC236}">
                <a16:creationId xmlns:a16="http://schemas.microsoft.com/office/drawing/2014/main" id="{07435183-E2C9-EFEA-B2B5-FB300670243D}"/>
              </a:ext>
            </a:extLst>
          </p:cNvPr>
          <p:cNvSpPr/>
          <p:nvPr/>
        </p:nvSpPr>
        <p:spPr>
          <a:xfrm>
            <a:off x="9981488" y="3990886"/>
            <a:ext cx="2083244" cy="19900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v-SE" sz="1200"/>
          </a:p>
          <a:p>
            <a:endParaRPr lang="sv-SE" sz="1200"/>
          </a:p>
          <a:p>
            <a:endParaRPr lang="sv-SE" sz="1200"/>
          </a:p>
          <a:p>
            <a:r>
              <a:rPr lang="sv-SE" sz="1200"/>
              <a:t>Alla barn erbjuds vaccination mot pneumokocker kostnadsfritt genom barnvaccinations-programmet på sitt BVC. </a:t>
            </a:r>
          </a:p>
          <a:p>
            <a:pPr lvl="0"/>
            <a:br>
              <a:rPr lang="sv-SE" sz="1800"/>
            </a:b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7371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röd, Rödbrun&#10;&#10;Automatiskt genererad beskrivning">
            <a:extLst>
              <a:ext uri="{FF2B5EF4-FFF2-40B4-BE49-F238E27FC236}">
                <a16:creationId xmlns:a16="http://schemas.microsoft.com/office/drawing/2014/main" id="{C2F5CC69-4134-1225-5EC7-17F873915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905875" y="6160213"/>
            <a:ext cx="3073400" cy="697787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C23EC5D-79F4-7206-2F30-35F6BC74B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39505" y="6103580"/>
            <a:ext cx="3783722" cy="78191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2BD1FBF1-EDB2-2861-43B5-23EB9DE7F4F3}"/>
              </a:ext>
            </a:extLst>
          </p:cNvPr>
          <p:cNvSpPr txBox="1">
            <a:spLocks/>
          </p:cNvSpPr>
          <p:nvPr/>
        </p:nvSpPr>
        <p:spPr>
          <a:xfrm>
            <a:off x="5922236" y="767802"/>
            <a:ext cx="5897065" cy="958449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b="1" kern="1200" spc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sv-SE" sz="3000">
                <a:solidFill>
                  <a:schemeClr val="accent1"/>
                </a:solidFill>
              </a:rPr>
              <a:t>Du rekommenderas vaccination mot pneumokocker</a:t>
            </a:r>
            <a:r>
              <a:rPr lang="sv-SE" sz="3000">
                <a:latin typeface="Calibri" panose="020F0502020204030204" pitchFamily="34" charset="0"/>
              </a:rPr>
              <a:t> </a:t>
            </a:r>
            <a:r>
              <a:rPr lang="sv-SE" sz="3000">
                <a:solidFill>
                  <a:schemeClr val="accent1"/>
                </a:solidFill>
              </a:rPr>
              <a:t>om du:</a:t>
            </a:r>
            <a:endParaRPr lang="sv-SE" sz="3000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612BA05D-91F6-3023-CA07-23E0BEDD3A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7" name="Platshållare för bild 10" descr="En bild som visar utomhus, hjul, person, däck&#10;&#10;Automatiskt genererad beskrivning">
            <a:extLst>
              <a:ext uri="{FF2B5EF4-FFF2-40B4-BE49-F238E27FC236}">
                <a16:creationId xmlns:a16="http://schemas.microsoft.com/office/drawing/2014/main" id="{D4A89DE6-A267-5E75-131D-041BB9DDE3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5" r="20515"/>
          <a:stretch>
            <a:fillRect/>
          </a:stretch>
        </p:blipFill>
        <p:spPr>
          <a:xfrm>
            <a:off x="0" y="0"/>
            <a:ext cx="5409044" cy="6115050"/>
          </a:xfrm>
          <a:custGeom>
            <a:avLst/>
            <a:gdLst>
              <a:gd name="connsiteX0" fmla="*/ 0 w 5468938"/>
              <a:gd name="connsiteY0" fmla="*/ 0 h 6858000"/>
              <a:gd name="connsiteX1" fmla="*/ 2734469 w 5468938"/>
              <a:gd name="connsiteY1" fmla="*/ 0 h 6858000"/>
              <a:gd name="connsiteX2" fmla="*/ 5468938 w 5468938"/>
              <a:gd name="connsiteY2" fmla="*/ 3429000 h 6858000"/>
              <a:gd name="connsiteX3" fmla="*/ 2734469 w 5468938"/>
              <a:gd name="connsiteY3" fmla="*/ 6858000 h 6858000"/>
              <a:gd name="connsiteX4" fmla="*/ 0 w 5468938"/>
              <a:gd name="connsiteY4" fmla="*/ 6858000 h 6858000"/>
              <a:gd name="connsiteX5" fmla="*/ 0 w 5468938"/>
              <a:gd name="connsiteY5" fmla="*/ 0 h 6858000"/>
              <a:gd name="connsiteX0" fmla="*/ 0 w 5792556"/>
              <a:gd name="connsiteY0" fmla="*/ 0 h 6858000"/>
              <a:gd name="connsiteX1" fmla="*/ 4724633 w 5792556"/>
              <a:gd name="connsiteY1" fmla="*/ 0 h 6858000"/>
              <a:gd name="connsiteX2" fmla="*/ 5468938 w 5792556"/>
              <a:gd name="connsiteY2" fmla="*/ 3429000 h 6858000"/>
              <a:gd name="connsiteX3" fmla="*/ 2734469 w 5792556"/>
              <a:gd name="connsiteY3" fmla="*/ 6858000 h 6858000"/>
              <a:gd name="connsiteX4" fmla="*/ 0 w 5792556"/>
              <a:gd name="connsiteY4" fmla="*/ 6858000 h 6858000"/>
              <a:gd name="connsiteX5" fmla="*/ 0 w 5792556"/>
              <a:gd name="connsiteY5" fmla="*/ 0 h 6858000"/>
              <a:gd name="connsiteX0" fmla="*/ 0 w 5715582"/>
              <a:gd name="connsiteY0" fmla="*/ 0 h 6858000"/>
              <a:gd name="connsiteX1" fmla="*/ 4724633 w 5715582"/>
              <a:gd name="connsiteY1" fmla="*/ 0 h 6858000"/>
              <a:gd name="connsiteX2" fmla="*/ 5468938 w 5715582"/>
              <a:gd name="connsiteY2" fmla="*/ 3429000 h 6858000"/>
              <a:gd name="connsiteX3" fmla="*/ 4814281 w 5715582"/>
              <a:gd name="connsiteY3" fmla="*/ 6858000 h 6858000"/>
              <a:gd name="connsiteX4" fmla="*/ 0 w 5715582"/>
              <a:gd name="connsiteY4" fmla="*/ 6858000 h 6858000"/>
              <a:gd name="connsiteX5" fmla="*/ 0 w 5715582"/>
              <a:gd name="connsiteY5" fmla="*/ 0 h 6858000"/>
              <a:gd name="connsiteX0" fmla="*/ 0 w 5657592"/>
              <a:gd name="connsiteY0" fmla="*/ 0 h 6858000"/>
              <a:gd name="connsiteX1" fmla="*/ 4724633 w 5657592"/>
              <a:gd name="connsiteY1" fmla="*/ 0 h 6858000"/>
              <a:gd name="connsiteX2" fmla="*/ 5468938 w 5657592"/>
              <a:gd name="connsiteY2" fmla="*/ 3429000 h 6858000"/>
              <a:gd name="connsiteX3" fmla="*/ 4814281 w 5657592"/>
              <a:gd name="connsiteY3" fmla="*/ 6858000 h 6858000"/>
              <a:gd name="connsiteX4" fmla="*/ 0 w 5657592"/>
              <a:gd name="connsiteY4" fmla="*/ 6858000 h 6858000"/>
              <a:gd name="connsiteX5" fmla="*/ 0 w 5657592"/>
              <a:gd name="connsiteY5" fmla="*/ 0 h 6858000"/>
              <a:gd name="connsiteX0" fmla="*/ 0 w 5540797"/>
              <a:gd name="connsiteY0" fmla="*/ 0 h 6858000"/>
              <a:gd name="connsiteX1" fmla="*/ 4724633 w 5540797"/>
              <a:gd name="connsiteY1" fmla="*/ 0 h 6858000"/>
              <a:gd name="connsiteX2" fmla="*/ 5468938 w 5540797"/>
              <a:gd name="connsiteY2" fmla="*/ 3429000 h 6858000"/>
              <a:gd name="connsiteX3" fmla="*/ 4814281 w 5540797"/>
              <a:gd name="connsiteY3" fmla="*/ 6858000 h 6858000"/>
              <a:gd name="connsiteX4" fmla="*/ 0 w 5540797"/>
              <a:gd name="connsiteY4" fmla="*/ 6858000 h 6858000"/>
              <a:gd name="connsiteX5" fmla="*/ 0 w 5540797"/>
              <a:gd name="connsiteY5" fmla="*/ 0 h 6858000"/>
              <a:gd name="connsiteX0" fmla="*/ 0 w 5367229"/>
              <a:gd name="connsiteY0" fmla="*/ 0 h 6858000"/>
              <a:gd name="connsiteX1" fmla="*/ 4724633 w 5367229"/>
              <a:gd name="connsiteY1" fmla="*/ 0 h 6858000"/>
              <a:gd name="connsiteX2" fmla="*/ 4814281 w 5367229"/>
              <a:gd name="connsiteY2" fmla="*/ 6858000 h 6858000"/>
              <a:gd name="connsiteX3" fmla="*/ 0 w 5367229"/>
              <a:gd name="connsiteY3" fmla="*/ 6858000 h 6858000"/>
              <a:gd name="connsiteX4" fmla="*/ 0 w 5367229"/>
              <a:gd name="connsiteY4" fmla="*/ 0 h 6858000"/>
              <a:gd name="connsiteX0" fmla="*/ 0 w 5373612"/>
              <a:gd name="connsiteY0" fmla="*/ 0 h 6858000"/>
              <a:gd name="connsiteX1" fmla="*/ 4724633 w 5373612"/>
              <a:gd name="connsiteY1" fmla="*/ 0 h 6858000"/>
              <a:gd name="connsiteX2" fmla="*/ 4814281 w 5373612"/>
              <a:gd name="connsiteY2" fmla="*/ 6858000 h 6858000"/>
              <a:gd name="connsiteX3" fmla="*/ 0 w 5373612"/>
              <a:gd name="connsiteY3" fmla="*/ 6858000 h 6858000"/>
              <a:gd name="connsiteX4" fmla="*/ 0 w 5373612"/>
              <a:gd name="connsiteY4" fmla="*/ 0 h 6858000"/>
              <a:gd name="connsiteX0" fmla="*/ 0 w 5409044"/>
              <a:gd name="connsiteY0" fmla="*/ 0 h 6858000"/>
              <a:gd name="connsiteX1" fmla="*/ 4724633 w 5409044"/>
              <a:gd name="connsiteY1" fmla="*/ 0 h 6858000"/>
              <a:gd name="connsiteX2" fmla="*/ 4814281 w 5409044"/>
              <a:gd name="connsiteY2" fmla="*/ 6858000 h 6858000"/>
              <a:gd name="connsiteX3" fmla="*/ 0 w 5409044"/>
              <a:gd name="connsiteY3" fmla="*/ 6858000 h 6858000"/>
              <a:gd name="connsiteX4" fmla="*/ 0 w 540904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9044" h="6858000">
                <a:moveTo>
                  <a:pt x="0" y="0"/>
                </a:moveTo>
                <a:lnTo>
                  <a:pt x="4724633" y="0"/>
                </a:lnTo>
                <a:cubicBezTo>
                  <a:pt x="5544943" y="1510553"/>
                  <a:pt x="5691367" y="5015753"/>
                  <a:pt x="481428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168B5C3D-AFA2-3081-BA5E-7E8C24DD69EA}"/>
              </a:ext>
            </a:extLst>
          </p:cNvPr>
          <p:cNvSpPr txBox="1"/>
          <p:nvPr/>
        </p:nvSpPr>
        <p:spPr>
          <a:xfrm>
            <a:off x="5922236" y="1888620"/>
            <a:ext cx="5225407" cy="27449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sv-SE" sz="2000" b="1">
                <a:solidFill>
                  <a:schemeClr val="accent1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är 65 år eller äldre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tidigare haft </a:t>
            </a:r>
            <a:r>
              <a:rPr lang="sv-SE" sz="2000" b="1" err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invasiv</a:t>
            </a:r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 pneumokockinfektion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är svetsare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röker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har ett alkohol- eller narkotikaberoende.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sz="2000" b="1">
              <a:solidFill>
                <a:schemeClr val="accent2"/>
              </a:solidFill>
              <a:latin typeface="Calibri" panose="020F0502020204030204" pitchFamily="34" charset="0"/>
              <a:ea typeface="+mj-ea"/>
              <a:cs typeface="+mj-cs"/>
            </a:endParaRPr>
          </a:p>
          <a:p>
            <a:pPr algn="l"/>
            <a:r>
              <a:rPr lang="sv-SE" sz="2000" b="1">
                <a:solidFill>
                  <a:schemeClr val="accent2"/>
                </a:solidFill>
                <a:latin typeface="Calibri" panose="020F0502020204030204" pitchFamily="34" charset="0"/>
                <a:ea typeface="+mj-ea"/>
                <a:cs typeface="+mj-cs"/>
              </a:rPr>
              <a:t>Du betalar vaccinationen själv. </a:t>
            </a:r>
          </a:p>
          <a:p>
            <a:pPr algn="l"/>
            <a:endParaRPr lang="sv-SE" sz="2000" b="1">
              <a:solidFill>
                <a:schemeClr val="accent2"/>
              </a:solidFill>
              <a:latin typeface="Calibri" panose="020F0502020204030204" pitchFamily="34" charset="0"/>
              <a:ea typeface="+mj-ea"/>
              <a:cs typeface="+mj-cs"/>
            </a:endParaRPr>
          </a:p>
          <a:p>
            <a:pPr algn="l"/>
            <a:endParaRPr lang="sv-SE" sz="2000" b="1">
              <a:solidFill>
                <a:schemeClr val="accent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4922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36594C08-4DB2-417A-96A5-74100ED03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410" y="1802867"/>
            <a:ext cx="5732929" cy="3726262"/>
          </a:xfrm>
        </p:spPr>
        <p:txBody>
          <a:bodyPr/>
          <a:lstStyle/>
          <a:p>
            <a:r>
              <a:rPr lang="sv-SE" sz="3800"/>
              <a:t>Läs mer och boka tid för pneumokockvaccination</a:t>
            </a:r>
            <a:br>
              <a:rPr lang="sv-SE" sz="3800"/>
            </a:br>
            <a:r>
              <a:rPr lang="sv-SE" sz="3800"/>
              <a:t>på 1177.se </a:t>
            </a:r>
            <a:br>
              <a:rPr lang="sv-SE" sz="3800"/>
            </a:br>
            <a:r>
              <a:rPr lang="sv-SE" sz="3800"/>
              <a:t>eller fråga din vårdcentral. </a:t>
            </a:r>
          </a:p>
        </p:txBody>
      </p:sp>
      <p:pic>
        <p:nvPicPr>
          <p:cNvPr id="5" name="Bildobjekt 4" descr="En bild som visar röd, Rödbrun&#10;&#10;Automatiskt genererad beskrivning">
            <a:extLst>
              <a:ext uri="{FF2B5EF4-FFF2-40B4-BE49-F238E27FC236}">
                <a16:creationId xmlns:a16="http://schemas.microsoft.com/office/drawing/2014/main" id="{C2F5CC69-4134-1225-5EC7-17F873915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905875" y="6160213"/>
            <a:ext cx="3073400" cy="697787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C23EC5D-79F4-7206-2F30-35F6BC74B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39505" y="6103580"/>
            <a:ext cx="3783722" cy="781910"/>
          </a:xfrm>
          <a:prstGeom prst="rect">
            <a:avLst/>
          </a:prstGeom>
        </p:spPr>
      </p:pic>
      <p:pic>
        <p:nvPicPr>
          <p:cNvPr id="4" name="Platshållare för bild 6" descr="En bild som visar person, klädsel, utomhus, Människoansikte&#10;&#10;Automatiskt genererad beskrivning">
            <a:extLst>
              <a:ext uri="{FF2B5EF4-FFF2-40B4-BE49-F238E27FC236}">
                <a16:creationId xmlns:a16="http://schemas.microsoft.com/office/drawing/2014/main" id="{5F9856BE-544C-9157-F057-ED6A83F15E9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7" r="20587"/>
          <a:stretch>
            <a:fillRect/>
          </a:stretch>
        </p:blipFill>
        <p:spPr>
          <a:xfrm>
            <a:off x="0" y="0"/>
            <a:ext cx="5408613" cy="6124575"/>
          </a:xfrm>
        </p:spPr>
      </p:pic>
    </p:spTree>
    <p:extLst>
      <p:ext uri="{BB962C8B-B14F-4D97-AF65-F5344CB8AC3E}">
        <p14:creationId xmlns:p14="http://schemas.microsoft.com/office/powerpoint/2010/main" val="982671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röd, Rödbrun&#10;&#10;Automatiskt genererad beskrivning">
            <a:extLst>
              <a:ext uri="{FF2B5EF4-FFF2-40B4-BE49-F238E27FC236}">
                <a16:creationId xmlns:a16="http://schemas.microsoft.com/office/drawing/2014/main" id="{77741949-5B82-42FD-CEB3-6C8F12637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2298700"/>
            <a:ext cx="9956800" cy="2260600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EC62CAFA-B9FD-4678-B6B4-62928EB4C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887" y="2185987"/>
            <a:ext cx="1203007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328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177 Vårguiden">
  <a:themeElements>
    <a:clrScheme name="1177">
      <a:dk1>
        <a:sysClr val="windowText" lastClr="000000"/>
      </a:dk1>
      <a:lt1>
        <a:sysClr val="window" lastClr="FFFFFF"/>
      </a:lt1>
      <a:dk2>
        <a:srgbClr val="FA8100"/>
      </a:dk2>
      <a:lt2>
        <a:srgbClr val="636466"/>
      </a:lt2>
      <a:accent1>
        <a:srgbClr val="C12143"/>
      </a:accent1>
      <a:accent2>
        <a:srgbClr val="6A0032"/>
      </a:accent2>
      <a:accent3>
        <a:srgbClr val="FAEEF0"/>
      </a:accent3>
      <a:accent4>
        <a:srgbClr val="396291"/>
      </a:accent4>
      <a:accent5>
        <a:srgbClr val="438F2C"/>
      </a:accent5>
      <a:accent6>
        <a:srgbClr val="A9428B"/>
      </a:accent6>
      <a:hlink>
        <a:srgbClr val="C12143"/>
      </a:hlink>
      <a:folHlink>
        <a:srgbClr val="6A0032"/>
      </a:folHlink>
    </a:clrScheme>
    <a:fontScheme name="1177">
      <a:majorFont>
        <a:latin typeface="Inter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177_Mall_2022_PPT" id="{F0558235-F980-9842-AE80-35F66CA6E98D}" vid="{F832F52E-FA2C-7747-B507-937D1506238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1177_Mall_2022_PPT</Template>
  <Application>Microsoft Office PowerPoint</Application>
  <PresentationFormat>Widescreen</PresentationFormat>
  <Slides>5</Slides>
  <Notes>0</Notes>
  <HiddenSlides>1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1177 Vårguiden</vt:lpstr>
      <vt:lpstr>Vaccinera dig mot pneumokockinfektion  Genom att vaccinera dig kan du minska risken för att få en allvarlig infektion. </vt:lpstr>
      <vt:lpstr>Du kan vaccinera dig gratis mot pneumokockinfektion:   </vt:lpstr>
      <vt:lpstr>PowerPoint Presentation</vt:lpstr>
      <vt:lpstr>Läs mer och boka tid för pneumokockvaccination på 1177.se  eller fråga din vårdcentral.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Vaccination mot pneumokockinfektion väntrums-tv april 2024</dc:title>
  <dc:creator>Linnea Jansson</dc:creator>
  <keywords/>
  <revision>1</revision>
  <dcterms:created xsi:type="dcterms:W3CDTF">2024-03-18T08:10:45.0000000Z</dcterms:created>
  <dcterms:modified xsi:type="dcterms:W3CDTF">2024-04-22T09:20:51.0000000Z</dcterms:modified>
</coreProperties>
</file>