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2"/>
  </p:notesMasterIdLst>
  <p:handoutMasterIdLst>
    <p:handoutMasterId r:id="rId13"/>
  </p:handoutMasterIdLst>
  <p:sldIdLst>
    <p:sldId id="329" r:id="rId6"/>
    <p:sldId id="298" r:id="rId7"/>
    <p:sldId id="336" r:id="rId8"/>
    <p:sldId id="337" r:id="rId9"/>
    <p:sldId id="338" r:id="rId10"/>
    <p:sldId id="333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2CE78CED-5BFF-4E73-9F86-7FD6AA461B08}">
          <p14:sldIdLst>
            <p14:sldId id="329"/>
          </p14:sldIdLst>
        </p14:section>
        <p14:section name="Vänder sig till externa intressenter" id="{ED5351AC-C021-4540-AE6E-CED07E5B6ABF}">
          <p14:sldIdLst>
            <p14:sldId id="298"/>
            <p14:sldId id="336"/>
            <p14:sldId id="337"/>
            <p14:sldId id="338"/>
            <p14:sldId id="333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248A502-45B9-DF86-48F3-8E63615CD0B9}" name="Piotr Gabrys" initials="PG" userId="Piotr Gabrys" providerId="None"/>
  <p188:author id="{AFEDE974-8C6E-E5F8-CFB6-AD4772461F58}" name="Gunilla Ask" initials="GA" userId="S::gunas1@vgregion.se::8cac82c1-2a7c-42ee-89f2-14034c35c89d" providerId="AD"/>
  <p188:author id="{F4ED7488-B9C8-939F-4352-884C9C01C32F}" name="Mikael Doi" initials="MD" userId="S::mikdo4@vgregion.se::8951e6c3-28c9-4737-8fe6-a553800dde28" providerId="AD"/>
  <p188:author id="{E3C8E6E4-9C09-DFD1-718D-2726F0074C1B}" name="Anette Hammarin" initials="AH" userId="S::aneha20@vgregion.se::16ffde7e-43f1-49f7-9f0a-ebea5fc62f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8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FA4300-B0CC-3DB9-59AA-3DC85F0EA8B1}" v="6" dt="2026-09-23T13:08:43.472"/>
    <p1510:client id="{F0C28E4A-AE9F-46E9-A647-BE36C9551652}" v="15" dt="2026-09-22T06:08:00.678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handoutMaster" Target="handoutMasters/handoutMaster1.xml" Id="rId13" /><Relationship Type="http://schemas.microsoft.com/office/2016/11/relationships/changesInfo" Target="changesInfos/changesInfo1.xml" Id="rId18" /><Relationship Type="http://schemas.openxmlformats.org/officeDocument/2006/relationships/slide" Target="slides/slide2.xml" Id="rId7" /><Relationship Type="http://schemas.openxmlformats.org/officeDocument/2006/relationships/notesMaster" Target="notesMasters/notesMaster1.xml" Id="rId12" /><Relationship Type="http://schemas.openxmlformats.org/officeDocument/2006/relationships/tableStyles" Target="tableStyles.xml" Id="rId17" /><Relationship Type="http://schemas.openxmlformats.org/officeDocument/2006/relationships/theme" Target="theme/theme1.xml" Id="rId16" /><Relationship Type="http://schemas.microsoft.com/office/2018/10/relationships/authors" Target="authors.xml" Id="rId20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Master" Target="slideMasters/slideMaster1.xml" Id="rId5" /><Relationship Type="http://schemas.openxmlformats.org/officeDocument/2006/relationships/viewProps" Target="viewProps.xml" Id="rId15" /><Relationship Type="http://schemas.openxmlformats.org/officeDocument/2006/relationships/slide" Target="slides/slide5.xml" Id="rId10" /><Relationship Type="http://schemas.microsoft.com/office/2015/10/relationships/revisionInfo" Target="revisionInfo.xml" Id="rId19" /><Relationship Type="http://schemas.openxmlformats.org/officeDocument/2006/relationships/slide" Target="slides/slide4.xml" Id="rId9" /><Relationship Type="http://schemas.openxmlformats.org/officeDocument/2006/relationships/presProps" Target="presProps.xml" Id="rId14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nilla Ask" userId="8cac82c1-2a7c-42ee-89f2-14034c35c89d" providerId="ADAL" clId="{038144DA-3248-4604-BE6E-AE331FAE8FB1}"/>
    <pc:docChg chg="undo custSel delSld modSld sldOrd modSection">
      <pc:chgData name="Gunilla Ask" userId="8cac82c1-2a7c-42ee-89f2-14034c35c89d" providerId="ADAL" clId="{038144DA-3248-4604-BE6E-AE331FAE8FB1}" dt="2026-09-22T06:07:45.778" v="4055" actId="20577"/>
      <pc:docMkLst>
        <pc:docMk/>
      </pc:docMkLst>
      <pc:sldChg chg="modSp mod modCm">
        <pc:chgData name="Gunilla Ask" userId="8cac82c1-2a7c-42ee-89f2-14034c35c89d" providerId="ADAL" clId="{038144DA-3248-4604-BE6E-AE331FAE8FB1}" dt="2026-09-22T06:07:45.778" v="4055" actId="20577"/>
        <pc:sldMkLst>
          <pc:docMk/>
          <pc:sldMk cId="2370301518" sldId="298"/>
        </pc:sldMkLst>
        <pc:spChg chg="mod">
          <ac:chgData name="Gunilla Ask" userId="8cac82c1-2a7c-42ee-89f2-14034c35c89d" providerId="ADAL" clId="{038144DA-3248-4604-BE6E-AE331FAE8FB1}" dt="2026-09-16T05:44:49.443" v="3795" actId="20577"/>
          <ac:spMkLst>
            <pc:docMk/>
            <pc:sldMk cId="2370301518" sldId="298"/>
            <ac:spMk id="31" creationId="{1CF144B7-F5C3-278A-D2A2-14BE858B6D54}"/>
          </ac:spMkLst>
        </pc:spChg>
        <pc:spChg chg="mod">
          <ac:chgData name="Gunilla Ask" userId="8cac82c1-2a7c-42ee-89f2-14034c35c89d" providerId="ADAL" clId="{038144DA-3248-4604-BE6E-AE331FAE8FB1}" dt="2026-09-22T06:07:45.778" v="4055" actId="20577"/>
          <ac:spMkLst>
            <pc:docMk/>
            <pc:sldMk cId="2370301518" sldId="298"/>
            <ac:spMk id="32" creationId="{A4F4A652-F6BB-C947-B36A-47AD0791279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nilla Ask" userId="8cac82c1-2a7c-42ee-89f2-14034c35c89d" providerId="ADAL" clId="{038144DA-3248-4604-BE6E-AE331FAE8FB1}" dt="2026-09-22T06:07:45.778" v="4055" actId="20577"/>
              <pc2:cmMkLst xmlns:pc2="http://schemas.microsoft.com/office/powerpoint/2019/9/main/command">
                <pc:docMk/>
                <pc:sldMk cId="2370301518" sldId="298"/>
                <pc2:cmMk id="{4CB04E28-1CDD-4F61-987B-3D90C84C57CE}"/>
              </pc2:cmMkLst>
            </pc226:cmChg>
            <pc226:cmChg xmlns:pc226="http://schemas.microsoft.com/office/powerpoint/2022/06/main/command" chg="mod">
              <pc226:chgData name="Gunilla Ask" userId="8cac82c1-2a7c-42ee-89f2-14034c35c89d" providerId="ADAL" clId="{038144DA-3248-4604-BE6E-AE331FAE8FB1}" dt="2026-09-22T06:07:45.778" v="4055" actId="20577"/>
              <pc2:cmMkLst xmlns:pc2="http://schemas.microsoft.com/office/powerpoint/2019/9/main/command">
                <pc:docMk/>
                <pc:sldMk cId="2370301518" sldId="298"/>
                <pc2:cmMk id="{BC4A9199-D395-4ED8-B1B0-6D2797608D66}"/>
              </pc2:cmMkLst>
            </pc226:cmChg>
            <pc226:cmChg xmlns:pc226="http://schemas.microsoft.com/office/powerpoint/2022/06/main/command" chg="mod">
              <pc226:chgData name="Gunilla Ask" userId="8cac82c1-2a7c-42ee-89f2-14034c35c89d" providerId="ADAL" clId="{038144DA-3248-4604-BE6E-AE331FAE8FB1}" dt="2026-09-22T06:07:45.778" v="4055" actId="20577"/>
              <pc2:cmMkLst xmlns:pc2="http://schemas.microsoft.com/office/powerpoint/2019/9/main/command">
                <pc:docMk/>
                <pc:sldMk cId="2370301518" sldId="298"/>
                <pc2:cmMk id="{0B0BB8F4-1FEC-4D64-9966-8224B6490452}"/>
              </pc2:cmMkLst>
            </pc226:cmChg>
          </p:ext>
        </pc:extLst>
      </pc:sldChg>
      <pc:sldChg chg="modSp mod">
        <pc:chgData name="Gunilla Ask" userId="8cac82c1-2a7c-42ee-89f2-14034c35c89d" providerId="ADAL" clId="{038144DA-3248-4604-BE6E-AE331FAE8FB1}" dt="2026-09-15T14:29:37.621" v="2752" actId="20577"/>
        <pc:sldMkLst>
          <pc:docMk/>
          <pc:sldMk cId="2423759446" sldId="332"/>
        </pc:sldMkLst>
        <pc:spChg chg="mod">
          <ac:chgData name="Gunilla Ask" userId="8cac82c1-2a7c-42ee-89f2-14034c35c89d" providerId="ADAL" clId="{038144DA-3248-4604-BE6E-AE331FAE8FB1}" dt="2026-09-15T14:29:37.621" v="2752" actId="20577"/>
          <ac:spMkLst>
            <pc:docMk/>
            <pc:sldMk cId="2423759446" sldId="332"/>
            <ac:spMk id="2" creationId="{DA527123-94D0-CE30-2570-2410B092127F}"/>
          </ac:spMkLst>
        </pc:spChg>
        <pc:spChg chg="mod">
          <ac:chgData name="Gunilla Ask" userId="8cac82c1-2a7c-42ee-89f2-14034c35c89d" providerId="ADAL" clId="{038144DA-3248-4604-BE6E-AE331FAE8FB1}" dt="2026-09-15T14:28:10.901" v="2736" actId="20577"/>
          <ac:spMkLst>
            <pc:docMk/>
            <pc:sldMk cId="2423759446" sldId="332"/>
            <ac:spMk id="7" creationId="{EEE06E54-B361-A16F-720F-1B2D2A7CA295}"/>
          </ac:spMkLst>
        </pc:spChg>
      </pc:sldChg>
      <pc:sldChg chg="modSp mod">
        <pc:chgData name="Gunilla Ask" userId="8cac82c1-2a7c-42ee-89f2-14034c35c89d" providerId="ADAL" clId="{038144DA-3248-4604-BE6E-AE331FAE8FB1}" dt="2026-09-15T14:41:08.523" v="3656" actId="20577"/>
        <pc:sldMkLst>
          <pc:docMk/>
          <pc:sldMk cId="1451674385" sldId="335"/>
        </pc:sldMkLst>
        <pc:spChg chg="mod">
          <ac:chgData name="Gunilla Ask" userId="8cac82c1-2a7c-42ee-89f2-14034c35c89d" providerId="ADAL" clId="{038144DA-3248-4604-BE6E-AE331FAE8FB1}" dt="2026-09-15T14:39:26.552" v="3570" actId="20577"/>
          <ac:spMkLst>
            <pc:docMk/>
            <pc:sldMk cId="1451674385" sldId="335"/>
            <ac:spMk id="2" creationId="{AC43024D-98C0-3F7F-A298-D7651816FAED}"/>
          </ac:spMkLst>
        </pc:spChg>
        <pc:spChg chg="mod">
          <ac:chgData name="Gunilla Ask" userId="8cac82c1-2a7c-42ee-89f2-14034c35c89d" providerId="ADAL" clId="{038144DA-3248-4604-BE6E-AE331FAE8FB1}" dt="2026-09-15T14:41:08.523" v="3656" actId="20577"/>
          <ac:spMkLst>
            <pc:docMk/>
            <pc:sldMk cId="1451674385" sldId="335"/>
            <ac:spMk id="3" creationId="{B97F55F6-B5F8-2B8E-0334-C13C1D52547F}"/>
          </ac:spMkLst>
        </pc:spChg>
      </pc:sldChg>
      <pc:sldChg chg="modSp mod ord">
        <pc:chgData name="Gunilla Ask" userId="8cac82c1-2a7c-42ee-89f2-14034c35c89d" providerId="ADAL" clId="{038144DA-3248-4604-BE6E-AE331FAE8FB1}" dt="2026-09-16T05:48:04.049" v="3851" actId="20577"/>
        <pc:sldMkLst>
          <pc:docMk/>
          <pc:sldMk cId="932279259" sldId="336"/>
        </pc:sldMkLst>
        <pc:spChg chg="mod">
          <ac:chgData name="Gunilla Ask" userId="8cac82c1-2a7c-42ee-89f2-14034c35c89d" providerId="ADAL" clId="{038144DA-3248-4604-BE6E-AE331FAE8FB1}" dt="2026-09-16T05:48:04.049" v="3851" actId="20577"/>
          <ac:spMkLst>
            <pc:docMk/>
            <pc:sldMk cId="932279259" sldId="336"/>
            <ac:spMk id="9" creationId="{9210BB1A-A952-1BF0-F479-D3B2BE2BF734}"/>
          </ac:spMkLst>
        </pc:spChg>
      </pc:sldChg>
      <pc:sldChg chg="modSp mod modShow">
        <pc:chgData name="Gunilla Ask" userId="8cac82c1-2a7c-42ee-89f2-14034c35c89d" providerId="ADAL" clId="{038144DA-3248-4604-BE6E-AE331FAE8FB1}" dt="2026-09-16T05:51:32.742" v="4044" actId="20577"/>
        <pc:sldMkLst>
          <pc:docMk/>
          <pc:sldMk cId="2490879973" sldId="337"/>
        </pc:sldMkLst>
        <pc:spChg chg="mod">
          <ac:chgData name="Gunilla Ask" userId="8cac82c1-2a7c-42ee-89f2-14034c35c89d" providerId="ADAL" clId="{038144DA-3248-4604-BE6E-AE331FAE8FB1}" dt="2026-09-16T05:51:32.742" v="4044" actId="20577"/>
          <ac:spMkLst>
            <pc:docMk/>
            <pc:sldMk cId="2490879973" sldId="337"/>
            <ac:spMk id="7" creationId="{D38D8A14-F8D4-95D5-35A0-5D5027363334}"/>
          </ac:spMkLst>
        </pc:spChg>
      </pc:sldChg>
    </pc:docChg>
  </pc:docChgLst>
  <pc:docChgLst>
    <pc:chgData name="Mikael Doi" userId="S::mikdo4@vgregion.se::8951e6c3-28c9-4737-8fe6-a553800dde28" providerId="AD" clId="Web-{5CE29336-DB01-193F-1E64-A82BE20F5C2F}"/>
    <pc:docChg chg="modSld">
      <pc:chgData name="Mikael Doi" userId="S::mikdo4@vgregion.se::8951e6c3-28c9-4737-8fe6-a553800dde28" providerId="AD" clId="Web-{5CE29336-DB01-193F-1E64-A82BE20F5C2F}" dt="2026-09-17T06:39:23.212" v="43" actId="20577"/>
      <pc:docMkLst>
        <pc:docMk/>
      </pc:docMkLst>
      <pc:sldChg chg="modSp modCm">
        <pc:chgData name="Mikael Doi" userId="S::mikdo4@vgregion.se::8951e6c3-28c9-4737-8fe6-a553800dde28" providerId="AD" clId="Web-{5CE29336-DB01-193F-1E64-A82BE20F5C2F}" dt="2026-09-17T06:39:23.212" v="43" actId="20577"/>
        <pc:sldMkLst>
          <pc:docMk/>
          <pc:sldMk cId="1451674385" sldId="335"/>
        </pc:sldMkLst>
        <pc:spChg chg="mod">
          <ac:chgData name="Mikael Doi" userId="S::mikdo4@vgregion.se::8951e6c3-28c9-4737-8fe6-a553800dde28" providerId="AD" clId="Web-{5CE29336-DB01-193F-1E64-A82BE20F5C2F}" dt="2026-09-17T06:39:23.212" v="43" actId="20577"/>
          <ac:spMkLst>
            <pc:docMk/>
            <pc:sldMk cId="1451674385" sldId="335"/>
            <ac:spMk id="3" creationId="{B97F55F6-B5F8-2B8E-0334-C13C1D52547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ikael Doi" userId="S::mikdo4@vgregion.se::8951e6c3-28c9-4737-8fe6-a553800dde28" providerId="AD" clId="Web-{5CE29336-DB01-193F-1E64-A82BE20F5C2F}" dt="2026-09-17T06:39:05.305" v="42" actId="20577"/>
              <pc2:cmMkLst xmlns:pc2="http://schemas.microsoft.com/office/powerpoint/2019/9/main/command">
                <pc:docMk/>
                <pc:sldMk cId="1451674385" sldId="335"/>
                <pc2:cmMk id="{30173060-F8CB-4E36-8655-4C400D466D8B}"/>
              </pc2:cmMkLst>
            </pc226:cmChg>
          </p:ext>
        </pc:extLst>
      </pc:sldChg>
    </pc:docChg>
  </pc:docChgLst>
  <pc:docChgLst>
    <pc:chgData name="Mikael Doi" userId="S::mikdo4@vgregion.se::8951e6c3-28c9-4737-8fe6-a553800dde28" providerId="AD" clId="Web-{B3FA4300-B0CC-3DB9-59AA-3DC85F0EA8B1}"/>
    <pc:docChg chg="addSld delSld modSection">
      <pc:chgData name="Mikael Doi" userId="S::mikdo4@vgregion.se::8951e6c3-28c9-4737-8fe6-a553800dde28" providerId="AD" clId="Web-{B3FA4300-B0CC-3DB9-59AA-3DC85F0EA8B1}" dt="2026-09-23T13:08:43.472" v="5"/>
      <pc:docMkLst>
        <pc:docMk/>
      </pc:docMkLst>
      <pc:sldChg chg="del">
        <pc:chgData name="Mikael Doi" userId="S::mikdo4@vgregion.se::8951e6c3-28c9-4737-8fe6-a553800dde28" providerId="AD" clId="Web-{B3FA4300-B0CC-3DB9-59AA-3DC85F0EA8B1}" dt="2026-09-23T13:08:43.472" v="5"/>
        <pc:sldMkLst>
          <pc:docMk/>
          <pc:sldMk cId="2423759446" sldId="332"/>
        </pc:sldMkLst>
      </pc:sldChg>
      <pc:sldChg chg="del">
        <pc:chgData name="Mikael Doi" userId="S::mikdo4@vgregion.se::8951e6c3-28c9-4737-8fe6-a553800dde28" providerId="AD" clId="Web-{B3FA4300-B0CC-3DB9-59AA-3DC85F0EA8B1}" dt="2026-09-23T13:08:09.581" v="0"/>
        <pc:sldMkLst>
          <pc:docMk/>
          <pc:sldMk cId="2315435564" sldId="334"/>
        </pc:sldMkLst>
      </pc:sldChg>
      <pc:sldChg chg="del">
        <pc:chgData name="Mikael Doi" userId="S::mikdo4@vgregion.se::8951e6c3-28c9-4737-8fe6-a553800dde28" providerId="AD" clId="Web-{B3FA4300-B0CC-3DB9-59AA-3DC85F0EA8B1}" dt="2026-09-23T13:08:42.034" v="4"/>
        <pc:sldMkLst>
          <pc:docMk/>
          <pc:sldMk cId="1451674385" sldId="335"/>
        </pc:sldMkLst>
      </pc:sldChg>
      <pc:sldChg chg="add">
        <pc:chgData name="Mikael Doi" userId="S::mikdo4@vgregion.se::8951e6c3-28c9-4737-8fe6-a553800dde28" providerId="AD" clId="Web-{B3FA4300-B0CC-3DB9-59AA-3DC85F0EA8B1}" dt="2026-09-23T13:08:25.628" v="2"/>
        <pc:sldMkLst>
          <pc:docMk/>
          <pc:sldMk cId="2465903216" sldId="337"/>
        </pc:sldMkLst>
      </pc:sldChg>
      <pc:sldChg chg="del">
        <pc:chgData name="Mikael Doi" userId="S::mikdo4@vgregion.se::8951e6c3-28c9-4737-8fe6-a553800dde28" providerId="AD" clId="Web-{B3FA4300-B0CC-3DB9-59AA-3DC85F0EA8B1}" dt="2026-09-23T13:08:10.769" v="1"/>
        <pc:sldMkLst>
          <pc:docMk/>
          <pc:sldMk cId="2490879973" sldId="337"/>
        </pc:sldMkLst>
      </pc:sldChg>
      <pc:sldChg chg="add">
        <pc:chgData name="Mikael Doi" userId="S::mikdo4@vgregion.se::8951e6c3-28c9-4737-8fe6-a553800dde28" providerId="AD" clId="Web-{B3FA4300-B0CC-3DB9-59AA-3DC85F0EA8B1}" dt="2026-09-23T13:08:25.706" v="3"/>
        <pc:sldMkLst>
          <pc:docMk/>
          <pc:sldMk cId="3835651563" sldId="338"/>
        </pc:sldMkLst>
      </pc:sldChg>
    </pc:docChg>
  </pc:docChgLst>
  <pc:docChgLst>
    <pc:chgData name="Linnea Axéll" userId="S::linax10@vgregion.se::a4e21539-c11e-4d6b-9d41-13697097eec5" providerId="AD" clId="Web-{C2201079-0F44-A0AF-49FE-D03701A5EF25}"/>
    <pc:docChg chg="modSld">
      <pc:chgData name="Linnea Axéll" userId="S::linax10@vgregion.se::a4e21539-c11e-4d6b-9d41-13697097eec5" providerId="AD" clId="Web-{C2201079-0F44-A0AF-49FE-D03701A5EF25}" dt="2026-09-18T12:09:33.577" v="41" actId="20577"/>
      <pc:docMkLst>
        <pc:docMk/>
      </pc:docMkLst>
      <pc:sldChg chg="modSp modCm">
        <pc:chgData name="Linnea Axéll" userId="S::linax10@vgregion.se::a4e21539-c11e-4d6b-9d41-13697097eec5" providerId="AD" clId="Web-{C2201079-0F44-A0AF-49FE-D03701A5EF25}" dt="2026-09-18T12:09:33.577" v="41" actId="20577"/>
        <pc:sldMkLst>
          <pc:docMk/>
          <pc:sldMk cId="1451674385" sldId="335"/>
        </pc:sldMkLst>
        <pc:spChg chg="mod">
          <ac:chgData name="Linnea Axéll" userId="S::linax10@vgregion.se::a4e21539-c11e-4d6b-9d41-13697097eec5" providerId="AD" clId="Web-{C2201079-0F44-A0AF-49FE-D03701A5EF25}" dt="2026-09-18T12:08:36.812" v="5" actId="20577"/>
          <ac:spMkLst>
            <pc:docMk/>
            <pc:sldMk cId="1451674385" sldId="335"/>
            <ac:spMk id="2" creationId="{AC43024D-98C0-3F7F-A298-D7651816FAED}"/>
          </ac:spMkLst>
        </pc:spChg>
        <pc:spChg chg="mod">
          <ac:chgData name="Linnea Axéll" userId="S::linax10@vgregion.se::a4e21539-c11e-4d6b-9d41-13697097eec5" providerId="AD" clId="Web-{C2201079-0F44-A0AF-49FE-D03701A5EF25}" dt="2026-09-18T12:09:33.577" v="41" actId="20577"/>
          <ac:spMkLst>
            <pc:docMk/>
            <pc:sldMk cId="1451674385" sldId="335"/>
            <ac:spMk id="3" creationId="{B97F55F6-B5F8-2B8E-0334-C13C1D52547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innea Axéll" userId="S::linax10@vgregion.se::a4e21539-c11e-4d6b-9d41-13697097eec5" providerId="AD" clId="Web-{C2201079-0F44-A0AF-49FE-D03701A5EF25}" dt="2026-09-18T12:09:33.546" v="40" actId="20577"/>
              <pc2:cmMkLst xmlns:pc2="http://schemas.microsoft.com/office/powerpoint/2019/9/main/command">
                <pc:docMk/>
                <pc:sldMk cId="1451674385" sldId="335"/>
                <pc2:cmMk id="{30173060-F8CB-4E36-8655-4C400D466D8B}"/>
              </pc2:cmMkLst>
            </pc226:cmChg>
          </p:ext>
        </pc:extLst>
      </pc:sldChg>
    </pc:docChg>
  </pc:docChgLst>
  <pc:docChgLst>
    <pc:chgData name="Mikael Doi" userId="S::mikdo4@vgregion.se::8951e6c3-28c9-4737-8fe6-a553800dde28" providerId="AD" clId="Web-{0A2E551C-169A-E552-26F3-96243A56BADD}"/>
    <pc:docChg chg="mod">
      <pc:chgData name="Mikael Doi" userId="S::mikdo4@vgregion.se::8951e6c3-28c9-4737-8fe6-a553800dde28" providerId="AD" clId="Web-{0A2E551C-169A-E552-26F3-96243A56BADD}" dt="2026-09-16T12:36:05.395" v="0"/>
      <pc:docMkLst>
        <pc:docMk/>
      </pc:docMkLst>
    </pc:docChg>
  </pc:docChgLst>
  <pc:docChgLst>
    <pc:chgData name="Gunilla Ask" userId="S::gunas1@vgregion.se::8cac82c1-2a7c-42ee-89f2-14034c35c89d" providerId="AD" clId="Web-{6D405D39-0123-0F82-3256-92DA313B3865}"/>
    <pc:docChg chg="mod modSld">
      <pc:chgData name="Gunilla Ask" userId="S::gunas1@vgregion.se::8cac82c1-2a7c-42ee-89f2-14034c35c89d" providerId="AD" clId="Web-{6D405D39-0123-0F82-3256-92DA313B3865}" dt="2026-09-16T13:13:18.157" v="223" actId="20577"/>
      <pc:docMkLst>
        <pc:docMk/>
      </pc:docMkLst>
      <pc:sldChg chg="modSp modCm">
        <pc:chgData name="Gunilla Ask" userId="S::gunas1@vgregion.se::8cac82c1-2a7c-42ee-89f2-14034c35c89d" providerId="AD" clId="Web-{6D405D39-0123-0F82-3256-92DA313B3865}" dt="2026-09-16T13:07:12.325" v="109" actId="20577"/>
        <pc:sldMkLst>
          <pc:docMk/>
          <pc:sldMk cId="2370301518" sldId="298"/>
        </pc:sldMkLst>
        <pc:spChg chg="mod">
          <ac:chgData name="Gunilla Ask" userId="S::gunas1@vgregion.se::8cac82c1-2a7c-42ee-89f2-14034c35c89d" providerId="AD" clId="Web-{6D405D39-0123-0F82-3256-92DA313B3865}" dt="2026-09-16T13:07:12.325" v="109" actId="20577"/>
          <ac:spMkLst>
            <pc:docMk/>
            <pc:sldMk cId="2370301518" sldId="298"/>
            <ac:spMk id="32" creationId="{A4F4A652-F6BB-C947-B36A-47AD0791279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nilla Ask" userId="S::gunas1@vgregion.se::8cac82c1-2a7c-42ee-89f2-14034c35c89d" providerId="AD" clId="Web-{6D405D39-0123-0F82-3256-92DA313B3865}" dt="2026-09-16T13:07:00.012" v="108" actId="20577"/>
              <pc2:cmMkLst xmlns:pc2="http://schemas.microsoft.com/office/powerpoint/2019/9/main/command">
                <pc:docMk/>
                <pc:sldMk cId="2370301518" sldId="298"/>
                <pc2:cmMk id="{4CB04E28-1CDD-4F61-987B-3D90C84C57CE}"/>
              </pc2:cmMkLst>
            </pc226:cmChg>
            <pc226:cmChg xmlns:pc226="http://schemas.microsoft.com/office/powerpoint/2022/06/main/command" chg="mod">
              <pc226:chgData name="Gunilla Ask" userId="S::gunas1@vgregion.se::8cac82c1-2a7c-42ee-89f2-14034c35c89d" providerId="AD" clId="Web-{6D405D39-0123-0F82-3256-92DA313B3865}" dt="2026-09-16T13:07:00.012" v="108" actId="20577"/>
              <pc2:cmMkLst xmlns:pc2="http://schemas.microsoft.com/office/powerpoint/2019/9/main/command">
                <pc:docMk/>
                <pc:sldMk cId="2370301518" sldId="298"/>
                <pc2:cmMk id="{BC4A9199-D395-4ED8-B1B0-6D2797608D66}"/>
              </pc2:cmMkLst>
            </pc226:cmChg>
            <pc226:cmChg xmlns:pc226="http://schemas.microsoft.com/office/powerpoint/2022/06/main/command" chg="mod">
              <pc226:chgData name="Gunilla Ask" userId="S::gunas1@vgregion.se::8cac82c1-2a7c-42ee-89f2-14034c35c89d" providerId="AD" clId="Web-{6D405D39-0123-0F82-3256-92DA313B3865}" dt="2026-09-16T13:07:00.012" v="108" actId="20577"/>
              <pc2:cmMkLst xmlns:pc2="http://schemas.microsoft.com/office/powerpoint/2019/9/main/command">
                <pc:docMk/>
                <pc:sldMk cId="2370301518" sldId="298"/>
                <pc2:cmMk id="{0B0BB8F4-1FEC-4D64-9966-8224B6490452}"/>
              </pc2:cmMkLst>
            </pc226:cmChg>
          </p:ext>
        </pc:extLst>
      </pc:sldChg>
      <pc:sldChg chg="modSp">
        <pc:chgData name="Gunilla Ask" userId="S::gunas1@vgregion.se::8cac82c1-2a7c-42ee-89f2-14034c35c89d" providerId="AD" clId="Web-{6D405D39-0123-0F82-3256-92DA313B3865}" dt="2026-09-16T13:13:18.157" v="223" actId="20577"/>
        <pc:sldMkLst>
          <pc:docMk/>
          <pc:sldMk cId="2423759446" sldId="332"/>
        </pc:sldMkLst>
        <pc:spChg chg="mod">
          <ac:chgData name="Gunilla Ask" userId="S::gunas1@vgregion.se::8cac82c1-2a7c-42ee-89f2-14034c35c89d" providerId="AD" clId="Web-{6D405D39-0123-0F82-3256-92DA313B3865}" dt="2026-09-16T13:13:18.157" v="223" actId="20577"/>
          <ac:spMkLst>
            <pc:docMk/>
            <pc:sldMk cId="2423759446" sldId="332"/>
            <ac:spMk id="7" creationId="{EEE06E54-B361-A16F-720F-1B2D2A7CA295}"/>
          </ac:spMkLst>
        </pc:spChg>
      </pc:sldChg>
      <pc:sldChg chg="modSp modCm">
        <pc:chgData name="Gunilla Ask" userId="S::gunas1@vgregion.se::8cac82c1-2a7c-42ee-89f2-14034c35c89d" providerId="AD" clId="Web-{6D405D39-0123-0F82-3256-92DA313B3865}" dt="2026-09-16T13:11:48.843" v="221" actId="20577"/>
        <pc:sldMkLst>
          <pc:docMk/>
          <pc:sldMk cId="932279259" sldId="336"/>
        </pc:sldMkLst>
        <pc:spChg chg="mod">
          <ac:chgData name="Gunilla Ask" userId="S::gunas1@vgregion.se::8cac82c1-2a7c-42ee-89f2-14034c35c89d" providerId="AD" clId="Web-{6D405D39-0123-0F82-3256-92DA313B3865}" dt="2026-09-16T13:11:48.843" v="221" actId="20577"/>
          <ac:spMkLst>
            <pc:docMk/>
            <pc:sldMk cId="932279259" sldId="336"/>
            <ac:spMk id="9" creationId="{9210BB1A-A952-1BF0-F479-D3B2BE2BF73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nilla Ask" userId="S::gunas1@vgregion.se::8cac82c1-2a7c-42ee-89f2-14034c35c89d" providerId="AD" clId="Web-{6D405D39-0123-0F82-3256-92DA313B3865}" dt="2026-09-16T13:11:46.437" v="220" actId="20577"/>
              <pc2:cmMkLst xmlns:pc2="http://schemas.microsoft.com/office/powerpoint/2019/9/main/command">
                <pc:docMk/>
                <pc:sldMk cId="932279259" sldId="336"/>
                <pc2:cmMk id="{00FC6D93-AA25-4CD2-822C-5C17B1B2A864}"/>
              </pc2:cmMkLst>
            </pc226:cmChg>
          </p:ext>
        </pc:extLst>
      </pc:sldChg>
    </pc:docChg>
  </pc:docChgLst>
  <pc:docChgLst>
    <pc:chgData name="Gunilla Ask" userId="S::gunas1@vgregion.se::8cac82c1-2a7c-42ee-89f2-14034c35c89d" providerId="AD" clId="Web-{00000000-0000-0000-0000-000000000000}"/>
    <pc:docChg chg="modSld">
      <pc:chgData name="Gunilla Ask" userId="S::gunas1@vgregion.se::8cac82c1-2a7c-42ee-89f2-14034c35c89d" providerId="AD" clId="Web-{00000000-0000-0000-0000-000000000000}" dt="2026-09-18T13:03:09.024" v="20" actId="20577"/>
      <pc:docMkLst>
        <pc:docMk/>
      </pc:docMkLst>
      <pc:sldChg chg="modSp">
        <pc:chgData name="Gunilla Ask" userId="S::gunas1@vgregion.se::8cac82c1-2a7c-42ee-89f2-14034c35c89d" providerId="AD" clId="Web-{00000000-0000-0000-0000-000000000000}" dt="2026-09-18T13:03:09.024" v="20" actId="20577"/>
        <pc:sldMkLst>
          <pc:docMk/>
          <pc:sldMk cId="3498288459" sldId="329"/>
        </pc:sldMkLst>
        <pc:spChg chg="mod">
          <ac:chgData name="Gunilla Ask" userId="S::gunas1@vgregion.se::8cac82c1-2a7c-42ee-89f2-14034c35c89d" providerId="AD" clId="Web-{00000000-0000-0000-0000-000000000000}" dt="2026-09-18T13:03:09.024" v="20" actId="20577"/>
          <ac:spMkLst>
            <pc:docMk/>
            <pc:sldMk cId="3498288459" sldId="329"/>
            <ac:spMk id="6" creationId="{AE832CBE-C9EA-6774-1DEA-5F1B48A0123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A9C0E35-84B6-7F5A-0DF4-954D903BF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C67742-94E7-A406-2FD2-37F9B6E3C9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95CB1-8D9E-4D39-BD5A-3714F899CBAC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EA470E6-6438-A282-EB64-049EBCB70A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DED696-253C-AAC0-DB7E-65090849E0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0E5F-6630-4A69-9755-6CD736F11B3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590299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9FF5E-32DB-4A63-9882-8F301C111A15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BFA82-BD73-4185-B828-63168F0B54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42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6380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5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446" y="3683107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grpSp>
        <p:nvGrpSpPr>
          <p:cNvPr id="4" name="Graphic 4">
            <a:extLst>
              <a:ext uri="{FF2B5EF4-FFF2-40B4-BE49-F238E27FC236}">
                <a16:creationId xmlns:a16="http://schemas.microsoft.com/office/drawing/2014/main" id="{9D40A280-071E-DBFA-6AF0-E13AA8857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17605" y="385758"/>
            <a:ext cx="4283996" cy="6092422"/>
            <a:chOff x="6252761" y="1586198"/>
            <a:chExt cx="2409823" cy="3427094"/>
          </a:xfrm>
        </p:grpSpPr>
        <p:sp>
          <p:nvSpPr>
            <p:cNvPr id="5" name="Frihandsfigur 1">
              <a:extLst>
                <a:ext uri="{FF2B5EF4-FFF2-40B4-BE49-F238E27FC236}">
                  <a16:creationId xmlns:a16="http://schemas.microsoft.com/office/drawing/2014/main" id="{32A4BF31-30EF-05CD-0ECC-9436B24E9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1586198"/>
              <a:ext cx="803243" cy="571118"/>
            </a:xfrm>
            <a:custGeom>
              <a:avLst/>
              <a:gdLst>
                <a:gd name="connsiteX0" fmla="*/ 517684 w 803243"/>
                <a:gd name="connsiteY0" fmla="*/ 571119 h 571118"/>
                <a:gd name="connsiteX1" fmla="*/ 803243 w 803243"/>
                <a:gd name="connsiteY1" fmla="*/ 285559 h 571118"/>
                <a:gd name="connsiteX2" fmla="*/ 803243 w 803243"/>
                <a:gd name="connsiteY2" fmla="*/ 0 h 571118"/>
                <a:gd name="connsiteX3" fmla="*/ 0 w 803243"/>
                <a:gd name="connsiteY3" fmla="*/ 0 h 571118"/>
                <a:gd name="connsiteX4" fmla="*/ 0 w 803243"/>
                <a:gd name="connsiteY4" fmla="*/ 571024 h 571118"/>
                <a:gd name="connsiteX5" fmla="*/ 517684 w 803243"/>
                <a:gd name="connsiteY5" fmla="*/ 571024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rgbClr val="FD59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ihandsfigur 2">
              <a:extLst>
                <a:ext uri="{FF2B5EF4-FFF2-40B4-BE49-F238E27FC236}">
                  <a16:creationId xmlns:a16="http://schemas.microsoft.com/office/drawing/2014/main" id="{71A89259-9EBE-A46A-79F6-2167FC961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03" y="1586579"/>
              <a:ext cx="1606486" cy="1713166"/>
            </a:xfrm>
            <a:custGeom>
              <a:avLst/>
              <a:gdLst>
                <a:gd name="connsiteX0" fmla="*/ 324040 w 1606486"/>
                <a:gd name="connsiteY0" fmla="*/ 1713166 h 1713166"/>
                <a:gd name="connsiteX1" fmla="*/ 0 w 1606486"/>
                <a:gd name="connsiteY1" fmla="*/ 1389126 h 1713166"/>
                <a:gd name="connsiteX2" fmla="*/ 0 w 1606486"/>
                <a:gd name="connsiteY2" fmla="*/ 0 h 1713166"/>
                <a:gd name="connsiteX3" fmla="*/ 1606487 w 1606486"/>
                <a:gd name="connsiteY3" fmla="*/ 0 h 1713166"/>
                <a:gd name="connsiteX4" fmla="*/ 1606487 w 1606486"/>
                <a:gd name="connsiteY4" fmla="*/ 1713166 h 1713166"/>
                <a:gd name="connsiteX5" fmla="*/ 324040 w 1606486"/>
                <a:gd name="connsiteY5" fmla="*/ 1713166 h 171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6486" h="1713166">
                  <a:moveTo>
                    <a:pt x="324040" y="1713166"/>
                  </a:moveTo>
                  <a:cubicBezTo>
                    <a:pt x="145066" y="1713166"/>
                    <a:pt x="0" y="1568101"/>
                    <a:pt x="0" y="1389126"/>
                  </a:cubicBezTo>
                  <a:lnTo>
                    <a:pt x="0" y="0"/>
                  </a:lnTo>
                  <a:lnTo>
                    <a:pt x="1606487" y="0"/>
                  </a:lnTo>
                  <a:lnTo>
                    <a:pt x="1606487" y="1713166"/>
                  </a:lnTo>
                  <a:lnTo>
                    <a:pt x="324040" y="1713166"/>
                  </a:lnTo>
                  <a:close/>
                </a:path>
              </a:pathLst>
            </a:custGeom>
            <a:solidFill>
              <a:srgbClr val="B3E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ihandsfigur 3">
              <a:extLst>
                <a:ext uri="{FF2B5EF4-FFF2-40B4-BE49-F238E27FC236}">
                  <a16:creationId xmlns:a16="http://schemas.microsoft.com/office/drawing/2014/main" id="{376A0DE8-2A34-0828-4EDE-64FCAC435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2157317"/>
              <a:ext cx="803243" cy="1142142"/>
            </a:xfrm>
            <a:custGeom>
              <a:avLst/>
              <a:gdLst>
                <a:gd name="connsiteX0" fmla="*/ 479203 w 803243"/>
                <a:gd name="connsiteY0" fmla="*/ 0 h 1142142"/>
                <a:gd name="connsiteX1" fmla="*/ 803243 w 803243"/>
                <a:gd name="connsiteY1" fmla="*/ 324041 h 1142142"/>
                <a:gd name="connsiteX2" fmla="*/ 803243 w 803243"/>
                <a:gd name="connsiteY2" fmla="*/ 1142143 h 1142142"/>
                <a:gd name="connsiteX3" fmla="*/ 0 w 803243"/>
                <a:gd name="connsiteY3" fmla="*/ 1142143 h 1142142"/>
                <a:gd name="connsiteX4" fmla="*/ 0 w 803243"/>
                <a:gd name="connsiteY4" fmla="*/ 0 h 1142142"/>
                <a:gd name="connsiteX5" fmla="*/ 479203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0"/>
                  </a:moveTo>
                  <a:cubicBezTo>
                    <a:pt x="658178" y="0"/>
                    <a:pt x="803243" y="145066"/>
                    <a:pt x="803243" y="324041"/>
                  </a:cubicBezTo>
                  <a:lnTo>
                    <a:pt x="803243" y="1142143"/>
                  </a:lnTo>
                  <a:lnTo>
                    <a:pt x="0" y="1142143"/>
                  </a:lnTo>
                  <a:lnTo>
                    <a:pt x="0" y="0"/>
                  </a:lnTo>
                  <a:lnTo>
                    <a:pt x="47920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ihandsfigur 4">
              <a:extLst>
                <a:ext uri="{FF2B5EF4-FFF2-40B4-BE49-F238E27FC236}">
                  <a16:creationId xmlns:a16="http://schemas.microsoft.com/office/drawing/2014/main" id="{23B8AF72-CBDF-C926-DA6F-8DF1E2515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3299650"/>
              <a:ext cx="803243" cy="571119"/>
            </a:xfrm>
            <a:custGeom>
              <a:avLst/>
              <a:gdLst>
                <a:gd name="connsiteX0" fmla="*/ 517684 w 803243"/>
                <a:gd name="connsiteY0" fmla="*/ 571119 h 571119"/>
                <a:gd name="connsiteX1" fmla="*/ 803243 w 803243"/>
                <a:gd name="connsiteY1" fmla="*/ 285559 h 571119"/>
                <a:gd name="connsiteX2" fmla="*/ 803243 w 803243"/>
                <a:gd name="connsiteY2" fmla="*/ 0 h 571119"/>
                <a:gd name="connsiteX3" fmla="*/ 0 w 803243"/>
                <a:gd name="connsiteY3" fmla="*/ 0 h 571119"/>
                <a:gd name="connsiteX4" fmla="*/ 0 w 803243"/>
                <a:gd name="connsiteY4" fmla="*/ 571024 h 571119"/>
                <a:gd name="connsiteX5" fmla="*/ 517684 w 803243"/>
                <a:gd name="connsiteY5" fmla="*/ 571024 h 5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9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rgbClr val="B3E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ihandsfigur 5">
              <a:extLst>
                <a:ext uri="{FF2B5EF4-FFF2-40B4-BE49-F238E27FC236}">
                  <a16:creationId xmlns:a16="http://schemas.microsoft.com/office/drawing/2014/main" id="{7C692DBA-433B-E1DF-76AB-28CA52F112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99" y="3299650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98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98" y="1142143"/>
                  </a:lnTo>
                  <a:close/>
                </a:path>
              </a:pathLst>
            </a:custGeom>
            <a:solidFill>
              <a:srgbClr val="FD59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ihandsfigur 6">
              <a:extLst>
                <a:ext uri="{FF2B5EF4-FFF2-40B4-BE49-F238E27FC236}">
                  <a16:creationId xmlns:a16="http://schemas.microsoft.com/office/drawing/2014/main" id="{EB977C97-9D07-3D8C-062B-F82C8C6D95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859246" y="3299746"/>
              <a:ext cx="803243" cy="1142142"/>
            </a:xfrm>
            <a:custGeom>
              <a:avLst/>
              <a:gdLst>
                <a:gd name="connsiteX0" fmla="*/ 324040 w 803243"/>
                <a:gd name="connsiteY0" fmla="*/ 0 h 1142142"/>
                <a:gd name="connsiteX1" fmla="*/ 0 w 803243"/>
                <a:gd name="connsiteY1" fmla="*/ 324041 h 1142142"/>
                <a:gd name="connsiteX2" fmla="*/ 0 w 803243"/>
                <a:gd name="connsiteY2" fmla="*/ 1142143 h 1142142"/>
                <a:gd name="connsiteX3" fmla="*/ 803243 w 803243"/>
                <a:gd name="connsiteY3" fmla="*/ 1142143 h 1142142"/>
                <a:gd name="connsiteX4" fmla="*/ 803243 w 803243"/>
                <a:gd name="connsiteY4" fmla="*/ 0 h 1142142"/>
                <a:gd name="connsiteX5" fmla="*/ 324040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324040" y="0"/>
                  </a:moveTo>
                  <a:cubicBezTo>
                    <a:pt x="145066" y="0"/>
                    <a:pt x="0" y="145066"/>
                    <a:pt x="0" y="324041"/>
                  </a:cubicBezTo>
                  <a:lnTo>
                    <a:pt x="0" y="1142143"/>
                  </a:lnTo>
                  <a:lnTo>
                    <a:pt x="803243" y="1142143"/>
                  </a:lnTo>
                  <a:lnTo>
                    <a:pt x="803243" y="0"/>
                  </a:lnTo>
                  <a:lnTo>
                    <a:pt x="32404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ihandsfigur 7">
              <a:extLst>
                <a:ext uri="{FF2B5EF4-FFF2-40B4-BE49-F238E27FC236}">
                  <a16:creationId xmlns:a16="http://schemas.microsoft.com/office/drawing/2014/main" id="{E3FE4394-782C-744B-C25C-C4C783D578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3871055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03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03" y="114214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ihandsfigur 8">
              <a:extLst>
                <a:ext uri="{FF2B5EF4-FFF2-40B4-BE49-F238E27FC236}">
                  <a16:creationId xmlns:a16="http://schemas.microsoft.com/office/drawing/2014/main" id="{0A10B623-1AA0-2E51-5D24-A3F8564F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04" y="4442174"/>
              <a:ext cx="803243" cy="571118"/>
            </a:xfrm>
            <a:custGeom>
              <a:avLst/>
              <a:gdLst>
                <a:gd name="connsiteX0" fmla="*/ 285559 w 803243"/>
                <a:gd name="connsiteY0" fmla="*/ 0 h 571118"/>
                <a:gd name="connsiteX1" fmla="*/ 0 w 803243"/>
                <a:gd name="connsiteY1" fmla="*/ 285560 h 571118"/>
                <a:gd name="connsiteX2" fmla="*/ 0 w 803243"/>
                <a:gd name="connsiteY2" fmla="*/ 571119 h 571118"/>
                <a:gd name="connsiteX3" fmla="*/ 803243 w 803243"/>
                <a:gd name="connsiteY3" fmla="*/ 571119 h 571118"/>
                <a:gd name="connsiteX4" fmla="*/ 803243 w 803243"/>
                <a:gd name="connsiteY4" fmla="*/ 95 h 571118"/>
                <a:gd name="connsiteX5" fmla="*/ 285559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285559" y="0"/>
                  </a:moveTo>
                  <a:cubicBezTo>
                    <a:pt x="127825" y="0"/>
                    <a:pt x="0" y="127826"/>
                    <a:pt x="0" y="285560"/>
                  </a:cubicBezTo>
                  <a:lnTo>
                    <a:pt x="0" y="571119"/>
                  </a:lnTo>
                  <a:lnTo>
                    <a:pt x="803243" y="571119"/>
                  </a:lnTo>
                  <a:lnTo>
                    <a:pt x="803243" y="95"/>
                  </a:lnTo>
                  <a:lnTo>
                    <a:pt x="285559" y="95"/>
                  </a:lnTo>
                  <a:close/>
                </a:path>
              </a:pathLst>
            </a:custGeom>
            <a:solidFill>
              <a:srgbClr val="B3E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ihandsfigur 9">
              <a:extLst>
                <a:ext uri="{FF2B5EF4-FFF2-40B4-BE49-F238E27FC236}">
                  <a16:creationId xmlns:a16="http://schemas.microsoft.com/office/drawing/2014/main" id="{6F8A131A-FAF8-9F4E-51F8-81F131118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859341" y="4442174"/>
              <a:ext cx="803243" cy="571118"/>
            </a:xfrm>
            <a:custGeom>
              <a:avLst/>
              <a:gdLst>
                <a:gd name="connsiteX0" fmla="*/ 517684 w 803243"/>
                <a:gd name="connsiteY0" fmla="*/ 0 h 571118"/>
                <a:gd name="connsiteX1" fmla="*/ 803243 w 803243"/>
                <a:gd name="connsiteY1" fmla="*/ 285560 h 571118"/>
                <a:gd name="connsiteX2" fmla="*/ 803243 w 803243"/>
                <a:gd name="connsiteY2" fmla="*/ 571119 h 571118"/>
                <a:gd name="connsiteX3" fmla="*/ 0 w 803243"/>
                <a:gd name="connsiteY3" fmla="*/ 571119 h 571118"/>
                <a:gd name="connsiteX4" fmla="*/ 0 w 803243"/>
                <a:gd name="connsiteY4" fmla="*/ 95 h 571118"/>
                <a:gd name="connsiteX5" fmla="*/ 517684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0"/>
                  </a:moveTo>
                  <a:cubicBezTo>
                    <a:pt x="675418" y="0"/>
                    <a:pt x="803243" y="127826"/>
                    <a:pt x="803243" y="285560"/>
                  </a:cubicBezTo>
                  <a:lnTo>
                    <a:pt x="803243" y="571119"/>
                  </a:lnTo>
                  <a:lnTo>
                    <a:pt x="0" y="571119"/>
                  </a:lnTo>
                  <a:lnTo>
                    <a:pt x="0" y="95"/>
                  </a:lnTo>
                  <a:lnTo>
                    <a:pt x="517684" y="95"/>
                  </a:lnTo>
                  <a:close/>
                </a:path>
              </a:pathLst>
            </a:custGeom>
            <a:solidFill>
              <a:srgbClr val="FD59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" name="Logo" descr="Logotyp Västra Götalandsregionen">
            <a:extLst>
              <a:ext uri="{FF2B5EF4-FFF2-40B4-BE49-F238E27FC236}">
                <a16:creationId xmlns:a16="http://schemas.microsoft.com/office/drawing/2014/main" id="{E03F274C-7DF4-4202-6241-5960DF9CAF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8" name="Platshållare för datum 8">
            <a:extLst>
              <a:ext uri="{FF2B5EF4-FFF2-40B4-BE49-F238E27FC236}">
                <a16:creationId xmlns:a16="http://schemas.microsoft.com/office/drawing/2014/main" id="{2D7A94E1-4D7B-8C36-2DD9-EA57586510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2026-09-23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7956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6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446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rgbClr val="B3EBF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33" name="Frihandsfigur 1">
            <a:extLst>
              <a:ext uri="{FF2B5EF4-FFF2-40B4-BE49-F238E27FC236}">
                <a16:creationId xmlns:a16="http://schemas.microsoft.com/office/drawing/2014/main" id="{E421D8C7-7AE4-75A7-E72D-F2CCD5EBD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FD593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ihandsfigur 2">
            <a:extLst>
              <a:ext uri="{FF2B5EF4-FFF2-40B4-BE49-F238E27FC236}">
                <a16:creationId xmlns:a16="http://schemas.microsoft.com/office/drawing/2014/main" id="{DCF49D3A-C0A5-C9B4-8C10-96910B5DF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ihandsfigur 3">
            <a:extLst>
              <a:ext uri="{FF2B5EF4-FFF2-40B4-BE49-F238E27FC236}">
                <a16:creationId xmlns:a16="http://schemas.microsoft.com/office/drawing/2014/main" id="{7135AF6C-31B5-EC1B-7596-331AF2715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ihandsfigur 4">
            <a:extLst>
              <a:ext uri="{FF2B5EF4-FFF2-40B4-BE49-F238E27FC236}">
                <a16:creationId xmlns:a16="http://schemas.microsoft.com/office/drawing/2014/main" id="{AEC35D31-9856-2B82-F7AD-68F4A6BA8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FD593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ihandsfigur 5">
            <a:extLst>
              <a:ext uri="{FF2B5EF4-FFF2-40B4-BE49-F238E27FC236}">
                <a16:creationId xmlns:a16="http://schemas.microsoft.com/office/drawing/2014/main" id="{5C169603-4E21-C187-1A1D-38882F923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ihandsfigur 6">
            <a:extLst>
              <a:ext uri="{FF2B5EF4-FFF2-40B4-BE49-F238E27FC236}">
                <a16:creationId xmlns:a16="http://schemas.microsoft.com/office/drawing/2014/main" id="{EDA18A8B-463B-9AD0-703D-FA911578B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ihandsfigur 7">
            <a:extLst>
              <a:ext uri="{FF2B5EF4-FFF2-40B4-BE49-F238E27FC236}">
                <a16:creationId xmlns:a16="http://schemas.microsoft.com/office/drawing/2014/main" id="{3214743A-6966-8ED7-BA34-E45A379E0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ihandsfigur 8">
            <a:extLst>
              <a:ext uri="{FF2B5EF4-FFF2-40B4-BE49-F238E27FC236}">
                <a16:creationId xmlns:a16="http://schemas.microsoft.com/office/drawing/2014/main" id="{54E9228D-01FE-98B4-466F-CE9B90DF9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FD593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CCDBD8D8-0B63-16B1-A58A-3685331C4C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19E49B6E-96DA-4186-8F39-3AB022B7993C}" type="datetime1">
              <a:rPr lang="sv-SE" smtClean="0"/>
              <a:t>2026-09-23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,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6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0376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rgbClr val="FFECB3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33" name="Frihandsfigur 1">
            <a:extLst>
              <a:ext uri="{FF2B5EF4-FFF2-40B4-BE49-F238E27FC236}">
                <a16:creationId xmlns:a16="http://schemas.microsoft.com/office/drawing/2014/main" id="{E421D8C7-7AE4-75A7-E72D-F2CCD5EBD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CCDB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ihandsfigur 2">
            <a:extLst>
              <a:ext uri="{FF2B5EF4-FFF2-40B4-BE49-F238E27FC236}">
                <a16:creationId xmlns:a16="http://schemas.microsoft.com/office/drawing/2014/main" id="{DCF49D3A-C0A5-C9B4-8C10-96910B5DF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ihandsfigur 3">
            <a:extLst>
              <a:ext uri="{FF2B5EF4-FFF2-40B4-BE49-F238E27FC236}">
                <a16:creationId xmlns:a16="http://schemas.microsoft.com/office/drawing/2014/main" id="{7135AF6C-31B5-EC1B-7596-331AF2715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FFECB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ihandsfigur 4">
            <a:extLst>
              <a:ext uri="{FF2B5EF4-FFF2-40B4-BE49-F238E27FC236}">
                <a16:creationId xmlns:a16="http://schemas.microsoft.com/office/drawing/2014/main" id="{AEC35D31-9856-2B82-F7AD-68F4A6BA8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CCDB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ihandsfigur 5">
            <a:extLst>
              <a:ext uri="{FF2B5EF4-FFF2-40B4-BE49-F238E27FC236}">
                <a16:creationId xmlns:a16="http://schemas.microsoft.com/office/drawing/2014/main" id="{5C169603-4E21-C187-1A1D-38882F923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ihandsfigur 6">
            <a:extLst>
              <a:ext uri="{FF2B5EF4-FFF2-40B4-BE49-F238E27FC236}">
                <a16:creationId xmlns:a16="http://schemas.microsoft.com/office/drawing/2014/main" id="{EDA18A8B-463B-9AD0-703D-FA911578B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ihandsfigur 7">
            <a:extLst>
              <a:ext uri="{FF2B5EF4-FFF2-40B4-BE49-F238E27FC236}">
                <a16:creationId xmlns:a16="http://schemas.microsoft.com/office/drawing/2014/main" id="{3214743A-6966-8ED7-BA34-E45A379E0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rgbClr val="FFECB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ihandsfigur 8">
            <a:extLst>
              <a:ext uri="{FF2B5EF4-FFF2-40B4-BE49-F238E27FC236}">
                <a16:creationId xmlns:a16="http://schemas.microsoft.com/office/drawing/2014/main" id="{54E9228D-01FE-98B4-466F-CE9B90DF9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CCDB4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CCDBD8D8-0B63-16B1-A58A-3685331C4C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FC3A05F8-3C95-C4BB-ED96-7938636C150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1570" y="5675314"/>
            <a:ext cx="2312087" cy="802698"/>
          </a:xfrm>
        </p:spPr>
        <p:txBody>
          <a:bodyPr lIns="0" anchor="t" anchorCtr="0"/>
          <a:lstStyle>
            <a:lvl1pPr marL="0" indent="0">
              <a:lnSpc>
                <a:spcPts val="1720"/>
              </a:lnSpc>
              <a:spcBef>
                <a:spcPts val="1000"/>
              </a:spcBef>
              <a:buFontTx/>
              <a:buNone/>
              <a:defRPr sz="1400"/>
            </a:lvl1pPr>
          </a:lstStyle>
          <a:p>
            <a:r>
              <a:rPr lang="sv-SE"/>
              <a:t>Klicka för att lägga till en logotyp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19E49B6E-96DA-4186-8F39-3AB022B7993C}" type="datetime1">
              <a:rPr lang="sv-SE" smtClean="0"/>
              <a:t>2026-09-23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958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864235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8642350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13" name="Graphic 4">
            <a:extLst>
              <a:ext uri="{FF2B5EF4-FFF2-40B4-BE49-F238E27FC236}">
                <a16:creationId xmlns:a16="http://schemas.microsoft.com/office/drawing/2014/main" id="{162A0E45-E1EA-3009-8278-84D059CF6FCE}"/>
              </a:ext>
            </a:extLst>
          </p:cNvPr>
          <p:cNvGrpSpPr>
            <a:grpSpLocks noChangeAspect="1"/>
          </p:cNvGrpSpPr>
          <p:nvPr/>
        </p:nvGrpSpPr>
        <p:grpSpPr>
          <a:xfrm>
            <a:off x="10373519" y="385758"/>
            <a:ext cx="1427975" cy="6091200"/>
            <a:chOff x="10371138" y="380999"/>
            <a:chExt cx="1439146" cy="6138849"/>
          </a:xfrm>
        </p:grpSpPr>
        <p:sp>
          <p:nvSpPr>
            <p:cNvPr id="15" name="Frihandsfigur 1">
              <a:extLst>
                <a:ext uri="{FF2B5EF4-FFF2-40B4-BE49-F238E27FC236}">
                  <a16:creationId xmlns:a16="http://schemas.microsoft.com/office/drawing/2014/main" id="{FBA227F0-F87F-B1E9-946E-B0BDB4146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38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rgbClr val="FFECB3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ihandsfigur 2">
              <a:extLst>
                <a:ext uri="{FF2B5EF4-FFF2-40B4-BE49-F238E27FC236}">
                  <a16:creationId xmlns:a16="http://schemas.microsoft.com/office/drawing/2014/main" id="{47751422-DED5-3AD2-D9AD-FF0A483F2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CCDB49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ihandsfigur 3">
              <a:extLst>
                <a:ext uri="{FF2B5EF4-FFF2-40B4-BE49-F238E27FC236}">
                  <a16:creationId xmlns:a16="http://schemas.microsoft.com/office/drawing/2014/main" id="{C54C73C6-9503-842F-1121-D23FB73C8F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38" y="3450423"/>
              <a:ext cx="1439144" cy="3069425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4511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390462"/>
            <a:ext cx="8872205" cy="104775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7FC82E9-E70A-41D0-BC52-9CE4D8B0E8A6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12" name="Graphic 4">
            <a:extLst>
              <a:ext uri="{FF2B5EF4-FFF2-40B4-BE49-F238E27FC236}">
                <a16:creationId xmlns:a16="http://schemas.microsoft.com/office/drawing/2014/main" id="{7103269B-EA66-46B6-71C1-E192E8F1AF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73517" y="385758"/>
            <a:ext cx="1427977" cy="6091200"/>
            <a:chOff x="10371143" y="380999"/>
            <a:chExt cx="1439149" cy="6138849"/>
          </a:xfrm>
        </p:grpSpPr>
        <p:sp>
          <p:nvSpPr>
            <p:cNvPr id="13" name="Frihandsfigur 1">
              <a:extLst>
                <a:ext uri="{FF2B5EF4-FFF2-40B4-BE49-F238E27FC236}">
                  <a16:creationId xmlns:a16="http://schemas.microsoft.com/office/drawing/2014/main" id="{5A9026E1-DFAC-E9EE-2962-8B79601BF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8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rgbClr val="FD5930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ihandsfigur 2">
              <a:extLst>
                <a:ext uri="{FF2B5EF4-FFF2-40B4-BE49-F238E27FC236}">
                  <a16:creationId xmlns:a16="http://schemas.microsoft.com/office/drawing/2014/main" id="{F63FA8B4-B426-9EA0-1A0C-AE8684E76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6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B3EBF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ihandsfigur 3">
              <a:extLst>
                <a:ext uri="{FF2B5EF4-FFF2-40B4-BE49-F238E27FC236}">
                  <a16:creationId xmlns:a16="http://schemas.microsoft.com/office/drawing/2014/main" id="{BADC3CCB-35F2-0433-FF67-45C7D893D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3" y="3450424"/>
              <a:ext cx="1439144" cy="3069424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5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9802252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9802252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1856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2954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3030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1">
            <a:extLst>
              <a:ext uri="{FF2B5EF4-FFF2-40B4-BE49-F238E27FC236}">
                <a16:creationId xmlns:a16="http://schemas.microsoft.com/office/drawing/2014/main" id="{64F625B8-A7A1-7BE0-9DF8-7E7FE117E0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2" y="666000"/>
            <a:ext cx="7200000" cy="1047750"/>
          </a:xfrm>
          <a:prstGeom prst="rect">
            <a:avLst/>
          </a:prstGeom>
        </p:spPr>
        <p:txBody>
          <a:bodyPr anchor="b" anchorCtr="0"/>
          <a:lstStyle>
            <a:lvl1pPr>
              <a:defRPr sz="3500" b="1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9" name="Platshållare för text 5">
            <a:extLst>
              <a:ext uri="{FF2B5EF4-FFF2-40B4-BE49-F238E27FC236}">
                <a16:creationId xmlns:a16="http://schemas.microsoft.com/office/drawing/2014/main" id="{F162ADE3-0956-372F-C6D3-F1068347B53D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096621" y="2098800"/>
            <a:ext cx="7200000" cy="3922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9" name="Platshållare för bild 38">
            <a:extLst>
              <a:ext uri="{FF2B5EF4-FFF2-40B4-BE49-F238E27FC236}">
                <a16:creationId xmlns:a16="http://schemas.microsoft.com/office/drawing/2014/main" id="{187C5245-8B47-F402-0727-52A9F05027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43034" y="385199"/>
            <a:ext cx="2858400" cy="3045601"/>
          </a:xfrm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FFECB3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457125D0-9A9D-2671-96B2-99317F8C6E9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43035" y="3429736"/>
            <a:ext cx="2858400" cy="3045600"/>
          </a:xfrm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rgbClr val="CCDB49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6469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576000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5757509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105C1370-15B7-AC02-005A-AB507144F0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513833" y="385197"/>
            <a:ext cx="4287600" cy="4536000"/>
          </a:xfrm>
          <a:custGeom>
            <a:avLst/>
            <a:gdLst>
              <a:gd name="connsiteX0" fmla="*/ 0 w 4287600"/>
              <a:gd name="connsiteY0" fmla="*/ 0 h 4536000"/>
              <a:gd name="connsiteX1" fmla="*/ 603951 w 4287600"/>
              <a:gd name="connsiteY1" fmla="*/ 0 h 4536000"/>
              <a:gd name="connsiteX2" fmla="*/ 1212476 w 4287600"/>
              <a:gd name="connsiteY2" fmla="*/ 0 h 4536000"/>
              <a:gd name="connsiteX3" fmla="*/ 3683649 w 4287600"/>
              <a:gd name="connsiteY3" fmla="*/ 0 h 4536000"/>
              <a:gd name="connsiteX4" fmla="*/ 4287599 w 4287600"/>
              <a:gd name="connsiteY4" fmla="*/ 0 h 4536000"/>
              <a:gd name="connsiteX5" fmla="*/ 4287600 w 4287600"/>
              <a:gd name="connsiteY5" fmla="*/ 0 h 4536000"/>
              <a:gd name="connsiteX6" fmla="*/ 4287600 w 4287600"/>
              <a:gd name="connsiteY6" fmla="*/ 603951 h 4536000"/>
              <a:gd name="connsiteX7" fmla="*/ 4287600 w 4287600"/>
              <a:gd name="connsiteY7" fmla="*/ 3362714 h 4536000"/>
              <a:gd name="connsiteX8" fmla="*/ 4287600 w 4287600"/>
              <a:gd name="connsiteY8" fmla="*/ 3932049 h 4536000"/>
              <a:gd name="connsiteX9" fmla="*/ 4287599 w 4287600"/>
              <a:gd name="connsiteY9" fmla="*/ 3932059 h 4536000"/>
              <a:gd name="connsiteX10" fmla="*/ 4287599 w 4287600"/>
              <a:gd name="connsiteY10" fmla="*/ 4536000 h 4536000"/>
              <a:gd name="connsiteX11" fmla="*/ 3683649 w 4287600"/>
              <a:gd name="connsiteY11" fmla="*/ 4536000 h 4536000"/>
              <a:gd name="connsiteX12" fmla="*/ 1212476 w 4287600"/>
              <a:gd name="connsiteY12" fmla="*/ 4536000 h 4536000"/>
              <a:gd name="connsiteX13" fmla="*/ 603951 w 4287600"/>
              <a:gd name="connsiteY13" fmla="*/ 4536000 h 4536000"/>
              <a:gd name="connsiteX14" fmla="*/ 0 w 4287600"/>
              <a:gd name="connsiteY14" fmla="*/ 3932049 h 4536000"/>
              <a:gd name="connsiteX15" fmla="*/ 0 w 4287600"/>
              <a:gd name="connsiteY15" fmla="*/ 3362714 h 4536000"/>
              <a:gd name="connsiteX16" fmla="*/ 0 w 4287600"/>
              <a:gd name="connsiteY16" fmla="*/ 603951 h 45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7600" h="4536000">
                <a:moveTo>
                  <a:pt x="0" y="0"/>
                </a:moveTo>
                <a:lnTo>
                  <a:pt x="603951" y="0"/>
                </a:lnTo>
                <a:lnTo>
                  <a:pt x="1212476" y="0"/>
                </a:lnTo>
                <a:lnTo>
                  <a:pt x="3683649" y="0"/>
                </a:lnTo>
                <a:lnTo>
                  <a:pt x="4287599" y="0"/>
                </a:lnTo>
                <a:lnTo>
                  <a:pt x="4287600" y="0"/>
                </a:lnTo>
                <a:lnTo>
                  <a:pt x="4287600" y="603951"/>
                </a:lnTo>
                <a:lnTo>
                  <a:pt x="4287600" y="3362714"/>
                </a:lnTo>
                <a:lnTo>
                  <a:pt x="4287600" y="3932049"/>
                </a:lnTo>
                <a:lnTo>
                  <a:pt x="4287599" y="3932059"/>
                </a:lnTo>
                <a:lnTo>
                  <a:pt x="4287599" y="4536000"/>
                </a:lnTo>
                <a:lnTo>
                  <a:pt x="3683649" y="4536000"/>
                </a:lnTo>
                <a:lnTo>
                  <a:pt x="1212476" y="4536000"/>
                </a:lnTo>
                <a:lnTo>
                  <a:pt x="603951" y="4536000"/>
                </a:lnTo>
                <a:cubicBezTo>
                  <a:pt x="270398" y="4536000"/>
                  <a:pt x="0" y="4265602"/>
                  <a:pt x="0" y="3932049"/>
                </a:cubicBezTo>
                <a:lnTo>
                  <a:pt x="0" y="3362714"/>
                </a:lnTo>
                <a:lnTo>
                  <a:pt x="0" y="603951"/>
                </a:lnTo>
                <a:close/>
              </a:path>
            </a:pathLst>
          </a:custGeom>
          <a:solidFill>
            <a:srgbClr val="B3EBF2"/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8" name="Frihandsfigur 1">
            <a:extLst>
              <a:ext uri="{FF2B5EF4-FFF2-40B4-BE49-F238E27FC236}">
                <a16:creationId xmlns:a16="http://schemas.microsoft.com/office/drawing/2014/main" id="{16CBC3DE-3F59-07F4-0A63-FD475D0A5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13832" y="4921196"/>
            <a:ext cx="4287600" cy="1555200"/>
          </a:xfrm>
          <a:custGeom>
            <a:avLst/>
            <a:gdLst>
              <a:gd name="connsiteX0" fmla="*/ 567181 w 4287600"/>
              <a:gd name="connsiteY0" fmla="*/ 0 h 1555200"/>
              <a:gd name="connsiteX1" fmla="*/ 1713733 w 4287600"/>
              <a:gd name="connsiteY1" fmla="*/ 0 h 1555200"/>
              <a:gd name="connsiteX2" fmla="*/ 3720419 w 4287600"/>
              <a:gd name="connsiteY2" fmla="*/ 0 h 1555200"/>
              <a:gd name="connsiteX3" fmla="*/ 4287600 w 4287600"/>
              <a:gd name="connsiteY3" fmla="*/ 0 h 1555200"/>
              <a:gd name="connsiteX4" fmla="*/ 4287600 w 4287600"/>
              <a:gd name="connsiteY4" fmla="*/ 567181 h 1555200"/>
              <a:gd name="connsiteX5" fmla="*/ 4287600 w 4287600"/>
              <a:gd name="connsiteY5" fmla="*/ 988019 h 1555200"/>
              <a:gd name="connsiteX6" fmla="*/ 4287600 w 4287600"/>
              <a:gd name="connsiteY6" fmla="*/ 1555200 h 1555200"/>
              <a:gd name="connsiteX7" fmla="*/ 3720419 w 4287600"/>
              <a:gd name="connsiteY7" fmla="*/ 1555200 h 1555200"/>
              <a:gd name="connsiteX8" fmla="*/ 1713733 w 4287600"/>
              <a:gd name="connsiteY8" fmla="*/ 1555200 h 1555200"/>
              <a:gd name="connsiteX9" fmla="*/ 567181 w 4287600"/>
              <a:gd name="connsiteY9" fmla="*/ 1555200 h 1555200"/>
              <a:gd name="connsiteX10" fmla="*/ 567171 w 4287600"/>
              <a:gd name="connsiteY10" fmla="*/ 1555199 h 1555200"/>
              <a:gd name="connsiteX11" fmla="*/ 0 w 4287600"/>
              <a:gd name="connsiteY11" fmla="*/ 1555199 h 1555200"/>
              <a:gd name="connsiteX12" fmla="*/ 0 w 4287600"/>
              <a:gd name="connsiteY12" fmla="*/ 988019 h 1555200"/>
              <a:gd name="connsiteX13" fmla="*/ 0 w 4287600"/>
              <a:gd name="connsiteY13" fmla="*/ 711958 h 1555200"/>
              <a:gd name="connsiteX14" fmla="*/ 0 w 4287600"/>
              <a:gd name="connsiteY14" fmla="*/ 567181 h 1555200"/>
              <a:gd name="connsiteX15" fmla="*/ 567181 w 4287600"/>
              <a:gd name="connsiteY15" fmla="*/ 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600" h="1555200">
                <a:moveTo>
                  <a:pt x="567181" y="0"/>
                </a:moveTo>
                <a:lnTo>
                  <a:pt x="1713733" y="0"/>
                </a:lnTo>
                <a:lnTo>
                  <a:pt x="3720419" y="0"/>
                </a:lnTo>
                <a:lnTo>
                  <a:pt x="4287600" y="0"/>
                </a:lnTo>
                <a:lnTo>
                  <a:pt x="4287600" y="567181"/>
                </a:lnTo>
                <a:lnTo>
                  <a:pt x="4287600" y="988019"/>
                </a:lnTo>
                <a:lnTo>
                  <a:pt x="4287600" y="1555200"/>
                </a:lnTo>
                <a:lnTo>
                  <a:pt x="3720419" y="1555200"/>
                </a:lnTo>
                <a:lnTo>
                  <a:pt x="1713733" y="1555200"/>
                </a:lnTo>
                <a:lnTo>
                  <a:pt x="567181" y="1555200"/>
                </a:lnTo>
                <a:lnTo>
                  <a:pt x="567171" y="1555199"/>
                </a:lnTo>
                <a:lnTo>
                  <a:pt x="0" y="1555199"/>
                </a:lnTo>
                <a:lnTo>
                  <a:pt x="0" y="988019"/>
                </a:lnTo>
                <a:lnTo>
                  <a:pt x="0" y="711958"/>
                </a:lnTo>
                <a:lnTo>
                  <a:pt x="0" y="567181"/>
                </a:lnTo>
                <a:cubicBezTo>
                  <a:pt x="0" y="253936"/>
                  <a:pt x="253936" y="0"/>
                  <a:pt x="567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4559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C316BF93-6E39-1789-A4DF-ACF47A866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4921196"/>
            <a:ext cx="9419552" cy="1285640"/>
          </a:xfrm>
          <a:custGeom>
            <a:avLst/>
            <a:gdLst>
              <a:gd name="connsiteX0" fmla="*/ 0 w 11411966"/>
              <a:gd name="connsiteY0" fmla="*/ 0 h 1555200"/>
              <a:gd name="connsiteX1" fmla="*/ 7124366 w 11411966"/>
              <a:gd name="connsiteY1" fmla="*/ 0 h 1555200"/>
              <a:gd name="connsiteX2" fmla="*/ 7691547 w 11411966"/>
              <a:gd name="connsiteY2" fmla="*/ 0 h 1555200"/>
              <a:gd name="connsiteX3" fmla="*/ 8724054 w 11411966"/>
              <a:gd name="connsiteY3" fmla="*/ 0 h 1555200"/>
              <a:gd name="connsiteX4" fmla="*/ 9698233 w 11411966"/>
              <a:gd name="connsiteY4" fmla="*/ 0 h 1555200"/>
              <a:gd name="connsiteX5" fmla="*/ 10844785 w 11411966"/>
              <a:gd name="connsiteY5" fmla="*/ 0 h 1555200"/>
              <a:gd name="connsiteX6" fmla="*/ 11411966 w 11411966"/>
              <a:gd name="connsiteY6" fmla="*/ 567181 h 1555200"/>
              <a:gd name="connsiteX7" fmla="*/ 11411966 w 11411966"/>
              <a:gd name="connsiteY7" fmla="*/ 711958 h 1555200"/>
              <a:gd name="connsiteX8" fmla="*/ 11411966 w 11411966"/>
              <a:gd name="connsiteY8" fmla="*/ 988019 h 1555200"/>
              <a:gd name="connsiteX9" fmla="*/ 11411966 w 11411966"/>
              <a:gd name="connsiteY9" fmla="*/ 1555199 h 1555200"/>
              <a:gd name="connsiteX10" fmla="*/ 10844795 w 11411966"/>
              <a:gd name="connsiteY10" fmla="*/ 1555199 h 1555200"/>
              <a:gd name="connsiteX11" fmla="*/ 10844785 w 11411966"/>
              <a:gd name="connsiteY11" fmla="*/ 1555200 h 1555200"/>
              <a:gd name="connsiteX12" fmla="*/ 9698233 w 11411966"/>
              <a:gd name="connsiteY12" fmla="*/ 1555200 h 1555200"/>
              <a:gd name="connsiteX13" fmla="*/ 8724054 w 11411966"/>
              <a:gd name="connsiteY13" fmla="*/ 1555200 h 1555200"/>
              <a:gd name="connsiteX14" fmla="*/ 7691547 w 11411966"/>
              <a:gd name="connsiteY14" fmla="*/ 1555200 h 1555200"/>
              <a:gd name="connsiteX15" fmla="*/ 7124366 w 11411966"/>
              <a:gd name="connsiteY15" fmla="*/ 1555200 h 1555200"/>
              <a:gd name="connsiteX16" fmla="*/ 0 w 11411966"/>
              <a:gd name="connsiteY16" fmla="*/ 155520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11966" h="1555200">
                <a:moveTo>
                  <a:pt x="0" y="0"/>
                </a:moveTo>
                <a:lnTo>
                  <a:pt x="7124366" y="0"/>
                </a:lnTo>
                <a:lnTo>
                  <a:pt x="7691547" y="0"/>
                </a:lnTo>
                <a:lnTo>
                  <a:pt x="8724054" y="0"/>
                </a:lnTo>
                <a:lnTo>
                  <a:pt x="9698233" y="0"/>
                </a:lnTo>
                <a:lnTo>
                  <a:pt x="10844785" y="0"/>
                </a:lnTo>
                <a:cubicBezTo>
                  <a:pt x="11158030" y="0"/>
                  <a:pt x="11411966" y="253936"/>
                  <a:pt x="11411966" y="567181"/>
                </a:cubicBezTo>
                <a:lnTo>
                  <a:pt x="11411966" y="711958"/>
                </a:lnTo>
                <a:lnTo>
                  <a:pt x="11411966" y="988019"/>
                </a:lnTo>
                <a:lnTo>
                  <a:pt x="11411966" y="1555199"/>
                </a:lnTo>
                <a:lnTo>
                  <a:pt x="10844795" y="1555199"/>
                </a:lnTo>
                <a:lnTo>
                  <a:pt x="10844785" y="1555200"/>
                </a:lnTo>
                <a:lnTo>
                  <a:pt x="9698233" y="1555200"/>
                </a:lnTo>
                <a:lnTo>
                  <a:pt x="8724054" y="1555200"/>
                </a:lnTo>
                <a:lnTo>
                  <a:pt x="7691547" y="1555200"/>
                </a:lnTo>
                <a:lnTo>
                  <a:pt x="7124366" y="1555200"/>
                </a:lnTo>
                <a:lnTo>
                  <a:pt x="0" y="1555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5174921"/>
            <a:ext cx="9804743" cy="1047750"/>
          </a:xfrm>
          <a:prstGeom prst="rect">
            <a:avLst/>
          </a:prstGeo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Platshållare för bild 1">
            <a:extLst>
              <a:ext uri="{FF2B5EF4-FFF2-40B4-BE49-F238E27FC236}">
                <a16:creationId xmlns:a16="http://schemas.microsoft.com/office/drawing/2014/main" id="{C866F5AF-6945-1E27-3523-937C5BA5CF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89262" y="380997"/>
            <a:ext cx="9419721" cy="3753255"/>
          </a:xfrm>
          <a:custGeom>
            <a:avLst/>
            <a:gdLst>
              <a:gd name="connsiteX0" fmla="*/ 0 w 11412171"/>
              <a:gd name="connsiteY0" fmla="*/ 0 h 4540200"/>
              <a:gd name="connsiteX1" fmla="*/ 8226418 w 11412171"/>
              <a:gd name="connsiteY1" fmla="*/ 0 h 4540200"/>
              <a:gd name="connsiteX2" fmla="*/ 8226418 w 11412171"/>
              <a:gd name="connsiteY2" fmla="*/ 4200 h 4540200"/>
              <a:gd name="connsiteX3" fmla="*/ 8975361 w 11412171"/>
              <a:gd name="connsiteY3" fmla="*/ 4200 h 4540200"/>
              <a:gd name="connsiteX4" fmla="*/ 8975361 w 11412171"/>
              <a:gd name="connsiteY4" fmla="*/ 0 h 4540200"/>
              <a:gd name="connsiteX5" fmla="*/ 11412171 w 11412171"/>
              <a:gd name="connsiteY5" fmla="*/ 0 h 4540200"/>
              <a:gd name="connsiteX6" fmla="*/ 11412171 w 11412171"/>
              <a:gd name="connsiteY6" fmla="*/ 610124 h 4540200"/>
              <a:gd name="connsiteX7" fmla="*/ 11412171 w 11412171"/>
              <a:gd name="connsiteY7" fmla="*/ 2595883 h 4540200"/>
              <a:gd name="connsiteX8" fmla="*/ 11412171 w 11412171"/>
              <a:gd name="connsiteY8" fmla="*/ 3934276 h 4540200"/>
              <a:gd name="connsiteX9" fmla="*/ 10806247 w 11412171"/>
              <a:gd name="connsiteY9" fmla="*/ 4540200 h 4540200"/>
              <a:gd name="connsiteX10" fmla="*/ 7730495 w 11412171"/>
              <a:gd name="connsiteY10" fmla="*/ 4540200 h 4540200"/>
              <a:gd name="connsiteX11" fmla="*/ 7688832 w 11412171"/>
              <a:gd name="connsiteY11" fmla="*/ 4536000 h 4540200"/>
              <a:gd name="connsiteX12" fmla="*/ 0 w 11412171"/>
              <a:gd name="connsiteY12" fmla="*/ 4536000 h 454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12171" h="4540200">
                <a:moveTo>
                  <a:pt x="0" y="0"/>
                </a:moveTo>
                <a:lnTo>
                  <a:pt x="8226418" y="0"/>
                </a:lnTo>
                <a:lnTo>
                  <a:pt x="8226418" y="4200"/>
                </a:lnTo>
                <a:lnTo>
                  <a:pt x="8975361" y="4200"/>
                </a:lnTo>
                <a:lnTo>
                  <a:pt x="8975361" y="0"/>
                </a:lnTo>
                <a:lnTo>
                  <a:pt x="11412171" y="0"/>
                </a:lnTo>
                <a:lnTo>
                  <a:pt x="11412171" y="610124"/>
                </a:lnTo>
                <a:lnTo>
                  <a:pt x="11412171" y="2595883"/>
                </a:lnTo>
                <a:lnTo>
                  <a:pt x="11412171" y="3934276"/>
                </a:lnTo>
                <a:cubicBezTo>
                  <a:pt x="11412171" y="4268919"/>
                  <a:pt x="11140890" y="4540200"/>
                  <a:pt x="10806247" y="4540200"/>
                </a:cubicBezTo>
                <a:lnTo>
                  <a:pt x="7730495" y="4540200"/>
                </a:lnTo>
                <a:lnTo>
                  <a:pt x="7688832" y="4536000"/>
                </a:lnTo>
                <a:lnTo>
                  <a:pt x="0" y="453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865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8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63EFE71E-24F2-53D3-3A31-6073910C501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97101" y="385200"/>
            <a:ext cx="5004000" cy="3045600"/>
          </a:xfrm>
          <a:custGeom>
            <a:avLst/>
            <a:gdLst>
              <a:gd name="connsiteX0" fmla="*/ 599625 w 5004000"/>
              <a:gd name="connsiteY0" fmla="*/ 0 h 3049200"/>
              <a:gd name="connsiteX1" fmla="*/ 1545281 w 5004000"/>
              <a:gd name="connsiteY1" fmla="*/ 0 h 3049200"/>
              <a:gd name="connsiteX2" fmla="*/ 4404375 w 5004000"/>
              <a:gd name="connsiteY2" fmla="*/ 0 h 3049200"/>
              <a:gd name="connsiteX3" fmla="*/ 5004000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104902 h 3049200"/>
              <a:gd name="connsiteX6" fmla="*/ 5004000 w 5004000"/>
              <a:gd name="connsiteY6" fmla="*/ 2449575 h 3049200"/>
              <a:gd name="connsiteX7" fmla="*/ 5004000 w 5004000"/>
              <a:gd name="connsiteY7" fmla="*/ 3049199 h 3049200"/>
              <a:gd name="connsiteX8" fmla="*/ 5004000 w 5004000"/>
              <a:gd name="connsiteY8" fmla="*/ 3049200 h 3049200"/>
              <a:gd name="connsiteX9" fmla="*/ 4404375 w 5004000"/>
              <a:gd name="connsiteY9" fmla="*/ 3049200 h 3049200"/>
              <a:gd name="connsiteX10" fmla="*/ 1545281 w 5004000"/>
              <a:gd name="connsiteY10" fmla="*/ 3049200 h 3049200"/>
              <a:gd name="connsiteX11" fmla="*/ 599625 w 5004000"/>
              <a:gd name="connsiteY11" fmla="*/ 3049200 h 3049200"/>
              <a:gd name="connsiteX12" fmla="*/ 599615 w 5004000"/>
              <a:gd name="connsiteY12" fmla="*/ 3049199 h 3049200"/>
              <a:gd name="connsiteX13" fmla="*/ 0 w 5004000"/>
              <a:gd name="connsiteY13" fmla="*/ 3049199 h 3049200"/>
              <a:gd name="connsiteX14" fmla="*/ 0 w 5004000"/>
              <a:gd name="connsiteY14" fmla="*/ 2449575 h 3049200"/>
              <a:gd name="connsiteX15" fmla="*/ 0 w 5004000"/>
              <a:gd name="connsiteY15" fmla="*/ 1104902 h 3049200"/>
              <a:gd name="connsiteX16" fmla="*/ 0 w 5004000"/>
              <a:gd name="connsiteY16" fmla="*/ 599625 h 3049200"/>
              <a:gd name="connsiteX17" fmla="*/ 599625 w 5004000"/>
              <a:gd name="connsiteY17" fmla="*/ 0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04000" h="3049200">
                <a:moveTo>
                  <a:pt x="599625" y="0"/>
                </a:moveTo>
                <a:lnTo>
                  <a:pt x="1545281" y="0"/>
                </a:lnTo>
                <a:lnTo>
                  <a:pt x="4404375" y="0"/>
                </a:lnTo>
                <a:lnTo>
                  <a:pt x="5004000" y="0"/>
                </a:lnTo>
                <a:lnTo>
                  <a:pt x="5004000" y="599625"/>
                </a:lnTo>
                <a:lnTo>
                  <a:pt x="5004000" y="1104902"/>
                </a:lnTo>
                <a:lnTo>
                  <a:pt x="5004000" y="2449575"/>
                </a:lnTo>
                <a:lnTo>
                  <a:pt x="5004000" y="3049199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1545281" y="3049200"/>
                </a:lnTo>
                <a:lnTo>
                  <a:pt x="599625" y="3049200"/>
                </a:lnTo>
                <a:lnTo>
                  <a:pt x="599615" y="3049199"/>
                </a:lnTo>
                <a:lnTo>
                  <a:pt x="0" y="3049199"/>
                </a:lnTo>
                <a:lnTo>
                  <a:pt x="0" y="2449575"/>
                </a:lnTo>
                <a:lnTo>
                  <a:pt x="0" y="1104902"/>
                </a:lnTo>
                <a:lnTo>
                  <a:pt x="0" y="599625"/>
                </a:lnTo>
                <a:cubicBezTo>
                  <a:pt x="0" y="268461"/>
                  <a:pt x="268461" y="0"/>
                  <a:pt x="599625" y="0"/>
                </a:cubicBezTo>
                <a:close/>
              </a:path>
            </a:pathLst>
          </a:custGeom>
          <a:solidFill>
            <a:srgbClr val="B3EBF2"/>
          </a:solidFill>
        </p:spPr>
        <p:txBody>
          <a:bodyPr wrap="square" lIns="216000" tIns="216000">
            <a:noAutofit/>
          </a:bodyPr>
          <a:lstStyle>
            <a:lvl1pPr marL="0" indent="0">
              <a:buFontTx/>
              <a:buNone/>
              <a:defRPr sz="2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C2124B1-915B-6BD5-C703-CE8084D4BEB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797101" y="3430800"/>
            <a:ext cx="5004000" cy="3045600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180000">
            <a:noAutofit/>
          </a:bodyPr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4118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gr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3709FC2C-3F9A-C12D-319E-6D572F25E5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099BDA70-47AA-46F3-EB4D-B39C3D85B4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6763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0861AF48-3311-2312-F0E8-0A6800DAD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969B596-DE93-ED91-4881-4C29A549C3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0819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orange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FEC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BB55E4B9-CA64-49AC-70D0-009F58863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B9037F4-083D-C6F2-F211-9833751C1A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6580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ihandsfigur 12">
            <a:extLst>
              <a:ext uri="{FF2B5EF4-FFF2-40B4-BE49-F238E27FC236}">
                <a16:creationId xmlns:a16="http://schemas.microsoft.com/office/drawing/2014/main" id="{3574BC1D-24EF-D94D-3DE2-120C526A2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6246" y="1747837"/>
            <a:ext cx="10007600" cy="1614312"/>
          </a:xfrm>
          <a:prstGeom prst="rect">
            <a:avLst/>
          </a:prstGeo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6246" y="3559879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3A473BDF-6C18-456D-B2F3-58DD8CBD1759}" type="datetime1">
              <a:rPr lang="sv-SE" smtClean="0"/>
              <a:t>2026-09-23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1858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handsfigur 8">
            <a:extLst>
              <a:ext uri="{FF2B5EF4-FFF2-40B4-BE49-F238E27FC236}">
                <a16:creationId xmlns:a16="http://schemas.microsoft.com/office/drawing/2014/main" id="{10365128-BE3A-9023-B089-D90E504B3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Platshållare för innehåll 13">
            <a:extLst>
              <a:ext uri="{FF2B5EF4-FFF2-40B4-BE49-F238E27FC236}">
                <a16:creationId xmlns:a16="http://schemas.microsoft.com/office/drawing/2014/main" id="{2BD858AF-B70F-D693-F33B-D59915C4884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9CDA653E-A9D2-7B0C-271B-390806B79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31323E2F-62ED-EA18-5CB9-BC300697AC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3088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orange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8E45FC93-1C41-63EC-574B-533DF6E79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FEC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94CB0FC2-1D05-5EE5-C07F-D00BCBF5FC5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FDF25A28-EFF4-2C18-2EED-1C79B759C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5A2D28AB-516C-20D2-77EF-C6890456F2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2616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050E4984-72D7-4301-01B4-DD9D8D47E6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B4B41505-5F42-3231-B20D-EBA3B666EBA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89262" y="1781464"/>
            <a:ext cx="11412000" cy="4690734"/>
          </a:xfrm>
          <a:custGeom>
            <a:avLst/>
            <a:gdLst>
              <a:gd name="connsiteX0" fmla="*/ 0 w 11412000"/>
              <a:gd name="connsiteY0" fmla="*/ 0 h 4690734"/>
              <a:gd name="connsiteX1" fmla="*/ 11412000 w 11412000"/>
              <a:gd name="connsiteY1" fmla="*/ 0 h 4690734"/>
              <a:gd name="connsiteX2" fmla="*/ 11412000 w 11412000"/>
              <a:gd name="connsiteY2" fmla="*/ 315623 h 4690734"/>
              <a:gd name="connsiteX3" fmla="*/ 11412000 w 11412000"/>
              <a:gd name="connsiteY3" fmla="*/ 2796646 h 4690734"/>
              <a:gd name="connsiteX4" fmla="*/ 11412000 w 11412000"/>
              <a:gd name="connsiteY4" fmla="*/ 3679296 h 4690734"/>
              <a:gd name="connsiteX5" fmla="*/ 10400562 w 11412000"/>
              <a:gd name="connsiteY5" fmla="*/ 4690734 h 4690734"/>
              <a:gd name="connsiteX6" fmla="*/ 0 w 11412000"/>
              <a:gd name="connsiteY6" fmla="*/ 4690734 h 4690734"/>
              <a:gd name="connsiteX7" fmla="*/ 0 w 11412000"/>
              <a:gd name="connsiteY7" fmla="*/ 3902492 h 4690734"/>
              <a:gd name="connsiteX8" fmla="*/ 0 w 11412000"/>
              <a:gd name="connsiteY8" fmla="*/ 2796646 h 4690734"/>
              <a:gd name="connsiteX9" fmla="*/ 0 w 11412000"/>
              <a:gd name="connsiteY9" fmla="*/ 1327061 h 4690734"/>
              <a:gd name="connsiteX10" fmla="*/ 0 w 11412000"/>
              <a:gd name="connsiteY10" fmla="*/ 315623 h 469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12000" h="4690734">
                <a:moveTo>
                  <a:pt x="0" y="0"/>
                </a:moveTo>
                <a:lnTo>
                  <a:pt x="11412000" y="0"/>
                </a:lnTo>
                <a:lnTo>
                  <a:pt x="11412000" y="315623"/>
                </a:lnTo>
                <a:lnTo>
                  <a:pt x="11412000" y="2796646"/>
                </a:lnTo>
                <a:lnTo>
                  <a:pt x="11412000" y="3679296"/>
                </a:lnTo>
                <a:cubicBezTo>
                  <a:pt x="11412000" y="4237898"/>
                  <a:pt x="10959164" y="4690734"/>
                  <a:pt x="10400562" y="4690734"/>
                </a:cubicBezTo>
                <a:lnTo>
                  <a:pt x="0" y="4690734"/>
                </a:lnTo>
                <a:lnTo>
                  <a:pt x="0" y="3902492"/>
                </a:lnTo>
                <a:lnTo>
                  <a:pt x="0" y="2796646"/>
                </a:lnTo>
                <a:lnTo>
                  <a:pt x="0" y="1327061"/>
                </a:lnTo>
                <a:lnTo>
                  <a:pt x="0" y="3156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520000" tIns="1188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8059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7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73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på färgade kvirk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5E3AAB-12A9-A04E-8260-E75A7CCE4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3" name="Frihandsfigur 12">
            <a:extLst>
              <a:ext uri="{FF2B5EF4-FFF2-40B4-BE49-F238E27FC236}">
                <a16:creationId xmlns:a16="http://schemas.microsoft.com/office/drawing/2014/main" id="{F1284168-8C33-D9FB-4B28-91885C0AC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89519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4672568 w 5706481"/>
              <a:gd name="connsiteY1" fmla="*/ 4699390 h 4699390"/>
              <a:gd name="connsiteX2" fmla="*/ 5706481 w 5706481"/>
              <a:gd name="connsiteY2" fmla="*/ 3665477 h 4699390"/>
              <a:gd name="connsiteX3" fmla="*/ 5706481 w 5706481"/>
              <a:gd name="connsiteY3" fmla="*/ 2993736 h 4699390"/>
              <a:gd name="connsiteX4" fmla="*/ 5706481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2993736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4672568" y="4699390"/>
                </a:lnTo>
                <a:cubicBezTo>
                  <a:pt x="5243582" y="4699390"/>
                  <a:pt x="5706481" y="4236491"/>
                  <a:pt x="5706481" y="3665477"/>
                </a:cubicBezTo>
                <a:lnTo>
                  <a:pt x="5706481" y="2993736"/>
                </a:lnTo>
                <a:lnTo>
                  <a:pt x="5706481" y="0"/>
                </a:lnTo>
                <a:lnTo>
                  <a:pt x="0" y="0"/>
                </a:lnTo>
                <a:lnTo>
                  <a:pt x="0" y="2993736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Frihandsfigur 10">
            <a:extLst>
              <a:ext uri="{FF2B5EF4-FFF2-40B4-BE49-F238E27FC236}">
                <a16:creationId xmlns:a16="http://schemas.microsoft.com/office/drawing/2014/main" id="{54438EFD-492A-32FF-62FD-AE7CE2FA8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4800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5706481 w 5706481"/>
              <a:gd name="connsiteY1" fmla="*/ 4699390 h 4699390"/>
              <a:gd name="connsiteX2" fmla="*/ 5706481 w 5706481"/>
              <a:gd name="connsiteY2" fmla="*/ 1705654 h 4699390"/>
              <a:gd name="connsiteX3" fmla="*/ 5706481 w 5706481"/>
              <a:gd name="connsiteY3" fmla="*/ 1033913 h 4699390"/>
              <a:gd name="connsiteX4" fmla="*/ 4672568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17056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5706481" y="4699390"/>
                </a:lnTo>
                <a:lnTo>
                  <a:pt x="5706481" y="1705654"/>
                </a:lnTo>
                <a:lnTo>
                  <a:pt x="5706481" y="1033913"/>
                </a:lnTo>
                <a:cubicBezTo>
                  <a:pt x="5706481" y="462899"/>
                  <a:pt x="5243582" y="0"/>
                  <a:pt x="4672568" y="0"/>
                </a:cubicBezTo>
                <a:lnTo>
                  <a:pt x="0" y="0"/>
                </a:lnTo>
                <a:lnTo>
                  <a:pt x="0" y="1705654"/>
                </a:lnTo>
                <a:close/>
              </a:path>
            </a:pathLst>
          </a:custGeom>
          <a:solidFill>
            <a:srgbClr val="FEC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" name="Platshållare för innehåll 13">
            <a:extLst>
              <a:ext uri="{FF2B5EF4-FFF2-40B4-BE49-F238E27FC236}">
                <a16:creationId xmlns:a16="http://schemas.microsoft.com/office/drawing/2014/main" id="{B425399A-86C0-B3F6-7654-19871C3B4CC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290034"/>
            <a:ext cx="4104832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0" name="Platshållare för innehåll 13">
            <a:extLst>
              <a:ext uri="{FF2B5EF4-FFF2-40B4-BE49-F238E27FC236}">
                <a16:creationId xmlns:a16="http://schemas.microsoft.com/office/drawing/2014/main" id="{D445F917-557C-D134-75C0-78BD5B68B02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80213" y="2290034"/>
            <a:ext cx="41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7" name="Platshållare för datum 8">
            <a:extLst>
              <a:ext uri="{FF2B5EF4-FFF2-40B4-BE49-F238E27FC236}">
                <a16:creationId xmlns:a16="http://schemas.microsoft.com/office/drawing/2014/main" id="{F98A9FDB-D783-93C0-3FDA-68EEFE67A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2026-09-23</a:t>
            </a:fld>
            <a:endParaRPr lang="sv-SE"/>
          </a:p>
        </p:txBody>
      </p:sp>
      <p:sp>
        <p:nvSpPr>
          <p:cNvPr id="8" name="Platshållare för sidfot 3">
            <a:extLst>
              <a:ext uri="{FF2B5EF4-FFF2-40B4-BE49-F238E27FC236}">
                <a16:creationId xmlns:a16="http://schemas.microsoft.com/office/drawing/2014/main" id="{08862FE1-3D22-B33D-742F-A540510F0B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5366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271" userDrawn="1">
          <p15:clr>
            <a:srgbClr val="FBAE40"/>
          </p15:clr>
        </p15:guide>
        <p15:guide id="3" orient="horz" pos="1434" userDrawn="1">
          <p15:clr>
            <a:srgbClr val="FBAE40"/>
          </p15:clr>
        </p15:guide>
        <p15:guide id="4" pos="688" userDrawn="1">
          <p15:clr>
            <a:srgbClr val="FBAE40"/>
          </p15:clr>
        </p15:guide>
        <p15:guide id="5" orient="horz" pos="73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på ljusblå kvirk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ubrik 1">
            <a:extLst>
              <a:ext uri="{FF2B5EF4-FFF2-40B4-BE49-F238E27FC236}">
                <a16:creationId xmlns:a16="http://schemas.microsoft.com/office/drawing/2014/main" id="{00075C3B-F843-BD60-C6D9-064BB2945B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Frihandsfigur 14">
            <a:extLst>
              <a:ext uri="{FF2B5EF4-FFF2-40B4-BE49-F238E27FC236}">
                <a16:creationId xmlns:a16="http://schemas.microsoft.com/office/drawing/2014/main" id="{7D6E51E2-D90A-D326-CE84-26EA96969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89518" y="1781464"/>
            <a:ext cx="6408000" cy="4699390"/>
          </a:xfrm>
          <a:custGeom>
            <a:avLst/>
            <a:gdLst>
              <a:gd name="connsiteX0" fmla="*/ 0 w 6408000"/>
              <a:gd name="connsiteY0" fmla="*/ 4699390 h 4699390"/>
              <a:gd name="connsiteX1" fmla="*/ 6408000 w 6408000"/>
              <a:gd name="connsiteY1" fmla="*/ 4699390 h 4699390"/>
              <a:gd name="connsiteX2" fmla="*/ 6408000 w 6408000"/>
              <a:gd name="connsiteY2" fmla="*/ 2493054 h 4699390"/>
              <a:gd name="connsiteX3" fmla="*/ 6408000 w 6408000"/>
              <a:gd name="connsiteY3" fmla="*/ 1033913 h 4699390"/>
              <a:gd name="connsiteX4" fmla="*/ 5374087 w 6408000"/>
              <a:gd name="connsiteY4" fmla="*/ 0 h 4699390"/>
              <a:gd name="connsiteX5" fmla="*/ 0 w 6408000"/>
              <a:gd name="connsiteY5" fmla="*/ 0 h 4699390"/>
              <a:gd name="connsiteX6" fmla="*/ 0 w 6408000"/>
              <a:gd name="connsiteY6" fmla="*/ 24930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000" h="4699390">
                <a:moveTo>
                  <a:pt x="0" y="4699390"/>
                </a:moveTo>
                <a:lnTo>
                  <a:pt x="6408000" y="4699390"/>
                </a:lnTo>
                <a:lnTo>
                  <a:pt x="6408000" y="2493054"/>
                </a:lnTo>
                <a:lnTo>
                  <a:pt x="6408000" y="1033913"/>
                </a:lnTo>
                <a:cubicBezTo>
                  <a:pt x="6408000" y="462899"/>
                  <a:pt x="5945101" y="0"/>
                  <a:pt x="5374087" y="0"/>
                </a:cubicBezTo>
                <a:lnTo>
                  <a:pt x="0" y="0"/>
                </a:lnTo>
                <a:lnTo>
                  <a:pt x="0" y="2493054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EDA2AC8D-7139-1E47-D883-C37A9198973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8000" y="2289600"/>
            <a:ext cx="50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61CF9D42-9EBA-F194-A977-9236958C4AE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97517" y="1781175"/>
            <a:ext cx="5003957" cy="4699000"/>
          </a:xfrm>
          <a:custGeom>
            <a:avLst/>
            <a:gdLst>
              <a:gd name="connsiteX0" fmla="*/ 1 w 5003957"/>
              <a:gd name="connsiteY0" fmla="*/ 0 h 4699000"/>
              <a:gd name="connsiteX1" fmla="*/ 1047501 w 5003957"/>
              <a:gd name="connsiteY1" fmla="*/ 0 h 4699000"/>
              <a:gd name="connsiteX2" fmla="*/ 2785023 w 5003957"/>
              <a:gd name="connsiteY2" fmla="*/ 0 h 4699000"/>
              <a:gd name="connsiteX3" fmla="*/ 3956456 w 5003957"/>
              <a:gd name="connsiteY3" fmla="*/ 0 h 4699000"/>
              <a:gd name="connsiteX4" fmla="*/ 5003957 w 5003957"/>
              <a:gd name="connsiteY4" fmla="*/ 1047501 h 4699000"/>
              <a:gd name="connsiteX5" fmla="*/ 5003957 w 5003957"/>
              <a:gd name="connsiteY5" fmla="*/ 2097768 h 4699000"/>
              <a:gd name="connsiteX6" fmla="*/ 5003957 w 5003957"/>
              <a:gd name="connsiteY6" fmla="*/ 3651499 h 4699000"/>
              <a:gd name="connsiteX7" fmla="*/ 5003957 w 5003957"/>
              <a:gd name="connsiteY7" fmla="*/ 4699000 h 4699000"/>
              <a:gd name="connsiteX8" fmla="*/ 3956456 w 5003957"/>
              <a:gd name="connsiteY8" fmla="*/ 4699000 h 4699000"/>
              <a:gd name="connsiteX9" fmla="*/ 2785023 w 5003957"/>
              <a:gd name="connsiteY9" fmla="*/ 4699000 h 4699000"/>
              <a:gd name="connsiteX10" fmla="*/ 2218935 w 5003957"/>
              <a:gd name="connsiteY10" fmla="*/ 4699000 h 4699000"/>
              <a:gd name="connsiteX11" fmla="*/ 1047501 w 5003957"/>
              <a:gd name="connsiteY11" fmla="*/ 4699000 h 4699000"/>
              <a:gd name="connsiteX12" fmla="*/ 1 w 5003957"/>
              <a:gd name="connsiteY12" fmla="*/ 4699000 h 4699000"/>
              <a:gd name="connsiteX13" fmla="*/ 1 w 5003957"/>
              <a:gd name="connsiteY13" fmla="*/ 3651518 h 4699000"/>
              <a:gd name="connsiteX14" fmla="*/ 0 w 5003957"/>
              <a:gd name="connsiteY14" fmla="*/ 3651499 h 4699000"/>
              <a:gd name="connsiteX15" fmla="*/ 0 w 5003957"/>
              <a:gd name="connsiteY15" fmla="*/ 1047501 h 4699000"/>
              <a:gd name="connsiteX16" fmla="*/ 1 w 5003957"/>
              <a:gd name="connsiteY16" fmla="*/ 1047482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03957" h="4699000">
                <a:moveTo>
                  <a:pt x="1" y="0"/>
                </a:moveTo>
                <a:lnTo>
                  <a:pt x="1047501" y="0"/>
                </a:lnTo>
                <a:lnTo>
                  <a:pt x="2785023" y="0"/>
                </a:lnTo>
                <a:lnTo>
                  <a:pt x="3956456" y="0"/>
                </a:lnTo>
                <a:cubicBezTo>
                  <a:pt x="4534975" y="0"/>
                  <a:pt x="5003957" y="468982"/>
                  <a:pt x="5003957" y="1047501"/>
                </a:cubicBezTo>
                <a:lnTo>
                  <a:pt x="5003957" y="2097768"/>
                </a:lnTo>
                <a:lnTo>
                  <a:pt x="5003957" y="3651499"/>
                </a:lnTo>
                <a:lnTo>
                  <a:pt x="5003957" y="4699000"/>
                </a:lnTo>
                <a:lnTo>
                  <a:pt x="3956456" y="4699000"/>
                </a:lnTo>
                <a:lnTo>
                  <a:pt x="2785023" y="4699000"/>
                </a:lnTo>
                <a:lnTo>
                  <a:pt x="2218935" y="4699000"/>
                </a:lnTo>
                <a:lnTo>
                  <a:pt x="1047501" y="4699000"/>
                </a:lnTo>
                <a:lnTo>
                  <a:pt x="1" y="4699000"/>
                </a:lnTo>
                <a:lnTo>
                  <a:pt x="1" y="3651518"/>
                </a:lnTo>
                <a:lnTo>
                  <a:pt x="0" y="3651499"/>
                </a:lnTo>
                <a:lnTo>
                  <a:pt x="0" y="1047501"/>
                </a:lnTo>
                <a:lnTo>
                  <a:pt x="1" y="10474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468000" rIns="612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6A68F426-1C5F-0711-6383-2CA02BF3D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1F0A451C-1B10-0646-B9D7-74DCB23845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5939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7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88800" y="3429000"/>
            <a:ext cx="11412537" cy="3051175"/>
          </a:xfrm>
          <a:solidFill>
            <a:schemeClr val="bg1">
              <a:lumMod val="95000"/>
            </a:schemeClr>
          </a:solidFill>
        </p:spPr>
        <p:txBody>
          <a:bodyPr lIns="2808000" tIns="54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267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096620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5" name="Platshållare för innehåll 10">
            <a:extLst>
              <a:ext uri="{FF2B5EF4-FFF2-40B4-BE49-F238E27FC236}">
                <a16:creationId xmlns:a16="http://schemas.microsoft.com/office/drawing/2014/main" id="{DDC121DB-0C79-5D9A-022E-0A8CA4FB648D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368531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0361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  <p15:guide id="5" pos="4021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44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82316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chemeClr val="accent1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8805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B3EBF2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46744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FECCBF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4652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DA185498-67B0-4A0B-8455-9A803E3F2EDA}" type="datetime1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" descr="Logotyp Västra Götalandsregionen">
            <a:extLst>
              <a:ext uri="{FF2B5EF4-FFF2-40B4-BE49-F238E27FC236}">
                <a16:creationId xmlns:a16="http://schemas.microsoft.com/office/drawing/2014/main" id="{E5FB7636-32CC-7B30-B38E-46E7FB5989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525520" y="2813866"/>
            <a:ext cx="5170857" cy="921539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6BD57B1-FF3A-4A75-8128-4AFE16604E80}" type="datetime1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24050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ihandsfigur 2">
            <a:extLst>
              <a:ext uri="{FF2B5EF4-FFF2-40B4-BE49-F238E27FC236}">
                <a16:creationId xmlns:a16="http://schemas.microsoft.com/office/drawing/2014/main" id="{867381A1-282C-6593-B9AE-1B8B7AA5A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12F58EA4-3891-6E22-DDDB-A16F29BA9C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5520" y="2813866"/>
            <a:ext cx="5170858" cy="921539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4D03C71D-D98B-401F-B2CF-6FD4D048E9D2}" type="datetime1">
              <a:rPr lang="sv-SE" smtClean="0"/>
              <a:t>2026-09-23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27265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Logotyp Västra Götalandsregionen">
            <a:extLst>
              <a:ext uri="{FF2B5EF4-FFF2-40B4-BE49-F238E27FC236}">
                <a16:creationId xmlns:a16="http://schemas.microsoft.com/office/drawing/2014/main" id="{87B505C0-88C7-6B61-6D26-939E8B8635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85932" y="2868104"/>
            <a:ext cx="3209817" cy="572047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C5206D6B-B1E0-4714-DC33-C7E19D5476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96091" y="2520000"/>
            <a:ext cx="3202607" cy="123029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lägga till en logotyp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6BD57B1-FF3A-4A75-8128-4AFE16604E80}" type="datetime1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146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ihandsfigur 2">
            <a:extLst>
              <a:ext uri="{FF2B5EF4-FFF2-40B4-BE49-F238E27FC236}">
                <a16:creationId xmlns:a16="http://schemas.microsoft.com/office/drawing/2014/main" id="{550ACD04-84A9-C753-2519-E4857C71F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pic>
        <p:nvPicPr>
          <p:cNvPr id="6" name="Logo" descr="Logotyp Västra Götalandsregionen">
            <a:extLst>
              <a:ext uri="{FF2B5EF4-FFF2-40B4-BE49-F238E27FC236}">
                <a16:creationId xmlns:a16="http://schemas.microsoft.com/office/drawing/2014/main" id="{87B505C0-88C7-6B61-6D26-939E8B8635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9537" y="2868104"/>
            <a:ext cx="3202607" cy="572047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A6E64F3F-CF2D-03AE-4E4D-CE9AC939E3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96091" y="2520000"/>
            <a:ext cx="3202607" cy="123029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lägga till en logotyp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6BD57B1-FF3A-4A75-8128-4AFE16604E80}" type="datetime1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470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21" y="666000"/>
            <a:ext cx="8642350" cy="1047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6621" y="2097088"/>
            <a:ext cx="8645150" cy="33276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2026-09-23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67" r:id="rId3"/>
    <p:sldLayoutId id="2147483650" r:id="rId4"/>
    <p:sldLayoutId id="2147483654" r:id="rId5"/>
    <p:sldLayoutId id="2147483676" r:id="rId6"/>
    <p:sldLayoutId id="2147483652" r:id="rId7"/>
    <p:sldLayoutId id="2147483684" r:id="rId8"/>
    <p:sldLayoutId id="2147483685" r:id="rId9"/>
    <p:sldLayoutId id="2147483689" r:id="rId10"/>
    <p:sldLayoutId id="2147483674" r:id="rId11"/>
    <p:sldLayoutId id="2147483662" r:id="rId12"/>
    <p:sldLayoutId id="2147483666" r:id="rId13"/>
    <p:sldLayoutId id="2147483672" r:id="rId14"/>
    <p:sldLayoutId id="2147483651" r:id="rId15"/>
    <p:sldLayoutId id="2147483663" r:id="rId16"/>
    <p:sldLayoutId id="2147483671" r:id="rId17"/>
    <p:sldLayoutId id="2147483680" r:id="rId18"/>
    <p:sldLayoutId id="2147483664" r:id="rId19"/>
    <p:sldLayoutId id="2147483675" r:id="rId20"/>
    <p:sldLayoutId id="2147483677" r:id="rId21"/>
    <p:sldLayoutId id="2147483679" r:id="rId22"/>
    <p:sldLayoutId id="2147483661" r:id="rId23"/>
    <p:sldLayoutId id="2147483686" r:id="rId24"/>
    <p:sldLayoutId id="2147483687" r:id="rId25"/>
    <p:sldLayoutId id="2147483688" r:id="rId26"/>
    <p:sldLayoutId id="2147483655" r:id="rId27"/>
    <p:sldLayoutId id="2147483659" r:id="rId28"/>
    <p:sldLayoutId id="2147483660" r:id="rId29"/>
    <p:sldLayoutId id="2147483668" r:id="rId30"/>
    <p:sldLayoutId id="2147483670" r:id="rId31"/>
  </p:sldLayoutIdLst>
  <p:hf sldNum="0" hdr="0" ftr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rdsamverkan.se/omraden/hjalpmedel-i-vastra-gotaland/bestallningssystem-och-it-stod/websesam/" TargetMode="External"/><Relationship Id="rId2" Type="http://schemas.openxmlformats.org/officeDocument/2006/relationships/hyperlink" Target="https://www.vardsamverkan.se/omraden/hjalpmedel-i-vastra-gotaland/organisation-for-hjalpmedel-i-samverkan/informationskanaler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s://service.vgregion.se/hjalpmedel/vardgivare/nyheter/nyheter-alla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info.hmc@vgregion.se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D3429B4-12D9-8ACC-5D49-2E9730F6A2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Hej från oss på  Hjälpmedelscentralen</a:t>
            </a:r>
          </a:p>
        </p:txBody>
      </p:sp>
      <p:sp>
        <p:nvSpPr>
          <p:cNvPr id="6" name="Underrubrik 5">
            <a:extLst>
              <a:ext uri="{FF2B5EF4-FFF2-40B4-BE49-F238E27FC236}">
                <a16:creationId xmlns:a16="http://schemas.microsoft.com/office/drawing/2014/main" id="{AE832CBE-C9EA-6774-1DEA-5F1B48A012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sv-SE"/>
              <a:t>i Västra Götalandsregionen</a:t>
            </a:r>
          </a:p>
          <a:p>
            <a:r>
              <a:rPr lang="sv-SE">
                <a:ea typeface="Verdana"/>
              </a:rPr>
              <a:t>Version 2026-09-21</a:t>
            </a:r>
          </a:p>
        </p:txBody>
      </p:sp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3C02335A-29DE-10D5-B059-F946DA9CFABA}"/>
              </a:ext>
            </a:extLst>
          </p:cNvPr>
          <p:cNvPicPr>
            <a:picLocks noGrp="1"/>
          </p:cNvPicPr>
          <p:nvPr>
            <p:ph type="pic" sz="quarter" idx="1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20" b="-3320"/>
          <a:stretch>
            <a:fillRect/>
          </a:stretch>
        </p:blipFill>
        <p:spPr/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D199928-BB13-D814-480E-514A5C02370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BA77866-C1B2-4993-AE7F-F082A0E998CD}" type="datetime1">
              <a:rPr lang="sv-SE" smtClean="0"/>
              <a:t>2026-09-23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8288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ubrik 30">
            <a:extLst>
              <a:ext uri="{FF2B5EF4-FFF2-40B4-BE49-F238E27FC236}">
                <a16:creationId xmlns:a16="http://schemas.microsoft.com/office/drawing/2014/main" id="{1CF144B7-F5C3-278A-D2A2-14BE858B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Ny beställarportal för hjälpmedel ersätter webSesam</a:t>
            </a:r>
          </a:p>
        </p:txBody>
      </p:sp>
      <p:sp>
        <p:nvSpPr>
          <p:cNvPr id="32" name="Platshållare för innehåll 31">
            <a:extLst>
              <a:ext uri="{FF2B5EF4-FFF2-40B4-BE49-F238E27FC236}">
                <a16:creationId xmlns:a16="http://schemas.microsoft.com/office/drawing/2014/main" id="{A4F4A652-F6BB-C947-B36A-47AD07912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1" y="2098800"/>
            <a:ext cx="8693817" cy="392258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sv-SE" sz="2000"/>
              <a:t>Du som beställer hjälpmedel får en ny och modernare beställarportal, med nytt utseende och nya funktioner.</a:t>
            </a:r>
          </a:p>
          <a:p>
            <a:r>
              <a:rPr lang="sv-SE" sz="2000"/>
              <a:t>”webSesam” blir ”Visma webSesam”.</a:t>
            </a:r>
            <a:endParaRPr lang="sv-SE" sz="2000">
              <a:ea typeface="Verdana"/>
            </a:endParaRPr>
          </a:p>
          <a:p>
            <a:r>
              <a:rPr lang="sv-SE" sz="2000"/>
              <a:t>Nödvändig utbildning kommer erbjudas inför driftstart i april 2027.</a:t>
            </a:r>
            <a:endParaRPr lang="sv-SE" sz="2000">
              <a:ea typeface="Verdana"/>
            </a:endParaRPr>
          </a:p>
          <a:p>
            <a:r>
              <a:rPr lang="sv-SE" sz="2000"/>
              <a:t>Du loggar in på samma sätt som vanligt.</a:t>
            </a:r>
            <a:endParaRPr lang="sv-SE" sz="2000">
              <a:ea typeface="Verdana"/>
            </a:endParaRPr>
          </a:p>
          <a:p>
            <a:r>
              <a:rPr lang="sv-SE" sz="2000"/>
              <a:t>Tidigare arbete i webSesam, syns även i Visma webSesam.</a:t>
            </a:r>
            <a:endParaRPr lang="sv-SE" sz="2000">
              <a:ea typeface="Verdana"/>
            </a:endParaRPr>
          </a:p>
          <a:p>
            <a:r>
              <a:rPr lang="sv-SE" sz="2000"/>
              <a:t>Supporten når du på samma sätt som vanligt </a:t>
            </a:r>
            <a:endParaRPr lang="sv-SE" sz="2000">
              <a:ea typeface="Verdana"/>
            </a:endParaRP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ED86625-99CA-BA81-E57C-A1892B91C7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0301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11F465-D46F-550B-5DAE-B4DC6FFE3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0"/>
              <a:t>Att göra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9210BB1A-A952-1BF0-F479-D3B2BE2BF734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096620" y="2098800"/>
            <a:ext cx="7290295" cy="392258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sv-SE" sz="2000"/>
              <a:t>Du behöver lära dig Visma </a:t>
            </a:r>
            <a:r>
              <a:rPr lang="sv-SE" sz="2000" err="1"/>
              <a:t>webSesam</a:t>
            </a:r>
            <a:r>
              <a:rPr lang="sv-SE" sz="2000"/>
              <a:t>;</a:t>
            </a:r>
          </a:p>
          <a:p>
            <a:pPr lvl="1"/>
            <a:r>
              <a:rPr lang="sv-SE"/>
              <a:t>Planera in utbildning, i mitten av mars–maj 2027,</a:t>
            </a:r>
            <a:endParaRPr lang="sv-SE">
              <a:ea typeface="Verdana"/>
            </a:endParaRPr>
          </a:p>
          <a:p>
            <a:pPr lvl="1"/>
            <a:r>
              <a:rPr lang="sv-SE"/>
              <a:t>utbildningar görs digitalt via </a:t>
            </a:r>
            <a:r>
              <a:rPr lang="sv-SE" err="1"/>
              <a:t>VGR:s</a:t>
            </a:r>
            <a:r>
              <a:rPr lang="sv-SE"/>
              <a:t> </a:t>
            </a:r>
            <a:r>
              <a:rPr lang="sv-SE" err="1"/>
              <a:t>Lärportal</a:t>
            </a:r>
            <a:r>
              <a:rPr lang="sv-SE"/>
              <a:t>,</a:t>
            </a:r>
            <a:endParaRPr lang="sv-SE">
              <a:ea typeface="Verdana"/>
            </a:endParaRPr>
          </a:p>
          <a:p>
            <a:pPr lvl="1"/>
            <a:r>
              <a:rPr lang="sv-SE"/>
              <a:t>du kan ta del av en del i taget, i din egen takt,</a:t>
            </a:r>
            <a:endParaRPr lang="sv-SE">
              <a:ea typeface="Verdana"/>
            </a:endParaRPr>
          </a:p>
          <a:p>
            <a:pPr lvl="1"/>
            <a:r>
              <a:rPr lang="sv-SE"/>
              <a:t>räkna med 2 timmar för att komma igång,</a:t>
            </a:r>
            <a:endParaRPr lang="sv-SE">
              <a:ea typeface="Verdana"/>
            </a:endParaRPr>
          </a:p>
          <a:p>
            <a:pPr lvl="1"/>
            <a:r>
              <a:rPr lang="sv-SE"/>
              <a:t>arbetar du mot ett buffertförråd och/eller beställer, hjälpmedel med komponenter eller behöver gå mer in i olika detaljer så tar det mer tid att kunna "allt".</a:t>
            </a:r>
            <a:endParaRPr lang="sv-SE">
              <a:ea typeface="Verdana"/>
            </a:endParaRPr>
          </a:p>
          <a:p>
            <a:pPr marL="0" indent="0">
              <a:buNone/>
            </a:pPr>
            <a:r>
              <a:rPr lang="sv-SE" sz="2000"/>
              <a:t>Hjälp oss nå ut till alla berörda med förändringen.</a:t>
            </a:r>
            <a:endParaRPr lang="sv-SE" sz="2000">
              <a:ea typeface="Verdana"/>
            </a:endParaRPr>
          </a:p>
          <a:p>
            <a:pPr marL="0" indent="0">
              <a:buNone/>
            </a:pPr>
            <a:endParaRPr lang="sv-SE"/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28946B41-D436-7BFF-ED8E-349C63CF383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r="3050"/>
          <a:stretch>
            <a:fillRect/>
          </a:stretch>
        </p:blipFill>
        <p:spPr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FFECB3"/>
          </a:solidFill>
        </p:spPr>
      </p:pic>
      <p:pic>
        <p:nvPicPr>
          <p:cNvPr id="13" name="Platshållare för bild 12">
            <a:extLst>
              <a:ext uri="{FF2B5EF4-FFF2-40B4-BE49-F238E27FC236}">
                <a16:creationId xmlns:a16="http://schemas.microsoft.com/office/drawing/2014/main" id="{0A04A6F6-86D1-85A9-282F-A9770BF7D39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" r="3075"/>
          <a:stretch>
            <a:fillRect/>
          </a:stretch>
        </p:blipFill>
        <p:spPr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rgbClr val="CCDB49"/>
          </a:solidFill>
        </p:spPr>
      </p:pic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89EAD45F-56EF-3912-0238-BA66A76676B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2279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527123-94D0-CE30-2570-2410B0921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22" y="666000"/>
            <a:ext cx="7356498" cy="1047750"/>
          </a:xfrm>
        </p:spPr>
        <p:txBody>
          <a:bodyPr/>
          <a:lstStyle/>
          <a:p>
            <a:r>
              <a:rPr lang="sv-SE" b="0"/>
              <a:t>Information om införandet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EE06E54-B361-A16F-720F-1B2D2A7CA295}"/>
              </a:ext>
            </a:extLst>
          </p:cNvPr>
          <p:cNvSpPr>
            <a:spLocks noGrp="1"/>
          </p:cNvSpPr>
          <p:nvPr>
            <p:ph type="body" idx="26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sv-SE">
                <a:ea typeface="Verdana"/>
              </a:rPr>
              <a:t>Information kommer att publiceras via</a:t>
            </a:r>
          </a:p>
          <a:p>
            <a:r>
              <a:rPr lang="sv-SE">
                <a:ea typeface="Verdana"/>
                <a:hlinkClick r:id="rId2"/>
              </a:rPr>
              <a:t>Samarbetsorganisationen och representanter i Hjälpmedelsforum</a:t>
            </a:r>
            <a:endParaRPr lang="sv-SE">
              <a:ea typeface="Verdana"/>
            </a:endParaRPr>
          </a:p>
          <a:p>
            <a:r>
              <a:rPr lang="sv-SE">
                <a:ea typeface="Verdana"/>
                <a:hlinkClick r:id="rId3"/>
              </a:rPr>
              <a:t>Nyheter i webSesam</a:t>
            </a:r>
            <a:r>
              <a:rPr lang="sv-SE">
                <a:ea typeface="Verdana"/>
              </a:rPr>
              <a:t> </a:t>
            </a:r>
          </a:p>
          <a:p>
            <a:r>
              <a:rPr lang="sv-SE">
                <a:ea typeface="Verdana"/>
                <a:hlinkClick r:id="rId4"/>
              </a:rPr>
              <a:t>Hjälpmedelscentralens webbplats</a:t>
            </a:r>
            <a:endParaRPr lang="sv-SE">
              <a:ea typeface="Verdana"/>
            </a:endParaRP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8064C69-F029-5311-E3FE-FC658AA36A5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7FC82E9-E70A-41D0-BC52-9CE4D8B0E8A6}" type="datetime1">
              <a:rPr lang="sv-SE" smtClean="0"/>
              <a:t>2026-09-23</a:t>
            </a:fld>
            <a:endParaRPr lang="sv-SE"/>
          </a:p>
        </p:txBody>
      </p:sp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0713DE47-99CA-1890-8EFF-07A49030951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r="3050"/>
          <a:stretch>
            <a:fillRect/>
          </a:stretch>
        </p:blipFill>
        <p:spPr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FFECB3"/>
          </a:solidFill>
        </p:spPr>
      </p:pic>
      <p:pic>
        <p:nvPicPr>
          <p:cNvPr id="13" name="Platshållare för bild 12">
            <a:extLst>
              <a:ext uri="{FF2B5EF4-FFF2-40B4-BE49-F238E27FC236}">
                <a16:creationId xmlns:a16="http://schemas.microsoft.com/office/drawing/2014/main" id="{B7A37E6E-5722-5F43-CC57-DF04D51F687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" r="3075"/>
          <a:stretch>
            <a:fillRect/>
          </a:stretch>
        </p:blipFill>
        <p:spPr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rgbClr val="CCDB49"/>
          </a:solidFill>
        </p:spPr>
      </p:pic>
    </p:spTree>
    <p:extLst>
      <p:ext uri="{BB962C8B-B14F-4D97-AF65-F5344CB8AC3E}">
        <p14:creationId xmlns:p14="http://schemas.microsoft.com/office/powerpoint/2010/main" val="246590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43024D-98C0-3F7F-A298-D7651816F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0">
                <a:ea typeface="Verdana"/>
              </a:rPr>
              <a:t>Kontakt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97F55F6-B5F8-2B8E-0334-C13C1D52547F}"/>
              </a:ext>
            </a:extLst>
          </p:cNvPr>
          <p:cNvSpPr>
            <a:spLocks noGrp="1"/>
          </p:cNvSpPr>
          <p:nvPr>
            <p:ph type="body" idx="26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sv-SE">
                <a:ea typeface="Verdana"/>
              </a:rPr>
              <a:t>Har du frågor om införandet kontakta:</a:t>
            </a:r>
          </a:p>
          <a:p>
            <a:pPr marL="0" indent="0">
              <a:buNone/>
            </a:pPr>
            <a:r>
              <a:rPr lang="sv-SE">
                <a:ea typeface="Verdana"/>
                <a:hlinkClick r:id="rId2"/>
              </a:rPr>
              <a:t>info.hmc@vgregion.se</a:t>
            </a:r>
          </a:p>
          <a:p>
            <a:pPr marL="0" indent="0">
              <a:buNone/>
            </a:pPr>
            <a:endParaRPr lang="sv-SE">
              <a:ea typeface="Verdana"/>
            </a:endParaRPr>
          </a:p>
        </p:txBody>
      </p:sp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3D9CB159-9700-6BC9-CC16-047E15FDDF7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r="3050"/>
          <a:stretch>
            <a:fillRect/>
          </a:stretch>
        </p:blipFill>
        <p:spPr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FFECB3"/>
          </a:solidFill>
        </p:spPr>
      </p:pic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74681AF0-C8A5-DEC7-5568-0338E935A4D2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" r="3075"/>
          <a:stretch>
            <a:fillRect/>
          </a:stretch>
        </p:blipFill>
        <p:spPr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rgbClr val="CCDB49"/>
          </a:solidFill>
        </p:spPr>
      </p:pic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5242587E-ED7D-67DE-76C1-A592BB5850C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5651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302A39BC-CE44-D471-820F-EF4603EB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Tack för ett gott samarbete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B3F9B38B-5B98-1A7B-4D9B-9C17DBD79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2400"/>
              <a:t>service.vgregion.se/</a:t>
            </a:r>
            <a:r>
              <a:rPr lang="sv-SE" sz="2400" err="1"/>
              <a:t>hjalpmedel</a:t>
            </a:r>
            <a:endParaRPr lang="sv-SE" sz="2400"/>
          </a:p>
          <a:p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F10FD7E0-5CB0-F024-03F7-2DCEAA822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7146254"/>
      </p:ext>
    </p:extLst>
  </p:cSld>
  <p:clrMapOvr>
    <a:masterClrMapping/>
  </p:clrMapOvr>
</p:sld>
</file>

<file path=ppt/theme/theme1.xml><?xml version="1.0" encoding="utf-8"?>
<a:theme xmlns:a="http://schemas.openxmlformats.org/drawingml/2006/main" name="VGR Helheten grå-ljusblå-orange">
  <a:themeElements>
    <a:clrScheme name="Anpassat 35">
      <a:dk1>
        <a:srgbClr val="000000"/>
      </a:dk1>
      <a:lt1>
        <a:srgbClr val="FFFFFF"/>
      </a:lt1>
      <a:dk2>
        <a:srgbClr val="000000"/>
      </a:dk2>
      <a:lt2>
        <a:srgbClr val="E7E1DF"/>
      </a:lt2>
      <a:accent1>
        <a:srgbClr val="37474F"/>
      </a:accent1>
      <a:accent2>
        <a:srgbClr val="ED5F8C"/>
      </a:accent2>
      <a:accent3>
        <a:srgbClr val="9575CD"/>
      </a:accent3>
      <a:accent4>
        <a:srgbClr val="1A9FB3"/>
      </a:accent4>
      <a:accent5>
        <a:srgbClr val="A1887F"/>
      </a:accent5>
      <a:accent6>
        <a:srgbClr val="43A447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30000"/>
          </a:lnSpc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PP-presentation Helheten grå-ljusblå-orange" id="{D4D2657C-0E3D-44B1-B50D-89F6CF6869FA}" vid="{6A248385-8D06-4C62-A2E7-6794BAB3E8DD}"/>
    </a:ext>
  </a:extLst>
</a:theme>
</file>

<file path=ppt/theme/theme2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PP-presentation Helheten grå-ljusblå-orange mall</Template>
  <Application>Microsoft Office PowerPoint</Application>
  <PresentationFormat>Widescreen</PresentationFormat>
  <Slides>6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VGR Helheten grå-ljusblå-orange</vt:lpstr>
      <vt:lpstr>Hej från oss på  Hjälpmedelscentralen</vt:lpstr>
      <vt:lpstr>Ny beställarportal för hjälpmedel ersätter webSesam</vt:lpstr>
      <vt:lpstr>Att göra</vt:lpstr>
      <vt:lpstr>Information om införandet</vt:lpstr>
      <vt:lpstr>Kontakt </vt:lpstr>
      <vt:lpstr>Tack för ett gott samarbete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APT material för användares chefer, ny beställarportal för hjälpmedel _webSesam blir Visma webSesam</dc:title>
  <dc:creator>Maria Lagergréen Västlund</dc:creator>
  <keywords/>
  <revision>6</revision>
  <dcterms:created xsi:type="dcterms:W3CDTF">2026-06-05T08:15:30.0000000Z</dcterms:created>
  <dcterms:modified xsi:type="dcterms:W3CDTF">2026-09-23T13:08:52.0000000Z</dcterms:modified>
</coreProperties>
</file>