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7"/>
  </p:notesMasterIdLst>
  <p:handoutMasterIdLst>
    <p:handoutMasterId r:id="rId18"/>
  </p:handoutMasterIdLst>
  <p:sldIdLst>
    <p:sldId id="284" r:id="rId6"/>
    <p:sldId id="277" r:id="rId7"/>
    <p:sldId id="625" r:id="rId8"/>
    <p:sldId id="301" r:id="rId9"/>
    <p:sldId id="626" r:id="rId10"/>
    <p:sldId id="310" r:id="rId11"/>
    <p:sldId id="627" r:id="rId12"/>
    <p:sldId id="638" r:id="rId13"/>
    <p:sldId id="639" r:id="rId14"/>
    <p:sldId id="309" r:id="rId15"/>
    <p:sldId id="290" r:id="rId16"/>
  </p:sldIdLst>
  <p:sldSz cx="12192000" cy="6858000"/>
  <p:notesSz cx="6189663" cy="9320213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humbnail" id="{6E6E6ECD-356C-4D49-9D22-22C3E7AF66C1}">
          <p14:sldIdLst>
            <p14:sldId id="284"/>
          </p14:sldIdLst>
        </p14:section>
        <p14:section name="Presentation" id="{B972C155-D5BF-46A7-B591-A42909CFC1FA}">
          <p14:sldIdLst>
            <p14:sldId id="277"/>
            <p14:sldId id="625"/>
            <p14:sldId id="301"/>
            <p14:sldId id="626"/>
            <p14:sldId id="310"/>
            <p14:sldId id="627"/>
            <p14:sldId id="638"/>
            <p14:sldId id="639"/>
            <p14:sldId id="309"/>
            <p14:sldId id="29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1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367A0C-E1F8-4F62-BCDA-29DB74C74D77}" v="146" dt="2024-12-03T10:43:54.722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slide" Target="slides/slide8.xml" Id="rId13" /><Relationship Type="http://schemas.openxmlformats.org/officeDocument/2006/relationships/handoutMaster" Target="handoutMasters/handoutMaster1.xml" Id="rId18" /><Relationship Type="http://schemas.openxmlformats.org/officeDocument/2006/relationships/theme" Target="theme/theme1.xml" Id="rId21" /><Relationship Type="http://schemas.openxmlformats.org/officeDocument/2006/relationships/slide" Target="slides/slide2.xml" Id="rId7" /><Relationship Type="http://schemas.openxmlformats.org/officeDocument/2006/relationships/slide" Target="slides/slide7.xml" Id="rId12" /><Relationship Type="http://schemas.openxmlformats.org/officeDocument/2006/relationships/notesMaster" Target="notesMasters/notesMaster1.xml" Id="rId17" /><Relationship Type="http://schemas.openxmlformats.org/officeDocument/2006/relationships/slide" Target="slides/slide11.xml" Id="rId16" /><Relationship Type="http://schemas.openxmlformats.org/officeDocument/2006/relationships/viewProps" Target="viewProps.xml" Id="rId20" /><Relationship Type="http://schemas.openxmlformats.org/officeDocument/2006/relationships/slide" Target="slides/slide1.xml" Id="rId6" /><Relationship Type="http://schemas.openxmlformats.org/officeDocument/2006/relationships/slide" Target="slides/slide6.xml" Id="rId11" /><Relationship Type="http://schemas.microsoft.com/office/2015/10/relationships/revisionInfo" Target="revisionInfo.xml" Id="rId24" /><Relationship Type="http://schemas.openxmlformats.org/officeDocument/2006/relationships/slideMaster" Target="slideMasters/slideMaster1.xml" Id="rId5" /><Relationship Type="http://schemas.openxmlformats.org/officeDocument/2006/relationships/slide" Target="slides/slide10.xml" Id="rId15" /><Relationship Type="http://schemas.microsoft.com/office/2016/11/relationships/changesInfo" Target="changesInfos/changesInfo1.xml" Id="rId23" /><Relationship Type="http://schemas.openxmlformats.org/officeDocument/2006/relationships/slide" Target="slides/slide5.xml" Id="rId10" /><Relationship Type="http://schemas.openxmlformats.org/officeDocument/2006/relationships/presProps" Target="presProps.xml" Id="rId19" /><Relationship Type="http://schemas.openxmlformats.org/officeDocument/2006/relationships/slide" Target="slides/slide4.xml" Id="rId9" /><Relationship Type="http://schemas.openxmlformats.org/officeDocument/2006/relationships/slide" Target="slides/slide9.xml" Id="rId14" /><Relationship Type="http://schemas.openxmlformats.org/officeDocument/2006/relationships/tableStyles" Target="tableStyles.xml" Id="rId22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es Brushwood" userId="S::jambr1@vgregion.se::67ab1b9a-95b3-4f37-9cf5-c6f0b01074ac" providerId="AD" clId="Web-{C1C3BF36-4077-BD8C-24AC-BEC7A41A88E3}"/>
    <pc:docChg chg="modSld">
      <pc:chgData name="James Brushwood" userId="S::jambr1@vgregion.se::67ab1b9a-95b3-4f37-9cf5-c6f0b01074ac" providerId="AD" clId="Web-{C1C3BF36-4077-BD8C-24AC-BEC7A41A88E3}" dt="2024-05-29T09:32:44.012" v="1"/>
      <pc:docMkLst>
        <pc:docMk/>
      </pc:docMkLst>
      <pc:sldChg chg="delSp modSp">
        <pc:chgData name="James Brushwood" userId="S::jambr1@vgregion.se::67ab1b9a-95b3-4f37-9cf5-c6f0b01074ac" providerId="AD" clId="Web-{C1C3BF36-4077-BD8C-24AC-BEC7A41A88E3}" dt="2024-05-29T09:32:44.012" v="1"/>
        <pc:sldMkLst>
          <pc:docMk/>
          <pc:sldMk cId="2166073556" sldId="305"/>
        </pc:sldMkLst>
        <pc:spChg chg="mod">
          <ac:chgData name="James Brushwood" userId="S::jambr1@vgregion.se::67ab1b9a-95b3-4f37-9cf5-c6f0b01074ac" providerId="AD" clId="Web-{C1C3BF36-4077-BD8C-24AC-BEC7A41A88E3}" dt="2024-05-29T09:32:37.778" v="0" actId="20577"/>
          <ac:spMkLst>
            <pc:docMk/>
            <pc:sldMk cId="2166073556" sldId="305"/>
            <ac:spMk id="2" creationId="{8BFE51D6-6EF8-D2C1-5971-490B9FB6C931}"/>
          </ac:spMkLst>
        </pc:spChg>
        <pc:spChg chg="del">
          <ac:chgData name="James Brushwood" userId="S::jambr1@vgregion.se::67ab1b9a-95b3-4f37-9cf5-c6f0b01074ac" providerId="AD" clId="Web-{C1C3BF36-4077-BD8C-24AC-BEC7A41A88E3}" dt="2024-05-29T09:32:44.012" v="1"/>
          <ac:spMkLst>
            <pc:docMk/>
            <pc:sldMk cId="2166073556" sldId="305"/>
            <ac:spMk id="3" creationId="{854DFAE3-1EB5-ED99-C274-31EFBB0B086C}"/>
          </ac:spMkLst>
        </pc:spChg>
      </pc:sldChg>
    </pc:docChg>
  </pc:docChgLst>
  <pc:docChgLst>
    <pc:chgData name="Almir Krieziu" userId="7824d3e2-b981-46ed-afbb-cab8f0377f5a" providerId="ADAL" clId="{79367A0C-E1F8-4F62-BCDA-29DB74C74D77}"/>
    <pc:docChg chg="undo redo custSel addSld delSld modSld sldOrd modSection">
      <pc:chgData name="Almir Krieziu" userId="7824d3e2-b981-46ed-afbb-cab8f0377f5a" providerId="ADAL" clId="{79367A0C-E1F8-4F62-BCDA-29DB74C74D77}" dt="2024-12-03T10:43:54.722" v="1985" actId="20577"/>
      <pc:docMkLst>
        <pc:docMk/>
      </pc:docMkLst>
      <pc:sldChg chg="modSp mod modNotesTx">
        <pc:chgData name="Almir Krieziu" userId="7824d3e2-b981-46ed-afbb-cab8f0377f5a" providerId="ADAL" clId="{79367A0C-E1F8-4F62-BCDA-29DB74C74D77}" dt="2024-12-03T10:40:32.139" v="1861" actId="20577"/>
        <pc:sldMkLst>
          <pc:docMk/>
          <pc:sldMk cId="67797366" sldId="277"/>
        </pc:sldMkLst>
        <pc:spChg chg="mod">
          <ac:chgData name="Almir Krieziu" userId="7824d3e2-b981-46ed-afbb-cab8f0377f5a" providerId="ADAL" clId="{79367A0C-E1F8-4F62-BCDA-29DB74C74D77}" dt="2024-11-29T09:52:49.349" v="1746" actId="20577"/>
          <ac:spMkLst>
            <pc:docMk/>
            <pc:sldMk cId="67797366" sldId="277"/>
            <ac:spMk id="13" creationId="{C8299AC6-32FE-B2DF-788B-DAA9F59436C0}"/>
          </ac:spMkLst>
        </pc:spChg>
      </pc:sldChg>
      <pc:sldChg chg="modNotesTx">
        <pc:chgData name="Almir Krieziu" userId="7824d3e2-b981-46ed-afbb-cab8f0377f5a" providerId="ADAL" clId="{79367A0C-E1F8-4F62-BCDA-29DB74C74D77}" dt="2024-12-03T10:40:30.471" v="1860" actId="20577"/>
        <pc:sldMkLst>
          <pc:docMk/>
          <pc:sldMk cId="3875330676" sldId="284"/>
        </pc:sldMkLst>
      </pc:sldChg>
      <pc:sldChg chg="modSp mod modNotesTx">
        <pc:chgData name="Almir Krieziu" userId="7824d3e2-b981-46ed-afbb-cab8f0377f5a" providerId="ADAL" clId="{79367A0C-E1F8-4F62-BCDA-29DB74C74D77}" dt="2024-12-03T10:40:35.688" v="1863" actId="20577"/>
        <pc:sldMkLst>
          <pc:docMk/>
          <pc:sldMk cId="1501446031" sldId="301"/>
        </pc:sldMkLst>
        <pc:spChg chg="mod">
          <ac:chgData name="Almir Krieziu" userId="7824d3e2-b981-46ed-afbb-cab8f0377f5a" providerId="ADAL" clId="{79367A0C-E1F8-4F62-BCDA-29DB74C74D77}" dt="2024-11-28T09:24:42.462" v="253" actId="20577"/>
          <ac:spMkLst>
            <pc:docMk/>
            <pc:sldMk cId="1501446031" sldId="301"/>
            <ac:spMk id="12" creationId="{0D2D3D57-B725-0DE0-A53C-AAACCA89022B}"/>
          </ac:spMkLst>
        </pc:spChg>
        <pc:spChg chg="mod">
          <ac:chgData name="Almir Krieziu" userId="7824d3e2-b981-46ed-afbb-cab8f0377f5a" providerId="ADAL" clId="{79367A0C-E1F8-4F62-BCDA-29DB74C74D77}" dt="2024-11-28T09:22:43.799" v="167" actId="20577"/>
          <ac:spMkLst>
            <pc:docMk/>
            <pc:sldMk cId="1501446031" sldId="301"/>
            <ac:spMk id="13" creationId="{C8299AC6-32FE-B2DF-788B-DAA9F59436C0}"/>
          </ac:spMkLst>
        </pc:spChg>
      </pc:sldChg>
      <pc:sldChg chg="modSp mod modNotesTx">
        <pc:chgData name="Almir Krieziu" userId="7824d3e2-b981-46ed-afbb-cab8f0377f5a" providerId="ADAL" clId="{79367A0C-E1F8-4F62-BCDA-29DB74C74D77}" dt="2024-12-03T10:40:55.356" v="1870" actId="20577"/>
        <pc:sldMkLst>
          <pc:docMk/>
          <pc:sldMk cId="2267962783" sldId="309"/>
        </pc:sldMkLst>
        <pc:spChg chg="mod">
          <ac:chgData name="Almir Krieziu" userId="7824d3e2-b981-46ed-afbb-cab8f0377f5a" providerId="ADAL" clId="{79367A0C-E1F8-4F62-BCDA-29DB74C74D77}" dt="2024-11-29T10:30:24.727" v="1815" actId="20577"/>
          <ac:spMkLst>
            <pc:docMk/>
            <pc:sldMk cId="2267962783" sldId="309"/>
            <ac:spMk id="3" creationId="{854DFAE3-1EB5-ED99-C274-31EFBB0B086C}"/>
          </ac:spMkLst>
        </pc:spChg>
      </pc:sldChg>
      <pc:sldChg chg="modSp del mod ord modNotesTx">
        <pc:chgData name="Almir Krieziu" userId="7824d3e2-b981-46ed-afbb-cab8f0377f5a" providerId="ADAL" clId="{79367A0C-E1F8-4F62-BCDA-29DB74C74D77}" dt="2024-11-29T09:52:52.727" v="1747" actId="2696"/>
        <pc:sldMkLst>
          <pc:docMk/>
          <pc:sldMk cId="2753366150" sldId="310"/>
        </pc:sldMkLst>
        <pc:spChg chg="mod">
          <ac:chgData name="Almir Krieziu" userId="7824d3e2-b981-46ed-afbb-cab8f0377f5a" providerId="ADAL" clId="{79367A0C-E1F8-4F62-BCDA-29DB74C74D77}" dt="2024-11-28T09:48:08.711" v="833" actId="20577"/>
          <ac:spMkLst>
            <pc:docMk/>
            <pc:sldMk cId="2753366150" sldId="310"/>
            <ac:spMk id="3" creationId="{B443F091-20D9-7FAC-0512-3ECFED70C43A}"/>
          </ac:spMkLst>
        </pc:spChg>
      </pc:sldChg>
      <pc:sldChg chg="modSp add mod modNotesTx">
        <pc:chgData name="Almir Krieziu" userId="7824d3e2-b981-46ed-afbb-cab8f0377f5a" providerId="ADAL" clId="{79367A0C-E1F8-4F62-BCDA-29DB74C74D77}" dt="2024-12-03T10:40:38.722" v="1865" actId="20577"/>
        <pc:sldMkLst>
          <pc:docMk/>
          <pc:sldMk cId="4008714891" sldId="310"/>
        </pc:sldMkLst>
        <pc:spChg chg="mod">
          <ac:chgData name="Almir Krieziu" userId="7824d3e2-b981-46ed-afbb-cab8f0377f5a" providerId="ADAL" clId="{79367A0C-E1F8-4F62-BCDA-29DB74C74D77}" dt="2024-12-03T07:26:34.335" v="1853" actId="20577"/>
          <ac:spMkLst>
            <pc:docMk/>
            <pc:sldMk cId="4008714891" sldId="310"/>
            <ac:spMk id="3" creationId="{B443F091-20D9-7FAC-0512-3ECFED70C43A}"/>
          </ac:spMkLst>
        </pc:spChg>
      </pc:sldChg>
      <pc:sldChg chg="modSp mod modNotesTx">
        <pc:chgData name="Almir Krieziu" userId="7824d3e2-b981-46ed-afbb-cab8f0377f5a" providerId="ADAL" clId="{79367A0C-E1F8-4F62-BCDA-29DB74C74D77}" dt="2024-12-03T10:40:34.007" v="1862" actId="20577"/>
        <pc:sldMkLst>
          <pc:docMk/>
          <pc:sldMk cId="3368954144" sldId="625"/>
        </pc:sldMkLst>
        <pc:spChg chg="mod">
          <ac:chgData name="Almir Krieziu" userId="7824d3e2-b981-46ed-afbb-cab8f0377f5a" providerId="ADAL" clId="{79367A0C-E1F8-4F62-BCDA-29DB74C74D77}" dt="2024-11-28T09:25:05.517" v="325" actId="20577"/>
          <ac:spMkLst>
            <pc:docMk/>
            <pc:sldMk cId="3368954144" sldId="625"/>
            <ac:spMk id="13" creationId="{C8299AC6-32FE-B2DF-788B-DAA9F59436C0}"/>
          </ac:spMkLst>
        </pc:spChg>
      </pc:sldChg>
      <pc:sldChg chg="modSp mod modNotesTx">
        <pc:chgData name="Almir Krieziu" userId="7824d3e2-b981-46ed-afbb-cab8f0377f5a" providerId="ADAL" clId="{79367A0C-E1F8-4F62-BCDA-29DB74C74D77}" dt="2024-12-03T10:40:37.182" v="1864" actId="20577"/>
        <pc:sldMkLst>
          <pc:docMk/>
          <pc:sldMk cId="4045664762" sldId="626"/>
        </pc:sldMkLst>
        <pc:spChg chg="mod">
          <ac:chgData name="Almir Krieziu" userId="7824d3e2-b981-46ed-afbb-cab8f0377f5a" providerId="ADAL" clId="{79367A0C-E1F8-4F62-BCDA-29DB74C74D77}" dt="2024-11-28T09:24:32.234" v="235" actId="20577"/>
          <ac:spMkLst>
            <pc:docMk/>
            <pc:sldMk cId="4045664762" sldId="626"/>
            <ac:spMk id="12" creationId="{0D2D3D57-B725-0DE0-A53C-AAACCA89022B}"/>
          </ac:spMkLst>
        </pc:spChg>
        <pc:spChg chg="mod">
          <ac:chgData name="Almir Krieziu" userId="7824d3e2-b981-46ed-afbb-cab8f0377f5a" providerId="ADAL" clId="{79367A0C-E1F8-4F62-BCDA-29DB74C74D77}" dt="2024-11-28T09:27:11.050" v="413" actId="20577"/>
          <ac:spMkLst>
            <pc:docMk/>
            <pc:sldMk cId="4045664762" sldId="626"/>
            <ac:spMk id="13" creationId="{C8299AC6-32FE-B2DF-788B-DAA9F59436C0}"/>
          </ac:spMkLst>
        </pc:spChg>
      </pc:sldChg>
      <pc:sldChg chg="modSp mod ord modNotesTx">
        <pc:chgData name="Almir Krieziu" userId="7824d3e2-b981-46ed-afbb-cab8f0377f5a" providerId="ADAL" clId="{79367A0C-E1F8-4F62-BCDA-29DB74C74D77}" dt="2024-12-03T10:43:54.722" v="1985" actId="20577"/>
        <pc:sldMkLst>
          <pc:docMk/>
          <pc:sldMk cId="45768251" sldId="627"/>
        </pc:sldMkLst>
        <pc:spChg chg="mod">
          <ac:chgData name="Almir Krieziu" userId="7824d3e2-b981-46ed-afbb-cab8f0377f5a" providerId="ADAL" clId="{79367A0C-E1F8-4F62-BCDA-29DB74C74D77}" dt="2024-12-03T10:41:22.781" v="1875"/>
          <ac:spMkLst>
            <pc:docMk/>
            <pc:sldMk cId="45768251" sldId="627"/>
            <ac:spMk id="3" creationId="{5C120A08-F9F1-79A8-3BC8-E8C2DAAE5334}"/>
          </ac:spMkLst>
        </pc:spChg>
      </pc:sldChg>
      <pc:sldChg chg="modSp add mod ord modNotesTx">
        <pc:chgData name="Almir Krieziu" userId="7824d3e2-b981-46ed-afbb-cab8f0377f5a" providerId="ADAL" clId="{79367A0C-E1F8-4F62-BCDA-29DB74C74D77}" dt="2024-12-03T10:40:51.493" v="1868" actId="20577"/>
        <pc:sldMkLst>
          <pc:docMk/>
          <pc:sldMk cId="3673706129" sldId="638"/>
        </pc:sldMkLst>
        <pc:spChg chg="mod">
          <ac:chgData name="Almir Krieziu" userId="7824d3e2-b981-46ed-afbb-cab8f0377f5a" providerId="ADAL" clId="{79367A0C-E1F8-4F62-BCDA-29DB74C74D77}" dt="2024-11-28T09:43:23.325" v="600" actId="20577"/>
          <ac:spMkLst>
            <pc:docMk/>
            <pc:sldMk cId="3673706129" sldId="638"/>
            <ac:spMk id="3" creationId="{A4B813B8-E692-34DA-8B05-A2D51DEE6A0F}"/>
          </ac:spMkLst>
        </pc:spChg>
        <pc:spChg chg="mod">
          <ac:chgData name="Almir Krieziu" userId="7824d3e2-b981-46ed-afbb-cab8f0377f5a" providerId="ADAL" clId="{79367A0C-E1F8-4F62-BCDA-29DB74C74D77}" dt="2024-11-28T09:43:27.419" v="602" actId="20577"/>
          <ac:spMkLst>
            <pc:docMk/>
            <pc:sldMk cId="3673706129" sldId="638"/>
            <ac:spMk id="5" creationId="{F8B3666A-F1D7-5C3D-C8CA-9AFEF3E376ED}"/>
          </ac:spMkLst>
        </pc:spChg>
      </pc:sldChg>
      <pc:sldChg chg="delSp modSp new mod modNotesTx">
        <pc:chgData name="Almir Krieziu" userId="7824d3e2-b981-46ed-afbb-cab8f0377f5a" providerId="ADAL" clId="{79367A0C-E1F8-4F62-BCDA-29DB74C74D77}" dt="2024-12-03T10:40:52.905" v="1869" actId="20577"/>
        <pc:sldMkLst>
          <pc:docMk/>
          <pc:sldMk cId="3303565342" sldId="639"/>
        </pc:sldMkLst>
        <pc:spChg chg="mod">
          <ac:chgData name="Almir Krieziu" userId="7824d3e2-b981-46ed-afbb-cab8f0377f5a" providerId="ADAL" clId="{79367A0C-E1F8-4F62-BCDA-29DB74C74D77}" dt="2024-11-28T10:14:32.186" v="1419" actId="113"/>
          <ac:spMkLst>
            <pc:docMk/>
            <pc:sldMk cId="3303565342" sldId="639"/>
            <ac:spMk id="2" creationId="{624AB329-43BF-502A-AF23-53E98AE12B5C}"/>
          </ac:spMkLst>
        </pc:spChg>
        <pc:spChg chg="mod">
          <ac:chgData name="Almir Krieziu" userId="7824d3e2-b981-46ed-afbb-cab8f0377f5a" providerId="ADAL" clId="{79367A0C-E1F8-4F62-BCDA-29DB74C74D77}" dt="2024-11-29T07:06:09.702" v="1741" actId="20577"/>
          <ac:spMkLst>
            <pc:docMk/>
            <pc:sldMk cId="3303565342" sldId="639"/>
            <ac:spMk id="3" creationId="{4DBCCBD4-CDD5-66FE-BA06-686FEA278F39}"/>
          </ac:spMkLst>
        </pc:spChg>
        <pc:spChg chg="del">
          <ac:chgData name="Almir Krieziu" userId="7824d3e2-b981-46ed-afbb-cab8f0377f5a" providerId="ADAL" clId="{79367A0C-E1F8-4F62-BCDA-29DB74C74D77}" dt="2024-11-28T09:51:04.878" v="970" actId="478"/>
          <ac:spMkLst>
            <pc:docMk/>
            <pc:sldMk cId="3303565342" sldId="639"/>
            <ac:spMk id="4" creationId="{2015741E-F1FC-BE80-2AB7-5C14CDEDC7C0}"/>
          </ac:spMkLst>
        </pc:spChg>
      </pc:sldChg>
    </pc:docChg>
  </pc:docChgLst>
  <pc:docChgLst>
    <pc:chgData name="Almir Krieziu" userId="7824d3e2-b981-46ed-afbb-cab8f0377f5a" providerId="ADAL" clId="{67D5B86E-77C8-4B6A-8D56-5885DF4458E3}"/>
    <pc:docChg chg="custSel delSld modSld modSection">
      <pc:chgData name="Almir Krieziu" userId="7824d3e2-b981-46ed-afbb-cab8f0377f5a" providerId="ADAL" clId="{67D5B86E-77C8-4B6A-8D56-5885DF4458E3}" dt="2024-05-31T07:14:05.555" v="75" actId="20577"/>
      <pc:docMkLst>
        <pc:docMk/>
      </pc:docMkLst>
      <pc:sldChg chg="modSp mod">
        <pc:chgData name="Almir Krieziu" userId="7824d3e2-b981-46ed-afbb-cab8f0377f5a" providerId="ADAL" clId="{67D5B86E-77C8-4B6A-8D56-5885DF4458E3}" dt="2024-05-27T09:23:23.412" v="53" actId="20577"/>
        <pc:sldMkLst>
          <pc:docMk/>
          <pc:sldMk cId="67797366" sldId="277"/>
        </pc:sldMkLst>
        <pc:spChg chg="mod">
          <ac:chgData name="Almir Krieziu" userId="7824d3e2-b981-46ed-afbb-cab8f0377f5a" providerId="ADAL" clId="{67D5B86E-77C8-4B6A-8D56-5885DF4458E3}" dt="2024-05-27T09:23:23.412" v="53" actId="20577"/>
          <ac:spMkLst>
            <pc:docMk/>
            <pc:sldMk cId="67797366" sldId="277"/>
            <ac:spMk id="13" creationId="{C8299AC6-32FE-B2DF-788B-DAA9F59436C0}"/>
          </ac:spMkLst>
        </pc:spChg>
      </pc:sldChg>
      <pc:sldChg chg="modNotesTx">
        <pc:chgData name="Almir Krieziu" userId="7824d3e2-b981-46ed-afbb-cab8f0377f5a" providerId="ADAL" clId="{67D5B86E-77C8-4B6A-8D56-5885DF4458E3}" dt="2024-05-27T05:26:29.233" v="23" actId="20577"/>
        <pc:sldMkLst>
          <pc:docMk/>
          <pc:sldMk cId="3875330676" sldId="284"/>
        </pc:sldMkLst>
      </pc:sldChg>
      <pc:sldChg chg="modNotesTx">
        <pc:chgData name="Almir Krieziu" userId="7824d3e2-b981-46ed-afbb-cab8f0377f5a" providerId="ADAL" clId="{67D5B86E-77C8-4B6A-8D56-5885DF4458E3}" dt="2024-05-31T07:14:05.555" v="75" actId="20577"/>
        <pc:sldMkLst>
          <pc:docMk/>
          <pc:sldMk cId="354848196" sldId="303"/>
        </pc:sldMkLst>
      </pc:sldChg>
      <pc:sldChg chg="del">
        <pc:chgData name="Almir Krieziu" userId="7824d3e2-b981-46ed-afbb-cab8f0377f5a" providerId="ADAL" clId="{67D5B86E-77C8-4B6A-8D56-5885DF4458E3}" dt="2024-05-31T06:59:50.287" v="59" actId="47"/>
        <pc:sldMkLst>
          <pc:docMk/>
          <pc:sldMk cId="4127305965" sldId="304"/>
        </pc:sldMkLst>
      </pc:sldChg>
      <pc:sldChg chg="del">
        <pc:chgData name="Almir Krieziu" userId="7824d3e2-b981-46ed-afbb-cab8f0377f5a" providerId="ADAL" clId="{67D5B86E-77C8-4B6A-8D56-5885DF4458E3}" dt="2024-05-27T09:22:30.032" v="25" actId="47"/>
        <pc:sldMkLst>
          <pc:docMk/>
          <pc:sldMk cId="2658740911" sldId="306"/>
        </pc:sldMkLst>
      </pc:sldChg>
      <pc:sldChg chg="del">
        <pc:chgData name="Almir Krieziu" userId="7824d3e2-b981-46ed-afbb-cab8f0377f5a" providerId="ADAL" clId="{67D5B86E-77C8-4B6A-8D56-5885DF4458E3}" dt="2024-05-27T09:22:29.126" v="24" actId="47"/>
        <pc:sldMkLst>
          <pc:docMk/>
          <pc:sldMk cId="3068028546" sldId="307"/>
        </pc:sldMkLst>
      </pc:sldChg>
      <pc:sldChg chg="modSp mod modNotesTx">
        <pc:chgData name="Almir Krieziu" userId="7824d3e2-b981-46ed-afbb-cab8f0377f5a" providerId="ADAL" clId="{67D5B86E-77C8-4B6A-8D56-5885DF4458E3}" dt="2024-05-31T06:17:53.851" v="58" actId="20577"/>
        <pc:sldMkLst>
          <pc:docMk/>
          <pc:sldMk cId="3578630336" sldId="308"/>
        </pc:sldMkLst>
        <pc:spChg chg="mod">
          <ac:chgData name="Almir Krieziu" userId="7824d3e2-b981-46ed-afbb-cab8f0377f5a" providerId="ADAL" clId="{67D5B86E-77C8-4B6A-8D56-5885DF4458E3}" dt="2024-05-27T05:26:01.175" v="21" actId="403"/>
          <ac:spMkLst>
            <pc:docMk/>
            <pc:sldMk cId="3578630336" sldId="308"/>
            <ac:spMk id="7" creationId="{1203C7DC-8E9B-725B-C0B4-0218F2E50A40}"/>
          </ac:spMkLst>
        </pc:spChg>
      </pc:sldChg>
      <pc:sldChg chg="modSp mod">
        <pc:chgData name="Almir Krieziu" userId="7824d3e2-b981-46ed-afbb-cab8f0377f5a" providerId="ADAL" clId="{67D5B86E-77C8-4B6A-8D56-5885DF4458E3}" dt="2024-05-31T07:00:11.358" v="73" actId="20577"/>
        <pc:sldMkLst>
          <pc:docMk/>
          <pc:sldMk cId="4150435255" sldId="310"/>
        </pc:sldMkLst>
        <pc:spChg chg="mod">
          <ac:chgData name="Almir Krieziu" userId="7824d3e2-b981-46ed-afbb-cab8f0377f5a" providerId="ADAL" clId="{67D5B86E-77C8-4B6A-8D56-5885DF4458E3}" dt="2024-05-31T07:00:11.358" v="73" actId="20577"/>
          <ac:spMkLst>
            <pc:docMk/>
            <pc:sldMk cId="4150435255" sldId="310"/>
            <ac:spMk id="6" creationId="{52548BF9-FA90-53D7-CA5B-76F02D1FC4A5}"/>
          </ac:spMkLst>
        </pc:spChg>
        <pc:spChg chg="mod">
          <ac:chgData name="Almir Krieziu" userId="7824d3e2-b981-46ed-afbb-cab8f0377f5a" providerId="ADAL" clId="{67D5B86E-77C8-4B6A-8D56-5885DF4458E3}" dt="2024-05-31T06:59:55.360" v="60" actId="20577"/>
          <ac:spMkLst>
            <pc:docMk/>
            <pc:sldMk cId="4150435255" sldId="310"/>
            <ac:spMk id="7" creationId="{139452C7-5E80-799A-C35E-9B5877B64494}"/>
          </ac:spMkLst>
        </pc:spChg>
      </pc:sldChg>
    </pc:docChg>
  </pc:docChgLst>
  <pc:docChgLst>
    <pc:chgData name="James Brushwood" userId="67ab1b9a-95b3-4f37-9cf5-c6f0b01074ac" providerId="ADAL" clId="{7C35E2CB-E5E5-4048-A771-D713972734A7}"/>
    <pc:docChg chg="custSel addSld modSld sldOrd modSection">
      <pc:chgData name="James Brushwood" userId="67ab1b9a-95b3-4f37-9cf5-c6f0b01074ac" providerId="ADAL" clId="{7C35E2CB-E5E5-4048-A771-D713972734A7}" dt="2024-05-31T06:49:27.987" v="725" actId="12"/>
      <pc:docMkLst>
        <pc:docMk/>
      </pc:docMkLst>
      <pc:sldChg chg="addSp modSp mod modNotesTx">
        <pc:chgData name="James Brushwood" userId="67ab1b9a-95b3-4f37-9cf5-c6f0b01074ac" providerId="ADAL" clId="{7C35E2CB-E5E5-4048-A771-D713972734A7}" dt="2024-05-31T06:45:41.826" v="652" actId="20577"/>
        <pc:sldMkLst>
          <pc:docMk/>
          <pc:sldMk cId="2166073556" sldId="305"/>
        </pc:sldMkLst>
        <pc:picChg chg="add mod">
          <ac:chgData name="James Brushwood" userId="67ab1b9a-95b3-4f37-9cf5-c6f0b01074ac" providerId="ADAL" clId="{7C35E2CB-E5E5-4048-A771-D713972734A7}" dt="2024-05-29T10:04:26.366" v="99" actId="14861"/>
          <ac:picMkLst>
            <pc:docMk/>
            <pc:sldMk cId="2166073556" sldId="305"/>
            <ac:picMk id="4" creationId="{132E0B86-9B21-1889-FC5F-57D45836CE9D}"/>
          </ac:picMkLst>
        </pc:picChg>
        <pc:cxnChg chg="add mod">
          <ac:chgData name="James Brushwood" userId="67ab1b9a-95b3-4f37-9cf5-c6f0b01074ac" providerId="ADAL" clId="{7C35E2CB-E5E5-4048-A771-D713972734A7}" dt="2024-05-29T10:05:49.904" v="106" actId="1076"/>
          <ac:cxnSpMkLst>
            <pc:docMk/>
            <pc:sldMk cId="2166073556" sldId="305"/>
            <ac:cxnSpMk id="6" creationId="{B5FD9CF7-8EB5-95E9-881D-381D9271C16B}"/>
          </ac:cxnSpMkLst>
        </pc:cxnChg>
      </pc:sldChg>
      <pc:sldChg chg="add ord modNotesTx">
        <pc:chgData name="James Brushwood" userId="67ab1b9a-95b3-4f37-9cf5-c6f0b01074ac" providerId="ADAL" clId="{7C35E2CB-E5E5-4048-A771-D713972734A7}" dt="2024-05-31T06:49:27.987" v="725" actId="12"/>
        <pc:sldMkLst>
          <pc:docMk/>
          <pc:sldMk cId="4150435255" sldId="31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682187" cy="4676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506044" y="0"/>
            <a:ext cx="2682187" cy="4676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2024-12-03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52585"/>
            <a:ext cx="2682187" cy="4676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506044" y="8852585"/>
            <a:ext cx="2682187" cy="4676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936" userDrawn="1">
          <p15:clr>
            <a:srgbClr val="F26B43"/>
          </p15:clr>
        </p15:guide>
        <p15:guide id="2" pos="195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682187" cy="4676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506044" y="0"/>
            <a:ext cx="2682187" cy="4676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2024-12-03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300038" y="1165225"/>
            <a:ext cx="5589587" cy="31448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18967" y="4485352"/>
            <a:ext cx="4951730" cy="36698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852585"/>
            <a:ext cx="2682187" cy="4676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506044" y="8852585"/>
            <a:ext cx="2682187" cy="4676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936" userDrawn="1">
          <p15:clr>
            <a:srgbClr val="F26B43"/>
          </p15:clr>
        </p15:guide>
        <p15:guide id="2" pos="195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908151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83275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11449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sv-SE">
              <a:ea typeface="Verdana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73966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sv-SE" sz="11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6690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93590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>
              <a:ea typeface="Verdana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28086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57754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Anmälan skickas in senast </a:t>
            </a:r>
            <a:r>
              <a:rPr lang="sv-SE" b="1"/>
              <a:t>1 februari</a:t>
            </a:r>
            <a:r>
              <a:rPr lang="sv-SE"/>
              <a:t>. </a:t>
            </a:r>
            <a:r>
              <a:rPr lang="sv-SE" b="0" i="0">
                <a:solidFill>
                  <a:srgbClr val="424242"/>
                </a:solidFill>
                <a:effectLst/>
                <a:latin typeface="Segoe UI" panose="020B0502040204020203" pitchFamily="34" charset="0"/>
              </a:rPr>
              <a:t>Utbildningsdatum: </a:t>
            </a:r>
            <a:r>
              <a:rPr lang="sv-SE" b="1" i="0">
                <a:solidFill>
                  <a:srgbClr val="424242"/>
                </a:solidFill>
                <a:effectLst/>
                <a:latin typeface="Segoe UI" panose="020B0502040204020203" pitchFamily="34" charset="0"/>
              </a:rPr>
              <a:t>27 februari</a:t>
            </a:r>
            <a:r>
              <a:rPr lang="sv-SE" b="0" i="0">
                <a:solidFill>
                  <a:srgbClr val="424242"/>
                </a:solidFill>
                <a:effectLst/>
                <a:latin typeface="Segoe UI" panose="020B0502040204020203" pitchFamily="34" charset="0"/>
              </a:rPr>
              <a:t> via Teams. Testning utförs under </a:t>
            </a:r>
            <a:r>
              <a:rPr lang="sv-SE" b="1" i="0">
                <a:solidFill>
                  <a:srgbClr val="424242"/>
                </a:solidFill>
                <a:effectLst/>
                <a:latin typeface="Segoe UI" panose="020B0502040204020203" pitchFamily="34" charset="0"/>
              </a:rPr>
              <a:t>mars </a:t>
            </a:r>
            <a:r>
              <a:rPr lang="sv-SE" b="0" i="0">
                <a:solidFill>
                  <a:srgbClr val="424242"/>
                </a:solidFill>
                <a:effectLst/>
                <a:latin typeface="Segoe UI" panose="020B0502040204020203" pitchFamily="34" charset="0"/>
              </a:rPr>
              <a:t>månad.</a:t>
            </a:r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3987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126782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758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36831" y="38099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2024-12-03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2024-12-03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/>
              <a:t>Ange rubrik för tillgänglighet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36831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2024-12-03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2024-12-03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2024-12-03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2024-12-03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2024-12-03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2024-12-03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2024-12-03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2024-12-03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Ange rubrik för tillgänglighet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2024-12-03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61" r:id="rId7"/>
    <p:sldLayoutId id="2147483655" r:id="rId8"/>
    <p:sldLayoutId id="2147483659" r:id="rId9"/>
    <p:sldLayoutId id="2147483660" r:id="rId10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hyperlink" Target="https://www.instagram.com/tillganglighetsdatabasen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hyperlink" Target="https://www.t-d.se/" TargetMode="External"/><Relationship Id="rId4" Type="http://schemas.openxmlformats.org/officeDocument/2006/relationships/image" Target="../media/image5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fysisktillganglighet.vgregion.se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office.com/Pages/ResponsePage.aspx?id=VaJi_CBC5EebWkGO7jHaXz7HaPKPkSJEvEkJ2U-p5vZUNTZTRjY2MjA5WjUxWENXQ0hKSDJYOTNLRS4u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ubrik 12">
            <a:extLst>
              <a:ext uri="{FF2B5EF4-FFF2-40B4-BE49-F238E27FC236}">
                <a16:creationId xmlns:a16="http://schemas.microsoft.com/office/drawing/2014/main" id="{330FB508-892D-2BAC-2239-3D28F351C4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sz="3600"/>
              <a:t>Tematräff för avtalsadministratör</a:t>
            </a:r>
            <a:endParaRPr lang="sv-SE"/>
          </a:p>
        </p:txBody>
      </p:sp>
      <p:sp>
        <p:nvSpPr>
          <p:cNvPr id="14" name="Underrubrik 13">
            <a:extLst>
              <a:ext uri="{FF2B5EF4-FFF2-40B4-BE49-F238E27FC236}">
                <a16:creationId xmlns:a16="http://schemas.microsoft.com/office/drawing/2014/main" id="{510AC7A5-F388-E05E-5DBD-7BBE22FEEF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/>
              <a:t>2024-12-03</a:t>
            </a:r>
          </a:p>
        </p:txBody>
      </p:sp>
      <p:pic>
        <p:nvPicPr>
          <p:cNvPr id="2" name="Logo" descr="Logo: Västra Götalandsregionen">
            <a:extLst>
              <a:ext uri="{FF2B5EF4-FFF2-40B4-BE49-F238E27FC236}">
                <a16:creationId xmlns:a16="http://schemas.microsoft.com/office/drawing/2014/main" id="{31C85427-D7BE-65DA-B109-FF8AD498DF4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pic>
        <p:nvPicPr>
          <p:cNvPr id="5" name="Bildobjekt 4" descr="TD symbol som länkar till TD:s webbplats">
            <a:hlinkClick r:id="rId5"/>
            <a:extLst>
              <a:ext uri="{FF2B5EF4-FFF2-40B4-BE49-F238E27FC236}">
                <a16:creationId xmlns:a16="http://schemas.microsoft.com/office/drawing/2014/main" id="{A1F4058B-AA0E-217D-2256-9B2CE1DD1F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828" y="5917048"/>
            <a:ext cx="560447" cy="560447"/>
          </a:xfrm>
          <a:prstGeom prst="rect">
            <a:avLst/>
          </a:prstGeom>
        </p:spPr>
      </p:pic>
      <p:pic>
        <p:nvPicPr>
          <p:cNvPr id="6" name="Bildobjekt 5" descr="Symbol som länkar till TD:s instagramkonto ">
            <a:hlinkClick r:id="rId7"/>
            <a:extLst>
              <a:ext uri="{FF2B5EF4-FFF2-40B4-BE49-F238E27FC236}">
                <a16:creationId xmlns:a16="http://schemas.microsoft.com/office/drawing/2014/main" id="{3087C321-B6B2-B57C-6DD7-1D4906AB397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553" y="5906465"/>
            <a:ext cx="560447" cy="56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330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BFE51D6-6EF8-D2C1-5971-490B9FB6C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/>
              <a:t>Övrigt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54DFAE3-1EB5-ED99-C274-31EFBB0B086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sv-SE"/>
              <a:t>Utbildningsdatum TD3: 6 februari, 20 mars</a:t>
            </a:r>
          </a:p>
          <a:p>
            <a:r>
              <a:rPr lang="sv-SE" err="1"/>
              <a:t>Instagram</a:t>
            </a:r>
            <a:endParaRPr lang="sv-SE"/>
          </a:p>
          <a:p>
            <a:r>
              <a:rPr lang="sv-SE"/>
              <a:t>Nästa tematräff för intresseanmälda: 27 februari</a:t>
            </a:r>
          </a:p>
        </p:txBody>
      </p:sp>
    </p:spTree>
    <p:extLst>
      <p:ext uri="{BB962C8B-B14F-4D97-AF65-F5344CB8AC3E}">
        <p14:creationId xmlns:p14="http://schemas.microsoft.com/office/powerpoint/2010/main" val="2267962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5020EB93-C17E-FCA2-FD13-1D5061572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Avslut</a:t>
            </a:r>
          </a:p>
        </p:txBody>
      </p:sp>
    </p:spTree>
    <p:extLst>
      <p:ext uri="{BB962C8B-B14F-4D97-AF65-F5344CB8AC3E}">
        <p14:creationId xmlns:p14="http://schemas.microsoft.com/office/powerpoint/2010/main" val="3801270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>
            <a:extLst>
              <a:ext uri="{FF2B5EF4-FFF2-40B4-BE49-F238E27FC236}">
                <a16:creationId xmlns:a16="http://schemas.microsoft.com/office/drawing/2014/main" id="{0D2D3D57-B725-0DE0-A53C-AAACCA890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/>
              <a:t>Program för dagen</a:t>
            </a:r>
          </a:p>
        </p:txBody>
      </p:sp>
      <p:sp>
        <p:nvSpPr>
          <p:cNvPr id="13" name="Platshållare för innehåll 12">
            <a:extLst>
              <a:ext uri="{FF2B5EF4-FFF2-40B4-BE49-F238E27FC236}">
                <a16:creationId xmlns:a16="http://schemas.microsoft.com/office/drawing/2014/main" id="{C8299AC6-32FE-B2DF-788B-DAA9F59436C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sv-SE"/>
              <a:t>TD4</a:t>
            </a:r>
          </a:p>
          <a:p>
            <a:r>
              <a:rPr lang="sv-SE"/>
              <a:t>Hänt sedan sist</a:t>
            </a:r>
          </a:p>
          <a:p>
            <a:r>
              <a:rPr lang="sv-SE"/>
              <a:t>Tidsplan</a:t>
            </a:r>
          </a:p>
          <a:p>
            <a:r>
              <a:rPr lang="sv-SE"/>
              <a:t>Övrigt</a:t>
            </a:r>
          </a:p>
        </p:txBody>
      </p:sp>
    </p:spTree>
    <p:extLst>
      <p:ext uri="{BB962C8B-B14F-4D97-AF65-F5344CB8AC3E}">
        <p14:creationId xmlns:p14="http://schemas.microsoft.com/office/powerpoint/2010/main" val="67797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>
            <a:extLst>
              <a:ext uri="{FF2B5EF4-FFF2-40B4-BE49-F238E27FC236}">
                <a16:creationId xmlns:a16="http://schemas.microsoft.com/office/drawing/2014/main" id="{0D2D3D57-B725-0DE0-A53C-AAACCA890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/>
              <a:t>Nytt verktyg – TD4</a:t>
            </a:r>
          </a:p>
        </p:txBody>
      </p:sp>
      <p:sp>
        <p:nvSpPr>
          <p:cNvPr id="13" name="Platshållare för innehåll 12">
            <a:extLst>
              <a:ext uri="{FF2B5EF4-FFF2-40B4-BE49-F238E27FC236}">
                <a16:creationId xmlns:a16="http://schemas.microsoft.com/office/drawing/2014/main" id="{C8299AC6-32FE-B2DF-788B-DAA9F59436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63108" y="1565081"/>
            <a:ext cx="8650817" cy="4318563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sv-SE"/>
              <a:t>Resultat från forskning och workshop har tagits tillvara</a:t>
            </a:r>
          </a:p>
          <a:p>
            <a:r>
              <a:rPr lang="sv-SE"/>
              <a:t>Två delar av en inventering</a:t>
            </a:r>
          </a:p>
          <a:p>
            <a:pPr lvl="1"/>
            <a:r>
              <a:rPr lang="sv-SE"/>
              <a:t>Besök</a:t>
            </a:r>
          </a:p>
          <a:p>
            <a:pPr lvl="1"/>
            <a:r>
              <a:rPr lang="sv-SE"/>
              <a:t>Åtgärd</a:t>
            </a:r>
          </a:p>
          <a:p>
            <a:r>
              <a:rPr lang="sv-SE"/>
              <a:t>Möter de olika målgruppernas behov</a:t>
            </a:r>
          </a:p>
          <a:p>
            <a:pPr lvl="1"/>
            <a:r>
              <a:rPr lang="sv-SE"/>
              <a:t>Mindre information på webben och lättare att navigera</a:t>
            </a:r>
          </a:p>
          <a:p>
            <a:pPr lvl="1"/>
            <a:r>
              <a:rPr lang="sv-SE"/>
              <a:t>Större flexibilitet vid återkoppling till fastighetsägaren</a:t>
            </a:r>
          </a:p>
          <a:p>
            <a:pPr lvl="1"/>
            <a:r>
              <a:rPr lang="sv-SE"/>
              <a:t>Möjlighet för avtalsparter att välja inventeringstyp utifrån förutsättningar och behov</a:t>
            </a:r>
          </a:p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68954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>
            <a:extLst>
              <a:ext uri="{FF2B5EF4-FFF2-40B4-BE49-F238E27FC236}">
                <a16:creationId xmlns:a16="http://schemas.microsoft.com/office/drawing/2014/main" id="{0D2D3D57-B725-0DE0-A53C-AAACCA890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/>
              <a:t>Inventering för besök</a:t>
            </a:r>
          </a:p>
        </p:txBody>
      </p:sp>
      <p:sp>
        <p:nvSpPr>
          <p:cNvPr id="13" name="Platshållare för innehåll 12">
            <a:extLst>
              <a:ext uri="{FF2B5EF4-FFF2-40B4-BE49-F238E27FC236}">
                <a16:creationId xmlns:a16="http://schemas.microsoft.com/office/drawing/2014/main" id="{C8299AC6-32FE-B2DF-788B-DAA9F59436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79981" y="1841601"/>
            <a:ext cx="8650817" cy="4318563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sv-SE"/>
              <a:t>Baserat på slutanvändarnas behov</a:t>
            </a:r>
          </a:p>
          <a:p>
            <a:r>
              <a:rPr lang="sv-SE"/>
              <a:t>Färre frågor</a:t>
            </a:r>
          </a:p>
          <a:p>
            <a:r>
              <a:rPr lang="sv-SE"/>
              <a:t>Fler subjektiva bedömningar</a:t>
            </a:r>
          </a:p>
          <a:p>
            <a:r>
              <a:rPr lang="sv-SE"/>
              <a:t>Enklare och snabbare inventering</a:t>
            </a:r>
          </a:p>
          <a:p>
            <a:r>
              <a:rPr lang="sv-SE"/>
              <a:t>Återkoppling till verksamhet</a:t>
            </a:r>
          </a:p>
          <a:p>
            <a:r>
              <a:rPr lang="sv-SE"/>
              <a:t>Färre mätverktyg</a:t>
            </a:r>
          </a:p>
          <a:p>
            <a:r>
              <a:rPr lang="sv-SE"/>
              <a:t>Lättare att ta till sig informationen på webben</a:t>
            </a:r>
          </a:p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01446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>
            <a:extLst>
              <a:ext uri="{FF2B5EF4-FFF2-40B4-BE49-F238E27FC236}">
                <a16:creationId xmlns:a16="http://schemas.microsoft.com/office/drawing/2014/main" id="{0D2D3D57-B725-0DE0-A53C-AAACCA890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/>
              <a:t>Inventering för åtgärd</a:t>
            </a:r>
          </a:p>
        </p:txBody>
      </p:sp>
      <p:sp>
        <p:nvSpPr>
          <p:cNvPr id="13" name="Platshållare för innehåll 12">
            <a:extLst>
              <a:ext uri="{FF2B5EF4-FFF2-40B4-BE49-F238E27FC236}">
                <a16:creationId xmlns:a16="http://schemas.microsoft.com/office/drawing/2014/main" id="{C8299AC6-32FE-B2DF-788B-DAA9F59436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79981" y="1841601"/>
            <a:ext cx="8650817" cy="4318563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sv-SE"/>
              <a:t>Baserat på </a:t>
            </a:r>
            <a:r>
              <a:rPr lang="sv-SE">
                <a:hlinkClick r:id="rId3"/>
              </a:rPr>
              <a:t>VGR:s riktlinjer för fysisk tillgänglighet</a:t>
            </a:r>
            <a:endParaRPr lang="sv-SE"/>
          </a:p>
          <a:p>
            <a:r>
              <a:rPr lang="sv-SE"/>
              <a:t>Kräver förkunskap kring tillgänglighet</a:t>
            </a:r>
          </a:p>
          <a:p>
            <a:r>
              <a:rPr lang="sv-SE"/>
              <a:t>Alla värden är ifyllda</a:t>
            </a:r>
            <a:r>
              <a:rPr lang="sv-SE">
                <a:ea typeface="Verdana"/>
              </a:rPr>
              <a:t>, justeras om de inte stämmer</a:t>
            </a:r>
          </a:p>
          <a:p>
            <a:r>
              <a:rPr lang="sv-SE"/>
              <a:t>Ny funktion avsteg</a:t>
            </a:r>
          </a:p>
          <a:p>
            <a:r>
              <a:rPr lang="sv-SE"/>
              <a:t>Endast återkoppling kring åtgärder</a:t>
            </a:r>
          </a:p>
          <a:p>
            <a:r>
              <a:rPr lang="sv-SE"/>
              <a:t>Återkoppling till fastighetsägare</a:t>
            </a:r>
          </a:p>
          <a:p>
            <a:r>
              <a:rPr lang="sv-SE"/>
              <a:t>Publiceras inte på webben</a:t>
            </a:r>
          </a:p>
        </p:txBody>
      </p:sp>
    </p:spTree>
    <p:extLst>
      <p:ext uri="{BB962C8B-B14F-4D97-AF65-F5344CB8AC3E}">
        <p14:creationId xmlns:p14="http://schemas.microsoft.com/office/powerpoint/2010/main" val="4045664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1723000-FF66-5A82-EF1C-41041F266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/>
              <a:t>Hänt sedan sist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443F091-20D9-7FAC-0512-3ECFED70C43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sv-SE"/>
              <a:t>Påbörjat interna testningar för besök</a:t>
            </a:r>
          </a:p>
          <a:p>
            <a:r>
              <a:rPr lang="sv-SE"/>
              <a:t>Påbörjat utformning av besöksrapporter</a:t>
            </a:r>
          </a:p>
          <a:p>
            <a:r>
              <a:rPr lang="sv-SE"/>
              <a:t>Jobbat vidare med design</a:t>
            </a:r>
          </a:p>
          <a:p>
            <a:r>
              <a:rPr lang="sv-SE"/>
              <a:t>Påbörjat utformning av utbildningsmaterial</a:t>
            </a:r>
          </a:p>
          <a:p>
            <a:r>
              <a:rPr lang="sv-SE"/>
              <a:t>Utveckling av infonoder i 360-bilder </a:t>
            </a:r>
          </a:p>
        </p:txBody>
      </p:sp>
    </p:spTree>
    <p:extLst>
      <p:ext uri="{BB962C8B-B14F-4D97-AF65-F5344CB8AC3E}">
        <p14:creationId xmlns:p14="http://schemas.microsoft.com/office/powerpoint/2010/main" val="4008714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320C5F3-B4BF-6D40-C6F4-1401AC5DE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/>
              <a:t>TD4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C120A08-F9F1-79A8-3BC8-E8C2DAAE533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sv-SE"/>
              <a:t>Nya 360-funktioner med noder</a:t>
            </a:r>
          </a:p>
          <a:p>
            <a:r>
              <a:rPr lang="sv-SE"/>
              <a:t>Manualer</a:t>
            </a:r>
          </a:p>
          <a:p>
            <a:r>
              <a:rPr lang="sv-SE"/>
              <a:t>Överföring</a:t>
            </a:r>
          </a:p>
          <a:p>
            <a:r>
              <a:rPr lang="sv-SE"/>
              <a:t>Ordlista</a:t>
            </a:r>
          </a:p>
          <a:p>
            <a:r>
              <a:rPr lang="sv-SE"/>
              <a:t>Test </a:t>
            </a:r>
            <a:r>
              <a:rPr lang="sv-SE" err="1"/>
              <a:t>besöksvy</a:t>
            </a:r>
            <a:r>
              <a:rPr lang="sv-SE"/>
              <a:t> Q1, max 5 anläggningar per avtal</a:t>
            </a:r>
          </a:p>
          <a:p>
            <a:r>
              <a:rPr lang="sv-SE">
                <a:hlinkClick r:id="rId3"/>
              </a:rPr>
              <a:t>Intresseanmälan för testning av TD4 inventering för besök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768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796F257-F7F1-2302-56B6-4FD699BCB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/>
              <a:t>Formulär</a:t>
            </a:r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4B813B8-E692-34DA-8B05-A2D51DEE6A0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numCol="3"/>
          <a:lstStyle/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i="0" u="none" strike="noStrike" kern="1200">
                <a:solidFill>
                  <a:srgbClr val="000000"/>
                </a:solidFill>
                <a:effectLst/>
              </a:rPr>
              <a:t>Arena inomhus</a:t>
            </a:r>
            <a:endParaRPr lang="sv-SE" sz="180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i="0" u="none" strike="noStrike" kern="1200">
                <a:solidFill>
                  <a:srgbClr val="000000"/>
                </a:solidFill>
                <a:effectLst/>
              </a:rPr>
              <a:t>Aula</a:t>
            </a:r>
            <a:endParaRPr lang="sv-SE" sz="180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i="0" u="none" strike="noStrike" kern="1200">
                <a:solidFill>
                  <a:srgbClr val="000000"/>
                </a:solidFill>
                <a:effectLst/>
              </a:rPr>
              <a:t>Bibliotek</a:t>
            </a:r>
            <a:endParaRPr lang="sv-SE" sz="180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i="0" u="none" strike="noStrike" kern="1200">
                <a:solidFill>
                  <a:srgbClr val="000000"/>
                </a:solidFill>
                <a:effectLst/>
              </a:rPr>
              <a:t>Boendeanläggning</a:t>
            </a: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>
                <a:solidFill>
                  <a:srgbClr val="000000"/>
                </a:solidFill>
              </a:rPr>
              <a:t>Butik</a:t>
            </a:r>
            <a:endParaRPr lang="sv-SE" sz="180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Café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Daglig verksamhet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Gynmottagning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Hotell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Idrottshall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Konferens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Konserthus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Konsthall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Kontor</a:t>
            </a: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>
                <a:solidFill>
                  <a:srgbClr val="000000"/>
                </a:solidFill>
              </a:rPr>
              <a:t>Kyrka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Lekplats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Mottagning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Museum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Park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Rehab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Resecentrum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Restaurang</a:t>
            </a: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>
                <a:solidFill>
                  <a:srgbClr val="000000"/>
                </a:solidFill>
              </a:rPr>
              <a:t>Simhall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Sjukhus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Sjukhusmottagning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Skola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Tandvård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Teater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Terminal</a:t>
            </a: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>
                <a:solidFill>
                  <a:srgbClr val="000000"/>
                </a:solidFill>
              </a:rPr>
              <a:t>Vandringsled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Vårdcentral</a:t>
            </a: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>
                <a:solidFill>
                  <a:srgbClr val="000000"/>
                </a:solidFill>
              </a:rPr>
              <a:t>Återvinningscentral</a:t>
            </a:r>
            <a:endParaRPr lang="sv-SE" sz="1800" b="0" i="0" u="none" strike="noStrike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>
                <a:solidFill>
                  <a:srgbClr val="000000"/>
                </a:solidFill>
                <a:effectLst/>
              </a:rPr>
              <a:t>Äldreboende</a:t>
            </a:r>
            <a:endParaRPr lang="sv-SE" sz="1800" b="0" i="0" u="none" strike="noStrike">
              <a:effectLst/>
            </a:endParaRPr>
          </a:p>
          <a:p>
            <a:endParaRPr lang="sv-SE"/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F8B3666A-F1D7-5C3D-C8CA-9AFEF3E376ED}"/>
              </a:ext>
            </a:extLst>
          </p:cNvPr>
          <p:cNvSpPr txBox="1"/>
          <p:nvPr/>
        </p:nvSpPr>
        <p:spPr>
          <a:xfrm>
            <a:off x="4134225" y="1559724"/>
            <a:ext cx="256676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b="1"/>
              <a:t>Steg 1 – 33 stycken</a:t>
            </a:r>
          </a:p>
          <a:p>
            <a:pPr algn="l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73706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24AB329-43BF-502A-AF23-53E98AE12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/>
              <a:t>Tidsplan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DBCCBD4-CDD5-66FE-BA06-686FEA278F3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9033933" cy="4007678"/>
          </a:xfrm>
        </p:spPr>
        <p:txBody>
          <a:bodyPr/>
          <a:lstStyle/>
          <a:p>
            <a:r>
              <a:rPr lang="sv-SE"/>
              <a:t>Fortsätt intern testning 					Q1</a:t>
            </a:r>
          </a:p>
          <a:p>
            <a:r>
              <a:rPr lang="sv-SE"/>
              <a:t>Förankring med regionala funktionshinderrådet 	Q1-Q2</a:t>
            </a:r>
          </a:p>
          <a:p>
            <a:r>
              <a:rPr lang="sv-SE"/>
              <a:t>Förankring med forskningsprojektet 			Q1-Q2</a:t>
            </a:r>
          </a:p>
          <a:p>
            <a:r>
              <a:rPr lang="sv-SE"/>
              <a:t>Nytt gränssnitt</a:t>
            </a:r>
          </a:p>
          <a:p>
            <a:r>
              <a:rPr lang="sv-SE"/>
              <a:t>Färdigställa utbildningspaket 				Q1</a:t>
            </a:r>
          </a:p>
          <a:p>
            <a:r>
              <a:rPr lang="sv-SE"/>
              <a:t>Testning för externa avtalsparter 			Q1 (mars)</a:t>
            </a:r>
          </a:p>
          <a:p>
            <a:r>
              <a:rPr lang="sv-SE"/>
              <a:t>Intresseanmälan skickas in senast 1 februari</a:t>
            </a:r>
          </a:p>
          <a:p>
            <a:r>
              <a:rPr lang="sv-SE"/>
              <a:t>Tester genomförs under mars månad</a:t>
            </a:r>
          </a:p>
        </p:txBody>
      </p:sp>
    </p:spTree>
    <p:extLst>
      <p:ext uri="{BB962C8B-B14F-4D97-AF65-F5344CB8AC3E}">
        <p14:creationId xmlns:p14="http://schemas.microsoft.com/office/powerpoint/2010/main" val="3303565342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Anpassat 2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FFC107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Grunden.potx" id="{635DE0E7-75C3-4F78-9909-AD53AE1B2CF9}" vid="{720A7FF2-73C2-43F4-B394-02621CE97AC3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PPT-Presentation Helheten</Template>
  <Application>Microsoft Office PowerPoint</Application>
  <PresentationFormat>Widescreen</PresentationFormat>
  <Slides>11</Slides>
  <Notes>11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VGR</vt:lpstr>
      <vt:lpstr>Tematräff för avtalsadministratör</vt:lpstr>
      <vt:lpstr>Program för dagen</vt:lpstr>
      <vt:lpstr>Nytt verktyg – TD4</vt:lpstr>
      <vt:lpstr>Inventering för besök</vt:lpstr>
      <vt:lpstr>Inventering för åtgärd</vt:lpstr>
      <vt:lpstr>Hänt sedan sist</vt:lpstr>
      <vt:lpstr>TD4</vt:lpstr>
      <vt:lpstr>Formulär</vt:lpstr>
      <vt:lpstr>Tidsplan</vt:lpstr>
      <vt:lpstr>Övrigt</vt:lpstr>
      <vt:lpstr>Avslut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Tematräff 2024-12-03</dc:title>
  <dc:creator>Tim Andersson</dc:creator>
  <keywords/>
  <revision>1</revision>
  <lastPrinted>2024-02-28T13:36:06.0000000Z</lastPrinted>
  <dcterms:created xsi:type="dcterms:W3CDTF">2023-05-30T06:23:08.0000000Z</dcterms:created>
  <dcterms:modified xsi:type="dcterms:W3CDTF">2024-12-03T10:44:23.0000000Z</dcterms:modified>
</coreProperties>
</file>