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0"/>
  </p:notesMasterIdLst>
  <p:handoutMasterIdLst>
    <p:handoutMasterId r:id="rId21"/>
  </p:handoutMasterIdLst>
  <p:sldIdLst>
    <p:sldId id="418" r:id="rId6"/>
    <p:sldId id="349" r:id="rId7"/>
    <p:sldId id="439" r:id="rId8"/>
    <p:sldId id="441" r:id="rId9"/>
    <p:sldId id="440" r:id="rId10"/>
    <p:sldId id="432" r:id="rId11"/>
    <p:sldId id="282" r:id="rId12"/>
    <p:sldId id="629" r:id="rId13"/>
    <p:sldId id="280" r:id="rId14"/>
    <p:sldId id="308" r:id="rId15"/>
    <p:sldId id="297" r:id="rId16"/>
    <p:sldId id="298" r:id="rId17"/>
    <p:sldId id="634" r:id="rId18"/>
    <p:sldId id="635" r:id="rId19"/>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Ahlberg" initials="MA" lastIdx="120" clrIdx="0">
    <p:extLst>
      <p:ext uri="{19B8F6BF-5375-455C-9EA6-DF929625EA0E}">
        <p15:presenceInfo xmlns:p15="http://schemas.microsoft.com/office/powerpoint/2012/main" userId="S::marru16@vgregion.se::5029f755-04d2-4d74-bbbb-0129ce8e4c75" providerId="AD"/>
      </p:ext>
    </p:extLst>
  </p:cmAuthor>
  <p:cmAuthor id="2" name="Mari Turos" initials="MT" lastIdx="28" clrIdx="1">
    <p:extLst>
      <p:ext uri="{19B8F6BF-5375-455C-9EA6-DF929625EA0E}">
        <p15:presenceInfo xmlns:p15="http://schemas.microsoft.com/office/powerpoint/2012/main" userId="S::martu12@vgregion.se::6b4f8cbd-48a1-49aa-bd28-389d9234375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94833F-54C5-4EAA-BD89-5DC26AB925C1}" v="2" dt="2022-11-24T07:32:06.3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885" autoAdjust="0"/>
  </p:normalViewPr>
  <p:slideViewPr>
    <p:cSldViewPr snapToGrid="0">
      <p:cViewPr varScale="1">
        <p:scale>
          <a:sx n="148" d="100"/>
          <a:sy n="148" d="100"/>
        </p:scale>
        <p:origin x="4692" y="114"/>
      </p:cViewPr>
      <p:guideLst>
        <p:guide orient="horz" pos="1620"/>
        <p:guide pos="2880"/>
        <p:guide orient="horz" pos="1595"/>
        <p:guide pos="3661"/>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tableStyles" Target="tableStyles.xml" Id="rId26" /><Relationship Type="http://schemas.openxmlformats.org/officeDocument/2006/relationships/handoutMaster" Target="handoutMasters/handoutMaster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theme" Target="theme/theme1.xml" Id="rId25" /><Relationship Type="http://schemas.openxmlformats.org/officeDocument/2006/relationships/slide" Target="slides/slide11.xml" Id="rId16" /><Relationship Type="http://schemas.openxmlformats.org/officeDocument/2006/relationships/notesMaster" Target="notesMasters/notesMaster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viewProps" Target="viewProps.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presProps" Target="presProps.xml" Id="rId23" /><Relationship Type="http://schemas.microsoft.com/office/2015/10/relationships/revisionInfo" Target="revisionInfo.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commentAuthors" Target="commentAuthors.xml" Id="rId22" /><Relationship Type="http://schemas.microsoft.com/office/2016/11/relationships/changesInfo" Target="changesInfos/changesInfo1.xml" Id="rId27"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 Turos" userId="S::martu12@vgregion.se::6b4f8cbd-48a1-49aa-bd28-389d9234375c" providerId="AD" clId="Web-{96464F90-B009-2DFA-548E-EAC357749941}"/>
    <pc:docChg chg="modSld">
      <pc:chgData name="Mari Turos" userId="S::martu12@vgregion.se::6b4f8cbd-48a1-49aa-bd28-389d9234375c" providerId="AD" clId="Web-{96464F90-B009-2DFA-548E-EAC357749941}" dt="2022-05-02T11:22:09.155" v="133" actId="20577"/>
      <pc:docMkLst>
        <pc:docMk/>
      </pc:docMkLst>
      <pc:sldChg chg="modSp">
        <pc:chgData name="Mari Turos" userId="S::martu12@vgregion.se::6b4f8cbd-48a1-49aa-bd28-389d9234375c" providerId="AD" clId="Web-{96464F90-B009-2DFA-548E-EAC357749941}" dt="2022-05-02T10:14:45.082" v="19" actId="20577"/>
        <pc:sldMkLst>
          <pc:docMk/>
          <pc:sldMk cId="3042911945" sldId="267"/>
        </pc:sldMkLst>
        <pc:spChg chg="mod">
          <ac:chgData name="Mari Turos" userId="S::martu12@vgregion.se::6b4f8cbd-48a1-49aa-bd28-389d9234375c" providerId="AD" clId="Web-{96464F90-B009-2DFA-548E-EAC357749941}" dt="2022-05-02T10:14:45.082" v="19" actId="20577"/>
          <ac:spMkLst>
            <pc:docMk/>
            <pc:sldMk cId="3042911945" sldId="267"/>
            <ac:spMk id="2" creationId="{00000000-0000-0000-0000-000000000000}"/>
          </ac:spMkLst>
        </pc:spChg>
      </pc:sldChg>
      <pc:sldChg chg="addSp delSp modSp mod modClrScheme addCm chgLayout">
        <pc:chgData name="Mari Turos" userId="S::martu12@vgregion.se::6b4f8cbd-48a1-49aa-bd28-389d9234375c" providerId="AD" clId="Web-{96464F90-B009-2DFA-548E-EAC357749941}" dt="2022-05-02T11:22:09.155" v="133" actId="20577"/>
        <pc:sldMkLst>
          <pc:docMk/>
          <pc:sldMk cId="384955821" sldId="349"/>
        </pc:sldMkLst>
        <pc:spChg chg="mod">
          <ac:chgData name="Mari Turos" userId="S::martu12@vgregion.se::6b4f8cbd-48a1-49aa-bd28-389d9234375c" providerId="AD" clId="Web-{96464F90-B009-2DFA-548E-EAC357749941}" dt="2022-05-02T11:21:11.623" v="129"/>
          <ac:spMkLst>
            <pc:docMk/>
            <pc:sldMk cId="384955821" sldId="349"/>
            <ac:spMk id="2" creationId="{83B6923A-D08B-4D64-9123-E6B4669AD65B}"/>
          </ac:spMkLst>
        </pc:spChg>
        <pc:spChg chg="del mod">
          <ac:chgData name="Mari Turos" userId="S::martu12@vgregion.se::6b4f8cbd-48a1-49aa-bd28-389d9234375c" providerId="AD" clId="Web-{96464F90-B009-2DFA-548E-EAC357749941}" dt="2022-05-02T11:15:20.895" v="93"/>
          <ac:spMkLst>
            <pc:docMk/>
            <pc:sldMk cId="384955821" sldId="349"/>
            <ac:spMk id="3" creationId="{4878DBA8-0B59-4C6E-81FD-69E4B0EAD823}"/>
          </ac:spMkLst>
        </pc:spChg>
        <pc:spChg chg="add mod">
          <ac:chgData name="Mari Turos" userId="S::martu12@vgregion.se::6b4f8cbd-48a1-49aa-bd28-389d9234375c" providerId="AD" clId="Web-{96464F90-B009-2DFA-548E-EAC357749941}" dt="2022-05-02T11:22:09.155" v="133" actId="20577"/>
          <ac:spMkLst>
            <pc:docMk/>
            <pc:sldMk cId="384955821" sldId="349"/>
            <ac:spMk id="4" creationId="{7917E4A1-FE11-141E-CFC2-AE25B9A228BA}"/>
          </ac:spMkLst>
        </pc:spChg>
        <pc:spChg chg="mod">
          <ac:chgData name="Mari Turos" userId="S::martu12@vgregion.se::6b4f8cbd-48a1-49aa-bd28-389d9234375c" providerId="AD" clId="Web-{96464F90-B009-2DFA-548E-EAC357749941}" dt="2022-05-02T11:21:11.623" v="129"/>
          <ac:spMkLst>
            <pc:docMk/>
            <pc:sldMk cId="384955821" sldId="349"/>
            <ac:spMk id="5" creationId="{5D6F001B-533E-4A1E-BB84-DEB75C6CB467}"/>
          </ac:spMkLst>
        </pc:spChg>
        <pc:spChg chg="add del mod">
          <ac:chgData name="Mari Turos" userId="S::martu12@vgregion.se::6b4f8cbd-48a1-49aa-bd28-389d9234375c" providerId="AD" clId="Web-{96464F90-B009-2DFA-548E-EAC357749941}" dt="2022-05-02T11:15:31.083" v="94"/>
          <ac:spMkLst>
            <pc:docMk/>
            <pc:sldMk cId="384955821" sldId="349"/>
            <ac:spMk id="7" creationId="{CE519F15-74F2-9A46-6944-9F5C41F62894}"/>
          </ac:spMkLst>
        </pc:spChg>
        <pc:spChg chg="add mod">
          <ac:chgData name="Mari Turos" userId="S::martu12@vgregion.se::6b4f8cbd-48a1-49aa-bd28-389d9234375c" providerId="AD" clId="Web-{96464F90-B009-2DFA-548E-EAC357749941}" dt="2022-05-02T11:21:11.623" v="129"/>
          <ac:spMkLst>
            <pc:docMk/>
            <pc:sldMk cId="384955821" sldId="349"/>
            <ac:spMk id="10" creationId="{0D7A7002-82D4-0255-23AB-2C783D9DD905}"/>
          </ac:spMkLst>
        </pc:spChg>
      </pc:sldChg>
    </pc:docChg>
  </pc:docChgLst>
  <pc:docChgLst>
    <pc:chgData name="Mari Turos" userId="6b4f8cbd-48a1-49aa-bd28-389d9234375c" providerId="ADAL" clId="{F21216D6-0105-470D-ADCE-00FBE46091ED}"/>
    <pc:docChg chg="undo custSel addSld delSld modSld addMainMaster delMainMaster modMainMaster">
      <pc:chgData name="Mari Turos" userId="6b4f8cbd-48a1-49aa-bd28-389d9234375c" providerId="ADAL" clId="{F21216D6-0105-470D-ADCE-00FBE46091ED}" dt="2022-10-14T12:33:27.645" v="1462" actId="2696"/>
      <pc:docMkLst>
        <pc:docMk/>
      </pc:docMkLst>
      <pc:sldChg chg="delSp mod">
        <pc:chgData name="Mari Turos" userId="6b4f8cbd-48a1-49aa-bd28-389d9234375c" providerId="ADAL" clId="{F21216D6-0105-470D-ADCE-00FBE46091ED}" dt="2022-08-08T12:20:59.908" v="774" actId="478"/>
        <pc:sldMkLst>
          <pc:docMk/>
          <pc:sldMk cId="1122106299" sldId="280"/>
        </pc:sldMkLst>
        <pc:spChg chg="del">
          <ac:chgData name="Mari Turos" userId="6b4f8cbd-48a1-49aa-bd28-389d9234375c" providerId="ADAL" clId="{F21216D6-0105-470D-ADCE-00FBE46091ED}" dt="2022-08-08T12:20:59.908" v="774" actId="478"/>
          <ac:spMkLst>
            <pc:docMk/>
            <pc:sldMk cId="1122106299" sldId="280"/>
            <ac:spMk id="4" creationId="{8DAF8EA4-4C8C-46C2-B82B-97EE42F9A8C1}"/>
          </ac:spMkLst>
        </pc:spChg>
      </pc:sldChg>
      <pc:sldChg chg="delSp modSp mod modNotesTx">
        <pc:chgData name="Mari Turos" userId="6b4f8cbd-48a1-49aa-bd28-389d9234375c" providerId="ADAL" clId="{F21216D6-0105-470D-ADCE-00FBE46091ED}" dt="2022-10-14T12:33:01.389" v="1461" actId="20577"/>
        <pc:sldMkLst>
          <pc:docMk/>
          <pc:sldMk cId="3519974238" sldId="282"/>
        </pc:sldMkLst>
        <pc:spChg chg="mod">
          <ac:chgData name="Mari Turos" userId="6b4f8cbd-48a1-49aa-bd28-389d9234375c" providerId="ADAL" clId="{F21216D6-0105-470D-ADCE-00FBE46091ED}" dt="2022-10-03T13:46:59.413" v="1170" actId="14100"/>
          <ac:spMkLst>
            <pc:docMk/>
            <pc:sldMk cId="3519974238" sldId="282"/>
            <ac:spMk id="3" creationId="{C1F3AE71-AF99-4BD9-867E-F1AB1AB0BA5F}"/>
          </ac:spMkLst>
        </pc:spChg>
        <pc:spChg chg="del">
          <ac:chgData name="Mari Turos" userId="6b4f8cbd-48a1-49aa-bd28-389d9234375c" providerId="ADAL" clId="{F21216D6-0105-470D-ADCE-00FBE46091ED}" dt="2022-10-03T13:47:02.350" v="1171" actId="478"/>
          <ac:spMkLst>
            <pc:docMk/>
            <pc:sldMk cId="3519974238" sldId="282"/>
            <ac:spMk id="4" creationId="{601E38F8-943B-4A4A-88FF-3CEB5ED2FFE8}"/>
          </ac:spMkLst>
        </pc:spChg>
      </pc:sldChg>
      <pc:sldChg chg="delSp modSp del mod addCm">
        <pc:chgData name="Mari Turos" userId="6b4f8cbd-48a1-49aa-bd28-389d9234375c" providerId="ADAL" clId="{F21216D6-0105-470D-ADCE-00FBE46091ED}" dt="2022-10-14T12:30:47.252" v="1415" actId="2696"/>
        <pc:sldMkLst>
          <pc:docMk/>
          <pc:sldMk cId="1014345756" sldId="283"/>
        </pc:sldMkLst>
        <pc:spChg chg="mod">
          <ac:chgData name="Mari Turos" userId="6b4f8cbd-48a1-49aa-bd28-389d9234375c" providerId="ADAL" clId="{F21216D6-0105-470D-ADCE-00FBE46091ED}" dt="2022-08-08T12:02:04.009" v="269" actId="20577"/>
          <ac:spMkLst>
            <pc:docMk/>
            <pc:sldMk cId="1014345756" sldId="283"/>
            <ac:spMk id="2" creationId="{94B40C87-2C88-4AB6-9539-8AFA40078A96}"/>
          </ac:spMkLst>
        </pc:spChg>
        <pc:spChg chg="mod">
          <ac:chgData name="Mari Turos" userId="6b4f8cbd-48a1-49aa-bd28-389d9234375c" providerId="ADAL" clId="{F21216D6-0105-470D-ADCE-00FBE46091ED}" dt="2022-08-08T12:01:30.950" v="233" actId="20577"/>
          <ac:spMkLst>
            <pc:docMk/>
            <pc:sldMk cId="1014345756" sldId="283"/>
            <ac:spMk id="3" creationId="{3DD7C751-401B-4645-8EFF-B9A87136EEB7}"/>
          </ac:spMkLst>
        </pc:spChg>
        <pc:spChg chg="del">
          <ac:chgData name="Mari Turos" userId="6b4f8cbd-48a1-49aa-bd28-389d9234375c" providerId="ADAL" clId="{F21216D6-0105-470D-ADCE-00FBE46091ED}" dt="2022-08-08T12:02:34.360" v="270" actId="478"/>
          <ac:spMkLst>
            <pc:docMk/>
            <pc:sldMk cId="1014345756" sldId="283"/>
            <ac:spMk id="4" creationId="{D2DF4142-A00E-4A27-9891-7167E2C6E5EA}"/>
          </ac:spMkLst>
        </pc:spChg>
      </pc:sldChg>
      <pc:sldChg chg="delSp modSp mod">
        <pc:chgData name="Mari Turos" userId="6b4f8cbd-48a1-49aa-bd28-389d9234375c" providerId="ADAL" clId="{F21216D6-0105-470D-ADCE-00FBE46091ED}" dt="2022-10-03T13:48:07.407" v="1195" actId="1037"/>
        <pc:sldMkLst>
          <pc:docMk/>
          <pc:sldMk cId="1778551455" sldId="297"/>
        </pc:sldMkLst>
        <pc:spChg chg="del">
          <ac:chgData name="Mari Turos" userId="6b4f8cbd-48a1-49aa-bd28-389d9234375c" providerId="ADAL" clId="{F21216D6-0105-470D-ADCE-00FBE46091ED}" dt="2022-08-08T12:30:47.805" v="783" actId="478"/>
          <ac:spMkLst>
            <pc:docMk/>
            <pc:sldMk cId="1778551455" sldId="297"/>
            <ac:spMk id="4" creationId="{D592912D-023C-4A6E-8615-40C2EFFF6028}"/>
          </ac:spMkLst>
        </pc:spChg>
        <pc:picChg chg="mod modCrop">
          <ac:chgData name="Mari Turos" userId="6b4f8cbd-48a1-49aa-bd28-389d9234375c" providerId="ADAL" clId="{F21216D6-0105-470D-ADCE-00FBE46091ED}" dt="2022-10-03T13:48:07.407" v="1195" actId="1037"/>
          <ac:picMkLst>
            <pc:docMk/>
            <pc:sldMk cId="1778551455" sldId="297"/>
            <ac:picMk id="6" creationId="{9A188C3D-781D-454B-B516-B7CB09A343BD}"/>
          </ac:picMkLst>
        </pc:picChg>
      </pc:sldChg>
      <pc:sldChg chg="delSp modSp mod">
        <pc:chgData name="Mari Turos" userId="6b4f8cbd-48a1-49aa-bd28-389d9234375c" providerId="ADAL" clId="{F21216D6-0105-470D-ADCE-00FBE46091ED}" dt="2022-10-03T13:48:27.818" v="1227" actId="1037"/>
        <pc:sldMkLst>
          <pc:docMk/>
          <pc:sldMk cId="3502418109" sldId="298"/>
        </pc:sldMkLst>
        <pc:spChg chg="mod">
          <ac:chgData name="Mari Turos" userId="6b4f8cbd-48a1-49aa-bd28-389d9234375c" providerId="ADAL" clId="{F21216D6-0105-470D-ADCE-00FBE46091ED}" dt="2022-08-08T12:31:07.243" v="794" actId="20577"/>
          <ac:spMkLst>
            <pc:docMk/>
            <pc:sldMk cId="3502418109" sldId="298"/>
            <ac:spMk id="2" creationId="{B66ABE67-0D01-4637-83FD-1AAA44F9395D}"/>
          </ac:spMkLst>
        </pc:spChg>
        <pc:spChg chg="del">
          <ac:chgData name="Mari Turos" userId="6b4f8cbd-48a1-49aa-bd28-389d9234375c" providerId="ADAL" clId="{F21216D6-0105-470D-ADCE-00FBE46091ED}" dt="2022-08-08T12:31:12.932" v="795" actId="478"/>
          <ac:spMkLst>
            <pc:docMk/>
            <pc:sldMk cId="3502418109" sldId="298"/>
            <ac:spMk id="4" creationId="{94DD273A-EEA8-4812-BF88-1693F1E21960}"/>
          </ac:spMkLst>
        </pc:spChg>
        <pc:picChg chg="mod modCrop">
          <ac:chgData name="Mari Turos" userId="6b4f8cbd-48a1-49aa-bd28-389d9234375c" providerId="ADAL" clId="{F21216D6-0105-470D-ADCE-00FBE46091ED}" dt="2022-10-03T13:48:27.818" v="1227" actId="1037"/>
          <ac:picMkLst>
            <pc:docMk/>
            <pc:sldMk cId="3502418109" sldId="298"/>
            <ac:picMk id="6" creationId="{259FF1D0-0B14-4933-8AEA-4D25FA6F9970}"/>
          </ac:picMkLst>
        </pc:picChg>
      </pc:sldChg>
      <pc:sldChg chg="delSp modSp mod">
        <pc:chgData name="Mari Turos" userId="6b4f8cbd-48a1-49aa-bd28-389d9234375c" providerId="ADAL" clId="{F21216D6-0105-470D-ADCE-00FBE46091ED}" dt="2022-10-03T13:47:31.415" v="1174" actId="20577"/>
        <pc:sldMkLst>
          <pc:docMk/>
          <pc:sldMk cId="1080363397" sldId="308"/>
        </pc:sldMkLst>
        <pc:spChg chg="mod">
          <ac:chgData name="Mari Turos" userId="6b4f8cbd-48a1-49aa-bd28-389d9234375c" providerId="ADAL" clId="{F21216D6-0105-470D-ADCE-00FBE46091ED}" dt="2022-10-03T13:47:31.415" v="1174" actId="20577"/>
          <ac:spMkLst>
            <pc:docMk/>
            <pc:sldMk cId="1080363397" sldId="308"/>
            <ac:spMk id="3" creationId="{FA17C699-6199-42EA-8AC8-D783E3738EBB}"/>
          </ac:spMkLst>
        </pc:spChg>
        <pc:spChg chg="del">
          <ac:chgData name="Mari Turos" userId="6b4f8cbd-48a1-49aa-bd28-389d9234375c" providerId="ADAL" clId="{F21216D6-0105-470D-ADCE-00FBE46091ED}" dt="2022-08-08T12:21:17.880" v="775" actId="478"/>
          <ac:spMkLst>
            <pc:docMk/>
            <pc:sldMk cId="1080363397" sldId="308"/>
            <ac:spMk id="4" creationId="{14DA7193-623A-4412-AAA7-87A6FA007DB9}"/>
          </ac:spMkLst>
        </pc:spChg>
      </pc:sldChg>
      <pc:sldChg chg="addSp delSp modSp del mod">
        <pc:chgData name="Mari Turos" userId="6b4f8cbd-48a1-49aa-bd28-389d9234375c" providerId="ADAL" clId="{F21216D6-0105-470D-ADCE-00FBE46091ED}" dt="2022-10-03T13:58:17.243" v="1326" actId="2696"/>
        <pc:sldMkLst>
          <pc:docMk/>
          <pc:sldMk cId="3571693340" sldId="427"/>
        </pc:sldMkLst>
        <pc:spChg chg="del">
          <ac:chgData name="Mari Turos" userId="6b4f8cbd-48a1-49aa-bd28-389d9234375c" providerId="ADAL" clId="{F21216D6-0105-470D-ADCE-00FBE46091ED}" dt="2022-10-03T13:56:46.834" v="1241" actId="478"/>
          <ac:spMkLst>
            <pc:docMk/>
            <pc:sldMk cId="3571693340" sldId="427"/>
            <ac:spMk id="2" creationId="{4EE9999D-79AF-4409-9EB0-08BEC624C5AD}"/>
          </ac:spMkLst>
        </pc:spChg>
        <pc:spChg chg="add mod">
          <ac:chgData name="Mari Turos" userId="6b4f8cbd-48a1-49aa-bd28-389d9234375c" providerId="ADAL" clId="{F21216D6-0105-470D-ADCE-00FBE46091ED}" dt="2022-10-03T13:56:46.834" v="1241" actId="478"/>
          <ac:spMkLst>
            <pc:docMk/>
            <pc:sldMk cId="3571693340" sldId="427"/>
            <ac:spMk id="4" creationId="{B0F3C44D-C3CE-4899-97AE-BA9D77075A07}"/>
          </ac:spMkLst>
        </pc:spChg>
        <pc:spChg chg="del">
          <ac:chgData name="Mari Turos" userId="6b4f8cbd-48a1-49aa-bd28-389d9234375c" providerId="ADAL" clId="{F21216D6-0105-470D-ADCE-00FBE46091ED}" dt="2022-08-08T12:32:12.511" v="844" actId="478"/>
          <ac:spMkLst>
            <pc:docMk/>
            <pc:sldMk cId="3571693340" sldId="427"/>
            <ac:spMk id="4" creationId="{CDB6406F-E638-426F-95F2-79A7D747E5B4}"/>
          </ac:spMkLst>
        </pc:spChg>
        <pc:spChg chg="mod">
          <ac:chgData name="Mari Turos" userId="6b4f8cbd-48a1-49aa-bd28-389d9234375c" providerId="ADAL" clId="{F21216D6-0105-470D-ADCE-00FBE46091ED}" dt="2022-10-03T13:48:53.106" v="1232" actId="20577"/>
          <ac:spMkLst>
            <pc:docMk/>
            <pc:sldMk cId="3571693340" sldId="427"/>
            <ac:spMk id="7" creationId="{05FF8573-234C-4D81-A463-C72CEDFD38F5}"/>
          </ac:spMkLst>
        </pc:spChg>
      </pc:sldChg>
      <pc:sldChg chg="addSp delSp modSp mod">
        <pc:chgData name="Mari Turos" userId="6b4f8cbd-48a1-49aa-bd28-389d9234375c" providerId="ADAL" clId="{F21216D6-0105-470D-ADCE-00FBE46091ED}" dt="2022-10-03T13:44:57.666" v="1158" actId="20577"/>
        <pc:sldMkLst>
          <pc:docMk/>
          <pc:sldMk cId="419893501" sldId="432"/>
        </pc:sldMkLst>
        <pc:spChg chg="mod">
          <ac:chgData name="Mari Turos" userId="6b4f8cbd-48a1-49aa-bd28-389d9234375c" providerId="ADAL" clId="{F21216D6-0105-470D-ADCE-00FBE46091ED}" dt="2022-08-08T12:13:43.806" v="574" actId="20577"/>
          <ac:spMkLst>
            <pc:docMk/>
            <pc:sldMk cId="419893501" sldId="432"/>
            <ac:spMk id="2" creationId="{00000000-0000-0000-0000-000000000000}"/>
          </ac:spMkLst>
        </pc:spChg>
        <pc:spChg chg="add del mod">
          <ac:chgData name="Mari Turos" userId="6b4f8cbd-48a1-49aa-bd28-389d9234375c" providerId="ADAL" clId="{F21216D6-0105-470D-ADCE-00FBE46091ED}" dt="2022-10-03T13:44:57.666" v="1158" actId="20577"/>
          <ac:spMkLst>
            <pc:docMk/>
            <pc:sldMk cId="419893501" sldId="432"/>
            <ac:spMk id="3" creationId="{00000000-0000-0000-0000-000000000000}"/>
          </ac:spMkLst>
        </pc:spChg>
        <pc:spChg chg="del">
          <ac:chgData name="Mari Turos" userId="6b4f8cbd-48a1-49aa-bd28-389d9234375c" providerId="ADAL" clId="{F21216D6-0105-470D-ADCE-00FBE46091ED}" dt="2022-08-08T12:14:30.572" v="588" actId="478"/>
          <ac:spMkLst>
            <pc:docMk/>
            <pc:sldMk cId="419893501" sldId="432"/>
            <ac:spMk id="4" creationId="{00000000-0000-0000-0000-000000000000}"/>
          </ac:spMkLst>
        </pc:spChg>
        <pc:spChg chg="add del mod">
          <ac:chgData name="Mari Turos" userId="6b4f8cbd-48a1-49aa-bd28-389d9234375c" providerId="ADAL" clId="{F21216D6-0105-470D-ADCE-00FBE46091ED}" dt="2022-08-08T12:13:31.096" v="571" actId="478"/>
          <ac:spMkLst>
            <pc:docMk/>
            <pc:sldMk cId="419893501" sldId="432"/>
            <ac:spMk id="6" creationId="{2FC170B8-2514-4774-AD9B-60452AB38662}"/>
          </ac:spMkLst>
        </pc:spChg>
      </pc:sldChg>
      <pc:sldChg chg="delSp modSp del mod">
        <pc:chgData name="Mari Turos" userId="6b4f8cbd-48a1-49aa-bd28-389d9234375c" providerId="ADAL" clId="{F21216D6-0105-470D-ADCE-00FBE46091ED}" dt="2022-10-14T12:30:38.400" v="1414" actId="2696"/>
        <pc:sldMkLst>
          <pc:docMk/>
          <pc:sldMk cId="2344082647" sldId="434"/>
        </pc:sldMkLst>
        <pc:spChg chg="mod">
          <ac:chgData name="Mari Turos" userId="6b4f8cbd-48a1-49aa-bd28-389d9234375c" providerId="ADAL" clId="{F21216D6-0105-470D-ADCE-00FBE46091ED}" dt="2022-08-08T11:59:20.996" v="91" actId="6549"/>
          <ac:spMkLst>
            <pc:docMk/>
            <pc:sldMk cId="2344082647" sldId="434"/>
            <ac:spMk id="2" creationId="{EF62B7F0-CC33-4950-B844-8872D8FDA6D5}"/>
          </ac:spMkLst>
        </pc:spChg>
        <pc:spChg chg="mod">
          <ac:chgData name="Mari Turos" userId="6b4f8cbd-48a1-49aa-bd28-389d9234375c" providerId="ADAL" clId="{F21216D6-0105-470D-ADCE-00FBE46091ED}" dt="2022-10-14T12:20:27.069" v="1413"/>
          <ac:spMkLst>
            <pc:docMk/>
            <pc:sldMk cId="2344082647" sldId="434"/>
            <ac:spMk id="3" creationId="{E0A23594-F05E-4A54-9238-35ED7B4323B1}"/>
          </ac:spMkLst>
        </pc:spChg>
        <pc:spChg chg="del">
          <ac:chgData name="Mari Turos" userId="6b4f8cbd-48a1-49aa-bd28-389d9234375c" providerId="ADAL" clId="{F21216D6-0105-470D-ADCE-00FBE46091ED}" dt="2022-08-08T12:00:34.215" v="232" actId="478"/>
          <ac:spMkLst>
            <pc:docMk/>
            <pc:sldMk cId="2344082647" sldId="434"/>
            <ac:spMk id="4" creationId="{32793A98-B5A1-4A02-A862-20F72D7E54C9}"/>
          </ac:spMkLst>
        </pc:spChg>
        <pc:spChg chg="mod">
          <ac:chgData name="Mari Turos" userId="6b4f8cbd-48a1-49aa-bd28-389d9234375c" providerId="ADAL" clId="{F21216D6-0105-470D-ADCE-00FBE46091ED}" dt="2022-08-08T12:00:24.488" v="231" actId="1035"/>
          <ac:spMkLst>
            <pc:docMk/>
            <pc:sldMk cId="2344082647" sldId="434"/>
            <ac:spMk id="5" creationId="{79E9B112-EB04-4334-826D-39274B506FB7}"/>
          </ac:spMkLst>
        </pc:spChg>
      </pc:sldChg>
      <pc:sldChg chg="delSp modSp mod">
        <pc:chgData name="Mari Turos" userId="6b4f8cbd-48a1-49aa-bd28-389d9234375c" providerId="ADAL" clId="{F21216D6-0105-470D-ADCE-00FBE46091ED}" dt="2022-08-08T12:03:49.894" v="280" actId="20577"/>
        <pc:sldMkLst>
          <pc:docMk/>
          <pc:sldMk cId="955480923" sldId="439"/>
        </pc:sldMkLst>
        <pc:spChg chg="del">
          <ac:chgData name="Mari Turos" userId="6b4f8cbd-48a1-49aa-bd28-389d9234375c" providerId="ADAL" clId="{F21216D6-0105-470D-ADCE-00FBE46091ED}" dt="2022-08-08T12:03:37.516" v="272" actId="478"/>
          <ac:spMkLst>
            <pc:docMk/>
            <pc:sldMk cId="955480923" sldId="439"/>
            <ac:spMk id="3" creationId="{16BA2BCF-52FD-4C74-85E5-2D49C5865C7C}"/>
          </ac:spMkLst>
        </pc:spChg>
        <pc:spChg chg="del">
          <ac:chgData name="Mari Turos" userId="6b4f8cbd-48a1-49aa-bd28-389d9234375c" providerId="ADAL" clId="{F21216D6-0105-470D-ADCE-00FBE46091ED}" dt="2022-08-08T12:03:33.749" v="271" actId="478"/>
          <ac:spMkLst>
            <pc:docMk/>
            <pc:sldMk cId="955480923" sldId="439"/>
            <ac:spMk id="4" creationId="{AA06B135-B57F-49BB-AE39-2277E05D2711}"/>
          </ac:spMkLst>
        </pc:spChg>
        <pc:spChg chg="mod">
          <ac:chgData name="Mari Turos" userId="6b4f8cbd-48a1-49aa-bd28-389d9234375c" providerId="ADAL" clId="{F21216D6-0105-470D-ADCE-00FBE46091ED}" dt="2022-08-08T12:03:49.894" v="280" actId="20577"/>
          <ac:spMkLst>
            <pc:docMk/>
            <pc:sldMk cId="955480923" sldId="439"/>
            <ac:spMk id="5" creationId="{4C929ABC-FDE0-40BB-864F-155E9C399E3D}"/>
          </ac:spMkLst>
        </pc:spChg>
      </pc:sldChg>
      <pc:sldChg chg="delSp modSp mod">
        <pc:chgData name="Mari Turos" userId="6b4f8cbd-48a1-49aa-bd28-389d9234375c" providerId="ADAL" clId="{F21216D6-0105-470D-ADCE-00FBE46091ED}" dt="2022-08-08T12:13:10.589" v="569" actId="20577"/>
        <pc:sldMkLst>
          <pc:docMk/>
          <pc:sldMk cId="2624878617" sldId="440"/>
        </pc:sldMkLst>
        <pc:spChg chg="mod">
          <ac:chgData name="Mari Turos" userId="6b4f8cbd-48a1-49aa-bd28-389d9234375c" providerId="ADAL" clId="{F21216D6-0105-470D-ADCE-00FBE46091ED}" dt="2022-08-08T12:08:26.801" v="376" actId="20577"/>
          <ac:spMkLst>
            <pc:docMk/>
            <pc:sldMk cId="2624878617" sldId="440"/>
            <ac:spMk id="2" creationId="{F948B8A3-29BE-4544-9E54-8B95A15B55E5}"/>
          </ac:spMkLst>
        </pc:spChg>
        <pc:spChg chg="del">
          <ac:chgData name="Mari Turos" userId="6b4f8cbd-48a1-49aa-bd28-389d9234375c" providerId="ADAL" clId="{F21216D6-0105-470D-ADCE-00FBE46091ED}" dt="2022-08-08T12:04:32.364" v="282" actId="478"/>
          <ac:spMkLst>
            <pc:docMk/>
            <pc:sldMk cId="2624878617" sldId="440"/>
            <ac:spMk id="3" creationId="{81A69AC5-7419-4AB7-A87A-656E03536337}"/>
          </ac:spMkLst>
        </pc:spChg>
        <pc:spChg chg="del">
          <ac:chgData name="Mari Turos" userId="6b4f8cbd-48a1-49aa-bd28-389d9234375c" providerId="ADAL" clId="{F21216D6-0105-470D-ADCE-00FBE46091ED}" dt="2022-08-08T12:04:26.257" v="281" actId="478"/>
          <ac:spMkLst>
            <pc:docMk/>
            <pc:sldMk cId="2624878617" sldId="440"/>
            <ac:spMk id="4" creationId="{000E7147-18EB-4F14-B94E-9028FE134B93}"/>
          </ac:spMkLst>
        </pc:spChg>
        <pc:spChg chg="mod">
          <ac:chgData name="Mari Turos" userId="6b4f8cbd-48a1-49aa-bd28-389d9234375c" providerId="ADAL" clId="{F21216D6-0105-470D-ADCE-00FBE46091ED}" dt="2022-08-08T12:13:10.589" v="569" actId="20577"/>
          <ac:spMkLst>
            <pc:docMk/>
            <pc:sldMk cId="2624878617" sldId="440"/>
            <ac:spMk id="5" creationId="{F9D8A487-AD62-45BF-ADBB-D00F75F14193}"/>
          </ac:spMkLst>
        </pc:spChg>
      </pc:sldChg>
      <pc:sldChg chg="delSp modSp mod addCm modCm">
        <pc:chgData name="Mari Turos" userId="6b4f8cbd-48a1-49aa-bd28-389d9234375c" providerId="ADAL" clId="{F21216D6-0105-470D-ADCE-00FBE46091ED}" dt="2022-10-12T07:55:32.108" v="1410"/>
        <pc:sldMkLst>
          <pc:docMk/>
          <pc:sldMk cId="1587099415" sldId="441"/>
        </pc:sldMkLst>
        <pc:spChg chg="mod">
          <ac:chgData name="Mari Turos" userId="6b4f8cbd-48a1-49aa-bd28-389d9234375c" providerId="ADAL" clId="{F21216D6-0105-470D-ADCE-00FBE46091ED}" dt="2022-10-03T13:46:44.138" v="1169" actId="14100"/>
          <ac:spMkLst>
            <pc:docMk/>
            <pc:sldMk cId="1587099415" sldId="441"/>
            <ac:spMk id="3" creationId="{00000000-0000-0000-0000-000000000000}"/>
          </ac:spMkLst>
        </pc:spChg>
        <pc:spChg chg="del">
          <ac:chgData name="Mari Turos" userId="6b4f8cbd-48a1-49aa-bd28-389d9234375c" providerId="ADAL" clId="{F21216D6-0105-470D-ADCE-00FBE46091ED}" dt="2022-08-08T12:18:19.045" v="719" actId="478"/>
          <ac:spMkLst>
            <pc:docMk/>
            <pc:sldMk cId="1587099415" sldId="441"/>
            <ac:spMk id="4" creationId="{00000000-0000-0000-0000-000000000000}"/>
          </ac:spMkLst>
        </pc:spChg>
      </pc:sldChg>
      <pc:sldChg chg="modSp del mod">
        <pc:chgData name="Mari Turos" userId="6b4f8cbd-48a1-49aa-bd28-389d9234375c" providerId="ADAL" clId="{F21216D6-0105-470D-ADCE-00FBE46091ED}" dt="2022-10-14T12:33:27.645" v="1462" actId="2696"/>
        <pc:sldMkLst>
          <pc:docMk/>
          <pc:sldMk cId="3738085741" sldId="442"/>
        </pc:sldMkLst>
        <pc:spChg chg="mod">
          <ac:chgData name="Mari Turos" userId="6b4f8cbd-48a1-49aa-bd28-389d9234375c" providerId="ADAL" clId="{F21216D6-0105-470D-ADCE-00FBE46091ED}" dt="2022-10-14T12:31:06.157" v="1417"/>
          <ac:spMkLst>
            <pc:docMk/>
            <pc:sldMk cId="3738085741" sldId="442"/>
            <ac:spMk id="3" creationId="{577C2C59-48F7-4A9E-9804-980D66B892A8}"/>
          </ac:spMkLst>
        </pc:spChg>
      </pc:sldChg>
      <pc:sldChg chg="addSp delSp modSp mod delCm modCm">
        <pc:chgData name="Mari Turos" userId="6b4f8cbd-48a1-49aa-bd28-389d9234375c" providerId="ADAL" clId="{F21216D6-0105-470D-ADCE-00FBE46091ED}" dt="2022-10-04T09:28:29.882" v="1407" actId="14100"/>
        <pc:sldMkLst>
          <pc:docMk/>
          <pc:sldMk cId="1508113778" sldId="633"/>
        </pc:sldMkLst>
        <pc:spChg chg="del mod">
          <ac:chgData name="Mari Turos" userId="6b4f8cbd-48a1-49aa-bd28-389d9234375c" providerId="ADAL" clId="{F21216D6-0105-470D-ADCE-00FBE46091ED}" dt="2022-10-04T09:22:25.679" v="1349" actId="478"/>
          <ac:spMkLst>
            <pc:docMk/>
            <pc:sldMk cId="1508113778" sldId="633"/>
            <ac:spMk id="2" creationId="{6902181B-B210-4419-9C1B-D1EE9D197DED}"/>
          </ac:spMkLst>
        </pc:spChg>
        <pc:spChg chg="mod">
          <ac:chgData name="Mari Turos" userId="6b4f8cbd-48a1-49aa-bd28-389d9234375c" providerId="ADAL" clId="{F21216D6-0105-470D-ADCE-00FBE46091ED}" dt="2022-10-04T09:28:29.882" v="1407" actId="14100"/>
          <ac:spMkLst>
            <pc:docMk/>
            <pc:sldMk cId="1508113778" sldId="633"/>
            <ac:spMk id="3" creationId="{5B76AE10-599D-428C-963F-4D9D066450C0}"/>
          </ac:spMkLst>
        </pc:spChg>
        <pc:spChg chg="add del mod">
          <ac:chgData name="Mari Turos" userId="6b4f8cbd-48a1-49aa-bd28-389d9234375c" providerId="ADAL" clId="{F21216D6-0105-470D-ADCE-00FBE46091ED}" dt="2022-10-04T09:22:29.435" v="1350" actId="478"/>
          <ac:spMkLst>
            <pc:docMk/>
            <pc:sldMk cId="1508113778" sldId="633"/>
            <ac:spMk id="5" creationId="{3D19DFAC-B38B-4EA5-8332-7E8073456350}"/>
          </ac:spMkLst>
        </pc:spChg>
        <pc:spChg chg="add mod">
          <ac:chgData name="Mari Turos" userId="6b4f8cbd-48a1-49aa-bd28-389d9234375c" providerId="ADAL" clId="{F21216D6-0105-470D-ADCE-00FBE46091ED}" dt="2022-10-04T09:28:12.457" v="1406" actId="20577"/>
          <ac:spMkLst>
            <pc:docMk/>
            <pc:sldMk cId="1508113778" sldId="633"/>
            <ac:spMk id="6" creationId="{7A307900-4036-488E-85D4-7E7AC61B6ACD}"/>
          </ac:spMkLst>
        </pc:spChg>
      </pc:sldChg>
      <pc:sldChg chg="addSp delSp modSp new mod setBg">
        <pc:chgData name="Mari Turos" userId="6b4f8cbd-48a1-49aa-bd28-389d9234375c" providerId="ADAL" clId="{F21216D6-0105-470D-ADCE-00FBE46091ED}" dt="2022-10-03T13:58:07.061" v="1325" actId="20577"/>
        <pc:sldMkLst>
          <pc:docMk/>
          <pc:sldMk cId="3701518199" sldId="634"/>
        </pc:sldMkLst>
        <pc:spChg chg="del">
          <ac:chgData name="Mari Turos" userId="6b4f8cbd-48a1-49aa-bd28-389d9234375c" providerId="ADAL" clId="{F21216D6-0105-470D-ADCE-00FBE46091ED}" dt="2022-10-03T13:57:01.824" v="1243" actId="478"/>
          <ac:spMkLst>
            <pc:docMk/>
            <pc:sldMk cId="3701518199" sldId="634"/>
            <ac:spMk id="2" creationId="{F26E848D-CC8C-4137-B79C-EFFD43242109}"/>
          </ac:spMkLst>
        </pc:spChg>
        <pc:spChg chg="del">
          <ac:chgData name="Mari Turos" userId="6b4f8cbd-48a1-49aa-bd28-389d9234375c" providerId="ADAL" clId="{F21216D6-0105-470D-ADCE-00FBE46091ED}" dt="2022-10-03T13:57:04.482" v="1244" actId="478"/>
          <ac:spMkLst>
            <pc:docMk/>
            <pc:sldMk cId="3701518199" sldId="634"/>
            <ac:spMk id="3" creationId="{BB795C55-288C-4BDC-BD3D-10F163EFF148}"/>
          </ac:spMkLst>
        </pc:spChg>
        <pc:spChg chg="del">
          <ac:chgData name="Mari Turos" userId="6b4f8cbd-48a1-49aa-bd28-389d9234375c" providerId="ADAL" clId="{F21216D6-0105-470D-ADCE-00FBE46091ED}" dt="2022-10-03T13:56:13.639" v="1238" actId="478"/>
          <ac:spMkLst>
            <pc:docMk/>
            <pc:sldMk cId="3701518199" sldId="634"/>
            <ac:spMk id="4" creationId="{4C999AC2-013B-4FB8-85A8-75136F62F957}"/>
          </ac:spMkLst>
        </pc:spChg>
        <pc:spChg chg="del">
          <ac:chgData name="Mari Turos" userId="6b4f8cbd-48a1-49aa-bd28-389d9234375c" providerId="ADAL" clId="{F21216D6-0105-470D-ADCE-00FBE46091ED}" dt="2022-10-03T13:56:17.377" v="1239" actId="478"/>
          <ac:spMkLst>
            <pc:docMk/>
            <pc:sldMk cId="3701518199" sldId="634"/>
            <ac:spMk id="5" creationId="{621AF182-1456-4D57-AFD7-D3E982203286}"/>
          </ac:spMkLst>
        </pc:spChg>
        <pc:spChg chg="add mod">
          <ac:chgData name="Mari Turos" userId="6b4f8cbd-48a1-49aa-bd28-389d9234375c" providerId="ADAL" clId="{F21216D6-0105-470D-ADCE-00FBE46091ED}" dt="2022-10-03T13:57:12.853" v="1245" actId="14100"/>
          <ac:spMkLst>
            <pc:docMk/>
            <pc:sldMk cId="3701518199" sldId="634"/>
            <ac:spMk id="6" creationId="{794213CF-0790-4ABE-A5D9-84E270E2C85F}"/>
          </ac:spMkLst>
        </pc:spChg>
        <pc:spChg chg="add mod">
          <ac:chgData name="Mari Turos" userId="6b4f8cbd-48a1-49aa-bd28-389d9234375c" providerId="ADAL" clId="{F21216D6-0105-470D-ADCE-00FBE46091ED}" dt="2022-10-03T13:58:07.061" v="1325" actId="20577"/>
          <ac:spMkLst>
            <pc:docMk/>
            <pc:sldMk cId="3701518199" sldId="634"/>
            <ac:spMk id="7" creationId="{4C517C80-9392-4E78-AE3D-297A836DA4CC}"/>
          </ac:spMkLst>
        </pc:spChg>
      </pc:sldChg>
      <pc:sldChg chg="addCm">
        <pc:chgData name="Mari Turos" userId="6b4f8cbd-48a1-49aa-bd28-389d9234375c" providerId="ADAL" clId="{F21216D6-0105-470D-ADCE-00FBE46091ED}" dt="2022-10-12T07:56:57.295" v="1411" actId="1589"/>
        <pc:sldMkLst>
          <pc:docMk/>
          <pc:sldMk cId="1326141664" sldId="635"/>
        </pc:sldMkLst>
      </pc:sldChg>
      <pc:sldChg chg="add del setBg">
        <pc:chgData name="Mari Turos" userId="6b4f8cbd-48a1-49aa-bd28-389d9234375c" providerId="ADAL" clId="{F21216D6-0105-470D-ADCE-00FBE46091ED}" dt="2022-10-03T13:51:32.596" v="1237"/>
        <pc:sldMkLst>
          <pc:docMk/>
          <pc:sldMk cId="2453785598" sldId="638"/>
        </pc:sldMkLst>
      </pc:sldChg>
      <pc:sldMasterChg chg="new del mod addSldLayout delSldLayout">
        <pc:chgData name="Mari Turos" userId="6b4f8cbd-48a1-49aa-bd28-389d9234375c" providerId="ADAL" clId="{F21216D6-0105-470D-ADCE-00FBE46091ED}" dt="2022-10-03T13:51:27.881" v="1236" actId="6938"/>
        <pc:sldMasterMkLst>
          <pc:docMk/>
          <pc:sldMasterMk cId="3106464089" sldId="2147483671"/>
        </pc:sldMasterMkLst>
        <pc:sldLayoutChg chg="new del replId">
          <pc:chgData name="Mari Turos" userId="6b4f8cbd-48a1-49aa-bd28-389d9234375c" providerId="ADAL" clId="{F21216D6-0105-470D-ADCE-00FBE46091ED}" dt="2022-10-03T13:51:27.881" v="1236" actId="6938"/>
          <pc:sldLayoutMkLst>
            <pc:docMk/>
            <pc:sldMasterMk cId="3106464089" sldId="2147483671"/>
            <pc:sldLayoutMk cId="21911469" sldId="2147483672"/>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4251750969" sldId="2147483673"/>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1293881304" sldId="2147483674"/>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1309411853" sldId="2147483675"/>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4266640975" sldId="2147483676"/>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1357159261" sldId="2147483677"/>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4219468617" sldId="2147483678"/>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4279272078" sldId="2147483679"/>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572408241" sldId="2147483680"/>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822897816" sldId="2147483681"/>
          </pc:sldLayoutMkLst>
        </pc:sldLayoutChg>
        <pc:sldLayoutChg chg="new del replId">
          <pc:chgData name="Mari Turos" userId="6b4f8cbd-48a1-49aa-bd28-389d9234375c" providerId="ADAL" clId="{F21216D6-0105-470D-ADCE-00FBE46091ED}" dt="2022-10-03T13:51:27.881" v="1236" actId="6938"/>
          <pc:sldLayoutMkLst>
            <pc:docMk/>
            <pc:sldMasterMk cId="3106464089" sldId="2147483671"/>
            <pc:sldLayoutMk cId="3817023855" sldId="2147483682"/>
          </pc:sldLayoutMkLst>
        </pc:sldLayoutChg>
      </pc:sldMasterChg>
    </pc:docChg>
  </pc:docChgLst>
  <pc:docChgLst>
    <pc:chgData name="Mari Turos" userId="S::martu12@vgregion.se::6b4f8cbd-48a1-49aa-bd28-389d9234375c" providerId="AD" clId="Web-{5FA96E69-B0A0-45C6-8680-221699FC4873}"/>
    <pc:docChg chg="modSld">
      <pc:chgData name="Mari Turos" userId="S::martu12@vgregion.se::6b4f8cbd-48a1-49aa-bd28-389d9234375c" providerId="AD" clId="Web-{5FA96E69-B0A0-45C6-8680-221699FC4873}" dt="2022-07-26T10:18:35.948" v="1" actId="20577"/>
      <pc:docMkLst>
        <pc:docMk/>
      </pc:docMkLst>
      <pc:sldChg chg="modSp">
        <pc:chgData name="Mari Turos" userId="S::martu12@vgregion.se::6b4f8cbd-48a1-49aa-bd28-389d9234375c" providerId="AD" clId="Web-{5FA96E69-B0A0-45C6-8680-221699FC4873}" dt="2022-07-26T10:18:35.948" v="1" actId="20577"/>
        <pc:sldMkLst>
          <pc:docMk/>
          <pc:sldMk cId="2344082647" sldId="434"/>
        </pc:sldMkLst>
        <pc:spChg chg="mod">
          <ac:chgData name="Mari Turos" userId="S::martu12@vgregion.se::6b4f8cbd-48a1-49aa-bd28-389d9234375c" providerId="AD" clId="Web-{5FA96E69-B0A0-45C6-8680-221699FC4873}" dt="2022-07-26T10:18:35.948" v="1" actId="20577"/>
          <ac:spMkLst>
            <pc:docMk/>
            <pc:sldMk cId="2344082647" sldId="434"/>
            <ac:spMk id="3" creationId="{E0A23594-F05E-4A54-9238-35ED7B4323B1}"/>
          </ac:spMkLst>
        </pc:spChg>
      </pc:sldChg>
    </pc:docChg>
  </pc:docChgLst>
  <pc:docChgLst>
    <pc:chgData name="Mari Turos" userId="6b4f8cbd-48a1-49aa-bd28-389d9234375c" providerId="ADAL" clId="{378A480E-BFC1-4F57-817D-D9333DE3E512}"/>
    <pc:docChg chg="undo redo custSel addSld delSld modSld sldOrd">
      <pc:chgData name="Mari Turos" userId="6b4f8cbd-48a1-49aa-bd28-389d9234375c" providerId="ADAL" clId="{378A480E-BFC1-4F57-817D-D9333DE3E512}" dt="2022-05-20T13:14:07.576" v="10126" actId="255"/>
      <pc:docMkLst>
        <pc:docMk/>
      </pc:docMkLst>
      <pc:sldChg chg="del modNotesTx">
        <pc:chgData name="Mari Turos" userId="6b4f8cbd-48a1-49aa-bd28-389d9234375c" providerId="ADAL" clId="{378A480E-BFC1-4F57-817D-D9333DE3E512}" dt="2022-05-02T11:36:44.264" v="306" actId="2696"/>
        <pc:sldMkLst>
          <pc:docMk/>
          <pc:sldMk cId="3042911945" sldId="267"/>
        </pc:sldMkLst>
      </pc:sldChg>
      <pc:sldChg chg="delSp modSp mod modNotesTx">
        <pc:chgData name="Mari Turos" userId="6b4f8cbd-48a1-49aa-bd28-389d9234375c" providerId="ADAL" clId="{378A480E-BFC1-4F57-817D-D9333DE3E512}" dt="2022-05-03T10:35:51.450" v="5971" actId="1037"/>
        <pc:sldMkLst>
          <pc:docMk/>
          <pc:sldMk cId="1952506942" sldId="274"/>
        </pc:sldMkLst>
        <pc:spChg chg="mod">
          <ac:chgData name="Mari Turos" userId="6b4f8cbd-48a1-49aa-bd28-389d9234375c" providerId="ADAL" clId="{378A480E-BFC1-4F57-817D-D9333DE3E512}" dt="2022-05-02T16:54:10.937" v="4302" actId="1035"/>
          <ac:spMkLst>
            <pc:docMk/>
            <pc:sldMk cId="1952506942" sldId="274"/>
            <ac:spMk id="2" creationId="{A8CE47D4-059E-414A-B012-857DCDFA8538}"/>
          </ac:spMkLst>
        </pc:spChg>
        <pc:spChg chg="del">
          <ac:chgData name="Mari Turos" userId="6b4f8cbd-48a1-49aa-bd28-389d9234375c" providerId="ADAL" clId="{378A480E-BFC1-4F57-817D-D9333DE3E512}" dt="2022-05-02T16:54:14.936" v="4303" actId="478"/>
          <ac:spMkLst>
            <pc:docMk/>
            <pc:sldMk cId="1952506942" sldId="274"/>
            <ac:spMk id="4" creationId="{16A21615-B8F7-457C-A0BD-EA889726A96D}"/>
          </ac:spMkLst>
        </pc:spChg>
        <pc:picChg chg="mod">
          <ac:chgData name="Mari Turos" userId="6b4f8cbd-48a1-49aa-bd28-389d9234375c" providerId="ADAL" clId="{378A480E-BFC1-4F57-817D-D9333DE3E512}" dt="2022-05-02T16:57:45.717" v="4625" actId="1036"/>
          <ac:picMkLst>
            <pc:docMk/>
            <pc:sldMk cId="1952506942" sldId="274"/>
            <ac:picMk id="6" creationId="{C33A16AA-ECBF-4999-9C52-587241DC4DC6}"/>
          </ac:picMkLst>
        </pc:picChg>
        <pc:picChg chg="mod">
          <ac:chgData name="Mari Turos" userId="6b4f8cbd-48a1-49aa-bd28-389d9234375c" providerId="ADAL" clId="{378A480E-BFC1-4F57-817D-D9333DE3E512}" dt="2022-05-03T10:35:51.450" v="5971" actId="1037"/>
          <ac:picMkLst>
            <pc:docMk/>
            <pc:sldMk cId="1952506942" sldId="274"/>
            <ac:picMk id="7" creationId="{BBBAB983-7FE9-4683-96E3-01257E509BA4}"/>
          </ac:picMkLst>
        </pc:picChg>
        <pc:picChg chg="mod">
          <ac:chgData name="Mari Turos" userId="6b4f8cbd-48a1-49aa-bd28-389d9234375c" providerId="ADAL" clId="{378A480E-BFC1-4F57-817D-D9333DE3E512}" dt="2022-05-02T16:57:45.717" v="4625" actId="1036"/>
          <ac:picMkLst>
            <pc:docMk/>
            <pc:sldMk cId="1952506942" sldId="274"/>
            <ac:picMk id="8" creationId="{07908B47-8E76-4A7E-9C3F-EB9421DE5D50}"/>
          </ac:picMkLst>
        </pc:picChg>
      </pc:sldChg>
      <pc:sldChg chg="delSp modSp mod delCm">
        <pc:chgData name="Mari Turos" userId="6b4f8cbd-48a1-49aa-bd28-389d9234375c" providerId="ADAL" clId="{378A480E-BFC1-4F57-817D-D9333DE3E512}" dt="2022-05-04T08:30:16.246" v="7913" actId="1037"/>
        <pc:sldMkLst>
          <pc:docMk/>
          <pc:sldMk cId="4134222310" sldId="275"/>
        </pc:sldMkLst>
        <pc:spChg chg="mod">
          <ac:chgData name="Mari Turos" userId="6b4f8cbd-48a1-49aa-bd28-389d9234375c" providerId="ADAL" clId="{378A480E-BFC1-4F57-817D-D9333DE3E512}" dt="2022-05-02T15:03:23.621" v="3022" actId="1038"/>
          <ac:spMkLst>
            <pc:docMk/>
            <pc:sldMk cId="4134222310" sldId="275"/>
            <ac:spMk id="2" creationId="{9D2EFB2F-0D8F-4E61-BD2B-662EF56B9B63}"/>
          </ac:spMkLst>
        </pc:spChg>
        <pc:spChg chg="del">
          <ac:chgData name="Mari Turos" userId="6b4f8cbd-48a1-49aa-bd28-389d9234375c" providerId="ADAL" clId="{378A480E-BFC1-4F57-817D-D9333DE3E512}" dt="2022-05-02T14:45:51.627" v="2617" actId="478"/>
          <ac:spMkLst>
            <pc:docMk/>
            <pc:sldMk cId="4134222310" sldId="275"/>
            <ac:spMk id="4" creationId="{D0FC2D77-4924-46AE-B036-5CC7DE5504C1}"/>
          </ac:spMkLst>
        </pc:spChg>
        <pc:spChg chg="mod">
          <ac:chgData name="Mari Turos" userId="6b4f8cbd-48a1-49aa-bd28-389d9234375c" providerId="ADAL" clId="{378A480E-BFC1-4F57-817D-D9333DE3E512}" dt="2022-05-04T08:30:16.246" v="7913" actId="1037"/>
          <ac:spMkLst>
            <pc:docMk/>
            <pc:sldMk cId="4134222310" sldId="275"/>
            <ac:spMk id="6" creationId="{63BC9818-B37E-471A-BD11-22961D2F6AC1}"/>
          </ac:spMkLst>
        </pc:spChg>
        <pc:spChg chg="mod">
          <ac:chgData name="Mari Turos" userId="6b4f8cbd-48a1-49aa-bd28-389d9234375c" providerId="ADAL" clId="{378A480E-BFC1-4F57-817D-D9333DE3E512}" dt="2022-05-03T11:22:26.435" v="7022" actId="255"/>
          <ac:spMkLst>
            <pc:docMk/>
            <pc:sldMk cId="4134222310" sldId="275"/>
            <ac:spMk id="15" creationId="{BB924E4D-7271-45BF-8185-09E605E0B430}"/>
          </ac:spMkLst>
        </pc:spChg>
        <pc:picChg chg="mod">
          <ac:chgData name="Mari Turos" userId="6b4f8cbd-48a1-49aa-bd28-389d9234375c" providerId="ADAL" clId="{378A480E-BFC1-4F57-817D-D9333DE3E512}" dt="2022-05-04T08:29:53.890" v="7881" actId="1582"/>
          <ac:picMkLst>
            <pc:docMk/>
            <pc:sldMk cId="4134222310" sldId="275"/>
            <ac:picMk id="5" creationId="{3A93AD8B-6BCD-4389-8797-EBD21F9E99E0}"/>
          </ac:picMkLst>
        </pc:picChg>
        <pc:picChg chg="del mod">
          <ac:chgData name="Mari Turos" userId="6b4f8cbd-48a1-49aa-bd28-389d9234375c" providerId="ADAL" clId="{378A480E-BFC1-4F57-817D-D9333DE3E512}" dt="2022-05-02T14:48:54.586" v="2720" actId="478"/>
          <ac:picMkLst>
            <pc:docMk/>
            <pc:sldMk cId="4134222310" sldId="275"/>
            <ac:picMk id="13" creationId="{3E90322A-94D8-4662-9284-A7CA1BF741ED}"/>
          </ac:picMkLst>
        </pc:picChg>
      </pc:sldChg>
      <pc:sldChg chg="delSp modSp mod">
        <pc:chgData name="Mari Turos" userId="6b4f8cbd-48a1-49aa-bd28-389d9234375c" providerId="ADAL" clId="{378A480E-BFC1-4F57-817D-D9333DE3E512}" dt="2022-05-04T08:40:26.495" v="8062" actId="1036"/>
        <pc:sldMkLst>
          <pc:docMk/>
          <pc:sldMk cId="4007326122" sldId="276"/>
        </pc:sldMkLst>
        <pc:spChg chg="mod">
          <ac:chgData name="Mari Turos" userId="6b4f8cbd-48a1-49aa-bd28-389d9234375c" providerId="ADAL" clId="{378A480E-BFC1-4F57-817D-D9333DE3E512}" dt="2022-05-03T11:02:15.541" v="6504" actId="1036"/>
          <ac:spMkLst>
            <pc:docMk/>
            <pc:sldMk cId="4007326122" sldId="276"/>
            <ac:spMk id="2" creationId="{FEF44B5E-ABDE-4E5B-9EC5-4F741BA23ED3}"/>
          </ac:spMkLst>
        </pc:spChg>
        <pc:spChg chg="del">
          <ac:chgData name="Mari Turos" userId="6b4f8cbd-48a1-49aa-bd28-389d9234375c" providerId="ADAL" clId="{378A480E-BFC1-4F57-817D-D9333DE3E512}" dt="2022-05-02T17:13:40.988" v="5022" actId="478"/>
          <ac:spMkLst>
            <pc:docMk/>
            <pc:sldMk cId="4007326122" sldId="276"/>
            <ac:spMk id="4" creationId="{E7091498-B833-4928-8E28-62313095A4A8}"/>
          </ac:spMkLst>
        </pc:spChg>
        <pc:spChg chg="mod">
          <ac:chgData name="Mari Turos" userId="6b4f8cbd-48a1-49aa-bd28-389d9234375c" providerId="ADAL" clId="{378A480E-BFC1-4F57-817D-D9333DE3E512}" dt="2022-05-04T08:40:26.495" v="8062" actId="1036"/>
          <ac:spMkLst>
            <pc:docMk/>
            <pc:sldMk cId="4007326122" sldId="276"/>
            <ac:spMk id="6" creationId="{7646A11F-2D6A-43EE-BD6B-EDBA5D4876D4}"/>
          </ac:spMkLst>
        </pc:spChg>
        <pc:picChg chg="mod">
          <ac:chgData name="Mari Turos" userId="6b4f8cbd-48a1-49aa-bd28-389d9234375c" providerId="ADAL" clId="{378A480E-BFC1-4F57-817D-D9333DE3E512}" dt="2022-05-02T17:13:20.686" v="5020" actId="1035"/>
          <ac:picMkLst>
            <pc:docMk/>
            <pc:sldMk cId="4007326122" sldId="276"/>
            <ac:picMk id="9" creationId="{0D9021D7-9ACB-466B-B5A0-68DD6C76F4DF}"/>
          </ac:picMkLst>
        </pc:picChg>
      </pc:sldChg>
      <pc:sldChg chg="addSp delSp modSp mod addCm delCm modCm modNotesTx">
        <pc:chgData name="Mari Turos" userId="6b4f8cbd-48a1-49aa-bd28-389d9234375c" providerId="ADAL" clId="{378A480E-BFC1-4F57-817D-D9333DE3E512}" dt="2022-05-04T08:23:35.591" v="7751" actId="1592"/>
        <pc:sldMkLst>
          <pc:docMk/>
          <pc:sldMk cId="589180562" sldId="277"/>
        </pc:sldMkLst>
        <pc:spChg chg="mod">
          <ac:chgData name="Mari Turos" userId="6b4f8cbd-48a1-49aa-bd28-389d9234375c" providerId="ADAL" clId="{378A480E-BFC1-4F57-817D-D9333DE3E512}" dt="2022-05-03T11:24:04.121" v="7034" actId="1036"/>
          <ac:spMkLst>
            <pc:docMk/>
            <pc:sldMk cId="589180562" sldId="277"/>
            <ac:spMk id="2" creationId="{3E605EAB-2805-4805-A0A0-D2A3C3D79B3C}"/>
          </ac:spMkLst>
        </pc:spChg>
        <pc:spChg chg="del">
          <ac:chgData name="Mari Turos" userId="6b4f8cbd-48a1-49aa-bd28-389d9234375c" providerId="ADAL" clId="{378A480E-BFC1-4F57-817D-D9333DE3E512}" dt="2022-05-02T15:14:55.182" v="3297" actId="478"/>
          <ac:spMkLst>
            <pc:docMk/>
            <pc:sldMk cId="589180562" sldId="277"/>
            <ac:spMk id="4" creationId="{033ACB5D-DFF5-48F5-8725-92179E6C31B4}"/>
          </ac:spMkLst>
        </pc:spChg>
        <pc:spChg chg="add del mod">
          <ac:chgData name="Mari Turos" userId="6b4f8cbd-48a1-49aa-bd28-389d9234375c" providerId="ADAL" clId="{378A480E-BFC1-4F57-817D-D9333DE3E512}" dt="2022-05-02T15:14:25.471" v="3293" actId="478"/>
          <ac:spMkLst>
            <pc:docMk/>
            <pc:sldMk cId="589180562" sldId="277"/>
            <ac:spMk id="5" creationId="{50F43E1D-483F-4EBA-BFF2-06B92CA311E0}"/>
          </ac:spMkLst>
        </pc:spChg>
        <pc:spChg chg="add mod">
          <ac:chgData name="Mari Turos" userId="6b4f8cbd-48a1-49aa-bd28-389d9234375c" providerId="ADAL" clId="{378A480E-BFC1-4F57-817D-D9333DE3E512}" dt="2022-05-04T08:22:09.399" v="7738" actId="1037"/>
          <ac:spMkLst>
            <pc:docMk/>
            <pc:sldMk cId="589180562" sldId="277"/>
            <ac:spMk id="7" creationId="{5A1886EC-C441-4B9F-9A45-8094736EF2C8}"/>
          </ac:spMkLst>
        </pc:spChg>
        <pc:spChg chg="add mod">
          <ac:chgData name="Mari Turos" userId="6b4f8cbd-48a1-49aa-bd28-389d9234375c" providerId="ADAL" clId="{378A480E-BFC1-4F57-817D-D9333DE3E512}" dt="2022-05-04T08:22:04.479" v="7725" actId="1037"/>
          <ac:spMkLst>
            <pc:docMk/>
            <pc:sldMk cId="589180562" sldId="277"/>
            <ac:spMk id="9" creationId="{19B803EA-E053-4F3D-BB13-46D476F3B8FB}"/>
          </ac:spMkLst>
        </pc:spChg>
        <pc:spChg chg="add del mod">
          <ac:chgData name="Mari Turos" userId="6b4f8cbd-48a1-49aa-bd28-389d9234375c" providerId="ADAL" clId="{378A480E-BFC1-4F57-817D-D9333DE3E512}" dt="2022-05-02T15:14:46.026" v="3296" actId="478"/>
          <ac:spMkLst>
            <pc:docMk/>
            <pc:sldMk cId="589180562" sldId="277"/>
            <ac:spMk id="11" creationId="{19EC0D17-3895-45D7-8605-854E8367C82D}"/>
          </ac:spMkLst>
        </pc:spChg>
        <pc:picChg chg="del">
          <ac:chgData name="Mari Turos" userId="6b4f8cbd-48a1-49aa-bd28-389d9234375c" providerId="ADAL" clId="{378A480E-BFC1-4F57-817D-D9333DE3E512}" dt="2022-05-02T15:13:42.064" v="3257" actId="478"/>
          <ac:picMkLst>
            <pc:docMk/>
            <pc:sldMk cId="589180562" sldId="277"/>
            <ac:picMk id="6" creationId="{64E9EA32-A99C-4EC6-AC46-9139A8A1288F}"/>
          </ac:picMkLst>
        </pc:picChg>
        <pc:picChg chg="mod modCrop">
          <ac:chgData name="Mari Turos" userId="6b4f8cbd-48a1-49aa-bd28-389d9234375c" providerId="ADAL" clId="{378A480E-BFC1-4F57-817D-D9333DE3E512}" dt="2022-05-04T08:22:39.573" v="7748" actId="732"/>
          <ac:picMkLst>
            <pc:docMk/>
            <pc:sldMk cId="589180562" sldId="277"/>
            <ac:picMk id="8" creationId="{774763F2-0E42-434A-97C3-5542452DD670}"/>
          </ac:picMkLst>
        </pc:picChg>
        <pc:picChg chg="mod">
          <ac:chgData name="Mari Turos" userId="6b4f8cbd-48a1-49aa-bd28-389d9234375c" providerId="ADAL" clId="{378A480E-BFC1-4F57-817D-D9333DE3E512}" dt="2022-05-04T08:22:24.690" v="7747" actId="1076"/>
          <ac:picMkLst>
            <pc:docMk/>
            <pc:sldMk cId="589180562" sldId="277"/>
            <ac:picMk id="10" creationId="{276D6020-25EA-44F3-AA4B-C7EBA5678F9E}"/>
          </ac:picMkLst>
        </pc:picChg>
      </pc:sldChg>
      <pc:sldChg chg="addSp delSp modSp mod modClrScheme addCm modCm chgLayout modNotesTx">
        <pc:chgData name="Mari Turos" userId="6b4f8cbd-48a1-49aa-bd28-389d9234375c" providerId="ADAL" clId="{378A480E-BFC1-4F57-817D-D9333DE3E512}" dt="2022-05-02T15:55:21.070" v="3508" actId="1035"/>
        <pc:sldMkLst>
          <pc:docMk/>
          <pc:sldMk cId="1122106299" sldId="280"/>
        </pc:sldMkLst>
        <pc:spChg chg="mod">
          <ac:chgData name="Mari Turos" userId="6b4f8cbd-48a1-49aa-bd28-389d9234375c" providerId="ADAL" clId="{378A480E-BFC1-4F57-817D-D9333DE3E512}" dt="2022-05-02T15:54:57.394" v="3482" actId="1035"/>
          <ac:spMkLst>
            <pc:docMk/>
            <pc:sldMk cId="1122106299" sldId="280"/>
            <ac:spMk id="2" creationId="{3BD14F91-D2C6-4DAB-A208-CACEB2CD5C83}"/>
          </ac:spMkLst>
        </pc:spChg>
        <pc:spChg chg="del mod">
          <ac:chgData name="Mari Turos" userId="6b4f8cbd-48a1-49aa-bd28-389d9234375c" providerId="ADAL" clId="{378A480E-BFC1-4F57-817D-D9333DE3E512}" dt="2022-05-02T15:34:33.106" v="3417" actId="478"/>
          <ac:spMkLst>
            <pc:docMk/>
            <pc:sldMk cId="1122106299" sldId="280"/>
            <ac:spMk id="4" creationId="{8DAF8EA4-4C8C-46C2-B82B-97EE42F9A8C1}"/>
          </ac:spMkLst>
        </pc:spChg>
        <pc:spChg chg="add del mod">
          <ac:chgData name="Mari Turos" userId="6b4f8cbd-48a1-49aa-bd28-389d9234375c" providerId="ADAL" clId="{378A480E-BFC1-4F57-817D-D9333DE3E512}" dt="2022-05-02T15:52:45.387" v="3422" actId="478"/>
          <ac:spMkLst>
            <pc:docMk/>
            <pc:sldMk cId="1122106299" sldId="280"/>
            <ac:spMk id="8" creationId="{EE4D033C-D7D8-48D8-8D26-860985C3E854}"/>
          </ac:spMkLst>
        </pc:spChg>
        <pc:spChg chg="add del mod">
          <ac:chgData name="Mari Turos" userId="6b4f8cbd-48a1-49aa-bd28-389d9234375c" providerId="ADAL" clId="{378A480E-BFC1-4F57-817D-D9333DE3E512}" dt="2022-05-02T15:54:44.885" v="3465" actId="478"/>
          <ac:spMkLst>
            <pc:docMk/>
            <pc:sldMk cId="1122106299" sldId="280"/>
            <ac:spMk id="11" creationId="{1346980C-90EB-C1F6-23DD-F3E26A98930D}"/>
          </ac:spMkLst>
        </pc:spChg>
        <pc:spChg chg="add del mod">
          <ac:chgData name="Mari Turos" userId="6b4f8cbd-48a1-49aa-bd28-389d9234375c" providerId="ADAL" clId="{378A480E-BFC1-4F57-817D-D9333DE3E512}" dt="2022-05-02T15:54:51.570" v="3466" actId="478"/>
          <ac:spMkLst>
            <pc:docMk/>
            <pc:sldMk cId="1122106299" sldId="280"/>
            <ac:spMk id="13" creationId="{D4BACF54-1CD0-A82A-6731-CB5D577D3965}"/>
          </ac:spMkLst>
        </pc:spChg>
        <pc:picChg chg="add mod modCrop">
          <ac:chgData name="Mari Turos" userId="6b4f8cbd-48a1-49aa-bd28-389d9234375c" providerId="ADAL" clId="{378A480E-BFC1-4F57-817D-D9333DE3E512}" dt="2022-05-02T15:55:21.070" v="3508" actId="1035"/>
          <ac:picMkLst>
            <pc:docMk/>
            <pc:sldMk cId="1122106299" sldId="280"/>
            <ac:picMk id="5" creationId="{E5AF6BC5-12B8-4223-9F12-9E031B931569}"/>
          </ac:picMkLst>
        </pc:picChg>
        <pc:picChg chg="del mod ord">
          <ac:chgData name="Mari Turos" userId="6b4f8cbd-48a1-49aa-bd28-389d9234375c" providerId="ADAL" clId="{378A480E-BFC1-4F57-817D-D9333DE3E512}" dt="2022-05-02T15:52:41.797" v="3421" actId="478"/>
          <ac:picMkLst>
            <pc:docMk/>
            <pc:sldMk cId="1122106299" sldId="280"/>
            <ac:picMk id="6" creationId="{A1775C14-995E-4493-B625-C971C5B7155A}"/>
          </ac:picMkLst>
        </pc:picChg>
      </pc:sldChg>
      <pc:sldChg chg="addSp delSp modSp mod addCm modCm modNotesTx">
        <pc:chgData name="Mari Turos" userId="6b4f8cbd-48a1-49aa-bd28-389d9234375c" providerId="ADAL" clId="{378A480E-BFC1-4F57-817D-D9333DE3E512}" dt="2022-05-03T10:33:42.991" v="5876"/>
        <pc:sldMkLst>
          <pc:docMk/>
          <pc:sldMk cId="201515080" sldId="281"/>
        </pc:sldMkLst>
        <pc:spChg chg="mod">
          <ac:chgData name="Mari Turos" userId="6b4f8cbd-48a1-49aa-bd28-389d9234375c" providerId="ADAL" clId="{378A480E-BFC1-4F57-817D-D9333DE3E512}" dt="2022-05-02T16:04:58.748" v="3858" actId="20577"/>
          <ac:spMkLst>
            <pc:docMk/>
            <pc:sldMk cId="201515080" sldId="281"/>
            <ac:spMk id="2" creationId="{588284A9-B3B5-4D55-ADE8-FD23FA031C97}"/>
          </ac:spMkLst>
        </pc:spChg>
        <pc:spChg chg="del">
          <ac:chgData name="Mari Turos" userId="6b4f8cbd-48a1-49aa-bd28-389d9234375c" providerId="ADAL" clId="{378A480E-BFC1-4F57-817D-D9333DE3E512}" dt="2022-05-02T16:06:23.411" v="3937" actId="478"/>
          <ac:spMkLst>
            <pc:docMk/>
            <pc:sldMk cId="201515080" sldId="281"/>
            <ac:spMk id="4" creationId="{C66D4877-2E64-4FF5-8587-D12DF4B66DEC}"/>
          </ac:spMkLst>
        </pc:spChg>
        <pc:spChg chg="add del mod">
          <ac:chgData name="Mari Turos" userId="6b4f8cbd-48a1-49aa-bd28-389d9234375c" providerId="ADAL" clId="{378A480E-BFC1-4F57-817D-D9333DE3E512}" dt="2022-05-03T10:32:47.902" v="5874" actId="478"/>
          <ac:spMkLst>
            <pc:docMk/>
            <pc:sldMk cId="201515080" sldId="281"/>
            <ac:spMk id="5" creationId="{21E777B4-F6EA-44AF-9704-8A891936F153}"/>
          </ac:spMkLst>
        </pc:spChg>
        <pc:spChg chg="mod">
          <ac:chgData name="Mari Turos" userId="6b4f8cbd-48a1-49aa-bd28-389d9234375c" providerId="ADAL" clId="{378A480E-BFC1-4F57-817D-D9333DE3E512}" dt="2022-05-02T16:06:34.156" v="3950" actId="20577"/>
          <ac:spMkLst>
            <pc:docMk/>
            <pc:sldMk cId="201515080" sldId="281"/>
            <ac:spMk id="10" creationId="{096928A8-45A1-4737-A753-F4339AF13990}"/>
          </ac:spMkLst>
        </pc:spChg>
        <pc:picChg chg="del mod">
          <ac:chgData name="Mari Turos" userId="6b4f8cbd-48a1-49aa-bd28-389d9234375c" providerId="ADAL" clId="{378A480E-BFC1-4F57-817D-D9333DE3E512}" dt="2022-05-03T10:32:42.053" v="5873" actId="478"/>
          <ac:picMkLst>
            <pc:docMk/>
            <pc:sldMk cId="201515080" sldId="281"/>
            <ac:picMk id="6" creationId="{95C355A7-9DE1-4477-B94E-BB06F021EFCA}"/>
          </ac:picMkLst>
        </pc:picChg>
        <pc:picChg chg="mod">
          <ac:chgData name="Mari Turos" userId="6b4f8cbd-48a1-49aa-bd28-389d9234375c" providerId="ADAL" clId="{378A480E-BFC1-4F57-817D-D9333DE3E512}" dt="2022-05-02T16:04:34.431" v="3855" actId="1038"/>
          <ac:picMkLst>
            <pc:docMk/>
            <pc:sldMk cId="201515080" sldId="281"/>
            <ac:picMk id="7" creationId="{9F53D752-B580-4DA0-9CBB-7F3691A439E7}"/>
          </ac:picMkLst>
        </pc:picChg>
      </pc:sldChg>
      <pc:sldChg chg="delSp modSp mod addCm delCm modCm modNotesTx">
        <pc:chgData name="Mari Turos" userId="6b4f8cbd-48a1-49aa-bd28-389d9234375c" providerId="ADAL" clId="{378A480E-BFC1-4F57-817D-D9333DE3E512}" dt="2022-05-04T08:33:03.502" v="7928" actId="1582"/>
        <pc:sldMkLst>
          <pc:docMk/>
          <pc:sldMk cId="705064519" sldId="284"/>
        </pc:sldMkLst>
        <pc:spChg chg="del">
          <ac:chgData name="Mari Turos" userId="6b4f8cbd-48a1-49aa-bd28-389d9234375c" providerId="ADAL" clId="{378A480E-BFC1-4F57-817D-D9333DE3E512}" dt="2022-05-02T16:50:25.569" v="4234" actId="478"/>
          <ac:spMkLst>
            <pc:docMk/>
            <pc:sldMk cId="705064519" sldId="284"/>
            <ac:spMk id="4" creationId="{2DA3D873-2161-4AF2-A5D0-028EEF62AAC7}"/>
          </ac:spMkLst>
        </pc:spChg>
        <pc:spChg chg="mod">
          <ac:chgData name="Mari Turos" userId="6b4f8cbd-48a1-49aa-bd28-389d9234375c" providerId="ADAL" clId="{378A480E-BFC1-4F57-817D-D9333DE3E512}" dt="2022-05-03T10:35:16.689" v="5958" actId="1038"/>
          <ac:spMkLst>
            <pc:docMk/>
            <pc:sldMk cId="705064519" sldId="284"/>
            <ac:spMk id="14" creationId="{703A3B87-D8DC-4C29-BFB6-0C6E61CD9EF6}"/>
          </ac:spMkLst>
        </pc:spChg>
        <pc:picChg chg="mod">
          <ac:chgData name="Mari Turos" userId="6b4f8cbd-48a1-49aa-bd28-389d9234375c" providerId="ADAL" clId="{378A480E-BFC1-4F57-817D-D9333DE3E512}" dt="2022-05-04T08:33:03.502" v="7928" actId="1582"/>
          <ac:picMkLst>
            <pc:docMk/>
            <pc:sldMk cId="705064519" sldId="284"/>
            <ac:picMk id="6" creationId="{CA652A48-2CFA-4E19-AF28-93F52A966AD3}"/>
          </ac:picMkLst>
        </pc:picChg>
        <pc:picChg chg="mod">
          <ac:chgData name="Mari Turos" userId="6b4f8cbd-48a1-49aa-bd28-389d9234375c" providerId="ADAL" clId="{378A480E-BFC1-4F57-817D-D9333DE3E512}" dt="2022-05-04T08:33:03.502" v="7928" actId="1582"/>
          <ac:picMkLst>
            <pc:docMk/>
            <pc:sldMk cId="705064519" sldId="284"/>
            <ac:picMk id="7" creationId="{36475404-9170-4703-BFDF-815168ECF72C}"/>
          </ac:picMkLst>
        </pc:picChg>
      </pc:sldChg>
      <pc:sldChg chg="delSp modSp mod">
        <pc:chgData name="Mari Turos" userId="6b4f8cbd-48a1-49aa-bd28-389d9234375c" providerId="ADAL" clId="{378A480E-BFC1-4F57-817D-D9333DE3E512}" dt="2022-05-04T08:32:42.203" v="7927" actId="1582"/>
        <pc:sldMkLst>
          <pc:docMk/>
          <pc:sldMk cId="1735510171" sldId="293"/>
        </pc:sldMkLst>
        <pc:spChg chg="del">
          <ac:chgData name="Mari Turos" userId="6b4f8cbd-48a1-49aa-bd28-389d9234375c" providerId="ADAL" clId="{378A480E-BFC1-4F57-817D-D9333DE3E512}" dt="2022-05-02T16:48:45.173" v="4232" actId="478"/>
          <ac:spMkLst>
            <pc:docMk/>
            <pc:sldMk cId="1735510171" sldId="293"/>
            <ac:spMk id="6" creationId="{F5B58318-A20B-4F0B-844A-5118696D265B}"/>
          </ac:spMkLst>
        </pc:spChg>
        <pc:spChg chg="mod">
          <ac:chgData name="Mari Turos" userId="6b4f8cbd-48a1-49aa-bd28-389d9234375c" providerId="ADAL" clId="{378A480E-BFC1-4F57-817D-D9333DE3E512}" dt="2022-05-03T10:35:01.215" v="5946" actId="20577"/>
          <ac:spMkLst>
            <pc:docMk/>
            <pc:sldMk cId="1735510171" sldId="293"/>
            <ac:spMk id="26" creationId="{8CDA9314-E688-42CB-A055-772A35CD7BB7}"/>
          </ac:spMkLst>
        </pc:spChg>
        <pc:picChg chg="del mod">
          <ac:chgData name="Mari Turos" userId="6b4f8cbd-48a1-49aa-bd28-389d9234375c" providerId="ADAL" clId="{378A480E-BFC1-4F57-817D-D9333DE3E512}" dt="2022-05-02T16:48:17.899" v="4187" actId="478"/>
          <ac:picMkLst>
            <pc:docMk/>
            <pc:sldMk cId="1735510171" sldId="293"/>
            <ac:picMk id="27" creationId="{2B00D144-66FB-47D4-A6E0-05A55C5A48E1}"/>
          </ac:picMkLst>
        </pc:picChg>
        <pc:picChg chg="mod">
          <ac:chgData name="Mari Turos" userId="6b4f8cbd-48a1-49aa-bd28-389d9234375c" providerId="ADAL" clId="{378A480E-BFC1-4F57-817D-D9333DE3E512}" dt="2022-05-04T08:32:42.203" v="7927" actId="1582"/>
          <ac:picMkLst>
            <pc:docMk/>
            <pc:sldMk cId="1735510171" sldId="293"/>
            <ac:picMk id="28" creationId="{F5F79C1B-45F8-42C4-ACE7-7CCB89AE4F4E}"/>
          </ac:picMkLst>
        </pc:picChg>
      </pc:sldChg>
      <pc:sldChg chg="delSp modSp mod">
        <pc:chgData name="Mari Turos" userId="6b4f8cbd-48a1-49aa-bd28-389d9234375c" providerId="ADAL" clId="{378A480E-BFC1-4F57-817D-D9333DE3E512}" dt="2022-05-02T16:59:25.702" v="4681" actId="14100"/>
        <pc:sldMkLst>
          <pc:docMk/>
          <pc:sldMk cId="2246404223" sldId="295"/>
        </pc:sldMkLst>
        <pc:spChg chg="del">
          <ac:chgData name="Mari Turos" userId="6b4f8cbd-48a1-49aa-bd28-389d9234375c" providerId="ADAL" clId="{378A480E-BFC1-4F57-817D-D9333DE3E512}" dt="2022-05-02T16:58:42.583" v="4639" actId="478"/>
          <ac:spMkLst>
            <pc:docMk/>
            <pc:sldMk cId="2246404223" sldId="295"/>
            <ac:spMk id="4" creationId="{16A21615-B8F7-457C-A0BD-EA889726A96D}"/>
          </ac:spMkLst>
        </pc:spChg>
        <pc:picChg chg="mod">
          <ac:chgData name="Mari Turos" userId="6b4f8cbd-48a1-49aa-bd28-389d9234375c" providerId="ADAL" clId="{378A480E-BFC1-4F57-817D-D9333DE3E512}" dt="2022-05-02T16:59:25.702" v="4681" actId="14100"/>
          <ac:picMkLst>
            <pc:docMk/>
            <pc:sldMk cId="2246404223" sldId="295"/>
            <ac:picMk id="3" creationId="{22F193DC-5260-4BA4-AB53-8AB851AD815A}"/>
          </ac:picMkLst>
        </pc:picChg>
        <pc:picChg chg="mod">
          <ac:chgData name="Mari Turos" userId="6b4f8cbd-48a1-49aa-bd28-389d9234375c" providerId="ADAL" clId="{378A480E-BFC1-4F57-817D-D9333DE3E512}" dt="2022-05-02T16:59:09.246" v="4667" actId="1037"/>
          <ac:picMkLst>
            <pc:docMk/>
            <pc:sldMk cId="2246404223" sldId="295"/>
            <ac:picMk id="11" creationId="{3EB272E9-BD2D-4883-8F1F-C9FE2C0B9705}"/>
          </ac:picMkLst>
        </pc:picChg>
      </pc:sldChg>
      <pc:sldChg chg="delSp modSp mod addCm delCm modCm">
        <pc:chgData name="Mari Turos" userId="6b4f8cbd-48a1-49aa-bd28-389d9234375c" providerId="ADAL" clId="{378A480E-BFC1-4F57-817D-D9333DE3E512}" dt="2022-05-04T08:37:27.641" v="7978" actId="20577"/>
        <pc:sldMkLst>
          <pc:docMk/>
          <pc:sldMk cId="4110676136" sldId="298"/>
        </pc:sldMkLst>
        <pc:spChg chg="mod">
          <ac:chgData name="Mari Turos" userId="6b4f8cbd-48a1-49aa-bd28-389d9234375c" providerId="ADAL" clId="{378A480E-BFC1-4F57-817D-D9333DE3E512}" dt="2022-05-04T08:37:01.887" v="7967" actId="1036"/>
          <ac:spMkLst>
            <pc:docMk/>
            <pc:sldMk cId="4110676136" sldId="298"/>
            <ac:spMk id="2" creationId="{F28A089D-69A7-46F9-8F11-6F679DF00813}"/>
          </ac:spMkLst>
        </pc:spChg>
        <pc:spChg chg="del">
          <ac:chgData name="Mari Turos" userId="6b4f8cbd-48a1-49aa-bd28-389d9234375c" providerId="ADAL" clId="{378A480E-BFC1-4F57-817D-D9333DE3E512}" dt="2022-05-02T17:06:05.292" v="4879" actId="478"/>
          <ac:spMkLst>
            <pc:docMk/>
            <pc:sldMk cId="4110676136" sldId="298"/>
            <ac:spMk id="6" creationId="{810B5FCB-CE0B-47BF-8926-350DE2043405}"/>
          </ac:spMkLst>
        </pc:spChg>
        <pc:spChg chg="mod">
          <ac:chgData name="Mari Turos" userId="6b4f8cbd-48a1-49aa-bd28-389d9234375c" providerId="ADAL" clId="{378A480E-BFC1-4F57-817D-D9333DE3E512}" dt="2022-05-04T08:37:27.641" v="7978" actId="20577"/>
          <ac:spMkLst>
            <pc:docMk/>
            <pc:sldMk cId="4110676136" sldId="298"/>
            <ac:spMk id="13" creationId="{D475C92B-0300-486A-9219-9C5D7D5ADA54}"/>
          </ac:spMkLst>
        </pc:spChg>
        <pc:picChg chg="mod modCrop">
          <ac:chgData name="Mari Turos" userId="6b4f8cbd-48a1-49aa-bd28-389d9234375c" providerId="ADAL" clId="{378A480E-BFC1-4F57-817D-D9333DE3E512}" dt="2022-05-03T10:49:45.353" v="6179" actId="1036"/>
          <ac:picMkLst>
            <pc:docMk/>
            <pc:sldMk cId="4110676136" sldId="298"/>
            <ac:picMk id="11" creationId="{FE95AE2A-4197-4019-A8A5-E3F0FA3BCDDE}"/>
          </ac:picMkLst>
        </pc:picChg>
      </pc:sldChg>
      <pc:sldChg chg="delSp modSp mod">
        <pc:chgData name="Mari Turos" userId="6b4f8cbd-48a1-49aa-bd28-389d9234375c" providerId="ADAL" clId="{378A480E-BFC1-4F57-817D-D9333DE3E512}" dt="2022-05-03T11:12:12.728" v="6821" actId="255"/>
        <pc:sldMkLst>
          <pc:docMk/>
          <pc:sldMk cId="3565542003" sldId="300"/>
        </pc:sldMkLst>
        <pc:spChg chg="mod">
          <ac:chgData name="Mari Turos" userId="6b4f8cbd-48a1-49aa-bd28-389d9234375c" providerId="ADAL" clId="{378A480E-BFC1-4F57-817D-D9333DE3E512}" dt="2022-05-02T17:22:34.922" v="5496" actId="20577"/>
          <ac:spMkLst>
            <pc:docMk/>
            <pc:sldMk cId="3565542003" sldId="300"/>
            <ac:spMk id="2" creationId="{6902181B-B210-4419-9C1B-D1EE9D197DED}"/>
          </ac:spMkLst>
        </pc:spChg>
        <pc:spChg chg="mod">
          <ac:chgData name="Mari Turos" userId="6b4f8cbd-48a1-49aa-bd28-389d9234375c" providerId="ADAL" clId="{378A480E-BFC1-4F57-817D-D9333DE3E512}" dt="2022-05-03T11:12:12.728" v="6821" actId="255"/>
          <ac:spMkLst>
            <pc:docMk/>
            <pc:sldMk cId="3565542003" sldId="300"/>
            <ac:spMk id="3" creationId="{5B76AE10-599D-428C-963F-4D9D066450C0}"/>
          </ac:spMkLst>
        </pc:spChg>
        <pc:spChg chg="del">
          <ac:chgData name="Mari Turos" userId="6b4f8cbd-48a1-49aa-bd28-389d9234375c" providerId="ADAL" clId="{378A480E-BFC1-4F57-817D-D9333DE3E512}" dt="2022-05-02T17:22:58.122" v="5498" actId="478"/>
          <ac:spMkLst>
            <pc:docMk/>
            <pc:sldMk cId="3565542003" sldId="300"/>
            <ac:spMk id="4" creationId="{0DEA061E-7830-40F2-A115-C030273D54DE}"/>
          </ac:spMkLst>
        </pc:spChg>
      </pc:sldChg>
      <pc:sldChg chg="delSp modSp mod">
        <pc:chgData name="Mari Turos" userId="6b4f8cbd-48a1-49aa-bd28-389d9234375c" providerId="ADAL" clId="{378A480E-BFC1-4F57-817D-D9333DE3E512}" dt="2022-05-03T11:14:21.211" v="6901" actId="1038"/>
        <pc:sldMkLst>
          <pc:docMk/>
          <pc:sldMk cId="3406402638" sldId="309"/>
        </pc:sldMkLst>
        <pc:spChg chg="del">
          <ac:chgData name="Mari Turos" userId="6b4f8cbd-48a1-49aa-bd28-389d9234375c" providerId="ADAL" clId="{378A480E-BFC1-4F57-817D-D9333DE3E512}" dt="2022-05-02T17:15:57.066" v="5158" actId="478"/>
          <ac:spMkLst>
            <pc:docMk/>
            <pc:sldMk cId="3406402638" sldId="309"/>
            <ac:spMk id="5" creationId="{73824AE5-DF20-47AE-A37D-BF2A338C7E48}"/>
          </ac:spMkLst>
        </pc:spChg>
        <pc:spChg chg="mod">
          <ac:chgData name="Mari Turos" userId="6b4f8cbd-48a1-49aa-bd28-389d9234375c" providerId="ADAL" clId="{378A480E-BFC1-4F57-817D-D9333DE3E512}" dt="2022-05-03T11:14:21.211" v="6901" actId="1038"/>
          <ac:spMkLst>
            <pc:docMk/>
            <pc:sldMk cId="3406402638" sldId="309"/>
            <ac:spMk id="14" creationId="{217D44D4-636A-4A8E-808B-341B614BA4DE}"/>
          </ac:spMkLst>
        </pc:spChg>
        <pc:picChg chg="mod">
          <ac:chgData name="Mari Turos" userId="6b4f8cbd-48a1-49aa-bd28-389d9234375c" providerId="ADAL" clId="{378A480E-BFC1-4F57-817D-D9333DE3E512}" dt="2022-05-02T17:15:51.774" v="5157" actId="1035"/>
          <ac:picMkLst>
            <pc:docMk/>
            <pc:sldMk cId="3406402638" sldId="309"/>
            <ac:picMk id="3" creationId="{EBD5FEB2-16E8-40A3-B74B-C96F04FDB813}"/>
          </ac:picMkLst>
        </pc:picChg>
        <pc:picChg chg="mod">
          <ac:chgData name="Mari Turos" userId="6b4f8cbd-48a1-49aa-bd28-389d9234375c" providerId="ADAL" clId="{378A480E-BFC1-4F57-817D-D9333DE3E512}" dt="2022-05-02T17:15:30.837" v="5105" actId="1038"/>
          <ac:picMkLst>
            <pc:docMk/>
            <pc:sldMk cId="3406402638" sldId="309"/>
            <ac:picMk id="7" creationId="{9A9DF976-E7CA-4895-AC2B-C1DB33DB89C6}"/>
          </ac:picMkLst>
        </pc:picChg>
      </pc:sldChg>
      <pc:sldChg chg="delSp modSp del mod addCm delCm modCm">
        <pc:chgData name="Mari Turos" userId="6b4f8cbd-48a1-49aa-bd28-389d9234375c" providerId="ADAL" clId="{378A480E-BFC1-4F57-817D-D9333DE3E512}" dt="2022-05-04T08:23:01.079" v="7749" actId="2696"/>
        <pc:sldMkLst>
          <pc:docMk/>
          <pc:sldMk cId="1551081875" sldId="310"/>
        </pc:sldMkLst>
        <pc:spChg chg="mod">
          <ac:chgData name="Mari Turos" userId="6b4f8cbd-48a1-49aa-bd28-389d9234375c" providerId="ADAL" clId="{378A480E-BFC1-4F57-817D-D9333DE3E512}" dt="2022-05-03T11:25:04.307" v="7085" actId="20577"/>
          <ac:spMkLst>
            <pc:docMk/>
            <pc:sldMk cId="1551081875" sldId="310"/>
            <ac:spMk id="3" creationId="{A1E896A2-220F-4EE6-97B4-96200100DB5E}"/>
          </ac:spMkLst>
        </pc:spChg>
        <pc:spChg chg="del">
          <ac:chgData name="Mari Turos" userId="6b4f8cbd-48a1-49aa-bd28-389d9234375c" providerId="ADAL" clId="{378A480E-BFC1-4F57-817D-D9333DE3E512}" dt="2022-05-02T15:22:10.455" v="3378" actId="478"/>
          <ac:spMkLst>
            <pc:docMk/>
            <pc:sldMk cId="1551081875" sldId="310"/>
            <ac:spMk id="4" creationId="{9F2A8BBF-A25C-463D-A681-BA91EC747C90}"/>
          </ac:spMkLst>
        </pc:spChg>
      </pc:sldChg>
      <pc:sldChg chg="delSp modSp mod">
        <pc:chgData name="Mari Turos" userId="6b4f8cbd-48a1-49aa-bd28-389d9234375c" providerId="ADAL" clId="{378A480E-BFC1-4F57-817D-D9333DE3E512}" dt="2022-05-03T11:14:14.386" v="6890" actId="1035"/>
        <pc:sldMkLst>
          <pc:docMk/>
          <pc:sldMk cId="3573542347" sldId="316"/>
        </pc:sldMkLst>
        <pc:spChg chg="del">
          <ac:chgData name="Mari Turos" userId="6b4f8cbd-48a1-49aa-bd28-389d9234375c" providerId="ADAL" clId="{378A480E-BFC1-4F57-817D-D9333DE3E512}" dt="2022-05-02T17:16:17.387" v="5159" actId="478"/>
          <ac:spMkLst>
            <pc:docMk/>
            <pc:sldMk cId="3573542347" sldId="316"/>
            <ac:spMk id="5" creationId="{A42BFBC7-6DB1-4658-AD24-5EE8D04073DC}"/>
          </ac:spMkLst>
        </pc:spChg>
        <pc:spChg chg="mod">
          <ac:chgData name="Mari Turos" userId="6b4f8cbd-48a1-49aa-bd28-389d9234375c" providerId="ADAL" clId="{378A480E-BFC1-4F57-817D-D9333DE3E512}" dt="2022-05-03T11:14:14.386" v="6890" actId="1035"/>
          <ac:spMkLst>
            <pc:docMk/>
            <pc:sldMk cId="3573542347" sldId="316"/>
            <ac:spMk id="8" creationId="{4AC7C7D4-ECB5-4636-955A-A7CD0DC9E0A2}"/>
          </ac:spMkLst>
        </pc:spChg>
        <pc:picChg chg="mod ord">
          <ac:chgData name="Mari Turos" userId="6b4f8cbd-48a1-49aa-bd28-389d9234375c" providerId="ADAL" clId="{378A480E-BFC1-4F57-817D-D9333DE3E512}" dt="2022-05-03T11:03:19.204" v="6587" actId="1036"/>
          <ac:picMkLst>
            <pc:docMk/>
            <pc:sldMk cId="3573542347" sldId="316"/>
            <ac:picMk id="11" creationId="{21B2807F-6EBF-4878-AEDD-0E585836937B}"/>
          </ac:picMkLst>
        </pc:picChg>
        <pc:picChg chg="mod modCrop">
          <ac:chgData name="Mari Turos" userId="6b4f8cbd-48a1-49aa-bd28-389d9234375c" providerId="ADAL" clId="{378A480E-BFC1-4F57-817D-D9333DE3E512}" dt="2022-05-03T11:03:19.204" v="6587" actId="1036"/>
          <ac:picMkLst>
            <pc:docMk/>
            <pc:sldMk cId="3573542347" sldId="316"/>
            <ac:picMk id="12" creationId="{47735F2E-0D02-4B8B-9A65-478C1789F727}"/>
          </ac:picMkLst>
        </pc:picChg>
      </pc:sldChg>
      <pc:sldChg chg="delSp modSp mod modNotesTx">
        <pc:chgData name="Mari Turos" userId="6b4f8cbd-48a1-49aa-bd28-389d9234375c" providerId="ADAL" clId="{378A480E-BFC1-4F57-817D-D9333DE3E512}" dt="2022-05-02T11:45:55.492" v="554" actId="20577"/>
        <pc:sldMkLst>
          <pc:docMk/>
          <pc:sldMk cId="867776689" sldId="320"/>
        </pc:sldMkLst>
        <pc:spChg chg="mod">
          <ac:chgData name="Mari Turos" userId="6b4f8cbd-48a1-49aa-bd28-389d9234375c" providerId="ADAL" clId="{378A480E-BFC1-4F57-817D-D9333DE3E512}" dt="2022-05-02T11:30:03.411" v="86" actId="20577"/>
          <ac:spMkLst>
            <pc:docMk/>
            <pc:sldMk cId="867776689" sldId="320"/>
            <ac:spMk id="2" creationId="{7BA64458-C2F3-4EF2-A116-FAAC45745EF5}"/>
          </ac:spMkLst>
        </pc:spChg>
        <pc:spChg chg="mod">
          <ac:chgData name="Mari Turos" userId="6b4f8cbd-48a1-49aa-bd28-389d9234375c" providerId="ADAL" clId="{378A480E-BFC1-4F57-817D-D9333DE3E512}" dt="2022-05-02T11:45:23.431" v="551" actId="20577"/>
          <ac:spMkLst>
            <pc:docMk/>
            <pc:sldMk cId="867776689" sldId="320"/>
            <ac:spMk id="3" creationId="{C5390CAD-2D04-4301-ADC3-29FBA1082B86}"/>
          </ac:spMkLst>
        </pc:spChg>
        <pc:spChg chg="del">
          <ac:chgData name="Mari Turos" userId="6b4f8cbd-48a1-49aa-bd28-389d9234375c" providerId="ADAL" clId="{378A480E-BFC1-4F57-817D-D9333DE3E512}" dt="2022-05-02T11:39:34.411" v="348" actId="478"/>
          <ac:spMkLst>
            <pc:docMk/>
            <pc:sldMk cId="867776689" sldId="320"/>
            <ac:spMk id="4" creationId="{4D20F736-7A9D-48F9-9A7C-4E547CC7036B}"/>
          </ac:spMkLst>
        </pc:spChg>
        <pc:spChg chg="del">
          <ac:chgData name="Mari Turos" userId="6b4f8cbd-48a1-49aa-bd28-389d9234375c" providerId="ADAL" clId="{378A480E-BFC1-4F57-817D-D9333DE3E512}" dt="2022-05-02T11:38:31.273" v="325" actId="478"/>
          <ac:spMkLst>
            <pc:docMk/>
            <pc:sldMk cId="867776689" sldId="320"/>
            <ac:spMk id="7" creationId="{26CCB342-2CA1-439B-A659-D910AC165FF5}"/>
          </ac:spMkLst>
        </pc:spChg>
        <pc:picChg chg="mod">
          <ac:chgData name="Mari Turos" userId="6b4f8cbd-48a1-49aa-bd28-389d9234375c" providerId="ADAL" clId="{378A480E-BFC1-4F57-817D-D9333DE3E512}" dt="2022-05-02T11:39:58.165" v="373" actId="1037"/>
          <ac:picMkLst>
            <pc:docMk/>
            <pc:sldMk cId="867776689" sldId="320"/>
            <ac:picMk id="6" creationId="{602D0091-6BD5-4CBC-9852-3E1E42DCB2DA}"/>
          </ac:picMkLst>
        </pc:picChg>
      </pc:sldChg>
      <pc:sldChg chg="del">
        <pc:chgData name="Mari Turos" userId="6b4f8cbd-48a1-49aa-bd28-389d9234375c" providerId="ADAL" clId="{378A480E-BFC1-4F57-817D-D9333DE3E512}" dt="2022-05-02T14:37:35.342" v="2266" actId="2696"/>
        <pc:sldMkLst>
          <pc:docMk/>
          <pc:sldMk cId="2096593974" sldId="332"/>
        </pc:sldMkLst>
      </pc:sldChg>
      <pc:sldChg chg="del">
        <pc:chgData name="Mari Turos" userId="6b4f8cbd-48a1-49aa-bd28-389d9234375c" providerId="ADAL" clId="{378A480E-BFC1-4F57-817D-D9333DE3E512}" dt="2022-05-02T15:56:28.441" v="3552" actId="2696"/>
        <pc:sldMkLst>
          <pc:docMk/>
          <pc:sldMk cId="11625124" sldId="333"/>
        </pc:sldMkLst>
      </pc:sldChg>
      <pc:sldChg chg="del">
        <pc:chgData name="Mari Turos" userId="6b4f8cbd-48a1-49aa-bd28-389d9234375c" providerId="ADAL" clId="{378A480E-BFC1-4F57-817D-D9333DE3E512}" dt="2022-05-02T17:12:23.455" v="4994" actId="2696"/>
        <pc:sldMkLst>
          <pc:docMk/>
          <pc:sldMk cId="3650163149" sldId="336"/>
        </pc:sldMkLst>
      </pc:sldChg>
      <pc:sldChg chg="delSp modSp mod delCm">
        <pc:chgData name="Mari Turos" userId="6b4f8cbd-48a1-49aa-bd28-389d9234375c" providerId="ADAL" clId="{378A480E-BFC1-4F57-817D-D9333DE3E512}" dt="2022-05-04T08:36:43.282" v="7953" actId="1592"/>
        <pc:sldMkLst>
          <pc:docMk/>
          <pc:sldMk cId="2874866306" sldId="340"/>
        </pc:sldMkLst>
        <pc:spChg chg="mod">
          <ac:chgData name="Mari Turos" userId="6b4f8cbd-48a1-49aa-bd28-389d9234375c" providerId="ADAL" clId="{378A480E-BFC1-4F57-817D-D9333DE3E512}" dt="2022-05-04T08:36:39.970" v="7952" actId="20577"/>
          <ac:spMkLst>
            <pc:docMk/>
            <pc:sldMk cId="2874866306" sldId="340"/>
            <ac:spMk id="3" creationId="{64ECA89A-9A50-4246-8813-EC688673E7A3}"/>
          </ac:spMkLst>
        </pc:spChg>
        <pc:spChg chg="del">
          <ac:chgData name="Mari Turos" userId="6b4f8cbd-48a1-49aa-bd28-389d9234375c" providerId="ADAL" clId="{378A480E-BFC1-4F57-817D-D9333DE3E512}" dt="2022-05-02T17:05:00.531" v="4864" actId="478"/>
          <ac:spMkLst>
            <pc:docMk/>
            <pc:sldMk cId="2874866306" sldId="340"/>
            <ac:spMk id="4" creationId="{42E37BC7-150B-459E-A00D-F1C6896D9C7E}"/>
          </ac:spMkLst>
        </pc:spChg>
      </pc:sldChg>
      <pc:sldChg chg="delSp modSp mod">
        <pc:chgData name="Mari Turos" userId="6b4f8cbd-48a1-49aa-bd28-389d9234375c" providerId="ADAL" clId="{378A480E-BFC1-4F57-817D-D9333DE3E512}" dt="2022-05-03T11:06:45.087" v="6717" actId="20577"/>
        <pc:sldMkLst>
          <pc:docMk/>
          <pc:sldMk cId="1217324190" sldId="344"/>
        </pc:sldMkLst>
        <pc:spChg chg="del">
          <ac:chgData name="Mari Turos" userId="6b4f8cbd-48a1-49aa-bd28-389d9234375c" providerId="ADAL" clId="{378A480E-BFC1-4F57-817D-D9333DE3E512}" dt="2022-05-02T17:18:19.526" v="5316" actId="478"/>
          <ac:spMkLst>
            <pc:docMk/>
            <pc:sldMk cId="1217324190" sldId="344"/>
            <ac:spMk id="6" creationId="{24E648AA-88B5-4317-B740-46847B44F189}"/>
          </ac:spMkLst>
        </pc:spChg>
        <pc:spChg chg="mod">
          <ac:chgData name="Mari Turos" userId="6b4f8cbd-48a1-49aa-bd28-389d9234375c" providerId="ADAL" clId="{378A480E-BFC1-4F57-817D-D9333DE3E512}" dt="2022-05-02T17:19:39.114" v="5354" actId="20577"/>
          <ac:spMkLst>
            <pc:docMk/>
            <pc:sldMk cId="1217324190" sldId="344"/>
            <ac:spMk id="8" creationId="{F4F16410-06FE-42A6-8CF7-35A3056AB6F4}"/>
          </ac:spMkLst>
        </pc:spChg>
        <pc:spChg chg="mod">
          <ac:chgData name="Mari Turos" userId="6b4f8cbd-48a1-49aa-bd28-389d9234375c" providerId="ADAL" clId="{378A480E-BFC1-4F57-817D-D9333DE3E512}" dt="2022-05-03T11:06:45.087" v="6717" actId="20577"/>
          <ac:spMkLst>
            <pc:docMk/>
            <pc:sldMk cId="1217324190" sldId="344"/>
            <ac:spMk id="9" creationId="{065C1775-23B6-4056-845A-9E4650BAFB45}"/>
          </ac:spMkLst>
        </pc:spChg>
        <pc:picChg chg="mod">
          <ac:chgData name="Mari Turos" userId="6b4f8cbd-48a1-49aa-bd28-389d9234375c" providerId="ADAL" clId="{378A480E-BFC1-4F57-817D-D9333DE3E512}" dt="2022-05-02T17:19:35.117" v="5345" actId="1076"/>
          <ac:picMkLst>
            <pc:docMk/>
            <pc:sldMk cId="1217324190" sldId="344"/>
            <ac:picMk id="10" creationId="{C4A7D151-9E0A-4912-899E-88A2AB3D3641}"/>
          </ac:picMkLst>
        </pc:picChg>
      </pc:sldChg>
      <pc:sldChg chg="delSp modSp mod">
        <pc:chgData name="Mari Turos" userId="6b4f8cbd-48a1-49aa-bd28-389d9234375c" providerId="ADAL" clId="{378A480E-BFC1-4F57-817D-D9333DE3E512}" dt="2022-05-03T11:08:53.113" v="6745" actId="14100"/>
        <pc:sldMkLst>
          <pc:docMk/>
          <pc:sldMk cId="3341508365" sldId="345"/>
        </pc:sldMkLst>
        <pc:spChg chg="mod">
          <ac:chgData name="Mari Turos" userId="6b4f8cbd-48a1-49aa-bd28-389d9234375c" providerId="ADAL" clId="{378A480E-BFC1-4F57-817D-D9333DE3E512}" dt="2022-05-02T17:18:35.122" v="5326" actId="20577"/>
          <ac:spMkLst>
            <pc:docMk/>
            <pc:sldMk cId="3341508365" sldId="345"/>
            <ac:spMk id="2" creationId="{B24BBED6-2107-43CC-87AB-C4EC0F4D9A57}"/>
          </ac:spMkLst>
        </pc:spChg>
        <pc:spChg chg="mod">
          <ac:chgData name="Mari Turos" userId="6b4f8cbd-48a1-49aa-bd28-389d9234375c" providerId="ADAL" clId="{378A480E-BFC1-4F57-817D-D9333DE3E512}" dt="2022-05-03T11:08:53.113" v="6745" actId="14100"/>
          <ac:spMkLst>
            <pc:docMk/>
            <pc:sldMk cId="3341508365" sldId="345"/>
            <ac:spMk id="3" creationId="{0DD4DC47-977A-4741-98B1-71921B181247}"/>
          </ac:spMkLst>
        </pc:spChg>
        <pc:spChg chg="del">
          <ac:chgData name="Mari Turos" userId="6b4f8cbd-48a1-49aa-bd28-389d9234375c" providerId="ADAL" clId="{378A480E-BFC1-4F57-817D-D9333DE3E512}" dt="2022-05-02T17:18:57.515" v="5338" actId="478"/>
          <ac:spMkLst>
            <pc:docMk/>
            <pc:sldMk cId="3341508365" sldId="345"/>
            <ac:spMk id="4" creationId="{8CC69A5F-0FF2-4315-B21E-CE7E760E87B6}"/>
          </ac:spMkLst>
        </pc:spChg>
        <pc:picChg chg="mod">
          <ac:chgData name="Mari Turos" userId="6b4f8cbd-48a1-49aa-bd28-389d9234375c" providerId="ADAL" clId="{378A480E-BFC1-4F57-817D-D9333DE3E512}" dt="2022-05-02T17:21:00.820" v="5467" actId="1035"/>
          <ac:picMkLst>
            <pc:docMk/>
            <pc:sldMk cId="3341508365" sldId="345"/>
            <ac:picMk id="6" creationId="{7CE9C831-B427-44A3-9016-958E6A6B10D3}"/>
          </ac:picMkLst>
        </pc:picChg>
      </pc:sldChg>
      <pc:sldChg chg="delSp modSp mod">
        <pc:chgData name="Mari Turos" userId="6b4f8cbd-48a1-49aa-bd28-389d9234375c" providerId="ADAL" clId="{378A480E-BFC1-4F57-817D-D9333DE3E512}" dt="2022-05-03T11:13:47.457" v="6876" actId="20577"/>
        <pc:sldMkLst>
          <pc:docMk/>
          <pc:sldMk cId="1796699940" sldId="346"/>
        </pc:sldMkLst>
        <pc:spChg chg="mod">
          <ac:chgData name="Mari Turos" userId="6b4f8cbd-48a1-49aa-bd28-389d9234375c" providerId="ADAL" clId="{378A480E-BFC1-4F57-817D-D9333DE3E512}" dt="2022-05-03T11:09:44.761" v="6760" actId="20577"/>
          <ac:spMkLst>
            <pc:docMk/>
            <pc:sldMk cId="1796699940" sldId="346"/>
            <ac:spMk id="2" creationId="{B24BBED6-2107-43CC-87AB-C4EC0F4D9A57}"/>
          </ac:spMkLst>
        </pc:spChg>
        <pc:spChg chg="mod">
          <ac:chgData name="Mari Turos" userId="6b4f8cbd-48a1-49aa-bd28-389d9234375c" providerId="ADAL" clId="{378A480E-BFC1-4F57-817D-D9333DE3E512}" dt="2022-05-03T11:13:47.457" v="6876" actId="20577"/>
          <ac:spMkLst>
            <pc:docMk/>
            <pc:sldMk cId="1796699940" sldId="346"/>
            <ac:spMk id="3" creationId="{0DD4DC47-977A-4741-98B1-71921B181247}"/>
          </ac:spMkLst>
        </pc:spChg>
        <pc:spChg chg="del">
          <ac:chgData name="Mari Turos" userId="6b4f8cbd-48a1-49aa-bd28-389d9234375c" providerId="ADAL" clId="{378A480E-BFC1-4F57-817D-D9333DE3E512}" dt="2022-05-02T17:20:49.531" v="5460" actId="478"/>
          <ac:spMkLst>
            <pc:docMk/>
            <pc:sldMk cId="1796699940" sldId="346"/>
            <ac:spMk id="4" creationId="{8CC69A5F-0FF2-4315-B21E-CE7E760E87B6}"/>
          </ac:spMkLst>
        </pc:spChg>
        <pc:picChg chg="mod">
          <ac:chgData name="Mari Turos" userId="6b4f8cbd-48a1-49aa-bd28-389d9234375c" providerId="ADAL" clId="{378A480E-BFC1-4F57-817D-D9333DE3E512}" dt="2022-05-03T11:13:44.142" v="6875" actId="1035"/>
          <ac:picMkLst>
            <pc:docMk/>
            <pc:sldMk cId="1796699940" sldId="346"/>
            <ac:picMk id="6" creationId="{7CE9C831-B427-44A3-9016-958E6A6B10D3}"/>
          </ac:picMkLst>
        </pc:picChg>
      </pc:sldChg>
      <pc:sldChg chg="delSp modSp mod">
        <pc:chgData name="Mari Turos" userId="6b4f8cbd-48a1-49aa-bd28-389d9234375c" providerId="ADAL" clId="{378A480E-BFC1-4F57-817D-D9333DE3E512}" dt="2022-05-03T11:13:15.682" v="6857" actId="20577"/>
        <pc:sldMkLst>
          <pc:docMk/>
          <pc:sldMk cId="3851355318" sldId="347"/>
        </pc:sldMkLst>
        <pc:spChg chg="mod">
          <ac:chgData name="Mari Turos" userId="6b4f8cbd-48a1-49aa-bd28-389d9234375c" providerId="ADAL" clId="{378A480E-BFC1-4F57-817D-D9333DE3E512}" dt="2022-05-02T17:22:08.414" v="5479" actId="20577"/>
          <ac:spMkLst>
            <pc:docMk/>
            <pc:sldMk cId="3851355318" sldId="347"/>
            <ac:spMk id="2" creationId="{81A8E430-E829-4D7C-B862-EAB24CBA7CA6}"/>
          </ac:spMkLst>
        </pc:spChg>
        <pc:spChg chg="mod">
          <ac:chgData name="Mari Turos" userId="6b4f8cbd-48a1-49aa-bd28-389d9234375c" providerId="ADAL" clId="{378A480E-BFC1-4F57-817D-D9333DE3E512}" dt="2022-05-03T11:13:15.682" v="6857" actId="20577"/>
          <ac:spMkLst>
            <pc:docMk/>
            <pc:sldMk cId="3851355318" sldId="347"/>
            <ac:spMk id="3" creationId="{4A1CA373-0802-463C-A358-14829E4AED58}"/>
          </ac:spMkLst>
        </pc:spChg>
        <pc:spChg chg="del">
          <ac:chgData name="Mari Turos" userId="6b4f8cbd-48a1-49aa-bd28-389d9234375c" providerId="ADAL" clId="{378A480E-BFC1-4F57-817D-D9333DE3E512}" dt="2022-05-02T17:21:44.960" v="5478" actId="478"/>
          <ac:spMkLst>
            <pc:docMk/>
            <pc:sldMk cId="3851355318" sldId="347"/>
            <ac:spMk id="4" creationId="{37F549A7-220E-4720-AB01-BBA1B8243C4A}"/>
          </ac:spMkLst>
        </pc:spChg>
        <pc:picChg chg="mod">
          <ac:chgData name="Mari Turos" userId="6b4f8cbd-48a1-49aa-bd28-389d9234375c" providerId="ADAL" clId="{378A480E-BFC1-4F57-817D-D9333DE3E512}" dt="2022-05-03T11:12:46.580" v="6832" actId="1037"/>
          <ac:picMkLst>
            <pc:docMk/>
            <pc:sldMk cId="3851355318" sldId="347"/>
            <ac:picMk id="6" creationId="{3683E491-E853-4FFE-BD2A-02476C8234A7}"/>
          </ac:picMkLst>
        </pc:picChg>
      </pc:sldChg>
      <pc:sldChg chg="delSp modSp mod delCm modCm">
        <pc:chgData name="Mari Turos" userId="6b4f8cbd-48a1-49aa-bd28-389d9234375c" providerId="ADAL" clId="{378A480E-BFC1-4F57-817D-D9333DE3E512}" dt="2022-05-04T08:23:55.220" v="7752" actId="1592"/>
        <pc:sldMkLst>
          <pc:docMk/>
          <pc:sldMk cId="384955821" sldId="349"/>
        </pc:sldMkLst>
        <pc:spChg chg="mod">
          <ac:chgData name="Mari Turos" userId="6b4f8cbd-48a1-49aa-bd28-389d9234375c" providerId="ADAL" clId="{378A480E-BFC1-4F57-817D-D9333DE3E512}" dt="2022-05-02T11:37:45.103" v="311" actId="255"/>
          <ac:spMkLst>
            <pc:docMk/>
            <pc:sldMk cId="384955821" sldId="349"/>
            <ac:spMk id="4" creationId="{7917E4A1-FE11-141E-CFC2-AE25B9A228BA}"/>
          </ac:spMkLst>
        </pc:spChg>
        <pc:spChg chg="del">
          <ac:chgData name="Mari Turos" userId="6b4f8cbd-48a1-49aa-bd28-389d9234375c" providerId="ADAL" clId="{378A480E-BFC1-4F57-817D-D9333DE3E512}" dt="2022-05-02T11:37:34.674" v="310" actId="478"/>
          <ac:spMkLst>
            <pc:docMk/>
            <pc:sldMk cId="384955821" sldId="349"/>
            <ac:spMk id="5" creationId="{5D6F001B-533E-4A1E-BB84-DEB75C6CB467}"/>
          </ac:spMkLst>
        </pc:spChg>
        <pc:spChg chg="del">
          <ac:chgData name="Mari Turos" userId="6b4f8cbd-48a1-49aa-bd28-389d9234375c" providerId="ADAL" clId="{378A480E-BFC1-4F57-817D-D9333DE3E512}" dt="2022-05-02T11:37:27.155" v="309" actId="478"/>
          <ac:spMkLst>
            <pc:docMk/>
            <pc:sldMk cId="384955821" sldId="349"/>
            <ac:spMk id="10" creationId="{0D7A7002-82D4-0255-23AB-2C783D9DD905}"/>
          </ac:spMkLst>
        </pc:spChg>
      </pc:sldChg>
      <pc:sldChg chg="addSp delSp modSp mod addCm delCm modCm">
        <pc:chgData name="Mari Turos" userId="6b4f8cbd-48a1-49aa-bd28-389d9234375c" providerId="ADAL" clId="{378A480E-BFC1-4F57-817D-D9333DE3E512}" dt="2022-05-04T08:24:13.482" v="7753" actId="1592"/>
        <pc:sldMkLst>
          <pc:docMk/>
          <pc:sldMk cId="2114162211" sldId="359"/>
        </pc:sldMkLst>
        <pc:spChg chg="mod ord">
          <ac:chgData name="Mari Turos" userId="6b4f8cbd-48a1-49aa-bd28-389d9234375c" providerId="ADAL" clId="{378A480E-BFC1-4F57-817D-D9333DE3E512}" dt="2022-05-02T12:06:31.837" v="1262" actId="1036"/>
          <ac:spMkLst>
            <pc:docMk/>
            <pc:sldMk cId="2114162211" sldId="359"/>
            <ac:spMk id="2" creationId="{81C393C3-8FC8-4A3A-8C0E-32ABF4C3327F}"/>
          </ac:spMkLst>
        </pc:spChg>
        <pc:spChg chg="mod">
          <ac:chgData name="Mari Turos" userId="6b4f8cbd-48a1-49aa-bd28-389d9234375c" providerId="ADAL" clId="{378A480E-BFC1-4F57-817D-D9333DE3E512}" dt="2022-05-02T12:06:31.837" v="1262" actId="1036"/>
          <ac:spMkLst>
            <pc:docMk/>
            <pc:sldMk cId="2114162211" sldId="359"/>
            <ac:spMk id="7" creationId="{57D0FAED-398C-4C2C-802F-0D0AB587DBAB}"/>
          </ac:spMkLst>
        </pc:spChg>
        <pc:spChg chg="mod">
          <ac:chgData name="Mari Turos" userId="6b4f8cbd-48a1-49aa-bd28-389d9234375c" providerId="ADAL" clId="{378A480E-BFC1-4F57-817D-D9333DE3E512}" dt="2022-05-02T12:06:31.837" v="1262" actId="1036"/>
          <ac:spMkLst>
            <pc:docMk/>
            <pc:sldMk cId="2114162211" sldId="359"/>
            <ac:spMk id="8" creationId="{E15E1A58-FB56-4102-9E87-8F09B9754C38}"/>
          </ac:spMkLst>
        </pc:spChg>
        <pc:spChg chg="mod">
          <ac:chgData name="Mari Turos" userId="6b4f8cbd-48a1-49aa-bd28-389d9234375c" providerId="ADAL" clId="{378A480E-BFC1-4F57-817D-D9333DE3E512}" dt="2022-05-02T12:06:31.837" v="1262" actId="1036"/>
          <ac:spMkLst>
            <pc:docMk/>
            <pc:sldMk cId="2114162211" sldId="359"/>
            <ac:spMk id="10" creationId="{77FD75A5-0E61-44EA-BA8D-1928AED01C33}"/>
          </ac:spMkLst>
        </pc:spChg>
        <pc:spChg chg="mod">
          <ac:chgData name="Mari Turos" userId="6b4f8cbd-48a1-49aa-bd28-389d9234375c" providerId="ADAL" clId="{378A480E-BFC1-4F57-817D-D9333DE3E512}" dt="2022-05-02T12:06:52.752" v="1277" actId="1036"/>
          <ac:spMkLst>
            <pc:docMk/>
            <pc:sldMk cId="2114162211" sldId="359"/>
            <ac:spMk id="11" creationId="{BADC1D93-36FF-4CF4-83D9-EF2126221FB9}"/>
          </ac:spMkLst>
        </pc:spChg>
        <pc:spChg chg="mod">
          <ac:chgData name="Mari Turos" userId="6b4f8cbd-48a1-49aa-bd28-389d9234375c" providerId="ADAL" clId="{378A480E-BFC1-4F57-817D-D9333DE3E512}" dt="2022-05-02T12:06:52.752" v="1277" actId="1036"/>
          <ac:spMkLst>
            <pc:docMk/>
            <pc:sldMk cId="2114162211" sldId="359"/>
            <ac:spMk id="12" creationId="{7D42BEE4-34FE-4F21-81B2-1DDCB0A8A339}"/>
          </ac:spMkLst>
        </pc:spChg>
        <pc:spChg chg="mod">
          <ac:chgData name="Mari Turos" userId="6b4f8cbd-48a1-49aa-bd28-389d9234375c" providerId="ADAL" clId="{378A480E-BFC1-4F57-817D-D9333DE3E512}" dt="2022-05-02T12:06:31.837" v="1262" actId="1036"/>
          <ac:spMkLst>
            <pc:docMk/>
            <pc:sldMk cId="2114162211" sldId="359"/>
            <ac:spMk id="15" creationId="{6CAB2463-121B-4D29-94D3-08D12F504733}"/>
          </ac:spMkLst>
        </pc:spChg>
        <pc:spChg chg="del">
          <ac:chgData name="Mari Turos" userId="6b4f8cbd-48a1-49aa-bd28-389d9234375c" providerId="ADAL" clId="{378A480E-BFC1-4F57-817D-D9333DE3E512}" dt="2022-05-02T11:50:27.329" v="659" actId="478"/>
          <ac:spMkLst>
            <pc:docMk/>
            <pc:sldMk cId="2114162211" sldId="359"/>
            <ac:spMk id="16" creationId="{2A2B0567-4776-4FB0-8BCF-9AB532568D47}"/>
          </ac:spMkLst>
        </pc:spChg>
        <pc:spChg chg="mod">
          <ac:chgData name="Mari Turos" userId="6b4f8cbd-48a1-49aa-bd28-389d9234375c" providerId="ADAL" clId="{378A480E-BFC1-4F57-817D-D9333DE3E512}" dt="2022-05-02T12:06:52.752" v="1277" actId="1036"/>
          <ac:spMkLst>
            <pc:docMk/>
            <pc:sldMk cId="2114162211" sldId="359"/>
            <ac:spMk id="18" creationId="{68987BAA-1886-4F19-A0AF-EA02773A7AC1}"/>
          </ac:spMkLst>
        </pc:spChg>
        <pc:spChg chg="mod">
          <ac:chgData name="Mari Turos" userId="6b4f8cbd-48a1-49aa-bd28-389d9234375c" providerId="ADAL" clId="{378A480E-BFC1-4F57-817D-D9333DE3E512}" dt="2022-05-02T12:07:08.179" v="1280" actId="1035"/>
          <ac:spMkLst>
            <pc:docMk/>
            <pc:sldMk cId="2114162211" sldId="359"/>
            <ac:spMk id="19" creationId="{2AF9F50A-C0F1-4CA0-80B7-9516B878DAE3}"/>
          </ac:spMkLst>
        </pc:spChg>
        <pc:spChg chg="mod">
          <ac:chgData name="Mari Turos" userId="6b4f8cbd-48a1-49aa-bd28-389d9234375c" providerId="ADAL" clId="{378A480E-BFC1-4F57-817D-D9333DE3E512}" dt="2022-05-02T12:07:23.900" v="1285" actId="1037"/>
          <ac:spMkLst>
            <pc:docMk/>
            <pc:sldMk cId="2114162211" sldId="359"/>
            <ac:spMk id="20" creationId="{4F5BE1F8-D8DE-4249-88F8-511AB1A2138B}"/>
          </ac:spMkLst>
        </pc:spChg>
        <pc:spChg chg="add mod">
          <ac:chgData name="Mari Turos" userId="6b4f8cbd-48a1-49aa-bd28-389d9234375c" providerId="ADAL" clId="{378A480E-BFC1-4F57-817D-D9333DE3E512}" dt="2022-05-02T12:06:31.837" v="1262" actId="1036"/>
          <ac:spMkLst>
            <pc:docMk/>
            <pc:sldMk cId="2114162211" sldId="359"/>
            <ac:spMk id="25" creationId="{FDA0FC14-60EB-42F7-995A-677A1305BC0A}"/>
          </ac:spMkLst>
        </pc:spChg>
        <pc:spChg chg="mod">
          <ac:chgData name="Mari Turos" userId="6b4f8cbd-48a1-49aa-bd28-389d9234375c" providerId="ADAL" clId="{378A480E-BFC1-4F57-817D-D9333DE3E512}" dt="2022-05-02T12:06:16" v="1249" actId="1038"/>
          <ac:spMkLst>
            <pc:docMk/>
            <pc:sldMk cId="2114162211" sldId="359"/>
            <ac:spMk id="30" creationId="{DE9506F3-6BC2-4029-AA17-E74E24EC7EF8}"/>
          </ac:spMkLst>
        </pc:spChg>
        <pc:spChg chg="del">
          <ac:chgData name="Mari Turos" userId="6b4f8cbd-48a1-49aa-bd28-389d9234375c" providerId="ADAL" clId="{378A480E-BFC1-4F57-817D-D9333DE3E512}" dt="2022-05-02T12:06:00.214" v="1234" actId="478"/>
          <ac:spMkLst>
            <pc:docMk/>
            <pc:sldMk cId="2114162211" sldId="359"/>
            <ac:spMk id="31" creationId="{C4115A70-F6E7-4E04-83ED-663673A5D3B1}"/>
          </ac:spMkLst>
        </pc:spChg>
        <pc:spChg chg="add mod">
          <ac:chgData name="Mari Turos" userId="6b4f8cbd-48a1-49aa-bd28-389d9234375c" providerId="ADAL" clId="{378A480E-BFC1-4F57-817D-D9333DE3E512}" dt="2022-05-02T12:06:31.837" v="1262" actId="1036"/>
          <ac:spMkLst>
            <pc:docMk/>
            <pc:sldMk cId="2114162211" sldId="359"/>
            <ac:spMk id="32" creationId="{A49DDC8B-0810-4C5B-8306-4054E34C7282}"/>
          </ac:spMkLst>
        </pc:spChg>
        <pc:spChg chg="del">
          <ac:chgData name="Mari Turos" userId="6b4f8cbd-48a1-49aa-bd28-389d9234375c" providerId="ADAL" clId="{378A480E-BFC1-4F57-817D-D9333DE3E512}" dt="2022-05-02T11:50:22.819" v="658" actId="478"/>
          <ac:spMkLst>
            <pc:docMk/>
            <pc:sldMk cId="2114162211" sldId="359"/>
            <ac:spMk id="34" creationId="{3FB4DF66-BE7C-4D09-9E3E-CE1B4C252B97}"/>
          </ac:spMkLst>
        </pc:spChg>
        <pc:spChg chg="add mod">
          <ac:chgData name="Mari Turos" userId="6b4f8cbd-48a1-49aa-bd28-389d9234375c" providerId="ADAL" clId="{378A480E-BFC1-4F57-817D-D9333DE3E512}" dt="2022-05-02T11:57:46.628" v="1035" actId="164"/>
          <ac:spMkLst>
            <pc:docMk/>
            <pc:sldMk cId="2114162211" sldId="359"/>
            <ac:spMk id="35" creationId="{371DA55C-4331-4374-8F7A-98BFBE3FECBE}"/>
          </ac:spMkLst>
        </pc:spChg>
        <pc:spChg chg="mod">
          <ac:chgData name="Mari Turos" userId="6b4f8cbd-48a1-49aa-bd28-389d9234375c" providerId="ADAL" clId="{378A480E-BFC1-4F57-817D-D9333DE3E512}" dt="2022-05-02T12:06:31.837" v="1262" actId="1036"/>
          <ac:spMkLst>
            <pc:docMk/>
            <pc:sldMk cId="2114162211" sldId="359"/>
            <ac:spMk id="38" creationId="{973C123C-675D-4A60-88CA-272F9A02AC40}"/>
          </ac:spMkLst>
        </pc:spChg>
        <pc:spChg chg="mod">
          <ac:chgData name="Mari Turos" userId="6b4f8cbd-48a1-49aa-bd28-389d9234375c" providerId="ADAL" clId="{378A480E-BFC1-4F57-817D-D9333DE3E512}" dt="2022-05-02T12:06:31.837" v="1262" actId="1036"/>
          <ac:spMkLst>
            <pc:docMk/>
            <pc:sldMk cId="2114162211" sldId="359"/>
            <ac:spMk id="40" creationId="{9909F095-AB99-44E6-9AFF-78B3288B18E8}"/>
          </ac:spMkLst>
        </pc:spChg>
        <pc:grpChg chg="add mod">
          <ac:chgData name="Mari Turos" userId="6b4f8cbd-48a1-49aa-bd28-389d9234375c" providerId="ADAL" clId="{378A480E-BFC1-4F57-817D-D9333DE3E512}" dt="2022-05-02T11:57:21.812" v="1033" actId="164"/>
          <ac:grpSpMkLst>
            <pc:docMk/>
            <pc:sldMk cId="2114162211" sldId="359"/>
            <ac:grpSpMk id="3" creationId="{9093AD57-E707-4895-8E9E-CF1AF28F3657}"/>
          </ac:grpSpMkLst>
        </pc:grpChg>
        <pc:grpChg chg="add mod">
          <ac:chgData name="Mari Turos" userId="6b4f8cbd-48a1-49aa-bd28-389d9234375c" providerId="ADAL" clId="{378A480E-BFC1-4F57-817D-D9333DE3E512}" dt="2022-05-02T12:06:31.837" v="1262" actId="1036"/>
          <ac:grpSpMkLst>
            <pc:docMk/>
            <pc:sldMk cId="2114162211" sldId="359"/>
            <ac:grpSpMk id="4" creationId="{5263EF94-C53D-402B-A54C-A4048EB6D439}"/>
          </ac:grpSpMkLst>
        </pc:grpChg>
        <pc:picChg chg="mod">
          <ac:chgData name="Mari Turos" userId="6b4f8cbd-48a1-49aa-bd28-389d9234375c" providerId="ADAL" clId="{378A480E-BFC1-4F57-817D-D9333DE3E512}" dt="2022-05-02T12:06:31.837" v="1262" actId="1036"/>
          <ac:picMkLst>
            <pc:docMk/>
            <pc:sldMk cId="2114162211" sldId="359"/>
            <ac:picMk id="22" creationId="{97E91481-F384-4068-8F92-B7C6A85A6F77}"/>
          </ac:picMkLst>
        </pc:picChg>
        <pc:picChg chg="mod">
          <ac:chgData name="Mari Turos" userId="6b4f8cbd-48a1-49aa-bd28-389d9234375c" providerId="ADAL" clId="{378A480E-BFC1-4F57-817D-D9333DE3E512}" dt="2022-05-02T12:06:31.837" v="1262" actId="1036"/>
          <ac:picMkLst>
            <pc:docMk/>
            <pc:sldMk cId="2114162211" sldId="359"/>
            <ac:picMk id="23" creationId="{A37E0772-DA3F-4150-A29E-DCF05A040307}"/>
          </ac:picMkLst>
        </pc:picChg>
        <pc:picChg chg="mod">
          <ac:chgData name="Mari Turos" userId="6b4f8cbd-48a1-49aa-bd28-389d9234375c" providerId="ADAL" clId="{378A480E-BFC1-4F57-817D-D9333DE3E512}" dt="2022-05-02T12:06:31.837" v="1262" actId="1036"/>
          <ac:picMkLst>
            <pc:docMk/>
            <pc:sldMk cId="2114162211" sldId="359"/>
            <ac:picMk id="24" creationId="{E6CA254B-0F05-466B-8B42-1271F2968B75}"/>
          </ac:picMkLst>
        </pc:picChg>
        <pc:picChg chg="mod ord">
          <ac:chgData name="Mari Turos" userId="6b4f8cbd-48a1-49aa-bd28-389d9234375c" providerId="ADAL" clId="{378A480E-BFC1-4F57-817D-D9333DE3E512}" dt="2022-05-02T11:57:46.628" v="1035" actId="164"/>
          <ac:picMkLst>
            <pc:docMk/>
            <pc:sldMk cId="2114162211" sldId="359"/>
            <ac:picMk id="26" creationId="{B71727D7-FD13-4685-A178-E46DABC36032}"/>
          </ac:picMkLst>
        </pc:picChg>
        <pc:picChg chg="mod">
          <ac:chgData name="Mari Turos" userId="6b4f8cbd-48a1-49aa-bd28-389d9234375c" providerId="ADAL" clId="{378A480E-BFC1-4F57-817D-D9333DE3E512}" dt="2022-05-02T12:06:31.837" v="1262" actId="1036"/>
          <ac:picMkLst>
            <pc:docMk/>
            <pc:sldMk cId="2114162211" sldId="359"/>
            <ac:picMk id="27" creationId="{E3FA5BBD-8D9E-4E36-81E2-A4EDDD5D660C}"/>
          </ac:picMkLst>
        </pc:picChg>
        <pc:picChg chg="add mod">
          <ac:chgData name="Mari Turos" userId="6b4f8cbd-48a1-49aa-bd28-389d9234375c" providerId="ADAL" clId="{378A480E-BFC1-4F57-817D-D9333DE3E512}" dt="2022-05-02T12:06:31.837" v="1262" actId="1036"/>
          <ac:picMkLst>
            <pc:docMk/>
            <pc:sldMk cId="2114162211" sldId="359"/>
            <ac:picMk id="28" creationId="{29CAA65A-2071-420C-9F86-425874B64FC6}"/>
          </ac:picMkLst>
        </pc:picChg>
        <pc:picChg chg="del">
          <ac:chgData name="Mari Turos" userId="6b4f8cbd-48a1-49aa-bd28-389d9234375c" providerId="ADAL" clId="{378A480E-BFC1-4F57-817D-D9333DE3E512}" dt="2022-05-02T11:50:29.002" v="660" actId="478"/>
          <ac:picMkLst>
            <pc:docMk/>
            <pc:sldMk cId="2114162211" sldId="359"/>
            <ac:picMk id="29" creationId="{6CA506F9-5627-49C6-94EE-5F852D14269F}"/>
          </ac:picMkLst>
        </pc:picChg>
        <pc:picChg chg="add mod">
          <ac:chgData name="Mari Turos" userId="6b4f8cbd-48a1-49aa-bd28-389d9234375c" providerId="ADAL" clId="{378A480E-BFC1-4F57-817D-D9333DE3E512}" dt="2022-05-02T12:06:31.837" v="1262" actId="1036"/>
          <ac:picMkLst>
            <pc:docMk/>
            <pc:sldMk cId="2114162211" sldId="359"/>
            <ac:picMk id="33" creationId="{381C0008-DCB6-4F98-8FE8-C22490725775}"/>
          </ac:picMkLst>
        </pc:picChg>
        <pc:picChg chg="del mod">
          <ac:chgData name="Mari Turos" userId="6b4f8cbd-48a1-49aa-bd28-389d9234375c" providerId="ADAL" clId="{378A480E-BFC1-4F57-817D-D9333DE3E512}" dt="2022-05-02T11:54:19.271" v="935" actId="478"/>
          <ac:picMkLst>
            <pc:docMk/>
            <pc:sldMk cId="2114162211" sldId="359"/>
            <ac:picMk id="39" creationId="{DB290DF0-59CE-4C59-962B-0DEE6F5BA388}"/>
          </ac:picMkLst>
        </pc:picChg>
      </pc:sldChg>
      <pc:sldChg chg="delSp modSp mod delCm">
        <pc:chgData name="Mari Turos" userId="6b4f8cbd-48a1-49aa-bd28-389d9234375c" providerId="ADAL" clId="{378A480E-BFC1-4F57-817D-D9333DE3E512}" dt="2022-05-04T08:24:56.107" v="7755" actId="1592"/>
        <pc:sldMkLst>
          <pc:docMk/>
          <pc:sldMk cId="1556667487" sldId="364"/>
        </pc:sldMkLst>
        <pc:spChg chg="mod">
          <ac:chgData name="Mari Turos" userId="6b4f8cbd-48a1-49aa-bd28-389d9234375c" providerId="ADAL" clId="{378A480E-BFC1-4F57-817D-D9333DE3E512}" dt="2022-05-02T12:09:07.798" v="1295" actId="20577"/>
          <ac:spMkLst>
            <pc:docMk/>
            <pc:sldMk cId="1556667487" sldId="364"/>
            <ac:spMk id="2" creationId="{CE9F9216-3036-4E41-AD54-9B4934452CA9}"/>
          </ac:spMkLst>
        </pc:spChg>
        <pc:spChg chg="del">
          <ac:chgData name="Mari Turos" userId="6b4f8cbd-48a1-49aa-bd28-389d9234375c" providerId="ADAL" clId="{378A480E-BFC1-4F57-817D-D9333DE3E512}" dt="2022-05-02T12:09:19.593" v="1312" actId="478"/>
          <ac:spMkLst>
            <pc:docMk/>
            <pc:sldMk cId="1556667487" sldId="364"/>
            <ac:spMk id="4" creationId="{5C988D11-8198-443A-BBA8-2291C6FB5A33}"/>
          </ac:spMkLst>
        </pc:spChg>
        <pc:spChg chg="mod">
          <ac:chgData name="Mari Turos" userId="6b4f8cbd-48a1-49aa-bd28-389d9234375c" providerId="ADAL" clId="{378A480E-BFC1-4F57-817D-D9333DE3E512}" dt="2022-05-03T11:16:43.413" v="6921" actId="14100"/>
          <ac:spMkLst>
            <pc:docMk/>
            <pc:sldMk cId="1556667487" sldId="364"/>
            <ac:spMk id="11" creationId="{AF064BE7-586A-4721-8DEB-6B34F047CBC4}"/>
          </ac:spMkLst>
        </pc:spChg>
      </pc:sldChg>
      <pc:sldChg chg="modSp mod">
        <pc:chgData name="Mari Turos" userId="6b4f8cbd-48a1-49aa-bd28-389d9234375c" providerId="ADAL" clId="{378A480E-BFC1-4F57-817D-D9333DE3E512}" dt="2022-05-03T11:17:37.028" v="6953" actId="20577"/>
        <pc:sldMkLst>
          <pc:docMk/>
          <pc:sldMk cId="2698742559" sldId="366"/>
        </pc:sldMkLst>
        <pc:spChg chg="mod">
          <ac:chgData name="Mari Turos" userId="6b4f8cbd-48a1-49aa-bd28-389d9234375c" providerId="ADAL" clId="{378A480E-BFC1-4F57-817D-D9333DE3E512}" dt="2022-05-02T12:11:27.452" v="1420" actId="20577"/>
          <ac:spMkLst>
            <pc:docMk/>
            <pc:sldMk cId="2698742559" sldId="366"/>
            <ac:spMk id="2" creationId="{CE9F9216-3036-4E41-AD54-9B4934452CA9}"/>
          </ac:spMkLst>
        </pc:spChg>
        <pc:spChg chg="mod">
          <ac:chgData name="Mari Turos" userId="6b4f8cbd-48a1-49aa-bd28-389d9234375c" providerId="ADAL" clId="{378A480E-BFC1-4F57-817D-D9333DE3E512}" dt="2022-05-03T11:17:37.028" v="6953" actId="20577"/>
          <ac:spMkLst>
            <pc:docMk/>
            <pc:sldMk cId="2698742559" sldId="366"/>
            <ac:spMk id="11" creationId="{AF064BE7-586A-4721-8DEB-6B34F047CBC4}"/>
          </ac:spMkLst>
        </pc:spChg>
        <pc:picChg chg="mod">
          <ac:chgData name="Mari Turos" userId="6b4f8cbd-48a1-49aa-bd28-389d9234375c" providerId="ADAL" clId="{378A480E-BFC1-4F57-817D-D9333DE3E512}" dt="2022-05-02T12:11:45.185" v="1489" actId="1037"/>
          <ac:picMkLst>
            <pc:docMk/>
            <pc:sldMk cId="2698742559" sldId="366"/>
            <ac:picMk id="5" creationId="{971F3C8E-292F-4F29-A6C5-1E0A39FE7CBA}"/>
          </ac:picMkLst>
        </pc:picChg>
      </pc:sldChg>
      <pc:sldChg chg="addSp delSp modSp mod">
        <pc:chgData name="Mari Turos" userId="6b4f8cbd-48a1-49aa-bd28-389d9234375c" providerId="ADAL" clId="{378A480E-BFC1-4F57-817D-D9333DE3E512}" dt="2022-05-04T08:25:59.981" v="7838" actId="478"/>
        <pc:sldMkLst>
          <pc:docMk/>
          <pc:sldMk cId="2852437802" sldId="367"/>
        </pc:sldMkLst>
        <pc:spChg chg="mod">
          <ac:chgData name="Mari Turos" userId="6b4f8cbd-48a1-49aa-bd28-389d9234375c" providerId="ADAL" clId="{378A480E-BFC1-4F57-817D-D9333DE3E512}" dt="2022-05-04T08:25:37.720" v="7760" actId="27636"/>
          <ac:spMkLst>
            <pc:docMk/>
            <pc:sldMk cId="2852437802" sldId="367"/>
            <ac:spMk id="2" creationId="{CE9F9216-3036-4E41-AD54-9B4934452CA9}"/>
          </ac:spMkLst>
        </pc:spChg>
        <pc:spChg chg="del">
          <ac:chgData name="Mari Turos" userId="6b4f8cbd-48a1-49aa-bd28-389d9234375c" providerId="ADAL" clId="{378A480E-BFC1-4F57-817D-D9333DE3E512}" dt="2022-05-02T12:13:47.229" v="1536" actId="478"/>
          <ac:spMkLst>
            <pc:docMk/>
            <pc:sldMk cId="2852437802" sldId="367"/>
            <ac:spMk id="4" creationId="{5C988D11-8198-443A-BBA8-2291C6FB5A33}"/>
          </ac:spMkLst>
        </pc:spChg>
        <pc:spChg chg="del">
          <ac:chgData name="Mari Turos" userId="6b4f8cbd-48a1-49aa-bd28-389d9234375c" providerId="ADAL" clId="{378A480E-BFC1-4F57-817D-D9333DE3E512}" dt="2022-05-04T08:25:59.981" v="7838" actId="478"/>
          <ac:spMkLst>
            <pc:docMk/>
            <pc:sldMk cId="2852437802" sldId="367"/>
            <ac:spMk id="7" creationId="{964E1F84-853D-45B7-8674-425C4476353F}"/>
          </ac:spMkLst>
        </pc:spChg>
        <pc:spChg chg="mod">
          <ac:chgData name="Mari Turos" userId="6b4f8cbd-48a1-49aa-bd28-389d9234375c" providerId="ADAL" clId="{378A480E-BFC1-4F57-817D-D9333DE3E512}" dt="2022-05-03T11:17:46.117" v="6954" actId="14100"/>
          <ac:spMkLst>
            <pc:docMk/>
            <pc:sldMk cId="2852437802" sldId="367"/>
            <ac:spMk id="11" creationId="{AF064BE7-586A-4721-8DEB-6B34F047CBC4}"/>
          </ac:spMkLst>
        </pc:spChg>
        <pc:picChg chg="add mod">
          <ac:chgData name="Mari Turos" userId="6b4f8cbd-48a1-49aa-bd28-389d9234375c" providerId="ADAL" clId="{378A480E-BFC1-4F57-817D-D9333DE3E512}" dt="2022-05-04T08:25:51.679" v="7837" actId="1036"/>
          <ac:picMkLst>
            <pc:docMk/>
            <pc:sldMk cId="2852437802" sldId="367"/>
            <ac:picMk id="6" creationId="{472A4D67-4330-44DD-95B2-A26F218D50B3}"/>
          </ac:picMkLst>
        </pc:picChg>
      </pc:sldChg>
      <pc:sldChg chg="addSp delSp modSp mod modAnim modNotesTx">
        <pc:chgData name="Mari Turos" userId="6b4f8cbd-48a1-49aa-bd28-389d9234375c" providerId="ADAL" clId="{378A480E-BFC1-4F57-817D-D9333DE3E512}" dt="2022-05-03T10:26:45.384" v="5790" actId="14100"/>
        <pc:sldMkLst>
          <pc:docMk/>
          <pc:sldMk cId="1697840297" sldId="368"/>
        </pc:sldMkLst>
        <pc:spChg chg="mod">
          <ac:chgData name="Mari Turos" userId="6b4f8cbd-48a1-49aa-bd28-389d9234375c" providerId="ADAL" clId="{378A480E-BFC1-4F57-817D-D9333DE3E512}" dt="2022-05-02T15:03:03.402" v="3016" actId="1038"/>
          <ac:spMkLst>
            <pc:docMk/>
            <pc:sldMk cId="1697840297" sldId="368"/>
            <ac:spMk id="2" creationId="{59032FD9-64BF-4407-9354-3E13B197824C}"/>
          </ac:spMkLst>
        </pc:spChg>
        <pc:spChg chg="add del mod">
          <ac:chgData name="Mari Turos" userId="6b4f8cbd-48a1-49aa-bd28-389d9234375c" providerId="ADAL" clId="{378A480E-BFC1-4F57-817D-D9333DE3E512}" dt="2022-05-02T14:59:03.035" v="2785" actId="478"/>
          <ac:spMkLst>
            <pc:docMk/>
            <pc:sldMk cId="1697840297" sldId="368"/>
            <ac:spMk id="3" creationId="{C0C267C8-89F0-4322-8CA1-8EB22CD98E0C}"/>
          </ac:spMkLst>
        </pc:spChg>
        <pc:spChg chg="del">
          <ac:chgData name="Mari Turos" userId="6b4f8cbd-48a1-49aa-bd28-389d9234375c" providerId="ADAL" clId="{378A480E-BFC1-4F57-817D-D9333DE3E512}" dt="2022-05-02T14:55:15.536" v="2773" actId="478"/>
          <ac:spMkLst>
            <pc:docMk/>
            <pc:sldMk cId="1697840297" sldId="368"/>
            <ac:spMk id="4" creationId="{5375C35E-A12F-4533-9791-EA9A9C6A2869}"/>
          </ac:spMkLst>
        </pc:spChg>
        <pc:picChg chg="mod">
          <ac:chgData name="Mari Turos" userId="6b4f8cbd-48a1-49aa-bd28-389d9234375c" providerId="ADAL" clId="{378A480E-BFC1-4F57-817D-D9333DE3E512}" dt="2022-05-02T15:01:42.548" v="2966" actId="1038"/>
          <ac:picMkLst>
            <pc:docMk/>
            <pc:sldMk cId="1697840297" sldId="368"/>
            <ac:picMk id="7" creationId="{0C6A5886-E875-4380-B20D-75EBF3875D71}"/>
          </ac:picMkLst>
        </pc:picChg>
        <pc:picChg chg="mod">
          <ac:chgData name="Mari Turos" userId="6b4f8cbd-48a1-49aa-bd28-389d9234375c" providerId="ADAL" clId="{378A480E-BFC1-4F57-817D-D9333DE3E512}" dt="2022-05-03T10:26:45.384" v="5790" actId="14100"/>
          <ac:picMkLst>
            <pc:docMk/>
            <pc:sldMk cId="1697840297" sldId="368"/>
            <ac:picMk id="8" creationId="{0C286A2C-5A19-4C5B-BF40-5655A1512DB2}"/>
          </ac:picMkLst>
        </pc:picChg>
        <pc:picChg chg="mod">
          <ac:chgData name="Mari Turos" userId="6b4f8cbd-48a1-49aa-bd28-389d9234375c" providerId="ADAL" clId="{378A480E-BFC1-4F57-817D-D9333DE3E512}" dt="2022-05-02T15:01:42.548" v="2966" actId="1038"/>
          <ac:picMkLst>
            <pc:docMk/>
            <pc:sldMk cId="1697840297" sldId="368"/>
            <ac:picMk id="19" creationId="{B9BBEB02-2A0A-4B90-B2E2-C961D84DE336}"/>
          </ac:picMkLst>
        </pc:picChg>
        <pc:picChg chg="add del mod modCrop">
          <ac:chgData name="Mari Turos" userId="6b4f8cbd-48a1-49aa-bd28-389d9234375c" providerId="ADAL" clId="{378A480E-BFC1-4F57-817D-D9333DE3E512}" dt="2022-05-02T15:01:42.548" v="2966" actId="1038"/>
          <ac:picMkLst>
            <pc:docMk/>
            <pc:sldMk cId="1697840297" sldId="368"/>
            <ac:picMk id="21" creationId="{E7FABD13-8AB2-4E75-8842-80C1526D7ADB}"/>
          </ac:picMkLst>
        </pc:picChg>
      </pc:sldChg>
      <pc:sldChg chg="addSp delSp modSp mod">
        <pc:chgData name="Mari Turos" userId="6b4f8cbd-48a1-49aa-bd28-389d9234375c" providerId="ADAL" clId="{378A480E-BFC1-4F57-817D-D9333DE3E512}" dt="2022-05-03T11:19:56.022" v="7011" actId="20577"/>
        <pc:sldMkLst>
          <pc:docMk/>
          <pc:sldMk cId="2005529127" sldId="384"/>
        </pc:sldMkLst>
        <pc:spChg chg="mod">
          <ac:chgData name="Mari Turos" userId="6b4f8cbd-48a1-49aa-bd28-389d9234375c" providerId="ADAL" clId="{378A480E-BFC1-4F57-817D-D9333DE3E512}" dt="2022-05-03T10:22:07.465" v="5722" actId="20577"/>
          <ac:spMkLst>
            <pc:docMk/>
            <pc:sldMk cId="2005529127" sldId="384"/>
            <ac:spMk id="2" creationId="{2E8345D3-E2FD-4C70-B0EC-7A3CA6217A7A}"/>
          </ac:spMkLst>
        </pc:spChg>
        <pc:spChg chg="mod">
          <ac:chgData name="Mari Turos" userId="6b4f8cbd-48a1-49aa-bd28-389d9234375c" providerId="ADAL" clId="{378A480E-BFC1-4F57-817D-D9333DE3E512}" dt="2022-05-03T11:19:56.022" v="7011" actId="20577"/>
          <ac:spMkLst>
            <pc:docMk/>
            <pc:sldMk cId="2005529127" sldId="384"/>
            <ac:spMk id="3" creationId="{B6309BD8-E63D-49B5-B282-B6BE5C8BC26E}"/>
          </ac:spMkLst>
        </pc:spChg>
        <pc:spChg chg="del">
          <ac:chgData name="Mari Turos" userId="6b4f8cbd-48a1-49aa-bd28-389d9234375c" providerId="ADAL" clId="{378A480E-BFC1-4F57-817D-D9333DE3E512}" dt="2022-05-02T12:22:14.246" v="1719" actId="478"/>
          <ac:spMkLst>
            <pc:docMk/>
            <pc:sldMk cId="2005529127" sldId="384"/>
            <ac:spMk id="4" creationId="{63BA5092-3BBE-41D8-94D5-00B3335EBCEF}"/>
          </ac:spMkLst>
        </pc:spChg>
        <pc:spChg chg="add del">
          <ac:chgData name="Mari Turos" userId="6b4f8cbd-48a1-49aa-bd28-389d9234375c" providerId="ADAL" clId="{378A480E-BFC1-4F57-817D-D9333DE3E512}" dt="2022-05-03T10:19:34.838" v="5656" actId="22"/>
          <ac:spMkLst>
            <pc:docMk/>
            <pc:sldMk cId="2005529127" sldId="384"/>
            <ac:spMk id="7" creationId="{0968BE86-FAFB-47D7-96DB-7A701644E95F}"/>
          </ac:spMkLst>
        </pc:spChg>
        <pc:spChg chg="add mod">
          <ac:chgData name="Mari Turos" userId="6b4f8cbd-48a1-49aa-bd28-389d9234375c" providerId="ADAL" clId="{378A480E-BFC1-4F57-817D-D9333DE3E512}" dt="2022-05-03T10:19:59.759" v="5719" actId="1035"/>
          <ac:spMkLst>
            <pc:docMk/>
            <pc:sldMk cId="2005529127" sldId="384"/>
            <ac:spMk id="8" creationId="{15A0737C-DEE9-4766-A815-EA1C2B210BC3}"/>
          </ac:spMkLst>
        </pc:spChg>
        <pc:picChg chg="mod">
          <ac:chgData name="Mari Turos" userId="6b4f8cbd-48a1-49aa-bd28-389d9234375c" providerId="ADAL" clId="{378A480E-BFC1-4F57-817D-D9333DE3E512}" dt="2022-05-02T12:26:07.860" v="1910" actId="1036"/>
          <ac:picMkLst>
            <pc:docMk/>
            <pc:sldMk cId="2005529127" sldId="384"/>
            <ac:picMk id="6" creationId="{579C37BA-C5EE-41C7-ABE9-54E643317545}"/>
          </ac:picMkLst>
        </pc:picChg>
      </pc:sldChg>
      <pc:sldChg chg="addSp delSp modSp mod delCm">
        <pc:chgData name="Mari Turos" userId="6b4f8cbd-48a1-49aa-bd28-389d9234375c" providerId="ADAL" clId="{378A480E-BFC1-4F57-817D-D9333DE3E512}" dt="2022-05-03T11:18:59.821" v="6976" actId="1592"/>
        <pc:sldMkLst>
          <pc:docMk/>
          <pc:sldMk cId="2486120651" sldId="385"/>
        </pc:sldMkLst>
        <pc:spChg chg="mod">
          <ac:chgData name="Mari Turos" userId="6b4f8cbd-48a1-49aa-bd28-389d9234375c" providerId="ADAL" clId="{378A480E-BFC1-4F57-817D-D9333DE3E512}" dt="2022-05-02T12:19:10.703" v="1663" actId="20577"/>
          <ac:spMkLst>
            <pc:docMk/>
            <pc:sldMk cId="2486120651" sldId="385"/>
            <ac:spMk id="2" creationId="{BFCEA657-E37C-49F8-AD1B-EF93397319A9}"/>
          </ac:spMkLst>
        </pc:spChg>
        <pc:spChg chg="mod">
          <ac:chgData name="Mari Turos" userId="6b4f8cbd-48a1-49aa-bd28-389d9234375c" providerId="ADAL" clId="{378A480E-BFC1-4F57-817D-D9333DE3E512}" dt="2022-05-03T11:18:33.936" v="6975" actId="14100"/>
          <ac:spMkLst>
            <pc:docMk/>
            <pc:sldMk cId="2486120651" sldId="385"/>
            <ac:spMk id="3" creationId="{0BCB25DE-63FB-40FA-9691-E0CEDC584D00}"/>
          </ac:spMkLst>
        </pc:spChg>
        <pc:spChg chg="del">
          <ac:chgData name="Mari Turos" userId="6b4f8cbd-48a1-49aa-bd28-389d9234375c" providerId="ADAL" clId="{378A480E-BFC1-4F57-817D-D9333DE3E512}" dt="2022-05-02T12:17:23.883" v="1588" actId="478"/>
          <ac:spMkLst>
            <pc:docMk/>
            <pc:sldMk cId="2486120651" sldId="385"/>
            <ac:spMk id="4" creationId="{85684848-C987-4693-BFBA-8D5F9EDA54C3}"/>
          </ac:spMkLst>
        </pc:spChg>
        <pc:spChg chg="add mod">
          <ac:chgData name="Mari Turos" userId="6b4f8cbd-48a1-49aa-bd28-389d9234375c" providerId="ADAL" clId="{378A480E-BFC1-4F57-817D-D9333DE3E512}" dt="2022-05-03T10:19:07.521" v="5653" actId="14100"/>
          <ac:spMkLst>
            <pc:docMk/>
            <pc:sldMk cId="2486120651" sldId="385"/>
            <ac:spMk id="5" creationId="{DA79ECBF-6894-4ACC-BCD1-9517CA2509D9}"/>
          </ac:spMkLst>
        </pc:spChg>
      </pc:sldChg>
      <pc:sldChg chg="delSp modSp mod">
        <pc:chgData name="Mari Turos" userId="6b4f8cbd-48a1-49aa-bd28-389d9234375c" providerId="ADAL" clId="{378A480E-BFC1-4F57-817D-D9333DE3E512}" dt="2022-05-04T08:40:07.081" v="8052" actId="20577"/>
        <pc:sldMkLst>
          <pc:docMk/>
          <pc:sldMk cId="3136154539" sldId="388"/>
        </pc:sldMkLst>
        <pc:spChg chg="mod">
          <ac:chgData name="Mari Turos" userId="6b4f8cbd-48a1-49aa-bd28-389d9234375c" providerId="ADAL" clId="{378A480E-BFC1-4F57-817D-D9333DE3E512}" dt="2022-05-02T17:10:46.163" v="4944" actId="20577"/>
          <ac:spMkLst>
            <pc:docMk/>
            <pc:sldMk cId="3136154539" sldId="388"/>
            <ac:spMk id="2" creationId="{6AA0522B-E28F-4253-A054-AA3C4DE9CFE2}"/>
          </ac:spMkLst>
        </pc:spChg>
        <pc:spChg chg="mod">
          <ac:chgData name="Mari Turos" userId="6b4f8cbd-48a1-49aa-bd28-389d9234375c" providerId="ADAL" clId="{378A480E-BFC1-4F57-817D-D9333DE3E512}" dt="2022-05-04T08:40:07.081" v="8052" actId="20577"/>
          <ac:spMkLst>
            <pc:docMk/>
            <pc:sldMk cId="3136154539" sldId="388"/>
            <ac:spMk id="3" creationId="{1856E802-F036-41B4-9187-111316C7B26A}"/>
          </ac:spMkLst>
        </pc:spChg>
        <pc:spChg chg="del">
          <ac:chgData name="Mari Turos" userId="6b4f8cbd-48a1-49aa-bd28-389d9234375c" providerId="ADAL" clId="{378A480E-BFC1-4F57-817D-D9333DE3E512}" dt="2022-05-02T17:10:59.263" v="4945" actId="478"/>
          <ac:spMkLst>
            <pc:docMk/>
            <pc:sldMk cId="3136154539" sldId="388"/>
            <ac:spMk id="4" creationId="{E8601037-C751-4975-83D1-764BEE3246FB}"/>
          </ac:spMkLst>
        </pc:spChg>
      </pc:sldChg>
      <pc:sldChg chg="delSp modSp mod addCm modCm">
        <pc:chgData name="Mari Turos" userId="6b4f8cbd-48a1-49aa-bd28-389d9234375c" providerId="ADAL" clId="{378A480E-BFC1-4F57-817D-D9333DE3E512}" dt="2022-05-03T10:46:32.735" v="6105"/>
        <pc:sldMkLst>
          <pc:docMk/>
          <pc:sldMk cId="3134679705" sldId="390"/>
        </pc:sldMkLst>
        <pc:spChg chg="del">
          <ac:chgData name="Mari Turos" userId="6b4f8cbd-48a1-49aa-bd28-389d9234375c" providerId="ADAL" clId="{378A480E-BFC1-4F57-817D-D9333DE3E512}" dt="2022-05-02T17:02:32.621" v="4800" actId="478"/>
          <ac:spMkLst>
            <pc:docMk/>
            <pc:sldMk cId="3134679705" sldId="390"/>
            <ac:spMk id="6" creationId="{11B8BF0F-458F-4310-A40C-101E83FB2F4C}"/>
          </ac:spMkLst>
        </pc:spChg>
        <pc:spChg chg="mod">
          <ac:chgData name="Mari Turos" userId="6b4f8cbd-48a1-49aa-bd28-389d9234375c" providerId="ADAL" clId="{378A480E-BFC1-4F57-817D-D9333DE3E512}" dt="2022-05-02T17:03:53.811" v="4853" actId="1035"/>
          <ac:spMkLst>
            <pc:docMk/>
            <pc:sldMk cId="3134679705" sldId="390"/>
            <ac:spMk id="8" creationId="{427B5C55-70A0-4E1E-9E18-CA003ECCBBD8}"/>
          </ac:spMkLst>
        </pc:spChg>
        <pc:spChg chg="mod">
          <ac:chgData name="Mari Turos" userId="6b4f8cbd-48a1-49aa-bd28-389d9234375c" providerId="ADAL" clId="{378A480E-BFC1-4F57-817D-D9333DE3E512}" dt="2022-05-03T10:42:43.142" v="6103" actId="20577"/>
          <ac:spMkLst>
            <pc:docMk/>
            <pc:sldMk cId="3134679705" sldId="390"/>
            <ac:spMk id="9" creationId="{2B6844CE-3486-40A0-996A-4ABCCAA5278F}"/>
          </ac:spMkLst>
        </pc:spChg>
        <pc:picChg chg="mod">
          <ac:chgData name="Mari Turos" userId="6b4f8cbd-48a1-49aa-bd28-389d9234375c" providerId="ADAL" clId="{378A480E-BFC1-4F57-817D-D9333DE3E512}" dt="2022-05-02T17:03:02" v="4827" actId="1035"/>
          <ac:picMkLst>
            <pc:docMk/>
            <pc:sldMk cId="3134679705" sldId="390"/>
            <ac:picMk id="5" creationId="{3932B394-654D-4120-8859-257BF22C22EC}"/>
          </ac:picMkLst>
        </pc:picChg>
        <pc:picChg chg="mod">
          <ac:chgData name="Mari Turos" userId="6b4f8cbd-48a1-49aa-bd28-389d9234375c" providerId="ADAL" clId="{378A480E-BFC1-4F57-817D-D9333DE3E512}" dt="2022-05-02T17:02:59.591" v="4825" actId="1036"/>
          <ac:picMkLst>
            <pc:docMk/>
            <pc:sldMk cId="3134679705" sldId="390"/>
            <ac:picMk id="7" creationId="{DC28A1ED-90CA-43C6-BB04-4CDF06175B82}"/>
          </ac:picMkLst>
        </pc:picChg>
      </pc:sldChg>
      <pc:sldChg chg="delSp modSp mod addCm delCm modCm">
        <pc:chgData name="Mari Turos" userId="6b4f8cbd-48a1-49aa-bd28-389d9234375c" providerId="ADAL" clId="{378A480E-BFC1-4F57-817D-D9333DE3E512}" dt="2022-05-04T08:35:05.761" v="7951" actId="207"/>
        <pc:sldMkLst>
          <pc:docMk/>
          <pc:sldMk cId="2135505971" sldId="391"/>
        </pc:sldMkLst>
        <pc:spChg chg="mod">
          <ac:chgData name="Mari Turos" userId="6b4f8cbd-48a1-49aa-bd28-389d9234375c" providerId="ADAL" clId="{378A480E-BFC1-4F57-817D-D9333DE3E512}" dt="2022-05-03T10:37:40.500" v="6033" actId="20577"/>
          <ac:spMkLst>
            <pc:docMk/>
            <pc:sldMk cId="2135505971" sldId="391"/>
            <ac:spMk id="2" creationId="{1AADF679-D472-40AD-9D90-8641F2325A0E}"/>
          </ac:spMkLst>
        </pc:spChg>
        <pc:spChg chg="mod">
          <ac:chgData name="Mari Turos" userId="6b4f8cbd-48a1-49aa-bd28-389d9234375c" providerId="ADAL" clId="{378A480E-BFC1-4F57-817D-D9333DE3E512}" dt="2022-05-04T08:35:05.761" v="7951" actId="207"/>
          <ac:spMkLst>
            <pc:docMk/>
            <pc:sldMk cId="2135505971" sldId="391"/>
            <ac:spMk id="3" creationId="{79ED9C2E-588A-44D4-AA8C-B1F9A591B2BA}"/>
          </ac:spMkLst>
        </pc:spChg>
        <pc:spChg chg="del">
          <ac:chgData name="Mari Turos" userId="6b4f8cbd-48a1-49aa-bd28-389d9234375c" providerId="ADAL" clId="{378A480E-BFC1-4F57-817D-D9333DE3E512}" dt="2022-05-02T17:01:55.511" v="4797" actId="478"/>
          <ac:spMkLst>
            <pc:docMk/>
            <pc:sldMk cId="2135505971" sldId="391"/>
            <ac:spMk id="4" creationId="{5561A302-538E-4592-A9FB-5525B7C0E71E}"/>
          </ac:spMkLst>
        </pc:spChg>
      </pc:sldChg>
      <pc:sldChg chg="delSp modSp mod">
        <pc:chgData name="Mari Turos" userId="6b4f8cbd-48a1-49aa-bd28-389d9234375c" providerId="ADAL" clId="{378A480E-BFC1-4F57-817D-D9333DE3E512}" dt="2022-05-03T10:34:09.795" v="5897" actId="1038"/>
        <pc:sldMkLst>
          <pc:docMk/>
          <pc:sldMk cId="1457414991" sldId="395"/>
        </pc:sldMkLst>
        <pc:spChg chg="mod">
          <ac:chgData name="Mari Turos" userId="6b4f8cbd-48a1-49aa-bd28-389d9234375c" providerId="ADAL" clId="{378A480E-BFC1-4F57-817D-D9333DE3E512}" dt="2022-05-02T16:09:09.086" v="4016" actId="20577"/>
          <ac:spMkLst>
            <pc:docMk/>
            <pc:sldMk cId="1457414991" sldId="395"/>
            <ac:spMk id="2" creationId="{8A873E97-5950-431B-AA51-14B7C152D34D}"/>
          </ac:spMkLst>
        </pc:spChg>
        <pc:spChg chg="mod">
          <ac:chgData name="Mari Turos" userId="6b4f8cbd-48a1-49aa-bd28-389d9234375c" providerId="ADAL" clId="{378A480E-BFC1-4F57-817D-D9333DE3E512}" dt="2022-05-03T10:34:09.795" v="5897" actId="1038"/>
          <ac:spMkLst>
            <pc:docMk/>
            <pc:sldMk cId="1457414991" sldId="395"/>
            <ac:spMk id="3" creationId="{4C25C3C4-E883-42A2-B7A7-F7C06059C81A}"/>
          </ac:spMkLst>
        </pc:spChg>
        <pc:spChg chg="del">
          <ac:chgData name="Mari Turos" userId="6b4f8cbd-48a1-49aa-bd28-389d9234375c" providerId="ADAL" clId="{378A480E-BFC1-4F57-817D-D9333DE3E512}" dt="2022-05-02T16:09:15.997" v="4017" actId="478"/>
          <ac:spMkLst>
            <pc:docMk/>
            <pc:sldMk cId="1457414991" sldId="395"/>
            <ac:spMk id="4" creationId="{A30C866A-6879-4A1C-8039-67721D610886}"/>
          </ac:spMkLst>
        </pc:spChg>
        <pc:picChg chg="mod">
          <ac:chgData name="Mari Turos" userId="6b4f8cbd-48a1-49aa-bd28-389d9234375c" providerId="ADAL" clId="{378A480E-BFC1-4F57-817D-D9333DE3E512}" dt="2022-05-02T16:09:28.211" v="4031" actId="1038"/>
          <ac:picMkLst>
            <pc:docMk/>
            <pc:sldMk cId="1457414991" sldId="395"/>
            <ac:picMk id="8" creationId="{9E6BF461-0AE3-4E59-A6C4-63E4ABEAD9D0}"/>
          </ac:picMkLst>
        </pc:picChg>
        <pc:picChg chg="mod modCrop">
          <ac:chgData name="Mari Turos" userId="6b4f8cbd-48a1-49aa-bd28-389d9234375c" providerId="ADAL" clId="{378A480E-BFC1-4F57-817D-D9333DE3E512}" dt="2022-05-02T16:12:59.851" v="4044" actId="1035"/>
          <ac:picMkLst>
            <pc:docMk/>
            <pc:sldMk cId="1457414991" sldId="395"/>
            <ac:picMk id="9" creationId="{3B820370-7D5C-4C4C-B44C-E30E1986BA9A}"/>
          </ac:picMkLst>
        </pc:picChg>
      </pc:sldChg>
      <pc:sldChg chg="delSp modSp mod modNotesTx">
        <pc:chgData name="Mari Turos" userId="6b4f8cbd-48a1-49aa-bd28-389d9234375c" providerId="ADAL" clId="{378A480E-BFC1-4F57-817D-D9333DE3E512}" dt="2022-05-03T10:34:20.019" v="5911" actId="1038"/>
        <pc:sldMkLst>
          <pc:docMk/>
          <pc:sldMk cId="4020470265" sldId="397"/>
        </pc:sldMkLst>
        <pc:spChg chg="del">
          <ac:chgData name="Mari Turos" userId="6b4f8cbd-48a1-49aa-bd28-389d9234375c" providerId="ADAL" clId="{378A480E-BFC1-4F57-817D-D9333DE3E512}" dt="2022-05-02T16:46:05.445" v="4045" actId="478"/>
          <ac:spMkLst>
            <pc:docMk/>
            <pc:sldMk cId="4020470265" sldId="397"/>
            <ac:spMk id="4" creationId="{88C764E8-422F-487F-8FD6-999EBA0E7A12}"/>
          </ac:spMkLst>
        </pc:spChg>
        <pc:spChg chg="mod">
          <ac:chgData name="Mari Turos" userId="6b4f8cbd-48a1-49aa-bd28-389d9234375c" providerId="ADAL" clId="{378A480E-BFC1-4F57-817D-D9333DE3E512}" dt="2022-05-03T10:34:20.019" v="5911" actId="1038"/>
          <ac:spMkLst>
            <pc:docMk/>
            <pc:sldMk cId="4020470265" sldId="397"/>
            <ac:spMk id="11" creationId="{1692782D-B978-A0E4-BFE0-5D812111D451}"/>
          </ac:spMkLst>
        </pc:spChg>
      </pc:sldChg>
      <pc:sldChg chg="delSp modSp mod">
        <pc:chgData name="Mari Turos" userId="6b4f8cbd-48a1-49aa-bd28-389d9234375c" providerId="ADAL" clId="{378A480E-BFC1-4F57-817D-D9333DE3E512}" dt="2022-05-04T08:32:23.207" v="7926" actId="14100"/>
        <pc:sldMkLst>
          <pc:docMk/>
          <pc:sldMk cId="3603218879" sldId="398"/>
        </pc:sldMkLst>
        <pc:spChg chg="del">
          <ac:chgData name="Mari Turos" userId="6b4f8cbd-48a1-49aa-bd28-389d9234375c" providerId="ADAL" clId="{378A480E-BFC1-4F57-817D-D9333DE3E512}" dt="2022-05-02T16:47:25.365" v="4112" actId="478"/>
          <ac:spMkLst>
            <pc:docMk/>
            <pc:sldMk cId="3603218879" sldId="398"/>
            <ac:spMk id="4" creationId="{88C764E8-422F-487F-8FD6-999EBA0E7A12}"/>
          </ac:spMkLst>
        </pc:spChg>
        <pc:spChg chg="mod">
          <ac:chgData name="Mari Turos" userId="6b4f8cbd-48a1-49aa-bd28-389d9234375c" providerId="ADAL" clId="{378A480E-BFC1-4F57-817D-D9333DE3E512}" dt="2022-05-03T10:34:45.532" v="5927" actId="1038"/>
          <ac:spMkLst>
            <pc:docMk/>
            <pc:sldMk cId="3603218879" sldId="398"/>
            <ac:spMk id="5" creationId="{84DBB3CD-3C10-4244-A3FA-CB2B3E8AFDAA}"/>
          </ac:spMkLst>
        </pc:spChg>
        <pc:picChg chg="mod">
          <ac:chgData name="Mari Turos" userId="6b4f8cbd-48a1-49aa-bd28-389d9234375c" providerId="ADAL" clId="{378A480E-BFC1-4F57-817D-D9333DE3E512}" dt="2022-05-04T08:32:23.207" v="7926" actId="14100"/>
          <ac:picMkLst>
            <pc:docMk/>
            <pc:sldMk cId="3603218879" sldId="398"/>
            <ac:picMk id="3" creationId="{2A3A793E-AF6F-4AAB-8E2C-A87ED389AE97}"/>
          </ac:picMkLst>
        </pc:picChg>
      </pc:sldChg>
      <pc:sldChg chg="delSp modSp mod addCm delCm modCm modNotesTx">
        <pc:chgData name="Mari Turos" userId="6b4f8cbd-48a1-49aa-bd28-389d9234375c" providerId="ADAL" clId="{378A480E-BFC1-4F57-817D-D9333DE3E512}" dt="2022-05-03T10:32:09.858" v="5872" actId="20577"/>
        <pc:sldMkLst>
          <pc:docMk/>
          <pc:sldMk cId="2167809012" sldId="399"/>
        </pc:sldMkLst>
        <pc:spChg chg="mod">
          <ac:chgData name="Mari Turos" userId="6b4f8cbd-48a1-49aa-bd28-389d9234375c" providerId="ADAL" clId="{378A480E-BFC1-4F57-817D-D9333DE3E512}" dt="2022-05-03T10:32:09.858" v="5872" actId="20577"/>
          <ac:spMkLst>
            <pc:docMk/>
            <pc:sldMk cId="2167809012" sldId="399"/>
            <ac:spMk id="2" creationId="{ECE6592D-4C31-40FF-9190-29D459D8EEA4}"/>
          </ac:spMkLst>
        </pc:spChg>
        <pc:spChg chg="del">
          <ac:chgData name="Mari Turos" userId="6b4f8cbd-48a1-49aa-bd28-389d9234375c" providerId="ADAL" clId="{378A480E-BFC1-4F57-817D-D9333DE3E512}" dt="2022-05-02T16:02:10.845" v="3760" actId="478"/>
          <ac:spMkLst>
            <pc:docMk/>
            <pc:sldMk cId="2167809012" sldId="399"/>
            <ac:spMk id="4" creationId="{6E1845C8-CC99-4910-B2FF-A7CB13AAA3D9}"/>
          </ac:spMkLst>
        </pc:spChg>
        <pc:spChg chg="mod">
          <ac:chgData name="Mari Turos" userId="6b4f8cbd-48a1-49aa-bd28-389d9234375c" providerId="ADAL" clId="{378A480E-BFC1-4F57-817D-D9333DE3E512}" dt="2022-05-03T10:31:33.917" v="5846" actId="1036"/>
          <ac:spMkLst>
            <pc:docMk/>
            <pc:sldMk cId="2167809012" sldId="399"/>
            <ac:spMk id="7" creationId="{EE766005-9891-4F5F-97D8-F740F1446C71}"/>
          </ac:spMkLst>
        </pc:spChg>
      </pc:sldChg>
      <pc:sldChg chg="delSp modSp mod modNotesTx">
        <pc:chgData name="Mari Turos" userId="6b4f8cbd-48a1-49aa-bd28-389d9234375c" providerId="ADAL" clId="{378A480E-BFC1-4F57-817D-D9333DE3E512}" dt="2022-05-03T11:16:13.498" v="6906" actId="14100"/>
        <pc:sldMkLst>
          <pc:docMk/>
          <pc:sldMk cId="2485230669" sldId="402"/>
        </pc:sldMkLst>
        <pc:spChg chg="del">
          <ac:chgData name="Mari Turos" userId="6b4f8cbd-48a1-49aa-bd28-389d9234375c" providerId="ADAL" clId="{378A480E-BFC1-4F57-817D-D9333DE3E512}" dt="2022-05-02T11:44:03.773" v="539" actId="478"/>
          <ac:spMkLst>
            <pc:docMk/>
            <pc:sldMk cId="2485230669" sldId="402"/>
            <ac:spMk id="6" creationId="{3E0D0DEE-4C6F-40A0-A8FE-440DF550EB98}"/>
          </ac:spMkLst>
        </pc:spChg>
        <pc:spChg chg="del">
          <ac:chgData name="Mari Turos" userId="6b4f8cbd-48a1-49aa-bd28-389d9234375c" providerId="ADAL" clId="{378A480E-BFC1-4F57-817D-D9333DE3E512}" dt="2022-05-02T11:44:00.871" v="538" actId="478"/>
          <ac:spMkLst>
            <pc:docMk/>
            <pc:sldMk cId="2485230669" sldId="402"/>
            <ac:spMk id="7" creationId="{F74E3EC1-8C5A-4896-8214-71C72CE8056A}"/>
          </ac:spMkLst>
        </pc:spChg>
        <pc:spChg chg="mod">
          <ac:chgData name="Mari Turos" userId="6b4f8cbd-48a1-49aa-bd28-389d9234375c" providerId="ADAL" clId="{378A480E-BFC1-4F57-817D-D9333DE3E512}" dt="2022-05-02T11:40:08.788" v="374" actId="20577"/>
          <ac:spMkLst>
            <pc:docMk/>
            <pc:sldMk cId="2485230669" sldId="402"/>
            <ac:spMk id="8" creationId="{92FCA37B-7289-4CB0-A657-B1D0658155AD}"/>
          </ac:spMkLst>
        </pc:spChg>
        <pc:spChg chg="mod">
          <ac:chgData name="Mari Turos" userId="6b4f8cbd-48a1-49aa-bd28-389d9234375c" providerId="ADAL" clId="{378A480E-BFC1-4F57-817D-D9333DE3E512}" dt="2022-05-03T11:16:13.498" v="6906" actId="14100"/>
          <ac:spMkLst>
            <pc:docMk/>
            <pc:sldMk cId="2485230669" sldId="402"/>
            <ac:spMk id="9" creationId="{DA644C3E-8746-4E28-B087-C6A4E9500A57}"/>
          </ac:spMkLst>
        </pc:spChg>
      </pc:sldChg>
      <pc:sldChg chg="delSp modSp mod">
        <pc:chgData name="Mari Turos" userId="6b4f8cbd-48a1-49aa-bd28-389d9234375c" providerId="ADAL" clId="{378A480E-BFC1-4F57-817D-D9333DE3E512}" dt="2022-05-03T11:16:26.525" v="6907" actId="14100"/>
        <pc:sldMkLst>
          <pc:docMk/>
          <pc:sldMk cId="1762827306" sldId="403"/>
        </pc:sldMkLst>
        <pc:spChg chg="del">
          <ac:chgData name="Mari Turos" userId="6b4f8cbd-48a1-49aa-bd28-389d9234375c" providerId="ADAL" clId="{378A480E-BFC1-4F57-817D-D9333DE3E512}" dt="2022-05-02T11:43:56.199" v="537" actId="478"/>
          <ac:spMkLst>
            <pc:docMk/>
            <pc:sldMk cId="1762827306" sldId="403"/>
            <ac:spMk id="6" creationId="{3E0D0DEE-4C6F-40A0-A8FE-440DF550EB98}"/>
          </ac:spMkLst>
        </pc:spChg>
        <pc:spChg chg="del">
          <ac:chgData name="Mari Turos" userId="6b4f8cbd-48a1-49aa-bd28-389d9234375c" providerId="ADAL" clId="{378A480E-BFC1-4F57-817D-D9333DE3E512}" dt="2022-05-02T11:43:53.254" v="536" actId="478"/>
          <ac:spMkLst>
            <pc:docMk/>
            <pc:sldMk cId="1762827306" sldId="403"/>
            <ac:spMk id="7" creationId="{F74E3EC1-8C5A-4896-8214-71C72CE8056A}"/>
          </ac:spMkLst>
        </pc:spChg>
        <pc:spChg chg="mod">
          <ac:chgData name="Mari Turos" userId="6b4f8cbd-48a1-49aa-bd28-389d9234375c" providerId="ADAL" clId="{378A480E-BFC1-4F57-817D-D9333DE3E512}" dt="2022-05-02T11:43:34.796" v="533" actId="6549"/>
          <ac:spMkLst>
            <pc:docMk/>
            <pc:sldMk cId="1762827306" sldId="403"/>
            <ac:spMk id="8" creationId="{92FCA37B-7289-4CB0-A657-B1D0658155AD}"/>
          </ac:spMkLst>
        </pc:spChg>
        <pc:spChg chg="mod">
          <ac:chgData name="Mari Turos" userId="6b4f8cbd-48a1-49aa-bd28-389d9234375c" providerId="ADAL" clId="{378A480E-BFC1-4F57-817D-D9333DE3E512}" dt="2022-05-03T11:16:26.525" v="6907" actId="14100"/>
          <ac:spMkLst>
            <pc:docMk/>
            <pc:sldMk cId="1762827306" sldId="403"/>
            <ac:spMk id="9" creationId="{DA644C3E-8746-4E28-B087-C6A4E9500A57}"/>
          </ac:spMkLst>
        </pc:spChg>
      </pc:sldChg>
      <pc:sldChg chg="delSp modSp mod">
        <pc:chgData name="Mari Turos" userId="6b4f8cbd-48a1-49aa-bd28-389d9234375c" providerId="ADAL" clId="{378A480E-BFC1-4F57-817D-D9333DE3E512}" dt="2022-05-03T11:17:09.965" v="6948" actId="1036"/>
        <pc:sldMkLst>
          <pc:docMk/>
          <pc:sldMk cId="1236396816" sldId="404"/>
        </pc:sldMkLst>
        <pc:spChg chg="mod">
          <ac:chgData name="Mari Turos" userId="6b4f8cbd-48a1-49aa-bd28-389d9234375c" providerId="ADAL" clId="{378A480E-BFC1-4F57-817D-D9333DE3E512}" dt="2022-05-02T12:10:51.928" v="1410" actId="20577"/>
          <ac:spMkLst>
            <pc:docMk/>
            <pc:sldMk cId="1236396816" sldId="404"/>
            <ac:spMk id="2" creationId="{CE9F9216-3036-4E41-AD54-9B4934452CA9}"/>
          </ac:spMkLst>
        </pc:spChg>
        <pc:spChg chg="del">
          <ac:chgData name="Mari Turos" userId="6b4f8cbd-48a1-49aa-bd28-389d9234375c" providerId="ADAL" clId="{378A480E-BFC1-4F57-817D-D9333DE3E512}" dt="2022-05-02T12:11:12.773" v="1411" actId="478"/>
          <ac:spMkLst>
            <pc:docMk/>
            <pc:sldMk cId="1236396816" sldId="404"/>
            <ac:spMk id="4" creationId="{5C988D11-8198-443A-BBA8-2291C6FB5A33}"/>
          </ac:spMkLst>
        </pc:spChg>
        <pc:spChg chg="mod">
          <ac:chgData name="Mari Turos" userId="6b4f8cbd-48a1-49aa-bd28-389d9234375c" providerId="ADAL" clId="{378A480E-BFC1-4F57-817D-D9333DE3E512}" dt="2022-05-03T11:16:58.533" v="6922" actId="14100"/>
          <ac:spMkLst>
            <pc:docMk/>
            <pc:sldMk cId="1236396816" sldId="404"/>
            <ac:spMk id="11" creationId="{AF064BE7-586A-4721-8DEB-6B34F047CBC4}"/>
          </ac:spMkLst>
        </pc:spChg>
        <pc:picChg chg="mod">
          <ac:chgData name="Mari Turos" userId="6b4f8cbd-48a1-49aa-bd28-389d9234375c" providerId="ADAL" clId="{378A480E-BFC1-4F57-817D-D9333DE3E512}" dt="2022-05-03T11:17:09.965" v="6948" actId="1036"/>
          <ac:picMkLst>
            <pc:docMk/>
            <pc:sldMk cId="1236396816" sldId="404"/>
            <ac:picMk id="6" creationId="{F46C5877-D7C8-49C6-8E3A-1AD11261B3ED}"/>
          </ac:picMkLst>
        </pc:picChg>
      </pc:sldChg>
      <pc:sldChg chg="del">
        <pc:chgData name="Mari Turos" userId="6b4f8cbd-48a1-49aa-bd28-389d9234375c" providerId="ADAL" clId="{378A480E-BFC1-4F57-817D-D9333DE3E512}" dt="2022-05-02T11:46:16.431" v="558" actId="2696"/>
        <pc:sldMkLst>
          <pc:docMk/>
          <pc:sldMk cId="819372971" sldId="405"/>
        </pc:sldMkLst>
      </pc:sldChg>
      <pc:sldChg chg="modSp del mod ord">
        <pc:chgData name="Mari Turos" userId="6b4f8cbd-48a1-49aa-bd28-389d9234375c" providerId="ADAL" clId="{378A480E-BFC1-4F57-817D-D9333DE3E512}" dt="2022-05-02T11:33:37.057" v="181" actId="2696"/>
        <pc:sldMkLst>
          <pc:docMk/>
          <pc:sldMk cId="3417924500" sldId="406"/>
        </pc:sldMkLst>
        <pc:spChg chg="mod">
          <ac:chgData name="Mari Turos" userId="6b4f8cbd-48a1-49aa-bd28-389d9234375c" providerId="ADAL" clId="{378A480E-BFC1-4F57-817D-D9333DE3E512}" dt="2022-05-02T11:30:36.425" v="137" actId="20577"/>
          <ac:spMkLst>
            <pc:docMk/>
            <pc:sldMk cId="3417924500" sldId="406"/>
            <ac:spMk id="2" creationId="{B90C9DFE-B99D-41D2-96A0-783F6051926C}"/>
          </ac:spMkLst>
        </pc:spChg>
      </pc:sldChg>
      <pc:sldChg chg="del">
        <pc:chgData name="Mari Turos" userId="6b4f8cbd-48a1-49aa-bd28-389d9234375c" providerId="ADAL" clId="{378A480E-BFC1-4F57-817D-D9333DE3E512}" dt="2022-05-02T12:14:31.516" v="1554" actId="2696"/>
        <pc:sldMkLst>
          <pc:docMk/>
          <pc:sldMk cId="1819630072" sldId="407"/>
        </pc:sldMkLst>
      </pc:sldChg>
      <pc:sldChg chg="del">
        <pc:chgData name="Mari Turos" userId="6b4f8cbd-48a1-49aa-bd28-389d9234375c" providerId="ADAL" clId="{378A480E-BFC1-4F57-817D-D9333DE3E512}" dt="2022-05-02T14:53:15.537" v="2771" actId="2696"/>
        <pc:sldMkLst>
          <pc:docMk/>
          <pc:sldMk cId="197052680" sldId="408"/>
        </pc:sldMkLst>
      </pc:sldChg>
      <pc:sldChg chg="delSp modSp mod">
        <pc:chgData name="Mari Turos" userId="6b4f8cbd-48a1-49aa-bd28-389d9234375c" providerId="ADAL" clId="{378A480E-BFC1-4F57-817D-D9333DE3E512}" dt="2022-05-03T11:21:43.909" v="7021" actId="14100"/>
        <pc:sldMkLst>
          <pc:docMk/>
          <pc:sldMk cId="4176172267" sldId="410"/>
        </pc:sldMkLst>
        <pc:spChg chg="mod">
          <ac:chgData name="Mari Turos" userId="6b4f8cbd-48a1-49aa-bd28-389d9234375c" providerId="ADAL" clId="{378A480E-BFC1-4F57-817D-D9333DE3E512}" dt="2022-05-02T14:36:40.551" v="2232" actId="20577"/>
          <ac:spMkLst>
            <pc:docMk/>
            <pc:sldMk cId="4176172267" sldId="410"/>
            <ac:spMk id="2" creationId="{9F511512-083B-4B15-BDC2-92B58B92D72D}"/>
          </ac:spMkLst>
        </pc:spChg>
        <pc:spChg chg="del">
          <ac:chgData name="Mari Turos" userId="6b4f8cbd-48a1-49aa-bd28-389d9234375c" providerId="ADAL" clId="{378A480E-BFC1-4F57-817D-D9333DE3E512}" dt="2022-05-02T14:36:18.851" v="2227" actId="478"/>
          <ac:spMkLst>
            <pc:docMk/>
            <pc:sldMk cId="4176172267" sldId="410"/>
            <ac:spMk id="6" creationId="{1B9E211E-066D-4D9F-A34E-80B2C86D007D}"/>
          </ac:spMkLst>
        </pc:spChg>
        <pc:spChg chg="mod">
          <ac:chgData name="Mari Turos" userId="6b4f8cbd-48a1-49aa-bd28-389d9234375c" providerId="ADAL" clId="{378A480E-BFC1-4F57-817D-D9333DE3E512}" dt="2022-05-03T11:21:43.909" v="7021" actId="14100"/>
          <ac:spMkLst>
            <pc:docMk/>
            <pc:sldMk cId="4176172267" sldId="410"/>
            <ac:spMk id="20" creationId="{7DC1989C-9793-4B0F-8B3C-387025F6DD3B}"/>
          </ac:spMkLst>
        </pc:spChg>
        <pc:picChg chg="mod">
          <ac:chgData name="Mari Turos" userId="6b4f8cbd-48a1-49aa-bd28-389d9234375c" providerId="ADAL" clId="{378A480E-BFC1-4F57-817D-D9333DE3E512}" dt="2022-05-02T14:36:12.993" v="2226" actId="1038"/>
          <ac:picMkLst>
            <pc:docMk/>
            <pc:sldMk cId="4176172267" sldId="410"/>
            <ac:picMk id="8" creationId="{01C7312F-FF10-439C-8810-D742B38843FE}"/>
          </ac:picMkLst>
        </pc:picChg>
      </pc:sldChg>
      <pc:sldChg chg="delSp modSp mod modNotesTx">
        <pc:chgData name="Mari Turos" userId="6b4f8cbd-48a1-49aa-bd28-389d9234375c" providerId="ADAL" clId="{378A480E-BFC1-4F57-817D-D9333DE3E512}" dt="2022-05-02T15:08:29.464" v="3135" actId="20577"/>
        <pc:sldMkLst>
          <pc:docMk/>
          <pc:sldMk cId="2396788396" sldId="411"/>
        </pc:sldMkLst>
        <pc:spChg chg="del">
          <ac:chgData name="Mari Turos" userId="6b4f8cbd-48a1-49aa-bd28-389d9234375c" providerId="ADAL" clId="{378A480E-BFC1-4F57-817D-D9333DE3E512}" dt="2022-05-02T14:52:38.522" v="2750" actId="478"/>
          <ac:spMkLst>
            <pc:docMk/>
            <pc:sldMk cId="2396788396" sldId="411"/>
            <ac:spMk id="6" creationId="{1B9E211E-066D-4D9F-A34E-80B2C86D007D}"/>
          </ac:spMkLst>
        </pc:spChg>
        <pc:spChg chg="mod">
          <ac:chgData name="Mari Turos" userId="6b4f8cbd-48a1-49aa-bd28-389d9234375c" providerId="ADAL" clId="{378A480E-BFC1-4F57-817D-D9333DE3E512}" dt="2022-05-02T15:08:29.464" v="3135" actId="20577"/>
          <ac:spMkLst>
            <pc:docMk/>
            <pc:sldMk cId="2396788396" sldId="411"/>
            <ac:spMk id="20" creationId="{7DC1989C-9793-4B0F-8B3C-387025F6DD3B}"/>
          </ac:spMkLst>
        </pc:spChg>
        <pc:picChg chg="mod">
          <ac:chgData name="Mari Turos" userId="6b4f8cbd-48a1-49aa-bd28-389d9234375c" providerId="ADAL" clId="{378A480E-BFC1-4F57-817D-D9333DE3E512}" dt="2022-05-02T14:51:07.061" v="2744" actId="1037"/>
          <ac:picMkLst>
            <pc:docMk/>
            <pc:sldMk cId="2396788396" sldId="411"/>
            <ac:picMk id="8" creationId="{01C7312F-FF10-439C-8810-D742B38843FE}"/>
          </ac:picMkLst>
        </pc:picChg>
      </pc:sldChg>
      <pc:sldChg chg="delSp modSp mod">
        <pc:chgData name="Mari Turos" userId="6b4f8cbd-48a1-49aa-bd28-389d9234375c" providerId="ADAL" clId="{378A480E-BFC1-4F57-817D-D9333DE3E512}" dt="2022-05-03T11:21:34.129" v="7020" actId="255"/>
        <pc:sldMkLst>
          <pc:docMk/>
          <pc:sldMk cId="2618897641" sldId="412"/>
        </pc:sldMkLst>
        <pc:spChg chg="mod">
          <ac:chgData name="Mari Turos" userId="6b4f8cbd-48a1-49aa-bd28-389d9234375c" providerId="ADAL" clId="{378A480E-BFC1-4F57-817D-D9333DE3E512}" dt="2022-05-02T12:31:21.026" v="2111" actId="20577"/>
          <ac:spMkLst>
            <pc:docMk/>
            <pc:sldMk cId="2618897641" sldId="412"/>
            <ac:spMk id="2" creationId="{AD7DB3F7-D09B-40E2-BC06-AB5C11E52F97}"/>
          </ac:spMkLst>
        </pc:spChg>
        <pc:spChg chg="mod">
          <ac:chgData name="Mari Turos" userId="6b4f8cbd-48a1-49aa-bd28-389d9234375c" providerId="ADAL" clId="{378A480E-BFC1-4F57-817D-D9333DE3E512}" dt="2022-05-03T11:21:34.129" v="7020" actId="255"/>
          <ac:spMkLst>
            <pc:docMk/>
            <pc:sldMk cId="2618897641" sldId="412"/>
            <ac:spMk id="3" creationId="{9AD276B4-DB67-4061-82C7-1955DF86EBEE}"/>
          </ac:spMkLst>
        </pc:spChg>
        <pc:spChg chg="del mod">
          <ac:chgData name="Mari Turos" userId="6b4f8cbd-48a1-49aa-bd28-389d9234375c" providerId="ADAL" clId="{378A480E-BFC1-4F57-817D-D9333DE3E512}" dt="2022-05-02T14:36:23.616" v="2229" actId="478"/>
          <ac:spMkLst>
            <pc:docMk/>
            <pc:sldMk cId="2618897641" sldId="412"/>
            <ac:spMk id="4" creationId="{265A0E22-96DB-4A9C-95CB-2EEDBAE0C169}"/>
          </ac:spMkLst>
        </pc:spChg>
        <pc:spChg chg="del">
          <ac:chgData name="Mari Turos" userId="6b4f8cbd-48a1-49aa-bd28-389d9234375c" providerId="ADAL" clId="{378A480E-BFC1-4F57-817D-D9333DE3E512}" dt="2022-05-03T10:24:52.423" v="5766" actId="478"/>
          <ac:spMkLst>
            <pc:docMk/>
            <pc:sldMk cId="2618897641" sldId="412"/>
            <ac:spMk id="6" creationId="{CF8FDAB1-9706-4B28-E338-B8174A31477B}"/>
          </ac:spMkLst>
        </pc:spChg>
      </pc:sldChg>
      <pc:sldChg chg="delSp modSp mod addCm">
        <pc:chgData name="Mari Turos" userId="6b4f8cbd-48a1-49aa-bd28-389d9234375c" providerId="ADAL" clId="{378A480E-BFC1-4F57-817D-D9333DE3E512}" dt="2022-05-04T08:27:53.365" v="7840" actId="1589"/>
        <pc:sldMkLst>
          <pc:docMk/>
          <pc:sldMk cId="115748772" sldId="413"/>
        </pc:sldMkLst>
        <pc:spChg chg="mod">
          <ac:chgData name="Mari Turos" userId="6b4f8cbd-48a1-49aa-bd28-389d9234375c" providerId="ADAL" clId="{378A480E-BFC1-4F57-817D-D9333DE3E512}" dt="2022-05-02T12:26:41.853" v="1963" actId="6549"/>
          <ac:spMkLst>
            <pc:docMk/>
            <pc:sldMk cId="115748772" sldId="413"/>
            <ac:spMk id="2" creationId="{9F511512-083B-4B15-BDC2-92B58B92D72D}"/>
          </ac:spMkLst>
        </pc:spChg>
        <pc:spChg chg="del">
          <ac:chgData name="Mari Turos" userId="6b4f8cbd-48a1-49aa-bd28-389d9234375c" providerId="ADAL" clId="{378A480E-BFC1-4F57-817D-D9333DE3E512}" dt="2022-05-02T12:26:55.649" v="1964" actId="478"/>
          <ac:spMkLst>
            <pc:docMk/>
            <pc:sldMk cId="115748772" sldId="413"/>
            <ac:spMk id="6" creationId="{1B9E211E-066D-4D9F-A34E-80B2C86D007D}"/>
          </ac:spMkLst>
        </pc:spChg>
        <pc:spChg chg="mod">
          <ac:chgData name="Mari Turos" userId="6b4f8cbd-48a1-49aa-bd28-389d9234375c" providerId="ADAL" clId="{378A480E-BFC1-4F57-817D-D9333DE3E512}" dt="2022-05-03T11:20:27.592" v="7014" actId="14100"/>
          <ac:spMkLst>
            <pc:docMk/>
            <pc:sldMk cId="115748772" sldId="413"/>
            <ac:spMk id="20" creationId="{7DC1989C-9793-4B0F-8B3C-387025F6DD3B}"/>
          </ac:spMkLst>
        </pc:spChg>
        <pc:picChg chg="mod">
          <ac:chgData name="Mari Turos" userId="6b4f8cbd-48a1-49aa-bd28-389d9234375c" providerId="ADAL" clId="{378A480E-BFC1-4F57-817D-D9333DE3E512}" dt="2022-05-02T12:26:22.266" v="1942" actId="1038"/>
          <ac:picMkLst>
            <pc:docMk/>
            <pc:sldMk cId="115748772" sldId="413"/>
            <ac:picMk id="8" creationId="{01C7312F-FF10-439C-8810-D742B38843FE}"/>
          </ac:picMkLst>
        </pc:picChg>
      </pc:sldChg>
      <pc:sldChg chg="addSp delSp modSp mod">
        <pc:chgData name="Mari Turos" userId="6b4f8cbd-48a1-49aa-bd28-389d9234375c" providerId="ADAL" clId="{378A480E-BFC1-4F57-817D-D9333DE3E512}" dt="2022-05-04T08:39:49.680" v="8046" actId="1036"/>
        <pc:sldMkLst>
          <pc:docMk/>
          <pc:sldMk cId="1546297550" sldId="414"/>
        </pc:sldMkLst>
        <pc:spChg chg="add del mod">
          <ac:chgData name="Mari Turos" userId="6b4f8cbd-48a1-49aa-bd28-389d9234375c" providerId="ADAL" clId="{378A480E-BFC1-4F57-817D-D9333DE3E512}" dt="2022-05-04T08:39:42.573" v="8021" actId="478"/>
          <ac:spMkLst>
            <pc:docMk/>
            <pc:sldMk cId="1546297550" sldId="414"/>
            <ac:spMk id="3" creationId="{C5D08E75-B589-4EFC-8F33-0436D483ADD3}"/>
          </ac:spMkLst>
        </pc:spChg>
        <pc:spChg chg="del">
          <ac:chgData name="Mari Turos" userId="6b4f8cbd-48a1-49aa-bd28-389d9234375c" providerId="ADAL" clId="{378A480E-BFC1-4F57-817D-D9333DE3E512}" dt="2022-05-02T17:08:53.762" v="4913" actId="478"/>
          <ac:spMkLst>
            <pc:docMk/>
            <pc:sldMk cId="1546297550" sldId="414"/>
            <ac:spMk id="5" creationId="{A50D7329-A87F-49E4-BBCA-6042EA7BB549}"/>
          </ac:spMkLst>
        </pc:spChg>
        <pc:spChg chg="mod">
          <ac:chgData name="Mari Turos" userId="6b4f8cbd-48a1-49aa-bd28-389d9234375c" providerId="ADAL" clId="{378A480E-BFC1-4F57-817D-D9333DE3E512}" dt="2022-05-03T10:52:16.736" v="6224" actId="27636"/>
          <ac:spMkLst>
            <pc:docMk/>
            <pc:sldMk cId="1546297550" sldId="414"/>
            <ac:spMk id="7" creationId="{B1DDE934-ED22-48EC-A13F-340130EA5C2A}"/>
          </ac:spMkLst>
        </pc:spChg>
        <pc:spChg chg="mod">
          <ac:chgData name="Mari Turos" userId="6b4f8cbd-48a1-49aa-bd28-389d9234375c" providerId="ADAL" clId="{378A480E-BFC1-4F57-817D-D9333DE3E512}" dt="2022-05-03T10:55:49.421" v="6251" actId="20577"/>
          <ac:spMkLst>
            <pc:docMk/>
            <pc:sldMk cId="1546297550" sldId="414"/>
            <ac:spMk id="8" creationId="{539096D9-747E-41A5-89C1-10406D8B8C23}"/>
          </ac:spMkLst>
        </pc:spChg>
        <pc:picChg chg="add mod">
          <ac:chgData name="Mari Turos" userId="6b4f8cbd-48a1-49aa-bd28-389d9234375c" providerId="ADAL" clId="{378A480E-BFC1-4F57-817D-D9333DE3E512}" dt="2022-05-04T08:39:49.680" v="8046" actId="1036"/>
          <ac:picMkLst>
            <pc:docMk/>
            <pc:sldMk cId="1546297550" sldId="414"/>
            <ac:picMk id="6" creationId="{38D03041-BC77-4997-8A40-2BA91C92963C}"/>
          </ac:picMkLst>
        </pc:picChg>
        <pc:picChg chg="del mod">
          <ac:chgData name="Mari Turos" userId="6b4f8cbd-48a1-49aa-bd28-389d9234375c" providerId="ADAL" clId="{378A480E-BFC1-4F57-817D-D9333DE3E512}" dt="2022-05-04T08:39:37.270" v="8020" actId="478"/>
          <ac:picMkLst>
            <pc:docMk/>
            <pc:sldMk cId="1546297550" sldId="414"/>
            <ac:picMk id="10" creationId="{20D6F7F6-5D3C-4988-A571-EDEA46D9D7A4}"/>
          </ac:picMkLst>
        </pc:picChg>
      </pc:sldChg>
      <pc:sldChg chg="delSp modSp mod">
        <pc:chgData name="Mari Turos" userId="6b4f8cbd-48a1-49aa-bd28-389d9234375c" providerId="ADAL" clId="{378A480E-BFC1-4F57-817D-D9333DE3E512}" dt="2022-05-04T08:39:28.861" v="8018" actId="1035"/>
        <pc:sldMkLst>
          <pc:docMk/>
          <pc:sldMk cId="4147694616" sldId="415"/>
        </pc:sldMkLst>
        <pc:spChg chg="del">
          <ac:chgData name="Mari Turos" userId="6b4f8cbd-48a1-49aa-bd28-389d9234375c" providerId="ADAL" clId="{378A480E-BFC1-4F57-817D-D9333DE3E512}" dt="2022-05-02T17:10:32.740" v="4942" actId="478"/>
          <ac:spMkLst>
            <pc:docMk/>
            <pc:sldMk cId="4147694616" sldId="415"/>
            <ac:spMk id="5" creationId="{A50D7329-A87F-49E4-BBCA-6042EA7BB549}"/>
          </ac:spMkLst>
        </pc:spChg>
        <pc:spChg chg="mod">
          <ac:chgData name="Mari Turos" userId="6b4f8cbd-48a1-49aa-bd28-389d9234375c" providerId="ADAL" clId="{378A480E-BFC1-4F57-817D-D9333DE3E512}" dt="2022-05-03T10:56:07.326" v="6267" actId="20577"/>
          <ac:spMkLst>
            <pc:docMk/>
            <pc:sldMk cId="4147694616" sldId="415"/>
            <ac:spMk id="7" creationId="{B1DDE934-ED22-48EC-A13F-340130EA5C2A}"/>
          </ac:spMkLst>
        </pc:spChg>
        <pc:spChg chg="mod">
          <ac:chgData name="Mari Turos" userId="6b4f8cbd-48a1-49aa-bd28-389d9234375c" providerId="ADAL" clId="{378A480E-BFC1-4F57-817D-D9333DE3E512}" dt="2022-05-03T10:56:01.918" v="6266" actId="1037"/>
          <ac:spMkLst>
            <pc:docMk/>
            <pc:sldMk cId="4147694616" sldId="415"/>
            <ac:spMk id="8" creationId="{539096D9-747E-41A5-89C1-10406D8B8C23}"/>
          </ac:spMkLst>
        </pc:spChg>
        <pc:picChg chg="mod modCrop">
          <ac:chgData name="Mari Turos" userId="6b4f8cbd-48a1-49aa-bd28-389d9234375c" providerId="ADAL" clId="{378A480E-BFC1-4F57-817D-D9333DE3E512}" dt="2022-05-04T08:39:28.861" v="8018" actId="1035"/>
          <ac:picMkLst>
            <pc:docMk/>
            <pc:sldMk cId="4147694616" sldId="415"/>
            <ac:picMk id="10" creationId="{20D6F7F6-5D3C-4988-A571-EDEA46D9D7A4}"/>
          </ac:picMkLst>
        </pc:picChg>
      </pc:sldChg>
      <pc:sldChg chg="delSp modSp mod">
        <pc:chgData name="Mari Turos" userId="6b4f8cbd-48a1-49aa-bd28-389d9234375c" providerId="ADAL" clId="{378A480E-BFC1-4F57-817D-D9333DE3E512}" dt="2022-05-03T11:20:56.744" v="7017" actId="20577"/>
        <pc:sldMkLst>
          <pc:docMk/>
          <pc:sldMk cId="2764094629" sldId="416"/>
        </pc:sldMkLst>
        <pc:spChg chg="mod">
          <ac:chgData name="Mari Turos" userId="6b4f8cbd-48a1-49aa-bd28-389d9234375c" providerId="ADAL" clId="{378A480E-BFC1-4F57-817D-D9333DE3E512}" dt="2022-05-02T12:28:43.116" v="2058" actId="27636"/>
          <ac:spMkLst>
            <pc:docMk/>
            <pc:sldMk cId="2764094629" sldId="416"/>
            <ac:spMk id="2" creationId="{AD7DB3F7-D09B-40E2-BC06-AB5C11E52F97}"/>
          </ac:spMkLst>
        </pc:spChg>
        <pc:spChg chg="mod">
          <ac:chgData name="Mari Turos" userId="6b4f8cbd-48a1-49aa-bd28-389d9234375c" providerId="ADAL" clId="{378A480E-BFC1-4F57-817D-D9333DE3E512}" dt="2022-05-03T11:20:56.744" v="7017" actId="20577"/>
          <ac:spMkLst>
            <pc:docMk/>
            <pc:sldMk cId="2764094629" sldId="416"/>
            <ac:spMk id="3" creationId="{9AD276B4-DB67-4061-82C7-1955DF86EBEE}"/>
          </ac:spMkLst>
        </pc:spChg>
        <pc:spChg chg="del">
          <ac:chgData name="Mari Turos" userId="6b4f8cbd-48a1-49aa-bd28-389d9234375c" providerId="ADAL" clId="{378A480E-BFC1-4F57-817D-D9333DE3E512}" dt="2022-05-02T12:30:48.993" v="2084" actId="478"/>
          <ac:spMkLst>
            <pc:docMk/>
            <pc:sldMk cId="2764094629" sldId="416"/>
            <ac:spMk id="4" creationId="{265A0E22-96DB-4A9C-95CB-2EEDBAE0C169}"/>
          </ac:spMkLst>
        </pc:spChg>
        <pc:spChg chg="del">
          <ac:chgData name="Mari Turos" userId="6b4f8cbd-48a1-49aa-bd28-389d9234375c" providerId="ADAL" clId="{378A480E-BFC1-4F57-817D-D9333DE3E512}" dt="2022-05-02T12:30:45.681" v="2083" actId="478"/>
          <ac:spMkLst>
            <pc:docMk/>
            <pc:sldMk cId="2764094629" sldId="416"/>
            <ac:spMk id="5" creationId="{17F6F9DF-0857-43A2-B0FB-01F3167F73D4}"/>
          </ac:spMkLst>
        </pc:spChg>
      </pc:sldChg>
      <pc:sldChg chg="delSp modSp new mod">
        <pc:chgData name="Mari Turos" userId="6b4f8cbd-48a1-49aa-bd28-389d9234375c" providerId="ADAL" clId="{378A480E-BFC1-4F57-817D-D9333DE3E512}" dt="2022-05-02T11:33:24.989" v="180" actId="20577"/>
        <pc:sldMkLst>
          <pc:docMk/>
          <pc:sldMk cId="3973898161" sldId="417"/>
        </pc:sldMkLst>
        <pc:spChg chg="mod">
          <ac:chgData name="Mari Turos" userId="6b4f8cbd-48a1-49aa-bd28-389d9234375c" providerId="ADAL" clId="{378A480E-BFC1-4F57-817D-D9333DE3E512}" dt="2022-05-02T11:33:24.989" v="180" actId="20577"/>
          <ac:spMkLst>
            <pc:docMk/>
            <pc:sldMk cId="3973898161" sldId="417"/>
            <ac:spMk id="2" creationId="{AADC6A7A-CE1C-4D63-942D-3A530032DD4B}"/>
          </ac:spMkLst>
        </pc:spChg>
        <pc:spChg chg="del">
          <ac:chgData name="Mari Turos" userId="6b4f8cbd-48a1-49aa-bd28-389d9234375c" providerId="ADAL" clId="{378A480E-BFC1-4F57-817D-D9333DE3E512}" dt="2022-05-02T11:32:31.402" v="147" actId="478"/>
          <ac:spMkLst>
            <pc:docMk/>
            <pc:sldMk cId="3973898161" sldId="417"/>
            <ac:spMk id="3" creationId="{FFFCB46D-0E3B-4963-856A-96B9959BA239}"/>
          </ac:spMkLst>
        </pc:spChg>
      </pc:sldChg>
      <pc:sldChg chg="modSp add mod ord modNotesTx">
        <pc:chgData name="Mari Turos" userId="6b4f8cbd-48a1-49aa-bd28-389d9234375c" providerId="ADAL" clId="{378A480E-BFC1-4F57-817D-D9333DE3E512}" dt="2022-05-02T11:36:36.107" v="305" actId="20577"/>
        <pc:sldMkLst>
          <pc:docMk/>
          <pc:sldMk cId="215384682" sldId="418"/>
        </pc:sldMkLst>
        <pc:spChg chg="mod">
          <ac:chgData name="Mari Turos" userId="6b4f8cbd-48a1-49aa-bd28-389d9234375c" providerId="ADAL" clId="{378A480E-BFC1-4F57-817D-D9333DE3E512}" dt="2022-05-02T11:36:02.678" v="296" actId="20577"/>
          <ac:spMkLst>
            <pc:docMk/>
            <pc:sldMk cId="215384682" sldId="418"/>
            <ac:spMk id="2" creationId="{AADC6A7A-CE1C-4D63-942D-3A530032DD4B}"/>
          </ac:spMkLst>
        </pc:spChg>
      </pc:sldChg>
      <pc:sldChg chg="new del">
        <pc:chgData name="Mari Turos" userId="6b4f8cbd-48a1-49aa-bd28-389d9234375c" providerId="ADAL" clId="{378A480E-BFC1-4F57-817D-D9333DE3E512}" dt="2022-05-02T11:31:29.619" v="140" actId="680"/>
        <pc:sldMkLst>
          <pc:docMk/>
          <pc:sldMk cId="872724182" sldId="418"/>
        </pc:sldMkLst>
      </pc:sldChg>
      <pc:sldChg chg="new del">
        <pc:chgData name="Mari Turos" userId="6b4f8cbd-48a1-49aa-bd28-389d9234375c" providerId="ADAL" clId="{378A480E-BFC1-4F57-817D-D9333DE3E512}" dt="2022-05-02T11:31:51.463" v="142" actId="680"/>
        <pc:sldMkLst>
          <pc:docMk/>
          <pc:sldMk cId="2819229924" sldId="418"/>
        </pc:sldMkLst>
      </pc:sldChg>
      <pc:sldChg chg="modSp add mod ord">
        <pc:chgData name="Mari Turos" userId="6b4f8cbd-48a1-49aa-bd28-389d9234375c" providerId="ADAL" clId="{378A480E-BFC1-4F57-817D-D9333DE3E512}" dt="2022-05-03T11:16:33.590" v="6920" actId="1038"/>
        <pc:sldMkLst>
          <pc:docMk/>
          <pc:sldMk cId="3829095021" sldId="419"/>
        </pc:sldMkLst>
        <pc:spChg chg="mod">
          <ac:chgData name="Mari Turos" userId="6b4f8cbd-48a1-49aa-bd28-389d9234375c" providerId="ADAL" clId="{378A480E-BFC1-4F57-817D-D9333DE3E512}" dt="2022-05-03T11:16:33.590" v="6920" actId="1038"/>
          <ac:spMkLst>
            <pc:docMk/>
            <pc:sldMk cId="3829095021" sldId="419"/>
            <ac:spMk id="2" creationId="{AADC6A7A-CE1C-4D63-942D-3A530032DD4B}"/>
          </ac:spMkLst>
        </pc:spChg>
      </pc:sldChg>
      <pc:sldChg chg="modSp add mod ord">
        <pc:chgData name="Mari Turos" userId="6b4f8cbd-48a1-49aa-bd28-389d9234375c" providerId="ADAL" clId="{378A480E-BFC1-4F57-817D-D9333DE3E512}" dt="2022-05-03T11:17:55.832" v="6972" actId="1038"/>
        <pc:sldMkLst>
          <pc:docMk/>
          <pc:sldMk cId="4208828243" sldId="420"/>
        </pc:sldMkLst>
        <pc:spChg chg="mod">
          <ac:chgData name="Mari Turos" userId="6b4f8cbd-48a1-49aa-bd28-389d9234375c" providerId="ADAL" clId="{378A480E-BFC1-4F57-817D-D9333DE3E512}" dt="2022-05-03T11:17:55.832" v="6972" actId="1038"/>
          <ac:spMkLst>
            <pc:docMk/>
            <pc:sldMk cId="4208828243" sldId="420"/>
            <ac:spMk id="2" creationId="{AADC6A7A-CE1C-4D63-942D-3A530032DD4B}"/>
          </ac:spMkLst>
        </pc:spChg>
      </pc:sldChg>
      <pc:sldChg chg="modSp add mod ord">
        <pc:chgData name="Mari Turos" userId="6b4f8cbd-48a1-49aa-bd28-389d9234375c" providerId="ADAL" clId="{378A480E-BFC1-4F57-817D-D9333DE3E512}" dt="2022-05-02T14:37:29.435" v="2265" actId="1038"/>
        <pc:sldMkLst>
          <pc:docMk/>
          <pc:sldMk cId="3033289403" sldId="421"/>
        </pc:sldMkLst>
        <pc:spChg chg="mod">
          <ac:chgData name="Mari Turos" userId="6b4f8cbd-48a1-49aa-bd28-389d9234375c" providerId="ADAL" clId="{378A480E-BFC1-4F57-817D-D9333DE3E512}" dt="2022-05-02T14:37:29.435" v="2265" actId="1038"/>
          <ac:spMkLst>
            <pc:docMk/>
            <pc:sldMk cId="3033289403" sldId="421"/>
            <ac:spMk id="2" creationId="{AADC6A7A-CE1C-4D63-942D-3A530032DD4B}"/>
          </ac:spMkLst>
        </pc:spChg>
      </pc:sldChg>
      <pc:sldChg chg="modSp add mod ord">
        <pc:chgData name="Mari Turos" userId="6b4f8cbd-48a1-49aa-bd28-389d9234375c" providerId="ADAL" clId="{378A480E-BFC1-4F57-817D-D9333DE3E512}" dt="2022-05-02T14:53:09.009" v="2770" actId="20577"/>
        <pc:sldMkLst>
          <pc:docMk/>
          <pc:sldMk cId="2954892885" sldId="422"/>
        </pc:sldMkLst>
        <pc:spChg chg="mod">
          <ac:chgData name="Mari Turos" userId="6b4f8cbd-48a1-49aa-bd28-389d9234375c" providerId="ADAL" clId="{378A480E-BFC1-4F57-817D-D9333DE3E512}" dt="2022-05-02T14:53:09.009" v="2770" actId="20577"/>
          <ac:spMkLst>
            <pc:docMk/>
            <pc:sldMk cId="2954892885" sldId="422"/>
            <ac:spMk id="2" creationId="{AADC6A7A-CE1C-4D63-942D-3A530032DD4B}"/>
          </ac:spMkLst>
        </pc:spChg>
      </pc:sldChg>
      <pc:sldChg chg="modSp add mod ord">
        <pc:chgData name="Mari Turos" userId="6b4f8cbd-48a1-49aa-bd28-389d9234375c" providerId="ADAL" clId="{378A480E-BFC1-4F57-817D-D9333DE3E512}" dt="2022-05-02T15:56:15.231" v="3551" actId="20577"/>
        <pc:sldMkLst>
          <pc:docMk/>
          <pc:sldMk cId="349243350" sldId="423"/>
        </pc:sldMkLst>
        <pc:spChg chg="mod">
          <ac:chgData name="Mari Turos" userId="6b4f8cbd-48a1-49aa-bd28-389d9234375c" providerId="ADAL" clId="{378A480E-BFC1-4F57-817D-D9333DE3E512}" dt="2022-05-02T15:56:15.231" v="3551" actId="20577"/>
          <ac:spMkLst>
            <pc:docMk/>
            <pc:sldMk cId="349243350" sldId="423"/>
            <ac:spMk id="2" creationId="{AADC6A7A-CE1C-4D63-942D-3A530032DD4B}"/>
          </ac:spMkLst>
        </pc:spChg>
      </pc:sldChg>
      <pc:sldChg chg="modSp add mod ord">
        <pc:chgData name="Mari Turos" userId="6b4f8cbd-48a1-49aa-bd28-389d9234375c" providerId="ADAL" clId="{378A480E-BFC1-4F57-817D-D9333DE3E512}" dt="2022-05-02T17:12:10.692" v="4993" actId="1038"/>
        <pc:sldMkLst>
          <pc:docMk/>
          <pc:sldMk cId="2237486775" sldId="424"/>
        </pc:sldMkLst>
        <pc:spChg chg="mod">
          <ac:chgData name="Mari Turos" userId="6b4f8cbd-48a1-49aa-bd28-389d9234375c" providerId="ADAL" clId="{378A480E-BFC1-4F57-817D-D9333DE3E512}" dt="2022-05-02T17:12:10.692" v="4993" actId="1038"/>
          <ac:spMkLst>
            <pc:docMk/>
            <pc:sldMk cId="2237486775" sldId="424"/>
            <ac:spMk id="2" creationId="{AADC6A7A-CE1C-4D63-942D-3A530032DD4B}"/>
          </ac:spMkLst>
        </pc:spChg>
      </pc:sldChg>
      <pc:sldChg chg="modSp mod ord">
        <pc:chgData name="Mari Turos" userId="6b4f8cbd-48a1-49aa-bd28-389d9234375c" providerId="ADAL" clId="{378A480E-BFC1-4F57-817D-D9333DE3E512}" dt="2022-05-03T11:20:17.834" v="7013" actId="14100"/>
        <pc:sldMkLst>
          <pc:docMk/>
          <pc:sldMk cId="3726048231" sldId="425"/>
        </pc:sldMkLst>
        <pc:spChg chg="mod">
          <ac:chgData name="Mari Turos" userId="6b4f8cbd-48a1-49aa-bd28-389d9234375c" providerId="ADAL" clId="{378A480E-BFC1-4F57-817D-D9333DE3E512}" dt="2022-05-03T11:20:17.834" v="7013" actId="14100"/>
          <ac:spMkLst>
            <pc:docMk/>
            <pc:sldMk cId="3726048231" sldId="425"/>
            <ac:spMk id="20" creationId="{7DC1989C-9793-4B0F-8B3C-387025F6DD3B}"/>
          </ac:spMkLst>
        </pc:spChg>
        <pc:picChg chg="mod">
          <ac:chgData name="Mari Turos" userId="6b4f8cbd-48a1-49aa-bd28-389d9234375c" providerId="ADAL" clId="{378A480E-BFC1-4F57-817D-D9333DE3E512}" dt="2022-05-03T10:22:24.270" v="5744" actId="1036"/>
          <ac:picMkLst>
            <pc:docMk/>
            <pc:sldMk cId="3726048231" sldId="425"/>
            <ac:picMk id="8" creationId="{01C7312F-FF10-439C-8810-D742B38843FE}"/>
          </ac:picMkLst>
        </pc:picChg>
      </pc:sldChg>
      <pc:sldChg chg="modSp mod ord delCm">
        <pc:chgData name="Mari Turos" userId="6b4f8cbd-48a1-49aa-bd28-389d9234375c" providerId="ADAL" clId="{378A480E-BFC1-4F57-817D-D9333DE3E512}" dt="2022-05-04T08:26:47.450" v="7839" actId="1592"/>
        <pc:sldMkLst>
          <pc:docMk/>
          <pc:sldMk cId="3214616564" sldId="426"/>
        </pc:sldMkLst>
        <pc:spChg chg="mod">
          <ac:chgData name="Mari Turos" userId="6b4f8cbd-48a1-49aa-bd28-389d9234375c" providerId="ADAL" clId="{378A480E-BFC1-4F57-817D-D9333DE3E512}" dt="2022-05-03T10:23:49.222" v="5748" actId="20577"/>
          <ac:spMkLst>
            <pc:docMk/>
            <pc:sldMk cId="3214616564" sldId="426"/>
            <ac:spMk id="2" creationId="{9F511512-083B-4B15-BDC2-92B58B92D72D}"/>
          </ac:spMkLst>
        </pc:spChg>
        <pc:spChg chg="mod">
          <ac:chgData name="Mari Turos" userId="6b4f8cbd-48a1-49aa-bd28-389d9234375c" providerId="ADAL" clId="{378A480E-BFC1-4F57-817D-D9333DE3E512}" dt="2022-05-03T11:19:28.749" v="6994" actId="948"/>
          <ac:spMkLst>
            <pc:docMk/>
            <pc:sldMk cId="3214616564" sldId="426"/>
            <ac:spMk id="20" creationId="{7DC1989C-9793-4B0F-8B3C-387025F6DD3B}"/>
          </ac:spMkLst>
        </pc:spChg>
        <pc:picChg chg="mod">
          <ac:chgData name="Mari Turos" userId="6b4f8cbd-48a1-49aa-bd28-389d9234375c" providerId="ADAL" clId="{378A480E-BFC1-4F57-817D-D9333DE3E512}" dt="2022-05-03T10:24:13.646" v="5765" actId="1036"/>
          <ac:picMkLst>
            <pc:docMk/>
            <pc:sldMk cId="3214616564" sldId="426"/>
            <ac:picMk id="8" creationId="{01C7312F-FF10-439C-8810-D742B38843FE}"/>
          </ac:picMkLst>
        </pc:picChg>
      </pc:sldChg>
      <pc:sldChg chg="modSp mod">
        <pc:chgData name="Mari Turos" userId="6b4f8cbd-48a1-49aa-bd28-389d9234375c" providerId="ADAL" clId="{378A480E-BFC1-4F57-817D-D9333DE3E512}" dt="2022-05-04T08:33:29.667" v="7929" actId="1582"/>
        <pc:sldMkLst>
          <pc:docMk/>
          <pc:sldMk cId="208586461" sldId="435"/>
        </pc:sldMkLst>
        <pc:picChg chg="mod">
          <ac:chgData name="Mari Turos" userId="6b4f8cbd-48a1-49aa-bd28-389d9234375c" providerId="ADAL" clId="{378A480E-BFC1-4F57-817D-D9333DE3E512}" dt="2022-05-04T08:33:29.667" v="7929" actId="1582"/>
          <ac:picMkLst>
            <pc:docMk/>
            <pc:sldMk cId="208586461" sldId="435"/>
            <ac:picMk id="5" creationId="{3932B394-654D-4120-8859-257BF22C22EC}"/>
          </ac:picMkLst>
        </pc:picChg>
        <pc:picChg chg="mod">
          <ac:chgData name="Mari Turos" userId="6b4f8cbd-48a1-49aa-bd28-389d9234375c" providerId="ADAL" clId="{378A480E-BFC1-4F57-817D-D9333DE3E512}" dt="2022-05-04T08:33:29.667" v="7929" actId="1582"/>
          <ac:picMkLst>
            <pc:docMk/>
            <pc:sldMk cId="208586461" sldId="435"/>
            <ac:picMk id="7" creationId="{DC28A1ED-90CA-43C6-BB04-4CDF06175B82}"/>
          </ac:picMkLst>
        </pc:picChg>
      </pc:sldChg>
      <pc:sldChg chg="delSp mod">
        <pc:chgData name="Mari Turos" userId="6b4f8cbd-48a1-49aa-bd28-389d9234375c" providerId="ADAL" clId="{378A480E-BFC1-4F57-817D-D9333DE3E512}" dt="2022-05-18T14:18:06.785" v="8063" actId="478"/>
        <pc:sldMkLst>
          <pc:docMk/>
          <pc:sldMk cId="2946390592" sldId="498"/>
        </pc:sldMkLst>
        <pc:spChg chg="del">
          <ac:chgData name="Mari Turos" userId="6b4f8cbd-48a1-49aa-bd28-389d9234375c" providerId="ADAL" clId="{378A480E-BFC1-4F57-817D-D9333DE3E512}" dt="2022-05-18T14:18:06.785" v="8063" actId="478"/>
          <ac:spMkLst>
            <pc:docMk/>
            <pc:sldMk cId="2946390592" sldId="498"/>
            <ac:spMk id="4" creationId="{30A15417-FD6D-48AF-9406-E4CFC91F5018}"/>
          </ac:spMkLst>
        </pc:spChg>
      </pc:sldChg>
      <pc:sldChg chg="delSp mod">
        <pc:chgData name="Mari Turos" userId="6b4f8cbd-48a1-49aa-bd28-389d9234375c" providerId="ADAL" clId="{378A480E-BFC1-4F57-817D-D9333DE3E512}" dt="2022-05-18T14:18:14.196" v="8064" actId="478"/>
        <pc:sldMkLst>
          <pc:docMk/>
          <pc:sldMk cId="1585687525" sldId="499"/>
        </pc:sldMkLst>
        <pc:spChg chg="del">
          <ac:chgData name="Mari Turos" userId="6b4f8cbd-48a1-49aa-bd28-389d9234375c" providerId="ADAL" clId="{378A480E-BFC1-4F57-817D-D9333DE3E512}" dt="2022-05-18T14:18:14.196" v="8064" actId="478"/>
          <ac:spMkLst>
            <pc:docMk/>
            <pc:sldMk cId="1585687525" sldId="499"/>
            <ac:spMk id="14" creationId="{AF6CE06E-17DC-8656-1A0A-83E18D313CFE}"/>
          </ac:spMkLst>
        </pc:spChg>
      </pc:sldChg>
      <pc:sldChg chg="modSp mod">
        <pc:chgData name="Mari Turos" userId="6b4f8cbd-48a1-49aa-bd28-389d9234375c" providerId="ADAL" clId="{378A480E-BFC1-4F57-817D-D9333DE3E512}" dt="2022-05-20T13:03:54.034" v="9814" actId="20577"/>
        <pc:sldMkLst>
          <pc:docMk/>
          <pc:sldMk cId="2633582473" sldId="508"/>
        </pc:sldMkLst>
        <pc:spChg chg="mod">
          <ac:chgData name="Mari Turos" userId="6b4f8cbd-48a1-49aa-bd28-389d9234375c" providerId="ADAL" clId="{378A480E-BFC1-4F57-817D-D9333DE3E512}" dt="2022-05-20T13:03:54.034" v="9814" actId="20577"/>
          <ac:spMkLst>
            <pc:docMk/>
            <pc:sldMk cId="2633582473" sldId="508"/>
            <ac:spMk id="8" creationId="{4B9EE8B9-5DC7-4FE3-98DE-23BD8BD8AD11}"/>
          </ac:spMkLst>
        </pc:spChg>
      </pc:sldChg>
      <pc:sldChg chg="modSp mod">
        <pc:chgData name="Mari Turos" userId="6b4f8cbd-48a1-49aa-bd28-389d9234375c" providerId="ADAL" clId="{378A480E-BFC1-4F57-817D-D9333DE3E512}" dt="2022-05-20T13:04:12.154" v="9815" actId="20577"/>
        <pc:sldMkLst>
          <pc:docMk/>
          <pc:sldMk cId="1800093775" sldId="512"/>
        </pc:sldMkLst>
        <pc:spChg chg="mod">
          <ac:chgData name="Mari Turos" userId="6b4f8cbd-48a1-49aa-bd28-389d9234375c" providerId="ADAL" clId="{378A480E-BFC1-4F57-817D-D9333DE3E512}" dt="2022-05-20T13:04:12.154" v="9815" actId="20577"/>
          <ac:spMkLst>
            <pc:docMk/>
            <pc:sldMk cId="1800093775" sldId="512"/>
            <ac:spMk id="3" creationId="{9AD276B4-DB67-4061-82C7-1955DF86EBEE}"/>
          </ac:spMkLst>
        </pc:spChg>
      </pc:sldChg>
      <pc:sldChg chg="addSp modSp mod delCm modCm">
        <pc:chgData name="Mari Turos" userId="6b4f8cbd-48a1-49aa-bd28-389d9234375c" providerId="ADAL" clId="{378A480E-BFC1-4F57-817D-D9333DE3E512}" dt="2022-05-18T15:41:19.133" v="9805" actId="1038"/>
        <pc:sldMkLst>
          <pc:docMk/>
          <pc:sldMk cId="1781709062" sldId="517"/>
        </pc:sldMkLst>
        <pc:picChg chg="mod">
          <ac:chgData name="Mari Turos" userId="6b4f8cbd-48a1-49aa-bd28-389d9234375c" providerId="ADAL" clId="{378A480E-BFC1-4F57-817D-D9333DE3E512}" dt="2022-05-18T15:41:19.133" v="9805" actId="1038"/>
          <ac:picMkLst>
            <pc:docMk/>
            <pc:sldMk cId="1781709062" sldId="517"/>
            <ac:picMk id="3" creationId="{76B8EF77-A957-1B37-7402-78D09A745EF7}"/>
          </ac:picMkLst>
        </pc:picChg>
        <pc:picChg chg="add mod">
          <ac:chgData name="Mari Turos" userId="6b4f8cbd-48a1-49aa-bd28-389d9234375c" providerId="ADAL" clId="{378A480E-BFC1-4F57-817D-D9333DE3E512}" dt="2022-05-18T15:41:02.472" v="9778" actId="571"/>
          <ac:picMkLst>
            <pc:docMk/>
            <pc:sldMk cId="1781709062" sldId="517"/>
            <ac:picMk id="7" creationId="{2AEDE563-C302-430C-95C8-84A6E8D3B84B}"/>
          </ac:picMkLst>
        </pc:picChg>
        <pc:picChg chg="mod">
          <ac:chgData name="Mari Turos" userId="6b4f8cbd-48a1-49aa-bd28-389d9234375c" providerId="ADAL" clId="{378A480E-BFC1-4F57-817D-D9333DE3E512}" dt="2022-05-18T15:41:19.133" v="9805" actId="1038"/>
          <ac:picMkLst>
            <pc:docMk/>
            <pc:sldMk cId="1781709062" sldId="517"/>
            <ac:picMk id="8" creationId="{0C286A2C-5A19-4C5B-BF40-5655A1512DB2}"/>
          </ac:picMkLst>
        </pc:picChg>
        <pc:picChg chg="add mod">
          <ac:chgData name="Mari Turos" userId="6b4f8cbd-48a1-49aa-bd28-389d9234375c" providerId="ADAL" clId="{378A480E-BFC1-4F57-817D-D9333DE3E512}" dt="2022-05-18T15:41:02.472" v="9778" actId="571"/>
          <ac:picMkLst>
            <pc:docMk/>
            <pc:sldMk cId="1781709062" sldId="517"/>
            <ac:picMk id="9" creationId="{31CA924A-9CA6-4AE1-B839-671E83CA4DE4}"/>
          </ac:picMkLst>
        </pc:picChg>
        <pc:picChg chg="add mod">
          <ac:chgData name="Mari Turos" userId="6b4f8cbd-48a1-49aa-bd28-389d9234375c" providerId="ADAL" clId="{378A480E-BFC1-4F57-817D-D9333DE3E512}" dt="2022-05-18T15:41:02.472" v="9778" actId="571"/>
          <ac:picMkLst>
            <pc:docMk/>
            <pc:sldMk cId="1781709062" sldId="517"/>
            <ac:picMk id="10" creationId="{4C975900-FC5B-4631-810B-9E3790E34E24}"/>
          </ac:picMkLst>
        </pc:picChg>
        <pc:picChg chg="add mod">
          <ac:chgData name="Mari Turos" userId="6b4f8cbd-48a1-49aa-bd28-389d9234375c" providerId="ADAL" clId="{378A480E-BFC1-4F57-817D-D9333DE3E512}" dt="2022-05-18T15:41:02.472" v="9778" actId="571"/>
          <ac:picMkLst>
            <pc:docMk/>
            <pc:sldMk cId="1781709062" sldId="517"/>
            <ac:picMk id="11" creationId="{9C8BC3CD-654F-42DA-AEF1-E7A294A3BDD8}"/>
          </ac:picMkLst>
        </pc:picChg>
        <pc:picChg chg="mod">
          <ac:chgData name="Mari Turos" userId="6b4f8cbd-48a1-49aa-bd28-389d9234375c" providerId="ADAL" clId="{378A480E-BFC1-4F57-817D-D9333DE3E512}" dt="2022-05-18T15:41:19.133" v="9805" actId="1038"/>
          <ac:picMkLst>
            <pc:docMk/>
            <pc:sldMk cId="1781709062" sldId="517"/>
            <ac:picMk id="19" creationId="{B9BBEB02-2A0A-4B90-B2E2-C961D84DE336}"/>
          </ac:picMkLst>
        </pc:picChg>
        <pc:picChg chg="mod">
          <ac:chgData name="Mari Turos" userId="6b4f8cbd-48a1-49aa-bd28-389d9234375c" providerId="ADAL" clId="{378A480E-BFC1-4F57-817D-D9333DE3E512}" dt="2022-05-18T15:41:19.133" v="9805" actId="1038"/>
          <ac:picMkLst>
            <pc:docMk/>
            <pc:sldMk cId="1781709062" sldId="517"/>
            <ac:picMk id="21" creationId="{E7FABD13-8AB2-4E75-8842-80C1526D7ADB}"/>
          </ac:picMkLst>
        </pc:picChg>
      </pc:sldChg>
      <pc:sldChg chg="del">
        <pc:chgData name="Mari Turos" userId="6b4f8cbd-48a1-49aa-bd28-389d9234375c" providerId="ADAL" clId="{378A480E-BFC1-4F57-817D-D9333DE3E512}" dt="2022-05-18T14:20:21.122" v="8070" actId="2696"/>
        <pc:sldMkLst>
          <pc:docMk/>
          <pc:sldMk cId="1439113946" sldId="518"/>
        </pc:sldMkLst>
      </pc:sldChg>
      <pc:sldChg chg="modSp mod">
        <pc:chgData name="Mari Turos" userId="6b4f8cbd-48a1-49aa-bd28-389d9234375c" providerId="ADAL" clId="{378A480E-BFC1-4F57-817D-D9333DE3E512}" dt="2022-05-18T14:23:49.479" v="8137" actId="5793"/>
        <pc:sldMkLst>
          <pc:docMk/>
          <pc:sldMk cId="3875631316" sldId="519"/>
        </pc:sldMkLst>
        <pc:spChg chg="mod">
          <ac:chgData name="Mari Turos" userId="6b4f8cbd-48a1-49aa-bd28-389d9234375c" providerId="ADAL" clId="{378A480E-BFC1-4F57-817D-D9333DE3E512}" dt="2022-05-18T14:20:58.184" v="8119" actId="1038"/>
          <ac:spMkLst>
            <pc:docMk/>
            <pc:sldMk cId="3875631316" sldId="519"/>
            <ac:spMk id="6" creationId="{63BC9818-B37E-471A-BD11-22961D2F6AC1}"/>
          </ac:spMkLst>
        </pc:spChg>
        <pc:spChg chg="mod">
          <ac:chgData name="Mari Turos" userId="6b4f8cbd-48a1-49aa-bd28-389d9234375c" providerId="ADAL" clId="{378A480E-BFC1-4F57-817D-D9333DE3E512}" dt="2022-05-18T14:23:49.479" v="8137" actId="5793"/>
          <ac:spMkLst>
            <pc:docMk/>
            <pc:sldMk cId="3875631316" sldId="519"/>
            <ac:spMk id="15" creationId="{BB924E4D-7271-45BF-8185-09E605E0B430}"/>
          </ac:spMkLst>
        </pc:spChg>
      </pc:sldChg>
      <pc:sldChg chg="delSp modSp mod delCm">
        <pc:chgData name="Mari Turos" userId="6b4f8cbd-48a1-49aa-bd28-389d9234375c" providerId="ADAL" clId="{378A480E-BFC1-4F57-817D-D9333DE3E512}" dt="2022-05-18T14:26:09.492" v="8177" actId="5793"/>
        <pc:sldMkLst>
          <pc:docMk/>
          <pc:sldMk cId="3661383235" sldId="520"/>
        </pc:sldMkLst>
        <pc:spChg chg="mod">
          <ac:chgData name="Mari Turos" userId="6b4f8cbd-48a1-49aa-bd28-389d9234375c" providerId="ADAL" clId="{378A480E-BFC1-4F57-817D-D9333DE3E512}" dt="2022-05-18T14:26:09.492" v="8177" actId="5793"/>
          <ac:spMkLst>
            <pc:docMk/>
            <pc:sldMk cId="3661383235" sldId="520"/>
            <ac:spMk id="20" creationId="{7DC1989C-9793-4B0F-8B3C-387025F6DD3B}"/>
          </ac:spMkLst>
        </pc:spChg>
        <pc:spChg chg="del">
          <ac:chgData name="Mari Turos" userId="6b4f8cbd-48a1-49aa-bd28-389d9234375c" providerId="ADAL" clId="{378A480E-BFC1-4F57-817D-D9333DE3E512}" dt="2022-05-18T14:21:43.705" v="8121" actId="478"/>
          <ac:spMkLst>
            <pc:docMk/>
            <pc:sldMk cId="3661383235" sldId="520"/>
            <ac:spMk id="25" creationId="{74EAA419-0DC3-8097-2501-AE9D2328877A}"/>
          </ac:spMkLst>
        </pc:spChg>
        <pc:spChg chg="del">
          <ac:chgData name="Mari Turos" userId="6b4f8cbd-48a1-49aa-bd28-389d9234375c" providerId="ADAL" clId="{378A480E-BFC1-4F57-817D-D9333DE3E512}" dt="2022-05-18T14:21:40.592" v="8120" actId="478"/>
          <ac:spMkLst>
            <pc:docMk/>
            <pc:sldMk cId="3661383235" sldId="520"/>
            <ac:spMk id="27" creationId="{CA847A63-293F-1594-02C3-147A5F0F3921}"/>
          </ac:spMkLst>
        </pc:spChg>
        <pc:picChg chg="mod">
          <ac:chgData name="Mari Turos" userId="6b4f8cbd-48a1-49aa-bd28-389d9234375c" providerId="ADAL" clId="{378A480E-BFC1-4F57-817D-D9333DE3E512}" dt="2022-05-18T14:24:56.796" v="8158" actId="14100"/>
          <ac:picMkLst>
            <pc:docMk/>
            <pc:sldMk cId="3661383235" sldId="520"/>
            <ac:picMk id="10" creationId="{72576965-42B4-477F-A462-D111E4EF2609}"/>
          </ac:picMkLst>
        </pc:picChg>
      </pc:sldChg>
      <pc:sldChg chg="addSp modSp mod modCm modNotesTx">
        <pc:chgData name="Mari Turos" userId="6b4f8cbd-48a1-49aa-bd28-389d9234375c" providerId="ADAL" clId="{378A480E-BFC1-4F57-817D-D9333DE3E512}" dt="2022-05-20T13:12:07.180" v="10109" actId="207"/>
        <pc:sldMkLst>
          <pc:docMk/>
          <pc:sldMk cId="3651639699" sldId="522"/>
        </pc:sldMkLst>
        <pc:spChg chg="add mod">
          <ac:chgData name="Mari Turos" userId="6b4f8cbd-48a1-49aa-bd28-389d9234375c" providerId="ADAL" clId="{378A480E-BFC1-4F57-817D-D9333DE3E512}" dt="2022-05-20T13:12:07.180" v="10109" actId="207"/>
          <ac:spMkLst>
            <pc:docMk/>
            <pc:sldMk cId="3651639699" sldId="522"/>
            <ac:spMk id="3" creationId="{49A1B944-D67E-48F2-B41F-A474E143B6F6}"/>
          </ac:spMkLst>
        </pc:spChg>
        <pc:spChg chg="mod">
          <ac:chgData name="Mari Turos" userId="6b4f8cbd-48a1-49aa-bd28-389d9234375c" providerId="ADAL" clId="{378A480E-BFC1-4F57-817D-D9333DE3E512}" dt="2022-05-18T14:26:42.859" v="8195" actId="1036"/>
          <ac:spMkLst>
            <pc:docMk/>
            <pc:sldMk cId="3651639699" sldId="522"/>
            <ac:spMk id="9" creationId="{19B803EA-E053-4F3D-BB13-46D476F3B8FB}"/>
          </ac:spMkLst>
        </pc:spChg>
      </pc:sldChg>
      <pc:sldChg chg="addSp delSp modSp mod delCm">
        <pc:chgData name="Mari Turos" userId="6b4f8cbd-48a1-49aa-bd28-389d9234375c" providerId="ADAL" clId="{378A480E-BFC1-4F57-817D-D9333DE3E512}" dt="2022-05-20T13:12:53.162" v="10123" actId="20577"/>
        <pc:sldMkLst>
          <pc:docMk/>
          <pc:sldMk cId="3862545439" sldId="525"/>
        </pc:sldMkLst>
        <pc:spChg chg="mod">
          <ac:chgData name="Mari Turos" userId="6b4f8cbd-48a1-49aa-bd28-389d9234375c" providerId="ADAL" clId="{378A480E-BFC1-4F57-817D-D9333DE3E512}" dt="2022-05-18T14:50:10.438" v="8373" actId="20577"/>
          <ac:spMkLst>
            <pc:docMk/>
            <pc:sldMk cId="3862545439" sldId="525"/>
            <ac:spMk id="2" creationId="{ECE6592D-4C31-40FF-9190-29D459D8EEA4}"/>
          </ac:spMkLst>
        </pc:spChg>
        <pc:spChg chg="add mod">
          <ac:chgData name="Mari Turos" userId="6b4f8cbd-48a1-49aa-bd28-389d9234375c" providerId="ADAL" clId="{378A480E-BFC1-4F57-817D-D9333DE3E512}" dt="2022-05-20T13:12:53.162" v="10123" actId="20577"/>
          <ac:spMkLst>
            <pc:docMk/>
            <pc:sldMk cId="3862545439" sldId="525"/>
            <ac:spMk id="4" creationId="{F9065C41-9B60-45C5-9EB4-C26737886389}"/>
          </ac:spMkLst>
        </pc:spChg>
        <pc:spChg chg="del mod">
          <ac:chgData name="Mari Turos" userId="6b4f8cbd-48a1-49aa-bd28-389d9234375c" providerId="ADAL" clId="{378A480E-BFC1-4F57-817D-D9333DE3E512}" dt="2022-05-18T14:50:35.761" v="8380" actId="478"/>
          <ac:spMkLst>
            <pc:docMk/>
            <pc:sldMk cId="3862545439" sldId="525"/>
            <ac:spMk id="7" creationId="{EE766005-9891-4F5F-97D8-F740F1446C71}"/>
          </ac:spMkLst>
        </pc:spChg>
      </pc:sldChg>
      <pc:sldChg chg="modSp mod">
        <pc:chgData name="Mari Turos" userId="6b4f8cbd-48a1-49aa-bd28-389d9234375c" providerId="ADAL" clId="{378A480E-BFC1-4F57-817D-D9333DE3E512}" dt="2022-05-18T15:41:05.788" v="9779" actId="20577"/>
        <pc:sldMkLst>
          <pc:docMk/>
          <pc:sldMk cId="2156291390" sldId="526"/>
        </pc:sldMkLst>
        <pc:spChg chg="mod">
          <ac:chgData name="Mari Turos" userId="6b4f8cbd-48a1-49aa-bd28-389d9234375c" providerId="ADAL" clId="{378A480E-BFC1-4F57-817D-D9333DE3E512}" dt="2022-05-18T15:41:05.788" v="9779" actId="20577"/>
          <ac:spMkLst>
            <pc:docMk/>
            <pc:sldMk cId="2156291390" sldId="526"/>
            <ac:spMk id="10" creationId="{096928A8-45A1-4737-A753-F4339AF13990}"/>
          </ac:spMkLst>
        </pc:spChg>
        <pc:picChg chg="mod">
          <ac:chgData name="Mari Turos" userId="6b4f8cbd-48a1-49aa-bd28-389d9234375c" providerId="ADAL" clId="{378A480E-BFC1-4F57-817D-D9333DE3E512}" dt="2022-05-18T15:39:23.894" v="9715" actId="1038"/>
          <ac:picMkLst>
            <pc:docMk/>
            <pc:sldMk cId="2156291390" sldId="526"/>
            <ac:picMk id="7" creationId="{9F53D752-B580-4DA0-9CBB-7F3691A439E7}"/>
          </ac:picMkLst>
        </pc:picChg>
      </pc:sldChg>
      <pc:sldChg chg="modSp mod">
        <pc:chgData name="Mari Turos" userId="6b4f8cbd-48a1-49aa-bd28-389d9234375c" providerId="ADAL" clId="{378A480E-BFC1-4F57-817D-D9333DE3E512}" dt="2022-05-20T13:13:20.614" v="10124" actId="255"/>
        <pc:sldMkLst>
          <pc:docMk/>
          <pc:sldMk cId="1332995755" sldId="527"/>
        </pc:sldMkLst>
        <pc:spChg chg="mod">
          <ac:chgData name="Mari Turos" userId="6b4f8cbd-48a1-49aa-bd28-389d9234375c" providerId="ADAL" clId="{378A480E-BFC1-4F57-817D-D9333DE3E512}" dt="2022-05-20T13:13:20.614" v="10124" actId="255"/>
          <ac:spMkLst>
            <pc:docMk/>
            <pc:sldMk cId="1332995755" sldId="527"/>
            <ac:spMk id="3" creationId="{4C25C3C4-E883-42A2-B7A7-F7C06059C81A}"/>
          </ac:spMkLst>
        </pc:spChg>
        <pc:picChg chg="mod">
          <ac:chgData name="Mari Turos" userId="6b4f8cbd-48a1-49aa-bd28-389d9234375c" providerId="ADAL" clId="{378A480E-BFC1-4F57-817D-D9333DE3E512}" dt="2022-05-18T14:53:44.652" v="8462" actId="1036"/>
          <ac:picMkLst>
            <pc:docMk/>
            <pc:sldMk cId="1332995755" sldId="527"/>
            <ac:picMk id="8" creationId="{9E6BF461-0AE3-4E59-A6C4-63E4ABEAD9D0}"/>
          </ac:picMkLst>
        </pc:picChg>
      </pc:sldChg>
      <pc:sldChg chg="modSp mod">
        <pc:chgData name="Mari Turos" userId="6b4f8cbd-48a1-49aa-bd28-389d9234375c" providerId="ADAL" clId="{378A480E-BFC1-4F57-817D-D9333DE3E512}" dt="2022-05-18T14:55:20.651" v="8535" actId="255"/>
        <pc:sldMkLst>
          <pc:docMk/>
          <pc:sldMk cId="2369796038" sldId="529"/>
        </pc:sldMkLst>
        <pc:spChg chg="mod">
          <ac:chgData name="Mari Turos" userId="6b4f8cbd-48a1-49aa-bd28-389d9234375c" providerId="ADAL" clId="{378A480E-BFC1-4F57-817D-D9333DE3E512}" dt="2022-05-18T14:55:20.651" v="8535" actId="255"/>
          <ac:spMkLst>
            <pc:docMk/>
            <pc:sldMk cId="2369796038" sldId="529"/>
            <ac:spMk id="11" creationId="{1692782D-B978-A0E4-BFE0-5D812111D451}"/>
          </ac:spMkLst>
        </pc:spChg>
      </pc:sldChg>
      <pc:sldChg chg="modSp mod">
        <pc:chgData name="Mari Turos" userId="6b4f8cbd-48a1-49aa-bd28-389d9234375c" providerId="ADAL" clId="{378A480E-BFC1-4F57-817D-D9333DE3E512}" dt="2022-05-18T14:55:35.274" v="8536" actId="255"/>
        <pc:sldMkLst>
          <pc:docMk/>
          <pc:sldMk cId="1835883098" sldId="530"/>
        </pc:sldMkLst>
        <pc:spChg chg="mod">
          <ac:chgData name="Mari Turos" userId="6b4f8cbd-48a1-49aa-bd28-389d9234375c" providerId="ADAL" clId="{378A480E-BFC1-4F57-817D-D9333DE3E512}" dt="2022-05-18T14:55:35.274" v="8536" actId="255"/>
          <ac:spMkLst>
            <pc:docMk/>
            <pc:sldMk cId="1835883098" sldId="530"/>
            <ac:spMk id="5" creationId="{84DBB3CD-3C10-4244-A3FA-CB2B3E8AFDAA}"/>
          </ac:spMkLst>
        </pc:spChg>
      </pc:sldChg>
      <pc:sldChg chg="modSp mod">
        <pc:chgData name="Mari Turos" userId="6b4f8cbd-48a1-49aa-bd28-389d9234375c" providerId="ADAL" clId="{378A480E-BFC1-4F57-817D-D9333DE3E512}" dt="2022-05-18T15:00:30.658" v="8570" actId="20577"/>
        <pc:sldMkLst>
          <pc:docMk/>
          <pc:sldMk cId="1609468021" sldId="531"/>
        </pc:sldMkLst>
        <pc:spChg chg="mod">
          <ac:chgData name="Mari Turos" userId="6b4f8cbd-48a1-49aa-bd28-389d9234375c" providerId="ADAL" clId="{378A480E-BFC1-4F57-817D-D9333DE3E512}" dt="2022-05-18T15:00:30.658" v="8570" actId="20577"/>
          <ac:spMkLst>
            <pc:docMk/>
            <pc:sldMk cId="1609468021" sldId="531"/>
            <ac:spMk id="26" creationId="{8CDA9314-E688-42CB-A055-772A35CD7BB7}"/>
          </ac:spMkLst>
        </pc:spChg>
        <pc:picChg chg="mod">
          <ac:chgData name="Mari Turos" userId="6b4f8cbd-48a1-49aa-bd28-389d9234375c" providerId="ADAL" clId="{378A480E-BFC1-4F57-817D-D9333DE3E512}" dt="2022-05-18T14:56:14.881" v="8569" actId="1038"/>
          <ac:picMkLst>
            <pc:docMk/>
            <pc:sldMk cId="1609468021" sldId="531"/>
            <ac:picMk id="28" creationId="{F5F79C1B-45F8-42C4-ACE7-7CCB89AE4F4E}"/>
          </ac:picMkLst>
        </pc:picChg>
      </pc:sldChg>
      <pc:sldChg chg="modSp mod">
        <pc:chgData name="Mari Turos" userId="6b4f8cbd-48a1-49aa-bd28-389d9234375c" providerId="ADAL" clId="{378A480E-BFC1-4F57-817D-D9333DE3E512}" dt="2022-05-18T15:00:42.824" v="8579" actId="1035"/>
        <pc:sldMkLst>
          <pc:docMk/>
          <pc:sldMk cId="2023347803" sldId="532"/>
        </pc:sldMkLst>
        <pc:picChg chg="mod">
          <ac:chgData name="Mari Turos" userId="6b4f8cbd-48a1-49aa-bd28-389d9234375c" providerId="ADAL" clId="{378A480E-BFC1-4F57-817D-D9333DE3E512}" dt="2022-05-18T15:00:42.824" v="8579" actId="1035"/>
          <ac:picMkLst>
            <pc:docMk/>
            <pc:sldMk cId="2023347803" sldId="532"/>
            <ac:picMk id="7" creationId="{36475404-9170-4703-BFDF-815168ECF72C}"/>
          </ac:picMkLst>
        </pc:picChg>
      </pc:sldChg>
      <pc:sldChg chg="modSp mod delCm">
        <pc:chgData name="Mari Turos" userId="6b4f8cbd-48a1-49aa-bd28-389d9234375c" providerId="ADAL" clId="{378A480E-BFC1-4F57-817D-D9333DE3E512}" dt="2022-05-18T15:05:27.352" v="8766" actId="1592"/>
        <pc:sldMkLst>
          <pc:docMk/>
          <pc:sldMk cId="4110534533" sldId="535"/>
        </pc:sldMkLst>
        <pc:spChg chg="mod">
          <ac:chgData name="Mari Turos" userId="6b4f8cbd-48a1-49aa-bd28-389d9234375c" providerId="ADAL" clId="{378A480E-BFC1-4F57-817D-D9333DE3E512}" dt="2022-05-18T15:05:21.866" v="8765" actId="255"/>
          <ac:spMkLst>
            <pc:docMk/>
            <pc:sldMk cId="4110534533" sldId="535"/>
            <ac:spMk id="3" creationId="{79ED9C2E-588A-44D4-AA8C-B1F9A591B2BA}"/>
          </ac:spMkLst>
        </pc:spChg>
      </pc:sldChg>
      <pc:sldChg chg="modSp mod">
        <pc:chgData name="Mari Turos" userId="6b4f8cbd-48a1-49aa-bd28-389d9234375c" providerId="ADAL" clId="{378A480E-BFC1-4F57-817D-D9333DE3E512}" dt="2022-05-18T15:10:22.589" v="8882" actId="20577"/>
        <pc:sldMkLst>
          <pc:docMk/>
          <pc:sldMk cId="1126919459" sldId="536"/>
        </pc:sldMkLst>
        <pc:spChg chg="mod">
          <ac:chgData name="Mari Turos" userId="6b4f8cbd-48a1-49aa-bd28-389d9234375c" providerId="ADAL" clId="{378A480E-BFC1-4F57-817D-D9333DE3E512}" dt="2022-05-18T15:08:01.706" v="8827" actId="20577"/>
          <ac:spMkLst>
            <pc:docMk/>
            <pc:sldMk cId="1126919459" sldId="536"/>
            <ac:spMk id="8" creationId="{427B5C55-70A0-4E1E-9E18-CA003ECCBBD8}"/>
          </ac:spMkLst>
        </pc:spChg>
        <pc:spChg chg="mod">
          <ac:chgData name="Mari Turos" userId="6b4f8cbd-48a1-49aa-bd28-389d9234375c" providerId="ADAL" clId="{378A480E-BFC1-4F57-817D-D9333DE3E512}" dt="2022-05-18T15:10:22.589" v="8882" actId="20577"/>
          <ac:spMkLst>
            <pc:docMk/>
            <pc:sldMk cId="1126919459" sldId="536"/>
            <ac:spMk id="9" creationId="{2B6844CE-3486-40A0-996A-4ABCCAA5278F}"/>
          </ac:spMkLst>
        </pc:spChg>
        <pc:picChg chg="mod">
          <ac:chgData name="Mari Turos" userId="6b4f8cbd-48a1-49aa-bd28-389d9234375c" providerId="ADAL" clId="{378A480E-BFC1-4F57-817D-D9333DE3E512}" dt="2022-05-18T15:08:43.634" v="8838" actId="1038"/>
          <ac:picMkLst>
            <pc:docMk/>
            <pc:sldMk cId="1126919459" sldId="536"/>
            <ac:picMk id="5" creationId="{3932B394-654D-4120-8859-257BF22C22EC}"/>
          </ac:picMkLst>
        </pc:picChg>
        <pc:picChg chg="mod">
          <ac:chgData name="Mari Turos" userId="6b4f8cbd-48a1-49aa-bd28-389d9234375c" providerId="ADAL" clId="{378A480E-BFC1-4F57-817D-D9333DE3E512}" dt="2022-05-18T15:08:43.634" v="8838" actId="1038"/>
          <ac:picMkLst>
            <pc:docMk/>
            <pc:sldMk cId="1126919459" sldId="536"/>
            <ac:picMk id="7" creationId="{DC28A1ED-90CA-43C6-BB04-4CDF06175B82}"/>
          </ac:picMkLst>
        </pc:picChg>
      </pc:sldChg>
      <pc:sldChg chg="modSp mod">
        <pc:chgData name="Mari Turos" userId="6b4f8cbd-48a1-49aa-bd28-389d9234375c" providerId="ADAL" clId="{378A480E-BFC1-4F57-817D-D9333DE3E512}" dt="2022-05-18T15:10:43.665" v="8899" actId="255"/>
        <pc:sldMkLst>
          <pc:docMk/>
          <pc:sldMk cId="2010924997" sldId="537"/>
        </pc:sldMkLst>
        <pc:spChg chg="mod">
          <ac:chgData name="Mari Turos" userId="6b4f8cbd-48a1-49aa-bd28-389d9234375c" providerId="ADAL" clId="{378A480E-BFC1-4F57-817D-D9333DE3E512}" dt="2022-05-18T15:10:43.665" v="8899" actId="255"/>
          <ac:spMkLst>
            <pc:docMk/>
            <pc:sldMk cId="2010924997" sldId="537"/>
            <ac:spMk id="3" creationId="{64ECA89A-9A50-4246-8813-EC688673E7A3}"/>
          </ac:spMkLst>
        </pc:spChg>
      </pc:sldChg>
      <pc:sldChg chg="addSp delSp modSp mod delCm">
        <pc:chgData name="Mari Turos" userId="6b4f8cbd-48a1-49aa-bd28-389d9234375c" providerId="ADAL" clId="{378A480E-BFC1-4F57-817D-D9333DE3E512}" dt="2022-05-20T13:14:07.576" v="10126" actId="255"/>
        <pc:sldMkLst>
          <pc:docMk/>
          <pc:sldMk cId="3686697712" sldId="538"/>
        </pc:sldMkLst>
        <pc:spChg chg="mod">
          <ac:chgData name="Mari Turos" userId="6b4f8cbd-48a1-49aa-bd28-389d9234375c" providerId="ADAL" clId="{378A480E-BFC1-4F57-817D-D9333DE3E512}" dt="2022-05-18T15:18:45.687" v="9183" actId="6549"/>
          <ac:spMkLst>
            <pc:docMk/>
            <pc:sldMk cId="3686697712" sldId="538"/>
            <ac:spMk id="2" creationId="{595BD854-4784-41DE-B4DB-4D4923847400}"/>
          </ac:spMkLst>
        </pc:spChg>
        <pc:spChg chg="mod">
          <ac:chgData name="Mari Turos" userId="6b4f8cbd-48a1-49aa-bd28-389d9234375c" providerId="ADAL" clId="{378A480E-BFC1-4F57-817D-D9333DE3E512}" dt="2022-05-20T13:14:07.576" v="10126" actId="255"/>
          <ac:spMkLst>
            <pc:docMk/>
            <pc:sldMk cId="3686697712" sldId="538"/>
            <ac:spMk id="3" creationId="{FFA6A8C5-4AB9-4E65-8F7D-A2ACE03CA2AC}"/>
          </ac:spMkLst>
        </pc:spChg>
        <pc:spChg chg="del">
          <ac:chgData name="Mari Turos" userId="6b4f8cbd-48a1-49aa-bd28-389d9234375c" providerId="ADAL" clId="{378A480E-BFC1-4F57-817D-D9333DE3E512}" dt="2022-05-18T15:12:04.958" v="8936" actId="478"/>
          <ac:spMkLst>
            <pc:docMk/>
            <pc:sldMk cId="3686697712" sldId="538"/>
            <ac:spMk id="4" creationId="{B87596B5-31EC-4357-B412-66698462E0E7}"/>
          </ac:spMkLst>
        </pc:spChg>
        <pc:spChg chg="del">
          <ac:chgData name="Mari Turos" userId="6b4f8cbd-48a1-49aa-bd28-389d9234375c" providerId="ADAL" clId="{378A480E-BFC1-4F57-817D-D9333DE3E512}" dt="2022-05-18T15:12:11.338" v="8937" actId="478"/>
          <ac:spMkLst>
            <pc:docMk/>
            <pc:sldMk cId="3686697712" sldId="538"/>
            <ac:spMk id="5" creationId="{71F1718B-2857-424C-A8F6-5B2979AFD401}"/>
          </ac:spMkLst>
        </pc:spChg>
        <pc:picChg chg="mod">
          <ac:chgData name="Mari Turos" userId="6b4f8cbd-48a1-49aa-bd28-389d9234375c" providerId="ADAL" clId="{378A480E-BFC1-4F57-817D-D9333DE3E512}" dt="2022-05-18T15:19:40.035" v="9234" actId="1038"/>
          <ac:picMkLst>
            <pc:docMk/>
            <pc:sldMk cId="3686697712" sldId="538"/>
            <ac:picMk id="6" creationId="{1961C8AA-964C-4B4E-A20C-A5F50B898662}"/>
          </ac:picMkLst>
        </pc:picChg>
        <pc:picChg chg="mod">
          <ac:chgData name="Mari Turos" userId="6b4f8cbd-48a1-49aa-bd28-389d9234375c" providerId="ADAL" clId="{378A480E-BFC1-4F57-817D-D9333DE3E512}" dt="2022-05-18T15:19:40.035" v="9234" actId="1038"/>
          <ac:picMkLst>
            <pc:docMk/>
            <pc:sldMk cId="3686697712" sldId="538"/>
            <ac:picMk id="7" creationId="{CA88544F-A799-43D5-911A-98F1D857398B}"/>
          </ac:picMkLst>
        </pc:picChg>
        <pc:picChg chg="mod">
          <ac:chgData name="Mari Turos" userId="6b4f8cbd-48a1-49aa-bd28-389d9234375c" providerId="ADAL" clId="{378A480E-BFC1-4F57-817D-D9333DE3E512}" dt="2022-05-18T15:19:59.100" v="9280" actId="1037"/>
          <ac:picMkLst>
            <pc:docMk/>
            <pc:sldMk cId="3686697712" sldId="538"/>
            <ac:picMk id="8" creationId="{27835264-BD85-46C7-9AD1-50CED9E604FE}"/>
          </ac:picMkLst>
        </pc:picChg>
        <pc:picChg chg="add del mod">
          <ac:chgData name="Mari Turos" userId="6b4f8cbd-48a1-49aa-bd28-389d9234375c" providerId="ADAL" clId="{378A480E-BFC1-4F57-817D-D9333DE3E512}" dt="2022-05-18T15:15:12.811" v="9089" actId="478"/>
          <ac:picMkLst>
            <pc:docMk/>
            <pc:sldMk cId="3686697712" sldId="538"/>
            <ac:picMk id="9" creationId="{AE442BE5-B313-45CE-B27E-2FBE922482F2}"/>
          </ac:picMkLst>
        </pc:picChg>
        <pc:picChg chg="add del mod">
          <ac:chgData name="Mari Turos" userId="6b4f8cbd-48a1-49aa-bd28-389d9234375c" providerId="ADAL" clId="{378A480E-BFC1-4F57-817D-D9333DE3E512}" dt="2022-05-18T15:19:13.057" v="9209" actId="478"/>
          <ac:picMkLst>
            <pc:docMk/>
            <pc:sldMk cId="3686697712" sldId="538"/>
            <ac:picMk id="10" creationId="{B3C3161F-DF86-478B-A4FE-91B5A2F306BB}"/>
          </ac:picMkLst>
        </pc:picChg>
        <pc:picChg chg="add del mod">
          <ac:chgData name="Mari Turos" userId="6b4f8cbd-48a1-49aa-bd28-389d9234375c" providerId="ADAL" clId="{378A480E-BFC1-4F57-817D-D9333DE3E512}" dt="2022-05-18T15:19:13.057" v="9209" actId="478"/>
          <ac:picMkLst>
            <pc:docMk/>
            <pc:sldMk cId="3686697712" sldId="538"/>
            <ac:picMk id="11" creationId="{BD1B31EB-8098-4AC9-A890-059A2882D063}"/>
          </ac:picMkLst>
        </pc:picChg>
      </pc:sldChg>
      <pc:sldChg chg="modSp mod delCm">
        <pc:chgData name="Mari Turos" userId="6b4f8cbd-48a1-49aa-bd28-389d9234375c" providerId="ADAL" clId="{378A480E-BFC1-4F57-817D-D9333DE3E512}" dt="2022-05-18T15:25:39.362" v="9405" actId="14100"/>
        <pc:sldMkLst>
          <pc:docMk/>
          <pc:sldMk cId="3765557984" sldId="539"/>
        </pc:sldMkLst>
        <pc:spChg chg="mod">
          <ac:chgData name="Mari Turos" userId="6b4f8cbd-48a1-49aa-bd28-389d9234375c" providerId="ADAL" clId="{378A480E-BFC1-4F57-817D-D9333DE3E512}" dt="2022-05-18T15:25:39.362" v="9405" actId="14100"/>
          <ac:spMkLst>
            <pc:docMk/>
            <pc:sldMk cId="3765557984" sldId="539"/>
            <ac:spMk id="13" creationId="{D475C92B-0300-486A-9219-9C5D7D5ADA54}"/>
          </ac:spMkLst>
        </pc:spChg>
        <pc:picChg chg="mod modCrop">
          <ac:chgData name="Mari Turos" userId="6b4f8cbd-48a1-49aa-bd28-389d9234375c" providerId="ADAL" clId="{378A480E-BFC1-4F57-817D-D9333DE3E512}" dt="2022-05-18T15:25:17.644" v="9396" actId="1582"/>
          <ac:picMkLst>
            <pc:docMk/>
            <pc:sldMk cId="3765557984" sldId="539"/>
            <ac:picMk id="11" creationId="{FE95AE2A-4197-4019-A8A5-E3F0FA3BCDDE}"/>
          </ac:picMkLst>
        </pc:picChg>
      </pc:sldChg>
      <pc:sldChg chg="modSp mod delCm">
        <pc:chgData name="Mari Turos" userId="6b4f8cbd-48a1-49aa-bd28-389d9234375c" providerId="ADAL" clId="{378A480E-BFC1-4F57-817D-D9333DE3E512}" dt="2022-05-18T15:31:11.268" v="9448" actId="1582"/>
        <pc:sldMkLst>
          <pc:docMk/>
          <pc:sldMk cId="3928765630" sldId="540"/>
        </pc:sldMkLst>
        <pc:spChg chg="mod">
          <ac:chgData name="Mari Turos" userId="6b4f8cbd-48a1-49aa-bd28-389d9234375c" providerId="ADAL" clId="{378A480E-BFC1-4F57-817D-D9333DE3E512}" dt="2022-05-18T15:26:39.526" v="9424" actId="1037"/>
          <ac:spMkLst>
            <pc:docMk/>
            <pc:sldMk cId="3928765630" sldId="540"/>
            <ac:spMk id="2" creationId="{EFF8A685-37AA-4B48-B991-E32C5F5DF77E}"/>
          </ac:spMkLst>
        </pc:spChg>
        <pc:spChg chg="mod">
          <ac:chgData name="Mari Turos" userId="6b4f8cbd-48a1-49aa-bd28-389d9234375c" providerId="ADAL" clId="{378A480E-BFC1-4F57-817D-D9333DE3E512}" dt="2022-05-18T15:30:23.360" v="9447" actId="5793"/>
          <ac:spMkLst>
            <pc:docMk/>
            <pc:sldMk cId="3928765630" sldId="540"/>
            <ac:spMk id="5" creationId="{84DBB3CD-3C10-4244-A3FA-CB2B3E8AFDAA}"/>
          </ac:spMkLst>
        </pc:spChg>
        <pc:picChg chg="mod">
          <ac:chgData name="Mari Turos" userId="6b4f8cbd-48a1-49aa-bd28-389d9234375c" providerId="ADAL" clId="{378A480E-BFC1-4F57-817D-D9333DE3E512}" dt="2022-05-18T15:31:11.268" v="9448" actId="1582"/>
          <ac:picMkLst>
            <pc:docMk/>
            <pc:sldMk cId="3928765630" sldId="540"/>
            <ac:picMk id="3" creationId="{2A3A793E-AF6F-4AAB-8E2C-A87ED389AE97}"/>
          </ac:picMkLst>
        </pc:picChg>
      </pc:sldChg>
      <pc:sldChg chg="modSp mod">
        <pc:chgData name="Mari Turos" userId="6b4f8cbd-48a1-49aa-bd28-389d9234375c" providerId="ADAL" clId="{378A480E-BFC1-4F57-817D-D9333DE3E512}" dt="2022-05-18T15:32:28.431" v="9482" actId="1035"/>
        <pc:sldMkLst>
          <pc:docMk/>
          <pc:sldMk cId="2279834189" sldId="541"/>
        </pc:sldMkLst>
        <pc:spChg chg="mod">
          <ac:chgData name="Mari Turos" userId="6b4f8cbd-48a1-49aa-bd28-389d9234375c" providerId="ADAL" clId="{378A480E-BFC1-4F57-817D-D9333DE3E512}" dt="2022-05-18T15:31:54.374" v="9453" actId="255"/>
          <ac:spMkLst>
            <pc:docMk/>
            <pc:sldMk cId="2279834189" sldId="541"/>
            <ac:spMk id="7" creationId="{B1DDE934-ED22-48EC-A13F-340130EA5C2A}"/>
          </ac:spMkLst>
        </pc:spChg>
        <pc:spChg chg="mod">
          <ac:chgData name="Mari Turos" userId="6b4f8cbd-48a1-49aa-bd28-389d9234375c" providerId="ADAL" clId="{378A480E-BFC1-4F57-817D-D9333DE3E512}" dt="2022-05-18T15:32:19.602" v="9456" actId="20577"/>
          <ac:spMkLst>
            <pc:docMk/>
            <pc:sldMk cId="2279834189" sldId="541"/>
            <ac:spMk id="8" creationId="{539096D9-747E-41A5-89C1-10406D8B8C23}"/>
          </ac:spMkLst>
        </pc:spChg>
        <pc:picChg chg="mod">
          <ac:chgData name="Mari Turos" userId="6b4f8cbd-48a1-49aa-bd28-389d9234375c" providerId="ADAL" clId="{378A480E-BFC1-4F57-817D-D9333DE3E512}" dt="2022-05-18T15:32:28.431" v="9482" actId="1035"/>
          <ac:picMkLst>
            <pc:docMk/>
            <pc:sldMk cId="2279834189" sldId="541"/>
            <ac:picMk id="6" creationId="{38D03041-BC77-4997-8A40-2BA91C92963C}"/>
          </ac:picMkLst>
        </pc:picChg>
      </pc:sldChg>
      <pc:sldChg chg="modSp mod">
        <pc:chgData name="Mari Turos" userId="6b4f8cbd-48a1-49aa-bd28-389d9234375c" providerId="ADAL" clId="{378A480E-BFC1-4F57-817D-D9333DE3E512}" dt="2022-05-18T15:33:11.369" v="9505" actId="1036"/>
        <pc:sldMkLst>
          <pc:docMk/>
          <pc:sldMk cId="578837198" sldId="543"/>
        </pc:sldMkLst>
        <pc:spChg chg="mod">
          <ac:chgData name="Mari Turos" userId="6b4f8cbd-48a1-49aa-bd28-389d9234375c" providerId="ADAL" clId="{378A480E-BFC1-4F57-817D-D9333DE3E512}" dt="2022-05-18T15:33:11.369" v="9505" actId="1036"/>
          <ac:spMkLst>
            <pc:docMk/>
            <pc:sldMk cId="578837198" sldId="543"/>
            <ac:spMk id="2" creationId="{6AA0522B-E28F-4253-A054-AA3C4DE9CFE2}"/>
          </ac:spMkLst>
        </pc:spChg>
        <pc:spChg chg="mod">
          <ac:chgData name="Mari Turos" userId="6b4f8cbd-48a1-49aa-bd28-389d9234375c" providerId="ADAL" clId="{378A480E-BFC1-4F57-817D-D9333DE3E512}" dt="2022-05-18T15:33:05.304" v="9495" actId="1036"/>
          <ac:spMkLst>
            <pc:docMk/>
            <pc:sldMk cId="578837198" sldId="543"/>
            <ac:spMk id="3" creationId="{1856E802-F036-41B4-9187-111316C7B26A}"/>
          </ac:spMkLst>
        </pc:spChg>
      </pc:sldChg>
      <pc:sldChg chg="modSp mod">
        <pc:chgData name="Mari Turos" userId="6b4f8cbd-48a1-49aa-bd28-389d9234375c" providerId="ADAL" clId="{378A480E-BFC1-4F57-817D-D9333DE3E512}" dt="2022-05-18T15:34:00.374" v="9516" actId="20577"/>
        <pc:sldMkLst>
          <pc:docMk/>
          <pc:sldMk cId="2639687328" sldId="548"/>
        </pc:sldMkLst>
        <pc:spChg chg="mod">
          <ac:chgData name="Mari Turos" userId="6b4f8cbd-48a1-49aa-bd28-389d9234375c" providerId="ADAL" clId="{378A480E-BFC1-4F57-817D-D9333DE3E512}" dt="2022-05-18T15:34:00.374" v="9516" actId="20577"/>
          <ac:spMkLst>
            <pc:docMk/>
            <pc:sldMk cId="2639687328" sldId="548"/>
            <ac:spMk id="2" creationId="{AADC6A7A-CE1C-4D63-942D-3A530032DD4B}"/>
          </ac:spMkLst>
        </pc:spChg>
      </pc:sldChg>
      <pc:sldChg chg="modSp mod">
        <pc:chgData name="Mari Turos" userId="6b4f8cbd-48a1-49aa-bd28-389d9234375c" providerId="ADAL" clId="{378A480E-BFC1-4F57-817D-D9333DE3E512}" dt="2022-05-18T15:36:55.102" v="9662" actId="20577"/>
        <pc:sldMkLst>
          <pc:docMk/>
          <pc:sldMk cId="2054856732" sldId="549"/>
        </pc:sldMkLst>
        <pc:spChg chg="mod">
          <ac:chgData name="Mari Turos" userId="6b4f8cbd-48a1-49aa-bd28-389d9234375c" providerId="ADAL" clId="{378A480E-BFC1-4F57-817D-D9333DE3E512}" dt="2022-05-18T15:34:09.860" v="9517" actId="20577"/>
          <ac:spMkLst>
            <pc:docMk/>
            <pc:sldMk cId="2054856732" sldId="549"/>
            <ac:spMk id="2" creationId="{B24BBED6-2107-43CC-87AB-C4EC0F4D9A57}"/>
          </ac:spMkLst>
        </pc:spChg>
        <pc:spChg chg="mod">
          <ac:chgData name="Mari Turos" userId="6b4f8cbd-48a1-49aa-bd28-389d9234375c" providerId="ADAL" clId="{378A480E-BFC1-4F57-817D-D9333DE3E512}" dt="2022-05-18T15:36:55.102" v="9662" actId="20577"/>
          <ac:spMkLst>
            <pc:docMk/>
            <pc:sldMk cId="2054856732" sldId="549"/>
            <ac:spMk id="3" creationId="{0DD4DC47-977A-4741-98B1-71921B181247}"/>
          </ac:spMkLst>
        </pc:spChg>
        <pc:picChg chg="mod">
          <ac:chgData name="Mari Turos" userId="6b4f8cbd-48a1-49aa-bd28-389d9234375c" providerId="ADAL" clId="{378A480E-BFC1-4F57-817D-D9333DE3E512}" dt="2022-05-18T15:36:47.914" v="9661" actId="1035"/>
          <ac:picMkLst>
            <pc:docMk/>
            <pc:sldMk cId="2054856732" sldId="549"/>
            <ac:picMk id="6" creationId="{7CE9C831-B427-44A3-9016-958E6A6B10D3}"/>
          </ac:picMkLst>
        </pc:picChg>
      </pc:sldChg>
      <pc:sldChg chg="modSp mod">
        <pc:chgData name="Mari Turos" userId="6b4f8cbd-48a1-49aa-bd28-389d9234375c" providerId="ADAL" clId="{378A480E-BFC1-4F57-817D-D9333DE3E512}" dt="2022-05-18T15:37:15.807" v="9665" actId="20577"/>
        <pc:sldMkLst>
          <pc:docMk/>
          <pc:sldMk cId="1284662286" sldId="550"/>
        </pc:sldMkLst>
        <pc:spChg chg="mod">
          <ac:chgData name="Mari Turos" userId="6b4f8cbd-48a1-49aa-bd28-389d9234375c" providerId="ADAL" clId="{378A480E-BFC1-4F57-817D-D9333DE3E512}" dt="2022-05-18T15:37:15.807" v="9665" actId="20577"/>
          <ac:spMkLst>
            <pc:docMk/>
            <pc:sldMk cId="1284662286" sldId="550"/>
            <ac:spMk id="9" creationId="{065C1775-23B6-4056-845A-9E4650BAFB45}"/>
          </ac:spMkLst>
        </pc:spChg>
        <pc:picChg chg="mod">
          <ac:chgData name="Mari Turos" userId="6b4f8cbd-48a1-49aa-bd28-389d9234375c" providerId="ADAL" clId="{378A480E-BFC1-4F57-817D-D9333DE3E512}" dt="2022-05-18T15:36:42.840" v="9650" actId="1035"/>
          <ac:picMkLst>
            <pc:docMk/>
            <pc:sldMk cId="1284662286" sldId="550"/>
            <ac:picMk id="10" creationId="{C4A7D151-9E0A-4912-899E-88A2AB3D3641}"/>
          </ac:picMkLst>
        </pc:picChg>
      </pc:sldChg>
      <pc:sldChg chg="modSp mod">
        <pc:chgData name="Mari Turos" userId="6b4f8cbd-48a1-49aa-bd28-389d9234375c" providerId="ADAL" clId="{378A480E-BFC1-4F57-817D-D9333DE3E512}" dt="2022-05-18T15:34:37.254" v="9527" actId="20577"/>
        <pc:sldMkLst>
          <pc:docMk/>
          <pc:sldMk cId="2883635237" sldId="551"/>
        </pc:sldMkLst>
        <pc:spChg chg="mod">
          <ac:chgData name="Mari Turos" userId="6b4f8cbd-48a1-49aa-bd28-389d9234375c" providerId="ADAL" clId="{378A480E-BFC1-4F57-817D-D9333DE3E512}" dt="2022-05-18T15:34:37.254" v="9527" actId="20577"/>
          <ac:spMkLst>
            <pc:docMk/>
            <pc:sldMk cId="2883635237" sldId="551"/>
            <ac:spMk id="2" creationId="{AADC6A7A-CE1C-4D63-942D-3A530032DD4B}"/>
          </ac:spMkLst>
        </pc:spChg>
      </pc:sldChg>
      <pc:sldChg chg="modSp mod">
        <pc:chgData name="Mari Turos" userId="6b4f8cbd-48a1-49aa-bd28-389d9234375c" providerId="ADAL" clId="{378A480E-BFC1-4F57-817D-D9333DE3E512}" dt="2022-05-18T15:35:27.820" v="9592" actId="1038"/>
        <pc:sldMkLst>
          <pc:docMk/>
          <pc:sldMk cId="2458587755" sldId="552"/>
        </pc:sldMkLst>
        <pc:spChg chg="mod">
          <ac:chgData name="Mari Turos" userId="6b4f8cbd-48a1-49aa-bd28-389d9234375c" providerId="ADAL" clId="{378A480E-BFC1-4F57-817D-D9333DE3E512}" dt="2022-05-18T15:34:47.816" v="9530" actId="27636"/>
          <ac:spMkLst>
            <pc:docMk/>
            <pc:sldMk cId="2458587755" sldId="552"/>
            <ac:spMk id="2" creationId="{B24BBED6-2107-43CC-87AB-C4EC0F4D9A57}"/>
          </ac:spMkLst>
        </pc:spChg>
        <pc:spChg chg="mod">
          <ac:chgData name="Mari Turos" userId="6b4f8cbd-48a1-49aa-bd28-389d9234375c" providerId="ADAL" clId="{378A480E-BFC1-4F57-817D-D9333DE3E512}" dt="2022-05-18T15:34:53.815" v="9531" actId="20577"/>
          <ac:spMkLst>
            <pc:docMk/>
            <pc:sldMk cId="2458587755" sldId="552"/>
            <ac:spMk id="3" creationId="{0DD4DC47-977A-4741-98B1-71921B181247}"/>
          </ac:spMkLst>
        </pc:spChg>
        <pc:picChg chg="mod">
          <ac:chgData name="Mari Turos" userId="6b4f8cbd-48a1-49aa-bd28-389d9234375c" providerId="ADAL" clId="{378A480E-BFC1-4F57-817D-D9333DE3E512}" dt="2022-05-18T15:35:27.820" v="9592" actId="1038"/>
          <ac:picMkLst>
            <pc:docMk/>
            <pc:sldMk cId="2458587755" sldId="552"/>
            <ac:picMk id="6" creationId="{7CE9C831-B427-44A3-9016-958E6A6B10D3}"/>
          </ac:picMkLst>
        </pc:picChg>
      </pc:sldChg>
      <pc:sldChg chg="modSp mod">
        <pc:chgData name="Mari Turos" userId="6b4f8cbd-48a1-49aa-bd28-389d9234375c" providerId="ADAL" clId="{378A480E-BFC1-4F57-817D-D9333DE3E512}" dt="2022-05-18T15:36:30.623" v="9637" actId="1035"/>
        <pc:sldMkLst>
          <pc:docMk/>
          <pc:sldMk cId="4285869539" sldId="553"/>
        </pc:sldMkLst>
        <pc:spChg chg="mod">
          <ac:chgData name="Mari Turos" userId="6b4f8cbd-48a1-49aa-bd28-389d9234375c" providerId="ADAL" clId="{378A480E-BFC1-4F57-817D-D9333DE3E512}" dt="2022-05-18T15:35:43.825" v="9596" actId="27636"/>
          <ac:spMkLst>
            <pc:docMk/>
            <pc:sldMk cId="4285869539" sldId="553"/>
            <ac:spMk id="8" creationId="{F4F16410-06FE-42A6-8CF7-35A3056AB6F4}"/>
          </ac:spMkLst>
        </pc:spChg>
        <pc:spChg chg="mod">
          <ac:chgData name="Mari Turos" userId="6b4f8cbd-48a1-49aa-bd28-389d9234375c" providerId="ADAL" clId="{378A480E-BFC1-4F57-817D-D9333DE3E512}" dt="2022-05-18T15:36:15.030" v="9606" actId="20577"/>
          <ac:spMkLst>
            <pc:docMk/>
            <pc:sldMk cId="4285869539" sldId="553"/>
            <ac:spMk id="9" creationId="{065C1775-23B6-4056-845A-9E4650BAFB45}"/>
          </ac:spMkLst>
        </pc:spChg>
        <pc:picChg chg="mod">
          <ac:chgData name="Mari Turos" userId="6b4f8cbd-48a1-49aa-bd28-389d9234375c" providerId="ADAL" clId="{378A480E-BFC1-4F57-817D-D9333DE3E512}" dt="2022-05-18T15:36:30.623" v="9637" actId="1035"/>
          <ac:picMkLst>
            <pc:docMk/>
            <pc:sldMk cId="4285869539" sldId="553"/>
            <ac:picMk id="10" creationId="{C4A7D151-9E0A-4912-899E-88A2AB3D3641}"/>
          </ac:picMkLst>
        </pc:picChg>
      </pc:sldChg>
      <pc:sldChg chg="modSp mod">
        <pc:chgData name="Mari Turos" userId="6b4f8cbd-48a1-49aa-bd28-389d9234375c" providerId="ADAL" clId="{378A480E-BFC1-4F57-817D-D9333DE3E512}" dt="2022-05-18T15:37:45.840" v="9666" actId="1076"/>
        <pc:sldMkLst>
          <pc:docMk/>
          <pc:sldMk cId="513575052" sldId="554"/>
        </pc:sldMkLst>
        <pc:picChg chg="mod">
          <ac:chgData name="Mari Turos" userId="6b4f8cbd-48a1-49aa-bd28-389d9234375c" providerId="ADAL" clId="{378A480E-BFC1-4F57-817D-D9333DE3E512}" dt="2022-05-18T15:37:45.840" v="9666" actId="1076"/>
          <ac:picMkLst>
            <pc:docMk/>
            <pc:sldMk cId="513575052" sldId="554"/>
            <ac:picMk id="6" creationId="{3683E491-E853-4FFE-BD2A-02476C8234A7}"/>
          </ac:picMkLst>
        </pc:picChg>
      </pc:sldChg>
      <pc:sldChg chg="del">
        <pc:chgData name="Mari Turos" userId="6b4f8cbd-48a1-49aa-bd28-389d9234375c" providerId="ADAL" clId="{378A480E-BFC1-4F57-817D-D9333DE3E512}" dt="2022-05-18T15:38:18.878" v="9667" actId="2696"/>
        <pc:sldMkLst>
          <pc:docMk/>
          <pc:sldMk cId="3280672529" sldId="556"/>
        </pc:sldMkLst>
      </pc:sldChg>
      <pc:sldChg chg="delSp modSp mod delCm">
        <pc:chgData name="Mari Turos" userId="6b4f8cbd-48a1-49aa-bd28-389d9234375c" providerId="ADAL" clId="{378A480E-BFC1-4F57-817D-D9333DE3E512}" dt="2022-05-20T13:13:29.046" v="10125" actId="255"/>
        <pc:sldMkLst>
          <pc:docMk/>
          <pc:sldMk cId="2332239209" sldId="571"/>
        </pc:sldMkLst>
        <pc:spChg chg="mod">
          <ac:chgData name="Mari Turos" userId="6b4f8cbd-48a1-49aa-bd28-389d9234375c" providerId="ADAL" clId="{378A480E-BFC1-4F57-817D-D9333DE3E512}" dt="2022-05-18T14:54:09.581" v="8470" actId="20577"/>
          <ac:spMkLst>
            <pc:docMk/>
            <pc:sldMk cId="2332239209" sldId="571"/>
            <ac:spMk id="2" creationId="{588284A9-B3B5-4D55-ADE8-FD23FA031C97}"/>
          </ac:spMkLst>
        </pc:spChg>
        <pc:spChg chg="mod">
          <ac:chgData name="Mari Turos" userId="6b4f8cbd-48a1-49aa-bd28-389d9234375c" providerId="ADAL" clId="{378A480E-BFC1-4F57-817D-D9333DE3E512}" dt="2022-05-20T13:13:29.046" v="10125" actId="255"/>
          <ac:spMkLst>
            <pc:docMk/>
            <pc:sldMk cId="2332239209" sldId="571"/>
            <ac:spMk id="10" creationId="{096928A8-45A1-4737-A753-F4339AF13990}"/>
          </ac:spMkLst>
        </pc:spChg>
        <pc:spChg chg="del">
          <ac:chgData name="Mari Turos" userId="6b4f8cbd-48a1-49aa-bd28-389d9234375c" providerId="ADAL" clId="{378A480E-BFC1-4F57-817D-D9333DE3E512}" dt="2022-05-18T14:54:17.790" v="8472" actId="478"/>
          <ac:spMkLst>
            <pc:docMk/>
            <pc:sldMk cId="2332239209" sldId="571"/>
            <ac:spMk id="17" creationId="{4364E695-9811-6F29-3A54-A60022CE2B7B}"/>
          </ac:spMkLst>
        </pc:spChg>
        <pc:spChg chg="del">
          <ac:chgData name="Mari Turos" userId="6b4f8cbd-48a1-49aa-bd28-389d9234375c" providerId="ADAL" clId="{378A480E-BFC1-4F57-817D-D9333DE3E512}" dt="2022-05-18T14:54:21.051" v="8473" actId="478"/>
          <ac:spMkLst>
            <pc:docMk/>
            <pc:sldMk cId="2332239209" sldId="571"/>
            <ac:spMk id="19" creationId="{F11F041D-4C4B-4985-FB10-6CC840F4FA68}"/>
          </ac:spMkLst>
        </pc:spChg>
        <pc:picChg chg="mod">
          <ac:chgData name="Mari Turos" userId="6b4f8cbd-48a1-49aa-bd28-389d9234375c" providerId="ADAL" clId="{378A480E-BFC1-4F57-817D-D9333DE3E512}" dt="2022-05-18T14:55:06.092" v="8530" actId="1038"/>
          <ac:picMkLst>
            <pc:docMk/>
            <pc:sldMk cId="2332239209" sldId="571"/>
            <ac:picMk id="3" creationId="{EADBE030-DF44-42A1-99DA-1BC5B66FE216}"/>
          </ac:picMkLst>
        </pc:picChg>
      </pc:sldChg>
    </pc:docChg>
  </pc:docChgLst>
  <pc:docChgLst>
    <pc:chgData name="Mari Turos" userId="S::martu12@vgregion.se::6b4f8cbd-48a1-49aa-bd28-389d9234375c" providerId="AD" clId="Web-{0986EFD7-A2F6-EC9D-FF00-7634C8CAF1FB}"/>
    <pc:docChg chg="modSld">
      <pc:chgData name="Mari Turos" userId="S::martu12@vgregion.se::6b4f8cbd-48a1-49aa-bd28-389d9234375c" providerId="AD" clId="Web-{0986EFD7-A2F6-EC9D-FF00-7634C8CAF1FB}" dt="2022-07-26T10:19:41.691" v="1" actId="20577"/>
      <pc:docMkLst>
        <pc:docMk/>
      </pc:docMkLst>
      <pc:sldChg chg="modSp">
        <pc:chgData name="Mari Turos" userId="S::martu12@vgregion.se::6b4f8cbd-48a1-49aa-bd28-389d9234375c" providerId="AD" clId="Web-{0986EFD7-A2F6-EC9D-FF00-7634C8CAF1FB}" dt="2022-07-26T10:19:41.691" v="1" actId="20577"/>
        <pc:sldMkLst>
          <pc:docMk/>
          <pc:sldMk cId="2344082647" sldId="434"/>
        </pc:sldMkLst>
        <pc:spChg chg="mod">
          <ac:chgData name="Mari Turos" userId="S::martu12@vgregion.se::6b4f8cbd-48a1-49aa-bd28-389d9234375c" providerId="AD" clId="Web-{0986EFD7-A2F6-EC9D-FF00-7634C8CAF1FB}" dt="2022-07-26T10:19:41.691" v="1" actId="20577"/>
          <ac:spMkLst>
            <pc:docMk/>
            <pc:sldMk cId="2344082647" sldId="434"/>
            <ac:spMk id="3" creationId="{E0A23594-F05E-4A54-9238-35ED7B4323B1}"/>
          </ac:spMkLst>
        </pc:spChg>
      </pc:sldChg>
    </pc:docChg>
  </pc:docChgLst>
  <pc:docChgLst>
    <pc:chgData name="Mari Turos" userId="S::martu12@vgregion.se::6b4f8cbd-48a1-49aa-bd28-389d9234375c" providerId="AD" clId="Web-{DA8F771B-F233-AD37-2124-1D934DC8C939}"/>
    <pc:docChg chg="delSld modSld">
      <pc:chgData name="Mari Turos" userId="S::martu12@vgregion.se::6b4f8cbd-48a1-49aa-bd28-389d9234375c" providerId="AD" clId="Web-{DA8F771B-F233-AD37-2124-1D934DC8C939}" dt="2022-05-04T13:27:08.029" v="14" actId="1076"/>
      <pc:docMkLst>
        <pc:docMk/>
      </pc:docMkLst>
      <pc:sldChg chg="modSp">
        <pc:chgData name="Mari Turos" userId="S::martu12@vgregion.se::6b4f8cbd-48a1-49aa-bd28-389d9234375c" providerId="AD" clId="Web-{DA8F771B-F233-AD37-2124-1D934DC8C939}" dt="2022-05-04T13:27:08.029" v="14" actId="1076"/>
        <pc:sldMkLst>
          <pc:docMk/>
          <pc:sldMk cId="589180562" sldId="277"/>
        </pc:sldMkLst>
        <pc:spChg chg="mod">
          <ac:chgData name="Mari Turos" userId="S::martu12@vgregion.se::6b4f8cbd-48a1-49aa-bd28-389d9234375c" providerId="AD" clId="Web-{DA8F771B-F233-AD37-2124-1D934DC8C939}" dt="2022-05-04T13:27:08.029" v="14" actId="1076"/>
          <ac:spMkLst>
            <pc:docMk/>
            <pc:sldMk cId="589180562" sldId="277"/>
            <ac:spMk id="9" creationId="{19B803EA-E053-4F3D-BB13-46D476F3B8FB}"/>
          </ac:spMkLst>
        </pc:spChg>
        <pc:picChg chg="mod">
          <ac:chgData name="Mari Turos" userId="S::martu12@vgregion.se::6b4f8cbd-48a1-49aa-bd28-389d9234375c" providerId="AD" clId="Web-{DA8F771B-F233-AD37-2124-1D934DC8C939}" dt="2022-05-04T13:27:08.014" v="13" actId="1076"/>
          <ac:picMkLst>
            <pc:docMk/>
            <pc:sldMk cId="589180562" sldId="277"/>
            <ac:picMk id="10" creationId="{276D6020-25EA-44F3-AA4B-C7EBA5678F9E}"/>
          </ac:picMkLst>
        </pc:picChg>
      </pc:sldChg>
      <pc:sldChg chg="modSp">
        <pc:chgData name="Mari Turos" userId="S::martu12@vgregion.se::6b4f8cbd-48a1-49aa-bd28-389d9234375c" providerId="AD" clId="Web-{DA8F771B-F233-AD37-2124-1D934DC8C939}" dt="2022-05-04T13:22:03.303" v="0" actId="1076"/>
        <pc:sldMkLst>
          <pc:docMk/>
          <pc:sldMk cId="867776689" sldId="320"/>
        </pc:sldMkLst>
        <pc:spChg chg="mod">
          <ac:chgData name="Mari Turos" userId="S::martu12@vgregion.se::6b4f8cbd-48a1-49aa-bd28-389d9234375c" providerId="AD" clId="Web-{DA8F771B-F233-AD37-2124-1D934DC8C939}" dt="2022-05-04T13:22:03.303" v="0" actId="1076"/>
          <ac:spMkLst>
            <pc:docMk/>
            <pc:sldMk cId="867776689" sldId="320"/>
            <ac:spMk id="3" creationId="{C5390CAD-2D04-4301-ADC3-29FBA1082B86}"/>
          </ac:spMkLst>
        </pc:spChg>
      </pc:sldChg>
      <pc:sldChg chg="modSp">
        <pc:chgData name="Mari Turos" userId="S::martu12@vgregion.se::6b4f8cbd-48a1-49aa-bd28-389d9234375c" providerId="AD" clId="Web-{DA8F771B-F233-AD37-2124-1D934DC8C939}" dt="2022-05-04T13:24:24.369" v="4" actId="20577"/>
        <pc:sldMkLst>
          <pc:docMk/>
          <pc:sldMk cId="2005529127" sldId="384"/>
        </pc:sldMkLst>
        <pc:spChg chg="mod">
          <ac:chgData name="Mari Turos" userId="S::martu12@vgregion.se::6b4f8cbd-48a1-49aa-bd28-389d9234375c" providerId="AD" clId="Web-{DA8F771B-F233-AD37-2124-1D934DC8C939}" dt="2022-05-04T13:24:24.369" v="4" actId="20577"/>
          <ac:spMkLst>
            <pc:docMk/>
            <pc:sldMk cId="2005529127" sldId="384"/>
            <ac:spMk id="2" creationId="{2E8345D3-E2FD-4C70-B0EC-7A3CA6217A7A}"/>
          </ac:spMkLst>
        </pc:spChg>
      </pc:sldChg>
      <pc:sldChg chg="modSp">
        <pc:chgData name="Mari Turos" userId="S::martu12@vgregion.se::6b4f8cbd-48a1-49aa-bd28-389d9234375c" providerId="AD" clId="Web-{DA8F771B-F233-AD37-2124-1D934DC8C939}" dt="2022-05-04T13:24:08.509" v="3" actId="20577"/>
        <pc:sldMkLst>
          <pc:docMk/>
          <pc:sldMk cId="2486120651" sldId="385"/>
        </pc:sldMkLst>
        <pc:spChg chg="mod">
          <ac:chgData name="Mari Turos" userId="S::martu12@vgregion.se::6b4f8cbd-48a1-49aa-bd28-389d9234375c" providerId="AD" clId="Web-{DA8F771B-F233-AD37-2124-1D934DC8C939}" dt="2022-05-04T13:24:08.509" v="3" actId="20577"/>
          <ac:spMkLst>
            <pc:docMk/>
            <pc:sldMk cId="2486120651" sldId="385"/>
            <ac:spMk id="2" creationId="{BFCEA657-E37C-49F8-AD1B-EF93397319A9}"/>
          </ac:spMkLst>
        </pc:spChg>
      </pc:sldChg>
      <pc:sldChg chg="del">
        <pc:chgData name="Mari Turos" userId="S::martu12@vgregion.se::6b4f8cbd-48a1-49aa-bd28-389d9234375c" providerId="AD" clId="Web-{DA8F771B-F233-AD37-2124-1D934DC8C939}" dt="2022-05-04T13:25:58.996" v="7"/>
        <pc:sldMkLst>
          <pc:docMk/>
          <pc:sldMk cId="115748772" sldId="413"/>
        </pc:sldMkLst>
      </pc:sldChg>
      <pc:sldChg chg="modSp">
        <pc:chgData name="Mari Turos" userId="S::martu12@vgregion.se::6b4f8cbd-48a1-49aa-bd28-389d9234375c" providerId="AD" clId="Web-{DA8F771B-F233-AD37-2124-1D934DC8C939}" dt="2022-05-04T13:26:27.169" v="12" actId="20577"/>
        <pc:sldMkLst>
          <pc:docMk/>
          <pc:sldMk cId="2764094629" sldId="416"/>
        </pc:sldMkLst>
        <pc:spChg chg="mod">
          <ac:chgData name="Mari Turos" userId="S::martu12@vgregion.se::6b4f8cbd-48a1-49aa-bd28-389d9234375c" providerId="AD" clId="Web-{DA8F771B-F233-AD37-2124-1D934DC8C939}" dt="2022-05-04T13:26:27.169" v="12" actId="20577"/>
          <ac:spMkLst>
            <pc:docMk/>
            <pc:sldMk cId="2764094629" sldId="416"/>
            <ac:spMk id="3" creationId="{9AD276B4-DB67-4061-82C7-1955DF86EBEE}"/>
          </ac:spMkLst>
        </pc:spChg>
      </pc:sldChg>
      <pc:sldChg chg="modSp">
        <pc:chgData name="Mari Turos" userId="S::martu12@vgregion.se::6b4f8cbd-48a1-49aa-bd28-389d9234375c" providerId="AD" clId="Web-{DA8F771B-F233-AD37-2124-1D934DC8C939}" dt="2022-05-04T13:25:35.386" v="6" actId="20577"/>
        <pc:sldMkLst>
          <pc:docMk/>
          <pc:sldMk cId="3214616564" sldId="426"/>
        </pc:sldMkLst>
        <pc:spChg chg="mod">
          <ac:chgData name="Mari Turos" userId="S::martu12@vgregion.se::6b4f8cbd-48a1-49aa-bd28-389d9234375c" providerId="AD" clId="Web-{DA8F771B-F233-AD37-2124-1D934DC8C939}" dt="2022-05-04T13:25:35.386" v="6" actId="20577"/>
          <ac:spMkLst>
            <pc:docMk/>
            <pc:sldMk cId="3214616564" sldId="426"/>
            <ac:spMk id="2" creationId="{9F511512-083B-4B15-BDC2-92B58B92D72D}"/>
          </ac:spMkLst>
        </pc:spChg>
      </pc:sldChg>
    </pc:docChg>
  </pc:docChgLst>
  <pc:docChgLst>
    <pc:chgData name="Mari Turos" userId="S::martu12@vgregion.se::6b4f8cbd-48a1-49aa-bd28-389d9234375c" providerId="AD" clId="Web-{C8394CE0-A363-DF8A-AC09-27D879C4CA6F}"/>
    <pc:docChg chg="modSld">
      <pc:chgData name="Mari Turos" userId="S::martu12@vgregion.se::6b4f8cbd-48a1-49aa-bd28-389d9234375c" providerId="AD" clId="Web-{C8394CE0-A363-DF8A-AC09-27D879C4CA6F}" dt="2022-10-03T13:44:29.881" v="201" actId="20577"/>
      <pc:docMkLst>
        <pc:docMk/>
      </pc:docMkLst>
      <pc:sldChg chg="modSp modNotes">
        <pc:chgData name="Mari Turos" userId="S::martu12@vgregion.se::6b4f8cbd-48a1-49aa-bd28-389d9234375c" providerId="AD" clId="Web-{C8394CE0-A363-DF8A-AC09-27D879C4CA6F}" dt="2022-10-03T13:38:16.956" v="164" actId="20577"/>
        <pc:sldMkLst>
          <pc:docMk/>
          <pc:sldMk cId="419893501" sldId="432"/>
        </pc:sldMkLst>
        <pc:spChg chg="mod">
          <ac:chgData name="Mari Turos" userId="S::martu12@vgregion.se::6b4f8cbd-48a1-49aa-bd28-389d9234375c" providerId="AD" clId="Web-{C8394CE0-A363-DF8A-AC09-27D879C4CA6F}" dt="2022-10-03T13:33:43.907" v="73" actId="20577"/>
          <ac:spMkLst>
            <pc:docMk/>
            <pc:sldMk cId="419893501" sldId="432"/>
            <ac:spMk id="2" creationId="{00000000-0000-0000-0000-000000000000}"/>
          </ac:spMkLst>
        </pc:spChg>
        <pc:spChg chg="mod">
          <ac:chgData name="Mari Turos" userId="S::martu12@vgregion.se::6b4f8cbd-48a1-49aa-bd28-389d9234375c" providerId="AD" clId="Web-{C8394CE0-A363-DF8A-AC09-27D879C4CA6F}" dt="2022-10-03T13:38:16.956" v="164" actId="20577"/>
          <ac:spMkLst>
            <pc:docMk/>
            <pc:sldMk cId="419893501" sldId="432"/>
            <ac:spMk id="3" creationId="{00000000-0000-0000-0000-000000000000}"/>
          </ac:spMkLst>
        </pc:spChg>
      </pc:sldChg>
      <pc:sldChg chg="modSp">
        <pc:chgData name="Mari Turos" userId="S::martu12@vgregion.se::6b4f8cbd-48a1-49aa-bd28-389d9234375c" providerId="AD" clId="Web-{C8394CE0-A363-DF8A-AC09-27D879C4CA6F}" dt="2022-10-03T13:32:57.360" v="66" actId="1076"/>
        <pc:sldMkLst>
          <pc:docMk/>
          <pc:sldMk cId="955480923" sldId="439"/>
        </pc:sldMkLst>
        <pc:spChg chg="mod">
          <ac:chgData name="Mari Turos" userId="S::martu12@vgregion.se::6b4f8cbd-48a1-49aa-bd28-389d9234375c" providerId="AD" clId="Web-{C8394CE0-A363-DF8A-AC09-27D879C4CA6F}" dt="2022-10-03T13:32:57.360" v="66" actId="1076"/>
          <ac:spMkLst>
            <pc:docMk/>
            <pc:sldMk cId="955480923" sldId="439"/>
            <ac:spMk id="5" creationId="{4C929ABC-FDE0-40BB-864F-155E9C399E3D}"/>
          </ac:spMkLst>
        </pc:spChg>
      </pc:sldChg>
      <pc:sldChg chg="modSp delCm">
        <pc:chgData name="Mari Turos" userId="S::martu12@vgregion.se::6b4f8cbd-48a1-49aa-bd28-389d9234375c" providerId="AD" clId="Web-{C8394CE0-A363-DF8A-AC09-27D879C4CA6F}" dt="2022-10-03T13:33:03.329" v="67" actId="1076"/>
        <pc:sldMkLst>
          <pc:docMk/>
          <pc:sldMk cId="2624878617" sldId="440"/>
        </pc:sldMkLst>
        <pc:spChg chg="mod">
          <ac:chgData name="Mari Turos" userId="S::martu12@vgregion.se::6b4f8cbd-48a1-49aa-bd28-389d9234375c" providerId="AD" clId="Web-{C8394CE0-A363-DF8A-AC09-27D879C4CA6F}" dt="2022-10-03T13:33:03.329" v="67" actId="1076"/>
          <ac:spMkLst>
            <pc:docMk/>
            <pc:sldMk cId="2624878617" sldId="440"/>
            <ac:spMk id="5" creationId="{F9D8A487-AD62-45BF-ADBB-D00F75F14193}"/>
          </ac:spMkLst>
        </pc:spChg>
      </pc:sldChg>
      <pc:sldChg chg="modSp delCm">
        <pc:chgData name="Mari Turos" userId="S::martu12@vgregion.se::6b4f8cbd-48a1-49aa-bd28-389d9234375c" providerId="AD" clId="Web-{C8394CE0-A363-DF8A-AC09-27D879C4CA6F}" dt="2022-10-03T13:44:29.881" v="201" actId="20577"/>
        <pc:sldMkLst>
          <pc:docMk/>
          <pc:sldMk cId="1587099415" sldId="441"/>
        </pc:sldMkLst>
        <pc:spChg chg="mod">
          <ac:chgData name="Mari Turos" userId="S::martu12@vgregion.se::6b4f8cbd-48a1-49aa-bd28-389d9234375c" providerId="AD" clId="Web-{C8394CE0-A363-DF8A-AC09-27D879C4CA6F}" dt="2022-10-03T13:44:29.881" v="201" actId="20577"/>
          <ac:spMkLst>
            <pc:docMk/>
            <pc:sldMk cId="1587099415" sldId="441"/>
            <ac:spMk id="3" creationId="{00000000-0000-0000-0000-000000000000}"/>
          </ac:spMkLst>
        </pc:spChg>
      </pc:sldChg>
      <pc:sldChg chg="modSp">
        <pc:chgData name="Mari Turos" userId="S::martu12@vgregion.se::6b4f8cbd-48a1-49aa-bd28-389d9234375c" providerId="AD" clId="Web-{C8394CE0-A363-DF8A-AC09-27D879C4CA6F}" dt="2022-10-03T13:29:16.265" v="19" actId="20577"/>
        <pc:sldMkLst>
          <pc:docMk/>
          <pc:sldMk cId="3738085741" sldId="442"/>
        </pc:sldMkLst>
        <pc:spChg chg="mod">
          <ac:chgData name="Mari Turos" userId="S::martu12@vgregion.se::6b4f8cbd-48a1-49aa-bd28-389d9234375c" providerId="AD" clId="Web-{C8394CE0-A363-DF8A-AC09-27D879C4CA6F}" dt="2022-10-03T13:29:16.265" v="19" actId="20577"/>
          <ac:spMkLst>
            <pc:docMk/>
            <pc:sldMk cId="3738085741" sldId="442"/>
            <ac:spMk id="3" creationId="{577C2C59-48F7-4A9E-9804-980D66B892A8}"/>
          </ac:spMkLst>
        </pc:spChg>
      </pc:sldChg>
    </pc:docChg>
  </pc:docChgLst>
  <pc:docChgLst>
    <pc:chgData name="Mari Turos" userId="S::martu12@vgregion.se::6b4f8cbd-48a1-49aa-bd28-389d9234375c" providerId="AD" clId="Web-{BAB28F04-C068-BD6C-B945-A563241F08E5}"/>
    <pc:docChg chg="modSld">
      <pc:chgData name="Mari Turos" userId="S::martu12@vgregion.se::6b4f8cbd-48a1-49aa-bd28-389d9234375c" providerId="AD" clId="Web-{BAB28F04-C068-BD6C-B945-A563241F08E5}" dt="2022-05-02T14:34:48.923" v="210"/>
      <pc:docMkLst>
        <pc:docMk/>
      </pc:docMkLst>
      <pc:sldChg chg="modSp addCm">
        <pc:chgData name="Mari Turos" userId="S::martu12@vgregion.se::6b4f8cbd-48a1-49aa-bd28-389d9234375c" providerId="AD" clId="Web-{BAB28F04-C068-BD6C-B945-A563241F08E5}" dt="2022-05-02T14:23:17.099" v="105" actId="20577"/>
        <pc:sldMkLst>
          <pc:docMk/>
          <pc:sldMk cId="1556667487" sldId="364"/>
        </pc:sldMkLst>
        <pc:spChg chg="mod">
          <ac:chgData name="Mari Turos" userId="S::martu12@vgregion.se::6b4f8cbd-48a1-49aa-bd28-389d9234375c" providerId="AD" clId="Web-{BAB28F04-C068-BD6C-B945-A563241F08E5}" dt="2022-05-02T14:23:17.099" v="105" actId="20577"/>
          <ac:spMkLst>
            <pc:docMk/>
            <pc:sldMk cId="1556667487" sldId="364"/>
            <ac:spMk id="11" creationId="{AF064BE7-586A-4721-8DEB-6B34F047CBC4}"/>
          </ac:spMkLst>
        </pc:spChg>
      </pc:sldChg>
      <pc:sldChg chg="modSp">
        <pc:chgData name="Mari Turos" userId="S::martu12@vgregion.se::6b4f8cbd-48a1-49aa-bd28-389d9234375c" providerId="AD" clId="Web-{BAB28F04-C068-BD6C-B945-A563241F08E5}" dt="2022-05-02T14:26:18.782" v="146" actId="1076"/>
        <pc:sldMkLst>
          <pc:docMk/>
          <pc:sldMk cId="2698742559" sldId="366"/>
        </pc:sldMkLst>
        <pc:spChg chg="mod">
          <ac:chgData name="Mari Turos" userId="S::martu12@vgregion.se::6b4f8cbd-48a1-49aa-bd28-389d9234375c" providerId="AD" clId="Web-{BAB28F04-C068-BD6C-B945-A563241F08E5}" dt="2022-05-02T14:26:06.140" v="144" actId="20577"/>
          <ac:spMkLst>
            <pc:docMk/>
            <pc:sldMk cId="2698742559" sldId="366"/>
            <ac:spMk id="2" creationId="{CE9F9216-3036-4E41-AD54-9B4934452CA9}"/>
          </ac:spMkLst>
        </pc:spChg>
        <pc:picChg chg="mod">
          <ac:chgData name="Mari Turos" userId="S::martu12@vgregion.se::6b4f8cbd-48a1-49aa-bd28-389d9234375c" providerId="AD" clId="Web-{BAB28F04-C068-BD6C-B945-A563241F08E5}" dt="2022-05-02T14:26:18.782" v="146" actId="1076"/>
          <ac:picMkLst>
            <pc:docMk/>
            <pc:sldMk cId="2698742559" sldId="366"/>
            <ac:picMk id="5" creationId="{971F3C8E-292F-4F29-A6C5-1E0A39FE7CBA}"/>
          </ac:picMkLst>
        </pc:picChg>
      </pc:sldChg>
      <pc:sldChg chg="modSp">
        <pc:chgData name="Mari Turos" userId="S::martu12@vgregion.se::6b4f8cbd-48a1-49aa-bd28-389d9234375c" providerId="AD" clId="Web-{BAB28F04-C068-BD6C-B945-A563241F08E5}" dt="2022-05-02T14:28:13.429" v="189" actId="20577"/>
        <pc:sldMkLst>
          <pc:docMk/>
          <pc:sldMk cId="2852437802" sldId="367"/>
        </pc:sldMkLst>
        <pc:spChg chg="mod">
          <ac:chgData name="Mari Turos" userId="S::martu12@vgregion.se::6b4f8cbd-48a1-49aa-bd28-389d9234375c" providerId="AD" clId="Web-{BAB28F04-C068-BD6C-B945-A563241F08E5}" dt="2022-05-02T14:28:13.429" v="189" actId="20577"/>
          <ac:spMkLst>
            <pc:docMk/>
            <pc:sldMk cId="2852437802" sldId="367"/>
            <ac:spMk id="2" creationId="{CE9F9216-3036-4E41-AD54-9B4934452CA9}"/>
          </ac:spMkLst>
        </pc:spChg>
      </pc:sldChg>
      <pc:sldChg chg="addCm">
        <pc:chgData name="Mari Turos" userId="S::martu12@vgregion.se::6b4f8cbd-48a1-49aa-bd28-389d9234375c" providerId="AD" clId="Web-{BAB28F04-C068-BD6C-B945-A563241F08E5}" dt="2022-05-02T14:20:17.557" v="0"/>
        <pc:sldMkLst>
          <pc:docMk/>
          <pc:sldMk cId="2485230669" sldId="402"/>
        </pc:sldMkLst>
      </pc:sldChg>
      <pc:sldChg chg="modSp">
        <pc:chgData name="Mari Turos" userId="S::martu12@vgregion.se::6b4f8cbd-48a1-49aa-bd28-389d9234375c" providerId="AD" clId="Web-{BAB28F04-C068-BD6C-B945-A563241F08E5}" dt="2022-05-02T14:27:32.395" v="175" actId="20577"/>
        <pc:sldMkLst>
          <pc:docMk/>
          <pc:sldMk cId="1236396816" sldId="404"/>
        </pc:sldMkLst>
        <pc:spChg chg="mod">
          <ac:chgData name="Mari Turos" userId="S::martu12@vgregion.se::6b4f8cbd-48a1-49aa-bd28-389d9234375c" providerId="AD" clId="Web-{BAB28F04-C068-BD6C-B945-A563241F08E5}" dt="2022-05-02T14:27:32.395" v="175" actId="20577"/>
          <ac:spMkLst>
            <pc:docMk/>
            <pc:sldMk cId="1236396816" sldId="404"/>
            <ac:spMk id="2" creationId="{CE9F9216-3036-4E41-AD54-9B4934452CA9}"/>
          </ac:spMkLst>
        </pc:spChg>
        <pc:picChg chg="mod">
          <ac:chgData name="Mari Turos" userId="S::martu12@vgregion.se::6b4f8cbd-48a1-49aa-bd28-389d9234375c" providerId="AD" clId="Web-{BAB28F04-C068-BD6C-B945-A563241F08E5}" dt="2022-05-02T14:27:20.957" v="173" actId="1076"/>
          <ac:picMkLst>
            <pc:docMk/>
            <pc:sldMk cId="1236396816" sldId="404"/>
            <ac:picMk id="6" creationId="{F46C5877-D7C8-49C6-8E3A-1AD11261B3ED}"/>
          </ac:picMkLst>
        </pc:picChg>
      </pc:sldChg>
      <pc:sldChg chg="addSp delSp modSp">
        <pc:chgData name="Mari Turos" userId="S::martu12@vgregion.se::6b4f8cbd-48a1-49aa-bd28-389d9234375c" providerId="AD" clId="Web-{BAB28F04-C068-BD6C-B945-A563241F08E5}" dt="2022-05-02T14:34:48.923" v="210"/>
        <pc:sldMkLst>
          <pc:docMk/>
          <pc:sldMk cId="4176172267" sldId="410"/>
        </pc:sldMkLst>
        <pc:spChg chg="mod">
          <ac:chgData name="Mari Turos" userId="S::martu12@vgregion.se::6b4f8cbd-48a1-49aa-bd28-389d9234375c" providerId="AD" clId="Web-{BAB28F04-C068-BD6C-B945-A563241F08E5}" dt="2022-05-02T14:33:37.872" v="206" actId="20577"/>
          <ac:spMkLst>
            <pc:docMk/>
            <pc:sldMk cId="4176172267" sldId="410"/>
            <ac:spMk id="2" creationId="{9F511512-083B-4B15-BDC2-92B58B92D72D}"/>
          </ac:spMkLst>
        </pc:spChg>
        <pc:spChg chg="add del">
          <ac:chgData name="Mari Turos" userId="S::martu12@vgregion.se::6b4f8cbd-48a1-49aa-bd28-389d9234375c" providerId="AD" clId="Web-{BAB28F04-C068-BD6C-B945-A563241F08E5}" dt="2022-05-02T14:34:48.923" v="210"/>
          <ac:spMkLst>
            <pc:docMk/>
            <pc:sldMk cId="4176172267" sldId="410"/>
            <ac:spMk id="3" creationId="{E54C0E22-C0CD-1F25-3232-D7AE1AAF663D}"/>
          </ac:spMkLst>
        </pc:spChg>
        <pc:spChg chg="mod">
          <ac:chgData name="Mari Turos" userId="S::martu12@vgregion.se::6b4f8cbd-48a1-49aa-bd28-389d9234375c" providerId="AD" clId="Web-{BAB28F04-C068-BD6C-B945-A563241F08E5}" dt="2022-05-02T14:34:42.344" v="208" actId="20577"/>
          <ac:spMkLst>
            <pc:docMk/>
            <pc:sldMk cId="4176172267" sldId="410"/>
            <ac:spMk id="20" creationId="{7DC1989C-9793-4B0F-8B3C-387025F6DD3B}"/>
          </ac:spMkLst>
        </pc:spChg>
      </pc:sldChg>
      <pc:sldChg chg="addSp delSp modSp">
        <pc:chgData name="Mari Turos" userId="S::martu12@vgregion.se::6b4f8cbd-48a1-49aa-bd28-389d9234375c" providerId="AD" clId="Web-{BAB28F04-C068-BD6C-B945-A563241F08E5}" dt="2022-05-02T14:29:46.622" v="200" actId="20577"/>
        <pc:sldMkLst>
          <pc:docMk/>
          <pc:sldMk cId="2618897641" sldId="412"/>
        </pc:sldMkLst>
        <pc:spChg chg="mod">
          <ac:chgData name="Mari Turos" userId="S::martu12@vgregion.se::6b4f8cbd-48a1-49aa-bd28-389d9234375c" providerId="AD" clId="Web-{BAB28F04-C068-BD6C-B945-A563241F08E5}" dt="2022-05-02T14:29:13.667" v="193" actId="20577"/>
          <ac:spMkLst>
            <pc:docMk/>
            <pc:sldMk cId="2618897641" sldId="412"/>
            <ac:spMk id="2" creationId="{AD7DB3F7-D09B-40E2-BC06-AB5C11E52F97}"/>
          </ac:spMkLst>
        </pc:spChg>
        <pc:spChg chg="del mod">
          <ac:chgData name="Mari Turos" userId="S::martu12@vgregion.se::6b4f8cbd-48a1-49aa-bd28-389d9234375c" providerId="AD" clId="Web-{BAB28F04-C068-BD6C-B945-A563241F08E5}" dt="2022-05-02T14:29:22.089" v="195"/>
          <ac:spMkLst>
            <pc:docMk/>
            <pc:sldMk cId="2618897641" sldId="412"/>
            <ac:spMk id="5" creationId="{17F6F9DF-0857-43A2-B0FB-01F3167F73D4}"/>
          </ac:spMkLst>
        </pc:spChg>
        <pc:spChg chg="add mod">
          <ac:chgData name="Mari Turos" userId="S::martu12@vgregion.se::6b4f8cbd-48a1-49aa-bd28-389d9234375c" providerId="AD" clId="Web-{BAB28F04-C068-BD6C-B945-A563241F08E5}" dt="2022-05-02T14:29:46.622" v="200" actId="20577"/>
          <ac:spMkLst>
            <pc:docMk/>
            <pc:sldMk cId="2618897641" sldId="412"/>
            <ac:spMk id="6" creationId="{CF8FDAB1-9706-4B28-E338-B8174A31477B}"/>
          </ac:spMkLst>
        </pc:spChg>
      </pc:sldChg>
      <pc:sldChg chg="modSp">
        <pc:chgData name="Mari Turos" userId="S::martu12@vgregion.se::6b4f8cbd-48a1-49aa-bd28-389d9234375c" providerId="AD" clId="Web-{BAB28F04-C068-BD6C-B945-A563241F08E5}" dt="2022-05-02T14:28:42.540" v="190" actId="1076"/>
        <pc:sldMkLst>
          <pc:docMk/>
          <pc:sldMk cId="2764094629" sldId="416"/>
        </pc:sldMkLst>
        <pc:spChg chg="mod">
          <ac:chgData name="Mari Turos" userId="S::martu12@vgregion.se::6b4f8cbd-48a1-49aa-bd28-389d9234375c" providerId="AD" clId="Web-{BAB28F04-C068-BD6C-B945-A563241F08E5}" dt="2022-05-02T14:28:42.540" v="190" actId="1076"/>
          <ac:spMkLst>
            <pc:docMk/>
            <pc:sldMk cId="2764094629" sldId="416"/>
            <ac:spMk id="2" creationId="{AD7DB3F7-D09B-40E2-BC06-AB5C11E52F97}"/>
          </ac:spMkLst>
        </pc:spChg>
      </pc:sldChg>
    </pc:docChg>
  </pc:docChgLst>
  <pc:docChgLst>
    <pc:chgData name="Mari Turos" userId="S::martu12@vgregion.se::6b4f8cbd-48a1-49aa-bd28-389d9234375c" providerId="AD" clId="Web-{FCD19320-67A3-543D-7BAF-4EE0F0BFA48B}"/>
    <pc:docChg chg="modSld">
      <pc:chgData name="Mari Turos" userId="S::martu12@vgregion.se::6b4f8cbd-48a1-49aa-bd28-389d9234375c" providerId="AD" clId="Web-{FCD19320-67A3-543D-7BAF-4EE0F0BFA48B}" dt="2022-05-20T13:01:44.049" v="5" actId="1076"/>
      <pc:docMkLst>
        <pc:docMk/>
      </pc:docMkLst>
      <pc:sldChg chg="delCm">
        <pc:chgData name="Mari Turos" userId="S::martu12@vgregion.se::6b4f8cbd-48a1-49aa-bd28-389d9234375c" providerId="AD" clId="Web-{FCD19320-67A3-543D-7BAF-4EE0F0BFA48B}" dt="2022-05-20T12:59:51.386" v="0"/>
        <pc:sldMkLst>
          <pc:docMk/>
          <pc:sldMk cId="3227595804" sldId="494"/>
        </pc:sldMkLst>
      </pc:sldChg>
      <pc:sldChg chg="modSp">
        <pc:chgData name="Mari Turos" userId="S::martu12@vgregion.se::6b4f8cbd-48a1-49aa-bd28-389d9234375c" providerId="AD" clId="Web-{FCD19320-67A3-543D-7BAF-4EE0F0BFA48B}" dt="2022-05-20T13:00:50.858" v="2" actId="1076"/>
        <pc:sldMkLst>
          <pc:docMk/>
          <pc:sldMk cId="1469469501" sldId="509"/>
        </pc:sldMkLst>
        <pc:picChg chg="mod">
          <ac:chgData name="Mari Turos" userId="S::martu12@vgregion.se::6b4f8cbd-48a1-49aa-bd28-389d9234375c" providerId="AD" clId="Web-{FCD19320-67A3-543D-7BAF-4EE0F0BFA48B}" dt="2022-05-20T13:00:50.858" v="2" actId="1076"/>
          <ac:picMkLst>
            <pc:docMk/>
            <pc:sldMk cId="1469469501" sldId="509"/>
            <ac:picMk id="8" creationId="{01C7312F-FF10-439C-8810-D742B38843FE}"/>
          </ac:picMkLst>
        </pc:picChg>
      </pc:sldChg>
      <pc:sldChg chg="modSp delCm">
        <pc:chgData name="Mari Turos" userId="S::martu12@vgregion.se::6b4f8cbd-48a1-49aa-bd28-389d9234375c" providerId="AD" clId="Web-{FCD19320-67A3-543D-7BAF-4EE0F0BFA48B}" dt="2022-05-20T13:01:44.049" v="5" actId="1076"/>
        <pc:sldMkLst>
          <pc:docMk/>
          <pc:sldMk cId="3757958267" sldId="510"/>
        </pc:sldMkLst>
        <pc:picChg chg="mod">
          <ac:chgData name="Mari Turos" userId="S::martu12@vgregion.se::6b4f8cbd-48a1-49aa-bd28-389d9234375c" providerId="AD" clId="Web-{FCD19320-67A3-543D-7BAF-4EE0F0BFA48B}" dt="2022-05-20T13:01:44.049" v="5" actId="1076"/>
          <ac:picMkLst>
            <pc:docMk/>
            <pc:sldMk cId="3757958267" sldId="510"/>
            <ac:picMk id="6" creationId="{579C37BA-C5EE-41C7-ABE9-54E643317545}"/>
          </ac:picMkLst>
        </pc:picChg>
      </pc:sldChg>
      <pc:sldChg chg="delCm">
        <pc:chgData name="Mari Turos" userId="S::martu12@vgregion.se::6b4f8cbd-48a1-49aa-bd28-389d9234375c" providerId="AD" clId="Web-{FCD19320-67A3-543D-7BAF-4EE0F0BFA48B}" dt="2022-05-20T13:01:18.095" v="3"/>
        <pc:sldMkLst>
          <pc:docMk/>
          <pc:sldMk cId="1800093775" sldId="512"/>
        </pc:sldMkLst>
      </pc:sldChg>
    </pc:docChg>
  </pc:docChgLst>
  <pc:docChgLst>
    <pc:chgData name="Marie Ahlberg" userId="5029f755-04d2-4d74-bbbb-0129ce8e4c75" providerId="ADAL" clId="{93A6B985-6C2D-4BC5-8143-77DCD5B14E26}"/>
    <pc:docChg chg="undo custSel delSld modSld">
      <pc:chgData name="Marie Ahlberg" userId="5029f755-04d2-4d74-bbbb-0129ce8e4c75" providerId="ADAL" clId="{93A6B985-6C2D-4BC5-8143-77DCD5B14E26}" dt="2022-06-12T05:51:39.612" v="96" actId="47"/>
      <pc:docMkLst>
        <pc:docMk/>
      </pc:docMkLst>
      <pc:sldChg chg="del">
        <pc:chgData name="Marie Ahlberg" userId="5029f755-04d2-4d74-bbbb-0129ce8e4c75" providerId="ADAL" clId="{93A6B985-6C2D-4BC5-8143-77DCD5B14E26}" dt="2022-06-12T05:51:39.612" v="96" actId="47"/>
        <pc:sldMkLst>
          <pc:docMk/>
          <pc:sldMk cId="215384682" sldId="418"/>
        </pc:sldMkLst>
      </pc:sldChg>
      <pc:sldChg chg="modSp del mod">
        <pc:chgData name="Marie Ahlberg" userId="5029f755-04d2-4d74-bbbb-0129ce8e4c75" providerId="ADAL" clId="{93A6B985-6C2D-4BC5-8143-77DCD5B14E26}" dt="2022-06-12T05:51:39.612" v="96" actId="47"/>
        <pc:sldMkLst>
          <pc:docMk/>
          <pc:sldMk cId="3227595804" sldId="494"/>
        </pc:sldMkLst>
        <pc:spChg chg="mod">
          <ac:chgData name="Marie Ahlberg" userId="5029f755-04d2-4d74-bbbb-0129ce8e4c75" providerId="ADAL" clId="{93A6B985-6C2D-4BC5-8143-77DCD5B14E26}" dt="2022-06-12T05:33:03.843" v="95" actId="14100"/>
          <ac:spMkLst>
            <pc:docMk/>
            <pc:sldMk cId="3227595804" sldId="494"/>
            <ac:spMk id="4" creationId="{7917E4A1-FE11-141E-CFC2-AE25B9A228BA}"/>
          </ac:spMkLst>
        </pc:spChg>
      </pc:sldChg>
      <pc:sldChg chg="del">
        <pc:chgData name="Marie Ahlberg" userId="5029f755-04d2-4d74-bbbb-0129ce8e4c75" providerId="ADAL" clId="{93A6B985-6C2D-4BC5-8143-77DCD5B14E26}" dt="2022-06-12T05:51:39.612" v="96" actId="47"/>
        <pc:sldMkLst>
          <pc:docMk/>
          <pc:sldMk cId="554676378" sldId="495"/>
        </pc:sldMkLst>
      </pc:sldChg>
      <pc:sldChg chg="del">
        <pc:chgData name="Marie Ahlberg" userId="5029f755-04d2-4d74-bbbb-0129ce8e4c75" providerId="ADAL" clId="{93A6B985-6C2D-4BC5-8143-77DCD5B14E26}" dt="2022-06-12T05:51:39.612" v="96" actId="47"/>
        <pc:sldMkLst>
          <pc:docMk/>
          <pc:sldMk cId="14930584" sldId="496"/>
        </pc:sldMkLst>
      </pc:sldChg>
      <pc:sldChg chg="del">
        <pc:chgData name="Marie Ahlberg" userId="5029f755-04d2-4d74-bbbb-0129ce8e4c75" providerId="ADAL" clId="{93A6B985-6C2D-4BC5-8143-77DCD5B14E26}" dt="2022-06-12T05:51:39.612" v="96" actId="47"/>
        <pc:sldMkLst>
          <pc:docMk/>
          <pc:sldMk cId="806179598" sldId="497"/>
        </pc:sldMkLst>
      </pc:sldChg>
      <pc:sldChg chg="del">
        <pc:chgData name="Marie Ahlberg" userId="5029f755-04d2-4d74-bbbb-0129ce8e4c75" providerId="ADAL" clId="{93A6B985-6C2D-4BC5-8143-77DCD5B14E26}" dt="2022-06-12T05:51:39.612" v="96" actId="47"/>
        <pc:sldMkLst>
          <pc:docMk/>
          <pc:sldMk cId="2946390592" sldId="498"/>
        </pc:sldMkLst>
      </pc:sldChg>
      <pc:sldChg chg="del">
        <pc:chgData name="Marie Ahlberg" userId="5029f755-04d2-4d74-bbbb-0129ce8e4c75" providerId="ADAL" clId="{93A6B985-6C2D-4BC5-8143-77DCD5B14E26}" dt="2022-06-12T05:51:39.612" v="96" actId="47"/>
        <pc:sldMkLst>
          <pc:docMk/>
          <pc:sldMk cId="1585687525" sldId="499"/>
        </pc:sldMkLst>
      </pc:sldChg>
      <pc:sldChg chg="del">
        <pc:chgData name="Marie Ahlberg" userId="5029f755-04d2-4d74-bbbb-0129ce8e4c75" providerId="ADAL" clId="{93A6B985-6C2D-4BC5-8143-77DCD5B14E26}" dt="2022-06-12T05:51:39.612" v="96" actId="47"/>
        <pc:sldMkLst>
          <pc:docMk/>
          <pc:sldMk cId="1728113076" sldId="500"/>
        </pc:sldMkLst>
      </pc:sldChg>
      <pc:sldChg chg="del">
        <pc:chgData name="Marie Ahlberg" userId="5029f755-04d2-4d74-bbbb-0129ce8e4c75" providerId="ADAL" clId="{93A6B985-6C2D-4BC5-8143-77DCD5B14E26}" dt="2022-06-12T05:51:39.612" v="96" actId="47"/>
        <pc:sldMkLst>
          <pc:docMk/>
          <pc:sldMk cId="2207627142" sldId="501"/>
        </pc:sldMkLst>
      </pc:sldChg>
      <pc:sldChg chg="del">
        <pc:chgData name="Marie Ahlberg" userId="5029f755-04d2-4d74-bbbb-0129ce8e4c75" providerId="ADAL" clId="{93A6B985-6C2D-4BC5-8143-77DCD5B14E26}" dt="2022-06-12T05:51:39.612" v="96" actId="47"/>
        <pc:sldMkLst>
          <pc:docMk/>
          <pc:sldMk cId="1939334623" sldId="502"/>
        </pc:sldMkLst>
      </pc:sldChg>
      <pc:sldChg chg="del">
        <pc:chgData name="Marie Ahlberg" userId="5029f755-04d2-4d74-bbbb-0129ce8e4c75" providerId="ADAL" clId="{93A6B985-6C2D-4BC5-8143-77DCD5B14E26}" dt="2022-06-12T05:51:39.612" v="96" actId="47"/>
        <pc:sldMkLst>
          <pc:docMk/>
          <pc:sldMk cId="3364171013" sldId="503"/>
        </pc:sldMkLst>
      </pc:sldChg>
      <pc:sldChg chg="del">
        <pc:chgData name="Marie Ahlberg" userId="5029f755-04d2-4d74-bbbb-0129ce8e4c75" providerId="ADAL" clId="{93A6B985-6C2D-4BC5-8143-77DCD5B14E26}" dt="2022-06-12T05:51:39.612" v="96" actId="47"/>
        <pc:sldMkLst>
          <pc:docMk/>
          <pc:sldMk cId="2380992205" sldId="504"/>
        </pc:sldMkLst>
      </pc:sldChg>
      <pc:sldChg chg="del">
        <pc:chgData name="Marie Ahlberg" userId="5029f755-04d2-4d74-bbbb-0129ce8e4c75" providerId="ADAL" clId="{93A6B985-6C2D-4BC5-8143-77DCD5B14E26}" dt="2022-06-12T05:51:39.612" v="96" actId="47"/>
        <pc:sldMkLst>
          <pc:docMk/>
          <pc:sldMk cId="2577788943" sldId="505"/>
        </pc:sldMkLst>
      </pc:sldChg>
      <pc:sldChg chg="del">
        <pc:chgData name="Marie Ahlberg" userId="5029f755-04d2-4d74-bbbb-0129ce8e4c75" providerId="ADAL" clId="{93A6B985-6C2D-4BC5-8143-77DCD5B14E26}" dt="2022-06-12T05:51:39.612" v="96" actId="47"/>
        <pc:sldMkLst>
          <pc:docMk/>
          <pc:sldMk cId="3969719158" sldId="506"/>
        </pc:sldMkLst>
      </pc:sldChg>
      <pc:sldChg chg="del">
        <pc:chgData name="Marie Ahlberg" userId="5029f755-04d2-4d74-bbbb-0129ce8e4c75" providerId="ADAL" clId="{93A6B985-6C2D-4BC5-8143-77DCD5B14E26}" dt="2022-06-12T05:51:39.612" v="96" actId="47"/>
        <pc:sldMkLst>
          <pc:docMk/>
          <pc:sldMk cId="3679488530" sldId="507"/>
        </pc:sldMkLst>
      </pc:sldChg>
      <pc:sldChg chg="del">
        <pc:chgData name="Marie Ahlberg" userId="5029f755-04d2-4d74-bbbb-0129ce8e4c75" providerId="ADAL" clId="{93A6B985-6C2D-4BC5-8143-77DCD5B14E26}" dt="2022-06-12T05:51:39.612" v="96" actId="47"/>
        <pc:sldMkLst>
          <pc:docMk/>
          <pc:sldMk cId="2633582473" sldId="508"/>
        </pc:sldMkLst>
      </pc:sldChg>
      <pc:sldChg chg="del">
        <pc:chgData name="Marie Ahlberg" userId="5029f755-04d2-4d74-bbbb-0129ce8e4c75" providerId="ADAL" clId="{93A6B985-6C2D-4BC5-8143-77DCD5B14E26}" dt="2022-06-12T05:51:39.612" v="96" actId="47"/>
        <pc:sldMkLst>
          <pc:docMk/>
          <pc:sldMk cId="1469469501" sldId="509"/>
        </pc:sldMkLst>
      </pc:sldChg>
      <pc:sldChg chg="del">
        <pc:chgData name="Marie Ahlberg" userId="5029f755-04d2-4d74-bbbb-0129ce8e4c75" providerId="ADAL" clId="{93A6B985-6C2D-4BC5-8143-77DCD5B14E26}" dt="2022-06-12T05:51:39.612" v="96" actId="47"/>
        <pc:sldMkLst>
          <pc:docMk/>
          <pc:sldMk cId="3757958267" sldId="510"/>
        </pc:sldMkLst>
      </pc:sldChg>
      <pc:sldChg chg="del">
        <pc:chgData name="Marie Ahlberg" userId="5029f755-04d2-4d74-bbbb-0129ce8e4c75" providerId="ADAL" clId="{93A6B985-6C2D-4BC5-8143-77DCD5B14E26}" dt="2022-06-12T05:51:39.612" v="96" actId="47"/>
        <pc:sldMkLst>
          <pc:docMk/>
          <pc:sldMk cId="2991326243" sldId="511"/>
        </pc:sldMkLst>
      </pc:sldChg>
      <pc:sldChg chg="del modNotesTx">
        <pc:chgData name="Marie Ahlberg" userId="5029f755-04d2-4d74-bbbb-0129ce8e4c75" providerId="ADAL" clId="{93A6B985-6C2D-4BC5-8143-77DCD5B14E26}" dt="2022-06-12T05:51:39.612" v="96" actId="47"/>
        <pc:sldMkLst>
          <pc:docMk/>
          <pc:sldMk cId="1800093775" sldId="512"/>
        </pc:sldMkLst>
      </pc:sldChg>
      <pc:sldChg chg="del">
        <pc:chgData name="Marie Ahlberg" userId="5029f755-04d2-4d74-bbbb-0129ce8e4c75" providerId="ADAL" clId="{93A6B985-6C2D-4BC5-8143-77DCD5B14E26}" dt="2022-06-12T05:51:39.612" v="96" actId="47"/>
        <pc:sldMkLst>
          <pc:docMk/>
          <pc:sldMk cId="541038372" sldId="513"/>
        </pc:sldMkLst>
      </pc:sldChg>
      <pc:sldChg chg="del">
        <pc:chgData name="Marie Ahlberg" userId="5029f755-04d2-4d74-bbbb-0129ce8e4c75" providerId="ADAL" clId="{93A6B985-6C2D-4BC5-8143-77DCD5B14E26}" dt="2022-06-12T05:51:39.612" v="96" actId="47"/>
        <pc:sldMkLst>
          <pc:docMk/>
          <pc:sldMk cId="2273445472" sldId="514"/>
        </pc:sldMkLst>
      </pc:sldChg>
      <pc:sldChg chg="del modNotesTx">
        <pc:chgData name="Marie Ahlberg" userId="5029f755-04d2-4d74-bbbb-0129ce8e4c75" providerId="ADAL" clId="{93A6B985-6C2D-4BC5-8143-77DCD5B14E26}" dt="2022-06-12T05:51:39.612" v="96" actId="47"/>
        <pc:sldMkLst>
          <pc:docMk/>
          <pc:sldMk cId="2746484576" sldId="515"/>
        </pc:sldMkLst>
      </pc:sldChg>
      <pc:sldChg chg="del">
        <pc:chgData name="Marie Ahlberg" userId="5029f755-04d2-4d74-bbbb-0129ce8e4c75" providerId="ADAL" clId="{93A6B985-6C2D-4BC5-8143-77DCD5B14E26}" dt="2022-06-12T05:51:39.612" v="96" actId="47"/>
        <pc:sldMkLst>
          <pc:docMk/>
          <pc:sldMk cId="2450721955" sldId="516"/>
        </pc:sldMkLst>
      </pc:sldChg>
      <pc:sldChg chg="del">
        <pc:chgData name="Marie Ahlberg" userId="5029f755-04d2-4d74-bbbb-0129ce8e4c75" providerId="ADAL" clId="{93A6B985-6C2D-4BC5-8143-77DCD5B14E26}" dt="2022-06-12T05:51:39.612" v="96" actId="47"/>
        <pc:sldMkLst>
          <pc:docMk/>
          <pc:sldMk cId="1781709062" sldId="517"/>
        </pc:sldMkLst>
      </pc:sldChg>
      <pc:sldChg chg="del">
        <pc:chgData name="Marie Ahlberg" userId="5029f755-04d2-4d74-bbbb-0129ce8e4c75" providerId="ADAL" clId="{93A6B985-6C2D-4BC5-8143-77DCD5B14E26}" dt="2022-06-12T05:51:39.612" v="96" actId="47"/>
        <pc:sldMkLst>
          <pc:docMk/>
          <pc:sldMk cId="3875631316" sldId="519"/>
        </pc:sldMkLst>
      </pc:sldChg>
      <pc:sldChg chg="del">
        <pc:chgData name="Marie Ahlberg" userId="5029f755-04d2-4d74-bbbb-0129ce8e4c75" providerId="ADAL" clId="{93A6B985-6C2D-4BC5-8143-77DCD5B14E26}" dt="2022-06-12T05:51:39.612" v="96" actId="47"/>
        <pc:sldMkLst>
          <pc:docMk/>
          <pc:sldMk cId="3661383235" sldId="520"/>
        </pc:sldMkLst>
      </pc:sldChg>
      <pc:sldChg chg="del">
        <pc:chgData name="Marie Ahlberg" userId="5029f755-04d2-4d74-bbbb-0129ce8e4c75" providerId="ADAL" clId="{93A6B985-6C2D-4BC5-8143-77DCD5B14E26}" dt="2022-06-12T05:51:39.612" v="96" actId="47"/>
        <pc:sldMkLst>
          <pc:docMk/>
          <pc:sldMk cId="1658339222" sldId="521"/>
        </pc:sldMkLst>
      </pc:sldChg>
      <pc:sldChg chg="del">
        <pc:chgData name="Marie Ahlberg" userId="5029f755-04d2-4d74-bbbb-0129ce8e4c75" providerId="ADAL" clId="{93A6B985-6C2D-4BC5-8143-77DCD5B14E26}" dt="2022-06-12T05:51:39.612" v="96" actId="47"/>
        <pc:sldMkLst>
          <pc:docMk/>
          <pc:sldMk cId="3651639699" sldId="522"/>
        </pc:sldMkLst>
      </pc:sldChg>
      <pc:sldChg chg="del">
        <pc:chgData name="Marie Ahlberg" userId="5029f755-04d2-4d74-bbbb-0129ce8e4c75" providerId="ADAL" clId="{93A6B985-6C2D-4BC5-8143-77DCD5B14E26}" dt="2022-06-12T05:51:39.612" v="96" actId="47"/>
        <pc:sldMkLst>
          <pc:docMk/>
          <pc:sldMk cId="3184986867" sldId="523"/>
        </pc:sldMkLst>
      </pc:sldChg>
      <pc:sldChg chg="del">
        <pc:chgData name="Marie Ahlberg" userId="5029f755-04d2-4d74-bbbb-0129ce8e4c75" providerId="ADAL" clId="{93A6B985-6C2D-4BC5-8143-77DCD5B14E26}" dt="2022-06-12T05:51:39.612" v="96" actId="47"/>
        <pc:sldMkLst>
          <pc:docMk/>
          <pc:sldMk cId="1637494575" sldId="524"/>
        </pc:sldMkLst>
      </pc:sldChg>
      <pc:sldChg chg="del">
        <pc:chgData name="Marie Ahlberg" userId="5029f755-04d2-4d74-bbbb-0129ce8e4c75" providerId="ADAL" clId="{93A6B985-6C2D-4BC5-8143-77DCD5B14E26}" dt="2022-06-12T05:51:39.612" v="96" actId="47"/>
        <pc:sldMkLst>
          <pc:docMk/>
          <pc:sldMk cId="3862545439" sldId="525"/>
        </pc:sldMkLst>
      </pc:sldChg>
      <pc:sldChg chg="del">
        <pc:chgData name="Marie Ahlberg" userId="5029f755-04d2-4d74-bbbb-0129ce8e4c75" providerId="ADAL" clId="{93A6B985-6C2D-4BC5-8143-77DCD5B14E26}" dt="2022-06-12T05:51:39.612" v="96" actId="47"/>
        <pc:sldMkLst>
          <pc:docMk/>
          <pc:sldMk cId="2156291390" sldId="526"/>
        </pc:sldMkLst>
      </pc:sldChg>
      <pc:sldChg chg="del">
        <pc:chgData name="Marie Ahlberg" userId="5029f755-04d2-4d74-bbbb-0129ce8e4c75" providerId="ADAL" clId="{93A6B985-6C2D-4BC5-8143-77DCD5B14E26}" dt="2022-06-12T05:51:39.612" v="96" actId="47"/>
        <pc:sldMkLst>
          <pc:docMk/>
          <pc:sldMk cId="1332995755" sldId="527"/>
        </pc:sldMkLst>
      </pc:sldChg>
      <pc:sldChg chg="del">
        <pc:chgData name="Marie Ahlberg" userId="5029f755-04d2-4d74-bbbb-0129ce8e4c75" providerId="ADAL" clId="{93A6B985-6C2D-4BC5-8143-77DCD5B14E26}" dt="2022-06-12T05:51:39.612" v="96" actId="47"/>
        <pc:sldMkLst>
          <pc:docMk/>
          <pc:sldMk cId="2369796038" sldId="529"/>
        </pc:sldMkLst>
      </pc:sldChg>
      <pc:sldChg chg="del">
        <pc:chgData name="Marie Ahlberg" userId="5029f755-04d2-4d74-bbbb-0129ce8e4c75" providerId="ADAL" clId="{93A6B985-6C2D-4BC5-8143-77DCD5B14E26}" dt="2022-06-12T05:51:39.612" v="96" actId="47"/>
        <pc:sldMkLst>
          <pc:docMk/>
          <pc:sldMk cId="1835883098" sldId="530"/>
        </pc:sldMkLst>
      </pc:sldChg>
      <pc:sldChg chg="del">
        <pc:chgData name="Marie Ahlberg" userId="5029f755-04d2-4d74-bbbb-0129ce8e4c75" providerId="ADAL" clId="{93A6B985-6C2D-4BC5-8143-77DCD5B14E26}" dt="2022-06-12T05:51:39.612" v="96" actId="47"/>
        <pc:sldMkLst>
          <pc:docMk/>
          <pc:sldMk cId="1609468021" sldId="531"/>
        </pc:sldMkLst>
      </pc:sldChg>
      <pc:sldChg chg="del">
        <pc:chgData name="Marie Ahlberg" userId="5029f755-04d2-4d74-bbbb-0129ce8e4c75" providerId="ADAL" clId="{93A6B985-6C2D-4BC5-8143-77DCD5B14E26}" dt="2022-06-12T05:51:39.612" v="96" actId="47"/>
        <pc:sldMkLst>
          <pc:docMk/>
          <pc:sldMk cId="2023347803" sldId="532"/>
        </pc:sldMkLst>
      </pc:sldChg>
      <pc:sldChg chg="del">
        <pc:chgData name="Marie Ahlberg" userId="5029f755-04d2-4d74-bbbb-0129ce8e4c75" providerId="ADAL" clId="{93A6B985-6C2D-4BC5-8143-77DCD5B14E26}" dt="2022-06-12T05:51:39.612" v="96" actId="47"/>
        <pc:sldMkLst>
          <pc:docMk/>
          <pc:sldMk cId="1424112558" sldId="533"/>
        </pc:sldMkLst>
      </pc:sldChg>
      <pc:sldChg chg="del">
        <pc:chgData name="Marie Ahlberg" userId="5029f755-04d2-4d74-bbbb-0129ce8e4c75" providerId="ADAL" clId="{93A6B985-6C2D-4BC5-8143-77DCD5B14E26}" dt="2022-06-12T05:51:39.612" v="96" actId="47"/>
        <pc:sldMkLst>
          <pc:docMk/>
          <pc:sldMk cId="237976478" sldId="534"/>
        </pc:sldMkLst>
      </pc:sldChg>
      <pc:sldChg chg="del">
        <pc:chgData name="Marie Ahlberg" userId="5029f755-04d2-4d74-bbbb-0129ce8e4c75" providerId="ADAL" clId="{93A6B985-6C2D-4BC5-8143-77DCD5B14E26}" dt="2022-06-12T05:51:39.612" v="96" actId="47"/>
        <pc:sldMkLst>
          <pc:docMk/>
          <pc:sldMk cId="4110534533" sldId="535"/>
        </pc:sldMkLst>
      </pc:sldChg>
      <pc:sldChg chg="del">
        <pc:chgData name="Marie Ahlberg" userId="5029f755-04d2-4d74-bbbb-0129ce8e4c75" providerId="ADAL" clId="{93A6B985-6C2D-4BC5-8143-77DCD5B14E26}" dt="2022-06-12T05:51:39.612" v="96" actId="47"/>
        <pc:sldMkLst>
          <pc:docMk/>
          <pc:sldMk cId="1126919459" sldId="536"/>
        </pc:sldMkLst>
      </pc:sldChg>
      <pc:sldChg chg="del">
        <pc:chgData name="Marie Ahlberg" userId="5029f755-04d2-4d74-bbbb-0129ce8e4c75" providerId="ADAL" clId="{93A6B985-6C2D-4BC5-8143-77DCD5B14E26}" dt="2022-06-12T05:51:39.612" v="96" actId="47"/>
        <pc:sldMkLst>
          <pc:docMk/>
          <pc:sldMk cId="2010924997" sldId="537"/>
        </pc:sldMkLst>
      </pc:sldChg>
      <pc:sldChg chg="del">
        <pc:chgData name="Marie Ahlberg" userId="5029f755-04d2-4d74-bbbb-0129ce8e4c75" providerId="ADAL" clId="{93A6B985-6C2D-4BC5-8143-77DCD5B14E26}" dt="2022-06-12T05:51:39.612" v="96" actId="47"/>
        <pc:sldMkLst>
          <pc:docMk/>
          <pc:sldMk cId="3686697712" sldId="538"/>
        </pc:sldMkLst>
      </pc:sldChg>
      <pc:sldChg chg="del">
        <pc:chgData name="Marie Ahlberg" userId="5029f755-04d2-4d74-bbbb-0129ce8e4c75" providerId="ADAL" clId="{93A6B985-6C2D-4BC5-8143-77DCD5B14E26}" dt="2022-06-12T05:51:39.612" v="96" actId="47"/>
        <pc:sldMkLst>
          <pc:docMk/>
          <pc:sldMk cId="3765557984" sldId="539"/>
        </pc:sldMkLst>
      </pc:sldChg>
      <pc:sldChg chg="del">
        <pc:chgData name="Marie Ahlberg" userId="5029f755-04d2-4d74-bbbb-0129ce8e4c75" providerId="ADAL" clId="{93A6B985-6C2D-4BC5-8143-77DCD5B14E26}" dt="2022-06-12T05:51:39.612" v="96" actId="47"/>
        <pc:sldMkLst>
          <pc:docMk/>
          <pc:sldMk cId="3928765630" sldId="540"/>
        </pc:sldMkLst>
      </pc:sldChg>
      <pc:sldChg chg="del">
        <pc:chgData name="Marie Ahlberg" userId="5029f755-04d2-4d74-bbbb-0129ce8e4c75" providerId="ADAL" clId="{93A6B985-6C2D-4BC5-8143-77DCD5B14E26}" dt="2022-06-12T05:51:39.612" v="96" actId="47"/>
        <pc:sldMkLst>
          <pc:docMk/>
          <pc:sldMk cId="2279834189" sldId="541"/>
        </pc:sldMkLst>
      </pc:sldChg>
      <pc:sldChg chg="del modNotesTx">
        <pc:chgData name="Marie Ahlberg" userId="5029f755-04d2-4d74-bbbb-0129ce8e4c75" providerId="ADAL" clId="{93A6B985-6C2D-4BC5-8143-77DCD5B14E26}" dt="2022-06-12T05:51:39.612" v="96" actId="47"/>
        <pc:sldMkLst>
          <pc:docMk/>
          <pc:sldMk cId="875291946" sldId="542"/>
        </pc:sldMkLst>
      </pc:sldChg>
      <pc:sldChg chg="del">
        <pc:chgData name="Marie Ahlberg" userId="5029f755-04d2-4d74-bbbb-0129ce8e4c75" providerId="ADAL" clId="{93A6B985-6C2D-4BC5-8143-77DCD5B14E26}" dt="2022-06-12T05:51:39.612" v="96" actId="47"/>
        <pc:sldMkLst>
          <pc:docMk/>
          <pc:sldMk cId="578837198" sldId="543"/>
        </pc:sldMkLst>
      </pc:sldChg>
      <pc:sldChg chg="del">
        <pc:chgData name="Marie Ahlberg" userId="5029f755-04d2-4d74-bbbb-0129ce8e4c75" providerId="ADAL" clId="{93A6B985-6C2D-4BC5-8143-77DCD5B14E26}" dt="2022-06-12T05:51:39.612" v="96" actId="47"/>
        <pc:sldMkLst>
          <pc:docMk/>
          <pc:sldMk cId="797559508" sldId="544"/>
        </pc:sldMkLst>
      </pc:sldChg>
      <pc:sldChg chg="del">
        <pc:chgData name="Marie Ahlberg" userId="5029f755-04d2-4d74-bbbb-0129ce8e4c75" providerId="ADAL" clId="{93A6B985-6C2D-4BC5-8143-77DCD5B14E26}" dt="2022-06-12T05:51:39.612" v="96" actId="47"/>
        <pc:sldMkLst>
          <pc:docMk/>
          <pc:sldMk cId="4192304466" sldId="545"/>
        </pc:sldMkLst>
      </pc:sldChg>
      <pc:sldChg chg="del">
        <pc:chgData name="Marie Ahlberg" userId="5029f755-04d2-4d74-bbbb-0129ce8e4c75" providerId="ADAL" clId="{93A6B985-6C2D-4BC5-8143-77DCD5B14E26}" dt="2022-06-12T05:51:39.612" v="96" actId="47"/>
        <pc:sldMkLst>
          <pc:docMk/>
          <pc:sldMk cId="2658881817" sldId="546"/>
        </pc:sldMkLst>
      </pc:sldChg>
      <pc:sldChg chg="del">
        <pc:chgData name="Marie Ahlberg" userId="5029f755-04d2-4d74-bbbb-0129ce8e4c75" providerId="ADAL" clId="{93A6B985-6C2D-4BC5-8143-77DCD5B14E26}" dt="2022-06-12T05:51:39.612" v="96" actId="47"/>
        <pc:sldMkLst>
          <pc:docMk/>
          <pc:sldMk cId="2881825710" sldId="547"/>
        </pc:sldMkLst>
      </pc:sldChg>
      <pc:sldChg chg="del">
        <pc:chgData name="Marie Ahlberg" userId="5029f755-04d2-4d74-bbbb-0129ce8e4c75" providerId="ADAL" clId="{93A6B985-6C2D-4BC5-8143-77DCD5B14E26}" dt="2022-06-12T05:51:39.612" v="96" actId="47"/>
        <pc:sldMkLst>
          <pc:docMk/>
          <pc:sldMk cId="2639687328" sldId="548"/>
        </pc:sldMkLst>
      </pc:sldChg>
      <pc:sldChg chg="del">
        <pc:chgData name="Marie Ahlberg" userId="5029f755-04d2-4d74-bbbb-0129ce8e4c75" providerId="ADAL" clId="{93A6B985-6C2D-4BC5-8143-77DCD5B14E26}" dt="2022-06-12T05:51:39.612" v="96" actId="47"/>
        <pc:sldMkLst>
          <pc:docMk/>
          <pc:sldMk cId="2054856732" sldId="549"/>
        </pc:sldMkLst>
      </pc:sldChg>
      <pc:sldChg chg="del">
        <pc:chgData name="Marie Ahlberg" userId="5029f755-04d2-4d74-bbbb-0129ce8e4c75" providerId="ADAL" clId="{93A6B985-6C2D-4BC5-8143-77DCD5B14E26}" dt="2022-06-12T05:51:39.612" v="96" actId="47"/>
        <pc:sldMkLst>
          <pc:docMk/>
          <pc:sldMk cId="1284662286" sldId="550"/>
        </pc:sldMkLst>
      </pc:sldChg>
      <pc:sldChg chg="del">
        <pc:chgData name="Marie Ahlberg" userId="5029f755-04d2-4d74-bbbb-0129ce8e4c75" providerId="ADAL" clId="{93A6B985-6C2D-4BC5-8143-77DCD5B14E26}" dt="2022-06-12T05:51:39.612" v="96" actId="47"/>
        <pc:sldMkLst>
          <pc:docMk/>
          <pc:sldMk cId="2883635237" sldId="551"/>
        </pc:sldMkLst>
      </pc:sldChg>
      <pc:sldChg chg="del">
        <pc:chgData name="Marie Ahlberg" userId="5029f755-04d2-4d74-bbbb-0129ce8e4c75" providerId="ADAL" clId="{93A6B985-6C2D-4BC5-8143-77DCD5B14E26}" dt="2022-06-12T05:51:39.612" v="96" actId="47"/>
        <pc:sldMkLst>
          <pc:docMk/>
          <pc:sldMk cId="2458587755" sldId="552"/>
        </pc:sldMkLst>
      </pc:sldChg>
      <pc:sldChg chg="del">
        <pc:chgData name="Marie Ahlberg" userId="5029f755-04d2-4d74-bbbb-0129ce8e4c75" providerId="ADAL" clId="{93A6B985-6C2D-4BC5-8143-77DCD5B14E26}" dt="2022-06-12T05:51:39.612" v="96" actId="47"/>
        <pc:sldMkLst>
          <pc:docMk/>
          <pc:sldMk cId="4285869539" sldId="553"/>
        </pc:sldMkLst>
      </pc:sldChg>
      <pc:sldChg chg="del">
        <pc:chgData name="Marie Ahlberg" userId="5029f755-04d2-4d74-bbbb-0129ce8e4c75" providerId="ADAL" clId="{93A6B985-6C2D-4BC5-8143-77DCD5B14E26}" dt="2022-06-12T05:51:39.612" v="96" actId="47"/>
        <pc:sldMkLst>
          <pc:docMk/>
          <pc:sldMk cId="513575052" sldId="554"/>
        </pc:sldMkLst>
      </pc:sldChg>
      <pc:sldChg chg="del">
        <pc:chgData name="Marie Ahlberg" userId="5029f755-04d2-4d74-bbbb-0129ce8e4c75" providerId="ADAL" clId="{93A6B985-6C2D-4BC5-8143-77DCD5B14E26}" dt="2022-06-12T05:51:39.612" v="96" actId="47"/>
        <pc:sldMkLst>
          <pc:docMk/>
          <pc:sldMk cId="152756512" sldId="555"/>
        </pc:sldMkLst>
      </pc:sldChg>
      <pc:sldChg chg="del">
        <pc:chgData name="Marie Ahlberg" userId="5029f755-04d2-4d74-bbbb-0129ce8e4c75" providerId="ADAL" clId="{93A6B985-6C2D-4BC5-8143-77DCD5B14E26}" dt="2022-06-12T05:51:39.612" v="96" actId="47"/>
        <pc:sldMkLst>
          <pc:docMk/>
          <pc:sldMk cId="2332239209" sldId="571"/>
        </pc:sldMkLst>
      </pc:sldChg>
    </pc:docChg>
  </pc:docChgLst>
  <pc:docChgLst>
    <pc:chgData name="Mari Turos" userId="S::martu12@vgregion.se::6b4f8cbd-48a1-49aa-bd28-389d9234375c" providerId="AD" clId="Web-{76AFBE5B-A9E5-2EBE-BC5F-DA8A935CADFD}"/>
    <pc:docChg chg="modSld">
      <pc:chgData name="Mari Turos" userId="S::martu12@vgregion.se::6b4f8cbd-48a1-49aa-bd28-389d9234375c" providerId="AD" clId="Web-{76AFBE5B-A9E5-2EBE-BC5F-DA8A935CADFD}" dt="2022-05-18T14:02:43.815" v="362"/>
      <pc:docMkLst>
        <pc:docMk/>
      </pc:docMkLst>
      <pc:sldChg chg="addCm">
        <pc:chgData name="Mari Turos" userId="S::martu12@vgregion.se::6b4f8cbd-48a1-49aa-bd28-389d9234375c" providerId="AD" clId="Web-{76AFBE5B-A9E5-2EBE-BC5F-DA8A935CADFD}" dt="2022-05-18T12:36:59.436" v="0"/>
        <pc:sldMkLst>
          <pc:docMk/>
          <pc:sldMk cId="3227595804" sldId="494"/>
        </pc:sldMkLst>
      </pc:sldChg>
      <pc:sldChg chg="modSp delCm">
        <pc:chgData name="Mari Turos" userId="S::martu12@vgregion.se::6b4f8cbd-48a1-49aa-bd28-389d9234375c" providerId="AD" clId="Web-{76AFBE5B-A9E5-2EBE-BC5F-DA8A935CADFD}" dt="2022-05-18T12:39:09.928" v="4"/>
        <pc:sldMkLst>
          <pc:docMk/>
          <pc:sldMk cId="14930584" sldId="496"/>
        </pc:sldMkLst>
        <pc:spChg chg="mod">
          <ac:chgData name="Mari Turos" userId="S::martu12@vgregion.se::6b4f8cbd-48a1-49aa-bd28-389d9234375c" providerId="AD" clId="Web-{76AFBE5B-A9E5-2EBE-BC5F-DA8A935CADFD}" dt="2022-05-18T12:38:00.908" v="3" actId="20577"/>
          <ac:spMkLst>
            <pc:docMk/>
            <pc:sldMk cId="14930584" sldId="496"/>
            <ac:spMk id="3" creationId="{C5390CAD-2D04-4301-ADC3-29FBA1082B86}"/>
          </ac:spMkLst>
        </pc:spChg>
      </pc:sldChg>
      <pc:sldChg chg="modSp">
        <pc:chgData name="Mari Turos" userId="S::martu12@vgregion.se::6b4f8cbd-48a1-49aa-bd28-389d9234375c" providerId="AD" clId="Web-{76AFBE5B-A9E5-2EBE-BC5F-DA8A935CADFD}" dt="2022-05-18T12:40:34.464" v="51" actId="20577"/>
        <pc:sldMkLst>
          <pc:docMk/>
          <pc:sldMk cId="806179598" sldId="497"/>
        </pc:sldMkLst>
        <pc:spChg chg="mod">
          <ac:chgData name="Mari Turos" userId="S::martu12@vgregion.se::6b4f8cbd-48a1-49aa-bd28-389d9234375c" providerId="AD" clId="Web-{76AFBE5B-A9E5-2EBE-BC5F-DA8A935CADFD}" dt="2022-05-18T12:40:34.464" v="51" actId="20577"/>
          <ac:spMkLst>
            <pc:docMk/>
            <pc:sldMk cId="806179598" sldId="497"/>
            <ac:spMk id="9" creationId="{DA644C3E-8746-4E28-B087-C6A4E9500A57}"/>
          </ac:spMkLst>
        </pc:spChg>
      </pc:sldChg>
      <pc:sldChg chg="addSp delSp modSp delCm">
        <pc:chgData name="Mari Turos" userId="S::martu12@vgregion.se::6b4f8cbd-48a1-49aa-bd28-389d9234375c" providerId="AD" clId="Web-{76AFBE5B-A9E5-2EBE-BC5F-DA8A935CADFD}" dt="2022-05-18T12:44:57.025" v="97"/>
        <pc:sldMkLst>
          <pc:docMk/>
          <pc:sldMk cId="2946390592" sldId="498"/>
        </pc:sldMkLst>
        <pc:spChg chg="mod">
          <ac:chgData name="Mari Turos" userId="S::martu12@vgregion.se::6b4f8cbd-48a1-49aa-bd28-389d9234375c" providerId="AD" clId="Web-{76AFBE5B-A9E5-2EBE-BC5F-DA8A935CADFD}" dt="2022-05-18T12:41:06.293" v="54" actId="14100"/>
          <ac:spMkLst>
            <pc:docMk/>
            <pc:sldMk cId="2946390592" sldId="498"/>
            <ac:spMk id="2" creationId="{D25D665B-CF3F-43B3-8E16-28E2F2F51EB5}"/>
          </ac:spMkLst>
        </pc:spChg>
        <pc:spChg chg="mod">
          <ac:chgData name="Mari Turos" userId="S::martu12@vgregion.se::6b4f8cbd-48a1-49aa-bd28-389d9234375c" providerId="AD" clId="Web-{76AFBE5B-A9E5-2EBE-BC5F-DA8A935CADFD}" dt="2022-05-18T12:43:24.207" v="71" actId="14100"/>
          <ac:spMkLst>
            <pc:docMk/>
            <pc:sldMk cId="2946390592" sldId="498"/>
            <ac:spMk id="3" creationId="{47D01DE4-C56B-4466-B6FC-2A2BA9AD684B}"/>
          </ac:spMkLst>
        </pc:spChg>
        <pc:spChg chg="del">
          <ac:chgData name="Mari Turos" userId="S::martu12@vgregion.se::6b4f8cbd-48a1-49aa-bd28-389d9234375c" providerId="AD" clId="Web-{76AFBE5B-A9E5-2EBE-BC5F-DA8A935CADFD}" dt="2022-05-18T12:41:18.482" v="55"/>
          <ac:spMkLst>
            <pc:docMk/>
            <pc:sldMk cId="2946390592" sldId="498"/>
            <ac:spMk id="5" creationId="{879F9BCD-21C9-4A6B-8B54-63D47DBDF316}"/>
          </ac:spMkLst>
        </pc:spChg>
        <pc:spChg chg="add del">
          <ac:chgData name="Mari Turos" userId="S::martu12@vgregion.se::6b4f8cbd-48a1-49aa-bd28-389d9234375c" providerId="AD" clId="Web-{76AFBE5B-A9E5-2EBE-BC5F-DA8A935CADFD}" dt="2022-05-18T12:41:28.685" v="57"/>
          <ac:spMkLst>
            <pc:docMk/>
            <pc:sldMk cId="2946390592" sldId="498"/>
            <ac:spMk id="6" creationId="{DB5D653F-4BC2-76B0-BB05-E74E7FA979D1}"/>
          </ac:spMkLst>
        </pc:spChg>
        <pc:spChg chg="add del mod">
          <ac:chgData name="Mari Turos" userId="S::martu12@vgregion.se::6b4f8cbd-48a1-49aa-bd28-389d9234375c" providerId="AD" clId="Web-{76AFBE5B-A9E5-2EBE-BC5F-DA8A935CADFD}" dt="2022-05-18T12:42:24.985" v="64"/>
          <ac:spMkLst>
            <pc:docMk/>
            <pc:sldMk cId="2946390592" sldId="498"/>
            <ac:spMk id="8" creationId="{7AC72D55-2C86-D837-9684-D508FA34B9E1}"/>
          </ac:spMkLst>
        </pc:spChg>
        <pc:spChg chg="add del">
          <ac:chgData name="Mari Turos" userId="S::martu12@vgregion.se::6b4f8cbd-48a1-49aa-bd28-389d9234375c" providerId="AD" clId="Web-{76AFBE5B-A9E5-2EBE-BC5F-DA8A935CADFD}" dt="2022-05-18T12:42:18.532" v="61"/>
          <ac:spMkLst>
            <pc:docMk/>
            <pc:sldMk cId="2946390592" sldId="498"/>
            <ac:spMk id="9" creationId="{9F1D12B7-A57D-560B-BB3A-86F2C9D122D5}"/>
          </ac:spMkLst>
        </pc:spChg>
        <pc:spChg chg="add del">
          <ac:chgData name="Mari Turos" userId="S::martu12@vgregion.se::6b4f8cbd-48a1-49aa-bd28-389d9234375c" providerId="AD" clId="Web-{76AFBE5B-A9E5-2EBE-BC5F-DA8A935CADFD}" dt="2022-05-18T12:44:57.025" v="97"/>
          <ac:spMkLst>
            <pc:docMk/>
            <pc:sldMk cId="2946390592" sldId="498"/>
            <ac:spMk id="10" creationId="{BF2E3F58-01B2-448F-4AFA-71E3AC1D2C09}"/>
          </ac:spMkLst>
        </pc:spChg>
        <pc:spChg chg="add mod">
          <ac:chgData name="Mari Turos" userId="S::martu12@vgregion.se::6b4f8cbd-48a1-49aa-bd28-389d9234375c" providerId="AD" clId="Web-{76AFBE5B-A9E5-2EBE-BC5F-DA8A935CADFD}" dt="2022-05-18T12:44:52.025" v="96" actId="20577"/>
          <ac:spMkLst>
            <pc:docMk/>
            <pc:sldMk cId="2946390592" sldId="498"/>
            <ac:spMk id="11" creationId="{2D4CAE8E-2AE6-B423-991C-19A981F96D8C}"/>
          </ac:spMkLst>
        </pc:spChg>
        <pc:picChg chg="mod ord">
          <ac:chgData name="Mari Turos" userId="S::martu12@vgregion.se::6b4f8cbd-48a1-49aa-bd28-389d9234375c" providerId="AD" clId="Web-{76AFBE5B-A9E5-2EBE-BC5F-DA8A935CADFD}" dt="2022-05-18T12:43:41.271" v="72"/>
          <ac:picMkLst>
            <pc:docMk/>
            <pc:sldMk cId="2946390592" sldId="498"/>
            <ac:picMk id="7" creationId="{0C164BBE-1DF8-4CE9-A86C-2B23E2999D1A}"/>
          </ac:picMkLst>
        </pc:picChg>
      </pc:sldChg>
      <pc:sldChg chg="delSp modSp delCm">
        <pc:chgData name="Mari Turos" userId="S::martu12@vgregion.se::6b4f8cbd-48a1-49aa-bd28-389d9234375c" providerId="AD" clId="Web-{76AFBE5B-A9E5-2EBE-BC5F-DA8A935CADFD}" dt="2022-05-18T12:47:08.407" v="108" actId="20577"/>
        <pc:sldMkLst>
          <pc:docMk/>
          <pc:sldMk cId="1585687525" sldId="499"/>
        </pc:sldMkLst>
        <pc:spChg chg="mod">
          <ac:chgData name="Mari Turos" userId="S::martu12@vgregion.se::6b4f8cbd-48a1-49aa-bd28-389d9234375c" providerId="AD" clId="Web-{76AFBE5B-A9E5-2EBE-BC5F-DA8A935CADFD}" dt="2022-05-18T12:46:04.498" v="102" actId="14100"/>
          <ac:spMkLst>
            <pc:docMk/>
            <pc:sldMk cId="1585687525" sldId="499"/>
            <ac:spMk id="8" creationId="{92FCA37B-7289-4CB0-A657-B1D0658155AD}"/>
          </ac:spMkLst>
        </pc:spChg>
        <pc:spChg chg="mod">
          <ac:chgData name="Mari Turos" userId="S::martu12@vgregion.se::6b4f8cbd-48a1-49aa-bd28-389d9234375c" providerId="AD" clId="Web-{76AFBE5B-A9E5-2EBE-BC5F-DA8A935CADFD}" dt="2022-05-18T12:47:08.407" v="108" actId="20577"/>
          <ac:spMkLst>
            <pc:docMk/>
            <pc:sldMk cId="1585687525" sldId="499"/>
            <ac:spMk id="9" creationId="{DA644C3E-8746-4E28-B087-C6A4E9500A57}"/>
          </ac:spMkLst>
        </pc:spChg>
        <pc:spChg chg="del">
          <ac:chgData name="Mari Turos" userId="S::martu12@vgregion.se::6b4f8cbd-48a1-49aa-bd28-389d9234375c" providerId="AD" clId="Web-{76AFBE5B-A9E5-2EBE-BC5F-DA8A935CADFD}" dt="2022-05-18T12:45:08.854" v="98"/>
          <ac:spMkLst>
            <pc:docMk/>
            <pc:sldMk cId="1585687525" sldId="499"/>
            <ac:spMk id="16" creationId="{DF4D0E23-FC66-1FC8-A22A-AEEEFAA018EB}"/>
          </ac:spMkLst>
        </pc:spChg>
        <pc:picChg chg="mod">
          <ac:chgData name="Mari Turos" userId="S::martu12@vgregion.se::6b4f8cbd-48a1-49aa-bd28-389d9234375c" providerId="AD" clId="Web-{76AFBE5B-A9E5-2EBE-BC5F-DA8A935CADFD}" dt="2022-05-18T12:45:36.590" v="99" actId="1076"/>
          <ac:picMkLst>
            <pc:docMk/>
            <pc:sldMk cId="1585687525" sldId="499"/>
            <ac:picMk id="4" creationId="{C3F15A53-09DB-4D2F-BDA0-318A89E98FF5}"/>
          </ac:picMkLst>
        </pc:picChg>
      </pc:sldChg>
      <pc:sldChg chg="addSp delSp modSp addCm delCm modCm">
        <pc:chgData name="Mari Turos" userId="S::martu12@vgregion.se::6b4f8cbd-48a1-49aa-bd28-389d9234375c" providerId="AD" clId="Web-{76AFBE5B-A9E5-2EBE-BC5F-DA8A935CADFD}" dt="2022-05-18T13:25:53.177" v="269"/>
        <pc:sldMkLst>
          <pc:docMk/>
          <pc:sldMk cId="2207627142" sldId="501"/>
        </pc:sldMkLst>
        <pc:spChg chg="mod">
          <ac:chgData name="Mari Turos" userId="S::martu12@vgregion.se::6b4f8cbd-48a1-49aa-bd28-389d9234375c" providerId="AD" clId="Web-{76AFBE5B-A9E5-2EBE-BC5F-DA8A935CADFD}" dt="2022-05-18T13:00:05.497" v="204" actId="1076"/>
          <ac:spMkLst>
            <pc:docMk/>
            <pc:sldMk cId="2207627142" sldId="501"/>
            <ac:spMk id="2" creationId="{81C393C3-8FC8-4A3A-8C0E-32ABF4C3327F}"/>
          </ac:spMkLst>
        </pc:spChg>
        <pc:spChg chg="mod">
          <ac:chgData name="Mari Turos" userId="S::martu12@vgregion.se::6b4f8cbd-48a1-49aa-bd28-389d9234375c" providerId="AD" clId="Web-{76AFBE5B-A9E5-2EBE-BC5F-DA8A935CADFD}" dt="2022-05-18T12:56:11.188" v="173" actId="14100"/>
          <ac:spMkLst>
            <pc:docMk/>
            <pc:sldMk cId="2207627142" sldId="501"/>
            <ac:spMk id="7" creationId="{57D0FAED-398C-4C2C-802F-0D0AB587DBAB}"/>
          </ac:spMkLst>
        </pc:spChg>
        <pc:spChg chg="mod">
          <ac:chgData name="Mari Turos" userId="S::martu12@vgregion.se::6b4f8cbd-48a1-49aa-bd28-389d9234375c" providerId="AD" clId="Web-{76AFBE5B-A9E5-2EBE-BC5F-DA8A935CADFD}" dt="2022-05-18T12:59:48.700" v="203" actId="20577"/>
          <ac:spMkLst>
            <pc:docMk/>
            <pc:sldMk cId="2207627142" sldId="501"/>
            <ac:spMk id="8" creationId="{E15E1A58-FB56-4102-9E87-8F09B9754C38}"/>
          </ac:spMkLst>
        </pc:spChg>
        <pc:spChg chg="del">
          <ac:chgData name="Mari Turos" userId="S::martu12@vgregion.se::6b4f8cbd-48a1-49aa-bd28-389d9234375c" providerId="AD" clId="Web-{76AFBE5B-A9E5-2EBE-BC5F-DA8A935CADFD}" dt="2022-05-18T12:50:15.652" v="109"/>
          <ac:spMkLst>
            <pc:docMk/>
            <pc:sldMk cId="2207627142" sldId="501"/>
            <ac:spMk id="10" creationId="{77FD75A5-0E61-44EA-BA8D-1928AED01C33}"/>
          </ac:spMkLst>
        </pc:spChg>
        <pc:spChg chg="mod">
          <ac:chgData name="Mari Turos" userId="S::martu12@vgregion.se::6b4f8cbd-48a1-49aa-bd28-389d9234375c" providerId="AD" clId="Web-{76AFBE5B-A9E5-2EBE-BC5F-DA8A935CADFD}" dt="2022-05-18T13:18:00.994" v="236" actId="1076"/>
          <ac:spMkLst>
            <pc:docMk/>
            <pc:sldMk cId="2207627142" sldId="501"/>
            <ac:spMk id="15" creationId="{6CAB2463-121B-4D29-94D3-08D12F504733}"/>
          </ac:spMkLst>
        </pc:spChg>
        <pc:spChg chg="add del mod">
          <ac:chgData name="Mari Turos" userId="S::martu12@vgregion.se::6b4f8cbd-48a1-49aa-bd28-389d9234375c" providerId="AD" clId="Web-{76AFBE5B-A9E5-2EBE-BC5F-DA8A935CADFD}" dt="2022-05-18T13:23:07.715" v="264" actId="1076"/>
          <ac:spMkLst>
            <pc:docMk/>
            <pc:sldMk cId="2207627142" sldId="501"/>
            <ac:spMk id="19" creationId="{2AF9F50A-C0F1-4CA0-80B7-9516B878DAE3}"/>
          </ac:spMkLst>
        </pc:spChg>
        <pc:spChg chg="mod">
          <ac:chgData name="Mari Turos" userId="S::martu12@vgregion.se::6b4f8cbd-48a1-49aa-bd28-389d9234375c" providerId="AD" clId="Web-{76AFBE5B-A9E5-2EBE-BC5F-DA8A935CADFD}" dt="2022-05-18T13:21:22.396" v="258" actId="20577"/>
          <ac:spMkLst>
            <pc:docMk/>
            <pc:sldMk cId="2207627142" sldId="501"/>
            <ac:spMk id="20" creationId="{4F5BE1F8-D8DE-4249-88F8-511AB1A2138B}"/>
          </ac:spMkLst>
        </pc:spChg>
        <pc:spChg chg="mod">
          <ac:chgData name="Mari Turos" userId="S::martu12@vgregion.se::6b4f8cbd-48a1-49aa-bd28-389d9234375c" providerId="AD" clId="Web-{76AFBE5B-A9E5-2EBE-BC5F-DA8A935CADFD}" dt="2022-05-18T12:58:53.587" v="195" actId="14100"/>
          <ac:spMkLst>
            <pc:docMk/>
            <pc:sldMk cId="2207627142" sldId="501"/>
            <ac:spMk id="25" creationId="{FDA0FC14-60EB-42F7-995A-677A1305BC0A}"/>
          </ac:spMkLst>
        </pc:spChg>
        <pc:spChg chg="mod">
          <ac:chgData name="Mari Turos" userId="S::martu12@vgregion.se::6b4f8cbd-48a1-49aa-bd28-389d9234375c" providerId="AD" clId="Web-{76AFBE5B-A9E5-2EBE-BC5F-DA8A935CADFD}" dt="2022-05-18T13:24:12.687" v="267" actId="14100"/>
          <ac:spMkLst>
            <pc:docMk/>
            <pc:sldMk cId="2207627142" sldId="501"/>
            <ac:spMk id="29" creationId="{123E175B-3228-4CCE-A6CC-8544E9722C60}"/>
          </ac:spMkLst>
        </pc:spChg>
        <pc:spChg chg="mod">
          <ac:chgData name="Mari Turos" userId="S::martu12@vgregion.se::6b4f8cbd-48a1-49aa-bd28-389d9234375c" providerId="AD" clId="Web-{76AFBE5B-A9E5-2EBE-BC5F-DA8A935CADFD}" dt="2022-05-18T12:57:59.037" v="192" actId="1076"/>
          <ac:spMkLst>
            <pc:docMk/>
            <pc:sldMk cId="2207627142" sldId="501"/>
            <ac:spMk id="32" creationId="{A49DDC8B-0810-4C5B-8306-4054E34C7282}"/>
          </ac:spMkLst>
        </pc:spChg>
        <pc:spChg chg="mod">
          <ac:chgData name="Mari Turos" userId="S::martu12@vgregion.se::6b4f8cbd-48a1-49aa-bd28-389d9234375c" providerId="AD" clId="Web-{76AFBE5B-A9E5-2EBE-BC5F-DA8A935CADFD}" dt="2022-05-18T12:57:34.973" v="186" actId="1076"/>
          <ac:spMkLst>
            <pc:docMk/>
            <pc:sldMk cId="2207627142" sldId="501"/>
            <ac:spMk id="38" creationId="{973C123C-675D-4A60-88CA-272F9A02AC40}"/>
          </ac:spMkLst>
        </pc:spChg>
        <pc:spChg chg="mod">
          <ac:chgData name="Mari Turos" userId="S::martu12@vgregion.se::6b4f8cbd-48a1-49aa-bd28-389d9234375c" providerId="AD" clId="Web-{76AFBE5B-A9E5-2EBE-BC5F-DA8A935CADFD}" dt="2022-05-18T13:21:17.834" v="257" actId="20577"/>
          <ac:spMkLst>
            <pc:docMk/>
            <pc:sldMk cId="2207627142" sldId="501"/>
            <ac:spMk id="40" creationId="{9909F095-AB99-44E6-9AFF-78B3288B18E8}"/>
          </ac:spMkLst>
        </pc:spChg>
        <pc:grpChg chg="mod">
          <ac:chgData name="Mari Turos" userId="S::martu12@vgregion.se::6b4f8cbd-48a1-49aa-bd28-389d9234375c" providerId="AD" clId="Web-{76AFBE5B-A9E5-2EBE-BC5F-DA8A935CADFD}" dt="2022-05-18T12:57:58.943" v="187" actId="1076"/>
          <ac:grpSpMkLst>
            <pc:docMk/>
            <pc:sldMk cId="2207627142" sldId="501"/>
            <ac:grpSpMk id="4" creationId="{5263EF94-C53D-402B-A54C-A4048EB6D439}"/>
          </ac:grpSpMkLst>
        </pc:grpChg>
        <pc:picChg chg="mod">
          <ac:chgData name="Mari Turos" userId="S::martu12@vgregion.se::6b4f8cbd-48a1-49aa-bd28-389d9234375c" providerId="AD" clId="Web-{76AFBE5B-A9E5-2EBE-BC5F-DA8A935CADFD}" dt="2022-05-18T13:20:40.441" v="252" actId="1076"/>
          <ac:picMkLst>
            <pc:docMk/>
            <pc:sldMk cId="2207627142" sldId="501"/>
            <ac:picMk id="23" creationId="{A37E0772-DA3F-4150-A29E-DCF05A040307}"/>
          </ac:picMkLst>
        </pc:picChg>
        <pc:picChg chg="del">
          <ac:chgData name="Mari Turos" userId="S::martu12@vgregion.se::6b4f8cbd-48a1-49aa-bd28-389d9234375c" providerId="AD" clId="Web-{76AFBE5B-A9E5-2EBE-BC5F-DA8A935CADFD}" dt="2022-05-18T12:50:27.997" v="111"/>
          <ac:picMkLst>
            <pc:docMk/>
            <pc:sldMk cId="2207627142" sldId="501"/>
            <ac:picMk id="24" creationId="{E6CA254B-0F05-466B-8B42-1271F2968B75}"/>
          </ac:picMkLst>
        </pc:picChg>
        <pc:picChg chg="mod">
          <ac:chgData name="Mari Turos" userId="S::martu12@vgregion.se::6b4f8cbd-48a1-49aa-bd28-389d9234375c" providerId="AD" clId="Web-{76AFBE5B-A9E5-2EBE-BC5F-DA8A935CADFD}" dt="2022-05-18T13:22:45.354" v="263" actId="1076"/>
          <ac:picMkLst>
            <pc:docMk/>
            <pc:sldMk cId="2207627142" sldId="501"/>
            <ac:picMk id="26" creationId="{B71727D7-FD13-4685-A178-E46DABC36032}"/>
          </ac:picMkLst>
        </pc:picChg>
        <pc:picChg chg="mod">
          <ac:chgData name="Mari Turos" userId="S::martu12@vgregion.se::6b4f8cbd-48a1-49aa-bd28-389d9234375c" providerId="AD" clId="Web-{76AFBE5B-A9E5-2EBE-BC5F-DA8A935CADFD}" dt="2022-05-18T13:20:32.597" v="251" actId="1076"/>
          <ac:picMkLst>
            <pc:docMk/>
            <pc:sldMk cId="2207627142" sldId="501"/>
            <ac:picMk id="27" creationId="{E3FA5BBD-8D9E-4E36-81E2-A4EDDD5D660C}"/>
          </ac:picMkLst>
        </pc:picChg>
        <pc:picChg chg="mod">
          <ac:chgData name="Mari Turos" userId="S::martu12@vgregion.se::6b4f8cbd-48a1-49aa-bd28-389d9234375c" providerId="AD" clId="Web-{76AFBE5B-A9E5-2EBE-BC5F-DA8A935CADFD}" dt="2022-05-18T13:18:07.729" v="237" actId="1076"/>
          <ac:picMkLst>
            <pc:docMk/>
            <pc:sldMk cId="2207627142" sldId="501"/>
            <ac:picMk id="33" creationId="{381C0008-DCB6-4F98-8FE8-C22490725775}"/>
          </ac:picMkLst>
        </pc:picChg>
        <pc:cxnChg chg="del">
          <ac:chgData name="Mari Turos" userId="S::martu12@vgregion.se::6b4f8cbd-48a1-49aa-bd28-389d9234375c" providerId="AD" clId="Web-{76AFBE5B-A9E5-2EBE-BC5F-DA8A935CADFD}" dt="2022-05-18T12:50:30.231" v="112"/>
          <ac:cxnSpMkLst>
            <pc:docMk/>
            <pc:sldMk cId="2207627142" sldId="501"/>
            <ac:cxnSpMk id="5" creationId="{0B0DA07B-59E5-4BCD-A459-7FE86BB142C4}"/>
          </ac:cxnSpMkLst>
        </pc:cxnChg>
        <pc:cxnChg chg="del">
          <ac:chgData name="Mari Turos" userId="S::martu12@vgregion.se::6b4f8cbd-48a1-49aa-bd28-389d9234375c" providerId="AD" clId="Web-{76AFBE5B-A9E5-2EBE-BC5F-DA8A935CADFD}" dt="2022-05-18T12:50:22.449" v="110"/>
          <ac:cxnSpMkLst>
            <pc:docMk/>
            <pc:sldMk cId="2207627142" sldId="501"/>
            <ac:cxnSpMk id="14" creationId="{979CDDE7-FB40-446C-8DBB-80E31CDFE3BF}"/>
          </ac:cxnSpMkLst>
        </pc:cxnChg>
      </pc:sldChg>
      <pc:sldChg chg="delCm">
        <pc:chgData name="Mari Turos" userId="S::martu12@vgregion.se::6b4f8cbd-48a1-49aa-bd28-389d9234375c" providerId="AD" clId="Web-{76AFBE5B-A9E5-2EBE-BC5F-DA8A935CADFD}" dt="2022-05-18T13:26:12.975" v="270"/>
        <pc:sldMkLst>
          <pc:docMk/>
          <pc:sldMk cId="1939334623" sldId="502"/>
        </pc:sldMkLst>
      </pc:sldChg>
      <pc:sldChg chg="addCm">
        <pc:chgData name="Mari Turos" userId="S::martu12@vgregion.se::6b4f8cbd-48a1-49aa-bd28-389d9234375c" providerId="AD" clId="Web-{76AFBE5B-A9E5-2EBE-BC5F-DA8A935CADFD}" dt="2022-05-18T13:26:42.758" v="271"/>
        <pc:sldMkLst>
          <pc:docMk/>
          <pc:sldMk cId="3364171013" sldId="503"/>
        </pc:sldMkLst>
      </pc:sldChg>
      <pc:sldChg chg="addSp delSp modSp">
        <pc:chgData name="Mari Turos" userId="S::martu12@vgregion.se::6b4f8cbd-48a1-49aa-bd28-389d9234375c" providerId="AD" clId="Web-{76AFBE5B-A9E5-2EBE-BC5F-DA8A935CADFD}" dt="2022-05-18T13:27:39.917" v="274"/>
        <pc:sldMkLst>
          <pc:docMk/>
          <pc:sldMk cId="2380992205" sldId="504"/>
        </pc:sldMkLst>
        <pc:grpChg chg="add del mod">
          <ac:chgData name="Mari Turos" userId="S::martu12@vgregion.se::6b4f8cbd-48a1-49aa-bd28-389d9234375c" providerId="AD" clId="Web-{76AFBE5B-A9E5-2EBE-BC5F-DA8A935CADFD}" dt="2022-05-18T13:27:39.917" v="274"/>
          <ac:grpSpMkLst>
            <pc:docMk/>
            <pc:sldMk cId="2380992205" sldId="504"/>
            <ac:grpSpMk id="3" creationId="{F8056D93-2D1F-90DA-1E13-8B26D1FA8378}"/>
          </ac:grpSpMkLst>
        </pc:grpChg>
      </pc:sldChg>
      <pc:sldChg chg="delCm">
        <pc:chgData name="Mari Turos" userId="S::martu12@vgregion.se::6b4f8cbd-48a1-49aa-bd28-389d9234375c" providerId="AD" clId="Web-{76AFBE5B-A9E5-2EBE-BC5F-DA8A935CADFD}" dt="2022-05-18T13:28:06.137" v="275"/>
        <pc:sldMkLst>
          <pc:docMk/>
          <pc:sldMk cId="2577788943" sldId="505"/>
        </pc:sldMkLst>
      </pc:sldChg>
      <pc:sldChg chg="modSp">
        <pc:chgData name="Mari Turos" userId="S::martu12@vgregion.se::6b4f8cbd-48a1-49aa-bd28-389d9234375c" providerId="AD" clId="Web-{76AFBE5B-A9E5-2EBE-BC5F-DA8A935CADFD}" dt="2022-05-18T13:30:07.675" v="283" actId="20577"/>
        <pc:sldMkLst>
          <pc:docMk/>
          <pc:sldMk cId="3679488530" sldId="507"/>
        </pc:sldMkLst>
        <pc:spChg chg="mod">
          <ac:chgData name="Mari Turos" userId="S::martu12@vgregion.se::6b4f8cbd-48a1-49aa-bd28-389d9234375c" providerId="AD" clId="Web-{76AFBE5B-A9E5-2EBE-BC5F-DA8A935CADFD}" dt="2022-05-18T13:30:07.675" v="283" actId="20577"/>
          <ac:spMkLst>
            <pc:docMk/>
            <pc:sldMk cId="3679488530" sldId="507"/>
            <ac:spMk id="2" creationId="{AADC6A7A-CE1C-4D63-942D-3A530032DD4B}"/>
          </ac:spMkLst>
        </pc:spChg>
      </pc:sldChg>
      <pc:sldChg chg="addSp delSp modSp delCm">
        <pc:chgData name="Mari Turos" userId="S::martu12@vgregion.se::6b4f8cbd-48a1-49aa-bd28-389d9234375c" providerId="AD" clId="Web-{76AFBE5B-A9E5-2EBE-BC5F-DA8A935CADFD}" dt="2022-05-18T13:33:23.046" v="292" actId="1076"/>
        <pc:sldMkLst>
          <pc:docMk/>
          <pc:sldMk cId="2633582473" sldId="508"/>
        </pc:sldMkLst>
        <pc:spChg chg="add">
          <ac:chgData name="Mari Turos" userId="S::martu12@vgregion.se::6b4f8cbd-48a1-49aa-bd28-389d9234375c" providerId="AD" clId="Web-{76AFBE5B-A9E5-2EBE-BC5F-DA8A935CADFD}" dt="2022-05-18T13:32:31.746" v="288"/>
          <ac:spMkLst>
            <pc:docMk/>
            <pc:sldMk cId="2633582473" sldId="508"/>
            <ac:spMk id="4" creationId="{8C90588B-81F3-A28C-FEBF-AD5C6EC06D53}"/>
          </ac:spMkLst>
        </pc:spChg>
        <pc:spChg chg="del">
          <ac:chgData name="Mari Turos" userId="S::martu12@vgregion.se::6b4f8cbd-48a1-49aa-bd28-389d9234375c" providerId="AD" clId="Web-{76AFBE5B-A9E5-2EBE-BC5F-DA8A935CADFD}" dt="2022-05-18T13:32:55.028" v="291"/>
          <ac:spMkLst>
            <pc:docMk/>
            <pc:sldMk cId="2633582473" sldId="508"/>
            <ac:spMk id="6" creationId="{26F12116-C7EE-44FE-A0B7-3D3687BD8FAD}"/>
          </ac:spMkLst>
        </pc:spChg>
        <pc:spChg chg="mod">
          <ac:chgData name="Mari Turos" userId="S::martu12@vgregion.se::6b4f8cbd-48a1-49aa-bd28-389d9234375c" providerId="AD" clId="Web-{76AFBE5B-A9E5-2EBE-BC5F-DA8A935CADFD}" dt="2022-05-18T13:33:23.046" v="292" actId="1076"/>
          <ac:spMkLst>
            <pc:docMk/>
            <pc:sldMk cId="2633582473" sldId="508"/>
            <ac:spMk id="8" creationId="{4B9EE8B9-5DC7-4FE3-98DE-23BD8BD8AD11}"/>
          </ac:spMkLst>
        </pc:spChg>
        <pc:grpChg chg="add del">
          <ac:chgData name="Mari Turos" userId="S::martu12@vgregion.se::6b4f8cbd-48a1-49aa-bd28-389d9234375c" providerId="AD" clId="Web-{76AFBE5B-A9E5-2EBE-BC5F-DA8A935CADFD}" dt="2022-05-18T13:32:14.761" v="287"/>
          <ac:grpSpMkLst>
            <pc:docMk/>
            <pc:sldMk cId="2633582473" sldId="508"/>
            <ac:grpSpMk id="3" creationId="{004EFC60-52D1-BA62-AE8C-2852E6DAC516}"/>
          </ac:grpSpMkLst>
        </pc:grpChg>
      </pc:sldChg>
      <pc:sldChg chg="addSp delSp">
        <pc:chgData name="Mari Turos" userId="S::martu12@vgregion.se::6b4f8cbd-48a1-49aa-bd28-389d9234375c" providerId="AD" clId="Web-{76AFBE5B-A9E5-2EBE-BC5F-DA8A935CADFD}" dt="2022-05-18T13:33:49.625" v="294"/>
        <pc:sldMkLst>
          <pc:docMk/>
          <pc:sldMk cId="3757958267" sldId="510"/>
        </pc:sldMkLst>
        <pc:spChg chg="add">
          <ac:chgData name="Mari Turos" userId="S::martu12@vgregion.se::6b4f8cbd-48a1-49aa-bd28-389d9234375c" providerId="AD" clId="Web-{76AFBE5B-A9E5-2EBE-BC5F-DA8A935CADFD}" dt="2022-05-18T13:33:46.609" v="293"/>
          <ac:spMkLst>
            <pc:docMk/>
            <pc:sldMk cId="3757958267" sldId="510"/>
            <ac:spMk id="4" creationId="{9333DB05-98EC-A22A-947D-FF1088E06B90}"/>
          </ac:spMkLst>
        </pc:spChg>
        <pc:spChg chg="del">
          <ac:chgData name="Mari Turos" userId="S::martu12@vgregion.se::6b4f8cbd-48a1-49aa-bd28-389d9234375c" providerId="AD" clId="Web-{76AFBE5B-A9E5-2EBE-BC5F-DA8A935CADFD}" dt="2022-05-18T13:33:49.625" v="294"/>
          <ac:spMkLst>
            <pc:docMk/>
            <pc:sldMk cId="3757958267" sldId="510"/>
            <ac:spMk id="7" creationId="{F6E90AB3-5886-40FD-914E-A6DB5ACC1939}"/>
          </ac:spMkLst>
        </pc:spChg>
      </pc:sldChg>
      <pc:sldChg chg="delCm">
        <pc:chgData name="Mari Turos" userId="S::martu12@vgregion.se::6b4f8cbd-48a1-49aa-bd28-389d9234375c" providerId="AD" clId="Web-{76AFBE5B-A9E5-2EBE-BC5F-DA8A935CADFD}" dt="2022-05-18T13:34:16.955" v="295"/>
        <pc:sldMkLst>
          <pc:docMk/>
          <pc:sldMk cId="2991326243" sldId="511"/>
        </pc:sldMkLst>
      </pc:sldChg>
      <pc:sldChg chg="modSp delCm">
        <pc:chgData name="Mari Turos" userId="S::martu12@vgregion.se::6b4f8cbd-48a1-49aa-bd28-389d9234375c" providerId="AD" clId="Web-{76AFBE5B-A9E5-2EBE-BC5F-DA8A935CADFD}" dt="2022-05-18T13:39:20.472" v="315" actId="20577"/>
        <pc:sldMkLst>
          <pc:docMk/>
          <pc:sldMk cId="1800093775" sldId="512"/>
        </pc:sldMkLst>
        <pc:spChg chg="mod">
          <ac:chgData name="Mari Turos" userId="S::martu12@vgregion.se::6b4f8cbd-48a1-49aa-bd28-389d9234375c" providerId="AD" clId="Web-{76AFBE5B-A9E5-2EBE-BC5F-DA8A935CADFD}" dt="2022-05-18T13:37:56.217" v="296" actId="20577"/>
          <ac:spMkLst>
            <pc:docMk/>
            <pc:sldMk cId="1800093775" sldId="512"/>
            <ac:spMk id="2" creationId="{AD7DB3F7-D09B-40E2-BC06-AB5C11E52F97}"/>
          </ac:spMkLst>
        </pc:spChg>
        <pc:spChg chg="mod">
          <ac:chgData name="Mari Turos" userId="S::martu12@vgregion.se::6b4f8cbd-48a1-49aa-bd28-389d9234375c" providerId="AD" clId="Web-{76AFBE5B-A9E5-2EBE-BC5F-DA8A935CADFD}" dt="2022-05-18T13:39:20.472" v="315" actId="20577"/>
          <ac:spMkLst>
            <pc:docMk/>
            <pc:sldMk cId="1800093775" sldId="512"/>
            <ac:spMk id="3" creationId="{9AD276B4-DB67-4061-82C7-1955DF86EBEE}"/>
          </ac:spMkLst>
        </pc:spChg>
      </pc:sldChg>
      <pc:sldChg chg="modSp">
        <pc:chgData name="Mari Turos" userId="S::martu12@vgregion.se::6b4f8cbd-48a1-49aa-bd28-389d9234375c" providerId="AD" clId="Web-{76AFBE5B-A9E5-2EBE-BC5F-DA8A935CADFD}" dt="2022-05-18T13:40:17.850" v="321" actId="20577"/>
        <pc:sldMkLst>
          <pc:docMk/>
          <pc:sldMk cId="541038372" sldId="513"/>
        </pc:sldMkLst>
        <pc:spChg chg="mod">
          <ac:chgData name="Mari Turos" userId="S::martu12@vgregion.se::6b4f8cbd-48a1-49aa-bd28-389d9234375c" providerId="AD" clId="Web-{76AFBE5B-A9E5-2EBE-BC5F-DA8A935CADFD}" dt="2022-05-18T13:40:17.850" v="321" actId="20577"/>
          <ac:spMkLst>
            <pc:docMk/>
            <pc:sldMk cId="541038372" sldId="513"/>
            <ac:spMk id="2" creationId="{AADC6A7A-CE1C-4D63-942D-3A530032DD4B}"/>
          </ac:spMkLst>
        </pc:spChg>
      </pc:sldChg>
      <pc:sldChg chg="delCm">
        <pc:chgData name="Mari Turos" userId="S::martu12@vgregion.se::6b4f8cbd-48a1-49aa-bd28-389d9234375c" providerId="AD" clId="Web-{76AFBE5B-A9E5-2EBE-BC5F-DA8A935CADFD}" dt="2022-05-18T13:42:19.028" v="322"/>
        <pc:sldMkLst>
          <pc:docMk/>
          <pc:sldMk cId="2273445472" sldId="514"/>
        </pc:sldMkLst>
      </pc:sldChg>
      <pc:sldChg chg="modSp delCm">
        <pc:chgData name="Mari Turos" userId="S::martu12@vgregion.se::6b4f8cbd-48a1-49aa-bd28-389d9234375c" providerId="AD" clId="Web-{76AFBE5B-A9E5-2EBE-BC5F-DA8A935CADFD}" dt="2022-05-18T14:02:01.719" v="360" actId="1076"/>
        <pc:sldMkLst>
          <pc:docMk/>
          <pc:sldMk cId="2746484576" sldId="515"/>
        </pc:sldMkLst>
        <pc:spChg chg="mod">
          <ac:chgData name="Mari Turos" userId="S::martu12@vgregion.se::6b4f8cbd-48a1-49aa-bd28-389d9234375c" providerId="AD" clId="Web-{76AFBE5B-A9E5-2EBE-BC5F-DA8A935CADFD}" dt="2022-05-18T13:42:40.733" v="324" actId="20577"/>
          <ac:spMkLst>
            <pc:docMk/>
            <pc:sldMk cId="2746484576" sldId="515"/>
            <ac:spMk id="2" creationId="{9F511512-083B-4B15-BDC2-92B58B92D72D}"/>
          </ac:spMkLst>
        </pc:spChg>
        <pc:spChg chg="mod">
          <ac:chgData name="Mari Turos" userId="S::martu12@vgregion.se::6b4f8cbd-48a1-49aa-bd28-389d9234375c" providerId="AD" clId="Web-{76AFBE5B-A9E5-2EBE-BC5F-DA8A935CADFD}" dt="2022-05-18T14:01:57.188" v="359" actId="20577"/>
          <ac:spMkLst>
            <pc:docMk/>
            <pc:sldMk cId="2746484576" sldId="515"/>
            <ac:spMk id="20" creationId="{7DC1989C-9793-4B0F-8B3C-387025F6DD3B}"/>
          </ac:spMkLst>
        </pc:spChg>
        <pc:picChg chg="mod">
          <ac:chgData name="Mari Turos" userId="S::martu12@vgregion.se::6b4f8cbd-48a1-49aa-bd28-389d9234375c" providerId="AD" clId="Web-{76AFBE5B-A9E5-2EBE-BC5F-DA8A935CADFD}" dt="2022-05-18T14:02:01.719" v="360" actId="1076"/>
          <ac:picMkLst>
            <pc:docMk/>
            <pc:sldMk cId="2746484576" sldId="515"/>
            <ac:picMk id="8" creationId="{01C7312F-FF10-439C-8810-D742B38843FE}"/>
          </ac:picMkLst>
        </pc:picChg>
      </pc:sldChg>
      <pc:sldChg chg="addSp modSp">
        <pc:chgData name="Mari Turos" userId="S::martu12@vgregion.se::6b4f8cbd-48a1-49aa-bd28-389d9234375c" providerId="AD" clId="Web-{76AFBE5B-A9E5-2EBE-BC5F-DA8A935CADFD}" dt="2022-05-18T14:02:43.815" v="362"/>
        <pc:sldMkLst>
          <pc:docMk/>
          <pc:sldMk cId="1781709062" sldId="517"/>
        </pc:sldMkLst>
        <pc:picChg chg="add mod">
          <ac:chgData name="Mari Turos" userId="S::martu12@vgregion.se::6b4f8cbd-48a1-49aa-bd28-389d9234375c" providerId="AD" clId="Web-{76AFBE5B-A9E5-2EBE-BC5F-DA8A935CADFD}" dt="2022-05-18T14:02:43.815" v="362"/>
          <ac:picMkLst>
            <pc:docMk/>
            <pc:sldMk cId="1781709062" sldId="517"/>
            <ac:picMk id="3" creationId="{76B8EF77-A957-1B37-7402-78D09A745EF7}"/>
          </ac:picMkLst>
        </pc:picChg>
      </pc:sldChg>
      <pc:sldChg chg="delSp">
        <pc:chgData name="Mari Turos" userId="S::martu12@vgregion.se::6b4f8cbd-48a1-49aa-bd28-389d9234375c" providerId="AD" clId="Web-{76AFBE5B-A9E5-2EBE-BC5F-DA8A935CADFD}" dt="2022-05-18T14:02:40.299" v="361"/>
        <pc:sldMkLst>
          <pc:docMk/>
          <pc:sldMk cId="1439113946" sldId="518"/>
        </pc:sldMkLst>
        <pc:spChg chg="del">
          <ac:chgData name="Mari Turos" userId="S::martu12@vgregion.se::6b4f8cbd-48a1-49aa-bd28-389d9234375c" providerId="AD" clId="Web-{76AFBE5B-A9E5-2EBE-BC5F-DA8A935CADFD}" dt="2022-05-18T14:02:40.299" v="361"/>
          <ac:spMkLst>
            <pc:docMk/>
            <pc:sldMk cId="1439113946" sldId="518"/>
            <ac:spMk id="5" creationId="{E633F317-362D-491E-A121-942E9819EA5B}"/>
          </ac:spMkLst>
        </pc:spChg>
        <pc:picChg chg="del">
          <ac:chgData name="Mari Turos" userId="S::martu12@vgregion.se::6b4f8cbd-48a1-49aa-bd28-389d9234375c" providerId="AD" clId="Web-{76AFBE5B-A9E5-2EBE-BC5F-DA8A935CADFD}" dt="2022-05-18T14:02:40.299" v="361"/>
          <ac:picMkLst>
            <pc:docMk/>
            <pc:sldMk cId="1439113946" sldId="518"/>
            <ac:picMk id="4" creationId="{089796B1-EA26-4368-9F27-D970B80E79E9}"/>
          </ac:picMkLst>
        </pc:picChg>
      </pc:sldChg>
    </pc:docChg>
  </pc:docChgLst>
  <pc:docChgLst>
    <pc:chgData name="Marie Ahlberg" userId="5029f755-04d2-4d74-bbbb-0129ce8e4c75" providerId="ADAL" clId="{4794833F-54C5-4EAA-BD89-5DC26AB925C1}"/>
    <pc:docChg chg="undo custSel addSld delSld modSld sldOrd">
      <pc:chgData name="Marie Ahlberg" userId="5029f755-04d2-4d74-bbbb-0129ce8e4c75" providerId="ADAL" clId="{4794833F-54C5-4EAA-BD89-5DC26AB925C1}" dt="2022-12-19T16:30:33.985" v="2137" actId="20577"/>
      <pc:docMkLst>
        <pc:docMk/>
      </pc:docMkLst>
      <pc:sldChg chg="modNotesTx">
        <pc:chgData name="Marie Ahlberg" userId="5029f755-04d2-4d74-bbbb-0129ce8e4c75" providerId="ADAL" clId="{4794833F-54C5-4EAA-BD89-5DC26AB925C1}" dt="2022-07-08T05:51:13.706" v="405" actId="20577"/>
        <pc:sldMkLst>
          <pc:docMk/>
          <pc:sldMk cId="1122106299" sldId="280"/>
        </pc:sldMkLst>
      </pc:sldChg>
      <pc:sldChg chg="modNotesTx">
        <pc:chgData name="Marie Ahlberg" userId="5029f755-04d2-4d74-bbbb-0129ce8e4c75" providerId="ADAL" clId="{4794833F-54C5-4EAA-BD89-5DC26AB925C1}" dt="2022-07-08T05:53:59.227" v="515" actId="20577"/>
        <pc:sldMkLst>
          <pc:docMk/>
          <pc:sldMk cId="3519974238" sldId="282"/>
        </pc:sldMkLst>
      </pc:sldChg>
      <pc:sldChg chg="modSp mod ord modNotesTx">
        <pc:chgData name="Marie Ahlberg" userId="5029f755-04d2-4d74-bbbb-0129ce8e4c75" providerId="ADAL" clId="{4794833F-54C5-4EAA-BD89-5DC26AB925C1}" dt="2022-09-19T13:15:44.640" v="1846" actId="20577"/>
        <pc:sldMkLst>
          <pc:docMk/>
          <pc:sldMk cId="1014345756" sldId="283"/>
        </pc:sldMkLst>
        <pc:spChg chg="mod">
          <ac:chgData name="Marie Ahlberg" userId="5029f755-04d2-4d74-bbbb-0129ce8e4c75" providerId="ADAL" clId="{4794833F-54C5-4EAA-BD89-5DC26AB925C1}" dt="2022-07-08T06:05:01.085" v="901" actId="20577"/>
          <ac:spMkLst>
            <pc:docMk/>
            <pc:sldMk cId="1014345756" sldId="283"/>
            <ac:spMk id="2" creationId="{94B40C87-2C88-4AB6-9539-8AFA40078A96}"/>
          </ac:spMkLst>
        </pc:spChg>
        <pc:spChg chg="mod">
          <ac:chgData name="Marie Ahlberg" userId="5029f755-04d2-4d74-bbbb-0129ce8e4c75" providerId="ADAL" clId="{4794833F-54C5-4EAA-BD89-5DC26AB925C1}" dt="2022-09-19T13:15:44.640" v="1846" actId="20577"/>
          <ac:spMkLst>
            <pc:docMk/>
            <pc:sldMk cId="1014345756" sldId="283"/>
            <ac:spMk id="3" creationId="{3DD7C751-401B-4645-8EFF-B9A87136EEB7}"/>
          </ac:spMkLst>
        </pc:spChg>
      </pc:sldChg>
      <pc:sldChg chg="modSp mod modNotesTx">
        <pc:chgData name="Marie Ahlberg" userId="5029f755-04d2-4d74-bbbb-0129ce8e4c75" providerId="ADAL" clId="{4794833F-54C5-4EAA-BD89-5DC26AB925C1}" dt="2022-07-08T06:01:08.663" v="854" actId="20577"/>
        <pc:sldMkLst>
          <pc:docMk/>
          <pc:sldMk cId="1778551455" sldId="297"/>
        </pc:sldMkLst>
        <pc:picChg chg="mod">
          <ac:chgData name="Marie Ahlberg" userId="5029f755-04d2-4d74-bbbb-0129ce8e4c75" providerId="ADAL" clId="{4794833F-54C5-4EAA-BD89-5DC26AB925C1}" dt="2022-07-08T05:55:01.862" v="559" actId="1076"/>
          <ac:picMkLst>
            <pc:docMk/>
            <pc:sldMk cId="1778551455" sldId="297"/>
            <ac:picMk id="6" creationId="{9A188C3D-781D-454B-B516-B7CB09A343BD}"/>
          </ac:picMkLst>
        </pc:picChg>
      </pc:sldChg>
      <pc:sldChg chg="modNotesTx">
        <pc:chgData name="Marie Ahlberg" userId="5029f755-04d2-4d74-bbbb-0129ce8e4c75" providerId="ADAL" clId="{4794833F-54C5-4EAA-BD89-5DC26AB925C1}" dt="2022-07-08T06:01:24.186" v="856"/>
        <pc:sldMkLst>
          <pc:docMk/>
          <pc:sldMk cId="3502418109" sldId="298"/>
        </pc:sldMkLst>
      </pc:sldChg>
      <pc:sldChg chg="del">
        <pc:chgData name="Marie Ahlberg" userId="5029f755-04d2-4d74-bbbb-0129ce8e4c75" providerId="ADAL" clId="{4794833F-54C5-4EAA-BD89-5DC26AB925C1}" dt="2022-07-08T06:00:18.908" v="851" actId="47"/>
        <pc:sldMkLst>
          <pc:docMk/>
          <pc:sldMk cId="3565542003" sldId="300"/>
        </pc:sldMkLst>
      </pc:sldChg>
      <pc:sldChg chg="del modNotesTx">
        <pc:chgData name="Marie Ahlberg" userId="5029f755-04d2-4d74-bbbb-0129ce8e4c75" providerId="ADAL" clId="{4794833F-54C5-4EAA-BD89-5DC26AB925C1}" dt="2022-07-08T06:02:28.989" v="866" actId="47"/>
        <pc:sldMkLst>
          <pc:docMk/>
          <pc:sldMk cId="3669708826" sldId="305"/>
        </pc:sldMkLst>
      </pc:sldChg>
      <pc:sldChg chg="modSp mod ord modNotesTx">
        <pc:chgData name="Marie Ahlberg" userId="5029f755-04d2-4d74-bbbb-0129ce8e4c75" providerId="ADAL" clId="{4794833F-54C5-4EAA-BD89-5DC26AB925C1}" dt="2022-08-23T08:48:10.962" v="1281" actId="20577"/>
        <pc:sldMkLst>
          <pc:docMk/>
          <pc:sldMk cId="1080363397" sldId="308"/>
        </pc:sldMkLst>
        <pc:spChg chg="mod">
          <ac:chgData name="Marie Ahlberg" userId="5029f755-04d2-4d74-bbbb-0129ce8e4c75" providerId="ADAL" clId="{4794833F-54C5-4EAA-BD89-5DC26AB925C1}" dt="2022-07-08T05:58:58.507" v="740" actId="20577"/>
          <ac:spMkLst>
            <pc:docMk/>
            <pc:sldMk cId="1080363397" sldId="308"/>
            <ac:spMk id="2" creationId="{EA39A90B-42E9-4C12-B263-500EC0697A59}"/>
          </ac:spMkLst>
        </pc:spChg>
        <pc:spChg chg="mod">
          <ac:chgData name="Marie Ahlberg" userId="5029f755-04d2-4d74-bbbb-0129ce8e4c75" providerId="ADAL" clId="{4794833F-54C5-4EAA-BD89-5DC26AB925C1}" dt="2022-08-23T08:48:10.962" v="1281" actId="20577"/>
          <ac:spMkLst>
            <pc:docMk/>
            <pc:sldMk cId="1080363397" sldId="308"/>
            <ac:spMk id="3" creationId="{FA17C699-6199-42EA-8AC8-D783E3738EBB}"/>
          </ac:spMkLst>
        </pc:spChg>
      </pc:sldChg>
      <pc:sldChg chg="modSp mod modNotesTx">
        <pc:chgData name="Marie Ahlberg" userId="5029f755-04d2-4d74-bbbb-0129ce8e4c75" providerId="ADAL" clId="{4794833F-54C5-4EAA-BD89-5DC26AB925C1}" dt="2022-12-19T16:27:29.080" v="2109" actId="20577"/>
        <pc:sldMkLst>
          <pc:docMk/>
          <pc:sldMk cId="384955821" sldId="349"/>
        </pc:sldMkLst>
        <pc:spChg chg="mod">
          <ac:chgData name="Marie Ahlberg" userId="5029f755-04d2-4d74-bbbb-0129ce8e4c75" providerId="ADAL" clId="{4794833F-54C5-4EAA-BD89-5DC26AB925C1}" dt="2022-12-19T16:27:29.080" v="2109" actId="20577"/>
          <ac:spMkLst>
            <pc:docMk/>
            <pc:sldMk cId="384955821" sldId="349"/>
            <ac:spMk id="4" creationId="{7917E4A1-FE11-141E-CFC2-AE25B9A228BA}"/>
          </ac:spMkLst>
        </pc:spChg>
      </pc:sldChg>
      <pc:sldChg chg="modNotesTx">
        <pc:chgData name="Marie Ahlberg" userId="5029f755-04d2-4d74-bbbb-0129ce8e4c75" providerId="ADAL" clId="{4794833F-54C5-4EAA-BD89-5DC26AB925C1}" dt="2022-12-19T16:26:59.259" v="2097" actId="20577"/>
        <pc:sldMkLst>
          <pc:docMk/>
          <pc:sldMk cId="215384682" sldId="418"/>
        </pc:sldMkLst>
      </pc:sldChg>
      <pc:sldChg chg="modSp mod ord modNotesTx">
        <pc:chgData name="Marie Ahlberg" userId="5029f755-04d2-4d74-bbbb-0129ce8e4c75" providerId="ADAL" clId="{4794833F-54C5-4EAA-BD89-5DC26AB925C1}" dt="2022-07-08T09:24:37.645" v="1279" actId="20577"/>
        <pc:sldMkLst>
          <pc:docMk/>
          <pc:sldMk cId="3571693340" sldId="427"/>
        </pc:sldMkLst>
        <pc:spChg chg="mod">
          <ac:chgData name="Marie Ahlberg" userId="5029f755-04d2-4d74-bbbb-0129ce8e4c75" providerId="ADAL" clId="{4794833F-54C5-4EAA-BD89-5DC26AB925C1}" dt="2022-07-08T09:24:37.645" v="1279" actId="20577"/>
          <ac:spMkLst>
            <pc:docMk/>
            <pc:sldMk cId="3571693340" sldId="427"/>
            <ac:spMk id="7" creationId="{05FF8573-234C-4D81-A463-C72CEDFD38F5}"/>
          </ac:spMkLst>
        </pc:spChg>
      </pc:sldChg>
      <pc:sldChg chg="modSp mod modNotesTx">
        <pc:chgData name="Marie Ahlberg" userId="5029f755-04d2-4d74-bbbb-0129ce8e4c75" providerId="ADAL" clId="{4794833F-54C5-4EAA-BD89-5DC26AB925C1}" dt="2022-12-19T16:30:33.985" v="2137" actId="20577"/>
        <pc:sldMkLst>
          <pc:docMk/>
          <pc:sldMk cId="419893501" sldId="432"/>
        </pc:sldMkLst>
        <pc:spChg chg="mod">
          <ac:chgData name="Marie Ahlberg" userId="5029f755-04d2-4d74-bbbb-0129ce8e4c75" providerId="ADAL" clId="{4794833F-54C5-4EAA-BD89-5DC26AB925C1}" dt="2022-12-19T16:29:43.275" v="2136" actId="255"/>
          <ac:spMkLst>
            <pc:docMk/>
            <pc:sldMk cId="419893501" sldId="432"/>
            <ac:spMk id="3" creationId="{00000000-0000-0000-0000-000000000000}"/>
          </ac:spMkLst>
        </pc:spChg>
      </pc:sldChg>
      <pc:sldChg chg="del">
        <pc:chgData name="Marie Ahlberg" userId="5029f755-04d2-4d74-bbbb-0129ce8e4c75" providerId="ADAL" clId="{4794833F-54C5-4EAA-BD89-5DC26AB925C1}" dt="2022-07-08T05:41:26.580" v="0" actId="47"/>
        <pc:sldMkLst>
          <pc:docMk/>
          <pc:sldMk cId="2024934083" sldId="433"/>
        </pc:sldMkLst>
      </pc:sldChg>
      <pc:sldChg chg="delSp modSp mod">
        <pc:chgData name="Marie Ahlberg" userId="5029f755-04d2-4d74-bbbb-0129ce8e4c75" providerId="ADAL" clId="{4794833F-54C5-4EAA-BD89-5DC26AB925C1}" dt="2022-09-19T13:15:56.220" v="1847" actId="20577"/>
        <pc:sldMkLst>
          <pc:docMk/>
          <pc:sldMk cId="2344082647" sldId="434"/>
        </pc:sldMkLst>
        <pc:spChg chg="mod">
          <ac:chgData name="Marie Ahlberg" userId="5029f755-04d2-4d74-bbbb-0129ce8e4c75" providerId="ADAL" clId="{4794833F-54C5-4EAA-BD89-5DC26AB925C1}" dt="2022-09-19T13:15:56.220" v="1847" actId="20577"/>
          <ac:spMkLst>
            <pc:docMk/>
            <pc:sldMk cId="2344082647" sldId="434"/>
            <ac:spMk id="3" creationId="{E0A23594-F05E-4A54-9238-35ED7B4323B1}"/>
          </ac:spMkLst>
        </pc:spChg>
        <pc:spChg chg="del mod">
          <ac:chgData name="Marie Ahlberg" userId="5029f755-04d2-4d74-bbbb-0129ce8e4c75" providerId="ADAL" clId="{4794833F-54C5-4EAA-BD89-5DC26AB925C1}" dt="2022-09-19T13:15:04.049" v="1770" actId="21"/>
          <ac:spMkLst>
            <pc:docMk/>
            <pc:sldMk cId="2344082647" sldId="434"/>
            <ac:spMk id="5" creationId="{79E9B112-EB04-4334-826D-39274B506FB7}"/>
          </ac:spMkLst>
        </pc:spChg>
      </pc:sldChg>
      <pc:sldChg chg="del">
        <pc:chgData name="Marie Ahlberg" userId="5029f755-04d2-4d74-bbbb-0129ce8e4c75" providerId="ADAL" clId="{4794833F-54C5-4EAA-BD89-5DC26AB925C1}" dt="2022-07-08T05:47:56.709" v="278" actId="47"/>
        <pc:sldMkLst>
          <pc:docMk/>
          <pc:sldMk cId="1006183332" sldId="435"/>
        </pc:sldMkLst>
      </pc:sldChg>
      <pc:sldChg chg="del">
        <pc:chgData name="Marie Ahlberg" userId="5029f755-04d2-4d74-bbbb-0129ce8e4c75" providerId="ADAL" clId="{4794833F-54C5-4EAA-BD89-5DC26AB925C1}" dt="2022-07-08T05:58:13.482" v="681" actId="47"/>
        <pc:sldMkLst>
          <pc:docMk/>
          <pc:sldMk cId="1775677187" sldId="436"/>
        </pc:sldMkLst>
      </pc:sldChg>
      <pc:sldChg chg="del">
        <pc:chgData name="Marie Ahlberg" userId="5029f755-04d2-4d74-bbbb-0129ce8e4c75" providerId="ADAL" clId="{4794833F-54C5-4EAA-BD89-5DC26AB925C1}" dt="2022-07-08T06:00:20.221" v="852" actId="47"/>
        <pc:sldMkLst>
          <pc:docMk/>
          <pc:sldMk cId="4100384810" sldId="437"/>
        </pc:sldMkLst>
      </pc:sldChg>
      <pc:sldChg chg="delSp modSp mod modNotesTx">
        <pc:chgData name="Marie Ahlberg" userId="5029f755-04d2-4d74-bbbb-0129ce8e4c75" providerId="ADAL" clId="{4794833F-54C5-4EAA-BD89-5DC26AB925C1}" dt="2022-07-08T06:08:28.039" v="1048" actId="20577"/>
        <pc:sldMkLst>
          <pc:docMk/>
          <pc:sldMk cId="955480923" sldId="439"/>
        </pc:sldMkLst>
        <pc:spChg chg="mod">
          <ac:chgData name="Marie Ahlberg" userId="5029f755-04d2-4d74-bbbb-0129ce8e4c75" providerId="ADAL" clId="{4794833F-54C5-4EAA-BD89-5DC26AB925C1}" dt="2022-07-08T05:55:54.744" v="568" actId="20577"/>
          <ac:spMkLst>
            <pc:docMk/>
            <pc:sldMk cId="955480923" sldId="439"/>
            <ac:spMk id="5" creationId="{4C929ABC-FDE0-40BB-864F-155E9C399E3D}"/>
          </ac:spMkLst>
        </pc:spChg>
        <pc:graphicFrameChg chg="del">
          <ac:chgData name="Marie Ahlberg" userId="5029f755-04d2-4d74-bbbb-0129ce8e4c75" providerId="ADAL" clId="{4794833F-54C5-4EAA-BD89-5DC26AB925C1}" dt="2022-07-08T05:48:02.752" v="279" actId="478"/>
          <ac:graphicFrameMkLst>
            <pc:docMk/>
            <pc:sldMk cId="955480923" sldId="439"/>
            <ac:graphicFrameMk id="7" creationId="{E9B61B06-69B2-4842-9BD7-3BB80A91299F}"/>
          </ac:graphicFrameMkLst>
        </pc:graphicFrameChg>
      </pc:sldChg>
      <pc:sldChg chg="modSp mod modNotesTx">
        <pc:chgData name="Marie Ahlberg" userId="5029f755-04d2-4d74-bbbb-0129ce8e4c75" providerId="ADAL" clId="{4794833F-54C5-4EAA-BD89-5DC26AB925C1}" dt="2022-12-19T16:28:39.983" v="2127" actId="20577"/>
        <pc:sldMkLst>
          <pc:docMk/>
          <pc:sldMk cId="2624878617" sldId="440"/>
        </pc:sldMkLst>
        <pc:spChg chg="mod">
          <ac:chgData name="Marie Ahlberg" userId="5029f755-04d2-4d74-bbbb-0129ce8e4c75" providerId="ADAL" clId="{4794833F-54C5-4EAA-BD89-5DC26AB925C1}" dt="2022-12-19T16:28:39.983" v="2127" actId="20577"/>
          <ac:spMkLst>
            <pc:docMk/>
            <pc:sldMk cId="2624878617" sldId="440"/>
            <ac:spMk id="5" creationId="{F9D8A487-AD62-45BF-ADBB-D00F75F14193}"/>
          </ac:spMkLst>
        </pc:spChg>
      </pc:sldChg>
      <pc:sldChg chg="modSp mod ord modShow addCm delCm modCm modNotesTx">
        <pc:chgData name="Marie Ahlberg" userId="5029f755-04d2-4d74-bbbb-0129ce8e4c75" providerId="ADAL" clId="{4794833F-54C5-4EAA-BD89-5DC26AB925C1}" dt="2022-12-19T16:27:58.717" v="2125" actId="5793"/>
        <pc:sldMkLst>
          <pc:docMk/>
          <pc:sldMk cId="1587099415" sldId="441"/>
        </pc:sldMkLst>
        <pc:spChg chg="mod">
          <ac:chgData name="Marie Ahlberg" userId="5029f755-04d2-4d74-bbbb-0129ce8e4c75" providerId="ADAL" clId="{4794833F-54C5-4EAA-BD89-5DC26AB925C1}" dt="2022-12-19T16:27:58.717" v="2125" actId="5793"/>
          <ac:spMkLst>
            <pc:docMk/>
            <pc:sldMk cId="1587099415" sldId="441"/>
            <ac:spMk id="3" creationId="{00000000-0000-0000-0000-000000000000}"/>
          </ac:spMkLst>
        </pc:spChg>
      </pc:sldChg>
      <pc:sldChg chg="addSp delSp modSp mod">
        <pc:chgData name="Marie Ahlberg" userId="5029f755-04d2-4d74-bbbb-0129ce8e4c75" providerId="ADAL" clId="{4794833F-54C5-4EAA-BD89-5DC26AB925C1}" dt="2022-09-19T13:15:27.977" v="1815"/>
        <pc:sldMkLst>
          <pc:docMk/>
          <pc:sldMk cId="3738085741" sldId="442"/>
        </pc:sldMkLst>
        <pc:spChg chg="mod">
          <ac:chgData name="Marie Ahlberg" userId="5029f755-04d2-4d74-bbbb-0129ce8e4c75" providerId="ADAL" clId="{4794833F-54C5-4EAA-BD89-5DC26AB925C1}" dt="2022-09-19T13:15:25.472" v="1813" actId="20577"/>
          <ac:spMkLst>
            <pc:docMk/>
            <pc:sldMk cId="3738085741" sldId="442"/>
            <ac:spMk id="2" creationId="{BEBF1C6E-B69F-40F2-B19F-25FA94C9B084}"/>
          </ac:spMkLst>
        </pc:spChg>
        <pc:spChg chg="mod">
          <ac:chgData name="Marie Ahlberg" userId="5029f755-04d2-4d74-bbbb-0129ce8e4c75" providerId="ADAL" clId="{4794833F-54C5-4EAA-BD89-5DC26AB925C1}" dt="2022-09-19T13:15:16.479" v="1775"/>
          <ac:spMkLst>
            <pc:docMk/>
            <pc:sldMk cId="3738085741" sldId="442"/>
            <ac:spMk id="3" creationId="{577C2C59-48F7-4A9E-9804-980D66B892A8}"/>
          </ac:spMkLst>
        </pc:spChg>
        <pc:spChg chg="add del mod">
          <ac:chgData name="Marie Ahlberg" userId="5029f755-04d2-4d74-bbbb-0129ce8e4c75" providerId="ADAL" clId="{4794833F-54C5-4EAA-BD89-5DC26AB925C1}" dt="2022-09-19T13:15:27.977" v="1815"/>
          <ac:spMkLst>
            <pc:docMk/>
            <pc:sldMk cId="3738085741" sldId="442"/>
            <ac:spMk id="6" creationId="{C39824CC-AD14-43D8-9475-254BF82F560E}"/>
          </ac:spMkLst>
        </pc:spChg>
      </pc:sldChg>
      <pc:sldChg chg="del">
        <pc:chgData name="Marie Ahlberg" userId="5029f755-04d2-4d74-bbbb-0129ce8e4c75" providerId="ADAL" clId="{4794833F-54C5-4EAA-BD89-5DC26AB925C1}" dt="2022-07-08T05:41:31.062" v="1" actId="47"/>
        <pc:sldMkLst>
          <pc:docMk/>
          <pc:sldMk cId="1147138420" sldId="572"/>
        </pc:sldMkLst>
      </pc:sldChg>
      <pc:sldChg chg="add del">
        <pc:chgData name="Marie Ahlberg" userId="5029f755-04d2-4d74-bbbb-0129ce8e4c75" providerId="ADAL" clId="{4794833F-54C5-4EAA-BD89-5DC26AB925C1}" dt="2022-07-08T06:01:39.052" v="859" actId="47"/>
        <pc:sldMkLst>
          <pc:docMk/>
          <pc:sldMk cId="1608755642" sldId="573"/>
        </pc:sldMkLst>
      </pc:sldChg>
      <pc:sldChg chg="del">
        <pc:chgData name="Marie Ahlberg" userId="5029f755-04d2-4d74-bbbb-0129ce8e4c75" providerId="ADAL" clId="{4794833F-54C5-4EAA-BD89-5DC26AB925C1}" dt="2022-07-08T06:01:40.405" v="860" actId="47"/>
        <pc:sldMkLst>
          <pc:docMk/>
          <pc:sldMk cId="2614151685" sldId="574"/>
        </pc:sldMkLst>
      </pc:sldChg>
      <pc:sldChg chg="del">
        <pc:chgData name="Marie Ahlberg" userId="5029f755-04d2-4d74-bbbb-0129ce8e4c75" providerId="ADAL" clId="{4794833F-54C5-4EAA-BD89-5DC26AB925C1}" dt="2022-07-08T05:42:29.167" v="2" actId="47"/>
        <pc:sldMkLst>
          <pc:docMk/>
          <pc:sldMk cId="4183780743" sldId="575"/>
        </pc:sldMkLst>
      </pc:sldChg>
      <pc:sldChg chg="del">
        <pc:chgData name="Marie Ahlberg" userId="5029f755-04d2-4d74-bbbb-0129ce8e4c75" providerId="ADAL" clId="{4794833F-54C5-4EAA-BD89-5DC26AB925C1}" dt="2022-07-08T05:42:29.167" v="2" actId="47"/>
        <pc:sldMkLst>
          <pc:docMk/>
          <pc:sldMk cId="1568611108" sldId="576"/>
        </pc:sldMkLst>
      </pc:sldChg>
      <pc:sldChg chg="del">
        <pc:chgData name="Marie Ahlberg" userId="5029f755-04d2-4d74-bbbb-0129ce8e4c75" providerId="ADAL" clId="{4794833F-54C5-4EAA-BD89-5DC26AB925C1}" dt="2022-07-08T05:42:29.167" v="2" actId="47"/>
        <pc:sldMkLst>
          <pc:docMk/>
          <pc:sldMk cId="2850017468" sldId="577"/>
        </pc:sldMkLst>
      </pc:sldChg>
      <pc:sldChg chg="del">
        <pc:chgData name="Marie Ahlberg" userId="5029f755-04d2-4d74-bbbb-0129ce8e4c75" providerId="ADAL" clId="{4794833F-54C5-4EAA-BD89-5DC26AB925C1}" dt="2022-07-08T05:42:29.167" v="2" actId="47"/>
        <pc:sldMkLst>
          <pc:docMk/>
          <pc:sldMk cId="1836554238" sldId="578"/>
        </pc:sldMkLst>
      </pc:sldChg>
      <pc:sldChg chg="del">
        <pc:chgData name="Marie Ahlberg" userId="5029f755-04d2-4d74-bbbb-0129ce8e4c75" providerId="ADAL" clId="{4794833F-54C5-4EAA-BD89-5DC26AB925C1}" dt="2022-07-08T05:42:29.167" v="2" actId="47"/>
        <pc:sldMkLst>
          <pc:docMk/>
          <pc:sldMk cId="3134539416" sldId="579"/>
        </pc:sldMkLst>
      </pc:sldChg>
      <pc:sldChg chg="del">
        <pc:chgData name="Marie Ahlberg" userId="5029f755-04d2-4d74-bbbb-0129ce8e4c75" providerId="ADAL" clId="{4794833F-54C5-4EAA-BD89-5DC26AB925C1}" dt="2022-07-08T05:42:29.167" v="2" actId="47"/>
        <pc:sldMkLst>
          <pc:docMk/>
          <pc:sldMk cId="3598193817" sldId="580"/>
        </pc:sldMkLst>
      </pc:sldChg>
      <pc:sldChg chg="del">
        <pc:chgData name="Marie Ahlberg" userId="5029f755-04d2-4d74-bbbb-0129ce8e4c75" providerId="ADAL" clId="{4794833F-54C5-4EAA-BD89-5DC26AB925C1}" dt="2022-07-08T05:42:29.167" v="2" actId="47"/>
        <pc:sldMkLst>
          <pc:docMk/>
          <pc:sldMk cId="2322169895" sldId="581"/>
        </pc:sldMkLst>
      </pc:sldChg>
      <pc:sldChg chg="del">
        <pc:chgData name="Marie Ahlberg" userId="5029f755-04d2-4d74-bbbb-0129ce8e4c75" providerId="ADAL" clId="{4794833F-54C5-4EAA-BD89-5DC26AB925C1}" dt="2022-07-08T05:42:29.167" v="2" actId="47"/>
        <pc:sldMkLst>
          <pc:docMk/>
          <pc:sldMk cId="1445299696" sldId="582"/>
        </pc:sldMkLst>
      </pc:sldChg>
      <pc:sldChg chg="del">
        <pc:chgData name="Marie Ahlberg" userId="5029f755-04d2-4d74-bbbb-0129ce8e4c75" providerId="ADAL" clId="{4794833F-54C5-4EAA-BD89-5DC26AB925C1}" dt="2022-07-08T05:42:29.167" v="2" actId="47"/>
        <pc:sldMkLst>
          <pc:docMk/>
          <pc:sldMk cId="6607275" sldId="583"/>
        </pc:sldMkLst>
      </pc:sldChg>
      <pc:sldChg chg="del">
        <pc:chgData name="Marie Ahlberg" userId="5029f755-04d2-4d74-bbbb-0129ce8e4c75" providerId="ADAL" clId="{4794833F-54C5-4EAA-BD89-5DC26AB925C1}" dt="2022-07-08T05:42:29.167" v="2" actId="47"/>
        <pc:sldMkLst>
          <pc:docMk/>
          <pc:sldMk cId="372149072" sldId="584"/>
        </pc:sldMkLst>
      </pc:sldChg>
      <pc:sldChg chg="del">
        <pc:chgData name="Marie Ahlberg" userId="5029f755-04d2-4d74-bbbb-0129ce8e4c75" providerId="ADAL" clId="{4794833F-54C5-4EAA-BD89-5DC26AB925C1}" dt="2022-07-08T05:42:29.167" v="2" actId="47"/>
        <pc:sldMkLst>
          <pc:docMk/>
          <pc:sldMk cId="690808916" sldId="585"/>
        </pc:sldMkLst>
      </pc:sldChg>
      <pc:sldChg chg="del">
        <pc:chgData name="Marie Ahlberg" userId="5029f755-04d2-4d74-bbbb-0129ce8e4c75" providerId="ADAL" clId="{4794833F-54C5-4EAA-BD89-5DC26AB925C1}" dt="2022-07-08T05:42:29.167" v="2" actId="47"/>
        <pc:sldMkLst>
          <pc:docMk/>
          <pc:sldMk cId="2238408586" sldId="586"/>
        </pc:sldMkLst>
      </pc:sldChg>
      <pc:sldChg chg="del">
        <pc:chgData name="Marie Ahlberg" userId="5029f755-04d2-4d74-bbbb-0129ce8e4c75" providerId="ADAL" clId="{4794833F-54C5-4EAA-BD89-5DC26AB925C1}" dt="2022-07-08T05:42:29.167" v="2" actId="47"/>
        <pc:sldMkLst>
          <pc:docMk/>
          <pc:sldMk cId="2861555393" sldId="587"/>
        </pc:sldMkLst>
      </pc:sldChg>
      <pc:sldChg chg="del">
        <pc:chgData name="Marie Ahlberg" userId="5029f755-04d2-4d74-bbbb-0129ce8e4c75" providerId="ADAL" clId="{4794833F-54C5-4EAA-BD89-5DC26AB925C1}" dt="2022-07-08T05:42:29.167" v="2" actId="47"/>
        <pc:sldMkLst>
          <pc:docMk/>
          <pc:sldMk cId="2784587869" sldId="588"/>
        </pc:sldMkLst>
      </pc:sldChg>
      <pc:sldChg chg="del">
        <pc:chgData name="Marie Ahlberg" userId="5029f755-04d2-4d74-bbbb-0129ce8e4c75" providerId="ADAL" clId="{4794833F-54C5-4EAA-BD89-5DC26AB925C1}" dt="2022-07-08T05:42:29.167" v="2" actId="47"/>
        <pc:sldMkLst>
          <pc:docMk/>
          <pc:sldMk cId="1277080631" sldId="589"/>
        </pc:sldMkLst>
      </pc:sldChg>
      <pc:sldChg chg="del">
        <pc:chgData name="Marie Ahlberg" userId="5029f755-04d2-4d74-bbbb-0129ce8e4c75" providerId="ADAL" clId="{4794833F-54C5-4EAA-BD89-5DC26AB925C1}" dt="2022-07-08T05:42:29.167" v="2" actId="47"/>
        <pc:sldMkLst>
          <pc:docMk/>
          <pc:sldMk cId="2812870591" sldId="590"/>
        </pc:sldMkLst>
      </pc:sldChg>
      <pc:sldChg chg="del">
        <pc:chgData name="Marie Ahlberg" userId="5029f755-04d2-4d74-bbbb-0129ce8e4c75" providerId="ADAL" clId="{4794833F-54C5-4EAA-BD89-5DC26AB925C1}" dt="2022-07-08T05:42:29.167" v="2" actId="47"/>
        <pc:sldMkLst>
          <pc:docMk/>
          <pc:sldMk cId="2734464917" sldId="591"/>
        </pc:sldMkLst>
      </pc:sldChg>
      <pc:sldChg chg="del">
        <pc:chgData name="Marie Ahlberg" userId="5029f755-04d2-4d74-bbbb-0129ce8e4c75" providerId="ADAL" clId="{4794833F-54C5-4EAA-BD89-5DC26AB925C1}" dt="2022-07-08T06:01:42.590" v="861" actId="47"/>
        <pc:sldMkLst>
          <pc:docMk/>
          <pc:sldMk cId="2539529241" sldId="592"/>
        </pc:sldMkLst>
      </pc:sldChg>
      <pc:sldChg chg="del">
        <pc:chgData name="Marie Ahlberg" userId="5029f755-04d2-4d74-bbbb-0129ce8e4c75" providerId="ADAL" clId="{4794833F-54C5-4EAA-BD89-5DC26AB925C1}" dt="2022-07-08T06:01:44.928" v="862" actId="47"/>
        <pc:sldMkLst>
          <pc:docMk/>
          <pc:sldMk cId="3036706575" sldId="593"/>
        </pc:sldMkLst>
      </pc:sldChg>
      <pc:sldChg chg="del">
        <pc:chgData name="Marie Ahlberg" userId="5029f755-04d2-4d74-bbbb-0129ce8e4c75" providerId="ADAL" clId="{4794833F-54C5-4EAA-BD89-5DC26AB925C1}" dt="2022-07-08T06:01:46.045" v="863" actId="47"/>
        <pc:sldMkLst>
          <pc:docMk/>
          <pc:sldMk cId="940254521" sldId="594"/>
        </pc:sldMkLst>
      </pc:sldChg>
      <pc:sldChg chg="del">
        <pc:chgData name="Marie Ahlberg" userId="5029f755-04d2-4d74-bbbb-0129ce8e4c75" providerId="ADAL" clId="{4794833F-54C5-4EAA-BD89-5DC26AB925C1}" dt="2022-07-08T06:03:37.293" v="875" actId="47"/>
        <pc:sldMkLst>
          <pc:docMk/>
          <pc:sldMk cId="3944666679" sldId="595"/>
        </pc:sldMkLst>
      </pc:sldChg>
      <pc:sldChg chg="del">
        <pc:chgData name="Marie Ahlberg" userId="5029f755-04d2-4d74-bbbb-0129ce8e4c75" providerId="ADAL" clId="{4794833F-54C5-4EAA-BD89-5DC26AB925C1}" dt="2022-07-08T06:03:37.293" v="875" actId="47"/>
        <pc:sldMkLst>
          <pc:docMk/>
          <pc:sldMk cId="3490931771" sldId="596"/>
        </pc:sldMkLst>
      </pc:sldChg>
      <pc:sldChg chg="del">
        <pc:chgData name="Marie Ahlberg" userId="5029f755-04d2-4d74-bbbb-0129ce8e4c75" providerId="ADAL" clId="{4794833F-54C5-4EAA-BD89-5DC26AB925C1}" dt="2022-07-08T06:03:37.293" v="875" actId="47"/>
        <pc:sldMkLst>
          <pc:docMk/>
          <pc:sldMk cId="2308216551" sldId="597"/>
        </pc:sldMkLst>
      </pc:sldChg>
      <pc:sldChg chg="del">
        <pc:chgData name="Marie Ahlberg" userId="5029f755-04d2-4d74-bbbb-0129ce8e4c75" providerId="ADAL" clId="{4794833F-54C5-4EAA-BD89-5DC26AB925C1}" dt="2022-07-08T06:03:37.293" v="875" actId="47"/>
        <pc:sldMkLst>
          <pc:docMk/>
          <pc:sldMk cId="246843106" sldId="598"/>
        </pc:sldMkLst>
      </pc:sldChg>
      <pc:sldChg chg="del">
        <pc:chgData name="Marie Ahlberg" userId="5029f755-04d2-4d74-bbbb-0129ce8e4c75" providerId="ADAL" clId="{4794833F-54C5-4EAA-BD89-5DC26AB925C1}" dt="2022-07-08T06:03:37.293" v="875" actId="47"/>
        <pc:sldMkLst>
          <pc:docMk/>
          <pc:sldMk cId="281254137" sldId="599"/>
        </pc:sldMkLst>
      </pc:sldChg>
      <pc:sldChg chg="modSp del mod ord modNotesTx">
        <pc:chgData name="Marie Ahlberg" userId="5029f755-04d2-4d74-bbbb-0129ce8e4c75" providerId="ADAL" clId="{4794833F-54C5-4EAA-BD89-5DC26AB925C1}" dt="2022-07-08T05:49:23.287" v="300" actId="47"/>
        <pc:sldMkLst>
          <pc:docMk/>
          <pc:sldMk cId="153951957" sldId="600"/>
        </pc:sldMkLst>
        <pc:spChg chg="mod">
          <ac:chgData name="Marie Ahlberg" userId="5029f755-04d2-4d74-bbbb-0129ce8e4c75" providerId="ADAL" clId="{4794833F-54C5-4EAA-BD89-5DC26AB925C1}" dt="2022-07-08T05:48:39.612" v="281" actId="20577"/>
          <ac:spMkLst>
            <pc:docMk/>
            <pc:sldMk cId="153951957" sldId="600"/>
            <ac:spMk id="2" creationId="{3E605EAB-2805-4805-A0A0-D2A3C3D79B3C}"/>
          </ac:spMkLst>
        </pc:spChg>
      </pc:sldChg>
      <pc:sldChg chg="del">
        <pc:chgData name="Marie Ahlberg" userId="5029f755-04d2-4d74-bbbb-0129ce8e4c75" providerId="ADAL" clId="{4794833F-54C5-4EAA-BD89-5DC26AB925C1}" dt="2022-07-08T06:03:37.293" v="875" actId="47"/>
        <pc:sldMkLst>
          <pc:docMk/>
          <pc:sldMk cId="3877254930" sldId="601"/>
        </pc:sldMkLst>
      </pc:sldChg>
      <pc:sldChg chg="del">
        <pc:chgData name="Marie Ahlberg" userId="5029f755-04d2-4d74-bbbb-0129ce8e4c75" providerId="ADAL" clId="{4794833F-54C5-4EAA-BD89-5DC26AB925C1}" dt="2022-07-08T06:03:37.293" v="875" actId="47"/>
        <pc:sldMkLst>
          <pc:docMk/>
          <pc:sldMk cId="1778049717" sldId="602"/>
        </pc:sldMkLst>
      </pc:sldChg>
      <pc:sldChg chg="del">
        <pc:chgData name="Marie Ahlberg" userId="5029f755-04d2-4d74-bbbb-0129ce8e4c75" providerId="ADAL" clId="{4794833F-54C5-4EAA-BD89-5DC26AB925C1}" dt="2022-07-08T06:03:37.293" v="875" actId="47"/>
        <pc:sldMkLst>
          <pc:docMk/>
          <pc:sldMk cId="3126484635" sldId="603"/>
        </pc:sldMkLst>
      </pc:sldChg>
      <pc:sldChg chg="del">
        <pc:chgData name="Marie Ahlberg" userId="5029f755-04d2-4d74-bbbb-0129ce8e4c75" providerId="ADAL" clId="{4794833F-54C5-4EAA-BD89-5DC26AB925C1}" dt="2022-07-08T06:03:37.293" v="875" actId="47"/>
        <pc:sldMkLst>
          <pc:docMk/>
          <pc:sldMk cId="3457016788" sldId="604"/>
        </pc:sldMkLst>
      </pc:sldChg>
      <pc:sldChg chg="del">
        <pc:chgData name="Marie Ahlberg" userId="5029f755-04d2-4d74-bbbb-0129ce8e4c75" providerId="ADAL" clId="{4794833F-54C5-4EAA-BD89-5DC26AB925C1}" dt="2022-07-08T06:03:37.293" v="875" actId="47"/>
        <pc:sldMkLst>
          <pc:docMk/>
          <pc:sldMk cId="2934896920" sldId="605"/>
        </pc:sldMkLst>
      </pc:sldChg>
      <pc:sldChg chg="del">
        <pc:chgData name="Marie Ahlberg" userId="5029f755-04d2-4d74-bbbb-0129ce8e4c75" providerId="ADAL" clId="{4794833F-54C5-4EAA-BD89-5DC26AB925C1}" dt="2022-07-08T06:03:37.293" v="875" actId="47"/>
        <pc:sldMkLst>
          <pc:docMk/>
          <pc:sldMk cId="2762523195" sldId="606"/>
        </pc:sldMkLst>
      </pc:sldChg>
      <pc:sldChg chg="del">
        <pc:chgData name="Marie Ahlberg" userId="5029f755-04d2-4d74-bbbb-0129ce8e4c75" providerId="ADAL" clId="{4794833F-54C5-4EAA-BD89-5DC26AB925C1}" dt="2022-07-08T06:03:37.293" v="875" actId="47"/>
        <pc:sldMkLst>
          <pc:docMk/>
          <pc:sldMk cId="4148181644" sldId="607"/>
        </pc:sldMkLst>
      </pc:sldChg>
      <pc:sldChg chg="del">
        <pc:chgData name="Marie Ahlberg" userId="5029f755-04d2-4d74-bbbb-0129ce8e4c75" providerId="ADAL" clId="{4794833F-54C5-4EAA-BD89-5DC26AB925C1}" dt="2022-07-08T06:03:37.293" v="875" actId="47"/>
        <pc:sldMkLst>
          <pc:docMk/>
          <pc:sldMk cId="4119053791" sldId="608"/>
        </pc:sldMkLst>
      </pc:sldChg>
      <pc:sldChg chg="del">
        <pc:chgData name="Marie Ahlberg" userId="5029f755-04d2-4d74-bbbb-0129ce8e4c75" providerId="ADAL" clId="{4794833F-54C5-4EAA-BD89-5DC26AB925C1}" dt="2022-07-08T06:03:37.293" v="875" actId="47"/>
        <pc:sldMkLst>
          <pc:docMk/>
          <pc:sldMk cId="1975080790" sldId="609"/>
        </pc:sldMkLst>
      </pc:sldChg>
      <pc:sldChg chg="del">
        <pc:chgData name="Marie Ahlberg" userId="5029f755-04d2-4d74-bbbb-0129ce8e4c75" providerId="ADAL" clId="{4794833F-54C5-4EAA-BD89-5DC26AB925C1}" dt="2022-07-08T06:03:37.293" v="875" actId="47"/>
        <pc:sldMkLst>
          <pc:docMk/>
          <pc:sldMk cId="3702143179" sldId="610"/>
        </pc:sldMkLst>
      </pc:sldChg>
      <pc:sldChg chg="del">
        <pc:chgData name="Marie Ahlberg" userId="5029f755-04d2-4d74-bbbb-0129ce8e4c75" providerId="ADAL" clId="{4794833F-54C5-4EAA-BD89-5DC26AB925C1}" dt="2022-07-08T06:03:37.293" v="875" actId="47"/>
        <pc:sldMkLst>
          <pc:docMk/>
          <pc:sldMk cId="2244880971" sldId="611"/>
        </pc:sldMkLst>
      </pc:sldChg>
      <pc:sldChg chg="del">
        <pc:chgData name="Marie Ahlberg" userId="5029f755-04d2-4d74-bbbb-0129ce8e4c75" providerId="ADAL" clId="{4794833F-54C5-4EAA-BD89-5DC26AB925C1}" dt="2022-07-08T06:03:37.293" v="875" actId="47"/>
        <pc:sldMkLst>
          <pc:docMk/>
          <pc:sldMk cId="1459611300" sldId="612"/>
        </pc:sldMkLst>
      </pc:sldChg>
      <pc:sldChg chg="del">
        <pc:chgData name="Marie Ahlberg" userId="5029f755-04d2-4d74-bbbb-0129ce8e4c75" providerId="ADAL" clId="{4794833F-54C5-4EAA-BD89-5DC26AB925C1}" dt="2022-07-08T06:03:37.293" v="875" actId="47"/>
        <pc:sldMkLst>
          <pc:docMk/>
          <pc:sldMk cId="3307003015" sldId="613"/>
        </pc:sldMkLst>
      </pc:sldChg>
      <pc:sldChg chg="del">
        <pc:chgData name="Marie Ahlberg" userId="5029f755-04d2-4d74-bbbb-0129ce8e4c75" providerId="ADAL" clId="{4794833F-54C5-4EAA-BD89-5DC26AB925C1}" dt="2022-07-08T06:03:37.293" v="875" actId="47"/>
        <pc:sldMkLst>
          <pc:docMk/>
          <pc:sldMk cId="721144730" sldId="614"/>
        </pc:sldMkLst>
      </pc:sldChg>
      <pc:sldChg chg="del">
        <pc:chgData name="Marie Ahlberg" userId="5029f755-04d2-4d74-bbbb-0129ce8e4c75" providerId="ADAL" clId="{4794833F-54C5-4EAA-BD89-5DC26AB925C1}" dt="2022-07-08T06:03:37.293" v="875" actId="47"/>
        <pc:sldMkLst>
          <pc:docMk/>
          <pc:sldMk cId="3089452978" sldId="615"/>
        </pc:sldMkLst>
      </pc:sldChg>
      <pc:sldChg chg="del">
        <pc:chgData name="Marie Ahlberg" userId="5029f755-04d2-4d74-bbbb-0129ce8e4c75" providerId="ADAL" clId="{4794833F-54C5-4EAA-BD89-5DC26AB925C1}" dt="2022-07-08T06:03:37.293" v="875" actId="47"/>
        <pc:sldMkLst>
          <pc:docMk/>
          <pc:sldMk cId="1055521288" sldId="616"/>
        </pc:sldMkLst>
      </pc:sldChg>
      <pc:sldChg chg="del">
        <pc:chgData name="Marie Ahlberg" userId="5029f755-04d2-4d74-bbbb-0129ce8e4c75" providerId="ADAL" clId="{4794833F-54C5-4EAA-BD89-5DC26AB925C1}" dt="2022-07-08T06:03:37.293" v="875" actId="47"/>
        <pc:sldMkLst>
          <pc:docMk/>
          <pc:sldMk cId="3271878425" sldId="617"/>
        </pc:sldMkLst>
      </pc:sldChg>
      <pc:sldChg chg="del">
        <pc:chgData name="Marie Ahlberg" userId="5029f755-04d2-4d74-bbbb-0129ce8e4c75" providerId="ADAL" clId="{4794833F-54C5-4EAA-BD89-5DC26AB925C1}" dt="2022-07-08T06:03:37.293" v="875" actId="47"/>
        <pc:sldMkLst>
          <pc:docMk/>
          <pc:sldMk cId="4002794003" sldId="618"/>
        </pc:sldMkLst>
      </pc:sldChg>
      <pc:sldChg chg="del">
        <pc:chgData name="Marie Ahlberg" userId="5029f755-04d2-4d74-bbbb-0129ce8e4c75" providerId="ADAL" clId="{4794833F-54C5-4EAA-BD89-5DC26AB925C1}" dt="2022-07-08T06:03:37.293" v="875" actId="47"/>
        <pc:sldMkLst>
          <pc:docMk/>
          <pc:sldMk cId="2668754989" sldId="619"/>
        </pc:sldMkLst>
      </pc:sldChg>
      <pc:sldChg chg="del">
        <pc:chgData name="Marie Ahlberg" userId="5029f755-04d2-4d74-bbbb-0129ce8e4c75" providerId="ADAL" clId="{4794833F-54C5-4EAA-BD89-5DC26AB925C1}" dt="2022-07-08T06:03:37.293" v="875" actId="47"/>
        <pc:sldMkLst>
          <pc:docMk/>
          <pc:sldMk cId="2570517044" sldId="620"/>
        </pc:sldMkLst>
      </pc:sldChg>
      <pc:sldChg chg="del">
        <pc:chgData name="Marie Ahlberg" userId="5029f755-04d2-4d74-bbbb-0129ce8e4c75" providerId="ADAL" clId="{4794833F-54C5-4EAA-BD89-5DC26AB925C1}" dt="2022-07-08T06:03:37.293" v="875" actId="47"/>
        <pc:sldMkLst>
          <pc:docMk/>
          <pc:sldMk cId="3580966465" sldId="621"/>
        </pc:sldMkLst>
      </pc:sldChg>
      <pc:sldChg chg="del">
        <pc:chgData name="Marie Ahlberg" userId="5029f755-04d2-4d74-bbbb-0129ce8e4c75" providerId="ADAL" clId="{4794833F-54C5-4EAA-BD89-5DC26AB925C1}" dt="2022-07-08T06:03:37.293" v="875" actId="47"/>
        <pc:sldMkLst>
          <pc:docMk/>
          <pc:sldMk cId="477836936" sldId="622"/>
        </pc:sldMkLst>
      </pc:sldChg>
      <pc:sldChg chg="del">
        <pc:chgData name="Marie Ahlberg" userId="5029f755-04d2-4d74-bbbb-0129ce8e4c75" providerId="ADAL" clId="{4794833F-54C5-4EAA-BD89-5DC26AB925C1}" dt="2022-07-08T06:03:37.293" v="875" actId="47"/>
        <pc:sldMkLst>
          <pc:docMk/>
          <pc:sldMk cId="1466966641" sldId="623"/>
        </pc:sldMkLst>
      </pc:sldChg>
      <pc:sldChg chg="del">
        <pc:chgData name="Marie Ahlberg" userId="5029f755-04d2-4d74-bbbb-0129ce8e4c75" providerId="ADAL" clId="{4794833F-54C5-4EAA-BD89-5DC26AB925C1}" dt="2022-07-08T06:03:37.293" v="875" actId="47"/>
        <pc:sldMkLst>
          <pc:docMk/>
          <pc:sldMk cId="3042403518" sldId="624"/>
        </pc:sldMkLst>
      </pc:sldChg>
      <pc:sldChg chg="del">
        <pc:chgData name="Marie Ahlberg" userId="5029f755-04d2-4d74-bbbb-0129ce8e4c75" providerId="ADAL" clId="{4794833F-54C5-4EAA-BD89-5DC26AB925C1}" dt="2022-07-08T06:03:37.293" v="875" actId="47"/>
        <pc:sldMkLst>
          <pc:docMk/>
          <pc:sldMk cId="1683479170" sldId="625"/>
        </pc:sldMkLst>
      </pc:sldChg>
      <pc:sldChg chg="del">
        <pc:chgData name="Marie Ahlberg" userId="5029f755-04d2-4d74-bbbb-0129ce8e4c75" providerId="ADAL" clId="{4794833F-54C5-4EAA-BD89-5DC26AB925C1}" dt="2022-07-08T06:03:37.293" v="875" actId="47"/>
        <pc:sldMkLst>
          <pc:docMk/>
          <pc:sldMk cId="278033071" sldId="626"/>
        </pc:sldMkLst>
      </pc:sldChg>
      <pc:sldChg chg="del">
        <pc:chgData name="Marie Ahlberg" userId="5029f755-04d2-4d74-bbbb-0129ce8e4c75" providerId="ADAL" clId="{4794833F-54C5-4EAA-BD89-5DC26AB925C1}" dt="2022-07-08T06:03:37.293" v="875" actId="47"/>
        <pc:sldMkLst>
          <pc:docMk/>
          <pc:sldMk cId="740503861" sldId="627"/>
        </pc:sldMkLst>
      </pc:sldChg>
      <pc:sldChg chg="del">
        <pc:chgData name="Marie Ahlberg" userId="5029f755-04d2-4d74-bbbb-0129ce8e4c75" providerId="ADAL" clId="{4794833F-54C5-4EAA-BD89-5DC26AB925C1}" dt="2022-07-08T06:03:37.293" v="875" actId="47"/>
        <pc:sldMkLst>
          <pc:docMk/>
          <pc:sldMk cId="2052689964" sldId="628"/>
        </pc:sldMkLst>
      </pc:sldChg>
      <pc:sldChg chg="ord">
        <pc:chgData name="Marie Ahlberg" userId="5029f755-04d2-4d74-bbbb-0129ce8e4c75" providerId="ADAL" clId="{4794833F-54C5-4EAA-BD89-5DC26AB925C1}" dt="2022-07-08T05:52:00.811" v="407"/>
        <pc:sldMkLst>
          <pc:docMk/>
          <pc:sldMk cId="537837740" sldId="629"/>
        </pc:sldMkLst>
      </pc:sldChg>
      <pc:sldChg chg="del">
        <pc:chgData name="Marie Ahlberg" userId="5029f755-04d2-4d74-bbbb-0129ce8e4c75" providerId="ADAL" clId="{4794833F-54C5-4EAA-BD89-5DC26AB925C1}" dt="2022-07-08T06:03:37.293" v="875" actId="47"/>
        <pc:sldMkLst>
          <pc:docMk/>
          <pc:sldMk cId="2872967620" sldId="630"/>
        </pc:sldMkLst>
      </pc:sldChg>
      <pc:sldChg chg="del">
        <pc:chgData name="Marie Ahlberg" userId="5029f755-04d2-4d74-bbbb-0129ce8e4c75" providerId="ADAL" clId="{4794833F-54C5-4EAA-BD89-5DC26AB925C1}" dt="2022-07-08T06:03:37.293" v="875" actId="47"/>
        <pc:sldMkLst>
          <pc:docMk/>
          <pc:sldMk cId="3033318305" sldId="631"/>
        </pc:sldMkLst>
      </pc:sldChg>
      <pc:sldChg chg="del">
        <pc:chgData name="Marie Ahlberg" userId="5029f755-04d2-4d74-bbbb-0129ce8e4c75" providerId="ADAL" clId="{4794833F-54C5-4EAA-BD89-5DC26AB925C1}" dt="2022-07-08T06:03:37.293" v="875" actId="47"/>
        <pc:sldMkLst>
          <pc:docMk/>
          <pc:sldMk cId="1928370546" sldId="632"/>
        </pc:sldMkLst>
      </pc:sldChg>
      <pc:sldChg chg="modSp del mod ord addCm modCm modNotesTx">
        <pc:chgData name="Marie Ahlberg" userId="5029f755-04d2-4d74-bbbb-0129ce8e4c75" providerId="ADAL" clId="{4794833F-54C5-4EAA-BD89-5DC26AB925C1}" dt="2022-10-16T05:12:06.865" v="1935" actId="47"/>
        <pc:sldMkLst>
          <pc:docMk/>
          <pc:sldMk cId="1508113778" sldId="633"/>
        </pc:sldMkLst>
        <pc:spChg chg="mod">
          <ac:chgData name="Marie Ahlberg" userId="5029f755-04d2-4d74-bbbb-0129ce8e4c75" providerId="ADAL" clId="{4794833F-54C5-4EAA-BD89-5DC26AB925C1}" dt="2022-07-08T06:03:27.818" v="874" actId="20577"/>
          <ac:spMkLst>
            <pc:docMk/>
            <pc:sldMk cId="1508113778" sldId="633"/>
            <ac:spMk id="3" creationId="{5B76AE10-599D-428C-963F-4D9D066450C0}"/>
          </ac:spMkLst>
        </pc:spChg>
      </pc:sldChg>
      <pc:sldChg chg="addCm delCm modCm modNotesTx">
        <pc:chgData name="Marie Ahlberg" userId="5029f755-04d2-4d74-bbbb-0129ce8e4c75" providerId="ADAL" clId="{4794833F-54C5-4EAA-BD89-5DC26AB925C1}" dt="2022-10-16T05:12:04.335" v="1934" actId="1592"/>
        <pc:sldMkLst>
          <pc:docMk/>
          <pc:sldMk cId="1326141664" sldId="635"/>
        </pc:sldMkLst>
      </pc:sldChg>
    </pc:docChg>
  </pc:docChgLst>
  <pc:docChgLst>
    <pc:chgData name="Mari Turos" userId="S::martu12@vgregion.se::6b4f8cbd-48a1-49aa-bd28-389d9234375c" providerId="AD" clId="Web-{2E25F05E-B6B7-4C96-C9DE-E0EAF00F5046}"/>
    <pc:docChg chg="modSld">
      <pc:chgData name="Mari Turos" userId="S::martu12@vgregion.se::6b4f8cbd-48a1-49aa-bd28-389d9234375c" providerId="AD" clId="Web-{2E25F05E-B6B7-4C96-C9DE-E0EAF00F5046}" dt="2022-05-03T10:11:29.031" v="106" actId="20577"/>
      <pc:docMkLst>
        <pc:docMk/>
      </pc:docMkLst>
      <pc:sldChg chg="modSp">
        <pc:chgData name="Mari Turos" userId="S::martu12@vgregion.se::6b4f8cbd-48a1-49aa-bd28-389d9234375c" providerId="AD" clId="Web-{2E25F05E-B6B7-4C96-C9DE-E0EAF00F5046}" dt="2022-05-03T10:03:46.893" v="3" actId="20577"/>
        <pc:sldMkLst>
          <pc:docMk/>
          <pc:sldMk cId="867776689" sldId="320"/>
        </pc:sldMkLst>
        <pc:spChg chg="mod">
          <ac:chgData name="Mari Turos" userId="S::martu12@vgregion.se::6b4f8cbd-48a1-49aa-bd28-389d9234375c" providerId="AD" clId="Web-{2E25F05E-B6B7-4C96-C9DE-E0EAF00F5046}" dt="2022-05-03T10:03:46.893" v="3" actId="20577"/>
          <ac:spMkLst>
            <pc:docMk/>
            <pc:sldMk cId="867776689" sldId="320"/>
            <ac:spMk id="3" creationId="{C5390CAD-2D04-4301-ADC3-29FBA1082B86}"/>
          </ac:spMkLst>
        </pc:spChg>
      </pc:sldChg>
      <pc:sldChg chg="modSp">
        <pc:chgData name="Mari Turos" userId="S::martu12@vgregion.se::6b4f8cbd-48a1-49aa-bd28-389d9234375c" providerId="AD" clId="Web-{2E25F05E-B6B7-4C96-C9DE-E0EAF00F5046}" dt="2022-05-03T10:06:53.373" v="50" actId="20577"/>
        <pc:sldMkLst>
          <pc:docMk/>
          <pc:sldMk cId="2114162211" sldId="359"/>
        </pc:sldMkLst>
        <pc:spChg chg="mod">
          <ac:chgData name="Mari Turos" userId="S::martu12@vgregion.se::6b4f8cbd-48a1-49aa-bd28-389d9234375c" providerId="AD" clId="Web-{2E25F05E-B6B7-4C96-C9DE-E0EAF00F5046}" dt="2022-05-03T10:06:53.373" v="50" actId="20577"/>
          <ac:spMkLst>
            <pc:docMk/>
            <pc:sldMk cId="2114162211" sldId="359"/>
            <ac:spMk id="40" creationId="{9909F095-AB99-44E6-9AFF-78B3288B18E8}"/>
          </ac:spMkLst>
        </pc:spChg>
      </pc:sldChg>
      <pc:sldChg chg="modSp">
        <pc:chgData name="Mari Turos" userId="S::martu12@vgregion.se::6b4f8cbd-48a1-49aa-bd28-389d9234375c" providerId="AD" clId="Web-{2E25F05E-B6B7-4C96-C9DE-E0EAF00F5046}" dt="2022-05-03T10:08:40.552" v="75" actId="20577"/>
        <pc:sldMkLst>
          <pc:docMk/>
          <pc:sldMk cId="2698742559" sldId="366"/>
        </pc:sldMkLst>
        <pc:spChg chg="mod">
          <ac:chgData name="Mari Turos" userId="S::martu12@vgregion.se::6b4f8cbd-48a1-49aa-bd28-389d9234375c" providerId="AD" clId="Web-{2E25F05E-B6B7-4C96-C9DE-E0EAF00F5046}" dt="2022-05-03T10:08:40.552" v="75" actId="20577"/>
          <ac:spMkLst>
            <pc:docMk/>
            <pc:sldMk cId="2698742559" sldId="366"/>
            <ac:spMk id="11" creationId="{AF064BE7-586A-4721-8DEB-6B34F047CBC4}"/>
          </ac:spMkLst>
        </pc:spChg>
      </pc:sldChg>
      <pc:sldChg chg="modSp">
        <pc:chgData name="Mari Turos" userId="S::martu12@vgregion.se::6b4f8cbd-48a1-49aa-bd28-389d9234375c" providerId="AD" clId="Web-{2E25F05E-B6B7-4C96-C9DE-E0EAF00F5046}" dt="2022-05-03T10:09:01.303" v="77" actId="20577"/>
        <pc:sldMkLst>
          <pc:docMk/>
          <pc:sldMk cId="2852437802" sldId="367"/>
        </pc:sldMkLst>
        <pc:spChg chg="mod">
          <ac:chgData name="Mari Turos" userId="S::martu12@vgregion.se::6b4f8cbd-48a1-49aa-bd28-389d9234375c" providerId="AD" clId="Web-{2E25F05E-B6B7-4C96-C9DE-E0EAF00F5046}" dt="2022-05-03T10:09:01.303" v="77" actId="20577"/>
          <ac:spMkLst>
            <pc:docMk/>
            <pc:sldMk cId="2852437802" sldId="367"/>
            <ac:spMk id="11" creationId="{AF064BE7-586A-4721-8DEB-6B34F047CBC4}"/>
          </ac:spMkLst>
        </pc:spChg>
      </pc:sldChg>
      <pc:sldChg chg="modSp addCm">
        <pc:chgData name="Mari Turos" userId="S::martu12@vgregion.se::6b4f8cbd-48a1-49aa-bd28-389d9234375c" providerId="AD" clId="Web-{2E25F05E-B6B7-4C96-C9DE-E0EAF00F5046}" dt="2022-05-03T10:11:29.031" v="106" actId="20577"/>
        <pc:sldMkLst>
          <pc:docMk/>
          <pc:sldMk cId="2486120651" sldId="385"/>
        </pc:sldMkLst>
        <pc:spChg chg="mod">
          <ac:chgData name="Mari Turos" userId="S::martu12@vgregion.se::6b4f8cbd-48a1-49aa-bd28-389d9234375c" providerId="AD" clId="Web-{2E25F05E-B6B7-4C96-C9DE-E0EAF00F5046}" dt="2022-05-03T10:11:29.031" v="106" actId="20577"/>
          <ac:spMkLst>
            <pc:docMk/>
            <pc:sldMk cId="2486120651" sldId="385"/>
            <ac:spMk id="3" creationId="{0BCB25DE-63FB-40FA-9691-E0CEDC584D00}"/>
          </ac:spMkLst>
        </pc:spChg>
      </pc:sldChg>
      <pc:sldChg chg="modSp">
        <pc:chgData name="Mari Turos" userId="S::martu12@vgregion.se::6b4f8cbd-48a1-49aa-bd28-389d9234375c" providerId="AD" clId="Web-{2E25F05E-B6B7-4C96-C9DE-E0EAF00F5046}" dt="2022-05-03T10:04:44.975" v="17" actId="20577"/>
        <pc:sldMkLst>
          <pc:docMk/>
          <pc:sldMk cId="2485230669" sldId="402"/>
        </pc:sldMkLst>
        <pc:spChg chg="mod">
          <ac:chgData name="Mari Turos" userId="S::martu12@vgregion.se::6b4f8cbd-48a1-49aa-bd28-389d9234375c" providerId="AD" clId="Web-{2E25F05E-B6B7-4C96-C9DE-E0EAF00F5046}" dt="2022-05-03T10:04:44.975" v="17" actId="20577"/>
          <ac:spMkLst>
            <pc:docMk/>
            <pc:sldMk cId="2485230669" sldId="402"/>
            <ac:spMk id="9" creationId="{DA644C3E-8746-4E28-B087-C6A4E9500A57}"/>
          </ac:spMkLst>
        </pc:spChg>
      </pc:sldChg>
      <pc:sldChg chg="modSp">
        <pc:chgData name="Mari Turos" userId="S::martu12@vgregion.se::6b4f8cbd-48a1-49aa-bd28-389d9234375c" providerId="AD" clId="Web-{2E25F05E-B6B7-4C96-C9DE-E0EAF00F5046}" dt="2022-05-03T10:05:28.383" v="34" actId="20577"/>
        <pc:sldMkLst>
          <pc:docMk/>
          <pc:sldMk cId="1762827306" sldId="403"/>
        </pc:sldMkLst>
        <pc:spChg chg="mod">
          <ac:chgData name="Mari Turos" userId="S::martu12@vgregion.se::6b4f8cbd-48a1-49aa-bd28-389d9234375c" providerId="AD" clId="Web-{2E25F05E-B6B7-4C96-C9DE-E0EAF00F5046}" dt="2022-05-03T10:05:28.383" v="34" actId="20577"/>
          <ac:spMkLst>
            <pc:docMk/>
            <pc:sldMk cId="1762827306" sldId="403"/>
            <ac:spMk id="9" creationId="{DA644C3E-8746-4E28-B087-C6A4E9500A57}"/>
          </ac:spMkLst>
        </pc:spChg>
      </pc:sldChg>
      <pc:sldChg chg="addCm">
        <pc:chgData name="Mari Turos" userId="S::martu12@vgregion.se::6b4f8cbd-48a1-49aa-bd28-389d9234375c" providerId="AD" clId="Web-{2E25F05E-B6B7-4C96-C9DE-E0EAF00F5046}" dt="2022-05-03T10:02:49.795" v="0"/>
        <pc:sldMkLst>
          <pc:docMk/>
          <pc:sldMk cId="215384682" sldId="418"/>
        </pc:sldMkLst>
      </pc:sldChg>
      <pc:sldChg chg="modSp">
        <pc:chgData name="Mari Turos" userId="S::martu12@vgregion.se::6b4f8cbd-48a1-49aa-bd28-389d9234375c" providerId="AD" clId="Web-{2E25F05E-B6B7-4C96-C9DE-E0EAF00F5046}" dt="2022-05-03T10:09:48.290" v="92" actId="20577"/>
        <pc:sldMkLst>
          <pc:docMk/>
          <pc:sldMk cId="4208828243" sldId="420"/>
        </pc:sldMkLst>
        <pc:spChg chg="mod">
          <ac:chgData name="Mari Turos" userId="S::martu12@vgregion.se::6b4f8cbd-48a1-49aa-bd28-389d9234375c" providerId="AD" clId="Web-{2E25F05E-B6B7-4C96-C9DE-E0EAF00F5046}" dt="2022-05-03T10:09:48.290" v="92" actId="20577"/>
          <ac:spMkLst>
            <pc:docMk/>
            <pc:sldMk cId="4208828243" sldId="420"/>
            <ac:spMk id="2" creationId="{AADC6A7A-CE1C-4D63-942D-3A530032DD4B}"/>
          </ac:spMkLst>
        </pc:spChg>
      </pc:sldChg>
    </pc:docChg>
  </pc:docChgLst>
  <pc:docChgLst>
    <pc:chgData name="Mari Turos" userId="S::martu12@vgregion.se::6b4f8cbd-48a1-49aa-bd28-389d9234375c" providerId="AD" clId="Web-{64FB8480-96F5-44AD-9F2E-FD57772E2CCB}"/>
    <pc:docChg chg="modSld">
      <pc:chgData name="Mari Turos" userId="S::martu12@vgregion.se::6b4f8cbd-48a1-49aa-bd28-389d9234375c" providerId="AD" clId="Web-{64FB8480-96F5-44AD-9F2E-FD57772E2CCB}" dt="2022-05-24T19:35:10.974" v="21"/>
      <pc:docMkLst>
        <pc:docMk/>
      </pc:docMkLst>
      <pc:sldChg chg="modSp delCm">
        <pc:chgData name="Mari Turos" userId="S::martu12@vgregion.se::6b4f8cbd-48a1-49aa-bd28-389d9234375c" providerId="AD" clId="Web-{64FB8480-96F5-44AD-9F2E-FD57772E2CCB}" dt="2022-05-24T19:35:10.974" v="21"/>
        <pc:sldMkLst>
          <pc:docMk/>
          <pc:sldMk cId="1637494575" sldId="524"/>
        </pc:sldMkLst>
        <pc:spChg chg="mod">
          <ac:chgData name="Mari Turos" userId="S::martu12@vgregion.se::6b4f8cbd-48a1-49aa-bd28-389d9234375c" providerId="AD" clId="Web-{64FB8480-96F5-44AD-9F2E-FD57772E2CCB}" dt="2022-05-24T19:35:01.192" v="20" actId="20577"/>
          <ac:spMkLst>
            <pc:docMk/>
            <pc:sldMk cId="1637494575" sldId="524"/>
            <ac:spMk id="2" creationId="{AADC6A7A-CE1C-4D63-942D-3A530032DD4B}"/>
          </ac:spMkLst>
        </pc:spChg>
      </pc:sldChg>
    </pc:docChg>
  </pc:docChgLst>
  <pc:docChgLst>
    <pc:chgData name="Marie Ahlberg" userId="5029f755-04d2-4d74-bbbb-0129ce8e4c75" providerId="ADAL" clId="{F80C0B3E-E041-4DEC-9042-214D9BC9AECB}"/>
    <pc:docChg chg="undo redo custSel addSld delSld modSld sldOrd">
      <pc:chgData name="Marie Ahlberg" userId="5029f755-04d2-4d74-bbbb-0129ce8e4c75" providerId="ADAL" clId="{F80C0B3E-E041-4DEC-9042-214D9BC9AECB}" dt="2022-05-25T02:55:14.095" v="16279" actId="1592"/>
      <pc:docMkLst>
        <pc:docMk/>
      </pc:docMkLst>
      <pc:sldChg chg="modNotesTx">
        <pc:chgData name="Marie Ahlberg" userId="5029f755-04d2-4d74-bbbb-0129ce8e4c75" providerId="ADAL" clId="{F80C0B3E-E041-4DEC-9042-214D9BC9AECB}" dt="2022-05-02T05:47:57.839" v="404" actId="20577"/>
        <pc:sldMkLst>
          <pc:docMk/>
          <pc:sldMk cId="3042911945" sldId="267"/>
        </pc:sldMkLst>
      </pc:sldChg>
      <pc:sldChg chg="del">
        <pc:chgData name="Marie Ahlberg" userId="5029f755-04d2-4d74-bbbb-0129ce8e4c75" providerId="ADAL" clId="{F80C0B3E-E041-4DEC-9042-214D9BC9AECB}" dt="2022-05-13T11:46:19.204" v="10602" actId="47"/>
        <pc:sldMkLst>
          <pc:docMk/>
          <pc:sldMk cId="3161848915" sldId="270"/>
        </pc:sldMkLst>
      </pc:sldChg>
      <pc:sldChg chg="del">
        <pc:chgData name="Marie Ahlberg" userId="5029f755-04d2-4d74-bbbb-0129ce8e4c75" providerId="ADAL" clId="{F80C0B3E-E041-4DEC-9042-214D9BC9AECB}" dt="2022-05-13T11:46:19.204" v="10602" actId="47"/>
        <pc:sldMkLst>
          <pc:docMk/>
          <pc:sldMk cId="1952506942" sldId="274"/>
        </pc:sldMkLst>
      </pc:sldChg>
      <pc:sldChg chg="modSp del mod addCm modCm modNotesTx">
        <pc:chgData name="Marie Ahlberg" userId="5029f755-04d2-4d74-bbbb-0129ce8e4c75" providerId="ADAL" clId="{F80C0B3E-E041-4DEC-9042-214D9BC9AECB}" dt="2022-05-13T11:46:19.204" v="10602" actId="47"/>
        <pc:sldMkLst>
          <pc:docMk/>
          <pc:sldMk cId="4134222310" sldId="275"/>
        </pc:sldMkLst>
        <pc:spChg chg="mod">
          <ac:chgData name="Marie Ahlberg" userId="5029f755-04d2-4d74-bbbb-0129ce8e4c75" providerId="ADAL" clId="{F80C0B3E-E041-4DEC-9042-214D9BC9AECB}" dt="2022-05-04T03:55:26.884" v="3576" actId="20577"/>
          <ac:spMkLst>
            <pc:docMk/>
            <pc:sldMk cId="4134222310" sldId="275"/>
            <ac:spMk id="15" creationId="{BB924E4D-7271-45BF-8185-09E605E0B430}"/>
          </ac:spMkLst>
        </pc:spChg>
      </pc:sldChg>
      <pc:sldChg chg="modSp del mod">
        <pc:chgData name="Marie Ahlberg" userId="5029f755-04d2-4d74-bbbb-0129ce8e4c75" providerId="ADAL" clId="{F80C0B3E-E041-4DEC-9042-214D9BC9AECB}" dt="2022-05-13T11:46:19.204" v="10602" actId="47"/>
        <pc:sldMkLst>
          <pc:docMk/>
          <pc:sldMk cId="4007326122" sldId="276"/>
        </pc:sldMkLst>
        <pc:spChg chg="mod">
          <ac:chgData name="Marie Ahlberg" userId="5029f755-04d2-4d74-bbbb-0129ce8e4c75" providerId="ADAL" clId="{F80C0B3E-E041-4DEC-9042-214D9BC9AECB}" dt="2022-05-02T12:52:59.026" v="439" actId="20577"/>
          <ac:spMkLst>
            <pc:docMk/>
            <pc:sldMk cId="4007326122" sldId="276"/>
            <ac:spMk id="6" creationId="{7646A11F-2D6A-43EE-BD6B-EDBA5D4876D4}"/>
          </ac:spMkLst>
        </pc:spChg>
        <pc:picChg chg="mod">
          <ac:chgData name="Marie Ahlberg" userId="5029f755-04d2-4d74-bbbb-0129ce8e4c75" providerId="ADAL" clId="{F80C0B3E-E041-4DEC-9042-214D9BC9AECB}" dt="2022-05-10T22:07:06.209" v="6900" actId="14100"/>
          <ac:picMkLst>
            <pc:docMk/>
            <pc:sldMk cId="4007326122" sldId="276"/>
            <ac:picMk id="9" creationId="{0D9021D7-9ACB-466B-B5A0-68DD6C76F4DF}"/>
          </ac:picMkLst>
        </pc:picChg>
      </pc:sldChg>
      <pc:sldChg chg="modSp del mod addCm modCm">
        <pc:chgData name="Marie Ahlberg" userId="5029f755-04d2-4d74-bbbb-0129ce8e4c75" providerId="ADAL" clId="{F80C0B3E-E041-4DEC-9042-214D9BC9AECB}" dt="2022-05-13T11:46:19.204" v="10602" actId="47"/>
        <pc:sldMkLst>
          <pc:docMk/>
          <pc:sldMk cId="589180562" sldId="277"/>
        </pc:sldMkLst>
        <pc:picChg chg="mod">
          <ac:chgData name="Marie Ahlberg" userId="5029f755-04d2-4d74-bbbb-0129ce8e4c75" providerId="ADAL" clId="{F80C0B3E-E041-4DEC-9042-214D9BC9AECB}" dt="2022-05-06T15:12:57.480" v="5016" actId="962"/>
          <ac:picMkLst>
            <pc:docMk/>
            <pc:sldMk cId="589180562" sldId="277"/>
            <ac:picMk id="8" creationId="{774763F2-0E42-434A-97C3-5542452DD670}"/>
          </ac:picMkLst>
        </pc:picChg>
      </pc:sldChg>
      <pc:sldChg chg="modSp del mod addCm delCm modCm modNotesTx">
        <pc:chgData name="Marie Ahlberg" userId="5029f755-04d2-4d74-bbbb-0129ce8e4c75" providerId="ADAL" clId="{F80C0B3E-E041-4DEC-9042-214D9BC9AECB}" dt="2022-05-13T11:46:19.204" v="10602" actId="47"/>
        <pc:sldMkLst>
          <pc:docMk/>
          <pc:sldMk cId="1122106299" sldId="280"/>
        </pc:sldMkLst>
        <pc:picChg chg="mod">
          <ac:chgData name="Marie Ahlberg" userId="5029f755-04d2-4d74-bbbb-0129ce8e4c75" providerId="ADAL" clId="{F80C0B3E-E041-4DEC-9042-214D9BC9AECB}" dt="2022-05-13T09:28:09.616" v="7380" actId="1076"/>
          <ac:picMkLst>
            <pc:docMk/>
            <pc:sldMk cId="1122106299" sldId="280"/>
            <ac:picMk id="5" creationId="{E5AF6BC5-12B8-4223-9F12-9E031B931569}"/>
          </ac:picMkLst>
        </pc:picChg>
      </pc:sldChg>
      <pc:sldChg chg="modSp del mod addCm delCm modCm modNotesTx">
        <pc:chgData name="Marie Ahlberg" userId="5029f755-04d2-4d74-bbbb-0129ce8e4c75" providerId="ADAL" clId="{F80C0B3E-E041-4DEC-9042-214D9BC9AECB}" dt="2022-05-13T11:46:19.204" v="10602" actId="47"/>
        <pc:sldMkLst>
          <pc:docMk/>
          <pc:sldMk cId="201515080" sldId="281"/>
        </pc:sldMkLst>
        <pc:spChg chg="mod">
          <ac:chgData name="Marie Ahlberg" userId="5029f755-04d2-4d74-bbbb-0129ce8e4c75" providerId="ADAL" clId="{F80C0B3E-E041-4DEC-9042-214D9BC9AECB}" dt="2022-05-03T09:03:40.241" v="485" actId="13926"/>
          <ac:spMkLst>
            <pc:docMk/>
            <pc:sldMk cId="201515080" sldId="281"/>
            <ac:spMk id="10" creationId="{096928A8-45A1-4737-A753-F4339AF13990}"/>
          </ac:spMkLst>
        </pc:spChg>
      </pc:sldChg>
      <pc:sldChg chg="del addCm modCm">
        <pc:chgData name="Marie Ahlberg" userId="5029f755-04d2-4d74-bbbb-0129ce8e4c75" providerId="ADAL" clId="{F80C0B3E-E041-4DEC-9042-214D9BC9AECB}" dt="2022-05-13T11:46:19.204" v="10602" actId="47"/>
        <pc:sldMkLst>
          <pc:docMk/>
          <pc:sldMk cId="705064519" sldId="284"/>
        </pc:sldMkLst>
      </pc:sldChg>
      <pc:sldChg chg="modSp del mod modNotesTx">
        <pc:chgData name="Marie Ahlberg" userId="5029f755-04d2-4d74-bbbb-0129ce8e4c75" providerId="ADAL" clId="{F80C0B3E-E041-4DEC-9042-214D9BC9AECB}" dt="2022-05-13T11:46:19.204" v="10602" actId="47"/>
        <pc:sldMkLst>
          <pc:docMk/>
          <pc:sldMk cId="1735510171" sldId="293"/>
        </pc:sldMkLst>
        <pc:spChg chg="mod">
          <ac:chgData name="Marie Ahlberg" userId="5029f755-04d2-4d74-bbbb-0129ce8e4c75" providerId="ADAL" clId="{F80C0B3E-E041-4DEC-9042-214D9BC9AECB}" dt="2022-05-07T05:56:55.282" v="5146" actId="14100"/>
          <ac:spMkLst>
            <pc:docMk/>
            <pc:sldMk cId="1735510171" sldId="293"/>
            <ac:spMk id="26" creationId="{8CDA9314-E688-42CB-A055-772A35CD7BB7}"/>
          </ac:spMkLst>
        </pc:spChg>
      </pc:sldChg>
      <pc:sldChg chg="del ord">
        <pc:chgData name="Marie Ahlberg" userId="5029f755-04d2-4d74-bbbb-0129ce8e4c75" providerId="ADAL" clId="{F80C0B3E-E041-4DEC-9042-214D9BC9AECB}" dt="2022-05-13T11:46:19.204" v="10602" actId="47"/>
        <pc:sldMkLst>
          <pc:docMk/>
          <pc:sldMk cId="2246404223" sldId="295"/>
        </pc:sldMkLst>
      </pc:sldChg>
      <pc:sldChg chg="modSp del mod addCm modCm">
        <pc:chgData name="Marie Ahlberg" userId="5029f755-04d2-4d74-bbbb-0129ce8e4c75" providerId="ADAL" clId="{F80C0B3E-E041-4DEC-9042-214D9BC9AECB}" dt="2022-05-13T11:46:19.204" v="10602" actId="47"/>
        <pc:sldMkLst>
          <pc:docMk/>
          <pc:sldMk cId="4110676136" sldId="298"/>
        </pc:sldMkLst>
        <pc:spChg chg="mod">
          <ac:chgData name="Marie Ahlberg" userId="5029f755-04d2-4d74-bbbb-0129ce8e4c75" providerId="ADAL" clId="{F80C0B3E-E041-4DEC-9042-214D9BC9AECB}" dt="2022-05-06T13:18:25.296" v="3885" actId="20577"/>
          <ac:spMkLst>
            <pc:docMk/>
            <pc:sldMk cId="4110676136" sldId="298"/>
            <ac:spMk id="13" creationId="{D475C92B-0300-486A-9219-9C5D7D5ADA54}"/>
          </ac:spMkLst>
        </pc:spChg>
        <pc:picChg chg="mod">
          <ac:chgData name="Marie Ahlberg" userId="5029f755-04d2-4d74-bbbb-0129ce8e4c75" providerId="ADAL" clId="{F80C0B3E-E041-4DEC-9042-214D9BC9AECB}" dt="2022-05-13T11:07:39.740" v="10559" actId="962"/>
          <ac:picMkLst>
            <pc:docMk/>
            <pc:sldMk cId="4110676136" sldId="298"/>
            <ac:picMk id="11" creationId="{FE95AE2A-4197-4019-A8A5-E3F0FA3BCDDE}"/>
          </ac:picMkLst>
        </pc:picChg>
      </pc:sldChg>
      <pc:sldChg chg="del">
        <pc:chgData name="Marie Ahlberg" userId="5029f755-04d2-4d74-bbbb-0129ce8e4c75" providerId="ADAL" clId="{F80C0B3E-E041-4DEC-9042-214D9BC9AECB}" dt="2022-05-13T11:46:19.204" v="10602" actId="47"/>
        <pc:sldMkLst>
          <pc:docMk/>
          <pc:sldMk cId="3565542003" sldId="300"/>
        </pc:sldMkLst>
      </pc:sldChg>
      <pc:sldChg chg="del">
        <pc:chgData name="Marie Ahlberg" userId="5029f755-04d2-4d74-bbbb-0129ce8e4c75" providerId="ADAL" clId="{F80C0B3E-E041-4DEC-9042-214D9BC9AECB}" dt="2022-05-13T11:46:19.204" v="10602" actId="47"/>
        <pc:sldMkLst>
          <pc:docMk/>
          <pc:sldMk cId="3406402638" sldId="309"/>
        </pc:sldMkLst>
      </pc:sldChg>
      <pc:sldChg chg="addCm modNotesTx">
        <pc:chgData name="Marie Ahlberg" userId="5029f755-04d2-4d74-bbbb-0129ce8e4c75" providerId="ADAL" clId="{F80C0B3E-E041-4DEC-9042-214D9BC9AECB}" dt="2022-05-03T08:58:06.595" v="481" actId="1589"/>
        <pc:sldMkLst>
          <pc:docMk/>
          <pc:sldMk cId="1551081875" sldId="310"/>
        </pc:sldMkLst>
      </pc:sldChg>
      <pc:sldChg chg="del">
        <pc:chgData name="Marie Ahlberg" userId="5029f755-04d2-4d74-bbbb-0129ce8e4c75" providerId="ADAL" clId="{F80C0B3E-E041-4DEC-9042-214D9BC9AECB}" dt="2022-05-13T11:46:19.204" v="10602" actId="47"/>
        <pc:sldMkLst>
          <pc:docMk/>
          <pc:sldMk cId="3573542347" sldId="316"/>
        </pc:sldMkLst>
      </pc:sldChg>
      <pc:sldChg chg="modSp del mod addCm delCm modCm modNotesTx">
        <pc:chgData name="Marie Ahlberg" userId="5029f755-04d2-4d74-bbbb-0129ce8e4c75" providerId="ADAL" clId="{F80C0B3E-E041-4DEC-9042-214D9BC9AECB}" dt="2022-05-13T11:46:19.204" v="10602" actId="47"/>
        <pc:sldMkLst>
          <pc:docMk/>
          <pc:sldMk cId="867776689" sldId="320"/>
        </pc:sldMkLst>
        <pc:spChg chg="mod">
          <ac:chgData name="Marie Ahlberg" userId="5029f755-04d2-4d74-bbbb-0129ce8e4c75" providerId="ADAL" clId="{F80C0B3E-E041-4DEC-9042-214D9BC9AECB}" dt="2022-05-13T10:36:53.567" v="8854" actId="20577"/>
          <ac:spMkLst>
            <pc:docMk/>
            <pc:sldMk cId="867776689" sldId="320"/>
            <ac:spMk id="3" creationId="{C5390CAD-2D04-4301-ADC3-29FBA1082B86}"/>
          </ac:spMkLst>
        </pc:spChg>
      </pc:sldChg>
      <pc:sldChg chg="modSp del mod addCm delCm modCm modNotesTx">
        <pc:chgData name="Marie Ahlberg" userId="5029f755-04d2-4d74-bbbb-0129ce8e4c75" providerId="ADAL" clId="{F80C0B3E-E041-4DEC-9042-214D9BC9AECB}" dt="2022-05-13T11:46:19.204" v="10602" actId="47"/>
        <pc:sldMkLst>
          <pc:docMk/>
          <pc:sldMk cId="2874866306" sldId="340"/>
        </pc:sldMkLst>
        <pc:spChg chg="mod">
          <ac:chgData name="Marie Ahlberg" userId="5029f755-04d2-4d74-bbbb-0129ce8e4c75" providerId="ADAL" clId="{F80C0B3E-E041-4DEC-9042-214D9BC9AECB}" dt="2022-05-04T04:01:14.025" v="3691" actId="400"/>
          <ac:spMkLst>
            <pc:docMk/>
            <pc:sldMk cId="2874866306" sldId="340"/>
            <ac:spMk id="3" creationId="{64ECA89A-9A50-4246-8813-EC688673E7A3}"/>
          </ac:spMkLst>
        </pc:spChg>
      </pc:sldChg>
      <pc:sldChg chg="del">
        <pc:chgData name="Marie Ahlberg" userId="5029f755-04d2-4d74-bbbb-0129ce8e4c75" providerId="ADAL" clId="{F80C0B3E-E041-4DEC-9042-214D9BC9AECB}" dt="2022-05-10T22:08:50.335" v="6901" actId="47"/>
        <pc:sldMkLst>
          <pc:docMk/>
          <pc:sldMk cId="1217324190" sldId="344"/>
        </pc:sldMkLst>
      </pc:sldChg>
      <pc:sldChg chg="modSp del mod">
        <pc:chgData name="Marie Ahlberg" userId="5029f755-04d2-4d74-bbbb-0129ce8e4c75" providerId="ADAL" clId="{F80C0B3E-E041-4DEC-9042-214D9BC9AECB}" dt="2022-05-10T22:09:25.983" v="6902" actId="47"/>
        <pc:sldMkLst>
          <pc:docMk/>
          <pc:sldMk cId="3341508365" sldId="345"/>
        </pc:sldMkLst>
        <pc:spChg chg="mod">
          <ac:chgData name="Marie Ahlberg" userId="5029f755-04d2-4d74-bbbb-0129ce8e4c75" providerId="ADAL" clId="{F80C0B3E-E041-4DEC-9042-214D9BC9AECB}" dt="2022-05-04T09:06:45.847" v="3828" actId="20577"/>
          <ac:spMkLst>
            <pc:docMk/>
            <pc:sldMk cId="3341508365" sldId="345"/>
            <ac:spMk id="3" creationId="{0DD4DC47-977A-4741-98B1-71921B181247}"/>
          </ac:spMkLst>
        </pc:spChg>
      </pc:sldChg>
      <pc:sldChg chg="del">
        <pc:chgData name="Marie Ahlberg" userId="5029f755-04d2-4d74-bbbb-0129ce8e4c75" providerId="ADAL" clId="{F80C0B3E-E041-4DEC-9042-214D9BC9AECB}" dt="2022-05-10T22:09:29.376" v="6903" actId="47"/>
        <pc:sldMkLst>
          <pc:docMk/>
          <pc:sldMk cId="1796699940" sldId="346"/>
        </pc:sldMkLst>
      </pc:sldChg>
      <pc:sldChg chg="del">
        <pc:chgData name="Marie Ahlberg" userId="5029f755-04d2-4d74-bbbb-0129ce8e4c75" providerId="ADAL" clId="{F80C0B3E-E041-4DEC-9042-214D9BC9AECB}" dt="2022-05-13T11:46:19.204" v="10602" actId="47"/>
        <pc:sldMkLst>
          <pc:docMk/>
          <pc:sldMk cId="3851355318" sldId="347"/>
        </pc:sldMkLst>
      </pc:sldChg>
      <pc:sldChg chg="modSp del mod addCm modCm">
        <pc:chgData name="Marie Ahlberg" userId="5029f755-04d2-4d74-bbbb-0129ce8e4c75" providerId="ADAL" clId="{F80C0B3E-E041-4DEC-9042-214D9BC9AECB}" dt="2022-05-13T11:46:19.204" v="10602" actId="47"/>
        <pc:sldMkLst>
          <pc:docMk/>
          <pc:sldMk cId="384955821" sldId="349"/>
        </pc:sldMkLst>
        <pc:spChg chg="mod">
          <ac:chgData name="Marie Ahlberg" userId="5029f755-04d2-4d74-bbbb-0129ce8e4c75" providerId="ADAL" clId="{F80C0B3E-E041-4DEC-9042-214D9BC9AECB}" dt="2022-05-13T11:08:32.884" v="10587" actId="20577"/>
          <ac:spMkLst>
            <pc:docMk/>
            <pc:sldMk cId="384955821" sldId="349"/>
            <ac:spMk id="4" creationId="{7917E4A1-FE11-141E-CFC2-AE25B9A228BA}"/>
          </ac:spMkLst>
        </pc:spChg>
      </pc:sldChg>
      <pc:sldChg chg="addSp modSp del mod addCm modCm">
        <pc:chgData name="Marie Ahlberg" userId="5029f755-04d2-4d74-bbbb-0129ce8e4c75" providerId="ADAL" clId="{F80C0B3E-E041-4DEC-9042-214D9BC9AECB}" dt="2022-05-13T11:46:19.204" v="10602" actId="47"/>
        <pc:sldMkLst>
          <pc:docMk/>
          <pc:sldMk cId="2114162211" sldId="359"/>
        </pc:sldMkLst>
        <pc:spChg chg="mod">
          <ac:chgData name="Marie Ahlberg" userId="5029f755-04d2-4d74-bbbb-0129ce8e4c75" providerId="ADAL" clId="{F80C0B3E-E041-4DEC-9042-214D9BC9AECB}" dt="2022-05-10T20:25:18.059" v="5185" actId="400"/>
          <ac:spMkLst>
            <pc:docMk/>
            <pc:sldMk cId="2114162211" sldId="359"/>
            <ac:spMk id="10" creationId="{77FD75A5-0E61-44EA-BA8D-1928AED01C33}"/>
          </ac:spMkLst>
        </pc:spChg>
        <pc:spChg chg="add mod">
          <ac:chgData name="Marie Ahlberg" userId="5029f755-04d2-4d74-bbbb-0129ce8e4c75" providerId="ADAL" clId="{F80C0B3E-E041-4DEC-9042-214D9BC9AECB}" dt="2022-05-10T20:29:28.723" v="5253" actId="20577"/>
          <ac:spMkLst>
            <pc:docMk/>
            <pc:sldMk cId="2114162211" sldId="359"/>
            <ac:spMk id="29" creationId="{123E175B-3228-4CCE-A6CC-8544E9722C60}"/>
          </ac:spMkLst>
        </pc:spChg>
        <pc:cxnChg chg="add mod">
          <ac:chgData name="Marie Ahlberg" userId="5029f755-04d2-4d74-bbbb-0129ce8e4c75" providerId="ADAL" clId="{F80C0B3E-E041-4DEC-9042-214D9BC9AECB}" dt="2022-05-10T20:27:09.276" v="5193" actId="1582"/>
          <ac:cxnSpMkLst>
            <pc:docMk/>
            <pc:sldMk cId="2114162211" sldId="359"/>
            <ac:cxnSpMk id="5" creationId="{0B0DA07B-59E5-4BCD-A459-7FE86BB142C4}"/>
          </ac:cxnSpMkLst>
        </pc:cxnChg>
        <pc:cxnChg chg="add mod">
          <ac:chgData name="Marie Ahlberg" userId="5029f755-04d2-4d74-bbbb-0129ce8e4c75" providerId="ADAL" clId="{F80C0B3E-E041-4DEC-9042-214D9BC9AECB}" dt="2022-05-10T20:27:00.332" v="5192" actId="1582"/>
          <ac:cxnSpMkLst>
            <pc:docMk/>
            <pc:sldMk cId="2114162211" sldId="359"/>
            <ac:cxnSpMk id="14" creationId="{979CDDE7-FB40-446C-8DBB-80E31CDFE3BF}"/>
          </ac:cxnSpMkLst>
        </pc:cxnChg>
      </pc:sldChg>
      <pc:sldChg chg="modSp del mod addCm modCm">
        <pc:chgData name="Marie Ahlberg" userId="5029f755-04d2-4d74-bbbb-0129ce8e4c75" providerId="ADAL" clId="{F80C0B3E-E041-4DEC-9042-214D9BC9AECB}" dt="2022-05-13T11:46:19.204" v="10602" actId="47"/>
        <pc:sldMkLst>
          <pc:docMk/>
          <pc:sldMk cId="1556667487" sldId="364"/>
        </pc:sldMkLst>
        <pc:spChg chg="mod">
          <ac:chgData name="Marie Ahlberg" userId="5029f755-04d2-4d74-bbbb-0129ce8e4c75" providerId="ADAL" clId="{F80C0B3E-E041-4DEC-9042-214D9BC9AECB}" dt="2022-05-04T03:19:46.629" v="2476" actId="20577"/>
          <ac:spMkLst>
            <pc:docMk/>
            <pc:sldMk cId="1556667487" sldId="364"/>
            <ac:spMk id="11" creationId="{AF064BE7-586A-4721-8DEB-6B34F047CBC4}"/>
          </ac:spMkLst>
        </pc:spChg>
      </pc:sldChg>
      <pc:sldChg chg="del">
        <pc:chgData name="Marie Ahlberg" userId="5029f755-04d2-4d74-bbbb-0129ce8e4c75" providerId="ADAL" clId="{F80C0B3E-E041-4DEC-9042-214D9BC9AECB}" dt="2022-05-13T11:46:19.204" v="10602" actId="47"/>
        <pc:sldMkLst>
          <pc:docMk/>
          <pc:sldMk cId="2698742559" sldId="366"/>
        </pc:sldMkLst>
      </pc:sldChg>
      <pc:sldChg chg="modSp del mod addCm modCm">
        <pc:chgData name="Marie Ahlberg" userId="5029f755-04d2-4d74-bbbb-0129ce8e4c75" providerId="ADAL" clId="{F80C0B3E-E041-4DEC-9042-214D9BC9AECB}" dt="2022-05-13T11:46:19.204" v="10602" actId="47"/>
        <pc:sldMkLst>
          <pc:docMk/>
          <pc:sldMk cId="2852437802" sldId="367"/>
        </pc:sldMkLst>
        <pc:spChg chg="mod">
          <ac:chgData name="Marie Ahlberg" userId="5029f755-04d2-4d74-bbbb-0129ce8e4c75" providerId="ADAL" clId="{F80C0B3E-E041-4DEC-9042-214D9BC9AECB}" dt="2022-05-10T20:39:57.252" v="5312" actId="20577"/>
          <ac:spMkLst>
            <pc:docMk/>
            <pc:sldMk cId="2852437802" sldId="367"/>
            <ac:spMk id="11" creationId="{AF064BE7-586A-4721-8DEB-6B34F047CBC4}"/>
          </ac:spMkLst>
        </pc:spChg>
      </pc:sldChg>
      <pc:sldChg chg="addSp delSp modSp del mod addCm modCm modNotesTx">
        <pc:chgData name="Marie Ahlberg" userId="5029f755-04d2-4d74-bbbb-0129ce8e4c75" providerId="ADAL" clId="{F80C0B3E-E041-4DEC-9042-214D9BC9AECB}" dt="2022-05-13T11:46:19.204" v="10602" actId="47"/>
        <pc:sldMkLst>
          <pc:docMk/>
          <pc:sldMk cId="1697840297" sldId="368"/>
        </pc:sldMkLst>
        <pc:spChg chg="add del mod">
          <ac:chgData name="Marie Ahlberg" userId="5029f755-04d2-4d74-bbbb-0129ce8e4c75" providerId="ADAL" clId="{F80C0B3E-E041-4DEC-9042-214D9BC9AECB}" dt="2022-05-13T10:23:34.932" v="8264" actId="478"/>
          <ac:spMkLst>
            <pc:docMk/>
            <pc:sldMk cId="1697840297" sldId="368"/>
            <ac:spMk id="5" creationId="{E633F317-362D-491E-A121-942E9819EA5B}"/>
          </ac:spMkLst>
        </pc:spChg>
        <pc:picChg chg="add del mod">
          <ac:chgData name="Marie Ahlberg" userId="5029f755-04d2-4d74-bbbb-0129ce8e4c75" providerId="ADAL" clId="{F80C0B3E-E041-4DEC-9042-214D9BC9AECB}" dt="2022-05-13T10:23:34.932" v="8264" actId="478"/>
          <ac:picMkLst>
            <pc:docMk/>
            <pc:sldMk cId="1697840297" sldId="368"/>
            <ac:picMk id="4" creationId="{089796B1-EA26-4368-9F27-D970B80E79E9}"/>
          </ac:picMkLst>
        </pc:picChg>
      </pc:sldChg>
      <pc:sldChg chg="addSp delSp modSp del mod addCm modCm modNotesTx">
        <pc:chgData name="Marie Ahlberg" userId="5029f755-04d2-4d74-bbbb-0129ce8e4c75" providerId="ADAL" clId="{F80C0B3E-E041-4DEC-9042-214D9BC9AECB}" dt="2022-05-13T11:46:19.204" v="10602" actId="47"/>
        <pc:sldMkLst>
          <pc:docMk/>
          <pc:sldMk cId="2005529127" sldId="384"/>
        </pc:sldMkLst>
        <pc:spChg chg="add mod">
          <ac:chgData name="Marie Ahlberg" userId="5029f755-04d2-4d74-bbbb-0129ce8e4c75" providerId="ADAL" clId="{F80C0B3E-E041-4DEC-9042-214D9BC9AECB}" dt="2022-05-10T20:30:15.258" v="5260" actId="1076"/>
          <ac:spMkLst>
            <pc:docMk/>
            <pc:sldMk cId="2005529127" sldId="384"/>
            <ac:spMk id="7" creationId="{F6E90AB3-5886-40FD-914E-A6DB5ACC1939}"/>
          </ac:spMkLst>
        </pc:spChg>
        <pc:spChg chg="del">
          <ac:chgData name="Marie Ahlberg" userId="5029f755-04d2-4d74-bbbb-0129ce8e4c75" providerId="ADAL" clId="{F80C0B3E-E041-4DEC-9042-214D9BC9AECB}" dt="2022-05-10T20:30:06.835" v="5258" actId="478"/>
          <ac:spMkLst>
            <pc:docMk/>
            <pc:sldMk cId="2005529127" sldId="384"/>
            <ac:spMk id="8" creationId="{15A0737C-DEE9-4766-A815-EA1C2B210BC3}"/>
          </ac:spMkLst>
        </pc:spChg>
      </pc:sldChg>
      <pc:sldChg chg="addSp delSp modSp del mod addCm modCm modNotesTx">
        <pc:chgData name="Marie Ahlberg" userId="5029f755-04d2-4d74-bbbb-0129ce8e4c75" providerId="ADAL" clId="{F80C0B3E-E041-4DEC-9042-214D9BC9AECB}" dt="2022-05-13T11:46:19.204" v="10602" actId="47"/>
        <pc:sldMkLst>
          <pc:docMk/>
          <pc:sldMk cId="2486120651" sldId="385"/>
        </pc:sldMkLst>
        <pc:spChg chg="del mod">
          <ac:chgData name="Marie Ahlberg" userId="5029f755-04d2-4d74-bbbb-0129ce8e4c75" providerId="ADAL" clId="{F80C0B3E-E041-4DEC-9042-214D9BC9AECB}" dt="2022-05-10T20:44:23.284" v="5316" actId="478"/>
          <ac:spMkLst>
            <pc:docMk/>
            <pc:sldMk cId="2486120651" sldId="385"/>
            <ac:spMk id="3" creationId="{0BCB25DE-63FB-40FA-9691-E0CEDC584D00}"/>
          </ac:spMkLst>
        </pc:spChg>
        <pc:spChg chg="del mod">
          <ac:chgData name="Marie Ahlberg" userId="5029f755-04d2-4d74-bbbb-0129ce8e4c75" providerId="ADAL" clId="{F80C0B3E-E041-4DEC-9042-214D9BC9AECB}" dt="2022-05-10T20:29:56.866" v="5255" actId="478"/>
          <ac:spMkLst>
            <pc:docMk/>
            <pc:sldMk cId="2486120651" sldId="385"/>
            <ac:spMk id="5" creationId="{DA79ECBF-6894-4ACC-BCD1-9517CA2509D9}"/>
          </ac:spMkLst>
        </pc:spChg>
        <pc:spChg chg="add mod">
          <ac:chgData name="Marie Ahlberg" userId="5029f755-04d2-4d74-bbbb-0129ce8e4c75" providerId="ADAL" clId="{F80C0B3E-E041-4DEC-9042-214D9BC9AECB}" dt="2022-05-10T20:30:01.820" v="5257" actId="1076"/>
          <ac:spMkLst>
            <pc:docMk/>
            <pc:sldMk cId="2486120651" sldId="385"/>
            <ac:spMk id="6" creationId="{26F12116-C7EE-44FE-A0B7-3D3687BD8FAD}"/>
          </ac:spMkLst>
        </pc:spChg>
        <pc:spChg chg="add del mod">
          <ac:chgData name="Marie Ahlberg" userId="5029f755-04d2-4d74-bbbb-0129ce8e4c75" providerId="ADAL" clId="{F80C0B3E-E041-4DEC-9042-214D9BC9AECB}" dt="2022-05-10T20:44:26.104" v="5317"/>
          <ac:spMkLst>
            <pc:docMk/>
            <pc:sldMk cId="2486120651" sldId="385"/>
            <ac:spMk id="7" creationId="{F84E4558-8DCF-4A0B-AFF7-0B0BB9563C7B}"/>
          </ac:spMkLst>
        </pc:spChg>
        <pc:spChg chg="add mod">
          <ac:chgData name="Marie Ahlberg" userId="5029f755-04d2-4d74-bbbb-0129ce8e4c75" providerId="ADAL" clId="{F80C0B3E-E041-4DEC-9042-214D9BC9AECB}" dt="2022-05-10T20:46:33.839" v="5326" actId="20577"/>
          <ac:spMkLst>
            <pc:docMk/>
            <pc:sldMk cId="2486120651" sldId="385"/>
            <ac:spMk id="8" creationId="{4B9EE8B9-5DC7-4FE3-98DE-23BD8BD8AD11}"/>
          </ac:spMkLst>
        </pc:spChg>
      </pc:sldChg>
      <pc:sldChg chg="modSp del mod">
        <pc:chgData name="Marie Ahlberg" userId="5029f755-04d2-4d74-bbbb-0129ce8e4c75" providerId="ADAL" clId="{F80C0B3E-E041-4DEC-9042-214D9BC9AECB}" dt="2022-05-13T11:46:19.204" v="10602" actId="47"/>
        <pc:sldMkLst>
          <pc:docMk/>
          <pc:sldMk cId="3136154539" sldId="388"/>
        </pc:sldMkLst>
        <pc:spChg chg="mod">
          <ac:chgData name="Marie Ahlberg" userId="5029f755-04d2-4d74-bbbb-0129ce8e4c75" providerId="ADAL" clId="{F80C0B3E-E041-4DEC-9042-214D9BC9AECB}" dt="2022-05-04T04:03:15.204" v="3710" actId="20577"/>
          <ac:spMkLst>
            <pc:docMk/>
            <pc:sldMk cId="3136154539" sldId="388"/>
            <ac:spMk id="3" creationId="{1856E802-F036-41B4-9187-111316C7B26A}"/>
          </ac:spMkLst>
        </pc:spChg>
      </pc:sldChg>
      <pc:sldChg chg="del addCm modNotesTx">
        <pc:chgData name="Marie Ahlberg" userId="5029f755-04d2-4d74-bbbb-0129ce8e4c75" providerId="ADAL" clId="{F80C0B3E-E041-4DEC-9042-214D9BC9AECB}" dt="2022-05-04T03:44:01.426" v="3549" actId="47"/>
        <pc:sldMkLst>
          <pc:docMk/>
          <pc:sldMk cId="3134679705" sldId="390"/>
        </pc:sldMkLst>
      </pc:sldChg>
      <pc:sldChg chg="modSp del mod addCm modCm modNotesTx">
        <pc:chgData name="Marie Ahlberg" userId="5029f755-04d2-4d74-bbbb-0129ce8e4c75" providerId="ADAL" clId="{F80C0B3E-E041-4DEC-9042-214D9BC9AECB}" dt="2022-05-13T11:46:19.204" v="10602" actId="47"/>
        <pc:sldMkLst>
          <pc:docMk/>
          <pc:sldMk cId="2135505971" sldId="391"/>
        </pc:sldMkLst>
        <pc:spChg chg="mod">
          <ac:chgData name="Marie Ahlberg" userId="5029f755-04d2-4d74-bbbb-0129ce8e4c75" providerId="ADAL" clId="{F80C0B3E-E041-4DEC-9042-214D9BC9AECB}" dt="2022-05-10T21:43:40.866" v="6180" actId="5793"/>
          <ac:spMkLst>
            <pc:docMk/>
            <pc:sldMk cId="2135505971" sldId="391"/>
            <ac:spMk id="3" creationId="{79ED9C2E-588A-44D4-AA8C-B1F9A591B2BA}"/>
          </ac:spMkLst>
        </pc:spChg>
      </pc:sldChg>
      <pc:sldChg chg="del modNotesTx">
        <pc:chgData name="Marie Ahlberg" userId="5029f755-04d2-4d74-bbbb-0129ce8e4c75" providerId="ADAL" clId="{F80C0B3E-E041-4DEC-9042-214D9BC9AECB}" dt="2022-05-13T11:46:19.204" v="10602" actId="47"/>
        <pc:sldMkLst>
          <pc:docMk/>
          <pc:sldMk cId="1457414991" sldId="395"/>
        </pc:sldMkLst>
      </pc:sldChg>
      <pc:sldChg chg="del modNotesTx">
        <pc:chgData name="Marie Ahlberg" userId="5029f755-04d2-4d74-bbbb-0129ce8e4c75" providerId="ADAL" clId="{F80C0B3E-E041-4DEC-9042-214D9BC9AECB}" dt="2022-05-13T11:46:19.204" v="10602" actId="47"/>
        <pc:sldMkLst>
          <pc:docMk/>
          <pc:sldMk cId="4020470265" sldId="397"/>
        </pc:sldMkLst>
      </pc:sldChg>
      <pc:sldChg chg="del modNotesTx">
        <pc:chgData name="Marie Ahlberg" userId="5029f755-04d2-4d74-bbbb-0129ce8e4c75" providerId="ADAL" clId="{F80C0B3E-E041-4DEC-9042-214D9BC9AECB}" dt="2022-05-13T11:46:19.204" v="10602" actId="47"/>
        <pc:sldMkLst>
          <pc:docMk/>
          <pc:sldMk cId="3603218879" sldId="398"/>
        </pc:sldMkLst>
      </pc:sldChg>
      <pc:sldChg chg="modSp del mod addCm delCm modCm modNotesTx">
        <pc:chgData name="Marie Ahlberg" userId="5029f755-04d2-4d74-bbbb-0129ce8e4c75" providerId="ADAL" clId="{F80C0B3E-E041-4DEC-9042-214D9BC9AECB}" dt="2022-05-13T11:46:19.204" v="10602" actId="47"/>
        <pc:sldMkLst>
          <pc:docMk/>
          <pc:sldMk cId="2167809012" sldId="399"/>
        </pc:sldMkLst>
        <pc:spChg chg="mod">
          <ac:chgData name="Marie Ahlberg" userId="5029f755-04d2-4d74-bbbb-0129ce8e4c75" providerId="ADAL" clId="{F80C0B3E-E041-4DEC-9042-214D9BC9AECB}" dt="2022-05-10T21:23:37.928" v="5590" actId="20577"/>
          <ac:spMkLst>
            <pc:docMk/>
            <pc:sldMk cId="2167809012" sldId="399"/>
            <ac:spMk id="2" creationId="{ECE6592D-4C31-40FF-9190-29D459D8EEA4}"/>
          </ac:spMkLst>
        </pc:spChg>
        <pc:spChg chg="mod">
          <ac:chgData name="Marie Ahlberg" userId="5029f755-04d2-4d74-bbbb-0129ce8e4c75" providerId="ADAL" clId="{F80C0B3E-E041-4DEC-9042-214D9BC9AECB}" dt="2022-05-10T21:24:05.652" v="5627" actId="14100"/>
          <ac:spMkLst>
            <pc:docMk/>
            <pc:sldMk cId="2167809012" sldId="399"/>
            <ac:spMk id="7" creationId="{EE766005-9891-4F5F-97D8-F740F1446C71}"/>
          </ac:spMkLst>
        </pc:spChg>
      </pc:sldChg>
      <pc:sldChg chg="addSp delSp modSp del mod addCm delCm modCm">
        <pc:chgData name="Marie Ahlberg" userId="5029f755-04d2-4d74-bbbb-0129ce8e4c75" providerId="ADAL" clId="{F80C0B3E-E041-4DEC-9042-214D9BC9AECB}" dt="2022-05-13T11:46:19.204" v="10602" actId="47"/>
        <pc:sldMkLst>
          <pc:docMk/>
          <pc:sldMk cId="2485230669" sldId="402"/>
        </pc:sldMkLst>
        <pc:spChg chg="add del mod">
          <ac:chgData name="Marie Ahlberg" userId="5029f755-04d2-4d74-bbbb-0129ce8e4c75" providerId="ADAL" clId="{F80C0B3E-E041-4DEC-9042-214D9BC9AECB}" dt="2022-05-13T10:22:46.341" v="8259" actId="931"/>
          <ac:spMkLst>
            <pc:docMk/>
            <pc:sldMk cId="2485230669" sldId="402"/>
            <ac:spMk id="6" creationId="{B8449F32-5148-4980-A28B-497ABB95BAA9}"/>
          </ac:spMkLst>
        </pc:spChg>
        <pc:spChg chg="mod">
          <ac:chgData name="Marie Ahlberg" userId="5029f755-04d2-4d74-bbbb-0129ce8e4c75" providerId="ADAL" clId="{F80C0B3E-E041-4DEC-9042-214D9BC9AECB}" dt="2022-05-13T08:56:42.807" v="7018" actId="20577"/>
          <ac:spMkLst>
            <pc:docMk/>
            <pc:sldMk cId="2485230669" sldId="402"/>
            <ac:spMk id="9" creationId="{DA644C3E-8746-4E28-B087-C6A4E9500A57}"/>
          </ac:spMkLst>
        </pc:spChg>
        <pc:picChg chg="add del mod">
          <ac:chgData name="Marie Ahlberg" userId="5029f755-04d2-4d74-bbbb-0129ce8e4c75" providerId="ADAL" clId="{F80C0B3E-E041-4DEC-9042-214D9BC9AECB}" dt="2022-05-13T10:19:21.846" v="8254" actId="931"/>
          <ac:picMkLst>
            <pc:docMk/>
            <pc:sldMk cId="2485230669" sldId="402"/>
            <ac:picMk id="3" creationId="{83ADFCCF-0432-4912-8F2E-914C4F9A45F6}"/>
          </ac:picMkLst>
        </pc:picChg>
        <pc:picChg chg="add del mod">
          <ac:chgData name="Marie Ahlberg" userId="5029f755-04d2-4d74-bbbb-0129ce8e4c75" providerId="ADAL" clId="{F80C0B3E-E041-4DEC-9042-214D9BC9AECB}" dt="2022-05-13T10:22:46.341" v="8259" actId="931"/>
          <ac:picMkLst>
            <pc:docMk/>
            <pc:sldMk cId="2485230669" sldId="402"/>
            <ac:picMk id="5" creationId="{79E0CC30-5C81-4348-B9D4-532511A1FDCF}"/>
          </ac:picMkLst>
        </pc:picChg>
      </pc:sldChg>
      <pc:sldChg chg="addSp modSp del mod ord modClrScheme addCm modCm chgLayout modNotesTx">
        <pc:chgData name="Marie Ahlberg" userId="5029f755-04d2-4d74-bbbb-0129ce8e4c75" providerId="ADAL" clId="{F80C0B3E-E041-4DEC-9042-214D9BC9AECB}" dt="2022-05-13T11:46:19.204" v="10602" actId="47"/>
        <pc:sldMkLst>
          <pc:docMk/>
          <pc:sldMk cId="1762827306" sldId="403"/>
        </pc:sldMkLst>
        <pc:spChg chg="mod">
          <ac:chgData name="Marie Ahlberg" userId="5029f755-04d2-4d74-bbbb-0129ce8e4c75" providerId="ADAL" clId="{F80C0B3E-E041-4DEC-9042-214D9BC9AECB}" dt="2022-05-13T10:57:56.703" v="10252" actId="26606"/>
          <ac:spMkLst>
            <pc:docMk/>
            <pc:sldMk cId="1762827306" sldId="403"/>
            <ac:spMk id="8" creationId="{92FCA37B-7289-4CB0-A657-B1D0658155AD}"/>
          </ac:spMkLst>
        </pc:spChg>
        <pc:spChg chg="mod">
          <ac:chgData name="Marie Ahlberg" userId="5029f755-04d2-4d74-bbbb-0129ce8e4c75" providerId="ADAL" clId="{F80C0B3E-E041-4DEC-9042-214D9BC9AECB}" dt="2022-05-13T10:57:56.703" v="10252" actId="26606"/>
          <ac:spMkLst>
            <pc:docMk/>
            <pc:sldMk cId="1762827306" sldId="403"/>
            <ac:spMk id="9" creationId="{DA644C3E-8746-4E28-B087-C6A4E9500A57}"/>
          </ac:spMkLst>
        </pc:spChg>
        <pc:spChg chg="add mod">
          <ac:chgData name="Marie Ahlberg" userId="5029f755-04d2-4d74-bbbb-0129ce8e4c75" providerId="ADAL" clId="{F80C0B3E-E041-4DEC-9042-214D9BC9AECB}" dt="2022-05-13T10:57:56.703" v="10252" actId="26606"/>
          <ac:spMkLst>
            <pc:docMk/>
            <pc:sldMk cId="1762827306" sldId="403"/>
            <ac:spMk id="14" creationId="{AF6CE06E-17DC-8656-1A0A-83E18D313CFE}"/>
          </ac:spMkLst>
        </pc:spChg>
        <pc:spChg chg="add mod">
          <ac:chgData name="Marie Ahlberg" userId="5029f755-04d2-4d74-bbbb-0129ce8e4c75" providerId="ADAL" clId="{F80C0B3E-E041-4DEC-9042-214D9BC9AECB}" dt="2022-05-13T10:57:56.703" v="10252" actId="26606"/>
          <ac:spMkLst>
            <pc:docMk/>
            <pc:sldMk cId="1762827306" sldId="403"/>
            <ac:spMk id="16" creationId="{DF4D0E23-FC66-1FC8-A22A-AEEEFAA018EB}"/>
          </ac:spMkLst>
        </pc:spChg>
        <pc:picChg chg="add mod">
          <ac:chgData name="Marie Ahlberg" userId="5029f755-04d2-4d74-bbbb-0129ce8e4c75" providerId="ADAL" clId="{F80C0B3E-E041-4DEC-9042-214D9BC9AECB}" dt="2022-05-13T10:57:56.703" v="10252" actId="26606"/>
          <ac:picMkLst>
            <pc:docMk/>
            <pc:sldMk cId="1762827306" sldId="403"/>
            <ac:picMk id="4" creationId="{C3F15A53-09DB-4D2F-BDA0-318A89E98FF5}"/>
          </ac:picMkLst>
        </pc:picChg>
      </pc:sldChg>
      <pc:sldChg chg="modSp del mod addCm delCm modCm modNotesTx">
        <pc:chgData name="Marie Ahlberg" userId="5029f755-04d2-4d74-bbbb-0129ce8e4c75" providerId="ADAL" clId="{F80C0B3E-E041-4DEC-9042-214D9BC9AECB}" dt="2022-05-13T11:46:19.204" v="10602" actId="47"/>
        <pc:sldMkLst>
          <pc:docMk/>
          <pc:sldMk cId="1236396816" sldId="404"/>
        </pc:sldMkLst>
        <pc:spChg chg="mod">
          <ac:chgData name="Marie Ahlberg" userId="5029f755-04d2-4d74-bbbb-0129ce8e4c75" providerId="ADAL" clId="{F80C0B3E-E041-4DEC-9042-214D9BC9AECB}" dt="2022-05-10T20:33:23.475" v="5296" actId="20577"/>
          <ac:spMkLst>
            <pc:docMk/>
            <pc:sldMk cId="1236396816" sldId="404"/>
            <ac:spMk id="11" creationId="{AF064BE7-586A-4721-8DEB-6B34F047CBC4}"/>
          </ac:spMkLst>
        </pc:spChg>
      </pc:sldChg>
      <pc:sldChg chg="addCm modCm">
        <pc:chgData name="Marie Ahlberg" userId="5029f755-04d2-4d74-bbbb-0129ce8e4c75" providerId="ADAL" clId="{F80C0B3E-E041-4DEC-9042-214D9BC9AECB}" dt="2022-05-02T05:49:10.795" v="409"/>
        <pc:sldMkLst>
          <pc:docMk/>
          <pc:sldMk cId="3417924500" sldId="406"/>
        </pc:sldMkLst>
      </pc:sldChg>
      <pc:sldChg chg="addSp delSp modSp del mod addCm delCm modCm modNotesTx">
        <pc:chgData name="Marie Ahlberg" userId="5029f755-04d2-4d74-bbbb-0129ce8e4c75" providerId="ADAL" clId="{F80C0B3E-E041-4DEC-9042-214D9BC9AECB}" dt="2022-05-13T11:46:19.204" v="10602" actId="47"/>
        <pc:sldMkLst>
          <pc:docMk/>
          <pc:sldMk cId="4176172267" sldId="410"/>
        </pc:sldMkLst>
        <pc:spChg chg="add del mod">
          <ac:chgData name="Marie Ahlberg" userId="5029f755-04d2-4d74-bbbb-0129ce8e4c75" providerId="ADAL" clId="{F80C0B3E-E041-4DEC-9042-214D9BC9AECB}" dt="2022-05-10T21:06:33.742" v="5411"/>
          <ac:spMkLst>
            <pc:docMk/>
            <pc:sldMk cId="4176172267" sldId="410"/>
            <ac:spMk id="5" creationId="{F37B936F-253A-4553-B740-EF1FCE235FAB}"/>
          </ac:spMkLst>
        </pc:spChg>
        <pc:spChg chg="mod">
          <ac:chgData name="Marie Ahlberg" userId="5029f755-04d2-4d74-bbbb-0129ce8e4c75" providerId="ADAL" clId="{F80C0B3E-E041-4DEC-9042-214D9BC9AECB}" dt="2022-05-10T21:07:36.790" v="5436"/>
          <ac:spMkLst>
            <pc:docMk/>
            <pc:sldMk cId="4176172267" sldId="410"/>
            <ac:spMk id="20" creationId="{7DC1989C-9793-4B0F-8B3C-387025F6DD3B}"/>
          </ac:spMkLst>
        </pc:spChg>
      </pc:sldChg>
      <pc:sldChg chg="addSp delSp modSp del mod modClrScheme addCm delCm modCm chgLayout modNotesTx">
        <pc:chgData name="Marie Ahlberg" userId="5029f755-04d2-4d74-bbbb-0129ce8e4c75" providerId="ADAL" clId="{F80C0B3E-E041-4DEC-9042-214D9BC9AECB}" dt="2022-05-13T11:46:19.204" v="10602" actId="47"/>
        <pc:sldMkLst>
          <pc:docMk/>
          <pc:sldMk cId="2396788396" sldId="411"/>
        </pc:sldMkLst>
        <pc:spChg chg="mod">
          <ac:chgData name="Marie Ahlberg" userId="5029f755-04d2-4d74-bbbb-0129ce8e4c75" providerId="ADAL" clId="{F80C0B3E-E041-4DEC-9042-214D9BC9AECB}" dt="2022-05-13T10:33:22.288" v="8588" actId="26606"/>
          <ac:spMkLst>
            <pc:docMk/>
            <pc:sldMk cId="2396788396" sldId="411"/>
            <ac:spMk id="2" creationId="{9F511512-083B-4B15-BDC2-92B58B92D72D}"/>
          </ac:spMkLst>
        </pc:spChg>
        <pc:spChg chg="add del mod">
          <ac:chgData name="Marie Ahlberg" userId="5029f755-04d2-4d74-bbbb-0129ce8e4c75" providerId="ADAL" clId="{F80C0B3E-E041-4DEC-9042-214D9BC9AECB}" dt="2022-05-06T15:00:27.798" v="4642"/>
          <ac:spMkLst>
            <pc:docMk/>
            <pc:sldMk cId="2396788396" sldId="411"/>
            <ac:spMk id="4" creationId="{255D5BED-04AE-42B1-A19A-6709EE1C0D36}"/>
          </ac:spMkLst>
        </pc:spChg>
        <pc:spChg chg="add del mod">
          <ac:chgData name="Marie Ahlberg" userId="5029f755-04d2-4d74-bbbb-0129ce8e4c75" providerId="ADAL" clId="{F80C0B3E-E041-4DEC-9042-214D9BC9AECB}" dt="2022-05-13T10:32:55.917" v="8581" actId="478"/>
          <ac:spMkLst>
            <pc:docMk/>
            <pc:sldMk cId="2396788396" sldId="411"/>
            <ac:spMk id="9" creationId="{09401D2E-BCB4-4C4D-82C1-248017E0FEA9}"/>
          </ac:spMkLst>
        </pc:spChg>
        <pc:spChg chg="mod">
          <ac:chgData name="Marie Ahlberg" userId="5029f755-04d2-4d74-bbbb-0129ce8e4c75" providerId="ADAL" clId="{F80C0B3E-E041-4DEC-9042-214D9BC9AECB}" dt="2022-05-13T10:33:22.288" v="8588" actId="26606"/>
          <ac:spMkLst>
            <pc:docMk/>
            <pc:sldMk cId="2396788396" sldId="411"/>
            <ac:spMk id="20" creationId="{7DC1989C-9793-4B0F-8B3C-387025F6DD3B}"/>
          </ac:spMkLst>
        </pc:spChg>
        <pc:spChg chg="add mod">
          <ac:chgData name="Marie Ahlberg" userId="5029f755-04d2-4d74-bbbb-0129ce8e4c75" providerId="ADAL" clId="{F80C0B3E-E041-4DEC-9042-214D9BC9AECB}" dt="2022-05-13T10:33:22.288" v="8588" actId="26606"/>
          <ac:spMkLst>
            <pc:docMk/>
            <pc:sldMk cId="2396788396" sldId="411"/>
            <ac:spMk id="25" creationId="{74EAA419-0DC3-8097-2501-AE9D2328877A}"/>
          </ac:spMkLst>
        </pc:spChg>
        <pc:spChg chg="add mod">
          <ac:chgData name="Marie Ahlberg" userId="5029f755-04d2-4d74-bbbb-0129ce8e4c75" providerId="ADAL" clId="{F80C0B3E-E041-4DEC-9042-214D9BC9AECB}" dt="2022-05-13T10:33:22.288" v="8588" actId="26606"/>
          <ac:spMkLst>
            <pc:docMk/>
            <pc:sldMk cId="2396788396" sldId="411"/>
            <ac:spMk id="27" creationId="{CA847A63-293F-1594-02C3-147A5F0F3921}"/>
          </ac:spMkLst>
        </pc:spChg>
        <pc:picChg chg="add del mod">
          <ac:chgData name="Marie Ahlberg" userId="5029f755-04d2-4d74-bbbb-0129ce8e4c75" providerId="ADAL" clId="{F80C0B3E-E041-4DEC-9042-214D9BC9AECB}" dt="2022-05-13T10:31:58.475" v="8576" actId="478"/>
          <ac:picMkLst>
            <pc:docMk/>
            <pc:sldMk cId="2396788396" sldId="411"/>
            <ac:picMk id="4" creationId="{0F3A59C9-C4EC-49EB-A5CA-1EC86428FD3D}"/>
          </ac:picMkLst>
        </pc:picChg>
        <pc:picChg chg="add del mod">
          <ac:chgData name="Marie Ahlberg" userId="5029f755-04d2-4d74-bbbb-0129ce8e4c75" providerId="ADAL" clId="{F80C0B3E-E041-4DEC-9042-214D9BC9AECB}" dt="2022-05-13T10:32:54.015" v="8580" actId="478"/>
          <ac:picMkLst>
            <pc:docMk/>
            <pc:sldMk cId="2396788396" sldId="411"/>
            <ac:picMk id="5" creationId="{B36E56DF-D373-431A-A6DD-927B5113B8E0}"/>
          </ac:picMkLst>
        </pc:picChg>
        <pc:picChg chg="add del">
          <ac:chgData name="Marie Ahlberg" userId="5029f755-04d2-4d74-bbbb-0129ce8e4c75" providerId="ADAL" clId="{F80C0B3E-E041-4DEC-9042-214D9BC9AECB}" dt="2022-05-13T10:32:49.117" v="8579" actId="478"/>
          <ac:picMkLst>
            <pc:docMk/>
            <pc:sldMk cId="2396788396" sldId="411"/>
            <ac:picMk id="7" creationId="{12EA6E30-9B32-4FB1-B3BC-0C976E627366}"/>
          </ac:picMkLst>
        </pc:picChg>
        <pc:picChg chg="del">
          <ac:chgData name="Marie Ahlberg" userId="5029f755-04d2-4d74-bbbb-0129ce8e4c75" providerId="ADAL" clId="{F80C0B3E-E041-4DEC-9042-214D9BC9AECB}" dt="2022-05-06T15:00:24.280" v="4641" actId="478"/>
          <ac:picMkLst>
            <pc:docMk/>
            <pc:sldMk cId="2396788396" sldId="411"/>
            <ac:picMk id="8" creationId="{01C7312F-FF10-439C-8810-D742B38843FE}"/>
          </ac:picMkLst>
        </pc:picChg>
        <pc:picChg chg="add mod ord">
          <ac:chgData name="Marie Ahlberg" userId="5029f755-04d2-4d74-bbbb-0129ce8e4c75" providerId="ADAL" clId="{F80C0B3E-E041-4DEC-9042-214D9BC9AECB}" dt="2022-05-13T10:34:24.192" v="8850" actId="962"/>
          <ac:picMkLst>
            <pc:docMk/>
            <pc:sldMk cId="2396788396" sldId="411"/>
            <ac:picMk id="10" creationId="{72576965-42B4-477F-A462-D111E4EF2609}"/>
          </ac:picMkLst>
        </pc:picChg>
      </pc:sldChg>
      <pc:sldChg chg="modSp del mod addCm modCm">
        <pc:chgData name="Marie Ahlberg" userId="5029f755-04d2-4d74-bbbb-0129ce8e4c75" providerId="ADAL" clId="{F80C0B3E-E041-4DEC-9042-214D9BC9AECB}" dt="2022-05-13T11:46:19.204" v="10602" actId="47"/>
        <pc:sldMkLst>
          <pc:docMk/>
          <pc:sldMk cId="2618897641" sldId="412"/>
        </pc:sldMkLst>
        <pc:spChg chg="mod">
          <ac:chgData name="Marie Ahlberg" userId="5029f755-04d2-4d74-bbbb-0129ce8e4c75" providerId="ADAL" clId="{F80C0B3E-E041-4DEC-9042-214D9BC9AECB}" dt="2022-05-10T21:05:18.170" v="5407"/>
          <ac:spMkLst>
            <pc:docMk/>
            <pc:sldMk cId="2618897641" sldId="412"/>
            <ac:spMk id="3" creationId="{9AD276B4-DB67-4061-82C7-1955DF86EBEE}"/>
          </ac:spMkLst>
        </pc:spChg>
      </pc:sldChg>
      <pc:sldChg chg="modSp mod modShow addCm modCm modNotesTx">
        <pc:chgData name="Marie Ahlberg" userId="5029f755-04d2-4d74-bbbb-0129ce8e4c75" providerId="ADAL" clId="{F80C0B3E-E041-4DEC-9042-214D9BC9AECB}" dt="2022-05-04T09:03:21.408" v="3824" actId="1589"/>
        <pc:sldMkLst>
          <pc:docMk/>
          <pc:sldMk cId="115748772" sldId="413"/>
        </pc:sldMkLst>
        <pc:spChg chg="mod">
          <ac:chgData name="Marie Ahlberg" userId="5029f755-04d2-4d74-bbbb-0129ce8e4c75" providerId="ADAL" clId="{F80C0B3E-E041-4DEC-9042-214D9BC9AECB}" dt="2022-05-03T09:17:04.707" v="543" actId="20577"/>
          <ac:spMkLst>
            <pc:docMk/>
            <pc:sldMk cId="115748772" sldId="413"/>
            <ac:spMk id="20" creationId="{7DC1989C-9793-4B0F-8B3C-387025F6DD3B}"/>
          </ac:spMkLst>
        </pc:spChg>
      </pc:sldChg>
      <pc:sldChg chg="modSp del mod modNotesTx">
        <pc:chgData name="Marie Ahlberg" userId="5029f755-04d2-4d74-bbbb-0129ce8e4c75" providerId="ADAL" clId="{F80C0B3E-E041-4DEC-9042-214D9BC9AECB}" dt="2022-05-13T11:46:19.204" v="10602" actId="47"/>
        <pc:sldMkLst>
          <pc:docMk/>
          <pc:sldMk cId="1546297550" sldId="414"/>
        </pc:sldMkLst>
        <pc:spChg chg="mod">
          <ac:chgData name="Marie Ahlberg" userId="5029f755-04d2-4d74-bbbb-0129ce8e4c75" providerId="ADAL" clId="{F80C0B3E-E041-4DEC-9042-214D9BC9AECB}" dt="2022-05-10T22:01:13.393" v="6734" actId="20577"/>
          <ac:spMkLst>
            <pc:docMk/>
            <pc:sldMk cId="1546297550" sldId="414"/>
            <ac:spMk id="7" creationId="{B1DDE934-ED22-48EC-A13F-340130EA5C2A}"/>
          </ac:spMkLst>
        </pc:spChg>
      </pc:sldChg>
      <pc:sldChg chg="del modNotesTx">
        <pc:chgData name="Marie Ahlberg" userId="5029f755-04d2-4d74-bbbb-0129ce8e4c75" providerId="ADAL" clId="{F80C0B3E-E041-4DEC-9042-214D9BC9AECB}" dt="2022-05-13T11:46:19.204" v="10602" actId="47"/>
        <pc:sldMkLst>
          <pc:docMk/>
          <pc:sldMk cId="4147694616" sldId="415"/>
        </pc:sldMkLst>
      </pc:sldChg>
      <pc:sldChg chg="modSp del mod addCm modCm">
        <pc:chgData name="Marie Ahlberg" userId="5029f755-04d2-4d74-bbbb-0129ce8e4c75" providerId="ADAL" clId="{F80C0B3E-E041-4DEC-9042-214D9BC9AECB}" dt="2022-05-13T11:46:19.204" v="10602" actId="47"/>
        <pc:sldMkLst>
          <pc:docMk/>
          <pc:sldMk cId="2764094629" sldId="416"/>
        </pc:sldMkLst>
        <pc:spChg chg="mod">
          <ac:chgData name="Marie Ahlberg" userId="5029f755-04d2-4d74-bbbb-0129ce8e4c75" providerId="ADAL" clId="{F80C0B3E-E041-4DEC-9042-214D9BC9AECB}" dt="2022-05-10T21:02:20.649" v="5402" actId="20577"/>
          <ac:spMkLst>
            <pc:docMk/>
            <pc:sldMk cId="2764094629" sldId="416"/>
            <ac:spMk id="2" creationId="{AD7DB3F7-D09B-40E2-BC06-AB5C11E52F97}"/>
          </ac:spMkLst>
        </pc:spChg>
        <pc:spChg chg="mod">
          <ac:chgData name="Marie Ahlberg" userId="5029f755-04d2-4d74-bbbb-0129ce8e4c75" providerId="ADAL" clId="{F80C0B3E-E041-4DEC-9042-214D9BC9AECB}" dt="2022-05-10T21:01:41.661" v="5360"/>
          <ac:spMkLst>
            <pc:docMk/>
            <pc:sldMk cId="2764094629" sldId="416"/>
            <ac:spMk id="3" creationId="{9AD276B4-DB67-4061-82C7-1955DF86EBEE}"/>
          </ac:spMkLst>
        </pc:spChg>
      </pc:sldChg>
      <pc:sldChg chg="del">
        <pc:chgData name="Marie Ahlberg" userId="5029f755-04d2-4d74-bbbb-0129ce8e4c75" providerId="ADAL" clId="{F80C0B3E-E041-4DEC-9042-214D9BC9AECB}" dt="2022-05-13T11:46:19.204" v="10602" actId="47"/>
        <pc:sldMkLst>
          <pc:docMk/>
          <pc:sldMk cId="3973898161" sldId="417"/>
        </pc:sldMkLst>
      </pc:sldChg>
      <pc:sldChg chg="addCm delCm modCm">
        <pc:chgData name="Marie Ahlberg" userId="5029f755-04d2-4d74-bbbb-0129ce8e4c75" providerId="ADAL" clId="{F80C0B3E-E041-4DEC-9042-214D9BC9AECB}" dt="2022-05-04T03:13:17.081" v="2384" actId="1592"/>
        <pc:sldMkLst>
          <pc:docMk/>
          <pc:sldMk cId="215384682" sldId="418"/>
        </pc:sldMkLst>
      </pc:sldChg>
      <pc:sldChg chg="del">
        <pc:chgData name="Marie Ahlberg" userId="5029f755-04d2-4d74-bbbb-0129ce8e4c75" providerId="ADAL" clId="{F80C0B3E-E041-4DEC-9042-214D9BC9AECB}" dt="2022-05-13T11:46:19.204" v="10602" actId="47"/>
        <pc:sldMkLst>
          <pc:docMk/>
          <pc:sldMk cId="3829095021" sldId="419"/>
        </pc:sldMkLst>
      </pc:sldChg>
      <pc:sldChg chg="del">
        <pc:chgData name="Marie Ahlberg" userId="5029f755-04d2-4d74-bbbb-0129ce8e4c75" providerId="ADAL" clId="{F80C0B3E-E041-4DEC-9042-214D9BC9AECB}" dt="2022-05-13T11:46:19.204" v="10602" actId="47"/>
        <pc:sldMkLst>
          <pc:docMk/>
          <pc:sldMk cId="4208828243" sldId="420"/>
        </pc:sldMkLst>
      </pc:sldChg>
      <pc:sldChg chg="del">
        <pc:chgData name="Marie Ahlberg" userId="5029f755-04d2-4d74-bbbb-0129ce8e4c75" providerId="ADAL" clId="{F80C0B3E-E041-4DEC-9042-214D9BC9AECB}" dt="2022-05-13T11:46:19.204" v="10602" actId="47"/>
        <pc:sldMkLst>
          <pc:docMk/>
          <pc:sldMk cId="3033289403" sldId="421"/>
        </pc:sldMkLst>
      </pc:sldChg>
      <pc:sldChg chg="del">
        <pc:chgData name="Marie Ahlberg" userId="5029f755-04d2-4d74-bbbb-0129ce8e4c75" providerId="ADAL" clId="{F80C0B3E-E041-4DEC-9042-214D9BC9AECB}" dt="2022-05-13T11:46:19.204" v="10602" actId="47"/>
        <pc:sldMkLst>
          <pc:docMk/>
          <pc:sldMk cId="2954892885" sldId="422"/>
        </pc:sldMkLst>
      </pc:sldChg>
      <pc:sldChg chg="del">
        <pc:chgData name="Marie Ahlberg" userId="5029f755-04d2-4d74-bbbb-0129ce8e4c75" providerId="ADAL" clId="{F80C0B3E-E041-4DEC-9042-214D9BC9AECB}" dt="2022-05-13T11:46:19.204" v="10602" actId="47"/>
        <pc:sldMkLst>
          <pc:docMk/>
          <pc:sldMk cId="349243350" sldId="423"/>
        </pc:sldMkLst>
      </pc:sldChg>
      <pc:sldChg chg="del">
        <pc:chgData name="Marie Ahlberg" userId="5029f755-04d2-4d74-bbbb-0129ce8e4c75" providerId="ADAL" clId="{F80C0B3E-E041-4DEC-9042-214D9BC9AECB}" dt="2022-05-13T11:46:19.204" v="10602" actId="47"/>
        <pc:sldMkLst>
          <pc:docMk/>
          <pc:sldMk cId="2237486775" sldId="424"/>
        </pc:sldMkLst>
      </pc:sldChg>
      <pc:sldChg chg="modSp add del mod ord addCm delCm modCm modNotesTx">
        <pc:chgData name="Marie Ahlberg" userId="5029f755-04d2-4d74-bbbb-0129ce8e4c75" providerId="ADAL" clId="{F80C0B3E-E041-4DEC-9042-214D9BC9AECB}" dt="2022-05-13T11:46:19.204" v="10602" actId="47"/>
        <pc:sldMkLst>
          <pc:docMk/>
          <pc:sldMk cId="3726048231" sldId="425"/>
        </pc:sldMkLst>
        <pc:spChg chg="mod">
          <ac:chgData name="Marie Ahlberg" userId="5029f755-04d2-4d74-bbbb-0129ce8e4c75" providerId="ADAL" clId="{F80C0B3E-E041-4DEC-9042-214D9BC9AECB}" dt="2022-05-03T09:15:39.679" v="517"/>
          <ac:spMkLst>
            <pc:docMk/>
            <pc:sldMk cId="3726048231" sldId="425"/>
            <ac:spMk id="2" creationId="{9F511512-083B-4B15-BDC2-92B58B92D72D}"/>
          </ac:spMkLst>
        </pc:spChg>
        <pc:spChg chg="mod">
          <ac:chgData name="Marie Ahlberg" userId="5029f755-04d2-4d74-bbbb-0129ce8e4c75" providerId="ADAL" clId="{F80C0B3E-E041-4DEC-9042-214D9BC9AECB}" dt="2022-05-03T09:23:49.165" v="939" actId="255"/>
          <ac:spMkLst>
            <pc:docMk/>
            <pc:sldMk cId="3726048231" sldId="425"/>
            <ac:spMk id="20" creationId="{7DC1989C-9793-4B0F-8B3C-387025F6DD3B}"/>
          </ac:spMkLst>
        </pc:spChg>
      </pc:sldChg>
      <pc:sldChg chg="modSp add del mod ord addCm modCm modNotesTx">
        <pc:chgData name="Marie Ahlberg" userId="5029f755-04d2-4d74-bbbb-0129ce8e4c75" providerId="ADAL" clId="{F80C0B3E-E041-4DEC-9042-214D9BC9AECB}" dt="2022-05-13T11:46:19.204" v="10602" actId="47"/>
        <pc:sldMkLst>
          <pc:docMk/>
          <pc:sldMk cId="3214616564" sldId="426"/>
        </pc:sldMkLst>
        <pc:spChg chg="mod">
          <ac:chgData name="Marie Ahlberg" userId="5029f755-04d2-4d74-bbbb-0129ce8e4c75" providerId="ADAL" clId="{F80C0B3E-E041-4DEC-9042-214D9BC9AECB}" dt="2022-05-03T09:15:16.195" v="516" actId="20577"/>
          <ac:spMkLst>
            <pc:docMk/>
            <pc:sldMk cId="3214616564" sldId="426"/>
            <ac:spMk id="2" creationId="{9F511512-083B-4B15-BDC2-92B58B92D72D}"/>
          </ac:spMkLst>
        </pc:spChg>
        <pc:spChg chg="mod">
          <ac:chgData name="Marie Ahlberg" userId="5029f755-04d2-4d74-bbbb-0129ce8e4c75" providerId="ADAL" clId="{F80C0B3E-E041-4DEC-9042-214D9BC9AECB}" dt="2022-05-10T20:57:05.638" v="5331"/>
          <ac:spMkLst>
            <pc:docMk/>
            <pc:sldMk cId="3214616564" sldId="426"/>
            <ac:spMk id="20" creationId="{7DC1989C-9793-4B0F-8B3C-387025F6DD3B}"/>
          </ac:spMkLst>
        </pc:spChg>
      </pc:sldChg>
      <pc:sldChg chg="modSp del mod">
        <pc:chgData name="Marie Ahlberg" userId="5029f755-04d2-4d74-bbbb-0129ce8e4c75" providerId="ADAL" clId="{F80C0B3E-E041-4DEC-9042-214D9BC9AECB}" dt="2022-05-04T04:10:04.763" v="3711" actId="47"/>
        <pc:sldMkLst>
          <pc:docMk/>
          <pc:sldMk cId="2143567863" sldId="434"/>
        </pc:sldMkLst>
        <pc:spChg chg="mod">
          <ac:chgData name="Marie Ahlberg" userId="5029f755-04d2-4d74-bbbb-0129ce8e4c75" providerId="ADAL" clId="{F80C0B3E-E041-4DEC-9042-214D9BC9AECB}" dt="2022-05-03T10:59:22.369" v="2158" actId="20577"/>
          <ac:spMkLst>
            <pc:docMk/>
            <pc:sldMk cId="2143567863" sldId="434"/>
            <ac:spMk id="3" creationId="{FFA6A8C5-4AB9-4E65-8F7D-A2ACE03CA2AC}"/>
          </ac:spMkLst>
        </pc:spChg>
      </pc:sldChg>
      <pc:sldChg chg="addSp delSp modSp add del mod modNotesTx">
        <pc:chgData name="Marie Ahlberg" userId="5029f755-04d2-4d74-bbbb-0129ce8e4c75" providerId="ADAL" clId="{F80C0B3E-E041-4DEC-9042-214D9BC9AECB}" dt="2022-05-06T13:16:15.525" v="3855" actId="47"/>
        <pc:sldMkLst>
          <pc:docMk/>
          <pc:sldMk cId="208586461" sldId="435"/>
        </pc:sldMkLst>
        <pc:spChg chg="add mod">
          <ac:chgData name="Marie Ahlberg" userId="5029f755-04d2-4d74-bbbb-0129ce8e4c75" providerId="ADAL" clId="{F80C0B3E-E041-4DEC-9042-214D9BC9AECB}" dt="2022-05-06T13:14:43.866" v="3829" actId="478"/>
          <ac:spMkLst>
            <pc:docMk/>
            <pc:sldMk cId="208586461" sldId="435"/>
            <ac:spMk id="3" creationId="{34C43DCD-0491-46F0-BB26-7560FAA1FFFC}"/>
          </ac:spMkLst>
        </pc:spChg>
        <pc:spChg chg="del mod">
          <ac:chgData name="Marie Ahlberg" userId="5029f755-04d2-4d74-bbbb-0129ce8e4c75" providerId="ADAL" clId="{F80C0B3E-E041-4DEC-9042-214D9BC9AECB}" dt="2022-05-06T13:14:43.866" v="3829" actId="478"/>
          <ac:spMkLst>
            <pc:docMk/>
            <pc:sldMk cId="208586461" sldId="435"/>
            <ac:spMk id="9" creationId="{2B6844CE-3486-40A0-996A-4ABCCAA5278F}"/>
          </ac:spMkLst>
        </pc:spChg>
      </pc:sldChg>
      <pc:sldChg chg="del">
        <pc:chgData name="Marie Ahlberg" userId="5029f755-04d2-4d74-bbbb-0129ce8e4c75" providerId="ADAL" clId="{F80C0B3E-E041-4DEC-9042-214D9BC9AECB}" dt="2022-05-13T11:46:19.204" v="10602" actId="47"/>
        <pc:sldMkLst>
          <pc:docMk/>
          <pc:sldMk cId="1119248849" sldId="447"/>
        </pc:sldMkLst>
      </pc:sldChg>
      <pc:sldChg chg="del">
        <pc:chgData name="Marie Ahlberg" userId="5029f755-04d2-4d74-bbbb-0129ce8e4c75" providerId="ADAL" clId="{F80C0B3E-E041-4DEC-9042-214D9BC9AECB}" dt="2022-05-13T11:46:19.204" v="10602" actId="47"/>
        <pc:sldMkLst>
          <pc:docMk/>
          <pc:sldMk cId="1969622159" sldId="448"/>
        </pc:sldMkLst>
      </pc:sldChg>
      <pc:sldChg chg="modSp del mod">
        <pc:chgData name="Marie Ahlberg" userId="5029f755-04d2-4d74-bbbb-0129ce8e4c75" providerId="ADAL" clId="{F80C0B3E-E041-4DEC-9042-214D9BC9AECB}" dt="2022-05-13T11:46:19.204" v="10602" actId="47"/>
        <pc:sldMkLst>
          <pc:docMk/>
          <pc:sldMk cId="2951002683" sldId="449"/>
        </pc:sldMkLst>
        <pc:spChg chg="mod">
          <ac:chgData name="Marie Ahlberg" userId="5029f755-04d2-4d74-bbbb-0129ce8e4c75" providerId="ADAL" clId="{F80C0B3E-E041-4DEC-9042-214D9BC9AECB}" dt="2022-05-10T22:10:53.729" v="6908" actId="20577"/>
          <ac:spMkLst>
            <pc:docMk/>
            <pc:sldMk cId="2951002683" sldId="449"/>
            <ac:spMk id="2" creationId="{B24BBED6-2107-43CC-87AB-C4EC0F4D9A57}"/>
          </ac:spMkLst>
        </pc:spChg>
      </pc:sldChg>
      <pc:sldChg chg="modSp add del mod addCm modCm modNotesTx">
        <pc:chgData name="Marie Ahlberg" userId="5029f755-04d2-4d74-bbbb-0129ce8e4c75" providerId="ADAL" clId="{F80C0B3E-E041-4DEC-9042-214D9BC9AECB}" dt="2022-05-13T11:46:19.204" v="10602" actId="47"/>
        <pc:sldMkLst>
          <pc:docMk/>
          <pc:sldMk cId="142002691" sldId="452"/>
        </pc:sldMkLst>
        <pc:spChg chg="mod">
          <ac:chgData name="Marie Ahlberg" userId="5029f755-04d2-4d74-bbbb-0129ce8e4c75" providerId="ADAL" clId="{F80C0B3E-E041-4DEC-9042-214D9BC9AECB}" dt="2022-05-06T13:15:16.506" v="3832" actId="20577"/>
          <ac:spMkLst>
            <pc:docMk/>
            <pc:sldMk cId="142002691" sldId="452"/>
            <ac:spMk id="9" creationId="{2B6844CE-3486-40A0-996A-4ABCCAA5278F}"/>
          </ac:spMkLst>
        </pc:spChg>
      </pc:sldChg>
      <pc:sldChg chg="modSp del mod ord addCm modCm modNotesTx">
        <pc:chgData name="Marie Ahlberg" userId="5029f755-04d2-4d74-bbbb-0129ce8e4c75" providerId="ADAL" clId="{F80C0B3E-E041-4DEC-9042-214D9BC9AECB}" dt="2022-05-13T11:46:19.204" v="10602" actId="47"/>
        <pc:sldMkLst>
          <pc:docMk/>
          <pc:sldMk cId="1614372771" sldId="477"/>
        </pc:sldMkLst>
        <pc:spChg chg="mod">
          <ac:chgData name="Marie Ahlberg" userId="5029f755-04d2-4d74-bbbb-0129ce8e4c75" providerId="ADAL" clId="{F80C0B3E-E041-4DEC-9042-214D9BC9AECB}" dt="2022-05-06T13:38:46.239" v="4411" actId="20577"/>
          <ac:spMkLst>
            <pc:docMk/>
            <pc:sldMk cId="1614372771" sldId="477"/>
            <ac:spMk id="2" creationId="{595BD854-4784-41DE-B4DB-4D4923847400}"/>
          </ac:spMkLst>
        </pc:spChg>
        <pc:spChg chg="mod">
          <ac:chgData name="Marie Ahlberg" userId="5029f755-04d2-4d74-bbbb-0129ce8e4c75" providerId="ADAL" clId="{F80C0B3E-E041-4DEC-9042-214D9BC9AECB}" dt="2022-05-10T21:58:26.226" v="6731" actId="20577"/>
          <ac:spMkLst>
            <pc:docMk/>
            <pc:sldMk cId="1614372771" sldId="477"/>
            <ac:spMk id="3" creationId="{FFA6A8C5-4AB9-4E65-8F7D-A2ACE03CA2AC}"/>
          </ac:spMkLst>
        </pc:spChg>
        <pc:picChg chg="mod">
          <ac:chgData name="Marie Ahlberg" userId="5029f755-04d2-4d74-bbbb-0129ce8e4c75" providerId="ADAL" clId="{F80C0B3E-E041-4DEC-9042-214D9BC9AECB}" dt="2022-05-10T21:57:44.073" v="6726" actId="1076"/>
          <ac:picMkLst>
            <pc:docMk/>
            <pc:sldMk cId="1614372771" sldId="477"/>
            <ac:picMk id="6" creationId="{1961C8AA-964C-4B4E-A20C-A5F50B898662}"/>
          </ac:picMkLst>
        </pc:picChg>
        <pc:picChg chg="mod">
          <ac:chgData name="Marie Ahlberg" userId="5029f755-04d2-4d74-bbbb-0129ce8e4c75" providerId="ADAL" clId="{F80C0B3E-E041-4DEC-9042-214D9BC9AECB}" dt="2022-05-10T21:57:40.953" v="6725" actId="1076"/>
          <ac:picMkLst>
            <pc:docMk/>
            <pc:sldMk cId="1614372771" sldId="477"/>
            <ac:picMk id="7" creationId="{CA88544F-A799-43D5-911A-98F1D857398B}"/>
          </ac:picMkLst>
        </pc:picChg>
      </pc:sldChg>
      <pc:sldChg chg="del modNotesTx">
        <pc:chgData name="Marie Ahlberg" userId="5029f755-04d2-4d74-bbbb-0129ce8e4c75" providerId="ADAL" clId="{F80C0B3E-E041-4DEC-9042-214D9BC9AECB}" dt="2022-05-13T11:46:19.204" v="10602" actId="47"/>
        <pc:sldMkLst>
          <pc:docMk/>
          <pc:sldMk cId="3811156618" sldId="484"/>
        </pc:sldMkLst>
      </pc:sldChg>
      <pc:sldChg chg="modSp del mod addCm delCm modCm modNotesTx">
        <pc:chgData name="Marie Ahlberg" userId="5029f755-04d2-4d74-bbbb-0129ce8e4c75" providerId="ADAL" clId="{F80C0B3E-E041-4DEC-9042-214D9BC9AECB}" dt="2022-05-13T11:46:19.204" v="10602" actId="47"/>
        <pc:sldMkLst>
          <pc:docMk/>
          <pc:sldMk cId="1163269210" sldId="485"/>
        </pc:sldMkLst>
        <pc:spChg chg="mod">
          <ac:chgData name="Marie Ahlberg" userId="5029f755-04d2-4d74-bbbb-0129ce8e4c75" providerId="ADAL" clId="{F80C0B3E-E041-4DEC-9042-214D9BC9AECB}" dt="2022-05-13T08:50:16.811" v="6917" actId="20577"/>
          <ac:spMkLst>
            <pc:docMk/>
            <pc:sldMk cId="1163269210" sldId="485"/>
            <ac:spMk id="10" creationId="{096928A8-45A1-4737-A753-F4339AF13990}"/>
          </ac:spMkLst>
        </pc:spChg>
      </pc:sldChg>
      <pc:sldChg chg="del addCm modCm">
        <pc:chgData name="Marie Ahlberg" userId="5029f755-04d2-4d74-bbbb-0129ce8e4c75" providerId="ADAL" clId="{F80C0B3E-E041-4DEC-9042-214D9BC9AECB}" dt="2022-05-13T11:46:19.204" v="10602" actId="47"/>
        <pc:sldMkLst>
          <pc:docMk/>
          <pc:sldMk cId="1873565316" sldId="486"/>
        </pc:sldMkLst>
      </pc:sldChg>
      <pc:sldChg chg="del">
        <pc:chgData name="Marie Ahlberg" userId="5029f755-04d2-4d74-bbbb-0129ce8e4c75" providerId="ADAL" clId="{F80C0B3E-E041-4DEC-9042-214D9BC9AECB}" dt="2022-05-13T11:46:19.204" v="10602" actId="47"/>
        <pc:sldMkLst>
          <pc:docMk/>
          <pc:sldMk cId="307137129" sldId="487"/>
        </pc:sldMkLst>
      </pc:sldChg>
      <pc:sldChg chg="del">
        <pc:chgData name="Marie Ahlberg" userId="5029f755-04d2-4d74-bbbb-0129ce8e4c75" providerId="ADAL" clId="{F80C0B3E-E041-4DEC-9042-214D9BC9AECB}" dt="2022-05-13T11:46:19.204" v="10602" actId="47"/>
        <pc:sldMkLst>
          <pc:docMk/>
          <pc:sldMk cId="1682027498" sldId="488"/>
        </pc:sldMkLst>
      </pc:sldChg>
      <pc:sldChg chg="del">
        <pc:chgData name="Marie Ahlberg" userId="5029f755-04d2-4d74-bbbb-0129ce8e4c75" providerId="ADAL" clId="{F80C0B3E-E041-4DEC-9042-214D9BC9AECB}" dt="2022-05-13T11:46:19.204" v="10602" actId="47"/>
        <pc:sldMkLst>
          <pc:docMk/>
          <pc:sldMk cId="1765147999" sldId="489"/>
        </pc:sldMkLst>
      </pc:sldChg>
      <pc:sldChg chg="addSp modSp new del mod modClrScheme addCm delCm modCm chgLayout modNotesTx">
        <pc:chgData name="Marie Ahlberg" userId="5029f755-04d2-4d74-bbbb-0129ce8e4c75" providerId="ADAL" clId="{F80C0B3E-E041-4DEC-9042-214D9BC9AECB}" dt="2022-05-13T11:46:19.204" v="10602" actId="47"/>
        <pc:sldMkLst>
          <pc:docMk/>
          <pc:sldMk cId="2272942762" sldId="490"/>
        </pc:sldMkLst>
        <pc:spChg chg="mod">
          <ac:chgData name="Marie Ahlberg" userId="5029f755-04d2-4d74-bbbb-0129ce8e4c75" providerId="ADAL" clId="{F80C0B3E-E041-4DEC-9042-214D9BC9AECB}" dt="2022-05-13T10:54:25.347" v="10187" actId="14100"/>
          <ac:spMkLst>
            <pc:docMk/>
            <pc:sldMk cId="2272942762" sldId="490"/>
            <ac:spMk id="2" creationId="{D25D665B-CF3F-43B3-8E16-28E2F2F51EB5}"/>
          </ac:spMkLst>
        </pc:spChg>
        <pc:spChg chg="mod">
          <ac:chgData name="Marie Ahlberg" userId="5029f755-04d2-4d74-bbbb-0129ce8e4c75" providerId="ADAL" clId="{F80C0B3E-E041-4DEC-9042-214D9BC9AECB}" dt="2022-05-13T10:53:56.614" v="10140" actId="26606"/>
          <ac:spMkLst>
            <pc:docMk/>
            <pc:sldMk cId="2272942762" sldId="490"/>
            <ac:spMk id="3" creationId="{47D01DE4-C56B-4466-B6FC-2A2BA9AD684B}"/>
          </ac:spMkLst>
        </pc:spChg>
        <pc:spChg chg="mod">
          <ac:chgData name="Marie Ahlberg" userId="5029f755-04d2-4d74-bbbb-0129ce8e4c75" providerId="ADAL" clId="{F80C0B3E-E041-4DEC-9042-214D9BC9AECB}" dt="2022-05-13T10:53:56.614" v="10140" actId="26606"/>
          <ac:spMkLst>
            <pc:docMk/>
            <pc:sldMk cId="2272942762" sldId="490"/>
            <ac:spMk id="4" creationId="{30A15417-FD6D-48AF-9406-E4CFC91F5018}"/>
          </ac:spMkLst>
        </pc:spChg>
        <pc:spChg chg="mod">
          <ac:chgData name="Marie Ahlberg" userId="5029f755-04d2-4d74-bbbb-0129ce8e4c75" providerId="ADAL" clId="{F80C0B3E-E041-4DEC-9042-214D9BC9AECB}" dt="2022-05-13T10:53:56.614" v="10140" actId="26606"/>
          <ac:spMkLst>
            <pc:docMk/>
            <pc:sldMk cId="2272942762" sldId="490"/>
            <ac:spMk id="5" creationId="{879F9BCD-21C9-4A6B-8B54-63D47DBDF316}"/>
          </ac:spMkLst>
        </pc:spChg>
        <pc:picChg chg="add mod ord">
          <ac:chgData name="Marie Ahlberg" userId="5029f755-04d2-4d74-bbbb-0129ce8e4c75" providerId="ADAL" clId="{F80C0B3E-E041-4DEC-9042-214D9BC9AECB}" dt="2022-05-13T10:59:52.642" v="10474" actId="962"/>
          <ac:picMkLst>
            <pc:docMk/>
            <pc:sldMk cId="2272942762" sldId="490"/>
            <ac:picMk id="7" creationId="{0C164BBE-1DF8-4CE9-A86C-2B23E2999D1A}"/>
          </ac:picMkLst>
        </pc:picChg>
      </pc:sldChg>
      <pc:sldChg chg="modSp add del mod ord addCm modCm modNotesTx">
        <pc:chgData name="Marie Ahlberg" userId="5029f755-04d2-4d74-bbbb-0129ce8e4c75" providerId="ADAL" clId="{F80C0B3E-E041-4DEC-9042-214D9BC9AECB}" dt="2022-05-13T11:46:19.204" v="10602" actId="47"/>
        <pc:sldMkLst>
          <pc:docMk/>
          <pc:sldMk cId="808492587" sldId="491"/>
        </pc:sldMkLst>
        <pc:spChg chg="mod">
          <ac:chgData name="Marie Ahlberg" userId="5029f755-04d2-4d74-bbbb-0129ce8e4c75" providerId="ADAL" clId="{F80C0B3E-E041-4DEC-9042-214D9BC9AECB}" dt="2022-05-13T09:45:12.422" v="7396" actId="20577"/>
          <ac:spMkLst>
            <pc:docMk/>
            <pc:sldMk cId="808492587" sldId="491"/>
            <ac:spMk id="2" creationId="{EFF8A685-37AA-4B48-B991-E32C5F5DF77E}"/>
          </ac:spMkLst>
        </pc:spChg>
        <pc:spChg chg="mod">
          <ac:chgData name="Marie Ahlberg" userId="5029f755-04d2-4d74-bbbb-0129ce8e4c75" providerId="ADAL" clId="{F80C0B3E-E041-4DEC-9042-214D9BC9AECB}" dt="2022-05-13T10:06:26.121" v="8049" actId="20577"/>
          <ac:spMkLst>
            <pc:docMk/>
            <pc:sldMk cId="808492587" sldId="491"/>
            <ac:spMk id="5" creationId="{84DBB3CD-3C10-4244-A3FA-CB2B3E8AFDAA}"/>
          </ac:spMkLst>
        </pc:spChg>
      </pc:sldChg>
      <pc:sldChg chg="addSp delSp modSp add del mod addCm modCm modNotesTx">
        <pc:chgData name="Marie Ahlberg" userId="5029f755-04d2-4d74-bbbb-0129ce8e4c75" providerId="ADAL" clId="{F80C0B3E-E041-4DEC-9042-214D9BC9AECB}" dt="2022-05-13T11:46:19.204" v="10602" actId="47"/>
        <pc:sldMkLst>
          <pc:docMk/>
          <pc:sldMk cId="4286215431" sldId="492"/>
        </pc:sldMkLst>
        <pc:spChg chg="del">
          <ac:chgData name="Marie Ahlberg" userId="5029f755-04d2-4d74-bbbb-0129ce8e4c75" providerId="ADAL" clId="{F80C0B3E-E041-4DEC-9042-214D9BC9AECB}" dt="2022-05-13T10:27:54.776" v="8563" actId="478"/>
          <ac:spMkLst>
            <pc:docMk/>
            <pc:sldMk cId="4286215431" sldId="492"/>
            <ac:spMk id="2" creationId="{59032FD9-64BF-4407-9354-3E13B197824C}"/>
          </ac:spMkLst>
        </pc:spChg>
        <pc:spChg chg="mod">
          <ac:chgData name="Marie Ahlberg" userId="5029f755-04d2-4d74-bbbb-0129ce8e4c75" providerId="ADAL" clId="{F80C0B3E-E041-4DEC-9042-214D9BC9AECB}" dt="2022-05-13T10:26:27.456" v="8557" actId="1076"/>
          <ac:spMkLst>
            <pc:docMk/>
            <pc:sldMk cId="4286215431" sldId="492"/>
            <ac:spMk id="5" creationId="{E633F317-362D-491E-A121-942E9819EA5B}"/>
          </ac:spMkLst>
        </pc:spChg>
        <pc:spChg chg="add del mod">
          <ac:chgData name="Marie Ahlberg" userId="5029f755-04d2-4d74-bbbb-0129ce8e4c75" providerId="ADAL" clId="{F80C0B3E-E041-4DEC-9042-214D9BC9AECB}" dt="2022-05-13T10:27:57.924" v="8564" actId="478"/>
          <ac:spMkLst>
            <pc:docMk/>
            <pc:sldMk cId="4286215431" sldId="492"/>
            <ac:spMk id="6" creationId="{3E8F2D19-6395-4CF3-9B63-91A989B7C7E5}"/>
          </ac:spMkLst>
        </pc:spChg>
        <pc:picChg chg="mod">
          <ac:chgData name="Marie Ahlberg" userId="5029f755-04d2-4d74-bbbb-0129ce8e4c75" providerId="ADAL" clId="{F80C0B3E-E041-4DEC-9042-214D9BC9AECB}" dt="2022-05-13T10:28:16.448" v="8573" actId="14100"/>
          <ac:picMkLst>
            <pc:docMk/>
            <pc:sldMk cId="4286215431" sldId="492"/>
            <ac:picMk id="4" creationId="{089796B1-EA26-4368-9F27-D970B80E79E9}"/>
          </ac:picMkLst>
        </pc:picChg>
        <pc:picChg chg="del">
          <ac:chgData name="Marie Ahlberg" userId="5029f755-04d2-4d74-bbbb-0129ce8e4c75" providerId="ADAL" clId="{F80C0B3E-E041-4DEC-9042-214D9BC9AECB}" dt="2022-05-13T10:28:02.049" v="8567" actId="478"/>
          <ac:picMkLst>
            <pc:docMk/>
            <pc:sldMk cId="4286215431" sldId="492"/>
            <ac:picMk id="7" creationId="{0C6A5886-E875-4380-B20D-75EBF3875D71}"/>
          </ac:picMkLst>
        </pc:picChg>
        <pc:picChg chg="del">
          <ac:chgData name="Marie Ahlberg" userId="5029f755-04d2-4d74-bbbb-0129ce8e4c75" providerId="ADAL" clId="{F80C0B3E-E041-4DEC-9042-214D9BC9AECB}" dt="2022-05-13T10:28:03.183" v="8568" actId="478"/>
          <ac:picMkLst>
            <pc:docMk/>
            <pc:sldMk cId="4286215431" sldId="492"/>
            <ac:picMk id="8" creationId="{0C286A2C-5A19-4C5B-BF40-5655A1512DB2}"/>
          </ac:picMkLst>
        </pc:picChg>
        <pc:picChg chg="del">
          <ac:chgData name="Marie Ahlberg" userId="5029f755-04d2-4d74-bbbb-0129ce8e4c75" providerId="ADAL" clId="{F80C0B3E-E041-4DEC-9042-214D9BC9AECB}" dt="2022-05-13T10:28:00.592" v="8566" actId="478"/>
          <ac:picMkLst>
            <pc:docMk/>
            <pc:sldMk cId="4286215431" sldId="492"/>
            <ac:picMk id="19" creationId="{B9BBEB02-2A0A-4B90-B2E2-C961D84DE336}"/>
          </ac:picMkLst>
        </pc:picChg>
        <pc:picChg chg="del">
          <ac:chgData name="Marie Ahlberg" userId="5029f755-04d2-4d74-bbbb-0129ce8e4c75" providerId="ADAL" clId="{F80C0B3E-E041-4DEC-9042-214D9BC9AECB}" dt="2022-05-13T10:27:59.619" v="8565" actId="478"/>
          <ac:picMkLst>
            <pc:docMk/>
            <pc:sldMk cId="4286215431" sldId="492"/>
            <ac:picMk id="21" creationId="{E7FABD13-8AB2-4E75-8842-80C1526D7ADB}"/>
          </ac:picMkLst>
        </pc:picChg>
      </pc:sldChg>
      <pc:sldChg chg="delSp modSp add del mod">
        <pc:chgData name="Marie Ahlberg" userId="5029f755-04d2-4d74-bbbb-0129ce8e4c75" providerId="ADAL" clId="{F80C0B3E-E041-4DEC-9042-214D9BC9AECB}" dt="2022-05-13T11:05:29.047" v="10475" actId="47"/>
        <pc:sldMkLst>
          <pc:docMk/>
          <pc:sldMk cId="1506232861" sldId="493"/>
        </pc:sldMkLst>
        <pc:picChg chg="del mod">
          <ac:chgData name="Marie Ahlberg" userId="5029f755-04d2-4d74-bbbb-0129ce8e4c75" providerId="ADAL" clId="{F80C0B3E-E041-4DEC-9042-214D9BC9AECB}" dt="2022-05-13T10:33:15.205" v="8586" actId="21"/>
          <ac:picMkLst>
            <pc:docMk/>
            <pc:sldMk cId="1506232861" sldId="493"/>
            <ac:picMk id="7" creationId="{12EA6E30-9B32-4FB1-B3BC-0C976E627366}"/>
          </ac:picMkLst>
        </pc:picChg>
      </pc:sldChg>
      <pc:sldChg chg="del">
        <pc:chgData name="Marie Ahlberg" userId="5029f755-04d2-4d74-bbbb-0129ce8e4c75" providerId="ADAL" clId="{F80C0B3E-E041-4DEC-9042-214D9BC9AECB}" dt="2022-05-13T11:44:12.737" v="10600" actId="47"/>
        <pc:sldMkLst>
          <pc:docMk/>
          <pc:sldMk cId="1645391414" sldId="493"/>
        </pc:sldMkLst>
      </pc:sldChg>
      <pc:sldChg chg="modSp mod addCm modCm">
        <pc:chgData name="Marie Ahlberg" userId="5029f755-04d2-4d74-bbbb-0129ce8e4c75" providerId="ADAL" clId="{F80C0B3E-E041-4DEC-9042-214D9BC9AECB}" dt="2022-05-19T06:59:18.029" v="12120"/>
        <pc:sldMkLst>
          <pc:docMk/>
          <pc:sldMk cId="3227595804" sldId="494"/>
        </pc:sldMkLst>
        <pc:spChg chg="mod">
          <ac:chgData name="Marie Ahlberg" userId="5029f755-04d2-4d74-bbbb-0129ce8e4c75" providerId="ADAL" clId="{F80C0B3E-E041-4DEC-9042-214D9BC9AECB}" dt="2022-05-19T06:56:50.710" v="12119" actId="20577"/>
          <ac:spMkLst>
            <pc:docMk/>
            <pc:sldMk cId="3227595804" sldId="494"/>
            <ac:spMk id="4" creationId="{7917E4A1-FE11-141E-CFC2-AE25B9A228BA}"/>
          </ac:spMkLst>
        </pc:spChg>
      </pc:sldChg>
      <pc:sldChg chg="modSp mod modCm modNotesTx">
        <pc:chgData name="Marie Ahlberg" userId="5029f755-04d2-4d74-bbbb-0129ce8e4c75" providerId="ADAL" clId="{F80C0B3E-E041-4DEC-9042-214D9BC9AECB}" dt="2022-05-24T09:40:22.764" v="13488" actId="20577"/>
        <pc:sldMkLst>
          <pc:docMk/>
          <pc:sldMk cId="14930584" sldId="496"/>
        </pc:sldMkLst>
        <pc:spChg chg="mod">
          <ac:chgData name="Marie Ahlberg" userId="5029f755-04d2-4d74-bbbb-0129ce8e4c75" providerId="ADAL" clId="{F80C0B3E-E041-4DEC-9042-214D9BC9AECB}" dt="2022-05-16T07:18:52.957" v="10950" actId="21"/>
          <ac:spMkLst>
            <pc:docMk/>
            <pc:sldMk cId="14930584" sldId="496"/>
            <ac:spMk id="3" creationId="{C5390CAD-2D04-4301-ADC3-29FBA1082B86}"/>
          </ac:spMkLst>
        </pc:spChg>
      </pc:sldChg>
      <pc:sldChg chg="modNotesTx">
        <pc:chgData name="Marie Ahlberg" userId="5029f755-04d2-4d74-bbbb-0129ce8e4c75" providerId="ADAL" clId="{F80C0B3E-E041-4DEC-9042-214D9BC9AECB}" dt="2022-05-24T09:40:58.384" v="13501" actId="20577"/>
        <pc:sldMkLst>
          <pc:docMk/>
          <pc:sldMk cId="806179598" sldId="497"/>
        </pc:sldMkLst>
      </pc:sldChg>
      <pc:sldChg chg="delSp modSp mod modNotesTx">
        <pc:chgData name="Marie Ahlberg" userId="5029f755-04d2-4d74-bbbb-0129ce8e4c75" providerId="ADAL" clId="{F80C0B3E-E041-4DEC-9042-214D9BC9AECB}" dt="2022-05-24T10:47:19.936" v="16131"/>
        <pc:sldMkLst>
          <pc:docMk/>
          <pc:sldMk cId="2946390592" sldId="498"/>
        </pc:sldMkLst>
        <pc:spChg chg="ord">
          <ac:chgData name="Marie Ahlberg" userId="5029f755-04d2-4d74-bbbb-0129ce8e4c75" providerId="ADAL" clId="{F80C0B3E-E041-4DEC-9042-214D9BC9AECB}" dt="2022-05-24T10:47:17.529" v="16130"/>
          <ac:spMkLst>
            <pc:docMk/>
            <pc:sldMk cId="2946390592" sldId="498"/>
            <ac:spMk id="2" creationId="{D25D665B-CF3F-43B3-8E16-28E2F2F51EB5}"/>
          </ac:spMkLst>
        </pc:spChg>
        <pc:spChg chg="mod ord">
          <ac:chgData name="Marie Ahlberg" userId="5029f755-04d2-4d74-bbbb-0129ce8e4c75" providerId="ADAL" clId="{F80C0B3E-E041-4DEC-9042-214D9BC9AECB}" dt="2022-05-24T10:47:19.936" v="16131"/>
          <ac:spMkLst>
            <pc:docMk/>
            <pc:sldMk cId="2946390592" sldId="498"/>
            <ac:spMk id="3" creationId="{47D01DE4-C56B-4466-B6FC-2A2BA9AD684B}"/>
          </ac:spMkLst>
        </pc:spChg>
        <pc:spChg chg="del">
          <ac:chgData name="Marie Ahlberg" userId="5029f755-04d2-4d74-bbbb-0129ce8e4c75" providerId="ADAL" clId="{F80C0B3E-E041-4DEC-9042-214D9BC9AECB}" dt="2022-05-24T09:43:00.770" v="13518" actId="478"/>
          <ac:spMkLst>
            <pc:docMk/>
            <pc:sldMk cId="2946390592" sldId="498"/>
            <ac:spMk id="11" creationId="{2D4CAE8E-2AE6-B423-991C-19A981F96D8C}"/>
          </ac:spMkLst>
        </pc:spChg>
        <pc:picChg chg="mod">
          <ac:chgData name="Marie Ahlberg" userId="5029f755-04d2-4d74-bbbb-0129ce8e4c75" providerId="ADAL" clId="{F80C0B3E-E041-4DEC-9042-214D9BC9AECB}" dt="2022-05-24T10:47:05.366" v="16129" actId="962"/>
          <ac:picMkLst>
            <pc:docMk/>
            <pc:sldMk cId="2946390592" sldId="498"/>
            <ac:picMk id="7" creationId="{0C164BBE-1DF8-4CE9-A86C-2B23E2999D1A}"/>
          </ac:picMkLst>
        </pc:picChg>
      </pc:sldChg>
      <pc:sldChg chg="modNotesTx">
        <pc:chgData name="Marie Ahlberg" userId="5029f755-04d2-4d74-bbbb-0129ce8e4c75" providerId="ADAL" clId="{F80C0B3E-E041-4DEC-9042-214D9BC9AECB}" dt="2022-05-24T09:56:19.290" v="14478" actId="20577"/>
        <pc:sldMkLst>
          <pc:docMk/>
          <pc:sldMk cId="1585687525" sldId="499"/>
        </pc:sldMkLst>
      </pc:sldChg>
      <pc:sldChg chg="modSp mod delCm modNotesTx">
        <pc:chgData name="Marie Ahlberg" userId="5029f755-04d2-4d74-bbbb-0129ce8e4c75" providerId="ADAL" clId="{F80C0B3E-E041-4DEC-9042-214D9BC9AECB}" dt="2022-05-25T02:55:14.095" v="16279" actId="1592"/>
        <pc:sldMkLst>
          <pc:docMk/>
          <pc:sldMk cId="2207627142" sldId="501"/>
        </pc:sldMkLst>
        <pc:spChg chg="ord">
          <ac:chgData name="Marie Ahlberg" userId="5029f755-04d2-4d74-bbbb-0129ce8e4c75" providerId="ADAL" clId="{F80C0B3E-E041-4DEC-9042-214D9BC9AECB}" dt="2022-05-24T10:55:52.057" v="16227" actId="13244"/>
          <ac:spMkLst>
            <pc:docMk/>
            <pc:sldMk cId="2207627142" sldId="501"/>
            <ac:spMk id="2" creationId="{81C393C3-8FC8-4A3A-8C0E-32ABF4C3327F}"/>
          </ac:spMkLst>
        </pc:spChg>
        <pc:spChg chg="mod ord">
          <ac:chgData name="Marie Ahlberg" userId="5029f755-04d2-4d74-bbbb-0129ce8e4c75" providerId="ADAL" clId="{F80C0B3E-E041-4DEC-9042-214D9BC9AECB}" dt="2022-05-24T10:55:08.151" v="16224"/>
          <ac:spMkLst>
            <pc:docMk/>
            <pc:sldMk cId="2207627142" sldId="501"/>
            <ac:spMk id="7" creationId="{57D0FAED-398C-4C2C-802F-0D0AB587DBAB}"/>
          </ac:spMkLst>
        </pc:spChg>
        <pc:spChg chg="mod ord">
          <ac:chgData name="Marie Ahlberg" userId="5029f755-04d2-4d74-bbbb-0129ce8e4c75" providerId="ADAL" clId="{F80C0B3E-E041-4DEC-9042-214D9BC9AECB}" dt="2022-05-24T10:51:45.623" v="16179"/>
          <ac:spMkLst>
            <pc:docMk/>
            <pc:sldMk cId="2207627142" sldId="501"/>
            <ac:spMk id="8" creationId="{E15E1A58-FB56-4102-9E87-8F09B9754C38}"/>
          </ac:spMkLst>
        </pc:spChg>
        <pc:spChg chg="ord">
          <ac:chgData name="Marie Ahlberg" userId="5029f755-04d2-4d74-bbbb-0129ce8e4c75" providerId="ADAL" clId="{F80C0B3E-E041-4DEC-9042-214D9BC9AECB}" dt="2022-05-24T10:48:45.931" v="16144"/>
          <ac:spMkLst>
            <pc:docMk/>
            <pc:sldMk cId="2207627142" sldId="501"/>
            <ac:spMk id="11" creationId="{BADC1D93-36FF-4CF4-83D9-EF2126221FB9}"/>
          </ac:spMkLst>
        </pc:spChg>
        <pc:spChg chg="ord">
          <ac:chgData name="Marie Ahlberg" userId="5029f755-04d2-4d74-bbbb-0129ce8e4c75" providerId="ADAL" clId="{F80C0B3E-E041-4DEC-9042-214D9BC9AECB}" dt="2022-05-24T10:52:34.202" v="16190"/>
          <ac:spMkLst>
            <pc:docMk/>
            <pc:sldMk cId="2207627142" sldId="501"/>
            <ac:spMk id="12" creationId="{7D42BEE4-34FE-4F21-81B2-1DDCB0A8A339}"/>
          </ac:spMkLst>
        </pc:spChg>
        <pc:spChg chg="ord">
          <ac:chgData name="Marie Ahlberg" userId="5029f755-04d2-4d74-bbbb-0129ce8e4c75" providerId="ADAL" clId="{F80C0B3E-E041-4DEC-9042-214D9BC9AECB}" dt="2022-05-24T10:52:00.626" v="16182"/>
          <ac:spMkLst>
            <pc:docMk/>
            <pc:sldMk cId="2207627142" sldId="501"/>
            <ac:spMk id="15" creationId="{6CAB2463-121B-4D29-94D3-08D12F504733}"/>
          </ac:spMkLst>
        </pc:spChg>
        <pc:spChg chg="ord">
          <ac:chgData name="Marie Ahlberg" userId="5029f755-04d2-4d74-bbbb-0129ce8e4c75" providerId="ADAL" clId="{F80C0B3E-E041-4DEC-9042-214D9BC9AECB}" dt="2022-05-24T10:56:17.170" v="16230" actId="13244"/>
          <ac:spMkLst>
            <pc:docMk/>
            <pc:sldMk cId="2207627142" sldId="501"/>
            <ac:spMk id="18" creationId="{68987BAA-1886-4F19-A0AF-EA02773A7AC1}"/>
          </ac:spMkLst>
        </pc:spChg>
        <pc:spChg chg="mod">
          <ac:chgData name="Marie Ahlberg" userId="5029f755-04d2-4d74-bbbb-0129ce8e4c75" providerId="ADAL" clId="{F80C0B3E-E041-4DEC-9042-214D9BC9AECB}" dt="2022-05-24T10:56:33.986" v="16232" actId="14100"/>
          <ac:spMkLst>
            <pc:docMk/>
            <pc:sldMk cId="2207627142" sldId="501"/>
            <ac:spMk id="19" creationId="{2AF9F50A-C0F1-4CA0-80B7-9516B878DAE3}"/>
          </ac:spMkLst>
        </pc:spChg>
        <pc:spChg chg="ord">
          <ac:chgData name="Marie Ahlberg" userId="5029f755-04d2-4d74-bbbb-0129ce8e4c75" providerId="ADAL" clId="{F80C0B3E-E041-4DEC-9042-214D9BC9AECB}" dt="2022-05-24T10:54:10.593" v="16213"/>
          <ac:spMkLst>
            <pc:docMk/>
            <pc:sldMk cId="2207627142" sldId="501"/>
            <ac:spMk id="20" creationId="{4F5BE1F8-D8DE-4249-88F8-511AB1A2138B}"/>
          </ac:spMkLst>
        </pc:spChg>
        <pc:spChg chg="mod ord">
          <ac:chgData name="Marie Ahlberg" userId="5029f755-04d2-4d74-bbbb-0129ce8e4c75" providerId="ADAL" clId="{F80C0B3E-E041-4DEC-9042-214D9BC9AECB}" dt="2022-05-25T02:53:22.446" v="16278" actId="962"/>
          <ac:spMkLst>
            <pc:docMk/>
            <pc:sldMk cId="2207627142" sldId="501"/>
            <ac:spMk id="25" creationId="{FDA0FC14-60EB-42F7-995A-677A1305BC0A}"/>
          </ac:spMkLst>
        </pc:spChg>
        <pc:spChg chg="ord">
          <ac:chgData name="Marie Ahlberg" userId="5029f755-04d2-4d74-bbbb-0129ce8e4c75" providerId="ADAL" clId="{F80C0B3E-E041-4DEC-9042-214D9BC9AECB}" dt="2022-05-24T10:48:33.284" v="16142"/>
          <ac:spMkLst>
            <pc:docMk/>
            <pc:sldMk cId="2207627142" sldId="501"/>
            <ac:spMk id="30" creationId="{DE9506F3-6BC2-4029-AA17-E74E24EC7EF8}"/>
          </ac:spMkLst>
        </pc:spChg>
        <pc:spChg chg="ord">
          <ac:chgData name="Marie Ahlberg" userId="5029f755-04d2-4d74-bbbb-0129ce8e4c75" providerId="ADAL" clId="{F80C0B3E-E041-4DEC-9042-214D9BC9AECB}" dt="2022-05-24T10:55:25.373" v="16225"/>
          <ac:spMkLst>
            <pc:docMk/>
            <pc:sldMk cId="2207627142" sldId="501"/>
            <ac:spMk id="32" creationId="{A49DDC8B-0810-4C5B-8306-4054E34C7282}"/>
          </ac:spMkLst>
        </pc:spChg>
        <pc:spChg chg="ord">
          <ac:chgData name="Marie Ahlberg" userId="5029f755-04d2-4d74-bbbb-0129ce8e4c75" providerId="ADAL" clId="{F80C0B3E-E041-4DEC-9042-214D9BC9AECB}" dt="2022-05-24T10:52:25.019" v="16189"/>
          <ac:spMkLst>
            <pc:docMk/>
            <pc:sldMk cId="2207627142" sldId="501"/>
            <ac:spMk id="38" creationId="{973C123C-675D-4A60-88CA-272F9A02AC40}"/>
          </ac:spMkLst>
        </pc:spChg>
        <pc:spChg chg="ord">
          <ac:chgData name="Marie Ahlberg" userId="5029f755-04d2-4d74-bbbb-0129ce8e4c75" providerId="ADAL" clId="{F80C0B3E-E041-4DEC-9042-214D9BC9AECB}" dt="2022-05-24T10:53:56.519" v="16211"/>
          <ac:spMkLst>
            <pc:docMk/>
            <pc:sldMk cId="2207627142" sldId="501"/>
            <ac:spMk id="40" creationId="{9909F095-AB99-44E6-9AFF-78B3288B18E8}"/>
          </ac:spMkLst>
        </pc:spChg>
        <pc:grpChg chg="mod ord">
          <ac:chgData name="Marie Ahlberg" userId="5029f755-04d2-4d74-bbbb-0129ce8e4c75" providerId="ADAL" clId="{F80C0B3E-E041-4DEC-9042-214D9BC9AECB}" dt="2022-05-24T10:55:34.092" v="16226" actId="962"/>
          <ac:grpSpMkLst>
            <pc:docMk/>
            <pc:sldMk cId="2207627142" sldId="501"/>
            <ac:grpSpMk id="4" creationId="{5263EF94-C53D-402B-A54C-A4048EB6D439}"/>
          </ac:grpSpMkLst>
        </pc:grpChg>
        <pc:picChg chg="ord">
          <ac:chgData name="Marie Ahlberg" userId="5029f755-04d2-4d74-bbbb-0129ce8e4c75" providerId="ADAL" clId="{F80C0B3E-E041-4DEC-9042-214D9BC9AECB}" dt="2022-05-24T10:49:32.874" v="16151"/>
          <ac:picMkLst>
            <pc:docMk/>
            <pc:sldMk cId="2207627142" sldId="501"/>
            <ac:picMk id="22" creationId="{97E91481-F384-4068-8F92-B7C6A85A6F77}"/>
          </ac:picMkLst>
        </pc:picChg>
        <pc:picChg chg="mod ord">
          <ac:chgData name="Marie Ahlberg" userId="5029f755-04d2-4d74-bbbb-0129ce8e4c75" providerId="ADAL" clId="{F80C0B3E-E041-4DEC-9042-214D9BC9AECB}" dt="2022-05-24T10:52:06.659" v="16183"/>
          <ac:picMkLst>
            <pc:docMk/>
            <pc:sldMk cId="2207627142" sldId="501"/>
            <ac:picMk id="23" creationId="{A37E0772-DA3F-4150-A29E-DCF05A040307}"/>
          </ac:picMkLst>
        </pc:picChg>
        <pc:picChg chg="ord">
          <ac:chgData name="Marie Ahlberg" userId="5029f755-04d2-4d74-bbbb-0129ce8e4c75" providerId="ADAL" clId="{F80C0B3E-E041-4DEC-9042-214D9BC9AECB}" dt="2022-05-24T10:53:01.706" v="16192"/>
          <ac:picMkLst>
            <pc:docMk/>
            <pc:sldMk cId="2207627142" sldId="501"/>
            <ac:picMk id="27" creationId="{E3FA5BBD-8D9E-4E36-81E2-A4EDDD5D660C}"/>
          </ac:picMkLst>
        </pc:picChg>
        <pc:picChg chg="ord">
          <ac:chgData name="Marie Ahlberg" userId="5029f755-04d2-4d74-bbbb-0129ce8e4c75" providerId="ADAL" clId="{F80C0B3E-E041-4DEC-9042-214D9BC9AECB}" dt="2022-05-24T10:56:26.833" v="16231" actId="13244"/>
          <ac:picMkLst>
            <pc:docMk/>
            <pc:sldMk cId="2207627142" sldId="501"/>
            <ac:picMk id="28" creationId="{29CAA65A-2071-420C-9F86-425874B64FC6}"/>
          </ac:picMkLst>
        </pc:picChg>
        <pc:picChg chg="ord">
          <ac:chgData name="Marie Ahlberg" userId="5029f755-04d2-4d74-bbbb-0129ce8e4c75" providerId="ADAL" clId="{F80C0B3E-E041-4DEC-9042-214D9BC9AECB}" dt="2022-05-24T10:54:51.807" v="16223"/>
          <ac:picMkLst>
            <pc:docMk/>
            <pc:sldMk cId="2207627142" sldId="501"/>
            <ac:picMk id="33" creationId="{381C0008-DCB6-4F98-8FE8-C22490725775}"/>
          </ac:picMkLst>
        </pc:picChg>
      </pc:sldChg>
      <pc:sldChg chg="modSp mod">
        <pc:chgData name="Marie Ahlberg" userId="5029f755-04d2-4d74-bbbb-0129ce8e4c75" providerId="ADAL" clId="{F80C0B3E-E041-4DEC-9042-214D9BC9AECB}" dt="2022-05-24T10:00:30.129" v="14680" actId="20577"/>
        <pc:sldMkLst>
          <pc:docMk/>
          <pc:sldMk cId="1939334623" sldId="502"/>
        </pc:sldMkLst>
        <pc:spChg chg="mod">
          <ac:chgData name="Marie Ahlberg" userId="5029f755-04d2-4d74-bbbb-0129ce8e4c75" providerId="ADAL" clId="{F80C0B3E-E041-4DEC-9042-214D9BC9AECB}" dt="2022-05-24T10:00:30.129" v="14680" actId="20577"/>
          <ac:spMkLst>
            <pc:docMk/>
            <pc:sldMk cId="1939334623" sldId="502"/>
            <ac:spMk id="11" creationId="{AF064BE7-586A-4721-8DEB-6B34F047CBC4}"/>
          </ac:spMkLst>
        </pc:spChg>
      </pc:sldChg>
      <pc:sldChg chg="delCm">
        <pc:chgData name="Marie Ahlberg" userId="5029f755-04d2-4d74-bbbb-0129ce8e4c75" providerId="ADAL" clId="{F80C0B3E-E041-4DEC-9042-214D9BC9AECB}" dt="2022-05-19T06:59:49.408" v="12121" actId="1592"/>
        <pc:sldMkLst>
          <pc:docMk/>
          <pc:sldMk cId="3364171013" sldId="503"/>
        </pc:sldMkLst>
      </pc:sldChg>
      <pc:sldChg chg="modSp mod">
        <pc:chgData name="Marie Ahlberg" userId="5029f755-04d2-4d74-bbbb-0129ce8e4c75" providerId="ADAL" clId="{F80C0B3E-E041-4DEC-9042-214D9BC9AECB}" dt="2022-05-24T10:01:37.930" v="14697" actId="20577"/>
        <pc:sldMkLst>
          <pc:docMk/>
          <pc:sldMk cId="2380992205" sldId="504"/>
        </pc:sldMkLst>
        <pc:spChg chg="mod">
          <ac:chgData name="Marie Ahlberg" userId="5029f755-04d2-4d74-bbbb-0129ce8e4c75" providerId="ADAL" clId="{F80C0B3E-E041-4DEC-9042-214D9BC9AECB}" dt="2022-05-24T10:01:37.930" v="14697" actId="20577"/>
          <ac:spMkLst>
            <pc:docMk/>
            <pc:sldMk cId="2380992205" sldId="504"/>
            <ac:spMk id="11" creationId="{AF064BE7-586A-4721-8DEB-6B34F047CBC4}"/>
          </ac:spMkLst>
        </pc:spChg>
      </pc:sldChg>
      <pc:sldChg chg="delCm">
        <pc:chgData name="Marie Ahlberg" userId="5029f755-04d2-4d74-bbbb-0129ce8e4c75" providerId="ADAL" clId="{F80C0B3E-E041-4DEC-9042-214D9BC9AECB}" dt="2022-05-20T07:21:27.797" v="12606" actId="1592"/>
        <pc:sldMkLst>
          <pc:docMk/>
          <pc:sldMk cId="3679488530" sldId="507"/>
        </pc:sldMkLst>
      </pc:sldChg>
      <pc:sldChg chg="modSp mod modNotesTx">
        <pc:chgData name="Marie Ahlberg" userId="5029f755-04d2-4d74-bbbb-0129ce8e4c75" providerId="ADAL" clId="{F80C0B3E-E041-4DEC-9042-214D9BC9AECB}" dt="2022-05-24T10:05:08.649" v="14927" actId="20577"/>
        <pc:sldMkLst>
          <pc:docMk/>
          <pc:sldMk cId="2633582473" sldId="508"/>
        </pc:sldMkLst>
        <pc:spChg chg="mod">
          <ac:chgData name="Marie Ahlberg" userId="5029f755-04d2-4d74-bbbb-0129ce8e4c75" providerId="ADAL" clId="{F80C0B3E-E041-4DEC-9042-214D9BC9AECB}" dt="2022-05-24T10:03:27.660" v="14713" actId="20577"/>
          <ac:spMkLst>
            <pc:docMk/>
            <pc:sldMk cId="2633582473" sldId="508"/>
            <ac:spMk id="8" creationId="{4B9EE8B9-5DC7-4FE3-98DE-23BD8BD8AD11}"/>
          </ac:spMkLst>
        </pc:spChg>
      </pc:sldChg>
      <pc:sldChg chg="modSp mod">
        <pc:chgData name="Marie Ahlberg" userId="5029f755-04d2-4d74-bbbb-0129ce8e4c75" providerId="ADAL" clId="{F80C0B3E-E041-4DEC-9042-214D9BC9AECB}" dt="2022-05-24T10:58:49.533" v="16233"/>
        <pc:sldMkLst>
          <pc:docMk/>
          <pc:sldMk cId="3757958267" sldId="510"/>
        </pc:sldMkLst>
        <pc:spChg chg="ord">
          <ac:chgData name="Marie Ahlberg" userId="5029f755-04d2-4d74-bbbb-0129ce8e4c75" providerId="ADAL" clId="{F80C0B3E-E041-4DEC-9042-214D9BC9AECB}" dt="2022-05-24T10:58:49.533" v="16233"/>
          <ac:spMkLst>
            <pc:docMk/>
            <pc:sldMk cId="3757958267" sldId="510"/>
            <ac:spMk id="4" creationId="{9333DB05-98EC-A22A-947D-FF1088E06B90}"/>
          </ac:spMkLst>
        </pc:spChg>
      </pc:sldChg>
      <pc:sldChg chg="modNotesTx">
        <pc:chgData name="Marie Ahlberg" userId="5029f755-04d2-4d74-bbbb-0129ce8e4c75" providerId="ADAL" clId="{F80C0B3E-E041-4DEC-9042-214D9BC9AECB}" dt="2022-05-24T10:08:28.733" v="14932" actId="20577"/>
        <pc:sldMkLst>
          <pc:docMk/>
          <pc:sldMk cId="1800093775" sldId="512"/>
        </pc:sldMkLst>
      </pc:sldChg>
      <pc:sldChg chg="delSp modSp mod modNotesTx">
        <pc:chgData name="Marie Ahlberg" userId="5029f755-04d2-4d74-bbbb-0129ce8e4c75" providerId="ADAL" clId="{F80C0B3E-E041-4DEC-9042-214D9BC9AECB}" dt="2022-05-24T11:02:09.924" v="16241" actId="962"/>
        <pc:sldMkLst>
          <pc:docMk/>
          <pc:sldMk cId="1781709062" sldId="517"/>
        </pc:sldMkLst>
        <pc:picChg chg="mod ord">
          <ac:chgData name="Marie Ahlberg" userId="5029f755-04d2-4d74-bbbb-0129ce8e4c75" providerId="ADAL" clId="{F80C0B3E-E041-4DEC-9042-214D9BC9AECB}" dt="2022-05-24T11:01:38.140" v="16240" actId="962"/>
          <ac:picMkLst>
            <pc:docMk/>
            <pc:sldMk cId="1781709062" sldId="517"/>
            <ac:picMk id="3" creationId="{76B8EF77-A957-1B37-7402-78D09A745EF7}"/>
          </ac:picMkLst>
        </pc:picChg>
        <pc:picChg chg="del">
          <ac:chgData name="Marie Ahlberg" userId="5029f755-04d2-4d74-bbbb-0129ce8e4c75" providerId="ADAL" clId="{F80C0B3E-E041-4DEC-9042-214D9BC9AECB}" dt="2022-05-13T11:44:58.539" v="10601" actId="478"/>
          <ac:picMkLst>
            <pc:docMk/>
            <pc:sldMk cId="1781709062" sldId="517"/>
            <ac:picMk id="7" creationId="{0C6A5886-E875-4380-B20D-75EBF3875D71}"/>
          </ac:picMkLst>
        </pc:picChg>
        <pc:picChg chg="mod">
          <ac:chgData name="Marie Ahlberg" userId="5029f755-04d2-4d74-bbbb-0129ce8e4c75" providerId="ADAL" clId="{F80C0B3E-E041-4DEC-9042-214D9BC9AECB}" dt="2022-05-24T11:02:09.924" v="16241" actId="962"/>
          <ac:picMkLst>
            <pc:docMk/>
            <pc:sldMk cId="1781709062" sldId="517"/>
            <ac:picMk id="19" creationId="{B9BBEB02-2A0A-4B90-B2E2-C961D84DE336}"/>
          </ac:picMkLst>
        </pc:picChg>
        <pc:picChg chg="ord">
          <ac:chgData name="Marie Ahlberg" userId="5029f755-04d2-4d74-bbbb-0129ce8e4c75" providerId="ADAL" clId="{F80C0B3E-E041-4DEC-9042-214D9BC9AECB}" dt="2022-05-24T10:59:29.065" v="16235"/>
          <ac:picMkLst>
            <pc:docMk/>
            <pc:sldMk cId="1781709062" sldId="517"/>
            <ac:picMk id="21" creationId="{E7FABD13-8AB2-4E75-8842-80C1526D7ADB}"/>
          </ac:picMkLst>
        </pc:picChg>
      </pc:sldChg>
      <pc:sldChg chg="modSp mod modNotesTx">
        <pc:chgData name="Marie Ahlberg" userId="5029f755-04d2-4d74-bbbb-0129ce8e4c75" providerId="ADAL" clId="{F80C0B3E-E041-4DEC-9042-214D9BC9AECB}" dt="2022-05-24T11:02:25.138" v="16242"/>
        <pc:sldMkLst>
          <pc:docMk/>
          <pc:sldMk cId="3875631316" sldId="519"/>
        </pc:sldMkLst>
        <pc:picChg chg="ord">
          <ac:chgData name="Marie Ahlberg" userId="5029f755-04d2-4d74-bbbb-0129ce8e4c75" providerId="ADAL" clId="{F80C0B3E-E041-4DEC-9042-214D9BC9AECB}" dt="2022-05-24T11:02:25.138" v="16242"/>
          <ac:picMkLst>
            <pc:docMk/>
            <pc:sldMk cId="3875631316" sldId="519"/>
            <ac:picMk id="5" creationId="{3A93AD8B-6BCD-4389-8797-EBD21F9E99E0}"/>
          </ac:picMkLst>
        </pc:picChg>
      </pc:sldChg>
      <pc:sldChg chg="modSp mod modNotesTx">
        <pc:chgData name="Marie Ahlberg" userId="5029f755-04d2-4d74-bbbb-0129ce8e4c75" providerId="ADAL" clId="{F80C0B3E-E041-4DEC-9042-214D9BC9AECB}" dt="2022-05-24T11:02:48.761" v="16246" actId="962"/>
        <pc:sldMkLst>
          <pc:docMk/>
          <pc:sldMk cId="3661383235" sldId="520"/>
        </pc:sldMkLst>
        <pc:picChg chg="mod">
          <ac:chgData name="Marie Ahlberg" userId="5029f755-04d2-4d74-bbbb-0129ce8e4c75" providerId="ADAL" clId="{F80C0B3E-E041-4DEC-9042-214D9BC9AECB}" dt="2022-05-24T11:02:48.761" v="16246" actId="962"/>
          <ac:picMkLst>
            <pc:docMk/>
            <pc:sldMk cId="3661383235" sldId="520"/>
            <ac:picMk id="10" creationId="{72576965-42B4-477F-A462-D111E4EF2609}"/>
          </ac:picMkLst>
        </pc:picChg>
      </pc:sldChg>
      <pc:sldChg chg="modSp mod delCm modCm modNotesTx">
        <pc:chgData name="Marie Ahlberg" userId="5029f755-04d2-4d74-bbbb-0129ce8e4c75" providerId="ADAL" clId="{F80C0B3E-E041-4DEC-9042-214D9BC9AECB}" dt="2022-05-24T11:03:43.498" v="16253"/>
        <pc:sldMkLst>
          <pc:docMk/>
          <pc:sldMk cId="3651639699" sldId="522"/>
        </pc:sldMkLst>
        <pc:spChg chg="ord">
          <ac:chgData name="Marie Ahlberg" userId="5029f755-04d2-4d74-bbbb-0129ce8e4c75" providerId="ADAL" clId="{F80C0B3E-E041-4DEC-9042-214D9BC9AECB}" dt="2022-05-24T11:03:16.409" v="16250"/>
          <ac:spMkLst>
            <pc:docMk/>
            <pc:sldMk cId="3651639699" sldId="522"/>
            <ac:spMk id="3" creationId="{49A1B944-D67E-48F2-B41F-A474E143B6F6}"/>
          </ac:spMkLst>
        </pc:spChg>
        <pc:spChg chg="ord">
          <ac:chgData name="Marie Ahlberg" userId="5029f755-04d2-4d74-bbbb-0129ce8e4c75" providerId="ADAL" clId="{F80C0B3E-E041-4DEC-9042-214D9BC9AECB}" dt="2022-05-24T11:03:32.709" v="16252"/>
          <ac:spMkLst>
            <pc:docMk/>
            <pc:sldMk cId="3651639699" sldId="522"/>
            <ac:spMk id="7" creationId="{5A1886EC-C441-4B9F-9A45-8094736EF2C8}"/>
          </ac:spMkLst>
        </pc:spChg>
        <pc:spChg chg="ord">
          <ac:chgData name="Marie Ahlberg" userId="5029f755-04d2-4d74-bbbb-0129ce8e4c75" providerId="ADAL" clId="{F80C0B3E-E041-4DEC-9042-214D9BC9AECB}" dt="2022-05-24T11:03:43.498" v="16253"/>
          <ac:spMkLst>
            <pc:docMk/>
            <pc:sldMk cId="3651639699" sldId="522"/>
            <ac:spMk id="9" creationId="{19B803EA-E053-4F3D-BB13-46D476F3B8FB}"/>
          </ac:spMkLst>
        </pc:spChg>
      </pc:sldChg>
      <pc:sldChg chg="addCm modCm">
        <pc:chgData name="Marie Ahlberg" userId="5029f755-04d2-4d74-bbbb-0129ce8e4c75" providerId="ADAL" clId="{F80C0B3E-E041-4DEC-9042-214D9BC9AECB}" dt="2022-05-19T07:33:26.829" v="12154"/>
        <pc:sldMkLst>
          <pc:docMk/>
          <pc:sldMk cId="1637494575" sldId="524"/>
        </pc:sldMkLst>
      </pc:sldChg>
      <pc:sldChg chg="modSp mod addCm delCm modCm modNotesTx">
        <pc:chgData name="Marie Ahlberg" userId="5029f755-04d2-4d74-bbbb-0129ce8e4c75" providerId="ADAL" clId="{F80C0B3E-E041-4DEC-9042-214D9BC9AECB}" dt="2022-05-24T10:19:59.111" v="15317" actId="20577"/>
        <pc:sldMkLst>
          <pc:docMk/>
          <pc:sldMk cId="3862545439" sldId="525"/>
        </pc:sldMkLst>
        <pc:spChg chg="mod">
          <ac:chgData name="Marie Ahlberg" userId="5029f755-04d2-4d74-bbbb-0129ce8e4c75" providerId="ADAL" clId="{F80C0B3E-E041-4DEC-9042-214D9BC9AECB}" dt="2022-05-19T07:13:35.764" v="12149" actId="20577"/>
          <ac:spMkLst>
            <pc:docMk/>
            <pc:sldMk cId="3862545439" sldId="525"/>
            <ac:spMk id="2" creationId="{ECE6592D-4C31-40FF-9190-29D459D8EEA4}"/>
          </ac:spMkLst>
        </pc:spChg>
        <pc:spChg chg="mod">
          <ac:chgData name="Marie Ahlberg" userId="5029f755-04d2-4d74-bbbb-0129ce8e4c75" providerId="ADAL" clId="{F80C0B3E-E041-4DEC-9042-214D9BC9AECB}" dt="2022-05-17T10:02:49.226" v="10974"/>
          <ac:spMkLst>
            <pc:docMk/>
            <pc:sldMk cId="3862545439" sldId="525"/>
            <ac:spMk id="7" creationId="{EE766005-9891-4F5F-97D8-F740F1446C71}"/>
          </ac:spMkLst>
        </pc:spChg>
      </pc:sldChg>
      <pc:sldChg chg="modSp mod modNotesTx">
        <pc:chgData name="Marie Ahlberg" userId="5029f755-04d2-4d74-bbbb-0129ce8e4c75" providerId="ADAL" clId="{F80C0B3E-E041-4DEC-9042-214D9BC9AECB}" dt="2022-05-24T11:04:14.861" v="16254"/>
        <pc:sldMkLst>
          <pc:docMk/>
          <pc:sldMk cId="2156291390" sldId="526"/>
        </pc:sldMkLst>
        <pc:picChg chg="ord">
          <ac:chgData name="Marie Ahlberg" userId="5029f755-04d2-4d74-bbbb-0129ce8e4c75" providerId="ADAL" clId="{F80C0B3E-E041-4DEC-9042-214D9BC9AECB}" dt="2022-05-24T11:04:14.861" v="16254"/>
          <ac:picMkLst>
            <pc:docMk/>
            <pc:sldMk cId="2156291390" sldId="526"/>
            <ac:picMk id="7" creationId="{9F53D752-B580-4DA0-9CBB-7F3691A439E7}"/>
          </ac:picMkLst>
        </pc:picChg>
      </pc:sldChg>
      <pc:sldChg chg="del">
        <pc:chgData name="Marie Ahlberg" userId="5029f755-04d2-4d74-bbbb-0129ce8e4c75" providerId="ADAL" clId="{F80C0B3E-E041-4DEC-9042-214D9BC9AECB}" dt="2022-05-17T10:03:15.996" v="10975" actId="47"/>
        <pc:sldMkLst>
          <pc:docMk/>
          <pc:sldMk cId="2609902885" sldId="528"/>
        </pc:sldMkLst>
      </pc:sldChg>
      <pc:sldChg chg="modNotesTx">
        <pc:chgData name="Marie Ahlberg" userId="5029f755-04d2-4d74-bbbb-0129ce8e4c75" providerId="ADAL" clId="{F80C0B3E-E041-4DEC-9042-214D9BC9AECB}" dt="2022-05-24T10:26:33.799" v="15538" actId="20577"/>
        <pc:sldMkLst>
          <pc:docMk/>
          <pc:sldMk cId="2369796038" sldId="529"/>
        </pc:sldMkLst>
      </pc:sldChg>
      <pc:sldChg chg="modSp mod modNotesTx">
        <pc:chgData name="Marie Ahlberg" userId="5029f755-04d2-4d74-bbbb-0129ce8e4c75" providerId="ADAL" clId="{F80C0B3E-E041-4DEC-9042-214D9BC9AECB}" dt="2022-05-24T11:04:52.304" v="16255"/>
        <pc:sldMkLst>
          <pc:docMk/>
          <pc:sldMk cId="1609468021" sldId="531"/>
        </pc:sldMkLst>
        <pc:spChg chg="ord">
          <ac:chgData name="Marie Ahlberg" userId="5029f755-04d2-4d74-bbbb-0129ce8e4c75" providerId="ADAL" clId="{F80C0B3E-E041-4DEC-9042-214D9BC9AECB}" dt="2022-05-24T11:04:52.304" v="16255"/>
          <ac:spMkLst>
            <pc:docMk/>
            <pc:sldMk cId="1609468021" sldId="531"/>
            <ac:spMk id="26" creationId="{8CDA9314-E688-42CB-A055-772A35CD7BB7}"/>
          </ac:spMkLst>
        </pc:spChg>
      </pc:sldChg>
      <pc:sldChg chg="modSp mod modNotesTx">
        <pc:chgData name="Marie Ahlberg" userId="5029f755-04d2-4d74-bbbb-0129ce8e4c75" providerId="ADAL" clId="{F80C0B3E-E041-4DEC-9042-214D9BC9AECB}" dt="2022-05-24T11:05:05.086" v="16256"/>
        <pc:sldMkLst>
          <pc:docMk/>
          <pc:sldMk cId="2023347803" sldId="532"/>
        </pc:sldMkLst>
        <pc:picChg chg="ord">
          <ac:chgData name="Marie Ahlberg" userId="5029f755-04d2-4d74-bbbb-0129ce8e4c75" providerId="ADAL" clId="{F80C0B3E-E041-4DEC-9042-214D9BC9AECB}" dt="2022-05-24T11:05:05.086" v="16256"/>
          <ac:picMkLst>
            <pc:docMk/>
            <pc:sldMk cId="2023347803" sldId="532"/>
            <ac:picMk id="7" creationId="{36475404-9170-4703-BFDF-815168ECF72C}"/>
          </ac:picMkLst>
        </pc:picChg>
      </pc:sldChg>
      <pc:sldChg chg="modSp mod">
        <pc:chgData name="Marie Ahlberg" userId="5029f755-04d2-4d74-bbbb-0129ce8e4c75" providerId="ADAL" clId="{F80C0B3E-E041-4DEC-9042-214D9BC9AECB}" dt="2022-05-24T11:05:29.561" v="16260" actId="13244"/>
        <pc:sldMkLst>
          <pc:docMk/>
          <pc:sldMk cId="1424112558" sldId="533"/>
        </pc:sldMkLst>
        <pc:picChg chg="mod ord">
          <ac:chgData name="Marie Ahlberg" userId="5029f755-04d2-4d74-bbbb-0129ce8e4c75" providerId="ADAL" clId="{F80C0B3E-E041-4DEC-9042-214D9BC9AECB}" dt="2022-05-24T11:05:23.811" v="16259" actId="962"/>
          <ac:picMkLst>
            <pc:docMk/>
            <pc:sldMk cId="1424112558" sldId="533"/>
            <ac:picMk id="6" creationId="{C33A16AA-ECBF-4999-9C52-587241DC4DC6}"/>
          </ac:picMkLst>
        </pc:picChg>
        <pc:picChg chg="ord">
          <ac:chgData name="Marie Ahlberg" userId="5029f755-04d2-4d74-bbbb-0129ce8e4c75" providerId="ADAL" clId="{F80C0B3E-E041-4DEC-9042-214D9BC9AECB}" dt="2022-05-24T11:05:29.561" v="16260" actId="13244"/>
          <ac:picMkLst>
            <pc:docMk/>
            <pc:sldMk cId="1424112558" sldId="533"/>
            <ac:picMk id="7" creationId="{BBBAB983-7FE9-4683-96E3-01257E509BA4}"/>
          </ac:picMkLst>
        </pc:picChg>
      </pc:sldChg>
      <pc:sldChg chg="modNotesTx">
        <pc:chgData name="Marie Ahlberg" userId="5029f755-04d2-4d74-bbbb-0129ce8e4c75" providerId="ADAL" clId="{F80C0B3E-E041-4DEC-9042-214D9BC9AECB}" dt="2022-05-24T10:33:07.928" v="15772" actId="20577"/>
        <pc:sldMkLst>
          <pc:docMk/>
          <pc:sldMk cId="4110534533" sldId="535"/>
        </pc:sldMkLst>
      </pc:sldChg>
      <pc:sldChg chg="delCm">
        <pc:chgData name="Marie Ahlberg" userId="5029f755-04d2-4d74-bbbb-0129ce8e4c75" providerId="ADAL" clId="{F80C0B3E-E041-4DEC-9042-214D9BC9AECB}" dt="2022-05-20T10:14:50.026" v="12607" actId="1592"/>
        <pc:sldMkLst>
          <pc:docMk/>
          <pc:sldMk cId="1126919459" sldId="536"/>
        </pc:sldMkLst>
      </pc:sldChg>
      <pc:sldChg chg="modSp mod modNotesTx">
        <pc:chgData name="Marie Ahlberg" userId="5029f755-04d2-4d74-bbbb-0129ce8e4c75" providerId="ADAL" clId="{F80C0B3E-E041-4DEC-9042-214D9BC9AECB}" dt="2022-05-24T11:06:09.713" v="16262" actId="962"/>
        <pc:sldMkLst>
          <pc:docMk/>
          <pc:sldMk cId="3686697712" sldId="538"/>
        </pc:sldMkLst>
        <pc:spChg chg="mod">
          <ac:chgData name="Marie Ahlberg" userId="5029f755-04d2-4d74-bbbb-0129ce8e4c75" providerId="ADAL" clId="{F80C0B3E-E041-4DEC-9042-214D9BC9AECB}" dt="2022-05-24T10:35:55.305" v="15781" actId="20577"/>
          <ac:spMkLst>
            <pc:docMk/>
            <pc:sldMk cId="3686697712" sldId="538"/>
            <ac:spMk id="3" creationId="{FFA6A8C5-4AB9-4E65-8F7D-A2ACE03CA2AC}"/>
          </ac:spMkLst>
        </pc:spChg>
        <pc:picChg chg="mod ord">
          <ac:chgData name="Marie Ahlberg" userId="5029f755-04d2-4d74-bbbb-0129ce8e4c75" providerId="ADAL" clId="{F80C0B3E-E041-4DEC-9042-214D9BC9AECB}" dt="2022-05-24T11:06:09.713" v="16262" actId="962"/>
          <ac:picMkLst>
            <pc:docMk/>
            <pc:sldMk cId="3686697712" sldId="538"/>
            <ac:picMk id="7" creationId="{CA88544F-A799-43D5-911A-98F1D857398B}"/>
          </ac:picMkLst>
        </pc:picChg>
        <pc:picChg chg="mod">
          <ac:chgData name="Marie Ahlberg" userId="5029f755-04d2-4d74-bbbb-0129ce8e4c75" providerId="ADAL" clId="{F80C0B3E-E041-4DEC-9042-214D9BC9AECB}" dt="2022-05-24T10:35:37.941" v="15777" actId="1076"/>
          <ac:picMkLst>
            <pc:docMk/>
            <pc:sldMk cId="3686697712" sldId="538"/>
            <ac:picMk id="8" creationId="{27835264-BD85-46C7-9AD1-50CED9E604FE}"/>
          </ac:picMkLst>
        </pc:picChg>
      </pc:sldChg>
      <pc:sldChg chg="modNotesTx">
        <pc:chgData name="Marie Ahlberg" userId="5029f755-04d2-4d74-bbbb-0129ce8e4c75" providerId="ADAL" clId="{F80C0B3E-E041-4DEC-9042-214D9BC9AECB}" dt="2022-05-24T10:37:12.587" v="15860" actId="20577"/>
        <pc:sldMkLst>
          <pc:docMk/>
          <pc:sldMk cId="3765557984" sldId="539"/>
        </pc:sldMkLst>
      </pc:sldChg>
      <pc:sldChg chg="modSp mod modNotesTx">
        <pc:chgData name="Marie Ahlberg" userId="5029f755-04d2-4d74-bbbb-0129ce8e4c75" providerId="ADAL" clId="{F80C0B3E-E041-4DEC-9042-214D9BC9AECB}" dt="2022-05-20T07:20:53.345" v="12605" actId="20577"/>
        <pc:sldMkLst>
          <pc:docMk/>
          <pc:sldMk cId="3928765630" sldId="540"/>
        </pc:sldMkLst>
        <pc:spChg chg="mod">
          <ac:chgData name="Marie Ahlberg" userId="5029f755-04d2-4d74-bbbb-0129ce8e4c75" providerId="ADAL" clId="{F80C0B3E-E041-4DEC-9042-214D9BC9AECB}" dt="2022-05-20T07:17:15.028" v="12591" actId="20577"/>
          <ac:spMkLst>
            <pc:docMk/>
            <pc:sldMk cId="3928765630" sldId="540"/>
            <ac:spMk id="5" creationId="{84DBB3CD-3C10-4244-A3FA-CB2B3E8AFDAA}"/>
          </ac:spMkLst>
        </pc:spChg>
      </pc:sldChg>
      <pc:sldChg chg="modNotesTx">
        <pc:chgData name="Marie Ahlberg" userId="5029f755-04d2-4d74-bbbb-0129ce8e4c75" providerId="ADAL" clId="{F80C0B3E-E041-4DEC-9042-214D9BC9AECB}" dt="2022-05-24T10:40:44.458" v="15991" actId="20577"/>
        <pc:sldMkLst>
          <pc:docMk/>
          <pc:sldMk cId="578837198" sldId="543"/>
        </pc:sldMkLst>
      </pc:sldChg>
      <pc:sldChg chg="modSp mod modNotesTx">
        <pc:chgData name="Marie Ahlberg" userId="5029f755-04d2-4d74-bbbb-0129ce8e4c75" providerId="ADAL" clId="{F80C0B3E-E041-4DEC-9042-214D9BC9AECB}" dt="2022-05-24T11:06:52.940" v="16263"/>
        <pc:sldMkLst>
          <pc:docMk/>
          <pc:sldMk cId="4192304466" sldId="545"/>
        </pc:sldMkLst>
        <pc:spChg chg="ord">
          <ac:chgData name="Marie Ahlberg" userId="5029f755-04d2-4d74-bbbb-0129ce8e4c75" providerId="ADAL" clId="{F80C0B3E-E041-4DEC-9042-214D9BC9AECB}" dt="2022-05-24T11:06:52.940" v="16263"/>
          <ac:spMkLst>
            <pc:docMk/>
            <pc:sldMk cId="4192304466" sldId="545"/>
            <ac:spMk id="6" creationId="{7646A11F-2D6A-43EE-BD6B-EDBA5D4876D4}"/>
          </ac:spMkLst>
        </pc:spChg>
      </pc:sldChg>
      <pc:sldChg chg="modSp mod">
        <pc:chgData name="Marie Ahlberg" userId="5029f755-04d2-4d74-bbbb-0129ce8e4c75" providerId="ADAL" clId="{F80C0B3E-E041-4DEC-9042-214D9BC9AECB}" dt="2022-05-24T11:06:58.133" v="16264" actId="13244"/>
        <pc:sldMkLst>
          <pc:docMk/>
          <pc:sldMk cId="2658881817" sldId="546"/>
        </pc:sldMkLst>
        <pc:spChg chg="ord">
          <ac:chgData name="Marie Ahlberg" userId="5029f755-04d2-4d74-bbbb-0129ce8e4c75" providerId="ADAL" clId="{F80C0B3E-E041-4DEC-9042-214D9BC9AECB}" dt="2022-05-24T11:06:58.133" v="16264" actId="13244"/>
          <ac:spMkLst>
            <pc:docMk/>
            <pc:sldMk cId="2658881817" sldId="546"/>
            <ac:spMk id="12" creationId="{D2E2A7AA-E8B2-4FEE-897B-AF33CA76F19C}"/>
          </ac:spMkLst>
        </pc:spChg>
      </pc:sldChg>
      <pc:sldChg chg="modSp mod modNotesTx">
        <pc:chgData name="Marie Ahlberg" userId="5029f755-04d2-4d74-bbbb-0129ce8e4c75" providerId="ADAL" clId="{F80C0B3E-E041-4DEC-9042-214D9BC9AECB}" dt="2022-05-24T11:08:31.480" v="16277" actId="962"/>
        <pc:sldMkLst>
          <pc:docMk/>
          <pc:sldMk cId="2881825710" sldId="547"/>
        </pc:sldMkLst>
        <pc:spChg chg="mod ord">
          <ac:chgData name="Marie Ahlberg" userId="5029f755-04d2-4d74-bbbb-0129ce8e4c75" providerId="ADAL" clId="{F80C0B3E-E041-4DEC-9042-214D9BC9AECB}" dt="2022-05-24T11:07:51.224" v="16273" actId="1076"/>
          <ac:spMkLst>
            <pc:docMk/>
            <pc:sldMk cId="2881825710" sldId="547"/>
            <ac:spMk id="7" creationId="{1E0E755D-D884-40B5-A683-884BCD954644}"/>
          </ac:spMkLst>
        </pc:spChg>
        <pc:spChg chg="ord">
          <ac:chgData name="Marie Ahlberg" userId="5029f755-04d2-4d74-bbbb-0129ce8e4c75" providerId="ADAL" clId="{F80C0B3E-E041-4DEC-9042-214D9BC9AECB}" dt="2022-05-24T11:08:08.902" v="16275"/>
          <ac:spMkLst>
            <pc:docMk/>
            <pc:sldMk cId="2881825710" sldId="547"/>
            <ac:spMk id="8" creationId="{4AC7C7D4-ECB5-4636-955A-A7CD0DC9E0A2}"/>
          </ac:spMkLst>
        </pc:spChg>
        <pc:picChg chg="mod ord">
          <ac:chgData name="Marie Ahlberg" userId="5029f755-04d2-4d74-bbbb-0129ce8e4c75" providerId="ADAL" clId="{F80C0B3E-E041-4DEC-9042-214D9BC9AECB}" dt="2022-05-24T11:07:55.848" v="16274" actId="1076"/>
          <ac:picMkLst>
            <pc:docMk/>
            <pc:sldMk cId="2881825710" sldId="547"/>
            <ac:picMk id="11" creationId="{21B2807F-6EBF-4878-AEDD-0E585836937B}"/>
          </ac:picMkLst>
        </pc:picChg>
        <pc:picChg chg="mod">
          <ac:chgData name="Marie Ahlberg" userId="5029f755-04d2-4d74-bbbb-0129ce8e4c75" providerId="ADAL" clId="{F80C0B3E-E041-4DEC-9042-214D9BC9AECB}" dt="2022-05-24T11:08:31.480" v="16277" actId="962"/>
          <ac:picMkLst>
            <pc:docMk/>
            <pc:sldMk cId="2881825710" sldId="547"/>
            <ac:picMk id="12" creationId="{47735F2E-0D02-4B8B-9A65-478C1789F727}"/>
          </ac:picMkLst>
        </pc:picChg>
      </pc:sldChg>
      <pc:sldChg chg="modNotesTx">
        <pc:chgData name="Marie Ahlberg" userId="5029f755-04d2-4d74-bbbb-0129ce8e4c75" providerId="ADAL" clId="{F80C0B3E-E041-4DEC-9042-214D9BC9AECB}" dt="2022-05-24T10:44:03.342" v="16127" actId="20577"/>
        <pc:sldMkLst>
          <pc:docMk/>
          <pc:sldMk cId="2054856732" sldId="549"/>
        </pc:sldMkLst>
      </pc:sldChg>
      <pc:sldChg chg="modSp mod">
        <pc:chgData name="Marie Ahlberg" userId="5029f755-04d2-4d74-bbbb-0129ce8e4c75" providerId="ADAL" clId="{F80C0B3E-E041-4DEC-9042-214D9BC9AECB}" dt="2022-05-17T10:01:36.537" v="10973"/>
        <pc:sldMkLst>
          <pc:docMk/>
          <pc:sldMk cId="1284662286" sldId="550"/>
        </pc:sldMkLst>
        <pc:spChg chg="mod">
          <ac:chgData name="Marie Ahlberg" userId="5029f755-04d2-4d74-bbbb-0129ce8e4c75" providerId="ADAL" clId="{F80C0B3E-E041-4DEC-9042-214D9BC9AECB}" dt="2022-05-17T10:01:36.537" v="10973"/>
          <ac:spMkLst>
            <pc:docMk/>
            <pc:sldMk cId="1284662286" sldId="550"/>
            <ac:spMk id="9" creationId="{065C1775-23B6-4056-845A-9E4650BAFB45}"/>
          </ac:spMkLst>
        </pc:spChg>
      </pc:sldChg>
      <pc:sldChg chg="modSp mod">
        <pc:chgData name="Marie Ahlberg" userId="5029f755-04d2-4d74-bbbb-0129ce8e4c75" providerId="ADAL" clId="{F80C0B3E-E041-4DEC-9042-214D9BC9AECB}" dt="2022-05-17T10:01:27.965" v="10972"/>
        <pc:sldMkLst>
          <pc:docMk/>
          <pc:sldMk cId="4285869539" sldId="553"/>
        </pc:sldMkLst>
        <pc:spChg chg="mod">
          <ac:chgData name="Marie Ahlberg" userId="5029f755-04d2-4d74-bbbb-0129ce8e4c75" providerId="ADAL" clId="{F80C0B3E-E041-4DEC-9042-214D9BC9AECB}" dt="2022-05-17T10:01:27.965" v="10972"/>
          <ac:spMkLst>
            <pc:docMk/>
            <pc:sldMk cId="4285869539" sldId="553"/>
            <ac:spMk id="9" creationId="{065C1775-23B6-4056-845A-9E4650BAFB45}"/>
          </ac:spMkLst>
        </pc:spChg>
      </pc:sldChg>
      <pc:sldChg chg="modNotesTx">
        <pc:chgData name="Marie Ahlberg" userId="5029f755-04d2-4d74-bbbb-0129ce8e4c75" providerId="ADAL" clId="{F80C0B3E-E041-4DEC-9042-214D9BC9AECB}" dt="2022-05-24T10:45:54.440" v="16128" actId="20577"/>
        <pc:sldMkLst>
          <pc:docMk/>
          <pc:sldMk cId="513575052" sldId="554"/>
        </pc:sldMkLst>
      </pc:sldChg>
      <pc:sldChg chg="modSp mod addCm modCm">
        <pc:chgData name="Marie Ahlberg" userId="5029f755-04d2-4d74-bbbb-0129ce8e4c75" providerId="ADAL" clId="{F80C0B3E-E041-4DEC-9042-214D9BC9AECB}" dt="2022-05-17T10:04:35.843" v="10978" actId="1076"/>
        <pc:sldMkLst>
          <pc:docMk/>
          <pc:sldMk cId="2332239209" sldId="571"/>
        </pc:sldMkLst>
        <pc:spChg chg="mod">
          <ac:chgData name="Marie Ahlberg" userId="5029f755-04d2-4d74-bbbb-0129ce8e4c75" providerId="ADAL" clId="{F80C0B3E-E041-4DEC-9042-214D9BC9AECB}" dt="2022-05-17T10:04:35.843" v="10978" actId="1076"/>
          <ac:spMkLst>
            <pc:docMk/>
            <pc:sldMk cId="2332239209" sldId="571"/>
            <ac:spMk id="10" creationId="{096928A8-45A1-4737-A753-F4339AF1399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2022-12-19</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2022-12-19</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1177.se/Vastra-Gotaland"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1177.se/Vastra-Gotaland/sa-fungerar-varden/varden-i-vastra-gotaland/1177-vardguiden-pa-telefon-i-vastra-gotaland---speglad/" TargetMode="External"/><Relationship Id="rId4" Type="http://schemas.openxmlformats.org/officeDocument/2006/relationships/hyperlink" Target="https://www.1177.se/en/Vastra-Gotaland/other-languages/1177-in-other-language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Den här presentationen heter "Hälsoinformation om 1177”. Den ska ge dig ökad kunskap om vad 1177 är, hur 1177 kan vara en hjälp för din hälsa och hur du kan använda tjänsten. Du hittar användbara länkar på webben under rubriken ” Förberedelse 1177 Vårdguiden via telefon och på webben”.</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a:t>
            </a:fld>
            <a:endParaRPr lang="sv-SE"/>
          </a:p>
        </p:txBody>
      </p:sp>
    </p:spTree>
    <p:extLst>
      <p:ext uri="{BB962C8B-B14F-4D97-AF65-F5344CB8AC3E}">
        <p14:creationId xmlns:p14="http://schemas.microsoft.com/office/powerpoint/2010/main" val="2130043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a:effectLst/>
                <a:latin typeface="Calibri" panose="020F0502020204030204" pitchFamily="34" charset="0"/>
                <a:ea typeface="MS Mincho" panose="02020609040205080304" pitchFamily="49" charset="-128"/>
                <a:cs typeface="Arial" panose="020B0604020202020204" pitchFamily="34" charset="0"/>
              </a:rPr>
              <a:t>Observera: E-tjänster på 1177 är endast tillgängliga för personer med svenskt personnummer och som har e-legitimation. Om informationen vänder sig till personer utan svenskt personnummer behöver användaren fundera över om den här bilden ska visas. </a:t>
            </a:r>
          </a:p>
          <a:p>
            <a:endParaRPr lang="sv-SE"/>
          </a:p>
          <a:p>
            <a:r>
              <a:rPr lang="sv-SE"/>
              <a:t>Här listas de några av de e-tjänster som finns på 1177 som kan vara bra att känna till.</a:t>
            </a:r>
          </a:p>
        </p:txBody>
      </p:sp>
      <p:sp>
        <p:nvSpPr>
          <p:cNvPr id="4" name="Platshållare för bildnummer 3"/>
          <p:cNvSpPr>
            <a:spLocks noGrp="1"/>
          </p:cNvSpPr>
          <p:nvPr>
            <p:ph type="sldNum" sz="quarter" idx="5"/>
          </p:nvPr>
        </p:nvSpPr>
        <p:spPr/>
        <p:txBody>
          <a:bodyPr/>
          <a:lstStyle/>
          <a:p>
            <a:fld id="{2E060D78-0732-444B-B0D5-1543BC9666EF}" type="slidenum">
              <a:rPr lang="sv-SE" smtClean="0"/>
              <a:t>10</a:t>
            </a:fld>
            <a:endParaRPr lang="sv-SE"/>
          </a:p>
        </p:txBody>
      </p:sp>
    </p:spTree>
    <p:extLst>
      <p:ext uri="{BB962C8B-B14F-4D97-AF65-F5344CB8AC3E}">
        <p14:creationId xmlns:p14="http://schemas.microsoft.com/office/powerpoint/2010/main" val="369146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dirty="0">
                <a:effectLst/>
                <a:latin typeface="Calibri" panose="020F0502020204030204" pitchFamily="34" charset="0"/>
                <a:ea typeface="MS Mincho" panose="02020609040205080304" pitchFamily="49" charset="-128"/>
                <a:cs typeface="Arial" panose="020B0604020202020204" pitchFamily="34" charset="0"/>
              </a:rPr>
              <a:t>Observera: E-tjänster på 1177 är endast tillgängliga för personer med svenskt personnummer och som har e-legitimation. Om informationen vänder sig till personer utan svenskt personnummer behöver användaren fundera över om den här bilden ska visas.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sz="1200" b="1" dirty="0">
              <a:effectLst/>
              <a:latin typeface="Calibri" panose="020F0502020204030204" pitchFamily="34" charset="0"/>
              <a:ea typeface="MS Mincho" panose="02020609040205080304" pitchFamily="49" charset="-128"/>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Tips: </a:t>
            </a:r>
            <a:r>
              <a:rPr lang="sv-SE" b="0" dirty="0"/>
              <a:t>Du kan visa en film som </a:t>
            </a:r>
            <a:r>
              <a:rPr lang="sv-SE" dirty="0"/>
              <a:t>visar hur man loggar in på e-tjänster via mobiltelefon. Du hittar filmen på 1177.se </a:t>
            </a:r>
            <a:br>
              <a:rPr lang="sv-SE" dirty="0"/>
            </a:br>
            <a:r>
              <a:rPr lang="sv-SE" dirty="0"/>
              <a:t> </a:t>
            </a:r>
            <a:br>
              <a:rPr lang="sv-SE" dirty="0"/>
            </a:br>
            <a:r>
              <a:rPr lang="sv-SE" dirty="0"/>
              <a:t>1177 finns som app. Du hittar den där appar finns att ladda ned. </a:t>
            </a:r>
          </a:p>
        </p:txBody>
      </p:sp>
      <p:sp>
        <p:nvSpPr>
          <p:cNvPr id="4" name="Platshållare för bildnummer 3"/>
          <p:cNvSpPr>
            <a:spLocks noGrp="1"/>
          </p:cNvSpPr>
          <p:nvPr>
            <p:ph type="sldNum" sz="quarter" idx="5"/>
          </p:nvPr>
        </p:nvSpPr>
        <p:spPr/>
        <p:txBody>
          <a:bodyPr/>
          <a:lstStyle/>
          <a:p>
            <a:fld id="{2E060D78-0732-444B-B0D5-1543BC9666EF}" type="slidenum">
              <a:rPr lang="sv-SE" smtClean="0"/>
              <a:t>11</a:t>
            </a:fld>
            <a:endParaRPr lang="sv-SE"/>
          </a:p>
        </p:txBody>
      </p:sp>
    </p:spTree>
    <p:extLst>
      <p:ext uri="{BB962C8B-B14F-4D97-AF65-F5344CB8AC3E}">
        <p14:creationId xmlns:p14="http://schemas.microsoft.com/office/powerpoint/2010/main" val="2054600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a:effectLst/>
                <a:latin typeface="Calibri" panose="020F0502020204030204" pitchFamily="34" charset="0"/>
                <a:ea typeface="MS Mincho" panose="02020609040205080304" pitchFamily="49" charset="-128"/>
                <a:cs typeface="Arial" panose="020B0604020202020204" pitchFamily="34" charset="0"/>
              </a:rPr>
              <a:t>Observera: E-tjänster på 1177 är endast tillgängliga för personer med svenskt personnummer och som har e-legitimation. Om informationen vänder sig till personer utan svenskt personnummer behöver användaren fundera över om den här bilden ska visas.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pPr marL="0" marR="0" lvl="0" indent="0" algn="l" defTabSz="457200" rtl="0" eaLnBrk="1" fontAlgn="auto" latinLnBrk="0" hangingPunct="1">
              <a:lnSpc>
                <a:spcPct val="100000"/>
              </a:lnSpc>
              <a:spcBef>
                <a:spcPts val="0"/>
              </a:spcBef>
              <a:spcAft>
                <a:spcPts val="0"/>
              </a:spcAft>
              <a:buClrTx/>
              <a:buSzTx/>
              <a:buFontTx/>
              <a:buNone/>
              <a:tabLst/>
              <a:defRPr/>
            </a:pPr>
            <a:r>
              <a:rPr lang="sv-SE"/>
              <a:t>Tips: </a:t>
            </a:r>
            <a:r>
              <a:rPr lang="sv-SE" b="0"/>
              <a:t>Du kan visa en film som </a:t>
            </a:r>
            <a:r>
              <a:rPr lang="sv-SE"/>
              <a:t>visar hur man loggar in på e-tjänster med dator. Du hittar filmen på 1177.se </a:t>
            </a:r>
            <a:br>
              <a:rPr lang="sv-SE"/>
            </a:br>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3364242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Den som håller i träffen avslutar med att sammanfatta innehåller träffen.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Planera in tid för att hinna med avslutande frågor från deltagarna eller avsätta tid efter träffen för att svara på enskilda frågor.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905268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2800"/>
              <a:t>Uppskattad tidsåtgång är ca 2 x 45 min + paus.</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2800"/>
              <a:t>Anpassa agendan efter behov.</a:t>
            </a:r>
          </a:p>
          <a:p>
            <a:endParaRPr lang="sv-SE"/>
          </a:p>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1192386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pPr>
            <a:r>
              <a:rPr lang="sv-SE" sz="1200" dirty="0">
                <a:effectLst/>
                <a:latin typeface="Calibri" panose="020F0502020204030204" pitchFamily="34" charset="0"/>
                <a:ea typeface="Calibri" panose="020F0502020204030204" pitchFamily="34" charset="0"/>
                <a:cs typeface="Arial" panose="020B0604020202020204" pitchFamily="34" charset="0"/>
              </a:rPr>
              <a:t>1177 finns som app. Du hittar den där appar finns att ladda ned. </a:t>
            </a:r>
          </a:p>
          <a:p>
            <a:pPr>
              <a:lnSpc>
                <a:spcPct val="107000"/>
              </a:lnSpc>
              <a:spcAft>
                <a:spcPts val="800"/>
              </a:spcAft>
            </a:pPr>
            <a:endParaRPr lang="sv-SE"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292777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3480050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Tips till användaren: Kolla upp så att angivna dagar och tider stämmer för språktolkning. Du hittar information på www.1177.se </a:t>
            </a:r>
          </a:p>
          <a:p>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b="1"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1177 Telefonrådgivning: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1177 är ett nationellt telefonnummer för sjukvårdsrådgivning.</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Sjuksköterskorna som svarar bedömer ditt behov av vård, ger dig råd och guidar dig till rätt vårdmottagning om det behövs.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Det är bra att ha tyst omkring dig när du ringer eftersom det är viktigt att du och sköterskan hör varandra tydligt.</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5</a:t>
            </a:fld>
            <a:endParaRPr lang="sv-SE"/>
          </a:p>
        </p:txBody>
      </p:sp>
    </p:spTree>
    <p:extLst>
      <p:ext uri="{BB962C8B-B14F-4D97-AF65-F5344CB8AC3E}">
        <p14:creationId xmlns:p14="http://schemas.microsoft.com/office/powerpoint/2010/main" val="1531250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ct val="107000"/>
              </a:lnSpc>
              <a:spcAft>
                <a:spcPts val="800"/>
              </a:spcAft>
              <a:defRPr/>
            </a:pPr>
            <a:r>
              <a:rPr lang="sv-SE" sz="1200" b="1" dirty="0">
                <a:solidFill>
                  <a:srgbClr val="000000"/>
                </a:solidFill>
                <a:effectLst/>
                <a:latin typeface="Calibri"/>
                <a:ea typeface="MS Mincho"/>
                <a:cs typeface="Calibri"/>
              </a:rPr>
              <a:t>1177 på webben:</a:t>
            </a:r>
            <a:r>
              <a:rPr lang="sv-SE" b="1" dirty="0">
                <a:solidFill>
                  <a:srgbClr val="000000"/>
                </a:solidFill>
                <a:latin typeface="Calibri"/>
                <a:ea typeface="MS Mincho"/>
                <a:cs typeface="Calibri"/>
              </a:rPr>
              <a:t> </a:t>
            </a:r>
            <a:endParaRPr lang="sv-SE" dirty="0"/>
          </a:p>
          <a:p>
            <a:pPr>
              <a:lnSpc>
                <a:spcPct val="107000"/>
              </a:lnSpc>
              <a:spcAft>
                <a:spcPts val="800"/>
              </a:spcAft>
              <a:defRPr/>
            </a:pPr>
            <a:r>
              <a:rPr lang="sv-SE" sz="1200" dirty="0">
                <a:solidFill>
                  <a:srgbClr val="000000"/>
                </a:solidFill>
                <a:effectLst/>
                <a:latin typeface="Calibri"/>
                <a:ea typeface="MS Mincho"/>
                <a:cs typeface="Calibri"/>
              </a:rPr>
              <a:t>Du kan se vilken vård som finns i din närhet genom tjänsten ”Hitta vård”.</a:t>
            </a:r>
            <a:r>
              <a:rPr lang="sv-SE" dirty="0">
                <a:solidFill>
                  <a:srgbClr val="000000"/>
                </a:solidFill>
                <a:latin typeface="Calibri"/>
                <a:ea typeface="MS Mincho"/>
                <a:cs typeface="Calibri"/>
              </a:rPr>
              <a:t> </a:t>
            </a:r>
            <a:endParaRPr lang="sv-SE" sz="1200" dirty="0">
              <a:solidFill>
                <a:srgbClr val="000000"/>
              </a:solidFill>
              <a:effectLst/>
              <a:latin typeface="Calibri" panose="020F0502020204030204" pitchFamily="34" charset="0"/>
              <a:ea typeface="MS Mincho" panose="02020609040205080304" pitchFamily="49" charset="-128"/>
              <a:cs typeface="Calibri"/>
            </a:endParaRPr>
          </a:p>
          <a:p>
            <a:pPr marL="0" marR="0" lvl="0" indent="0" algn="l" defTabSz="457200" rtl="0" eaLnBrk="1" fontAlgn="auto" latinLnBrk="0" hangingPunct="1">
              <a:lnSpc>
                <a:spcPct val="107000"/>
              </a:lnSpc>
              <a:spcBef>
                <a:spcPts val="0"/>
              </a:spcBef>
              <a:spcAft>
                <a:spcPts val="800"/>
              </a:spcAft>
              <a:buClrTx/>
              <a:buSzTx/>
              <a:buFontTx/>
              <a:buNone/>
              <a:tabLst/>
              <a:defRPr/>
            </a:pPr>
            <a:r>
              <a:rPr lang="sv-SE" sz="1200" dirty="0">
                <a:solidFill>
                  <a:srgbClr val="000000"/>
                </a:solidFill>
                <a:effectLst/>
                <a:latin typeface="Calibri"/>
                <a:ea typeface="MS Mincho"/>
                <a:cs typeface="Calibri"/>
              </a:rPr>
              <a:t>Välj ”Västra Götaland” i menyn ”Välj region” för att få information om vad som gäller i vårt län.</a:t>
            </a:r>
          </a:p>
          <a:p>
            <a:pPr marL="0" marR="0" lvl="0" indent="0" algn="l" defTabSz="457200" rtl="0" eaLnBrk="1" fontAlgn="auto" latinLnBrk="0" hangingPunct="1">
              <a:lnSpc>
                <a:spcPct val="107000"/>
              </a:lnSpc>
              <a:spcBef>
                <a:spcPts val="0"/>
              </a:spcBef>
              <a:spcAft>
                <a:spcPts val="800"/>
              </a:spcAft>
              <a:buClrTx/>
              <a:buSzTx/>
              <a:buFontTx/>
              <a:buNone/>
              <a:tabLst/>
              <a:defRPr/>
            </a:pPr>
            <a:endParaRPr lang="sv-SE" sz="1200" dirty="0">
              <a:solidFill>
                <a:srgbClr val="000000"/>
              </a:solidFill>
              <a:effectLst/>
              <a:latin typeface="Calibri" panose="020F0502020204030204" pitchFamily="34" charset="0"/>
              <a:ea typeface="MS Mincho" panose="02020609040205080304" pitchFamily="49" charset="-128"/>
              <a:cs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6</a:t>
            </a:fld>
            <a:endParaRPr lang="sv-SE"/>
          </a:p>
        </p:txBody>
      </p:sp>
    </p:spTree>
    <p:extLst>
      <p:ext uri="{BB962C8B-B14F-4D97-AF65-F5344CB8AC3E}">
        <p14:creationId xmlns:p14="http://schemas.microsoft.com/office/powerpoint/2010/main" val="1961372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Vi rekommenderar att deltagarna själva praktiskt får träna sig i att söka efter information och logga in på e-tjänster, istället för att enbart lyssna och titta på när någon annan visar.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r>
              <a:rPr lang="sv-SE" dirty="0"/>
              <a:t>Tips till användaren om upplägg: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Välj några områden som du tror kan vara intressanta för deltagarna och guida dem till dessa sidor.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Fråga deltagarna vilken information som är viktig för dem och sök tillsammans fram den.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Använd sökfunktionen ”hitta vård”, för att hitta till olika vårdmottagningar, exempelvis vårdcentral och BVC.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dirty="0"/>
              <a:t>Visa var information på deltagarnas hemspråk och lätt svenska finns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dirty="0"/>
          </a:p>
          <a:p>
            <a:r>
              <a:rPr lang="sv-SE" dirty="0"/>
              <a:t>Länkar till webben</a:t>
            </a:r>
          </a:p>
          <a:p>
            <a:r>
              <a:rPr lang="sv-SE" dirty="0">
                <a:hlinkClick r:id="rId3"/>
              </a:rPr>
              <a:t>1177 Vårdguidens webbplats</a:t>
            </a:r>
            <a:endParaRPr lang="sv-SE" dirty="0"/>
          </a:p>
          <a:p>
            <a:r>
              <a:rPr lang="sv-SE" dirty="0">
                <a:hlinkClick r:id="rId4"/>
              </a:rPr>
              <a:t>Olika</a:t>
            </a:r>
            <a:r>
              <a:rPr lang="sv-SE" dirty="0"/>
              <a:t> </a:t>
            </a:r>
            <a:r>
              <a:rPr lang="sv-SE" dirty="0">
                <a:hlinkClick r:id="rId4"/>
              </a:rPr>
              <a:t>språk på 1177 Vårdguidens webbplats</a:t>
            </a:r>
            <a:endParaRPr lang="sv-SE" dirty="0"/>
          </a:p>
          <a:p>
            <a:r>
              <a:rPr lang="sv-SE" dirty="0">
                <a:hlinkClick r:id="rId5"/>
              </a:rPr>
              <a:t>Telefontolkning</a:t>
            </a:r>
            <a:r>
              <a:rPr lang="sv-SE" dirty="0"/>
              <a:t> </a:t>
            </a:r>
            <a:r>
              <a:rPr lang="sv-SE" dirty="0">
                <a:hlinkClick r:id="rId5"/>
              </a:rPr>
              <a:t>i Västra Götaland på 1177 Vårdguidens webbplats</a:t>
            </a:r>
            <a:endParaRPr lang="sv-SE"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sv-SE" dirty="0"/>
          </a:p>
          <a:p>
            <a:endParaRPr lang="sv-SE" b="1" dirty="0"/>
          </a:p>
          <a:p>
            <a:endParaRPr lang="sv-SE" b="1" dirty="0"/>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2854067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4045439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7000"/>
              </a:lnSpc>
              <a:spcBef>
                <a:spcPts val="0"/>
              </a:spcBef>
              <a:spcAft>
                <a:spcPts val="800"/>
              </a:spcAft>
              <a:buClrTx/>
              <a:buSzTx/>
              <a:buFontTx/>
              <a:buNone/>
              <a:tabLst/>
              <a:defRPr/>
            </a:pPr>
            <a:r>
              <a:rPr lang="sv-SE" sz="1200" b="1">
                <a:effectLst/>
                <a:latin typeface="Calibri" panose="020F0502020204030204" pitchFamily="34" charset="0"/>
                <a:ea typeface="MS Mincho" panose="02020609040205080304" pitchFamily="49" charset="-128"/>
                <a:cs typeface="Arial" panose="020B0604020202020204" pitchFamily="34" charset="0"/>
              </a:rPr>
              <a:t>Observera: E-tjänster på 1177 är endast tillgängliga för personer med svenskt personnummer och som har e-legitimation. Om informationen vänder sig till personer utan svenskt personnummer behöver användaren fundera över om den här bilden ska visas. </a:t>
            </a:r>
          </a:p>
        </p:txBody>
      </p:sp>
      <p:sp>
        <p:nvSpPr>
          <p:cNvPr id="4" name="Platshållare för bildnummer 3"/>
          <p:cNvSpPr>
            <a:spLocks noGrp="1"/>
          </p:cNvSpPr>
          <p:nvPr>
            <p:ph type="sldNum" sz="quarter" idx="5"/>
          </p:nvPr>
        </p:nvSpPr>
        <p:spPr/>
        <p:txBody>
          <a:bodyPr/>
          <a:lstStyle/>
          <a:p>
            <a:fld id="{2E060D78-0732-444B-B0D5-1543BC9666EF}" type="slidenum">
              <a:rPr lang="sv-SE" smtClean="0"/>
              <a:t>9</a:t>
            </a:fld>
            <a:endParaRPr lang="sv-SE"/>
          </a:p>
        </p:txBody>
      </p:sp>
    </p:spTree>
    <p:extLst>
      <p:ext uri="{BB962C8B-B14F-4D97-AF65-F5344CB8AC3E}">
        <p14:creationId xmlns:p14="http://schemas.microsoft.com/office/powerpoint/2010/main" val="12143777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821208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4485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24419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703932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mall för rubrikformat</a:t>
            </a:r>
          </a:p>
        </p:txBody>
      </p:sp>
    </p:spTree>
    <p:extLst>
      <p:ext uri="{BB962C8B-B14F-4D97-AF65-F5344CB8AC3E}">
        <p14:creationId xmlns:p14="http://schemas.microsoft.com/office/powerpoint/2010/main" val="397208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Rubrik och innehåll och 2 bilder">
    <p:spTree>
      <p:nvGrpSpPr>
        <p:cNvPr id="1" name=""/>
        <p:cNvGrpSpPr/>
        <p:nvPr/>
      </p:nvGrpSpPr>
      <p:grpSpPr>
        <a:xfrm>
          <a:off x="0" y="0"/>
          <a:ext cx="0" cy="0"/>
          <a:chOff x="0" y="0"/>
          <a:chExt cx="0" cy="0"/>
        </a:xfrm>
      </p:grpSpPr>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14368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4206905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2125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78318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91266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41149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p:txBody>
          <a:bodyPr/>
          <a:lstStyle/>
          <a:p>
            <a:fld id="{E82650AE-06A9-2D4E-84FA-95DA3038D778}" type="datetime1">
              <a:rPr lang="sv-SE" smtClean="0"/>
              <a:pPr/>
              <a:t>2022-12-19</a:t>
            </a:fld>
            <a:endParaRPr lang="sv-SE"/>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14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912731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mall för rubrikformat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82650AE-06A9-2D4E-84FA-95DA3038D778}" type="datetime1">
              <a:rPr lang="sv-SE" smtClean="0"/>
              <a:pPr/>
              <a:t>2022-12-19</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90583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82650AE-06A9-2D4E-84FA-95DA3038D778}" type="datetime1">
              <a:rPr lang="sv-SE" smtClean="0"/>
              <a:pPr/>
              <a:t>2022-12-19</a:t>
            </a:fld>
            <a:endParaRPr lang="sv-SE"/>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367071769"/>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70" r:id="rId7"/>
    <p:sldLayoutId id="2147483666" r:id="rId8"/>
    <p:sldLayoutId id="2147483667" r:id="rId9"/>
    <p:sldLayoutId id="2147483668" r:id="rId10"/>
    <p:sldLayoutId id="2147483654" r:id="rId11"/>
    <p:sldLayoutId id="2147483655" r:id="rId12"/>
    <p:sldLayoutId id="2147483669" r:id="rId13"/>
    <p:sldLayoutId id="2147483671"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www.1177.se/Vastra-Gotaland/om-1177-vardguiden/e-tjanster-pa-1177-vardguiden/sa-loggar-du-in-pa-1177.se/sa-loggar-du-in-pa-1177.se/#section-138179"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www.1177.se/Vastra-Gotaland/om-1177-vardguiden/e-tjanster-pa-1177-vardguiden/sa-loggar-du-in-pa-1177.se/sa-loggar-du-in-pa-1177.se/#section-138179"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1177.se/"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539999" y="1926600"/>
            <a:ext cx="8318251" cy="1008000"/>
          </a:xfrm>
        </p:spPr>
        <p:txBody>
          <a:bodyPr>
            <a:noAutofit/>
          </a:bodyPr>
          <a:lstStyle/>
          <a:p>
            <a:r>
              <a:rPr lang="sv-SE" sz="4800" b="1">
                <a:latin typeface="+mn-lt"/>
              </a:rPr>
              <a:t>Hälsoinformation om 1177</a:t>
            </a:r>
          </a:p>
        </p:txBody>
      </p:sp>
    </p:spTree>
    <p:extLst>
      <p:ext uri="{BB962C8B-B14F-4D97-AF65-F5344CB8AC3E}">
        <p14:creationId xmlns:p14="http://schemas.microsoft.com/office/powerpoint/2010/main" val="215384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39A90B-42E9-4C12-B263-500EC0697A59}"/>
              </a:ext>
            </a:extLst>
          </p:cNvPr>
          <p:cNvSpPr>
            <a:spLocks noGrp="1"/>
          </p:cNvSpPr>
          <p:nvPr>
            <p:ph type="title"/>
          </p:nvPr>
        </p:nvSpPr>
        <p:spPr/>
        <p:txBody>
          <a:bodyPr/>
          <a:lstStyle/>
          <a:p>
            <a:r>
              <a:rPr lang="sv-SE"/>
              <a:t>Vilka e-tjänster finns på 1177?</a:t>
            </a:r>
          </a:p>
        </p:txBody>
      </p:sp>
      <p:sp>
        <p:nvSpPr>
          <p:cNvPr id="3" name="Platshållare för innehåll 2">
            <a:extLst>
              <a:ext uri="{FF2B5EF4-FFF2-40B4-BE49-F238E27FC236}">
                <a16:creationId xmlns:a16="http://schemas.microsoft.com/office/drawing/2014/main" id="{FA17C699-6199-42EA-8AC8-D783E3738EBB}"/>
              </a:ext>
            </a:extLst>
          </p:cNvPr>
          <p:cNvSpPr>
            <a:spLocks noGrp="1"/>
          </p:cNvSpPr>
          <p:nvPr>
            <p:ph idx="1"/>
          </p:nvPr>
        </p:nvSpPr>
        <p:spPr>
          <a:xfrm>
            <a:off x="792051" y="1756800"/>
            <a:ext cx="7774524" cy="2700000"/>
          </a:xfrm>
        </p:spPr>
        <p:txBody>
          <a:bodyPr numCol="2"/>
          <a:lstStyle/>
          <a:p>
            <a:r>
              <a:rPr lang="sv-SE"/>
              <a:t>Var ombud för dina barns vårdärenden</a:t>
            </a:r>
          </a:p>
          <a:p>
            <a:r>
              <a:rPr lang="sv-SE"/>
              <a:t>Beställ prover</a:t>
            </a:r>
          </a:p>
          <a:p>
            <a:r>
              <a:rPr lang="sv-SE"/>
              <a:t>Stöd och behandling på nätet</a:t>
            </a:r>
          </a:p>
          <a:p>
            <a:r>
              <a:rPr lang="sv-SE"/>
              <a:t>Boka, omboka eller avboka tid</a:t>
            </a:r>
          </a:p>
          <a:p>
            <a:r>
              <a:rPr lang="sv-SE"/>
              <a:t>Kontakta vården</a:t>
            </a:r>
          </a:p>
          <a:p>
            <a:r>
              <a:rPr lang="sv-SE"/>
              <a:t>Intyg om </a:t>
            </a:r>
            <a:r>
              <a:rPr lang="sv-SE" err="1"/>
              <a:t>covid</a:t>
            </a:r>
            <a:r>
              <a:rPr lang="sv-SE"/>
              <a:t>-vaccination</a:t>
            </a:r>
          </a:p>
          <a:p>
            <a:r>
              <a:rPr lang="sv-SE"/>
              <a:t>Läs din journal</a:t>
            </a:r>
          </a:p>
          <a:p>
            <a:r>
              <a:rPr lang="sv-SE"/>
              <a:t>Förnya recept</a:t>
            </a:r>
          </a:p>
          <a:p>
            <a:r>
              <a:rPr lang="sv-SE"/>
              <a:t>Hantera intyg</a:t>
            </a:r>
          </a:p>
        </p:txBody>
      </p:sp>
    </p:spTree>
    <p:extLst>
      <p:ext uri="{BB962C8B-B14F-4D97-AF65-F5344CB8AC3E}">
        <p14:creationId xmlns:p14="http://schemas.microsoft.com/office/powerpoint/2010/main" val="1080363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8CB013-ACF6-445C-82D1-0A439B560334}"/>
              </a:ext>
            </a:extLst>
          </p:cNvPr>
          <p:cNvSpPr>
            <a:spLocks noGrp="1"/>
          </p:cNvSpPr>
          <p:nvPr>
            <p:ph type="title"/>
          </p:nvPr>
        </p:nvSpPr>
        <p:spPr>
          <a:xfrm>
            <a:off x="532800" y="720000"/>
            <a:ext cx="8078400" cy="1036800"/>
          </a:xfrm>
        </p:spPr>
        <p:txBody>
          <a:bodyPr anchor="ctr">
            <a:normAutofit/>
          </a:bodyPr>
          <a:lstStyle/>
          <a:p>
            <a:r>
              <a:rPr lang="sv-SE"/>
              <a:t>Film: Att </a:t>
            </a:r>
            <a:r>
              <a:rPr lang="sv-SE">
                <a:hlinkClick r:id="rId3"/>
              </a:rPr>
              <a:t>logga in på 1177 med mobil</a:t>
            </a:r>
            <a:endParaRPr lang="sv-SE"/>
          </a:p>
        </p:txBody>
      </p:sp>
      <p:pic>
        <p:nvPicPr>
          <p:cNvPr id="6" name="Platshållare för innehåll 5" descr="Bild av filmen som finns på 1177 Vårdguiden som visar hur man loggar in på 1177 med mobil. På bilden ses en leende kvinna med lila sjal över håret Kvinnan håller i en mobiltelefon. ">
            <a:extLst>
              <a:ext uri="{FF2B5EF4-FFF2-40B4-BE49-F238E27FC236}">
                <a16:creationId xmlns:a16="http://schemas.microsoft.com/office/drawing/2014/main" id="{9A188C3D-781D-454B-B516-B7CB09A343BD}"/>
              </a:ext>
            </a:extLst>
          </p:cNvPr>
          <p:cNvPicPr>
            <a:picLocks noGrp="1" noChangeAspect="1"/>
          </p:cNvPicPr>
          <p:nvPr>
            <p:ph idx="1"/>
          </p:nvPr>
        </p:nvPicPr>
        <p:blipFill rotWithShape="1">
          <a:blip r:embed="rId4"/>
          <a:srcRect l="7855" t="10838" b="39463"/>
          <a:stretch/>
        </p:blipFill>
        <p:spPr>
          <a:xfrm>
            <a:off x="605310" y="1741411"/>
            <a:ext cx="7301315" cy="2648311"/>
          </a:xfrm>
          <a:prstGeom prst="rect">
            <a:avLst/>
          </a:prstGeom>
          <a:noFill/>
        </p:spPr>
      </p:pic>
      <p:pic>
        <p:nvPicPr>
          <p:cNvPr id="8" name="Bildobjekt 7" descr="På bilden ses en ikon för 1177 Vårdguidens app. Det är en röd ifylld kvadrat med vit text: 1177 Vårdguiden ">
            <a:extLst>
              <a:ext uri="{FF2B5EF4-FFF2-40B4-BE49-F238E27FC236}">
                <a16:creationId xmlns:a16="http://schemas.microsoft.com/office/drawing/2014/main" id="{5869E223-B4FD-434F-9D79-39D6CBA22C11}"/>
              </a:ext>
            </a:extLst>
          </p:cNvPr>
          <p:cNvPicPr>
            <a:picLocks noChangeAspect="1"/>
          </p:cNvPicPr>
          <p:nvPr/>
        </p:nvPicPr>
        <p:blipFill rotWithShape="1">
          <a:blip r:embed="rId5"/>
          <a:srcRect l="11779" t="8458" r="8456" b="8888"/>
          <a:stretch/>
        </p:blipFill>
        <p:spPr>
          <a:xfrm>
            <a:off x="8068577" y="236833"/>
            <a:ext cx="745402" cy="729873"/>
          </a:xfrm>
          <a:prstGeom prst="rect">
            <a:avLst/>
          </a:prstGeom>
        </p:spPr>
      </p:pic>
      <p:sp>
        <p:nvSpPr>
          <p:cNvPr id="9" name="textruta 8">
            <a:extLst>
              <a:ext uri="{FF2B5EF4-FFF2-40B4-BE49-F238E27FC236}">
                <a16:creationId xmlns:a16="http://schemas.microsoft.com/office/drawing/2014/main" id="{0332EFDA-129F-453D-B55E-B3CFF538881F}"/>
              </a:ext>
            </a:extLst>
          </p:cNvPr>
          <p:cNvSpPr txBox="1"/>
          <p:nvPr/>
        </p:nvSpPr>
        <p:spPr>
          <a:xfrm>
            <a:off x="7642888" y="1085371"/>
            <a:ext cx="1554908" cy="507831"/>
          </a:xfrm>
          <a:prstGeom prst="rect">
            <a:avLst/>
          </a:prstGeom>
          <a:noFill/>
        </p:spPr>
        <p:txBody>
          <a:bodyPr wrap="square" rtlCol="0">
            <a:spAutoFit/>
          </a:bodyPr>
          <a:lstStyle/>
          <a:p>
            <a:pPr algn="ctr"/>
            <a:r>
              <a:rPr lang="sv-SE" dirty="0"/>
              <a:t>1177 Vårdguiden finns som app. </a:t>
            </a:r>
          </a:p>
        </p:txBody>
      </p:sp>
    </p:spTree>
    <p:extLst>
      <p:ext uri="{BB962C8B-B14F-4D97-AF65-F5344CB8AC3E}">
        <p14:creationId xmlns:p14="http://schemas.microsoft.com/office/powerpoint/2010/main" val="1778551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66ABE67-0D01-4637-83FD-1AAA44F9395D}"/>
              </a:ext>
            </a:extLst>
          </p:cNvPr>
          <p:cNvSpPr>
            <a:spLocks noGrp="1"/>
          </p:cNvSpPr>
          <p:nvPr>
            <p:ph type="title"/>
          </p:nvPr>
        </p:nvSpPr>
        <p:spPr>
          <a:xfrm>
            <a:off x="532800" y="720000"/>
            <a:ext cx="8078400" cy="1036800"/>
          </a:xfrm>
        </p:spPr>
        <p:txBody>
          <a:bodyPr anchor="ctr">
            <a:normAutofit/>
          </a:bodyPr>
          <a:lstStyle/>
          <a:p>
            <a:r>
              <a:rPr lang="sv-SE"/>
              <a:t>Film: Så </a:t>
            </a:r>
            <a:r>
              <a:rPr lang="sv-SE">
                <a:hlinkClick r:id="rId3"/>
              </a:rPr>
              <a:t>loggar du in på 1177 med dator</a:t>
            </a:r>
            <a:endParaRPr lang="sv-SE"/>
          </a:p>
        </p:txBody>
      </p:sp>
      <p:pic>
        <p:nvPicPr>
          <p:cNvPr id="6" name="Platshållare för innehåll 5">
            <a:extLst>
              <a:ext uri="{FF2B5EF4-FFF2-40B4-BE49-F238E27FC236}">
                <a16:creationId xmlns:a16="http://schemas.microsoft.com/office/drawing/2014/main" id="{259FF1D0-0B14-4933-8AEA-4D25FA6F9970}"/>
              </a:ext>
            </a:extLst>
          </p:cNvPr>
          <p:cNvPicPr>
            <a:picLocks noGrp="1" noChangeAspect="1"/>
          </p:cNvPicPr>
          <p:nvPr>
            <p:ph idx="1"/>
          </p:nvPr>
        </p:nvPicPr>
        <p:blipFill rotWithShape="1">
          <a:blip r:embed="rId4"/>
          <a:srcRect b="6938"/>
          <a:stretch/>
        </p:blipFill>
        <p:spPr>
          <a:xfrm>
            <a:off x="767732" y="1593705"/>
            <a:ext cx="5510426" cy="3256589"/>
          </a:xfrm>
          <a:prstGeom prst="rect">
            <a:avLst/>
          </a:prstGeom>
          <a:noFill/>
        </p:spPr>
      </p:pic>
    </p:spTree>
    <p:extLst>
      <p:ext uri="{BB962C8B-B14F-4D97-AF65-F5344CB8AC3E}">
        <p14:creationId xmlns:p14="http://schemas.microsoft.com/office/powerpoint/2010/main" val="3502418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6" name="Pratbubbla: oval 5">
            <a:extLst>
              <a:ext uri="{FF2B5EF4-FFF2-40B4-BE49-F238E27FC236}">
                <a16:creationId xmlns:a16="http://schemas.microsoft.com/office/drawing/2014/main" id="{794213CF-0790-4ABE-A5D9-84E270E2C85F}"/>
              </a:ext>
            </a:extLst>
          </p:cNvPr>
          <p:cNvSpPr/>
          <p:nvPr/>
        </p:nvSpPr>
        <p:spPr>
          <a:xfrm>
            <a:off x="381000" y="1458036"/>
            <a:ext cx="3608070" cy="2227428"/>
          </a:xfrm>
          <a:prstGeom prst="wedgeEllipseCallout">
            <a:avLst>
              <a:gd name="adj1" fmla="val 47320"/>
              <a:gd name="adj2" fmla="val 54881"/>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100">
                <a:solidFill>
                  <a:schemeClr val="tx1"/>
                </a:solidFill>
              </a:rPr>
              <a:t>Vad tänker du om informationen som du har fått idag?</a:t>
            </a:r>
          </a:p>
        </p:txBody>
      </p:sp>
      <p:sp>
        <p:nvSpPr>
          <p:cNvPr id="7" name="Pratbubbla: oval 6">
            <a:extLst>
              <a:ext uri="{FF2B5EF4-FFF2-40B4-BE49-F238E27FC236}">
                <a16:creationId xmlns:a16="http://schemas.microsoft.com/office/drawing/2014/main" id="{4C517C80-9392-4E78-AE3D-297A836DA4CC}"/>
              </a:ext>
            </a:extLst>
          </p:cNvPr>
          <p:cNvSpPr/>
          <p:nvPr/>
        </p:nvSpPr>
        <p:spPr>
          <a:xfrm>
            <a:off x="4219669" y="958347"/>
            <a:ext cx="4168509" cy="2325675"/>
          </a:xfrm>
          <a:prstGeom prst="wedgeEllipseCallout">
            <a:avLst>
              <a:gd name="adj1" fmla="val -26031"/>
              <a:gd name="adj2" fmla="val 66896"/>
            </a:avLst>
          </a:prstGeom>
          <a:solidFill>
            <a:schemeClr val="accent6">
              <a:lumMod val="20000"/>
              <a:lumOff val="80000"/>
            </a:schemeClr>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000">
              <a:solidFill>
                <a:schemeClr val="tx1"/>
              </a:solidFill>
            </a:endParaRPr>
          </a:p>
          <a:p>
            <a:pPr algn="ctr"/>
            <a:r>
              <a:rPr lang="sv-SE" sz="2100">
                <a:solidFill>
                  <a:schemeClr val="tx1"/>
                </a:solidFill>
              </a:rPr>
              <a:t>Vad har varit viktigt </a:t>
            </a:r>
            <a:br>
              <a:rPr lang="sv-SE" sz="2100">
                <a:solidFill>
                  <a:schemeClr val="tx1"/>
                </a:solidFill>
              </a:rPr>
            </a:br>
            <a:r>
              <a:rPr lang="sv-SE" sz="2100">
                <a:solidFill>
                  <a:schemeClr val="tx1"/>
                </a:solidFill>
              </a:rPr>
              <a:t>för dig?</a:t>
            </a:r>
          </a:p>
          <a:p>
            <a:pPr algn="ctr"/>
            <a:endParaRPr lang="sv-SE" sz="2100">
              <a:solidFill>
                <a:schemeClr val="tx1"/>
              </a:solidFill>
            </a:endParaRPr>
          </a:p>
        </p:txBody>
      </p:sp>
    </p:spTree>
    <p:extLst>
      <p:ext uri="{BB962C8B-B14F-4D97-AF65-F5344CB8AC3E}">
        <p14:creationId xmlns:p14="http://schemas.microsoft.com/office/powerpoint/2010/main" val="37015181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5B76AE10-599D-428C-963F-4D9D066450C0}"/>
              </a:ext>
            </a:extLst>
          </p:cNvPr>
          <p:cNvSpPr>
            <a:spLocks noGrp="1"/>
          </p:cNvSpPr>
          <p:nvPr>
            <p:ph idx="4294967295"/>
          </p:nvPr>
        </p:nvSpPr>
        <p:spPr>
          <a:xfrm>
            <a:off x="975011" y="1586405"/>
            <a:ext cx="3306043" cy="914400"/>
          </a:xfrm>
        </p:spPr>
        <p:txBody>
          <a:bodyPr/>
          <a:lstStyle/>
          <a:p>
            <a:pPr marL="0" indent="0">
              <a:buNone/>
            </a:pPr>
            <a:r>
              <a:rPr lang="sv-SE" sz="3600"/>
              <a:t>Sammanfattning </a:t>
            </a:r>
            <a:br>
              <a:rPr lang="sv-SE" sz="3600"/>
            </a:br>
            <a:r>
              <a:rPr lang="sv-SE" sz="3600"/>
              <a:t>och frågor</a:t>
            </a:r>
          </a:p>
        </p:txBody>
      </p:sp>
      <p:grpSp>
        <p:nvGrpSpPr>
          <p:cNvPr id="10" name="Grupp 9">
            <a:extLst>
              <a:ext uri="{FF2B5EF4-FFF2-40B4-BE49-F238E27FC236}">
                <a16:creationId xmlns:a16="http://schemas.microsoft.com/office/drawing/2014/main" id="{22DEC0C6-012B-45C2-8082-8AEEF5B8BF0E}"/>
              </a:ext>
            </a:extLst>
          </p:cNvPr>
          <p:cNvGrpSpPr/>
          <p:nvPr/>
        </p:nvGrpSpPr>
        <p:grpSpPr>
          <a:xfrm>
            <a:off x="4062845" y="276334"/>
            <a:ext cx="4821381" cy="4732723"/>
            <a:chOff x="4879203" y="192568"/>
            <a:chExt cx="3984242" cy="3984242"/>
          </a:xfrm>
        </p:grpSpPr>
        <p:pic>
          <p:nvPicPr>
            <p:cNvPr id="9" name="Bild 8" descr="Tankebubbla med hel fyllning">
              <a:extLst>
                <a:ext uri="{FF2B5EF4-FFF2-40B4-BE49-F238E27FC236}">
                  <a16:creationId xmlns:a16="http://schemas.microsoft.com/office/drawing/2014/main" id="{04BD27C1-B77C-4F5D-A60A-46F42B833F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79203" y="192568"/>
              <a:ext cx="3984242" cy="3984242"/>
            </a:xfrm>
            <a:prstGeom prst="rect">
              <a:avLst/>
            </a:prstGeom>
          </p:spPr>
        </p:pic>
        <p:pic>
          <p:nvPicPr>
            <p:cNvPr id="7" name="Bild 6" descr="Frågetecken med hel fyllning">
              <a:extLst>
                <a:ext uri="{FF2B5EF4-FFF2-40B4-BE49-F238E27FC236}">
                  <a16:creationId xmlns:a16="http://schemas.microsoft.com/office/drawing/2014/main" id="{BFD4FC18-D645-4C53-9211-140A52B407B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1190" y="1293665"/>
              <a:ext cx="914400" cy="914400"/>
            </a:xfrm>
            <a:prstGeom prst="rect">
              <a:avLst/>
            </a:prstGeom>
          </p:spPr>
        </p:pic>
      </p:grpSp>
    </p:spTree>
    <p:extLst>
      <p:ext uri="{BB962C8B-B14F-4D97-AF65-F5344CB8AC3E}">
        <p14:creationId xmlns:p14="http://schemas.microsoft.com/office/powerpoint/2010/main" val="1326141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B6923A-D08B-4D64-9123-E6B4669AD65B}"/>
              </a:ext>
            </a:extLst>
          </p:cNvPr>
          <p:cNvSpPr>
            <a:spLocks noGrp="1"/>
          </p:cNvSpPr>
          <p:nvPr>
            <p:ph type="title"/>
          </p:nvPr>
        </p:nvSpPr>
        <p:spPr>
          <a:xfrm>
            <a:off x="532800" y="720000"/>
            <a:ext cx="8078400" cy="1036800"/>
          </a:xfrm>
        </p:spPr>
        <p:txBody>
          <a:bodyPr vert="horz" lIns="0" tIns="0" rIns="0" bIns="0" rtlCol="0" anchor="ctr">
            <a:normAutofit/>
          </a:bodyPr>
          <a:lstStyle/>
          <a:p>
            <a:r>
              <a:rPr lang="sv-SE" kern="1200">
                <a:latin typeface="+mj-lt"/>
                <a:ea typeface="+mj-ea"/>
                <a:cs typeface="+mj-cs"/>
              </a:rPr>
              <a:t>Detta ska du få information om idag</a:t>
            </a:r>
          </a:p>
        </p:txBody>
      </p:sp>
      <p:sp>
        <p:nvSpPr>
          <p:cNvPr id="4" name="textruta 3">
            <a:extLst>
              <a:ext uri="{FF2B5EF4-FFF2-40B4-BE49-F238E27FC236}">
                <a16:creationId xmlns:a16="http://schemas.microsoft.com/office/drawing/2014/main" id="{7917E4A1-FE11-141E-CFC2-AE25B9A228BA}"/>
              </a:ext>
            </a:extLst>
          </p:cNvPr>
          <p:cNvSpPr txBox="1"/>
          <p:nvPr/>
        </p:nvSpPr>
        <p:spPr>
          <a:xfrm>
            <a:off x="532800" y="1800000"/>
            <a:ext cx="8078400" cy="1971900"/>
          </a:xfrm>
          <a:prstGeom prst="rect">
            <a:avLst/>
          </a:prstGeom>
        </p:spPr>
        <p:txBody>
          <a:bodyPr rot="0" spcFirstLastPara="0" vertOverflow="overflow" horzOverflow="overflow" vert="horz" lIns="0" tIns="0" rIns="0" bIns="0" numCol="1" spcCol="180000" rtlCol="0" fromWordArt="0" anchorCtr="0" forceAA="0" compatLnSpc="1">
            <a:prstTxWarp prst="textNoShape">
              <a:avLst/>
            </a:prstTxWarp>
            <a:noAutofit/>
          </a:bodyPr>
          <a:lstStyle/>
          <a:p>
            <a:pPr marL="685800" lvl="1" indent="-342900">
              <a:lnSpc>
                <a:spcPct val="150000"/>
              </a:lnSpc>
              <a:spcAft>
                <a:spcPts val="600"/>
              </a:spcAft>
              <a:buSzPct val="100000"/>
              <a:buAutoNum type="arabicPeriod"/>
            </a:pPr>
            <a:r>
              <a:rPr lang="sv-SE" sz="1800" dirty="0"/>
              <a:t>Det här är 1177</a:t>
            </a:r>
          </a:p>
          <a:p>
            <a:pPr marL="685800" lvl="1" indent="-342900">
              <a:lnSpc>
                <a:spcPct val="150000"/>
              </a:lnSpc>
              <a:spcAft>
                <a:spcPts val="600"/>
              </a:spcAft>
              <a:buSzPct val="100000"/>
              <a:buFontTx/>
              <a:buAutoNum type="arabicPeriod"/>
            </a:pPr>
            <a:r>
              <a:rPr lang="sv-SE" sz="1800" dirty="0"/>
              <a:t>Varför det är bra att känna till 1177</a:t>
            </a:r>
            <a:endParaRPr lang="sv-SE" sz="1800" dirty="0">
              <a:ea typeface="Calibri"/>
              <a:cs typeface="Calibri"/>
            </a:endParaRPr>
          </a:p>
          <a:p>
            <a:pPr marL="685800" lvl="1" indent="-342900">
              <a:lnSpc>
                <a:spcPct val="150000"/>
              </a:lnSpc>
              <a:spcAft>
                <a:spcPts val="600"/>
              </a:spcAft>
              <a:buSzPct val="100000"/>
              <a:buAutoNum type="arabicPeriod"/>
            </a:pPr>
            <a:r>
              <a:rPr lang="sv-SE" sz="1800" dirty="0"/>
              <a:t>Att ringa 1177</a:t>
            </a:r>
          </a:p>
          <a:p>
            <a:pPr marL="685800" lvl="1" indent="-342900">
              <a:lnSpc>
                <a:spcPct val="150000"/>
              </a:lnSpc>
              <a:spcAft>
                <a:spcPts val="600"/>
              </a:spcAft>
              <a:buSzPct val="100000"/>
              <a:buAutoNum type="arabicPeriod"/>
            </a:pPr>
            <a:r>
              <a:rPr lang="sv-SE" sz="1800" dirty="0"/>
              <a:t>Om 1177 på webben​</a:t>
            </a:r>
          </a:p>
          <a:p>
            <a:pPr marL="685800" lvl="1" indent="-342900">
              <a:lnSpc>
                <a:spcPct val="150000"/>
              </a:lnSpc>
              <a:spcAft>
                <a:spcPts val="600"/>
              </a:spcAft>
              <a:buSzPct val="100000"/>
              <a:buAutoNum type="arabicPeriod"/>
            </a:pPr>
            <a:r>
              <a:rPr lang="sv-SE" sz="1800" dirty="0">
                <a:ea typeface="Calibri"/>
                <a:cs typeface="Calibri"/>
              </a:rPr>
              <a:t>Testa 1177 på webben</a:t>
            </a:r>
          </a:p>
        </p:txBody>
      </p:sp>
    </p:spTree>
    <p:extLst>
      <p:ext uri="{BB962C8B-B14F-4D97-AF65-F5344CB8AC3E}">
        <p14:creationId xmlns:p14="http://schemas.microsoft.com/office/powerpoint/2010/main" val="38495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6202BF3-0151-4A2B-A03D-915E188BE42E}"/>
              </a:ext>
            </a:extLst>
          </p:cNvPr>
          <p:cNvSpPr>
            <a:spLocks noGrp="1"/>
          </p:cNvSpPr>
          <p:nvPr>
            <p:ph type="title"/>
          </p:nvPr>
        </p:nvSpPr>
        <p:spPr/>
        <p:txBody>
          <a:bodyPr/>
          <a:lstStyle/>
          <a:p>
            <a:r>
              <a:rPr lang="sv-SE"/>
              <a:t>Det här är 1177</a:t>
            </a:r>
          </a:p>
        </p:txBody>
      </p:sp>
      <p:sp>
        <p:nvSpPr>
          <p:cNvPr id="5" name="Platshållare för innehåll 4">
            <a:extLst>
              <a:ext uri="{FF2B5EF4-FFF2-40B4-BE49-F238E27FC236}">
                <a16:creationId xmlns:a16="http://schemas.microsoft.com/office/drawing/2014/main" id="{4C929ABC-FDE0-40BB-864F-155E9C399E3D}"/>
              </a:ext>
            </a:extLst>
          </p:cNvPr>
          <p:cNvSpPr>
            <a:spLocks noGrp="1"/>
          </p:cNvSpPr>
          <p:nvPr>
            <p:ph idx="1"/>
          </p:nvPr>
        </p:nvSpPr>
        <p:spPr>
          <a:xfrm>
            <a:off x="683195" y="1800000"/>
            <a:ext cx="8078400" cy="2700000"/>
          </a:xfrm>
        </p:spPr>
        <p:txBody>
          <a:bodyPr vert="horz" lIns="0" tIns="0" rIns="0" bIns="0" numCol="1" spcCol="180000" rtlCol="0" anchor="t">
            <a:noAutofit/>
          </a:bodyPr>
          <a:lstStyle/>
          <a:p>
            <a:pPr marL="360045" indent="-360045"/>
            <a:r>
              <a:rPr lang="sv-SE" dirty="0"/>
              <a:t>1177 är en plats för information och tjänster inom hälsa och vård </a:t>
            </a:r>
            <a:br>
              <a:rPr lang="sv-SE" dirty="0"/>
            </a:br>
            <a:r>
              <a:rPr lang="sv-SE" dirty="0"/>
              <a:t>från alla Sveriges regioner.</a:t>
            </a:r>
          </a:p>
          <a:p>
            <a:pPr marL="360045" indent="-360045"/>
            <a:r>
              <a:rPr lang="sv-SE" dirty="0"/>
              <a:t>1177 finns</a:t>
            </a:r>
            <a:endParaRPr lang="sv-SE" dirty="0">
              <a:cs typeface="Calibri"/>
            </a:endParaRPr>
          </a:p>
          <a:p>
            <a:pPr lvl="1"/>
            <a:r>
              <a:rPr lang="sv-SE" dirty="0"/>
              <a:t>som telefonrådgivning dygnet runt</a:t>
            </a:r>
            <a:endParaRPr lang="sv-SE" dirty="0">
              <a:cs typeface="Calibri"/>
            </a:endParaRPr>
          </a:p>
          <a:p>
            <a:pPr lvl="1"/>
            <a:r>
              <a:rPr lang="sv-SE" dirty="0"/>
              <a:t>på webben</a:t>
            </a:r>
            <a:endParaRPr lang="sv-SE" dirty="0">
              <a:cs typeface="Calibri"/>
            </a:endParaRPr>
          </a:p>
          <a:p>
            <a:pPr lvl="1"/>
            <a:r>
              <a:rPr lang="sv-SE" dirty="0"/>
              <a:t>app</a:t>
            </a:r>
          </a:p>
        </p:txBody>
      </p:sp>
    </p:spTree>
    <p:extLst>
      <p:ext uri="{BB962C8B-B14F-4D97-AF65-F5344CB8AC3E}">
        <p14:creationId xmlns:p14="http://schemas.microsoft.com/office/powerpoint/2010/main" val="955480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Varför är det bra att känna till 1177?</a:t>
            </a:r>
          </a:p>
        </p:txBody>
      </p:sp>
      <p:sp>
        <p:nvSpPr>
          <p:cNvPr id="3" name="Platshållare för innehåll 2"/>
          <p:cNvSpPr>
            <a:spLocks noGrp="1"/>
          </p:cNvSpPr>
          <p:nvPr>
            <p:ph idx="1"/>
          </p:nvPr>
        </p:nvSpPr>
        <p:spPr>
          <a:xfrm>
            <a:off x="785610" y="1800000"/>
            <a:ext cx="7825589" cy="2843360"/>
          </a:xfrm>
        </p:spPr>
        <p:txBody>
          <a:bodyPr vert="horz" lIns="0" tIns="0" rIns="0" bIns="0" spcCol="180000" rtlCol="0" anchor="t">
            <a:normAutofit/>
          </a:bodyPr>
          <a:lstStyle/>
          <a:p>
            <a:pPr marL="360045" indent="-360045"/>
            <a:r>
              <a:rPr lang="sv-SE" dirty="0"/>
              <a:t>1177 är en trygg och säker informationskanal </a:t>
            </a:r>
          </a:p>
          <a:p>
            <a:pPr marL="360045" indent="-360045"/>
            <a:r>
              <a:rPr lang="sv-SE" dirty="0"/>
              <a:t>Informationen kan göra dig mer säker på hur du kan ta hand om din och din familjs hälsa och du blir mer delaktig i din vård.</a:t>
            </a:r>
            <a:endParaRPr lang="sv-SE" dirty="0">
              <a:cs typeface="Calibri"/>
            </a:endParaRPr>
          </a:p>
          <a:p>
            <a:pPr marL="0" indent="0">
              <a:buNone/>
            </a:pPr>
            <a:endParaRPr lang="sv-SE" dirty="0"/>
          </a:p>
          <a:p>
            <a:pPr marL="0" indent="0">
              <a:buNone/>
            </a:pPr>
            <a:endParaRPr lang="sv-SE" dirty="0">
              <a:cs typeface="Calibri"/>
            </a:endParaRPr>
          </a:p>
        </p:txBody>
      </p:sp>
    </p:spTree>
    <p:extLst>
      <p:ext uri="{BB962C8B-B14F-4D97-AF65-F5344CB8AC3E}">
        <p14:creationId xmlns:p14="http://schemas.microsoft.com/office/powerpoint/2010/main" val="1587099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48B8A3-29BE-4544-9E54-8B95A15B55E5}"/>
              </a:ext>
            </a:extLst>
          </p:cNvPr>
          <p:cNvSpPr>
            <a:spLocks noGrp="1"/>
          </p:cNvSpPr>
          <p:nvPr>
            <p:ph type="title"/>
          </p:nvPr>
        </p:nvSpPr>
        <p:spPr/>
        <p:txBody>
          <a:bodyPr/>
          <a:lstStyle/>
          <a:p>
            <a:r>
              <a:rPr lang="sv-SE"/>
              <a:t>Telefonrådgivning 1177 dygnet runt</a:t>
            </a:r>
          </a:p>
        </p:txBody>
      </p:sp>
      <p:sp>
        <p:nvSpPr>
          <p:cNvPr id="5" name="Platshållare för innehåll 4">
            <a:extLst>
              <a:ext uri="{FF2B5EF4-FFF2-40B4-BE49-F238E27FC236}">
                <a16:creationId xmlns:a16="http://schemas.microsoft.com/office/drawing/2014/main" id="{F9D8A487-AD62-45BF-ADBB-D00F75F14193}"/>
              </a:ext>
            </a:extLst>
          </p:cNvPr>
          <p:cNvSpPr>
            <a:spLocks noGrp="1"/>
          </p:cNvSpPr>
          <p:nvPr>
            <p:ph idx="1"/>
          </p:nvPr>
        </p:nvSpPr>
        <p:spPr>
          <a:xfrm>
            <a:off x="750872" y="1800000"/>
            <a:ext cx="8078400" cy="2700000"/>
          </a:xfrm>
        </p:spPr>
        <p:txBody>
          <a:bodyPr vert="horz" lIns="0" tIns="0" rIns="0" bIns="0" numCol="1" spcCol="180000" rtlCol="0" anchor="t">
            <a:normAutofit lnSpcReduction="10000"/>
          </a:bodyPr>
          <a:lstStyle/>
          <a:p>
            <a:pPr marL="360045" indent="-360045"/>
            <a:r>
              <a:rPr lang="sv-SE" dirty="0"/>
              <a:t>Telefonnummer: 1177 </a:t>
            </a:r>
          </a:p>
          <a:p>
            <a:pPr lvl="1"/>
            <a:r>
              <a:rPr lang="sv-SE" dirty="0"/>
              <a:t>från utlandet eller med utländskt telefonnummer: +46 771-11 77 00</a:t>
            </a:r>
            <a:endParaRPr lang="sv-SE" dirty="0">
              <a:cs typeface="Calibri"/>
            </a:endParaRPr>
          </a:p>
          <a:p>
            <a:pPr marL="360045" indent="-360045"/>
            <a:r>
              <a:rPr lang="sv-SE" dirty="0"/>
              <a:t>Råd av en sjuksköterska om dina symptom och information </a:t>
            </a:r>
            <a:br>
              <a:rPr lang="sv-SE" dirty="0"/>
            </a:br>
            <a:r>
              <a:rPr lang="sv-SE" dirty="0"/>
              <a:t>om var du kan söka vård</a:t>
            </a:r>
            <a:endParaRPr lang="sv-SE" dirty="0">
              <a:cs typeface="Calibri"/>
            </a:endParaRPr>
          </a:p>
          <a:p>
            <a:pPr marL="360045" indent="-360045"/>
            <a:r>
              <a:rPr lang="sv-SE" dirty="0"/>
              <a:t>Alla kan ringa, du behöver inte ha svenskt personnummer</a:t>
            </a:r>
            <a:endParaRPr lang="sv-SE" dirty="0">
              <a:cs typeface="Calibri"/>
            </a:endParaRPr>
          </a:p>
          <a:p>
            <a:pPr marL="360045" indent="-360045"/>
            <a:r>
              <a:rPr lang="sv-SE" dirty="0"/>
              <a:t>Hjälp på arabiska, somaliska och persiska</a:t>
            </a:r>
            <a:endParaRPr lang="sv-SE" dirty="0">
              <a:cs typeface="Calibri"/>
            </a:endParaRPr>
          </a:p>
          <a:p>
            <a:pPr lvl="1"/>
            <a:r>
              <a:rPr lang="sv-SE" dirty="0"/>
              <a:t>somaliska och persiska: vardagar 8-16</a:t>
            </a:r>
            <a:endParaRPr lang="sv-SE" dirty="0">
              <a:cs typeface="Calibri"/>
            </a:endParaRPr>
          </a:p>
          <a:p>
            <a:pPr lvl="1"/>
            <a:r>
              <a:rPr lang="sv-SE" dirty="0"/>
              <a:t>arabiska: alla dagar 8-22</a:t>
            </a:r>
            <a:endParaRPr lang="sv-SE" dirty="0">
              <a:cs typeface="Calibri"/>
            </a:endParaRPr>
          </a:p>
          <a:p>
            <a:pPr lvl="1"/>
            <a:endParaRPr lang="sv-SE" dirty="0"/>
          </a:p>
        </p:txBody>
      </p:sp>
    </p:spTree>
    <p:extLst>
      <p:ext uri="{BB962C8B-B14F-4D97-AF65-F5344CB8AC3E}">
        <p14:creationId xmlns:p14="http://schemas.microsoft.com/office/powerpoint/2010/main" val="2624878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1177 på webben: </a:t>
            </a:r>
            <a:r>
              <a:rPr lang="sv-SE">
                <a:ea typeface="+mj-lt"/>
                <a:cs typeface="+mj-lt"/>
                <a:hlinkClick r:id="rId3"/>
              </a:rPr>
              <a:t>www.1177.se</a:t>
            </a:r>
            <a:endParaRPr lang="sv-SE">
              <a:cs typeface="Calibri Light"/>
            </a:endParaRPr>
          </a:p>
        </p:txBody>
      </p:sp>
      <p:sp>
        <p:nvSpPr>
          <p:cNvPr id="3" name="Platshållare för innehåll 2"/>
          <p:cNvSpPr>
            <a:spLocks noGrp="1"/>
          </p:cNvSpPr>
          <p:nvPr>
            <p:ph idx="1"/>
          </p:nvPr>
        </p:nvSpPr>
        <p:spPr>
          <a:xfrm>
            <a:off x="785606" y="1663929"/>
            <a:ext cx="8223542" cy="2843360"/>
          </a:xfrm>
        </p:spPr>
        <p:txBody>
          <a:bodyPr vert="horz" lIns="0" tIns="0" rIns="0" bIns="0" spcCol="180000" rtlCol="0" anchor="t">
            <a:noAutofit/>
          </a:bodyPr>
          <a:lstStyle/>
          <a:p>
            <a:pPr marL="360045" indent="-360045"/>
            <a:r>
              <a:rPr lang="sv-SE" sz="1800" dirty="0"/>
              <a:t>Information om olika sjukdomstillstånd. </a:t>
            </a:r>
          </a:p>
          <a:p>
            <a:pPr marL="539432" lvl="1" indent="-360045"/>
            <a:r>
              <a:rPr lang="sv-SE" dirty="0"/>
              <a:t>Delar av informationen finns på lätt svenska och olika språk</a:t>
            </a:r>
            <a:endParaRPr lang="sv-SE" dirty="0">
              <a:cs typeface="Calibri"/>
            </a:endParaRPr>
          </a:p>
          <a:p>
            <a:pPr marL="360045" indent="-360045"/>
            <a:r>
              <a:rPr lang="sv-SE" sz="1800" dirty="0"/>
              <a:t>Råd för att ta hand om sin hälsa </a:t>
            </a:r>
            <a:endParaRPr lang="sv-SE" sz="1800" dirty="0">
              <a:cs typeface="Calibri"/>
            </a:endParaRPr>
          </a:p>
          <a:p>
            <a:pPr marL="360045" indent="-360045"/>
            <a:r>
              <a:rPr lang="sv-SE" sz="1800" dirty="0"/>
              <a:t>När och var du kan söka vård </a:t>
            </a:r>
            <a:endParaRPr lang="sv-SE" sz="1800" dirty="0">
              <a:cs typeface="Calibri"/>
            </a:endParaRPr>
          </a:p>
          <a:p>
            <a:pPr marL="360045" indent="-360045"/>
            <a:r>
              <a:rPr lang="sv-SE" sz="1800" dirty="0"/>
              <a:t>Kostnader för hälso- och sjukvården</a:t>
            </a:r>
            <a:endParaRPr lang="sv-SE" sz="1800" dirty="0">
              <a:cs typeface="Calibri"/>
            </a:endParaRPr>
          </a:p>
          <a:p>
            <a:pPr marL="360045" indent="-360045"/>
            <a:r>
              <a:rPr lang="sv-SE" sz="1800" dirty="0"/>
              <a:t>E-tjänster</a:t>
            </a:r>
            <a:endParaRPr lang="sv-SE" sz="1800" dirty="0">
              <a:cs typeface="Calibri"/>
            </a:endParaRPr>
          </a:p>
          <a:p>
            <a:pPr lvl="1"/>
            <a:r>
              <a:rPr lang="sv-SE" dirty="0"/>
              <a:t>Exempel: välja vårdcentral, kontakta vårdgivare, boka tider och ta del av provresultat </a:t>
            </a:r>
            <a:endParaRPr lang="sv-SE" dirty="0">
              <a:cs typeface="Calibri"/>
            </a:endParaRPr>
          </a:p>
          <a:p>
            <a:pPr lvl="1"/>
            <a:r>
              <a:rPr lang="sv-SE" dirty="0"/>
              <a:t>Svenskt personnummer och e-legitimation krävs för att använda e-tjänster</a:t>
            </a:r>
            <a:endParaRPr lang="sv-SE" dirty="0">
              <a:cs typeface="Calibri"/>
            </a:endParaRPr>
          </a:p>
          <a:p>
            <a:pPr marL="0" indent="0">
              <a:buNone/>
            </a:pPr>
            <a:endParaRPr lang="sv-SE" dirty="0"/>
          </a:p>
          <a:p>
            <a:pPr marL="360045" indent="-360045"/>
            <a:endParaRPr lang="sv-SE" dirty="0">
              <a:cs typeface="Calibri"/>
            </a:endParaRPr>
          </a:p>
        </p:txBody>
      </p:sp>
    </p:spTree>
    <p:extLst>
      <p:ext uri="{BB962C8B-B14F-4D97-AF65-F5344CB8AC3E}">
        <p14:creationId xmlns:p14="http://schemas.microsoft.com/office/powerpoint/2010/main" val="419893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5F4A28-24F7-4D21-8901-2F6450F85231}"/>
              </a:ext>
            </a:extLst>
          </p:cNvPr>
          <p:cNvSpPr>
            <a:spLocks noGrp="1"/>
          </p:cNvSpPr>
          <p:nvPr>
            <p:ph type="title"/>
          </p:nvPr>
        </p:nvSpPr>
        <p:spPr/>
        <p:txBody>
          <a:bodyPr/>
          <a:lstStyle/>
          <a:p>
            <a:r>
              <a:rPr lang="sv-SE"/>
              <a:t>Nu ska vi besöka 1177 på webben!</a:t>
            </a:r>
          </a:p>
        </p:txBody>
      </p:sp>
      <p:sp>
        <p:nvSpPr>
          <p:cNvPr id="3" name="Platshållare för innehåll 2">
            <a:extLst>
              <a:ext uri="{FF2B5EF4-FFF2-40B4-BE49-F238E27FC236}">
                <a16:creationId xmlns:a16="http://schemas.microsoft.com/office/drawing/2014/main" id="{C1F3AE71-AF99-4BD9-867E-F1AB1AB0BA5F}"/>
              </a:ext>
            </a:extLst>
          </p:cNvPr>
          <p:cNvSpPr>
            <a:spLocks noGrp="1"/>
          </p:cNvSpPr>
          <p:nvPr>
            <p:ph idx="1"/>
          </p:nvPr>
        </p:nvSpPr>
        <p:spPr>
          <a:xfrm>
            <a:off x="753414" y="1800000"/>
            <a:ext cx="7857786" cy="2700000"/>
          </a:xfrm>
        </p:spPr>
        <p:txBody>
          <a:bodyPr>
            <a:normAutofit/>
          </a:bodyPr>
          <a:lstStyle/>
          <a:p>
            <a:pPr marL="0" indent="0">
              <a:buNone/>
            </a:pPr>
            <a:r>
              <a:rPr lang="sv-SE"/>
              <a:t>Det här behöver du:</a:t>
            </a:r>
          </a:p>
          <a:p>
            <a:r>
              <a:rPr lang="sv-SE"/>
              <a:t>En smartphone eller dator</a:t>
            </a:r>
            <a:endParaRPr lang="sv-SE">
              <a:highlight>
                <a:srgbClr val="FFFF00"/>
              </a:highlight>
            </a:endParaRPr>
          </a:p>
          <a:p>
            <a:pPr marL="0" indent="0">
              <a:buNone/>
            </a:pPr>
            <a:endParaRPr lang="sv-SE"/>
          </a:p>
        </p:txBody>
      </p:sp>
    </p:spTree>
    <p:extLst>
      <p:ext uri="{BB962C8B-B14F-4D97-AF65-F5344CB8AC3E}">
        <p14:creationId xmlns:p14="http://schemas.microsoft.com/office/powerpoint/2010/main" val="3519974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C6A7A-CE1C-4D63-942D-3A530032DD4B}"/>
              </a:ext>
            </a:extLst>
          </p:cNvPr>
          <p:cNvSpPr>
            <a:spLocks noGrp="1"/>
          </p:cNvSpPr>
          <p:nvPr>
            <p:ph type="ctrTitle"/>
          </p:nvPr>
        </p:nvSpPr>
        <p:spPr>
          <a:xfrm>
            <a:off x="854324" y="1926600"/>
            <a:ext cx="8094885" cy="1008000"/>
          </a:xfrm>
        </p:spPr>
        <p:txBody>
          <a:bodyPr>
            <a:noAutofit/>
          </a:bodyPr>
          <a:lstStyle/>
          <a:p>
            <a:br>
              <a:rPr lang="sv-SE" sz="4800" b="1">
                <a:latin typeface="+mn-lt"/>
              </a:rPr>
            </a:br>
            <a:r>
              <a:rPr lang="sv-SE" sz="4800" b="1">
                <a:latin typeface="+mn-lt"/>
              </a:rPr>
              <a:t>Information till dig </a:t>
            </a:r>
            <a:br>
              <a:rPr lang="sv-SE" sz="4800" b="1">
                <a:latin typeface="+mn-lt"/>
              </a:rPr>
            </a:br>
            <a:r>
              <a:rPr lang="sv-SE" sz="4800" b="1">
                <a:latin typeface="+mn-lt"/>
              </a:rPr>
              <a:t>med svenskt personnummer</a:t>
            </a:r>
          </a:p>
        </p:txBody>
      </p:sp>
    </p:spTree>
    <p:extLst>
      <p:ext uri="{BB962C8B-B14F-4D97-AF65-F5344CB8AC3E}">
        <p14:creationId xmlns:p14="http://schemas.microsoft.com/office/powerpoint/2010/main" val="537837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BD14F91-D2C6-4DAB-A208-CACEB2CD5C83}"/>
              </a:ext>
            </a:extLst>
          </p:cNvPr>
          <p:cNvSpPr>
            <a:spLocks noGrp="1"/>
          </p:cNvSpPr>
          <p:nvPr>
            <p:ph type="title"/>
          </p:nvPr>
        </p:nvSpPr>
        <p:spPr>
          <a:xfrm>
            <a:off x="532800" y="720000"/>
            <a:ext cx="8078400" cy="1036800"/>
          </a:xfrm>
        </p:spPr>
        <p:txBody>
          <a:bodyPr anchor="ctr">
            <a:normAutofit/>
          </a:bodyPr>
          <a:lstStyle/>
          <a:p>
            <a:r>
              <a:rPr lang="sv-SE"/>
              <a:t>E-tjänster via 1177</a:t>
            </a:r>
          </a:p>
        </p:txBody>
      </p:sp>
      <p:pic>
        <p:nvPicPr>
          <p:cNvPr id="6" name="Platshållare för innehåll 5" descr="En bild som visar en mobiltelefon. På mobiltelefonens skärm visas en bild 1177 Vårdguiden på vilken det finns en ikon för att logga in på e-tjänster. Intill mobiltelefonen finns en text och där står följande: &quot;Kommer du ihåg vad läkaren sa? Kolla din journal i lugn och ro hemifrån eller på bussen. Logga in på 1177.se&quot;. ">
            <a:extLst>
              <a:ext uri="{FF2B5EF4-FFF2-40B4-BE49-F238E27FC236}">
                <a16:creationId xmlns:a16="http://schemas.microsoft.com/office/drawing/2014/main" id="{A1775C14-995E-4493-B625-C971C5B7155A}"/>
              </a:ext>
            </a:extLst>
          </p:cNvPr>
          <p:cNvPicPr>
            <a:picLocks noGrp="1" noChangeAspect="1"/>
          </p:cNvPicPr>
          <p:nvPr>
            <p:ph idx="1"/>
          </p:nvPr>
        </p:nvPicPr>
        <p:blipFill>
          <a:blip r:embed="rId3"/>
          <a:stretch>
            <a:fillRect/>
          </a:stretch>
        </p:blipFill>
        <p:spPr>
          <a:xfrm>
            <a:off x="822000" y="1756800"/>
            <a:ext cx="7500000" cy="2700000"/>
          </a:xfrm>
          <a:prstGeom prst="rect">
            <a:avLst/>
          </a:prstGeom>
          <a:noFill/>
        </p:spPr>
      </p:pic>
    </p:spTree>
    <p:extLst>
      <p:ext uri="{BB962C8B-B14F-4D97-AF65-F5344CB8AC3E}">
        <p14:creationId xmlns:p14="http://schemas.microsoft.com/office/powerpoint/2010/main" val="1122106299"/>
      </p:ext>
    </p:extLst>
  </p:cSld>
  <p:clrMapOvr>
    <a:masterClrMapping/>
  </p:clrMapOvr>
</p:sld>
</file>

<file path=ppt/theme/theme1.xml><?xml version="1.0" encoding="utf-8"?>
<a:theme xmlns:a="http://schemas.openxmlformats.org/drawingml/2006/main" name="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VGR_vit_blue</Template>
  <TotalTime>10</TotalTime>
  <Words>970</Words>
  <Application>Microsoft Office PowerPoint</Application>
  <PresentationFormat>Bildspel på skärmen (16:9)</PresentationFormat>
  <Paragraphs>108</Paragraphs>
  <Slides>14</Slides>
  <Notes>13</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14</vt:i4>
      </vt:variant>
    </vt:vector>
  </HeadingPairs>
  <TitlesOfParts>
    <vt:vector size="18" baseType="lpstr">
      <vt:lpstr>Arial</vt:lpstr>
      <vt:lpstr>Calibri</vt:lpstr>
      <vt:lpstr>Calibri Light</vt:lpstr>
      <vt:lpstr>VGR_vitt_blue</vt:lpstr>
      <vt:lpstr>Hälsoinformation om 1177</vt:lpstr>
      <vt:lpstr>Detta ska du få information om idag</vt:lpstr>
      <vt:lpstr>Det här är 1177</vt:lpstr>
      <vt:lpstr>Varför är det bra att känna till 1177?</vt:lpstr>
      <vt:lpstr>Telefonrådgivning 1177 dygnet runt</vt:lpstr>
      <vt:lpstr>1177 på webben: www.1177.se</vt:lpstr>
      <vt:lpstr>Nu ska vi besöka 1177 på webben!</vt:lpstr>
      <vt:lpstr> Information till dig  med svenskt personnummer</vt:lpstr>
      <vt:lpstr>E-tjänster via 1177</vt:lpstr>
      <vt:lpstr>Vilka e-tjänster finns på 1177?</vt:lpstr>
      <vt:lpstr>Film: Att logga in på 1177 med mobil</vt:lpstr>
      <vt:lpstr>Film: Så loggar du in på 1177 med dator</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Hälsoinformation om 1177</dc:title>
  <dc:creator>Marie Ahlberg</dc:creator>
  <keywords/>
  <lastModifiedBy>Marie Ahlberg</lastModifiedBy>
  <revision>1</revision>
  <dcterms:created xsi:type="dcterms:W3CDTF">2021-06-29T08:15:38.0000000Z</dcterms:created>
  <dcterms:modified xsi:type="dcterms:W3CDTF">2022-12-19T16:30:44.0000000Z</dcterms:modified>
</coreProperties>
</file>