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71" r:id="rId6"/>
  </p:sldMasterIdLst>
  <p:notesMasterIdLst>
    <p:notesMasterId r:id="rId35"/>
  </p:notesMasterIdLst>
  <p:handoutMasterIdLst>
    <p:handoutMasterId r:id="rId36"/>
  </p:handoutMasterIdLst>
  <p:sldIdLst>
    <p:sldId id="418" r:id="rId7"/>
    <p:sldId id="349" r:id="rId8"/>
    <p:sldId id="579" r:id="rId9"/>
    <p:sldId id="328" r:id="rId10"/>
    <p:sldId id="310" r:id="rId11"/>
    <p:sldId id="335" r:id="rId12"/>
    <p:sldId id="639" r:id="rId13"/>
    <p:sldId id="309" r:id="rId14"/>
    <p:sldId id="635" r:id="rId15"/>
    <p:sldId id="642" r:id="rId16"/>
    <p:sldId id="331" r:id="rId17"/>
    <p:sldId id="636" r:id="rId18"/>
    <p:sldId id="637" r:id="rId19"/>
    <p:sldId id="641" r:id="rId20"/>
    <p:sldId id="307" r:id="rId21"/>
    <p:sldId id="302" r:id="rId22"/>
    <p:sldId id="318" r:id="rId23"/>
    <p:sldId id="319" r:id="rId24"/>
    <p:sldId id="320" r:id="rId25"/>
    <p:sldId id="324" r:id="rId26"/>
    <p:sldId id="427" r:id="rId27"/>
    <p:sldId id="640" r:id="rId28"/>
    <p:sldId id="322" r:id="rId29"/>
    <p:sldId id="323" r:id="rId30"/>
    <p:sldId id="617" r:id="rId31"/>
    <p:sldId id="643" r:id="rId32"/>
    <p:sldId id="645" r:id="rId33"/>
    <p:sldId id="646" r:id="rId34"/>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 Ahlberg" initials="MA" lastIdx="138" clrIdx="0">
    <p:extLst>
      <p:ext uri="{19B8F6BF-5375-455C-9EA6-DF929625EA0E}">
        <p15:presenceInfo xmlns:p15="http://schemas.microsoft.com/office/powerpoint/2012/main" userId="S::marru16@vgregion.se::5029f755-04d2-4d74-bbbb-0129ce8e4c75" providerId="AD"/>
      </p:ext>
    </p:extLst>
  </p:cmAuthor>
  <p:cmAuthor id="2" name="Mari Turos" initials="MT" lastIdx="34" clrIdx="1">
    <p:extLst>
      <p:ext uri="{19B8F6BF-5375-455C-9EA6-DF929625EA0E}">
        <p15:presenceInfo xmlns:p15="http://schemas.microsoft.com/office/powerpoint/2012/main" userId="S::martu12@vgregion.se::6b4f8cbd-48a1-49aa-bd28-389d9234375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AA1FF4-2D5A-4043-928B-504086BB030C}" v="12" dt="2022-12-19T15:48:41.7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6262" autoAdjust="0"/>
  </p:normalViewPr>
  <p:slideViewPr>
    <p:cSldViewPr snapToGrid="0">
      <p:cViewPr varScale="1">
        <p:scale>
          <a:sx n="146" d="100"/>
          <a:sy n="146" d="100"/>
        </p:scale>
        <p:origin x="4752" y="120"/>
      </p:cViewPr>
      <p:guideLst>
        <p:guide orient="horz" pos="1620"/>
        <p:guide pos="2880"/>
        <p:guide orient="horz" pos="1595"/>
        <p:guide pos="3661"/>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2.xml" Id="rId8" /><Relationship Type="http://schemas.openxmlformats.org/officeDocument/2006/relationships/slide" Target="slides/slide7.xml" Id="rId13" /><Relationship Type="http://schemas.openxmlformats.org/officeDocument/2006/relationships/slide" Target="slides/slide12.xml" Id="rId18" /><Relationship Type="http://schemas.openxmlformats.org/officeDocument/2006/relationships/slide" Target="slides/slide20.xml" Id="rId26" /><Relationship Type="http://schemas.openxmlformats.org/officeDocument/2006/relationships/viewProps" Target="viewProps.xml" Id="rId39" /><Relationship Type="http://schemas.openxmlformats.org/officeDocument/2006/relationships/slide" Target="slides/slide15.xml" Id="rId21" /><Relationship Type="http://schemas.openxmlformats.org/officeDocument/2006/relationships/slide" Target="slides/slide28.xml" Id="rId34" /><Relationship Type="http://schemas.microsoft.com/office/2016/11/relationships/changesInfo" Target="changesInfos/changesInfo1.xml" Id="rId42" /><Relationship Type="http://schemas.openxmlformats.org/officeDocument/2006/relationships/slide" Target="slides/slide1.xml" Id="rId7" /><Relationship Type="http://schemas.openxmlformats.org/officeDocument/2006/relationships/slide" Target="slides/slide6.xml" Id="rId12" /><Relationship Type="http://schemas.openxmlformats.org/officeDocument/2006/relationships/slide" Target="slides/slide11.xml" Id="rId17" /><Relationship Type="http://schemas.openxmlformats.org/officeDocument/2006/relationships/slide" Target="slides/slide19.xml" Id="rId25" /><Relationship Type="http://schemas.openxmlformats.org/officeDocument/2006/relationships/slide" Target="slides/slide27.xml" Id="rId33" /><Relationship Type="http://schemas.openxmlformats.org/officeDocument/2006/relationships/presProps" Target="presProps.xml" Id="rId38" /><Relationship Type="http://schemas.openxmlformats.org/officeDocument/2006/relationships/slide" Target="slides/slide10.xml" Id="rId16" /><Relationship Type="http://schemas.openxmlformats.org/officeDocument/2006/relationships/slide" Target="slides/slide14.xml" Id="rId20" /><Relationship Type="http://schemas.openxmlformats.org/officeDocument/2006/relationships/slide" Target="slides/slide23.xml" Id="rId29" /><Relationship Type="http://schemas.openxmlformats.org/officeDocument/2006/relationships/tableStyles" Target="tableStyles.xml" Id="rId41" /><Relationship Type="http://schemas.openxmlformats.org/officeDocument/2006/relationships/slideMaster" Target="slideMasters/slideMaster2.xml" Id="rId6" /><Relationship Type="http://schemas.openxmlformats.org/officeDocument/2006/relationships/slide" Target="slides/slide5.xml" Id="rId11" /><Relationship Type="http://schemas.openxmlformats.org/officeDocument/2006/relationships/slide" Target="slides/slide18.xml" Id="rId24" /><Relationship Type="http://schemas.openxmlformats.org/officeDocument/2006/relationships/slide" Target="slides/slide26.xml" Id="rId32" /><Relationship Type="http://schemas.openxmlformats.org/officeDocument/2006/relationships/commentAuthors" Target="commentAuthors.xml" Id="rId37" /><Relationship Type="http://schemas.openxmlformats.org/officeDocument/2006/relationships/theme" Target="theme/theme1.xml" Id="rId40" /><Relationship Type="http://schemas.openxmlformats.org/officeDocument/2006/relationships/slideMaster" Target="slideMasters/slideMaster1.xml" Id="rId5" /><Relationship Type="http://schemas.openxmlformats.org/officeDocument/2006/relationships/slide" Target="slides/slide9.xml" Id="rId15" /><Relationship Type="http://schemas.openxmlformats.org/officeDocument/2006/relationships/slide" Target="slides/slide17.xml" Id="rId23" /><Relationship Type="http://schemas.openxmlformats.org/officeDocument/2006/relationships/slide" Target="slides/slide22.xml" Id="rId28" /><Relationship Type="http://schemas.openxmlformats.org/officeDocument/2006/relationships/handoutMaster" Target="handoutMasters/handoutMaster1.xml" Id="rId36" /><Relationship Type="http://schemas.openxmlformats.org/officeDocument/2006/relationships/slide" Target="slides/slide4.xml" Id="rId10" /><Relationship Type="http://schemas.openxmlformats.org/officeDocument/2006/relationships/slide" Target="slides/slide13.xml" Id="rId19" /><Relationship Type="http://schemas.openxmlformats.org/officeDocument/2006/relationships/slide" Target="slides/slide25.xml" Id="rId31" /><Relationship Type="http://schemas.openxmlformats.org/officeDocument/2006/relationships/slide" Target="slides/slide3.xml" Id="rId9" /><Relationship Type="http://schemas.openxmlformats.org/officeDocument/2006/relationships/slide" Target="slides/slide8.xml" Id="rId14" /><Relationship Type="http://schemas.openxmlformats.org/officeDocument/2006/relationships/slide" Target="slides/slide16.xml" Id="rId22" /><Relationship Type="http://schemas.openxmlformats.org/officeDocument/2006/relationships/slide" Target="slides/slide21.xml" Id="rId27" /><Relationship Type="http://schemas.openxmlformats.org/officeDocument/2006/relationships/slide" Target="slides/slide24.xml" Id="rId30" /><Relationship Type="http://schemas.openxmlformats.org/officeDocument/2006/relationships/notesMaster" Target="notesMasters/notesMaster1.xml" Id="rId35" /><Relationship Type="http://schemas.microsoft.com/office/2015/10/relationships/revisionInfo" Target="revisionInfo.xml" Id="rId43"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 Turos" userId="S::martu12@vgregion.se::6b4f8cbd-48a1-49aa-bd28-389d9234375c" providerId="AD" clId="Web-{618126D1-0102-03F9-9B9C-E743F85C2362}"/>
    <pc:docChg chg="modSld">
      <pc:chgData name="Mari Turos" userId="S::martu12@vgregion.se::6b4f8cbd-48a1-49aa-bd28-389d9234375c" providerId="AD" clId="Web-{618126D1-0102-03F9-9B9C-E743F85C2362}" dt="2022-08-19T09:48:54.714" v="9" actId="20577"/>
      <pc:docMkLst>
        <pc:docMk/>
      </pc:docMkLst>
      <pc:sldChg chg="delCm">
        <pc:chgData name="Mari Turos" userId="S::martu12@vgregion.se::6b4f8cbd-48a1-49aa-bd28-389d9234375c" providerId="AD" clId="Web-{618126D1-0102-03F9-9B9C-E743F85C2362}" dt="2022-08-19T09:48:13.057" v="0"/>
        <pc:sldMkLst>
          <pc:docMk/>
          <pc:sldMk cId="2404366633" sldId="303"/>
        </pc:sldMkLst>
      </pc:sldChg>
      <pc:sldChg chg="modSp">
        <pc:chgData name="Mari Turos" userId="S::martu12@vgregion.se::6b4f8cbd-48a1-49aa-bd28-389d9234375c" providerId="AD" clId="Web-{618126D1-0102-03F9-9B9C-E743F85C2362}" dt="2022-08-19T09:48:54.714" v="9" actId="20577"/>
        <pc:sldMkLst>
          <pc:docMk/>
          <pc:sldMk cId="4288988870" sldId="643"/>
        </pc:sldMkLst>
        <pc:spChg chg="mod">
          <ac:chgData name="Mari Turos" userId="S::martu12@vgregion.se::6b4f8cbd-48a1-49aa-bd28-389d9234375c" providerId="AD" clId="Web-{618126D1-0102-03F9-9B9C-E743F85C2362}" dt="2022-08-19T09:48:54.714" v="9" actId="20577"/>
          <ac:spMkLst>
            <pc:docMk/>
            <pc:sldMk cId="4288988870" sldId="643"/>
            <ac:spMk id="6" creationId="{56ACD234-E931-41CD-8338-90F0D7D811F0}"/>
          </ac:spMkLst>
        </pc:spChg>
      </pc:sldChg>
    </pc:docChg>
  </pc:docChgLst>
  <pc:docChgLst>
    <pc:chgData name="Mari Turos" userId="S::martu12@vgregion.se::6b4f8cbd-48a1-49aa-bd28-389d9234375c" providerId="AD" clId="Web-{894FDBD7-AA0D-CF54-43FD-D17D5635712F}"/>
    <pc:docChg chg="modSld">
      <pc:chgData name="Mari Turos" userId="S::martu12@vgregion.se::6b4f8cbd-48a1-49aa-bd28-389d9234375c" providerId="AD" clId="Web-{894FDBD7-AA0D-CF54-43FD-D17D5635712F}" dt="2022-10-07T09:17:44.593" v="22" actId="14100"/>
      <pc:docMkLst>
        <pc:docMk/>
      </pc:docMkLst>
      <pc:sldChg chg="modSp">
        <pc:chgData name="Mari Turos" userId="S::martu12@vgregion.se::6b4f8cbd-48a1-49aa-bd28-389d9234375c" providerId="AD" clId="Web-{894FDBD7-AA0D-CF54-43FD-D17D5635712F}" dt="2022-10-07T09:17:44.593" v="22" actId="14100"/>
        <pc:sldMkLst>
          <pc:docMk/>
          <pc:sldMk cId="354288844" sldId="302"/>
        </pc:sldMkLst>
        <pc:spChg chg="mod">
          <ac:chgData name="Mari Turos" userId="S::martu12@vgregion.se::6b4f8cbd-48a1-49aa-bd28-389d9234375c" providerId="AD" clId="Web-{894FDBD7-AA0D-CF54-43FD-D17D5635712F}" dt="2022-10-07T09:17:44.593" v="22" actId="14100"/>
          <ac:spMkLst>
            <pc:docMk/>
            <pc:sldMk cId="354288844" sldId="302"/>
            <ac:spMk id="3" creationId="{43D9940D-728B-4BFF-A081-66D34FEBC480}"/>
          </ac:spMkLst>
        </pc:spChg>
      </pc:sldChg>
      <pc:sldChg chg="modSp">
        <pc:chgData name="Mari Turos" userId="S::martu12@vgregion.se::6b4f8cbd-48a1-49aa-bd28-389d9234375c" providerId="AD" clId="Web-{894FDBD7-AA0D-CF54-43FD-D17D5635712F}" dt="2022-10-07T09:15:55.531" v="7" actId="1076"/>
        <pc:sldMkLst>
          <pc:docMk/>
          <pc:sldMk cId="2243324352" sldId="309"/>
        </pc:sldMkLst>
        <pc:picChg chg="mod modCrop">
          <ac:chgData name="Mari Turos" userId="S::martu12@vgregion.se::6b4f8cbd-48a1-49aa-bd28-389d9234375c" providerId="AD" clId="Web-{894FDBD7-AA0D-CF54-43FD-D17D5635712F}" dt="2022-10-07T09:15:55.531" v="7" actId="1076"/>
          <ac:picMkLst>
            <pc:docMk/>
            <pc:sldMk cId="2243324352" sldId="309"/>
            <ac:picMk id="9" creationId="{54DDF223-3F0C-4ECE-9FA3-E12E88C53C4D}"/>
          </ac:picMkLst>
        </pc:picChg>
      </pc:sldChg>
      <pc:sldChg chg="modSp">
        <pc:chgData name="Mari Turos" userId="S::martu12@vgregion.se::6b4f8cbd-48a1-49aa-bd28-389d9234375c" providerId="AD" clId="Web-{894FDBD7-AA0D-CF54-43FD-D17D5635712F}" dt="2022-10-07T09:15:04.157" v="3" actId="20577"/>
        <pc:sldMkLst>
          <pc:docMk/>
          <pc:sldMk cId="3318983328" sldId="341"/>
        </pc:sldMkLst>
        <pc:spChg chg="mod">
          <ac:chgData name="Mari Turos" userId="S::martu12@vgregion.se::6b4f8cbd-48a1-49aa-bd28-389d9234375c" providerId="AD" clId="Web-{894FDBD7-AA0D-CF54-43FD-D17D5635712F}" dt="2022-10-07T09:15:04.157" v="3" actId="20577"/>
          <ac:spMkLst>
            <pc:docMk/>
            <pc:sldMk cId="3318983328" sldId="341"/>
            <ac:spMk id="5" creationId="{A0AAAA08-A8F0-45DC-89DB-80F1E4604B85}"/>
          </ac:spMkLst>
        </pc:spChg>
      </pc:sldChg>
      <pc:sldChg chg="modSp">
        <pc:chgData name="Mari Turos" userId="S::martu12@vgregion.se::6b4f8cbd-48a1-49aa-bd28-389d9234375c" providerId="AD" clId="Web-{894FDBD7-AA0D-CF54-43FD-D17D5635712F}" dt="2022-10-07T09:16:49.593" v="21" actId="20577"/>
        <pc:sldMkLst>
          <pc:docMk/>
          <pc:sldMk cId="1300734630" sldId="636"/>
        </pc:sldMkLst>
        <pc:spChg chg="mod">
          <ac:chgData name="Mari Turos" userId="S::martu12@vgregion.se::6b4f8cbd-48a1-49aa-bd28-389d9234375c" providerId="AD" clId="Web-{894FDBD7-AA0D-CF54-43FD-D17D5635712F}" dt="2022-10-07T09:16:49.593" v="21" actId="20577"/>
          <ac:spMkLst>
            <pc:docMk/>
            <pc:sldMk cId="1300734630" sldId="636"/>
            <ac:spMk id="2" creationId="{E6BCD2AA-766C-452B-B5D5-C09926447262}"/>
          </ac:spMkLst>
        </pc:spChg>
      </pc:sldChg>
      <pc:sldChg chg="modSp">
        <pc:chgData name="Mari Turos" userId="S::martu12@vgregion.se::6b4f8cbd-48a1-49aa-bd28-389d9234375c" providerId="AD" clId="Web-{894FDBD7-AA0D-CF54-43FD-D17D5635712F}" dt="2022-10-07T09:16:29.906" v="9" actId="1076"/>
        <pc:sldMkLst>
          <pc:docMk/>
          <pc:sldMk cId="472067293" sldId="642"/>
        </pc:sldMkLst>
        <pc:spChg chg="mod">
          <ac:chgData name="Mari Turos" userId="S::martu12@vgregion.se::6b4f8cbd-48a1-49aa-bd28-389d9234375c" providerId="AD" clId="Web-{894FDBD7-AA0D-CF54-43FD-D17D5635712F}" dt="2022-10-07T09:16:29.890" v="8" actId="1076"/>
          <ac:spMkLst>
            <pc:docMk/>
            <pc:sldMk cId="472067293" sldId="642"/>
            <ac:spMk id="3" creationId="{FACA1D95-1CB0-4583-B8CE-07C0EAF9D131}"/>
          </ac:spMkLst>
        </pc:spChg>
        <pc:picChg chg="mod">
          <ac:chgData name="Mari Turos" userId="S::martu12@vgregion.se::6b4f8cbd-48a1-49aa-bd28-389d9234375c" providerId="AD" clId="Web-{894FDBD7-AA0D-CF54-43FD-D17D5635712F}" dt="2022-10-07T09:16:29.906" v="9" actId="1076"/>
          <ac:picMkLst>
            <pc:docMk/>
            <pc:sldMk cId="472067293" sldId="642"/>
            <ac:picMk id="9" creationId="{21016846-4290-45FE-92A3-9AE7EDAEEAC7}"/>
          </ac:picMkLst>
        </pc:picChg>
      </pc:sldChg>
    </pc:docChg>
  </pc:docChgLst>
  <pc:docChgLst>
    <pc:chgData name="Marie Ahlberg" userId="5029f755-04d2-4d74-bbbb-0129ce8e4c75" providerId="ADAL" clId="{4CAA1FF4-2D5A-4043-928B-504086BB030C}"/>
    <pc:docChg chg="undo redo custSel addSld delSld modSld sldOrd">
      <pc:chgData name="Marie Ahlberg" userId="5029f755-04d2-4d74-bbbb-0129ce8e4c75" providerId="ADAL" clId="{4CAA1FF4-2D5A-4043-928B-504086BB030C}" dt="2022-12-19T16:44:02.078" v="8850" actId="20577"/>
      <pc:docMkLst>
        <pc:docMk/>
      </pc:docMkLst>
      <pc:sldChg chg="del modNotesTx">
        <pc:chgData name="Marie Ahlberg" userId="5029f755-04d2-4d74-bbbb-0129ce8e4c75" providerId="ADAL" clId="{4CAA1FF4-2D5A-4043-928B-504086BB030C}" dt="2022-07-08T09:46:49.257" v="220" actId="47"/>
        <pc:sldMkLst>
          <pc:docMk/>
          <pc:sldMk cId="3042911945" sldId="267"/>
        </pc:sldMkLst>
      </pc:sldChg>
      <pc:sldChg chg="del">
        <pc:chgData name="Marie Ahlberg" userId="5029f755-04d2-4d74-bbbb-0129ce8e4c75" providerId="ADAL" clId="{4CAA1FF4-2D5A-4043-928B-504086BB030C}" dt="2022-07-08T09:46:14.938" v="217" actId="47"/>
        <pc:sldMkLst>
          <pc:docMk/>
          <pc:sldMk cId="1122106299" sldId="280"/>
        </pc:sldMkLst>
      </pc:sldChg>
      <pc:sldChg chg="del">
        <pc:chgData name="Marie Ahlberg" userId="5029f755-04d2-4d74-bbbb-0129ce8e4c75" providerId="ADAL" clId="{4CAA1FF4-2D5A-4043-928B-504086BB030C}" dt="2022-07-08T09:46:08.286" v="216" actId="47"/>
        <pc:sldMkLst>
          <pc:docMk/>
          <pc:sldMk cId="3519974238" sldId="282"/>
        </pc:sldMkLst>
      </pc:sldChg>
      <pc:sldChg chg="del">
        <pc:chgData name="Marie Ahlberg" userId="5029f755-04d2-4d74-bbbb-0129ce8e4c75" providerId="ADAL" clId="{4CAA1FF4-2D5A-4043-928B-504086BB030C}" dt="2022-07-08T09:41:15.551" v="26" actId="47"/>
        <pc:sldMkLst>
          <pc:docMk/>
          <pc:sldMk cId="1014345756" sldId="283"/>
        </pc:sldMkLst>
      </pc:sldChg>
      <pc:sldChg chg="del">
        <pc:chgData name="Marie Ahlberg" userId="5029f755-04d2-4d74-bbbb-0129ce8e4c75" providerId="ADAL" clId="{4CAA1FF4-2D5A-4043-928B-504086BB030C}" dt="2022-07-08T09:57:00.664" v="233" actId="47"/>
        <pc:sldMkLst>
          <pc:docMk/>
          <pc:sldMk cId="262571712" sldId="284"/>
        </pc:sldMkLst>
      </pc:sldChg>
      <pc:sldChg chg="del">
        <pc:chgData name="Marie Ahlberg" userId="5029f755-04d2-4d74-bbbb-0129ce8e4c75" providerId="ADAL" clId="{4CAA1FF4-2D5A-4043-928B-504086BB030C}" dt="2022-07-08T09:46:14.938" v="217" actId="47"/>
        <pc:sldMkLst>
          <pc:docMk/>
          <pc:sldMk cId="1778551455" sldId="297"/>
        </pc:sldMkLst>
      </pc:sldChg>
      <pc:sldChg chg="del">
        <pc:chgData name="Marie Ahlberg" userId="5029f755-04d2-4d74-bbbb-0129ce8e4c75" providerId="ADAL" clId="{4CAA1FF4-2D5A-4043-928B-504086BB030C}" dt="2022-07-08T09:46:14.938" v="217" actId="47"/>
        <pc:sldMkLst>
          <pc:docMk/>
          <pc:sldMk cId="3502418109" sldId="298"/>
        </pc:sldMkLst>
      </pc:sldChg>
      <pc:sldChg chg="del">
        <pc:chgData name="Marie Ahlberg" userId="5029f755-04d2-4d74-bbbb-0129ce8e4c75" providerId="ADAL" clId="{4CAA1FF4-2D5A-4043-928B-504086BB030C}" dt="2022-07-08T13:09:37.856" v="6110" actId="2696"/>
        <pc:sldMkLst>
          <pc:docMk/>
          <pc:sldMk cId="3565542003" sldId="300"/>
        </pc:sldMkLst>
      </pc:sldChg>
      <pc:sldChg chg="delSp modSp mod modNotesTx">
        <pc:chgData name="Marie Ahlberg" userId="5029f755-04d2-4d74-bbbb-0129ce8e4c75" providerId="ADAL" clId="{4CAA1FF4-2D5A-4043-928B-504086BB030C}" dt="2022-12-19T15:53:43.677" v="8776" actId="20577"/>
        <pc:sldMkLst>
          <pc:docMk/>
          <pc:sldMk cId="354288844" sldId="302"/>
        </pc:sldMkLst>
        <pc:spChg chg="mod">
          <ac:chgData name="Marie Ahlberg" userId="5029f755-04d2-4d74-bbbb-0129ce8e4c75" providerId="ADAL" clId="{4CAA1FF4-2D5A-4043-928B-504086BB030C}" dt="2022-12-19T15:53:43.677" v="8776" actId="20577"/>
          <ac:spMkLst>
            <pc:docMk/>
            <pc:sldMk cId="354288844" sldId="302"/>
            <ac:spMk id="3" creationId="{43D9940D-728B-4BFF-A081-66D34FEBC480}"/>
          </ac:spMkLst>
        </pc:spChg>
        <pc:spChg chg="del mod">
          <ac:chgData name="Marie Ahlberg" userId="5029f755-04d2-4d74-bbbb-0129ce8e4c75" providerId="ADAL" clId="{4CAA1FF4-2D5A-4043-928B-504086BB030C}" dt="2022-07-08T13:14:36.146" v="6569" actId="478"/>
          <ac:spMkLst>
            <pc:docMk/>
            <pc:sldMk cId="354288844" sldId="302"/>
            <ac:spMk id="6" creationId="{877D1ED7-44BC-422E-B322-B8D8E519EA6D}"/>
          </ac:spMkLst>
        </pc:spChg>
      </pc:sldChg>
      <pc:sldChg chg="ord addCm modCm modNotesTx">
        <pc:chgData name="Marie Ahlberg" userId="5029f755-04d2-4d74-bbbb-0129ce8e4c75" providerId="ADAL" clId="{4CAA1FF4-2D5A-4043-928B-504086BB030C}" dt="2022-08-30T07:03:29.235" v="7311" actId="1589"/>
        <pc:sldMkLst>
          <pc:docMk/>
          <pc:sldMk cId="2404366633" sldId="303"/>
        </pc:sldMkLst>
      </pc:sldChg>
      <pc:sldChg chg="modSp mod ord addCm modCm modNotesTx">
        <pc:chgData name="Marie Ahlberg" userId="5029f755-04d2-4d74-bbbb-0129ce8e4c75" providerId="ADAL" clId="{4CAA1FF4-2D5A-4043-928B-504086BB030C}" dt="2022-12-19T15:51:27.862" v="8703" actId="20577"/>
        <pc:sldMkLst>
          <pc:docMk/>
          <pc:sldMk cId="2689824988" sldId="307"/>
        </pc:sldMkLst>
        <pc:spChg chg="mod">
          <ac:chgData name="Marie Ahlberg" userId="5029f755-04d2-4d74-bbbb-0129ce8e4c75" providerId="ADAL" clId="{4CAA1FF4-2D5A-4043-928B-504086BB030C}" dt="2022-10-27T09:44:27.976" v="7802" actId="20577"/>
          <ac:spMkLst>
            <pc:docMk/>
            <pc:sldMk cId="2689824988" sldId="307"/>
            <ac:spMk id="3" creationId="{760F45DD-7B12-4068-AC95-7A39BEBCEE9A}"/>
          </ac:spMkLst>
        </pc:spChg>
      </pc:sldChg>
      <pc:sldChg chg="del">
        <pc:chgData name="Marie Ahlberg" userId="5029f755-04d2-4d74-bbbb-0129ce8e4c75" providerId="ADAL" clId="{4CAA1FF4-2D5A-4043-928B-504086BB030C}" dt="2022-07-08T09:46:14.938" v="217" actId="47"/>
        <pc:sldMkLst>
          <pc:docMk/>
          <pc:sldMk cId="1080363397" sldId="308"/>
        </pc:sldMkLst>
      </pc:sldChg>
      <pc:sldChg chg="modSp mod modNotesTx">
        <pc:chgData name="Marie Ahlberg" userId="5029f755-04d2-4d74-bbbb-0129ce8e4c75" providerId="ADAL" clId="{4CAA1FF4-2D5A-4043-928B-504086BB030C}" dt="2022-12-19T16:43:53.035" v="8848" actId="20577"/>
        <pc:sldMkLst>
          <pc:docMk/>
          <pc:sldMk cId="2243324352" sldId="309"/>
        </pc:sldMkLst>
        <pc:spChg chg="mod">
          <ac:chgData name="Marie Ahlberg" userId="5029f755-04d2-4d74-bbbb-0129ce8e4c75" providerId="ADAL" clId="{4CAA1FF4-2D5A-4043-928B-504086BB030C}" dt="2022-07-08T10:22:53.871" v="1444" actId="20577"/>
          <ac:spMkLst>
            <pc:docMk/>
            <pc:sldMk cId="2243324352" sldId="309"/>
            <ac:spMk id="2" creationId="{D8E741C6-1A5C-42A5-8885-86EA30FA751A}"/>
          </ac:spMkLst>
        </pc:spChg>
        <pc:spChg chg="mod">
          <ac:chgData name="Marie Ahlberg" userId="5029f755-04d2-4d74-bbbb-0129ce8e4c75" providerId="ADAL" clId="{4CAA1FF4-2D5A-4043-928B-504086BB030C}" dt="2022-07-08T10:28:19.544" v="1916" actId="20577"/>
          <ac:spMkLst>
            <pc:docMk/>
            <pc:sldMk cId="2243324352" sldId="309"/>
            <ac:spMk id="3" creationId="{FACA1D95-1CB0-4583-B8CE-07C0EAF9D131}"/>
          </ac:spMkLst>
        </pc:spChg>
      </pc:sldChg>
      <pc:sldChg chg="addSp modSp mod addCm delCm modCm modNotesTx">
        <pc:chgData name="Marie Ahlberg" userId="5029f755-04d2-4d74-bbbb-0129ce8e4c75" providerId="ADAL" clId="{4CAA1FF4-2D5A-4043-928B-504086BB030C}" dt="2022-12-19T16:44:02.078" v="8850" actId="20577"/>
        <pc:sldMkLst>
          <pc:docMk/>
          <pc:sldMk cId="1511395070" sldId="310"/>
        </pc:sldMkLst>
        <pc:picChg chg="mod">
          <ac:chgData name="Marie Ahlberg" userId="5029f755-04d2-4d74-bbbb-0129ce8e4c75" providerId="ADAL" clId="{4CAA1FF4-2D5A-4043-928B-504086BB030C}" dt="2022-10-27T09:42:53.218" v="7785" actId="1076"/>
          <ac:picMkLst>
            <pc:docMk/>
            <pc:sldMk cId="1511395070" sldId="310"/>
            <ac:picMk id="9" creationId="{FDC358E4-C874-4E6C-9208-25B9DDF94B84}"/>
          </ac:picMkLst>
        </pc:picChg>
        <pc:cxnChg chg="add mod">
          <ac:chgData name="Marie Ahlberg" userId="5029f755-04d2-4d74-bbbb-0129ce8e4c75" providerId="ADAL" clId="{4CAA1FF4-2D5A-4043-928B-504086BB030C}" dt="2022-10-27T09:42:31.112" v="7781" actId="1076"/>
          <ac:cxnSpMkLst>
            <pc:docMk/>
            <pc:sldMk cId="1511395070" sldId="310"/>
            <ac:cxnSpMk id="4" creationId="{ABD18B0A-66BA-4F25-8C6C-A991A5DCA7A3}"/>
          </ac:cxnSpMkLst>
        </pc:cxnChg>
        <pc:cxnChg chg="add mod">
          <ac:chgData name="Marie Ahlberg" userId="5029f755-04d2-4d74-bbbb-0129ce8e4c75" providerId="ADAL" clId="{4CAA1FF4-2D5A-4043-928B-504086BB030C}" dt="2022-10-27T09:42:58.416" v="7786" actId="1076"/>
          <ac:cxnSpMkLst>
            <pc:docMk/>
            <pc:sldMk cId="1511395070" sldId="310"/>
            <ac:cxnSpMk id="10" creationId="{82A5ADFA-6D03-421D-BE74-057D773432D1}"/>
          </ac:cxnSpMkLst>
        </pc:cxnChg>
        <pc:cxnChg chg="add mod">
          <ac:chgData name="Marie Ahlberg" userId="5029f755-04d2-4d74-bbbb-0129ce8e4c75" providerId="ADAL" clId="{4CAA1FF4-2D5A-4043-928B-504086BB030C}" dt="2022-10-27T09:43:26.313" v="7795" actId="1076"/>
          <ac:cxnSpMkLst>
            <pc:docMk/>
            <pc:sldMk cId="1511395070" sldId="310"/>
            <ac:cxnSpMk id="11" creationId="{B4F049AD-D005-4984-B57A-25FE301F7D20}"/>
          </ac:cxnSpMkLst>
        </pc:cxnChg>
        <pc:cxnChg chg="add mod">
          <ac:chgData name="Marie Ahlberg" userId="5029f755-04d2-4d74-bbbb-0129ce8e4c75" providerId="ADAL" clId="{4CAA1FF4-2D5A-4043-928B-504086BB030C}" dt="2022-10-27T09:43:33.841" v="7797" actId="1076"/>
          <ac:cxnSpMkLst>
            <pc:docMk/>
            <pc:sldMk cId="1511395070" sldId="310"/>
            <ac:cxnSpMk id="14" creationId="{24D89B33-43E1-40AA-A5D2-60D46C256870}"/>
          </ac:cxnSpMkLst>
        </pc:cxnChg>
      </pc:sldChg>
      <pc:sldChg chg="del">
        <pc:chgData name="Marie Ahlberg" userId="5029f755-04d2-4d74-bbbb-0129ce8e4c75" providerId="ADAL" clId="{4CAA1FF4-2D5A-4043-928B-504086BB030C}" dt="2022-07-08T10:36:30.459" v="2732" actId="47"/>
        <pc:sldMkLst>
          <pc:docMk/>
          <pc:sldMk cId="2804931348" sldId="314"/>
        </pc:sldMkLst>
      </pc:sldChg>
      <pc:sldChg chg="del">
        <pc:chgData name="Marie Ahlberg" userId="5029f755-04d2-4d74-bbbb-0129ce8e4c75" providerId="ADAL" clId="{4CAA1FF4-2D5A-4043-928B-504086BB030C}" dt="2022-07-08T10:38:58.041" v="2778" actId="47"/>
        <pc:sldMkLst>
          <pc:docMk/>
          <pc:sldMk cId="1234107150" sldId="316"/>
        </pc:sldMkLst>
      </pc:sldChg>
      <pc:sldChg chg="delSp modSp mod addCm modCm modNotesTx">
        <pc:chgData name="Marie Ahlberg" userId="5029f755-04d2-4d74-bbbb-0129ce8e4c75" providerId="ADAL" clId="{4CAA1FF4-2D5A-4043-928B-504086BB030C}" dt="2022-12-19T16:43:31.725" v="8845" actId="20577"/>
        <pc:sldMkLst>
          <pc:docMk/>
          <pc:sldMk cId="1396377159" sldId="318"/>
        </pc:sldMkLst>
        <pc:spChg chg="mod">
          <ac:chgData name="Marie Ahlberg" userId="5029f755-04d2-4d74-bbbb-0129ce8e4c75" providerId="ADAL" clId="{4CAA1FF4-2D5A-4043-928B-504086BB030C}" dt="2022-12-19T15:52:45.448" v="8732" actId="20577"/>
          <ac:spMkLst>
            <pc:docMk/>
            <pc:sldMk cId="1396377159" sldId="318"/>
            <ac:spMk id="3" creationId="{3B5791FF-00B7-4D6F-B926-D9D4A4E4EE0F}"/>
          </ac:spMkLst>
        </pc:spChg>
        <pc:spChg chg="del">
          <ac:chgData name="Marie Ahlberg" userId="5029f755-04d2-4d74-bbbb-0129ce8e4c75" providerId="ADAL" clId="{4CAA1FF4-2D5A-4043-928B-504086BB030C}" dt="2022-07-08T13:17:04.928" v="6582" actId="478"/>
          <ac:spMkLst>
            <pc:docMk/>
            <pc:sldMk cId="1396377159" sldId="318"/>
            <ac:spMk id="6" creationId="{07B3CD8F-080C-4DDA-BC6D-33CA36735C7F}"/>
          </ac:spMkLst>
        </pc:spChg>
      </pc:sldChg>
      <pc:sldChg chg="delSp modSp mod modNotesTx">
        <pc:chgData name="Marie Ahlberg" userId="5029f755-04d2-4d74-bbbb-0129ce8e4c75" providerId="ADAL" clId="{4CAA1FF4-2D5A-4043-928B-504086BB030C}" dt="2022-12-19T16:43:28.282" v="8844" actId="20577"/>
        <pc:sldMkLst>
          <pc:docMk/>
          <pc:sldMk cId="2756496542" sldId="319"/>
        </pc:sldMkLst>
        <pc:spChg chg="mod">
          <ac:chgData name="Marie Ahlberg" userId="5029f755-04d2-4d74-bbbb-0129ce8e4c75" providerId="ADAL" clId="{4CAA1FF4-2D5A-4043-928B-504086BB030C}" dt="2022-12-19T15:53:57.246" v="8782" actId="20577"/>
          <ac:spMkLst>
            <pc:docMk/>
            <pc:sldMk cId="2756496542" sldId="319"/>
            <ac:spMk id="3" creationId="{00372491-6E08-449B-8CA9-EC2CE80E03B9}"/>
          </ac:spMkLst>
        </pc:spChg>
        <pc:spChg chg="del">
          <ac:chgData name="Marie Ahlberg" userId="5029f755-04d2-4d74-bbbb-0129ce8e4c75" providerId="ADAL" clId="{4CAA1FF4-2D5A-4043-928B-504086BB030C}" dt="2022-07-08T13:17:24.144" v="6587" actId="478"/>
          <ac:spMkLst>
            <pc:docMk/>
            <pc:sldMk cId="2756496542" sldId="319"/>
            <ac:spMk id="6" creationId="{8F80976A-DEB5-495A-BD1E-30719CA586CC}"/>
          </ac:spMkLst>
        </pc:spChg>
      </pc:sldChg>
      <pc:sldChg chg="delSp modSp mod modNotesTx">
        <pc:chgData name="Marie Ahlberg" userId="5029f755-04d2-4d74-bbbb-0129ce8e4c75" providerId="ADAL" clId="{4CAA1FF4-2D5A-4043-928B-504086BB030C}" dt="2022-12-19T16:43:23.549" v="8843" actId="20577"/>
        <pc:sldMkLst>
          <pc:docMk/>
          <pc:sldMk cId="4160925534" sldId="320"/>
        </pc:sldMkLst>
        <pc:spChg chg="mod">
          <ac:chgData name="Marie Ahlberg" userId="5029f755-04d2-4d74-bbbb-0129ce8e4c75" providerId="ADAL" clId="{4CAA1FF4-2D5A-4043-928B-504086BB030C}" dt="2022-12-19T15:54:20.688" v="8799" actId="20577"/>
          <ac:spMkLst>
            <pc:docMk/>
            <pc:sldMk cId="4160925534" sldId="320"/>
            <ac:spMk id="3" creationId="{EE9902CA-1AC9-4D20-9081-B672FB4F829A}"/>
          </ac:spMkLst>
        </pc:spChg>
        <pc:spChg chg="del">
          <ac:chgData name="Marie Ahlberg" userId="5029f755-04d2-4d74-bbbb-0129ce8e4c75" providerId="ADAL" clId="{4CAA1FF4-2D5A-4043-928B-504086BB030C}" dt="2022-07-08T13:17:48.416" v="6618" actId="478"/>
          <ac:spMkLst>
            <pc:docMk/>
            <pc:sldMk cId="4160925534" sldId="320"/>
            <ac:spMk id="6" creationId="{9B9C532D-42E7-4830-AF6A-24CE9A3A5B8A}"/>
          </ac:spMkLst>
        </pc:spChg>
      </pc:sldChg>
      <pc:sldChg chg="del">
        <pc:chgData name="Marie Ahlberg" userId="5029f755-04d2-4d74-bbbb-0129ce8e4c75" providerId="ADAL" clId="{4CAA1FF4-2D5A-4043-928B-504086BB030C}" dt="2022-07-08T10:38:45.845" v="2777" actId="47"/>
        <pc:sldMkLst>
          <pc:docMk/>
          <pc:sldMk cId="1689028220" sldId="321"/>
        </pc:sldMkLst>
      </pc:sldChg>
      <pc:sldChg chg="modSp mod ord modNotesTx">
        <pc:chgData name="Marie Ahlberg" userId="5029f755-04d2-4d74-bbbb-0129ce8e4c75" providerId="ADAL" clId="{4CAA1FF4-2D5A-4043-928B-504086BB030C}" dt="2022-08-30T07:48:00.235" v="7492" actId="20577"/>
        <pc:sldMkLst>
          <pc:docMk/>
          <pc:sldMk cId="3645798174" sldId="322"/>
        </pc:sldMkLst>
        <pc:spChg chg="mod">
          <ac:chgData name="Marie Ahlberg" userId="5029f755-04d2-4d74-bbbb-0129ce8e4c75" providerId="ADAL" clId="{4CAA1FF4-2D5A-4043-928B-504086BB030C}" dt="2022-07-08T12:12:38.868" v="3942" actId="20577"/>
          <ac:spMkLst>
            <pc:docMk/>
            <pc:sldMk cId="3645798174" sldId="322"/>
            <ac:spMk id="2" creationId="{37CC3E5A-7A19-49FC-9B85-1F8B72AE0EE0}"/>
          </ac:spMkLst>
        </pc:spChg>
        <pc:spChg chg="mod">
          <ac:chgData name="Marie Ahlberg" userId="5029f755-04d2-4d74-bbbb-0129ce8e4c75" providerId="ADAL" clId="{4CAA1FF4-2D5A-4043-928B-504086BB030C}" dt="2022-08-30T07:48:00.235" v="7492" actId="20577"/>
          <ac:spMkLst>
            <pc:docMk/>
            <pc:sldMk cId="3645798174" sldId="322"/>
            <ac:spMk id="3" creationId="{41F1EE8A-5F87-45E6-827D-FF5E64FDB0F9}"/>
          </ac:spMkLst>
        </pc:spChg>
      </pc:sldChg>
      <pc:sldChg chg="modSp mod ord modNotesTx">
        <pc:chgData name="Marie Ahlberg" userId="5029f755-04d2-4d74-bbbb-0129ce8e4c75" providerId="ADAL" clId="{4CAA1FF4-2D5A-4043-928B-504086BB030C}" dt="2022-07-08T12:57:06.227" v="5239"/>
        <pc:sldMkLst>
          <pc:docMk/>
          <pc:sldMk cId="2638453118" sldId="323"/>
        </pc:sldMkLst>
        <pc:spChg chg="mod">
          <ac:chgData name="Marie Ahlberg" userId="5029f755-04d2-4d74-bbbb-0129ce8e4c75" providerId="ADAL" clId="{4CAA1FF4-2D5A-4043-928B-504086BB030C}" dt="2022-07-08T12:17:51.559" v="3967" actId="20577"/>
          <ac:spMkLst>
            <pc:docMk/>
            <pc:sldMk cId="2638453118" sldId="323"/>
            <ac:spMk id="2" creationId="{5B6F32B8-6CAA-4F8E-8F1C-00B0BD7C9E0F}"/>
          </ac:spMkLst>
        </pc:spChg>
      </pc:sldChg>
      <pc:sldChg chg="delSp modSp mod modNotesTx">
        <pc:chgData name="Marie Ahlberg" userId="5029f755-04d2-4d74-bbbb-0129ce8e4c75" providerId="ADAL" clId="{4CAA1FF4-2D5A-4043-928B-504086BB030C}" dt="2022-12-19T15:55:53.767" v="8841" actId="20577"/>
        <pc:sldMkLst>
          <pc:docMk/>
          <pc:sldMk cId="2408836271" sldId="324"/>
        </pc:sldMkLst>
        <pc:spChg chg="mod">
          <ac:chgData name="Marie Ahlberg" userId="5029f755-04d2-4d74-bbbb-0129ce8e4c75" providerId="ADAL" clId="{4CAA1FF4-2D5A-4043-928B-504086BB030C}" dt="2022-12-19T15:54:43.437" v="8809" actId="20577"/>
          <ac:spMkLst>
            <pc:docMk/>
            <pc:sldMk cId="2408836271" sldId="324"/>
            <ac:spMk id="3" creationId="{505582D3-9712-452F-9419-6399133CDC55}"/>
          </ac:spMkLst>
        </pc:spChg>
        <pc:spChg chg="del mod">
          <ac:chgData name="Marie Ahlberg" userId="5029f755-04d2-4d74-bbbb-0129ce8e4c75" providerId="ADAL" clId="{4CAA1FF4-2D5A-4043-928B-504086BB030C}" dt="2022-07-08T13:18:04.545" v="6626" actId="478"/>
          <ac:spMkLst>
            <pc:docMk/>
            <pc:sldMk cId="2408836271" sldId="324"/>
            <ac:spMk id="5" creationId="{A43259D3-B8A3-47E3-BA33-A6FC80E1207B}"/>
          </ac:spMkLst>
        </pc:spChg>
      </pc:sldChg>
      <pc:sldChg chg="del">
        <pc:chgData name="Marie Ahlberg" userId="5029f755-04d2-4d74-bbbb-0129ce8e4c75" providerId="ADAL" clId="{4CAA1FF4-2D5A-4043-928B-504086BB030C}" dt="2022-07-08T09:57:06.566" v="234" actId="47"/>
        <pc:sldMkLst>
          <pc:docMk/>
          <pc:sldMk cId="3175111534" sldId="325"/>
        </pc:sldMkLst>
      </pc:sldChg>
      <pc:sldChg chg="del">
        <pc:chgData name="Marie Ahlberg" userId="5029f755-04d2-4d74-bbbb-0129ce8e4c75" providerId="ADAL" clId="{4CAA1FF4-2D5A-4043-928B-504086BB030C}" dt="2022-07-08T09:46:54.511" v="221" actId="47"/>
        <pc:sldMkLst>
          <pc:docMk/>
          <pc:sldMk cId="4056314369" sldId="326"/>
        </pc:sldMkLst>
      </pc:sldChg>
      <pc:sldChg chg="delSp modSp mod modNotesTx">
        <pc:chgData name="Marie Ahlberg" userId="5029f755-04d2-4d74-bbbb-0129ce8e4c75" providerId="ADAL" clId="{4CAA1FF4-2D5A-4043-928B-504086BB030C}" dt="2022-07-08T09:58:31.699" v="272" actId="20577"/>
        <pc:sldMkLst>
          <pc:docMk/>
          <pc:sldMk cId="1344580118" sldId="328"/>
        </pc:sldMkLst>
        <pc:spChg chg="del mod">
          <ac:chgData name="Marie Ahlberg" userId="5029f755-04d2-4d74-bbbb-0129ce8e4c75" providerId="ADAL" clId="{4CAA1FF4-2D5A-4043-928B-504086BB030C}" dt="2022-07-08T09:58:08.181" v="264" actId="478"/>
          <ac:spMkLst>
            <pc:docMk/>
            <pc:sldMk cId="1344580118" sldId="328"/>
            <ac:spMk id="5" creationId="{AFE18387-5E62-41A2-AAAC-31447DD6BCFB}"/>
          </ac:spMkLst>
        </pc:spChg>
      </pc:sldChg>
      <pc:sldChg chg="ord addCm modCm modNotesTx">
        <pc:chgData name="Marie Ahlberg" userId="5029f755-04d2-4d74-bbbb-0129ce8e4c75" providerId="ADAL" clId="{4CAA1FF4-2D5A-4043-928B-504086BB030C}" dt="2022-12-19T16:43:46.433" v="8847" actId="20577"/>
        <pc:sldMkLst>
          <pc:docMk/>
          <pc:sldMk cId="2874483370" sldId="331"/>
        </pc:sldMkLst>
      </pc:sldChg>
      <pc:sldChg chg="modSp del mod">
        <pc:chgData name="Marie Ahlberg" userId="5029f755-04d2-4d74-bbbb-0129ce8e4c75" providerId="ADAL" clId="{4CAA1FF4-2D5A-4043-928B-504086BB030C}" dt="2022-07-08T09:59:30.234" v="274" actId="47"/>
        <pc:sldMkLst>
          <pc:docMk/>
          <pc:sldMk cId="2558059071" sldId="333"/>
        </pc:sldMkLst>
        <pc:picChg chg="mod">
          <ac:chgData name="Marie Ahlberg" userId="5029f755-04d2-4d74-bbbb-0129ce8e4c75" providerId="ADAL" clId="{4CAA1FF4-2D5A-4043-928B-504086BB030C}" dt="2022-07-08T09:59:28.096" v="273" actId="1076"/>
          <ac:picMkLst>
            <pc:docMk/>
            <pc:sldMk cId="2558059071" sldId="333"/>
            <ac:picMk id="5" creationId="{71746B78-86E8-4904-8150-A1694CAF81C6}"/>
          </ac:picMkLst>
        </pc:picChg>
      </pc:sldChg>
      <pc:sldChg chg="delSp modSp mod ord modNotesTx">
        <pc:chgData name="Marie Ahlberg" userId="5029f755-04d2-4d74-bbbb-0129ce8e4c75" providerId="ADAL" clId="{4CAA1FF4-2D5A-4043-928B-504086BB030C}" dt="2022-12-19T16:43:58.298" v="8849" actId="20577"/>
        <pc:sldMkLst>
          <pc:docMk/>
          <pc:sldMk cId="756888422" sldId="335"/>
        </pc:sldMkLst>
        <pc:spChg chg="mod">
          <ac:chgData name="Marie Ahlberg" userId="5029f755-04d2-4d74-bbbb-0129ce8e4c75" providerId="ADAL" clId="{4CAA1FF4-2D5A-4043-928B-504086BB030C}" dt="2022-07-08T11:18:13.794" v="3153" actId="20577"/>
          <ac:spMkLst>
            <pc:docMk/>
            <pc:sldMk cId="756888422" sldId="335"/>
            <ac:spMk id="2" creationId="{A15DE09F-2651-4722-B138-A837581D3ECE}"/>
          </ac:spMkLst>
        </pc:spChg>
        <pc:spChg chg="del mod">
          <ac:chgData name="Marie Ahlberg" userId="5029f755-04d2-4d74-bbbb-0129ce8e4c75" providerId="ADAL" clId="{4CAA1FF4-2D5A-4043-928B-504086BB030C}" dt="2022-07-08T11:11:17.323" v="2825" actId="478"/>
          <ac:spMkLst>
            <pc:docMk/>
            <pc:sldMk cId="756888422" sldId="335"/>
            <ac:spMk id="7" creationId="{299F5A15-8815-4EB7-80DB-38AC8E35B389}"/>
          </ac:spMkLst>
        </pc:spChg>
        <pc:spChg chg="mod">
          <ac:chgData name="Marie Ahlberg" userId="5029f755-04d2-4d74-bbbb-0129ce8e4c75" providerId="ADAL" clId="{4CAA1FF4-2D5A-4043-928B-504086BB030C}" dt="2022-12-19T15:47:46.476" v="8679" actId="14100"/>
          <ac:spMkLst>
            <pc:docMk/>
            <pc:sldMk cId="756888422" sldId="335"/>
            <ac:spMk id="8" creationId="{3FE0EC92-8CF6-4236-92C9-9E413766376A}"/>
          </ac:spMkLst>
        </pc:spChg>
        <pc:spChg chg="del mod">
          <ac:chgData name="Marie Ahlberg" userId="5029f755-04d2-4d74-bbbb-0129ce8e4c75" providerId="ADAL" clId="{4CAA1FF4-2D5A-4043-928B-504086BB030C}" dt="2022-12-19T15:47:37.604" v="8677" actId="478"/>
          <ac:spMkLst>
            <pc:docMk/>
            <pc:sldMk cId="756888422" sldId="335"/>
            <ac:spMk id="9" creationId="{2302E648-9708-429A-A94B-D8C17415F4F7}"/>
          </ac:spMkLst>
        </pc:spChg>
        <pc:spChg chg="mod">
          <ac:chgData name="Marie Ahlberg" userId="5029f755-04d2-4d74-bbbb-0129ce8e4c75" providerId="ADAL" clId="{4CAA1FF4-2D5A-4043-928B-504086BB030C}" dt="2022-07-08T11:12:31.546" v="2894" actId="1076"/>
          <ac:spMkLst>
            <pc:docMk/>
            <pc:sldMk cId="756888422" sldId="335"/>
            <ac:spMk id="12" creationId="{7A906081-B65D-49E6-A2AE-686BAE5D6000}"/>
          </ac:spMkLst>
        </pc:spChg>
      </pc:sldChg>
      <pc:sldChg chg="del">
        <pc:chgData name="Marie Ahlberg" userId="5029f755-04d2-4d74-bbbb-0129ce8e4c75" providerId="ADAL" clId="{4CAA1FF4-2D5A-4043-928B-504086BB030C}" dt="2022-07-08T10:38:28.594" v="2776" actId="47"/>
        <pc:sldMkLst>
          <pc:docMk/>
          <pc:sldMk cId="2478368005" sldId="338"/>
        </pc:sldMkLst>
      </pc:sldChg>
      <pc:sldChg chg="modSp del mod">
        <pc:chgData name="Marie Ahlberg" userId="5029f755-04d2-4d74-bbbb-0129ce8e4c75" providerId="ADAL" clId="{4CAA1FF4-2D5A-4043-928B-504086BB030C}" dt="2022-07-08T11:19:42.556" v="3194" actId="47"/>
        <pc:sldMkLst>
          <pc:docMk/>
          <pc:sldMk cId="2832874303" sldId="339"/>
        </pc:sldMkLst>
        <pc:spChg chg="mod">
          <ac:chgData name="Marie Ahlberg" userId="5029f755-04d2-4d74-bbbb-0129ce8e4c75" providerId="ADAL" clId="{4CAA1FF4-2D5A-4043-928B-504086BB030C}" dt="2022-07-08T11:14:53.905" v="2987" actId="21"/>
          <ac:spMkLst>
            <pc:docMk/>
            <pc:sldMk cId="2832874303" sldId="339"/>
            <ac:spMk id="6" creationId="{A27E313C-47BB-4BA5-B399-CCE57D98E441}"/>
          </ac:spMkLst>
        </pc:spChg>
        <pc:spChg chg="mod">
          <ac:chgData name="Marie Ahlberg" userId="5029f755-04d2-4d74-bbbb-0129ce8e4c75" providerId="ADAL" clId="{4CAA1FF4-2D5A-4043-928B-504086BB030C}" dt="2022-07-08T11:17:17.212" v="3105" actId="21"/>
          <ac:spMkLst>
            <pc:docMk/>
            <pc:sldMk cId="2832874303" sldId="339"/>
            <ac:spMk id="7" creationId="{BCEEAC7C-1E9C-4550-85C2-1E13F1514A32}"/>
          </ac:spMkLst>
        </pc:spChg>
      </pc:sldChg>
      <pc:sldChg chg="modSp del mod">
        <pc:chgData name="Marie Ahlberg" userId="5029f755-04d2-4d74-bbbb-0129ce8e4c75" providerId="ADAL" clId="{4CAA1FF4-2D5A-4043-928B-504086BB030C}" dt="2022-07-08T12:35:29.636" v="4389" actId="47"/>
        <pc:sldMkLst>
          <pc:docMk/>
          <pc:sldMk cId="3861137603" sldId="340"/>
        </pc:sldMkLst>
        <pc:spChg chg="mod">
          <ac:chgData name="Marie Ahlberg" userId="5029f755-04d2-4d74-bbbb-0129ce8e4c75" providerId="ADAL" clId="{4CAA1FF4-2D5A-4043-928B-504086BB030C}" dt="2022-07-08T12:32:58.399" v="4281" actId="21"/>
          <ac:spMkLst>
            <pc:docMk/>
            <pc:sldMk cId="3861137603" sldId="340"/>
            <ac:spMk id="6" creationId="{A27E313C-47BB-4BA5-B399-CCE57D98E441}"/>
          </ac:spMkLst>
        </pc:spChg>
        <pc:spChg chg="mod">
          <ac:chgData name="Marie Ahlberg" userId="5029f755-04d2-4d74-bbbb-0129ce8e4c75" providerId="ADAL" clId="{4CAA1FF4-2D5A-4043-928B-504086BB030C}" dt="2022-07-08T12:35:12.340" v="4386" actId="21"/>
          <ac:spMkLst>
            <pc:docMk/>
            <pc:sldMk cId="3861137603" sldId="340"/>
            <ac:spMk id="7" creationId="{BCEEAC7C-1E9C-4550-85C2-1E13F1514A32}"/>
          </ac:spMkLst>
        </pc:spChg>
      </pc:sldChg>
      <pc:sldChg chg="ord">
        <pc:chgData name="Marie Ahlberg" userId="5029f755-04d2-4d74-bbbb-0129ce8e4c75" providerId="ADAL" clId="{4CAA1FF4-2D5A-4043-928B-504086BB030C}" dt="2022-07-08T09:47:07.607" v="226"/>
        <pc:sldMkLst>
          <pc:docMk/>
          <pc:sldMk cId="3318983328" sldId="341"/>
        </pc:sldMkLst>
      </pc:sldChg>
      <pc:sldChg chg="ord">
        <pc:chgData name="Marie Ahlberg" userId="5029f755-04d2-4d74-bbbb-0129ce8e4c75" providerId="ADAL" clId="{4CAA1FF4-2D5A-4043-928B-504086BB030C}" dt="2022-07-08T09:47:10.327" v="228"/>
        <pc:sldMkLst>
          <pc:docMk/>
          <pc:sldMk cId="570643114" sldId="344"/>
        </pc:sldMkLst>
      </pc:sldChg>
      <pc:sldChg chg="ord addCm">
        <pc:chgData name="Marie Ahlberg" userId="5029f755-04d2-4d74-bbbb-0129ce8e4c75" providerId="ADAL" clId="{4CAA1FF4-2D5A-4043-928B-504086BB030C}" dt="2022-08-30T07:04:00.775" v="7312" actId="1589"/>
        <pc:sldMkLst>
          <pc:docMk/>
          <pc:sldMk cId="2384464404" sldId="345"/>
        </pc:sldMkLst>
      </pc:sldChg>
      <pc:sldChg chg="modSp mod ord modNotesTx">
        <pc:chgData name="Marie Ahlberg" userId="5029f755-04d2-4d74-bbbb-0129ce8e4c75" providerId="ADAL" clId="{4CAA1FF4-2D5A-4043-928B-504086BB030C}" dt="2022-12-19T15:24:12.396" v="8607" actId="20577"/>
        <pc:sldMkLst>
          <pc:docMk/>
          <pc:sldMk cId="384955821" sldId="349"/>
        </pc:sldMkLst>
        <pc:spChg chg="mod">
          <ac:chgData name="Marie Ahlberg" userId="5029f755-04d2-4d74-bbbb-0129ce8e4c75" providerId="ADAL" clId="{4CAA1FF4-2D5A-4043-928B-504086BB030C}" dt="2022-12-06T23:26:23.944" v="8598" actId="20577"/>
          <ac:spMkLst>
            <pc:docMk/>
            <pc:sldMk cId="384955821" sldId="349"/>
            <ac:spMk id="4" creationId="{7917E4A1-FE11-141E-CFC2-AE25B9A228BA}"/>
          </ac:spMkLst>
        </pc:spChg>
      </pc:sldChg>
      <pc:sldChg chg="modSp mod ord modNotesTx">
        <pc:chgData name="Marie Ahlberg" userId="5029f755-04d2-4d74-bbbb-0129ce8e4c75" providerId="ADAL" clId="{4CAA1FF4-2D5A-4043-928B-504086BB030C}" dt="2022-10-09T08:58:47.880" v="7513" actId="20577"/>
        <pc:sldMkLst>
          <pc:docMk/>
          <pc:sldMk cId="215384682" sldId="418"/>
        </pc:sldMkLst>
        <pc:spChg chg="mod">
          <ac:chgData name="Marie Ahlberg" userId="5029f755-04d2-4d74-bbbb-0129ce8e4c75" providerId="ADAL" clId="{4CAA1FF4-2D5A-4043-928B-504086BB030C}" dt="2022-07-08T09:40:59.081" v="24" actId="20577"/>
          <ac:spMkLst>
            <pc:docMk/>
            <pc:sldMk cId="215384682" sldId="418"/>
            <ac:spMk id="2" creationId="{AADC6A7A-CE1C-4D63-942D-3A530032DD4B}"/>
          </ac:spMkLst>
        </pc:spChg>
      </pc:sldChg>
      <pc:sldChg chg="modSp mod ord addCm modCm modNotesTx">
        <pc:chgData name="Marie Ahlberg" userId="5029f755-04d2-4d74-bbbb-0129ce8e4c75" providerId="ADAL" clId="{4CAA1FF4-2D5A-4043-928B-504086BB030C}" dt="2022-12-19T15:56:06.517" v="8842"/>
        <pc:sldMkLst>
          <pc:docMk/>
          <pc:sldMk cId="3571693340" sldId="427"/>
        </pc:sldMkLst>
        <pc:spChg chg="mod">
          <ac:chgData name="Marie Ahlberg" userId="5029f755-04d2-4d74-bbbb-0129ce8e4c75" providerId="ADAL" clId="{4CAA1FF4-2D5A-4043-928B-504086BB030C}" dt="2022-07-08T11:25:22.753" v="3621" actId="1076"/>
          <ac:spMkLst>
            <pc:docMk/>
            <pc:sldMk cId="3571693340" sldId="427"/>
            <ac:spMk id="2" creationId="{4EE9999D-79AF-4409-9EB0-08BEC624C5AD}"/>
          </ac:spMkLst>
        </pc:spChg>
        <pc:spChg chg="mod">
          <ac:chgData name="Marie Ahlberg" userId="5029f755-04d2-4d74-bbbb-0129ce8e4c75" providerId="ADAL" clId="{4CAA1FF4-2D5A-4043-928B-504086BB030C}" dt="2022-07-08T11:25:11.640" v="3618" actId="14100"/>
          <ac:spMkLst>
            <pc:docMk/>
            <pc:sldMk cId="3571693340" sldId="427"/>
            <ac:spMk id="6" creationId="{56ACD234-E931-41CD-8338-90F0D7D811F0}"/>
          </ac:spMkLst>
        </pc:spChg>
        <pc:spChg chg="mod">
          <ac:chgData name="Marie Ahlberg" userId="5029f755-04d2-4d74-bbbb-0129ce8e4c75" providerId="ADAL" clId="{4CAA1FF4-2D5A-4043-928B-504086BB030C}" dt="2022-07-08T12:10:18.390" v="3935" actId="20577"/>
          <ac:spMkLst>
            <pc:docMk/>
            <pc:sldMk cId="3571693340" sldId="427"/>
            <ac:spMk id="7" creationId="{05FF8573-234C-4D81-A463-C72CEDFD38F5}"/>
          </ac:spMkLst>
        </pc:spChg>
      </pc:sldChg>
      <pc:sldChg chg="del">
        <pc:chgData name="Marie Ahlberg" userId="5029f755-04d2-4d74-bbbb-0129ce8e4c75" providerId="ADAL" clId="{4CAA1FF4-2D5A-4043-928B-504086BB030C}" dt="2022-07-08T09:46:06.445" v="215" actId="47"/>
        <pc:sldMkLst>
          <pc:docMk/>
          <pc:sldMk cId="419893501" sldId="432"/>
        </pc:sldMkLst>
      </pc:sldChg>
      <pc:sldChg chg="del">
        <pc:chgData name="Marie Ahlberg" userId="5029f755-04d2-4d74-bbbb-0129ce8e4c75" providerId="ADAL" clId="{4CAA1FF4-2D5A-4043-928B-504086BB030C}" dt="2022-07-08T09:41:11.617" v="25" actId="47"/>
        <pc:sldMkLst>
          <pc:docMk/>
          <pc:sldMk cId="2344082647" sldId="434"/>
        </pc:sldMkLst>
      </pc:sldChg>
      <pc:sldChg chg="del">
        <pc:chgData name="Marie Ahlberg" userId="5029f755-04d2-4d74-bbbb-0129ce8e4c75" providerId="ADAL" clId="{4CAA1FF4-2D5A-4043-928B-504086BB030C}" dt="2022-07-08T09:46:06.445" v="215" actId="47"/>
        <pc:sldMkLst>
          <pc:docMk/>
          <pc:sldMk cId="955480923" sldId="439"/>
        </pc:sldMkLst>
      </pc:sldChg>
      <pc:sldChg chg="del">
        <pc:chgData name="Marie Ahlberg" userId="5029f755-04d2-4d74-bbbb-0129ce8e4c75" providerId="ADAL" clId="{4CAA1FF4-2D5A-4043-928B-504086BB030C}" dt="2022-07-08T09:46:06.445" v="215" actId="47"/>
        <pc:sldMkLst>
          <pc:docMk/>
          <pc:sldMk cId="2624878617" sldId="440"/>
        </pc:sldMkLst>
      </pc:sldChg>
      <pc:sldChg chg="del">
        <pc:chgData name="Marie Ahlberg" userId="5029f755-04d2-4d74-bbbb-0129ce8e4c75" providerId="ADAL" clId="{4CAA1FF4-2D5A-4043-928B-504086BB030C}" dt="2022-07-08T09:46:06.445" v="215" actId="47"/>
        <pc:sldMkLst>
          <pc:docMk/>
          <pc:sldMk cId="1587099415" sldId="441"/>
        </pc:sldMkLst>
      </pc:sldChg>
      <pc:sldChg chg="del">
        <pc:chgData name="Marie Ahlberg" userId="5029f755-04d2-4d74-bbbb-0129ce8e4c75" providerId="ADAL" clId="{4CAA1FF4-2D5A-4043-928B-504086BB030C}" dt="2022-07-08T09:41:17.580" v="27" actId="47"/>
        <pc:sldMkLst>
          <pc:docMk/>
          <pc:sldMk cId="3738085741" sldId="442"/>
        </pc:sldMkLst>
      </pc:sldChg>
      <pc:sldChg chg="modSp mod">
        <pc:chgData name="Marie Ahlberg" userId="5029f755-04d2-4d74-bbbb-0129ce8e4c75" providerId="ADAL" clId="{4CAA1FF4-2D5A-4043-928B-504086BB030C}" dt="2022-07-08T12:38:56.861" v="4593" actId="20577"/>
        <pc:sldMkLst>
          <pc:docMk/>
          <pc:sldMk cId="3134539416" sldId="579"/>
        </pc:sldMkLst>
        <pc:spChg chg="mod">
          <ac:chgData name="Marie Ahlberg" userId="5029f755-04d2-4d74-bbbb-0129ce8e4c75" providerId="ADAL" clId="{4CAA1FF4-2D5A-4043-928B-504086BB030C}" dt="2022-07-08T12:38:56.861" v="4593" actId="20577"/>
          <ac:spMkLst>
            <pc:docMk/>
            <pc:sldMk cId="3134539416" sldId="579"/>
            <ac:spMk id="2" creationId="{AADC6A7A-CE1C-4D63-942D-3A530032DD4B}"/>
          </ac:spMkLst>
        </pc:spChg>
      </pc:sldChg>
      <pc:sldChg chg="modSp mod modNotesTx">
        <pc:chgData name="Marie Ahlberg" userId="5029f755-04d2-4d74-bbbb-0129ce8e4c75" providerId="ADAL" clId="{4CAA1FF4-2D5A-4043-928B-504086BB030C}" dt="2022-12-06T23:19:38.322" v="8592" actId="20577"/>
        <pc:sldMkLst>
          <pc:docMk/>
          <pc:sldMk cId="3271878425" sldId="617"/>
        </pc:sldMkLst>
        <pc:spChg chg="mod">
          <ac:chgData name="Marie Ahlberg" userId="5029f755-04d2-4d74-bbbb-0129ce8e4c75" providerId="ADAL" clId="{4CAA1FF4-2D5A-4043-928B-504086BB030C}" dt="2022-12-06T23:17:37.084" v="8564" actId="1076"/>
          <ac:spMkLst>
            <pc:docMk/>
            <pc:sldMk cId="3271878425" sldId="617"/>
            <ac:spMk id="2" creationId="{F28A089D-69A7-46F9-8F11-6F679DF00813}"/>
          </ac:spMkLst>
        </pc:spChg>
        <pc:spChg chg="mod">
          <ac:chgData name="Marie Ahlberg" userId="5029f755-04d2-4d74-bbbb-0129ce8e4c75" providerId="ADAL" clId="{4CAA1FF4-2D5A-4043-928B-504086BB030C}" dt="2022-12-06T23:19:38.322" v="8592" actId="20577"/>
          <ac:spMkLst>
            <pc:docMk/>
            <pc:sldMk cId="3271878425" sldId="617"/>
            <ac:spMk id="13" creationId="{D475C92B-0300-486A-9219-9C5D7D5ADA54}"/>
          </ac:spMkLst>
        </pc:spChg>
      </pc:sldChg>
      <pc:sldChg chg="del">
        <pc:chgData name="Marie Ahlberg" userId="5029f755-04d2-4d74-bbbb-0129ce8e4c75" providerId="ADAL" clId="{4CAA1FF4-2D5A-4043-928B-504086BB030C}" dt="2022-07-08T10:40:08.700" v="2800" actId="47"/>
        <pc:sldMkLst>
          <pc:docMk/>
          <pc:sldMk cId="537837740" sldId="629"/>
        </pc:sldMkLst>
      </pc:sldChg>
      <pc:sldChg chg="del mod modShow">
        <pc:chgData name="Marie Ahlberg" userId="5029f755-04d2-4d74-bbbb-0129ce8e4c75" providerId="ADAL" clId="{4CAA1FF4-2D5A-4043-928B-504086BB030C}" dt="2022-10-09T09:08:42.409" v="7537" actId="47"/>
        <pc:sldMkLst>
          <pc:docMk/>
          <pc:sldMk cId="1508113778" sldId="633"/>
        </pc:sldMkLst>
      </pc:sldChg>
      <pc:sldChg chg="new del">
        <pc:chgData name="Marie Ahlberg" userId="5029f755-04d2-4d74-bbbb-0129ce8e4c75" providerId="ADAL" clId="{4CAA1FF4-2D5A-4043-928B-504086BB030C}" dt="2022-07-08T12:39:33.779" v="4649" actId="47"/>
        <pc:sldMkLst>
          <pc:docMk/>
          <pc:sldMk cId="1498362072" sldId="634"/>
        </pc:sldMkLst>
      </pc:sldChg>
      <pc:sldChg chg="modSp add mod addCm modCm modNotesTx">
        <pc:chgData name="Marie Ahlberg" userId="5029f755-04d2-4d74-bbbb-0129ce8e4c75" providerId="ADAL" clId="{4CAA1FF4-2D5A-4043-928B-504086BB030C}" dt="2022-11-24T08:24:59.772" v="8340" actId="20577"/>
        <pc:sldMkLst>
          <pc:docMk/>
          <pc:sldMk cId="1652443314" sldId="635"/>
        </pc:sldMkLst>
        <pc:spChg chg="mod">
          <ac:chgData name="Marie Ahlberg" userId="5029f755-04d2-4d74-bbbb-0129ce8e4c75" providerId="ADAL" clId="{4CAA1FF4-2D5A-4043-928B-504086BB030C}" dt="2022-10-27T09:52:11.117" v="8083" actId="20577"/>
          <ac:spMkLst>
            <pc:docMk/>
            <pc:sldMk cId="1652443314" sldId="635"/>
            <ac:spMk id="2" creationId="{D8E741C6-1A5C-42A5-8885-86EA30FA751A}"/>
          </ac:spMkLst>
        </pc:spChg>
        <pc:spChg chg="mod">
          <ac:chgData name="Marie Ahlberg" userId="5029f755-04d2-4d74-bbbb-0129ce8e4c75" providerId="ADAL" clId="{4CAA1FF4-2D5A-4043-928B-504086BB030C}" dt="2022-07-08T13:07:58.925" v="6060" actId="20577"/>
          <ac:spMkLst>
            <pc:docMk/>
            <pc:sldMk cId="1652443314" sldId="635"/>
            <ac:spMk id="3" creationId="{FACA1D95-1CB0-4583-B8CE-07C0EAF9D131}"/>
          </ac:spMkLst>
        </pc:spChg>
      </pc:sldChg>
      <pc:sldChg chg="modSp new mod ord addCm modCm modNotesTx">
        <pc:chgData name="Marie Ahlberg" userId="5029f755-04d2-4d74-bbbb-0129ce8e4c75" providerId="ADAL" clId="{4CAA1FF4-2D5A-4043-928B-504086BB030C}" dt="2022-12-19T16:43:40.474" v="8846" actId="20577"/>
        <pc:sldMkLst>
          <pc:docMk/>
          <pc:sldMk cId="1300734630" sldId="636"/>
        </pc:sldMkLst>
        <pc:spChg chg="mod">
          <ac:chgData name="Marie Ahlberg" userId="5029f755-04d2-4d74-bbbb-0129ce8e4c75" providerId="ADAL" clId="{4CAA1FF4-2D5A-4043-928B-504086BB030C}" dt="2022-07-08T12:58:58.546" v="5253" actId="20577"/>
          <ac:spMkLst>
            <pc:docMk/>
            <pc:sldMk cId="1300734630" sldId="636"/>
            <ac:spMk id="2" creationId="{E6BCD2AA-766C-452B-B5D5-C09926447262}"/>
          </ac:spMkLst>
        </pc:spChg>
        <pc:spChg chg="mod">
          <ac:chgData name="Marie Ahlberg" userId="5029f755-04d2-4d74-bbbb-0129ce8e4c75" providerId="ADAL" clId="{4CAA1FF4-2D5A-4043-928B-504086BB030C}" dt="2022-10-27T09:46:19.957" v="7873" actId="20577"/>
          <ac:spMkLst>
            <pc:docMk/>
            <pc:sldMk cId="1300734630" sldId="636"/>
            <ac:spMk id="3" creationId="{1B1917F7-04B0-43B3-B57B-A12127730955}"/>
          </ac:spMkLst>
        </pc:spChg>
      </pc:sldChg>
      <pc:sldChg chg="modSp add mod ord modNotesTx">
        <pc:chgData name="Marie Ahlberg" userId="5029f755-04d2-4d74-bbbb-0129ce8e4c75" providerId="ADAL" clId="{4CAA1FF4-2D5A-4043-928B-504086BB030C}" dt="2022-12-06T23:05:11.658" v="8356"/>
        <pc:sldMkLst>
          <pc:docMk/>
          <pc:sldMk cId="2194946036" sldId="637"/>
        </pc:sldMkLst>
        <pc:spChg chg="mod">
          <ac:chgData name="Marie Ahlberg" userId="5029f755-04d2-4d74-bbbb-0129ce8e4c75" providerId="ADAL" clId="{4CAA1FF4-2D5A-4043-928B-504086BB030C}" dt="2022-07-08T12:33:07.040" v="4295" actId="20577"/>
          <ac:spMkLst>
            <pc:docMk/>
            <pc:sldMk cId="2194946036" sldId="637"/>
            <ac:spMk id="2" creationId="{4EE9999D-79AF-4409-9EB0-08BEC624C5AD}"/>
          </ac:spMkLst>
        </pc:spChg>
        <pc:spChg chg="mod">
          <ac:chgData name="Marie Ahlberg" userId="5029f755-04d2-4d74-bbbb-0129ce8e4c75" providerId="ADAL" clId="{4CAA1FF4-2D5A-4043-928B-504086BB030C}" dt="2022-07-08T13:11:00.109" v="6191" actId="20577"/>
          <ac:spMkLst>
            <pc:docMk/>
            <pc:sldMk cId="2194946036" sldId="637"/>
            <ac:spMk id="6" creationId="{56ACD234-E931-41CD-8338-90F0D7D811F0}"/>
          </ac:spMkLst>
        </pc:spChg>
        <pc:spChg chg="mod">
          <ac:chgData name="Marie Ahlberg" userId="5029f755-04d2-4d74-bbbb-0129ce8e4c75" providerId="ADAL" clId="{4CAA1FF4-2D5A-4043-928B-504086BB030C}" dt="2022-07-08T13:12:24.485" v="6360" actId="14100"/>
          <ac:spMkLst>
            <pc:docMk/>
            <pc:sldMk cId="2194946036" sldId="637"/>
            <ac:spMk id="7" creationId="{05FF8573-234C-4D81-A463-C72CEDFD38F5}"/>
          </ac:spMkLst>
        </pc:spChg>
      </pc:sldChg>
      <pc:sldChg chg="add del mod ord modShow addCm modCm">
        <pc:chgData name="Marie Ahlberg" userId="5029f755-04d2-4d74-bbbb-0129ce8e4c75" providerId="ADAL" clId="{4CAA1FF4-2D5A-4043-928B-504086BB030C}" dt="2022-10-09T09:08:41.412" v="7536" actId="47"/>
        <pc:sldMkLst>
          <pc:docMk/>
          <pc:sldMk cId="1070282156" sldId="638"/>
        </pc:sldMkLst>
      </pc:sldChg>
      <pc:sldChg chg="modSp add del mod">
        <pc:chgData name="Marie Ahlberg" userId="5029f755-04d2-4d74-bbbb-0129ce8e4c75" providerId="ADAL" clId="{4CAA1FF4-2D5A-4043-928B-504086BB030C}" dt="2022-07-08T11:19:55.524" v="3195" actId="47"/>
        <pc:sldMkLst>
          <pc:docMk/>
          <pc:sldMk cId="4102652187" sldId="638"/>
        </pc:sldMkLst>
        <pc:spChg chg="mod">
          <ac:chgData name="Marie Ahlberg" userId="5029f755-04d2-4d74-bbbb-0129ce8e4c75" providerId="ADAL" clId="{4CAA1FF4-2D5A-4043-928B-504086BB030C}" dt="2022-07-08T11:17:46.939" v="3136" actId="21"/>
          <ac:spMkLst>
            <pc:docMk/>
            <pc:sldMk cId="4102652187" sldId="638"/>
            <ac:spMk id="2" creationId="{A15DE09F-2651-4722-B138-A837581D3ECE}"/>
          </ac:spMkLst>
        </pc:spChg>
        <pc:spChg chg="mod">
          <ac:chgData name="Marie Ahlberg" userId="5029f755-04d2-4d74-bbbb-0129ce8e4c75" providerId="ADAL" clId="{4CAA1FF4-2D5A-4043-928B-504086BB030C}" dt="2022-07-08T11:18:43.875" v="3155" actId="21"/>
          <ac:spMkLst>
            <pc:docMk/>
            <pc:sldMk cId="4102652187" sldId="638"/>
            <ac:spMk id="8" creationId="{3FE0EC92-8CF6-4236-92C9-9E413766376A}"/>
          </ac:spMkLst>
        </pc:spChg>
      </pc:sldChg>
      <pc:sldChg chg="add del">
        <pc:chgData name="Marie Ahlberg" userId="5029f755-04d2-4d74-bbbb-0129ce8e4c75" providerId="ADAL" clId="{4CAA1FF4-2D5A-4043-928B-504086BB030C}" dt="2022-07-08T12:38:37.298" v="4590" actId="2890"/>
        <pc:sldMkLst>
          <pc:docMk/>
          <pc:sldMk cId="27463437" sldId="639"/>
        </pc:sldMkLst>
      </pc:sldChg>
      <pc:sldChg chg="modSp add mod ord">
        <pc:chgData name="Marie Ahlberg" userId="5029f755-04d2-4d74-bbbb-0129ce8e4c75" providerId="ADAL" clId="{4CAA1FF4-2D5A-4043-928B-504086BB030C}" dt="2022-12-06T23:05:40.040" v="8391" actId="20577"/>
        <pc:sldMkLst>
          <pc:docMk/>
          <pc:sldMk cId="2042436250" sldId="639"/>
        </pc:sldMkLst>
        <pc:spChg chg="mod">
          <ac:chgData name="Marie Ahlberg" userId="5029f755-04d2-4d74-bbbb-0129ce8e4c75" providerId="ADAL" clId="{4CAA1FF4-2D5A-4043-928B-504086BB030C}" dt="2022-12-06T23:05:40.040" v="8391" actId="20577"/>
          <ac:spMkLst>
            <pc:docMk/>
            <pc:sldMk cId="2042436250" sldId="639"/>
            <ac:spMk id="2" creationId="{AADC6A7A-CE1C-4D63-942D-3A530032DD4B}"/>
          </ac:spMkLst>
        </pc:spChg>
      </pc:sldChg>
      <pc:sldChg chg="modSp add mod ord">
        <pc:chgData name="Marie Ahlberg" userId="5029f755-04d2-4d74-bbbb-0129ce8e4c75" providerId="ADAL" clId="{4CAA1FF4-2D5A-4043-928B-504086BB030C}" dt="2022-07-08T12:57:06.227" v="5239"/>
        <pc:sldMkLst>
          <pc:docMk/>
          <pc:sldMk cId="4244407134" sldId="640"/>
        </pc:sldMkLst>
        <pc:spChg chg="mod">
          <ac:chgData name="Marie Ahlberg" userId="5029f755-04d2-4d74-bbbb-0129ce8e4c75" providerId="ADAL" clId="{4CAA1FF4-2D5A-4043-928B-504086BB030C}" dt="2022-07-08T12:55:44.483" v="5193" actId="20577"/>
          <ac:spMkLst>
            <pc:docMk/>
            <pc:sldMk cId="4244407134" sldId="640"/>
            <ac:spMk id="2" creationId="{AADC6A7A-CE1C-4D63-942D-3A530032DD4B}"/>
          </ac:spMkLst>
        </pc:spChg>
      </pc:sldChg>
      <pc:sldChg chg="modSp add mod ord">
        <pc:chgData name="Marie Ahlberg" userId="5029f755-04d2-4d74-bbbb-0129ce8e4c75" providerId="ADAL" clId="{4CAA1FF4-2D5A-4043-928B-504086BB030C}" dt="2022-07-08T12:59:25.504" v="5257"/>
        <pc:sldMkLst>
          <pc:docMk/>
          <pc:sldMk cId="1886964329" sldId="641"/>
        </pc:sldMkLst>
        <pc:spChg chg="mod">
          <ac:chgData name="Marie Ahlberg" userId="5029f755-04d2-4d74-bbbb-0129ce8e4c75" providerId="ADAL" clId="{4CAA1FF4-2D5A-4043-928B-504086BB030C}" dt="2022-07-08T12:56:29.219" v="5237" actId="20577"/>
          <ac:spMkLst>
            <pc:docMk/>
            <pc:sldMk cId="1886964329" sldId="641"/>
            <ac:spMk id="2" creationId="{AADC6A7A-CE1C-4D63-942D-3A530032DD4B}"/>
          </ac:spMkLst>
        </pc:spChg>
      </pc:sldChg>
      <pc:sldChg chg="modSp add mod ord addCm modCm modNotesTx">
        <pc:chgData name="Marie Ahlberg" userId="5029f755-04d2-4d74-bbbb-0129ce8e4c75" providerId="ADAL" clId="{4CAA1FF4-2D5A-4043-928B-504086BB030C}" dt="2022-12-06T23:03:44.324" v="8350"/>
        <pc:sldMkLst>
          <pc:docMk/>
          <pc:sldMk cId="472067293" sldId="642"/>
        </pc:sldMkLst>
        <pc:spChg chg="mod">
          <ac:chgData name="Marie Ahlberg" userId="5029f755-04d2-4d74-bbbb-0129ce8e4c75" providerId="ADAL" clId="{4CAA1FF4-2D5A-4043-928B-504086BB030C}" dt="2022-10-27T09:53:19.156" v="8129" actId="20577"/>
          <ac:spMkLst>
            <pc:docMk/>
            <pc:sldMk cId="472067293" sldId="642"/>
            <ac:spMk id="2" creationId="{D8E741C6-1A5C-42A5-8885-86EA30FA751A}"/>
          </ac:spMkLst>
        </pc:spChg>
        <pc:spChg chg="mod">
          <ac:chgData name="Marie Ahlberg" userId="5029f755-04d2-4d74-bbbb-0129ce8e4c75" providerId="ADAL" clId="{4CAA1FF4-2D5A-4043-928B-504086BB030C}" dt="2022-08-30T07:40:15.680" v="7346" actId="20577"/>
          <ac:spMkLst>
            <pc:docMk/>
            <pc:sldMk cId="472067293" sldId="642"/>
            <ac:spMk id="3" creationId="{FACA1D95-1CB0-4583-B8CE-07C0EAF9D131}"/>
          </ac:spMkLst>
        </pc:spChg>
      </pc:sldChg>
      <pc:sldChg chg="add ord modNotesTx">
        <pc:chgData name="Marie Ahlberg" userId="5029f755-04d2-4d74-bbbb-0129ce8e4c75" providerId="ADAL" clId="{4CAA1FF4-2D5A-4043-928B-504086BB030C}" dt="2022-10-09T09:07:33.407" v="7530"/>
        <pc:sldMkLst>
          <pc:docMk/>
          <pc:sldMk cId="4288988870" sldId="643"/>
        </pc:sldMkLst>
      </pc:sldChg>
      <pc:sldChg chg="modSp new mod addCm">
        <pc:chgData name="Marie Ahlberg" userId="5029f755-04d2-4d74-bbbb-0129ce8e4c75" providerId="ADAL" clId="{4CAA1FF4-2D5A-4043-928B-504086BB030C}" dt="2022-10-12T07:38:55.491" v="7538" actId="1589"/>
        <pc:sldMkLst>
          <pc:docMk/>
          <pc:sldMk cId="2491165027" sldId="644"/>
        </pc:sldMkLst>
        <pc:spChg chg="mod">
          <ac:chgData name="Marie Ahlberg" userId="5029f755-04d2-4d74-bbbb-0129ce8e4c75" providerId="ADAL" clId="{4CAA1FF4-2D5A-4043-928B-504086BB030C}" dt="2022-07-08T13:16:28.428" v="6580"/>
          <ac:spMkLst>
            <pc:docMk/>
            <pc:sldMk cId="2491165027" sldId="644"/>
            <ac:spMk id="3" creationId="{CC8C3129-0224-4E6E-AB71-8CC1D6394ED2}"/>
          </ac:spMkLst>
        </pc:spChg>
      </pc:sldChg>
      <pc:sldChg chg="del">
        <pc:chgData name="Marie Ahlberg" userId="5029f755-04d2-4d74-bbbb-0129ce8e4c75" providerId="ADAL" clId="{4CAA1FF4-2D5A-4043-928B-504086BB030C}" dt="2022-10-09T09:08:10.926" v="7531"/>
        <pc:sldMkLst>
          <pc:docMk/>
          <pc:sldMk cId="3269444295" sldId="645"/>
        </pc:sldMkLst>
      </pc:sldChg>
      <pc:sldChg chg="del">
        <pc:chgData name="Marie Ahlberg" userId="5029f755-04d2-4d74-bbbb-0129ce8e4c75" providerId="ADAL" clId="{4CAA1FF4-2D5A-4043-928B-504086BB030C}" dt="2022-10-09T09:08:10.926" v="7531"/>
        <pc:sldMkLst>
          <pc:docMk/>
          <pc:sldMk cId="663351489" sldId="646"/>
        </pc:sldMkLst>
      </pc:sldChg>
      <pc:sldChg chg="new del">
        <pc:chgData name="Marie Ahlberg" userId="5029f755-04d2-4d74-bbbb-0129ce8e4c75" providerId="ADAL" clId="{4CAA1FF4-2D5A-4043-928B-504086BB030C}" dt="2022-10-27T09:56:17.938" v="8337" actId="2696"/>
        <pc:sldMkLst>
          <pc:docMk/>
          <pc:sldMk cId="3203525450" sldId="647"/>
        </pc:sldMkLst>
      </pc:sldChg>
      <pc:sldChg chg="modSp new mod ord">
        <pc:chgData name="Marie Ahlberg" userId="5029f755-04d2-4d74-bbbb-0129ce8e4c75" providerId="ADAL" clId="{4CAA1FF4-2D5A-4043-928B-504086BB030C}" dt="2022-10-27T09:56:15.085" v="8336"/>
        <pc:sldMkLst>
          <pc:docMk/>
          <pc:sldMk cId="2759306969" sldId="648"/>
        </pc:sldMkLst>
        <pc:spChg chg="mod">
          <ac:chgData name="Marie Ahlberg" userId="5029f755-04d2-4d74-bbbb-0129ce8e4c75" providerId="ADAL" clId="{4CAA1FF4-2D5A-4043-928B-504086BB030C}" dt="2022-10-27T09:56:06.326" v="8334" actId="20577"/>
          <ac:spMkLst>
            <pc:docMk/>
            <pc:sldMk cId="2759306969" sldId="648"/>
            <ac:spMk id="2" creationId="{AC15A48F-4348-4DFF-AC0F-179101D7F5FF}"/>
          </ac:spMkLst>
        </pc:spChg>
        <pc:spChg chg="mod">
          <ac:chgData name="Marie Ahlberg" userId="5029f755-04d2-4d74-bbbb-0129ce8e4c75" providerId="ADAL" clId="{4CAA1FF4-2D5A-4043-928B-504086BB030C}" dt="2022-10-27T09:55:51.727" v="8274"/>
          <ac:spMkLst>
            <pc:docMk/>
            <pc:sldMk cId="2759306969" sldId="648"/>
            <ac:spMk id="5" creationId="{8B5E2D1D-5ED7-495F-9AF6-8968CC48C7C1}"/>
          </ac:spMkLst>
        </pc:spChg>
      </pc:sldChg>
    </pc:docChg>
  </pc:docChgLst>
  <pc:docChgLst>
    <pc:chgData name="Mari Turos" userId="6b4f8cbd-48a1-49aa-bd28-389d9234375c" providerId="ADAL" clId="{9A320052-A69B-4C43-BA36-C16520CEC5D4}"/>
    <pc:docChg chg="undo custSel delSld modSld">
      <pc:chgData name="Mari Turos" userId="6b4f8cbd-48a1-49aa-bd28-389d9234375c" providerId="ADAL" clId="{9A320052-A69B-4C43-BA36-C16520CEC5D4}" dt="2022-12-05T12:18:27.230" v="4013" actId="1592"/>
      <pc:docMkLst>
        <pc:docMk/>
      </pc:docMkLst>
      <pc:sldChg chg="delSp modSp mod">
        <pc:chgData name="Mari Turos" userId="6b4f8cbd-48a1-49aa-bd28-389d9234375c" providerId="ADAL" clId="{9A320052-A69B-4C43-BA36-C16520CEC5D4}" dt="2022-10-11T11:41:31.723" v="3150" actId="20577"/>
        <pc:sldMkLst>
          <pc:docMk/>
          <pc:sldMk cId="354288844" sldId="302"/>
        </pc:sldMkLst>
        <pc:spChg chg="mod">
          <ac:chgData name="Mari Turos" userId="6b4f8cbd-48a1-49aa-bd28-389d9234375c" providerId="ADAL" clId="{9A320052-A69B-4C43-BA36-C16520CEC5D4}" dt="2022-10-11T11:41:06.604" v="3138" actId="20577"/>
          <ac:spMkLst>
            <pc:docMk/>
            <pc:sldMk cId="354288844" sldId="302"/>
            <ac:spMk id="2" creationId="{DE70C707-F9DB-4092-9778-03B295700F8B}"/>
          </ac:spMkLst>
        </pc:spChg>
        <pc:spChg chg="mod">
          <ac:chgData name="Mari Turos" userId="6b4f8cbd-48a1-49aa-bd28-389d9234375c" providerId="ADAL" clId="{9A320052-A69B-4C43-BA36-C16520CEC5D4}" dt="2022-10-11T11:41:31.723" v="3150" actId="20577"/>
          <ac:spMkLst>
            <pc:docMk/>
            <pc:sldMk cId="354288844" sldId="302"/>
            <ac:spMk id="3" creationId="{43D9940D-728B-4BFF-A081-66D34FEBC480}"/>
          </ac:spMkLst>
        </pc:spChg>
        <pc:spChg chg="del">
          <ac:chgData name="Mari Turos" userId="6b4f8cbd-48a1-49aa-bd28-389d9234375c" providerId="ADAL" clId="{9A320052-A69B-4C43-BA36-C16520CEC5D4}" dt="2022-08-18T12:07:21.825" v="2175" actId="478"/>
          <ac:spMkLst>
            <pc:docMk/>
            <pc:sldMk cId="354288844" sldId="302"/>
            <ac:spMk id="4" creationId="{43548716-B8AC-4259-A3B6-63DCC8C92115}"/>
          </ac:spMkLst>
        </pc:spChg>
      </pc:sldChg>
      <pc:sldChg chg="modSp del mod addCm delCm modCm">
        <pc:chgData name="Mari Turos" userId="6b4f8cbd-48a1-49aa-bd28-389d9234375c" providerId="ADAL" clId="{9A320052-A69B-4C43-BA36-C16520CEC5D4}" dt="2022-10-14T12:50:42.090" v="3746" actId="2696"/>
        <pc:sldMkLst>
          <pc:docMk/>
          <pc:sldMk cId="2404366633" sldId="303"/>
        </pc:sldMkLst>
        <pc:spChg chg="mod">
          <ac:chgData name="Mari Turos" userId="6b4f8cbd-48a1-49aa-bd28-389d9234375c" providerId="ADAL" clId="{9A320052-A69B-4C43-BA36-C16520CEC5D4}" dt="2022-10-14T12:41:12.827" v="3743" actId="20577"/>
          <ac:spMkLst>
            <pc:docMk/>
            <pc:sldMk cId="2404366633" sldId="303"/>
            <ac:spMk id="3" creationId="{E0A23594-F05E-4A54-9238-35ED7B4323B1}"/>
          </ac:spMkLst>
        </pc:spChg>
      </pc:sldChg>
      <pc:sldChg chg="delSp modSp mod delCm">
        <pc:chgData name="Mari Turos" userId="6b4f8cbd-48a1-49aa-bd28-389d9234375c" providerId="ADAL" clId="{9A320052-A69B-4C43-BA36-C16520CEC5D4}" dt="2022-12-05T11:44:41.319" v="3985" actId="1592"/>
        <pc:sldMkLst>
          <pc:docMk/>
          <pc:sldMk cId="2689824988" sldId="307"/>
        </pc:sldMkLst>
        <pc:spChg chg="mod">
          <ac:chgData name="Mari Turos" userId="6b4f8cbd-48a1-49aa-bd28-389d9234375c" providerId="ADAL" clId="{9A320052-A69B-4C43-BA36-C16520CEC5D4}" dt="2022-10-06T12:33:27.893" v="2767" actId="20577"/>
          <ac:spMkLst>
            <pc:docMk/>
            <pc:sldMk cId="2689824988" sldId="307"/>
            <ac:spMk id="3" creationId="{760F45DD-7B12-4068-AC95-7A39BEBCEE9A}"/>
          </ac:spMkLst>
        </pc:spChg>
        <pc:spChg chg="del">
          <ac:chgData name="Mari Turos" userId="6b4f8cbd-48a1-49aa-bd28-389d9234375c" providerId="ADAL" clId="{9A320052-A69B-4C43-BA36-C16520CEC5D4}" dt="2022-10-06T12:32:43.499" v="2744" actId="478"/>
          <ac:spMkLst>
            <pc:docMk/>
            <pc:sldMk cId="2689824988" sldId="307"/>
            <ac:spMk id="4" creationId="{01F9E878-E837-43C8-AAFB-FA3F02025E00}"/>
          </ac:spMkLst>
        </pc:spChg>
        <pc:spChg chg="del">
          <ac:chgData name="Mari Turos" userId="6b4f8cbd-48a1-49aa-bd28-389d9234375c" providerId="ADAL" clId="{9A320052-A69B-4C43-BA36-C16520CEC5D4}" dt="2022-08-18T11:45:07.180" v="1330" actId="478"/>
          <ac:spMkLst>
            <pc:docMk/>
            <pc:sldMk cId="2689824988" sldId="307"/>
            <ac:spMk id="5" creationId="{6807D7D6-49A1-4A4D-B38B-234C21F2EBF1}"/>
          </ac:spMkLst>
        </pc:spChg>
      </pc:sldChg>
      <pc:sldChg chg="addSp delSp modSp mod">
        <pc:chgData name="Mari Turos" userId="6b4f8cbd-48a1-49aa-bd28-389d9234375c" providerId="ADAL" clId="{9A320052-A69B-4C43-BA36-C16520CEC5D4}" dt="2022-10-06T11:58:29.416" v="2582" actId="1035"/>
        <pc:sldMkLst>
          <pc:docMk/>
          <pc:sldMk cId="2243324352" sldId="309"/>
        </pc:sldMkLst>
        <pc:spChg chg="mod">
          <ac:chgData name="Mari Turos" userId="6b4f8cbd-48a1-49aa-bd28-389d9234375c" providerId="ADAL" clId="{9A320052-A69B-4C43-BA36-C16520CEC5D4}" dt="2022-10-06T11:58:14.668" v="2566" actId="20577"/>
          <ac:spMkLst>
            <pc:docMk/>
            <pc:sldMk cId="2243324352" sldId="309"/>
            <ac:spMk id="3" creationId="{FACA1D95-1CB0-4583-B8CE-07C0EAF9D131}"/>
          </ac:spMkLst>
        </pc:spChg>
        <pc:spChg chg="del">
          <ac:chgData name="Mari Turos" userId="6b4f8cbd-48a1-49aa-bd28-389d9234375c" providerId="ADAL" clId="{9A320052-A69B-4C43-BA36-C16520CEC5D4}" dt="2022-10-06T11:52:40.598" v="2442" actId="478"/>
          <ac:spMkLst>
            <pc:docMk/>
            <pc:sldMk cId="2243324352" sldId="309"/>
            <ac:spMk id="4" creationId="{44BEA1CF-4416-4302-870E-600E9901190A}"/>
          </ac:spMkLst>
        </pc:spChg>
        <pc:spChg chg="add del mod topLvl">
          <ac:chgData name="Mari Turos" userId="6b4f8cbd-48a1-49aa-bd28-389d9234375c" providerId="ADAL" clId="{9A320052-A69B-4C43-BA36-C16520CEC5D4}" dt="2022-10-06T11:56:42.482" v="2512"/>
          <ac:spMkLst>
            <pc:docMk/>
            <pc:sldMk cId="2243324352" sldId="309"/>
            <ac:spMk id="5" creationId="{C862AF90-2F5F-4D63-998F-D8BE4B61D048}"/>
          </ac:spMkLst>
        </pc:spChg>
        <pc:spChg chg="add del mod ord topLvl">
          <ac:chgData name="Mari Turos" userId="6b4f8cbd-48a1-49aa-bd28-389d9234375c" providerId="ADAL" clId="{9A320052-A69B-4C43-BA36-C16520CEC5D4}" dt="2022-10-06T11:56:42.481" v="2511"/>
          <ac:spMkLst>
            <pc:docMk/>
            <pc:sldMk cId="2243324352" sldId="309"/>
            <ac:spMk id="6" creationId="{CFEBF177-1A6A-4BA3-9CE8-4DD02F0D22FB}"/>
          </ac:spMkLst>
        </pc:spChg>
        <pc:grpChg chg="add del mod">
          <ac:chgData name="Mari Turos" userId="6b4f8cbd-48a1-49aa-bd28-389d9234375c" providerId="ADAL" clId="{9A320052-A69B-4C43-BA36-C16520CEC5D4}" dt="2022-10-06T11:56:42.481" v="2511"/>
          <ac:grpSpMkLst>
            <pc:docMk/>
            <pc:sldMk cId="2243324352" sldId="309"/>
            <ac:grpSpMk id="7" creationId="{F23D83F4-9D16-4A89-B3D5-57C2BE6AA493}"/>
          </ac:grpSpMkLst>
        </pc:grpChg>
        <pc:picChg chg="add mod">
          <ac:chgData name="Mari Turos" userId="6b4f8cbd-48a1-49aa-bd28-389d9234375c" providerId="ADAL" clId="{9A320052-A69B-4C43-BA36-C16520CEC5D4}" dt="2022-10-06T11:58:29.416" v="2582" actId="1035"/>
          <ac:picMkLst>
            <pc:docMk/>
            <pc:sldMk cId="2243324352" sldId="309"/>
            <ac:picMk id="9" creationId="{54DDF223-3F0C-4ECE-9FA3-E12E88C53C4D}"/>
          </ac:picMkLst>
        </pc:picChg>
      </pc:sldChg>
      <pc:sldChg chg="delSp modSp mod addCm delCm modCm">
        <pc:chgData name="Mari Turos" userId="6b4f8cbd-48a1-49aa-bd28-389d9234375c" providerId="ADAL" clId="{9A320052-A69B-4C43-BA36-C16520CEC5D4}" dt="2022-12-05T12:17:15.163" v="4012" actId="1035"/>
        <pc:sldMkLst>
          <pc:docMk/>
          <pc:sldMk cId="1511395070" sldId="310"/>
        </pc:sldMkLst>
        <pc:spChg chg="mod ord">
          <ac:chgData name="Mari Turos" userId="6b4f8cbd-48a1-49aa-bd28-389d9234375c" providerId="ADAL" clId="{9A320052-A69B-4C43-BA36-C16520CEC5D4}" dt="2022-12-05T12:17:06.501" v="4006" actId="166"/>
          <ac:spMkLst>
            <pc:docMk/>
            <pc:sldMk cId="1511395070" sldId="310"/>
            <ac:spMk id="2" creationId="{266650B6-FC3F-4046-B125-3CFDBE3084F0}"/>
          </ac:spMkLst>
        </pc:spChg>
        <pc:spChg chg="del">
          <ac:chgData name="Mari Turos" userId="6b4f8cbd-48a1-49aa-bd28-389d9234375c" providerId="ADAL" clId="{9A320052-A69B-4C43-BA36-C16520CEC5D4}" dt="2022-10-06T11:49:43.727" v="2414" actId="478"/>
          <ac:spMkLst>
            <pc:docMk/>
            <pc:sldMk cId="1511395070" sldId="310"/>
            <ac:spMk id="4" creationId="{4EF1DBF8-17ED-4FEB-8710-58F1072B187C}"/>
          </ac:spMkLst>
        </pc:spChg>
        <pc:picChg chg="mod">
          <ac:chgData name="Mari Turos" userId="6b4f8cbd-48a1-49aa-bd28-389d9234375c" providerId="ADAL" clId="{9A320052-A69B-4C43-BA36-C16520CEC5D4}" dt="2022-12-05T11:39:33.500" v="3827" actId="14100"/>
          <ac:picMkLst>
            <pc:docMk/>
            <pc:sldMk cId="1511395070" sldId="310"/>
            <ac:picMk id="9" creationId="{FDC358E4-C874-4E6C-9208-25B9DDF94B84}"/>
          </ac:picMkLst>
        </pc:picChg>
        <pc:cxnChg chg="mod">
          <ac:chgData name="Mari Turos" userId="6b4f8cbd-48a1-49aa-bd28-389d9234375c" providerId="ADAL" clId="{9A320052-A69B-4C43-BA36-C16520CEC5D4}" dt="2022-12-05T11:39:47.030" v="3877" actId="1035"/>
          <ac:cxnSpMkLst>
            <pc:docMk/>
            <pc:sldMk cId="1511395070" sldId="310"/>
            <ac:cxnSpMk id="4" creationId="{ABD18B0A-66BA-4F25-8C6C-A991A5DCA7A3}"/>
          </ac:cxnSpMkLst>
        </pc:cxnChg>
        <pc:cxnChg chg="mod">
          <ac:chgData name="Mari Turos" userId="6b4f8cbd-48a1-49aa-bd28-389d9234375c" providerId="ADAL" clId="{9A320052-A69B-4C43-BA36-C16520CEC5D4}" dt="2022-12-05T11:39:57.385" v="3911" actId="1035"/>
          <ac:cxnSpMkLst>
            <pc:docMk/>
            <pc:sldMk cId="1511395070" sldId="310"/>
            <ac:cxnSpMk id="10" creationId="{82A5ADFA-6D03-421D-BE74-057D773432D1}"/>
          </ac:cxnSpMkLst>
        </pc:cxnChg>
        <pc:cxnChg chg="mod">
          <ac:chgData name="Mari Turos" userId="6b4f8cbd-48a1-49aa-bd28-389d9234375c" providerId="ADAL" clId="{9A320052-A69B-4C43-BA36-C16520CEC5D4}" dt="2022-12-05T11:39:42.503" v="3858" actId="1036"/>
          <ac:cxnSpMkLst>
            <pc:docMk/>
            <pc:sldMk cId="1511395070" sldId="310"/>
            <ac:cxnSpMk id="11" creationId="{B4F049AD-D005-4984-B57A-25FE301F7D20}"/>
          </ac:cxnSpMkLst>
        </pc:cxnChg>
        <pc:cxnChg chg="mod">
          <ac:chgData name="Mari Turos" userId="6b4f8cbd-48a1-49aa-bd28-389d9234375c" providerId="ADAL" clId="{9A320052-A69B-4C43-BA36-C16520CEC5D4}" dt="2022-12-05T12:17:15.163" v="4012" actId="1035"/>
          <ac:cxnSpMkLst>
            <pc:docMk/>
            <pc:sldMk cId="1511395070" sldId="310"/>
            <ac:cxnSpMk id="14" creationId="{24D89B33-43E1-40AA-A5D2-60D46C256870}"/>
          </ac:cxnSpMkLst>
        </pc:cxnChg>
      </pc:sldChg>
      <pc:sldChg chg="delSp modSp mod delCm">
        <pc:chgData name="Mari Turos" userId="6b4f8cbd-48a1-49aa-bd28-389d9234375c" providerId="ADAL" clId="{9A320052-A69B-4C43-BA36-C16520CEC5D4}" dt="2022-12-05T12:18:27.230" v="4013" actId="1592"/>
        <pc:sldMkLst>
          <pc:docMk/>
          <pc:sldMk cId="1396377159" sldId="318"/>
        </pc:sldMkLst>
        <pc:spChg chg="mod">
          <ac:chgData name="Mari Turos" userId="6b4f8cbd-48a1-49aa-bd28-389d9234375c" providerId="ADAL" clId="{9A320052-A69B-4C43-BA36-C16520CEC5D4}" dt="2022-10-11T11:47:08.104" v="3371" actId="20577"/>
          <ac:spMkLst>
            <pc:docMk/>
            <pc:sldMk cId="1396377159" sldId="318"/>
            <ac:spMk id="2" creationId="{AA9664B6-0B62-4D39-B548-94746EA3C887}"/>
          </ac:spMkLst>
        </pc:spChg>
        <pc:spChg chg="mod">
          <ac:chgData name="Mari Turos" userId="6b4f8cbd-48a1-49aa-bd28-389d9234375c" providerId="ADAL" clId="{9A320052-A69B-4C43-BA36-C16520CEC5D4}" dt="2022-10-11T11:47:11.621" v="3372" actId="20577"/>
          <ac:spMkLst>
            <pc:docMk/>
            <pc:sldMk cId="1396377159" sldId="318"/>
            <ac:spMk id="3" creationId="{3B5791FF-00B7-4D6F-B926-D9D4A4E4EE0F}"/>
          </ac:spMkLst>
        </pc:spChg>
        <pc:spChg chg="del">
          <ac:chgData name="Mari Turos" userId="6b4f8cbd-48a1-49aa-bd28-389d9234375c" providerId="ADAL" clId="{9A320052-A69B-4C43-BA36-C16520CEC5D4}" dt="2022-08-18T12:08:04.588" v="2178" actId="478"/>
          <ac:spMkLst>
            <pc:docMk/>
            <pc:sldMk cId="1396377159" sldId="318"/>
            <ac:spMk id="4" creationId="{8B3F57FD-8CA5-448B-875E-A47E0FF45706}"/>
          </ac:spMkLst>
        </pc:spChg>
      </pc:sldChg>
      <pc:sldChg chg="delSp modSp mod">
        <pc:chgData name="Mari Turos" userId="6b4f8cbd-48a1-49aa-bd28-389d9234375c" providerId="ADAL" clId="{9A320052-A69B-4C43-BA36-C16520CEC5D4}" dt="2022-10-11T11:48:45.423" v="3440" actId="179"/>
        <pc:sldMkLst>
          <pc:docMk/>
          <pc:sldMk cId="2756496542" sldId="319"/>
        </pc:sldMkLst>
        <pc:spChg chg="mod">
          <ac:chgData name="Mari Turos" userId="6b4f8cbd-48a1-49aa-bd28-389d9234375c" providerId="ADAL" clId="{9A320052-A69B-4C43-BA36-C16520CEC5D4}" dt="2022-10-11T11:47:26.645" v="3398" actId="20577"/>
          <ac:spMkLst>
            <pc:docMk/>
            <pc:sldMk cId="2756496542" sldId="319"/>
            <ac:spMk id="2" creationId="{A990BC36-361F-42DE-B68C-852CD28BB614}"/>
          </ac:spMkLst>
        </pc:spChg>
        <pc:spChg chg="mod">
          <ac:chgData name="Mari Turos" userId="6b4f8cbd-48a1-49aa-bd28-389d9234375c" providerId="ADAL" clId="{9A320052-A69B-4C43-BA36-C16520CEC5D4}" dt="2022-10-11T11:48:45.423" v="3440" actId="179"/>
          <ac:spMkLst>
            <pc:docMk/>
            <pc:sldMk cId="2756496542" sldId="319"/>
            <ac:spMk id="3" creationId="{00372491-6E08-449B-8CA9-EC2CE80E03B9}"/>
          </ac:spMkLst>
        </pc:spChg>
        <pc:spChg chg="del">
          <ac:chgData name="Mari Turos" userId="6b4f8cbd-48a1-49aa-bd28-389d9234375c" providerId="ADAL" clId="{9A320052-A69B-4C43-BA36-C16520CEC5D4}" dt="2022-10-11T11:45:37.080" v="3332" actId="478"/>
          <ac:spMkLst>
            <pc:docMk/>
            <pc:sldMk cId="2756496542" sldId="319"/>
            <ac:spMk id="4" creationId="{64E9124B-314D-4CF1-9A26-DCBBC970F1CC}"/>
          </ac:spMkLst>
        </pc:spChg>
      </pc:sldChg>
      <pc:sldChg chg="delSp modSp mod">
        <pc:chgData name="Mari Turos" userId="6b4f8cbd-48a1-49aa-bd28-389d9234375c" providerId="ADAL" clId="{9A320052-A69B-4C43-BA36-C16520CEC5D4}" dt="2022-12-05T12:12:20.859" v="3990" actId="948"/>
        <pc:sldMkLst>
          <pc:docMk/>
          <pc:sldMk cId="4160925534" sldId="320"/>
        </pc:sldMkLst>
        <pc:spChg chg="mod">
          <ac:chgData name="Mari Turos" userId="6b4f8cbd-48a1-49aa-bd28-389d9234375c" providerId="ADAL" clId="{9A320052-A69B-4C43-BA36-C16520CEC5D4}" dt="2022-10-11T11:49:15.208" v="3507" actId="20577"/>
          <ac:spMkLst>
            <pc:docMk/>
            <pc:sldMk cId="4160925534" sldId="320"/>
            <ac:spMk id="2" creationId="{F869150D-628F-44C1-98B9-C08409FAAD6A}"/>
          </ac:spMkLst>
        </pc:spChg>
        <pc:spChg chg="mod">
          <ac:chgData name="Mari Turos" userId="6b4f8cbd-48a1-49aa-bd28-389d9234375c" providerId="ADAL" clId="{9A320052-A69B-4C43-BA36-C16520CEC5D4}" dt="2022-12-05T12:12:20.859" v="3990" actId="948"/>
          <ac:spMkLst>
            <pc:docMk/>
            <pc:sldMk cId="4160925534" sldId="320"/>
            <ac:spMk id="3" creationId="{EE9902CA-1AC9-4D20-9081-B672FB4F829A}"/>
          </ac:spMkLst>
        </pc:spChg>
        <pc:spChg chg="del">
          <ac:chgData name="Mari Turos" userId="6b4f8cbd-48a1-49aa-bd28-389d9234375c" providerId="ADAL" clId="{9A320052-A69B-4C43-BA36-C16520CEC5D4}" dt="2022-10-11T11:46:38.910" v="3338" actId="478"/>
          <ac:spMkLst>
            <pc:docMk/>
            <pc:sldMk cId="4160925534" sldId="320"/>
            <ac:spMk id="4" creationId="{B1212144-3544-431A-B808-80290F03AE37}"/>
          </ac:spMkLst>
        </pc:spChg>
      </pc:sldChg>
      <pc:sldChg chg="delSp modSp mod">
        <pc:chgData name="Mari Turos" userId="6b4f8cbd-48a1-49aa-bd28-389d9234375c" providerId="ADAL" clId="{9A320052-A69B-4C43-BA36-C16520CEC5D4}" dt="2022-12-05T12:13:37.869" v="4003" actId="20577"/>
        <pc:sldMkLst>
          <pc:docMk/>
          <pc:sldMk cId="3645798174" sldId="322"/>
        </pc:sldMkLst>
        <pc:spChg chg="mod">
          <ac:chgData name="Mari Turos" userId="6b4f8cbd-48a1-49aa-bd28-389d9234375c" providerId="ADAL" clId="{9A320052-A69B-4C43-BA36-C16520CEC5D4}" dt="2022-12-05T12:13:37.869" v="4003" actId="20577"/>
          <ac:spMkLst>
            <pc:docMk/>
            <pc:sldMk cId="3645798174" sldId="322"/>
            <ac:spMk id="3" creationId="{41F1EE8A-5F87-45E6-827D-FF5E64FDB0F9}"/>
          </ac:spMkLst>
        </pc:spChg>
        <pc:spChg chg="del">
          <ac:chgData name="Mari Turos" userId="6b4f8cbd-48a1-49aa-bd28-389d9234375c" providerId="ADAL" clId="{9A320052-A69B-4C43-BA36-C16520CEC5D4}" dt="2022-08-18T12:12:58.228" v="2352" actId="478"/>
          <ac:spMkLst>
            <pc:docMk/>
            <pc:sldMk cId="3645798174" sldId="322"/>
            <ac:spMk id="4" creationId="{9A69113A-2054-4AE9-9F7A-C945CFABAF46}"/>
          </ac:spMkLst>
        </pc:spChg>
        <pc:spChg chg="mod">
          <ac:chgData name="Mari Turos" userId="6b4f8cbd-48a1-49aa-bd28-389d9234375c" providerId="ADAL" clId="{9A320052-A69B-4C43-BA36-C16520CEC5D4}" dt="2022-10-11T12:28:11.197" v="3715" actId="2085"/>
          <ac:spMkLst>
            <pc:docMk/>
            <pc:sldMk cId="3645798174" sldId="322"/>
            <ac:spMk id="6" creationId="{A6498734-4D41-49C3-AB22-13585DBD53FC}"/>
          </ac:spMkLst>
        </pc:spChg>
      </pc:sldChg>
      <pc:sldChg chg="addSp delSp modSp mod">
        <pc:chgData name="Mari Turos" userId="6b4f8cbd-48a1-49aa-bd28-389d9234375c" providerId="ADAL" clId="{9A320052-A69B-4C43-BA36-C16520CEC5D4}" dt="2022-10-11T12:29:25.492" v="3727" actId="1037"/>
        <pc:sldMkLst>
          <pc:docMk/>
          <pc:sldMk cId="2638453118" sldId="323"/>
        </pc:sldMkLst>
        <pc:spChg chg="mod">
          <ac:chgData name="Mari Turos" userId="6b4f8cbd-48a1-49aa-bd28-389d9234375c" providerId="ADAL" clId="{9A320052-A69B-4C43-BA36-C16520CEC5D4}" dt="2022-08-18T12:14:09.154" v="2370" actId="113"/>
          <ac:spMkLst>
            <pc:docMk/>
            <pc:sldMk cId="2638453118" sldId="323"/>
            <ac:spMk id="3" creationId="{D30A0FD4-5B73-46DC-A7A8-D4A11826B248}"/>
          </ac:spMkLst>
        </pc:spChg>
        <pc:spChg chg="del">
          <ac:chgData name="Mari Turos" userId="6b4f8cbd-48a1-49aa-bd28-389d9234375c" providerId="ADAL" clId="{9A320052-A69B-4C43-BA36-C16520CEC5D4}" dt="2022-08-18T12:14:14.660" v="2371" actId="478"/>
          <ac:spMkLst>
            <pc:docMk/>
            <pc:sldMk cId="2638453118" sldId="323"/>
            <ac:spMk id="4" creationId="{BF88A821-6113-4272-A35D-DA29EE15450E}"/>
          </ac:spMkLst>
        </pc:spChg>
        <pc:spChg chg="add mod">
          <ac:chgData name="Mari Turos" userId="6b4f8cbd-48a1-49aa-bd28-389d9234375c" providerId="ADAL" clId="{9A320052-A69B-4C43-BA36-C16520CEC5D4}" dt="2022-10-11T12:29:25.492" v="3727" actId="1037"/>
          <ac:spMkLst>
            <pc:docMk/>
            <pc:sldMk cId="2638453118" sldId="323"/>
            <ac:spMk id="5" creationId="{68873C20-EDE5-44B5-B165-81C948FAFC31}"/>
          </ac:spMkLst>
        </pc:spChg>
        <pc:picChg chg="del mod">
          <ac:chgData name="Mari Turos" userId="6b4f8cbd-48a1-49aa-bd28-389d9234375c" providerId="ADAL" clId="{9A320052-A69B-4C43-BA36-C16520CEC5D4}" dt="2022-10-11T12:29:21.188" v="3719" actId="478"/>
          <ac:picMkLst>
            <pc:docMk/>
            <pc:sldMk cId="2638453118" sldId="323"/>
            <ac:picMk id="6" creationId="{9E8EA0A2-1A38-4D8E-9876-51BE493DBC44}"/>
          </ac:picMkLst>
        </pc:picChg>
      </pc:sldChg>
      <pc:sldChg chg="delSp modSp mod modClrScheme chgLayout">
        <pc:chgData name="Mari Turos" userId="6b4f8cbd-48a1-49aa-bd28-389d9234375c" providerId="ADAL" clId="{9A320052-A69B-4C43-BA36-C16520CEC5D4}" dt="2022-10-11T12:22:19.158" v="3647" actId="14100"/>
        <pc:sldMkLst>
          <pc:docMk/>
          <pc:sldMk cId="2408836271" sldId="324"/>
        </pc:sldMkLst>
        <pc:spChg chg="mod ord">
          <ac:chgData name="Mari Turos" userId="6b4f8cbd-48a1-49aa-bd28-389d9234375c" providerId="ADAL" clId="{9A320052-A69B-4C43-BA36-C16520CEC5D4}" dt="2022-10-11T12:20:56.209" v="3634" actId="700"/>
          <ac:spMkLst>
            <pc:docMk/>
            <pc:sldMk cId="2408836271" sldId="324"/>
            <ac:spMk id="2" creationId="{FBE3AF75-8424-4937-95C4-6C9B4E6701F2}"/>
          </ac:spMkLst>
        </pc:spChg>
        <pc:spChg chg="mod ord">
          <ac:chgData name="Mari Turos" userId="6b4f8cbd-48a1-49aa-bd28-389d9234375c" providerId="ADAL" clId="{9A320052-A69B-4C43-BA36-C16520CEC5D4}" dt="2022-10-11T12:22:19.158" v="3647" actId="14100"/>
          <ac:spMkLst>
            <pc:docMk/>
            <pc:sldMk cId="2408836271" sldId="324"/>
            <ac:spMk id="3" creationId="{505582D3-9712-452F-9419-6399133CDC55}"/>
          </ac:spMkLst>
        </pc:spChg>
        <pc:spChg chg="del">
          <ac:chgData name="Mari Turos" userId="6b4f8cbd-48a1-49aa-bd28-389d9234375c" providerId="ADAL" clId="{9A320052-A69B-4C43-BA36-C16520CEC5D4}" dt="2022-10-11T12:18:48.169" v="3621" actId="478"/>
          <ac:spMkLst>
            <pc:docMk/>
            <pc:sldMk cId="2408836271" sldId="324"/>
            <ac:spMk id="4" creationId="{FF22782D-F3BA-4324-911E-4B95874461DD}"/>
          </ac:spMkLst>
        </pc:spChg>
      </pc:sldChg>
      <pc:sldChg chg="addSp delSp modSp mod">
        <pc:chgData name="Mari Turos" userId="6b4f8cbd-48a1-49aa-bd28-389d9234375c" providerId="ADAL" clId="{9A320052-A69B-4C43-BA36-C16520CEC5D4}" dt="2022-10-06T11:49:30.855" v="2413" actId="478"/>
        <pc:sldMkLst>
          <pc:docMk/>
          <pc:sldMk cId="1344580118" sldId="328"/>
        </pc:sldMkLst>
        <pc:spChg chg="del">
          <ac:chgData name="Mari Turos" userId="6b4f8cbd-48a1-49aa-bd28-389d9234375c" providerId="ADAL" clId="{9A320052-A69B-4C43-BA36-C16520CEC5D4}" dt="2022-08-18T11:11:28.350" v="495" actId="478"/>
          <ac:spMkLst>
            <pc:docMk/>
            <pc:sldMk cId="1344580118" sldId="328"/>
            <ac:spMk id="2" creationId="{E19F1297-1933-42CE-8AFB-4CFA6C3543BD}"/>
          </ac:spMkLst>
        </pc:spChg>
        <pc:spChg chg="del">
          <ac:chgData name="Mari Turos" userId="6b4f8cbd-48a1-49aa-bd28-389d9234375c" providerId="ADAL" clId="{9A320052-A69B-4C43-BA36-C16520CEC5D4}" dt="2022-10-06T11:49:30.855" v="2413" actId="478"/>
          <ac:spMkLst>
            <pc:docMk/>
            <pc:sldMk cId="1344580118" sldId="328"/>
            <ac:spMk id="4" creationId="{8C970349-EEE7-4181-A867-7FDF2C1330A4}"/>
          </ac:spMkLst>
        </pc:spChg>
        <pc:spChg chg="add del mod">
          <ac:chgData name="Mari Turos" userId="6b4f8cbd-48a1-49aa-bd28-389d9234375c" providerId="ADAL" clId="{9A320052-A69B-4C43-BA36-C16520CEC5D4}" dt="2022-08-18T11:11:35.930" v="496" actId="478"/>
          <ac:spMkLst>
            <pc:docMk/>
            <pc:sldMk cId="1344580118" sldId="328"/>
            <ac:spMk id="5" creationId="{68F34B43-6E6A-4FA9-A2BB-812476C32925}"/>
          </ac:spMkLst>
        </pc:spChg>
      </pc:sldChg>
      <pc:sldChg chg="addSp delSp modSp mod modAnim addCm delCm modNotesTx">
        <pc:chgData name="Mari Turos" userId="6b4f8cbd-48a1-49aa-bd28-389d9234375c" providerId="ADAL" clId="{9A320052-A69B-4C43-BA36-C16520CEC5D4}" dt="2022-10-06T12:38:26.533" v="3062" actId="1036"/>
        <pc:sldMkLst>
          <pc:docMk/>
          <pc:sldMk cId="2874483370" sldId="331"/>
        </pc:sldMkLst>
        <pc:spChg chg="mod">
          <ac:chgData name="Mari Turos" userId="6b4f8cbd-48a1-49aa-bd28-389d9234375c" providerId="ADAL" clId="{9A320052-A69B-4C43-BA36-C16520CEC5D4}" dt="2022-10-06T12:38:26.533" v="3062" actId="1036"/>
          <ac:spMkLst>
            <pc:docMk/>
            <pc:sldMk cId="2874483370" sldId="331"/>
            <ac:spMk id="2" creationId="{2A12CA98-5BE2-41D6-8914-3FA1599C31EC}"/>
          </ac:spMkLst>
        </pc:spChg>
        <pc:spChg chg="del mod">
          <ac:chgData name="Mari Turos" userId="6b4f8cbd-48a1-49aa-bd28-389d9234375c" providerId="ADAL" clId="{9A320052-A69B-4C43-BA36-C16520CEC5D4}" dt="2022-08-18T12:00:26.762" v="1594" actId="478"/>
          <ac:spMkLst>
            <pc:docMk/>
            <pc:sldMk cId="2874483370" sldId="331"/>
            <ac:spMk id="4" creationId="{BBCE153E-B7F9-4F1D-9F0C-696566AA7B96}"/>
          </ac:spMkLst>
        </pc:spChg>
        <pc:spChg chg="mod">
          <ac:chgData name="Mari Turos" userId="6b4f8cbd-48a1-49aa-bd28-389d9234375c" providerId="ADAL" clId="{9A320052-A69B-4C43-BA36-C16520CEC5D4}" dt="2022-10-06T12:37:07.087" v="2932" actId="1036"/>
          <ac:spMkLst>
            <pc:docMk/>
            <pc:sldMk cId="2874483370" sldId="331"/>
            <ac:spMk id="7" creationId="{F3E0A4BE-3297-47B3-83D3-8AA7D9723F68}"/>
          </ac:spMkLst>
        </pc:spChg>
        <pc:spChg chg="mod">
          <ac:chgData name="Mari Turos" userId="6b4f8cbd-48a1-49aa-bd28-389d9234375c" providerId="ADAL" clId="{9A320052-A69B-4C43-BA36-C16520CEC5D4}" dt="2022-10-06T12:37:07.087" v="2932" actId="1036"/>
          <ac:spMkLst>
            <pc:docMk/>
            <pc:sldMk cId="2874483370" sldId="331"/>
            <ac:spMk id="14" creationId="{9F292473-5A52-4533-B73D-F3A6DC7CF44B}"/>
          </ac:spMkLst>
        </pc:spChg>
        <pc:spChg chg="mod">
          <ac:chgData name="Mari Turos" userId="6b4f8cbd-48a1-49aa-bd28-389d9234375c" providerId="ADAL" clId="{9A320052-A69B-4C43-BA36-C16520CEC5D4}" dt="2022-10-06T12:37:56.950" v="3034" actId="1037"/>
          <ac:spMkLst>
            <pc:docMk/>
            <pc:sldMk cId="2874483370" sldId="331"/>
            <ac:spMk id="15" creationId="{CCDA0615-DD54-4DA5-84E6-11DE5ED2A301}"/>
          </ac:spMkLst>
        </pc:spChg>
        <pc:spChg chg="mod">
          <ac:chgData name="Mari Turos" userId="6b4f8cbd-48a1-49aa-bd28-389d9234375c" providerId="ADAL" clId="{9A320052-A69B-4C43-BA36-C16520CEC5D4}" dt="2022-10-06T12:37:51.091" v="3011" actId="1036"/>
          <ac:spMkLst>
            <pc:docMk/>
            <pc:sldMk cId="2874483370" sldId="331"/>
            <ac:spMk id="16" creationId="{4351E406-827E-4A58-B4A8-915CC6466F97}"/>
          </ac:spMkLst>
        </pc:spChg>
        <pc:spChg chg="mod">
          <ac:chgData name="Mari Turos" userId="6b4f8cbd-48a1-49aa-bd28-389d9234375c" providerId="ADAL" clId="{9A320052-A69B-4C43-BA36-C16520CEC5D4}" dt="2022-10-06T12:34:42.036" v="2798" actId="1038"/>
          <ac:spMkLst>
            <pc:docMk/>
            <pc:sldMk cId="2874483370" sldId="331"/>
            <ac:spMk id="17" creationId="{4AA34793-47B8-4EA5-9313-4FA085509D0B}"/>
          </ac:spMkLst>
        </pc:spChg>
        <pc:spChg chg="mod">
          <ac:chgData name="Mari Turos" userId="6b4f8cbd-48a1-49aa-bd28-389d9234375c" providerId="ADAL" clId="{9A320052-A69B-4C43-BA36-C16520CEC5D4}" dt="2022-10-06T12:37:24.712" v="2957" actId="1035"/>
          <ac:spMkLst>
            <pc:docMk/>
            <pc:sldMk cId="2874483370" sldId="331"/>
            <ac:spMk id="19" creationId="{2D5E6B81-AB3E-4687-88A1-0A2C05666FA8}"/>
          </ac:spMkLst>
        </pc:spChg>
        <pc:spChg chg="mod">
          <ac:chgData name="Mari Turos" userId="6b4f8cbd-48a1-49aa-bd28-389d9234375c" providerId="ADAL" clId="{9A320052-A69B-4C43-BA36-C16520CEC5D4}" dt="2022-10-06T12:34:42.036" v="2798" actId="1038"/>
          <ac:spMkLst>
            <pc:docMk/>
            <pc:sldMk cId="2874483370" sldId="331"/>
            <ac:spMk id="20" creationId="{70C0FAB1-DF17-4B83-9135-645D332FF70C}"/>
          </ac:spMkLst>
        </pc:spChg>
        <pc:spChg chg="mod">
          <ac:chgData name="Mari Turos" userId="6b4f8cbd-48a1-49aa-bd28-389d9234375c" providerId="ADAL" clId="{9A320052-A69B-4C43-BA36-C16520CEC5D4}" dt="2022-10-06T12:34:42.036" v="2798" actId="1038"/>
          <ac:spMkLst>
            <pc:docMk/>
            <pc:sldMk cId="2874483370" sldId="331"/>
            <ac:spMk id="21" creationId="{A8700CEA-F341-4707-B423-E3E55B4DA1D0}"/>
          </ac:spMkLst>
        </pc:spChg>
        <pc:spChg chg="mod">
          <ac:chgData name="Mari Turos" userId="6b4f8cbd-48a1-49aa-bd28-389d9234375c" providerId="ADAL" clId="{9A320052-A69B-4C43-BA36-C16520CEC5D4}" dt="2022-10-06T12:34:42.036" v="2798" actId="1038"/>
          <ac:spMkLst>
            <pc:docMk/>
            <pc:sldMk cId="2874483370" sldId="331"/>
            <ac:spMk id="22" creationId="{2FDB4B58-B705-4D4F-B606-9DCC47F20BB7}"/>
          </ac:spMkLst>
        </pc:spChg>
        <pc:spChg chg="mod">
          <ac:chgData name="Mari Turos" userId="6b4f8cbd-48a1-49aa-bd28-389d9234375c" providerId="ADAL" clId="{9A320052-A69B-4C43-BA36-C16520CEC5D4}" dt="2022-10-06T12:37:33.816" v="2981" actId="1038"/>
          <ac:spMkLst>
            <pc:docMk/>
            <pc:sldMk cId="2874483370" sldId="331"/>
            <ac:spMk id="23" creationId="{C5F30ECC-9D39-48F3-B12B-CBF72D0BD444}"/>
          </ac:spMkLst>
        </pc:spChg>
        <pc:spChg chg="mod">
          <ac:chgData name="Mari Turos" userId="6b4f8cbd-48a1-49aa-bd28-389d9234375c" providerId="ADAL" clId="{9A320052-A69B-4C43-BA36-C16520CEC5D4}" dt="2022-10-06T12:34:42.036" v="2798" actId="1038"/>
          <ac:spMkLst>
            <pc:docMk/>
            <pc:sldMk cId="2874483370" sldId="331"/>
            <ac:spMk id="24" creationId="{046E8455-7B29-4CB9-94A0-E8C9A9B7E904}"/>
          </ac:spMkLst>
        </pc:spChg>
        <pc:spChg chg="add mod">
          <ac:chgData name="Mari Turos" userId="6b4f8cbd-48a1-49aa-bd28-389d9234375c" providerId="ADAL" clId="{9A320052-A69B-4C43-BA36-C16520CEC5D4}" dt="2022-08-18T12:01:15.509" v="1637" actId="571"/>
          <ac:spMkLst>
            <pc:docMk/>
            <pc:sldMk cId="2874483370" sldId="331"/>
            <ac:spMk id="25" creationId="{FB89DA44-62EA-4F87-800F-07E6C98C0825}"/>
          </ac:spMkLst>
        </pc:spChg>
        <pc:spChg chg="add mod">
          <ac:chgData name="Mari Turos" userId="6b4f8cbd-48a1-49aa-bd28-389d9234375c" providerId="ADAL" clId="{9A320052-A69B-4C43-BA36-C16520CEC5D4}" dt="2022-08-18T12:01:15.509" v="1637" actId="571"/>
          <ac:spMkLst>
            <pc:docMk/>
            <pc:sldMk cId="2874483370" sldId="331"/>
            <ac:spMk id="26" creationId="{739AE39C-1CF1-4421-B3E1-B7C1B83D2128}"/>
          </ac:spMkLst>
        </pc:spChg>
        <pc:spChg chg="add mod">
          <ac:chgData name="Mari Turos" userId="6b4f8cbd-48a1-49aa-bd28-389d9234375c" providerId="ADAL" clId="{9A320052-A69B-4C43-BA36-C16520CEC5D4}" dt="2022-08-18T12:01:15.509" v="1637" actId="571"/>
          <ac:spMkLst>
            <pc:docMk/>
            <pc:sldMk cId="2874483370" sldId="331"/>
            <ac:spMk id="27" creationId="{3C3E82B3-C48E-4C92-9E18-2BD5464B738E}"/>
          </ac:spMkLst>
        </pc:spChg>
        <pc:graphicFrameChg chg="mod modGraphic">
          <ac:chgData name="Mari Turos" userId="6b4f8cbd-48a1-49aa-bd28-389d9234375c" providerId="ADAL" clId="{9A320052-A69B-4C43-BA36-C16520CEC5D4}" dt="2022-10-06T12:36:57.745" v="2910"/>
          <ac:graphicFrameMkLst>
            <pc:docMk/>
            <pc:sldMk cId="2874483370" sldId="331"/>
            <ac:graphicFrameMk id="6" creationId="{D43AC7FE-5E36-4A4D-B4E8-5B8C230599BA}"/>
          </ac:graphicFrameMkLst>
        </pc:graphicFrameChg>
        <pc:graphicFrameChg chg="add mod">
          <ac:chgData name="Mari Turos" userId="6b4f8cbd-48a1-49aa-bd28-389d9234375c" providerId="ADAL" clId="{9A320052-A69B-4C43-BA36-C16520CEC5D4}" dt="2022-08-18T12:01:15.509" v="1637" actId="571"/>
          <ac:graphicFrameMkLst>
            <pc:docMk/>
            <pc:sldMk cId="2874483370" sldId="331"/>
            <ac:graphicFrameMk id="18" creationId="{C997EBEB-F590-474C-9137-43AC3DDB89F9}"/>
          </ac:graphicFrameMkLst>
        </pc:graphicFrameChg>
      </pc:sldChg>
      <pc:sldChg chg="addSp delSp modSp mod setBg modNotesTx">
        <pc:chgData name="Mari Turos" userId="6b4f8cbd-48a1-49aa-bd28-389d9234375c" providerId="ADAL" clId="{9A320052-A69B-4C43-BA36-C16520CEC5D4}" dt="2022-12-05T11:42:06.441" v="3971" actId="20577"/>
        <pc:sldMkLst>
          <pc:docMk/>
          <pc:sldMk cId="756888422" sldId="335"/>
        </pc:sldMkLst>
        <pc:spChg chg="del mod">
          <ac:chgData name="Mari Turos" userId="6b4f8cbd-48a1-49aa-bd28-389d9234375c" providerId="ADAL" clId="{9A320052-A69B-4C43-BA36-C16520CEC5D4}" dt="2022-10-06T11:50:26.923" v="2416" actId="478"/>
          <ac:spMkLst>
            <pc:docMk/>
            <pc:sldMk cId="756888422" sldId="335"/>
            <ac:spMk id="2" creationId="{A15DE09F-2651-4722-B138-A837581D3ECE}"/>
          </ac:spMkLst>
        </pc:spChg>
        <pc:spChg chg="del">
          <ac:chgData name="Mari Turos" userId="6b4f8cbd-48a1-49aa-bd28-389d9234375c" providerId="ADAL" clId="{9A320052-A69B-4C43-BA36-C16520CEC5D4}" dt="2022-10-06T11:50:08.565" v="2415" actId="478"/>
          <ac:spMkLst>
            <pc:docMk/>
            <pc:sldMk cId="756888422" sldId="335"/>
            <ac:spMk id="4" creationId="{D25153DC-8373-4A50-A62A-AE3F3C2C9663}"/>
          </ac:spMkLst>
        </pc:spChg>
        <pc:spChg chg="add del mod">
          <ac:chgData name="Mari Turos" userId="6b4f8cbd-48a1-49aa-bd28-389d9234375c" providerId="ADAL" clId="{9A320052-A69B-4C43-BA36-C16520CEC5D4}" dt="2022-10-06T11:50:33.753" v="2417" actId="478"/>
          <ac:spMkLst>
            <pc:docMk/>
            <pc:sldMk cId="756888422" sldId="335"/>
            <ac:spMk id="5" creationId="{F686EBDF-4329-482A-8B98-C2C5394D7629}"/>
          </ac:spMkLst>
        </pc:spChg>
        <pc:spChg chg="mod">
          <ac:chgData name="Mari Turos" userId="6b4f8cbd-48a1-49aa-bd28-389d9234375c" providerId="ADAL" clId="{9A320052-A69B-4C43-BA36-C16520CEC5D4}" dt="2022-10-06T11:50:57.776" v="2420" actId="1076"/>
          <ac:spMkLst>
            <pc:docMk/>
            <pc:sldMk cId="756888422" sldId="335"/>
            <ac:spMk id="8" creationId="{3FE0EC92-8CF6-4236-92C9-9E413766376A}"/>
          </ac:spMkLst>
        </pc:spChg>
        <pc:spChg chg="mod">
          <ac:chgData name="Mari Turos" userId="6b4f8cbd-48a1-49aa-bd28-389d9234375c" providerId="ADAL" clId="{9A320052-A69B-4C43-BA36-C16520CEC5D4}" dt="2022-10-06T11:51:34.367" v="2439" actId="20577"/>
          <ac:spMkLst>
            <pc:docMk/>
            <pc:sldMk cId="756888422" sldId="335"/>
            <ac:spMk id="9" creationId="{2302E648-9708-429A-A94B-D8C17415F4F7}"/>
          </ac:spMkLst>
        </pc:spChg>
        <pc:spChg chg="mod">
          <ac:chgData name="Mari Turos" userId="6b4f8cbd-48a1-49aa-bd28-389d9234375c" providerId="ADAL" clId="{9A320052-A69B-4C43-BA36-C16520CEC5D4}" dt="2022-10-06T11:51:49.738" v="2440" actId="20577"/>
          <ac:spMkLst>
            <pc:docMk/>
            <pc:sldMk cId="756888422" sldId="335"/>
            <ac:spMk id="12" creationId="{7A906081-B65D-49E6-A2AE-686BAE5D6000}"/>
          </ac:spMkLst>
        </pc:spChg>
      </pc:sldChg>
      <pc:sldChg chg="delSp modSp del mod">
        <pc:chgData name="Mari Turos" userId="6b4f8cbd-48a1-49aa-bd28-389d9234375c" providerId="ADAL" clId="{9A320052-A69B-4C43-BA36-C16520CEC5D4}" dt="2022-10-14T12:50:38.974" v="3745" actId="2696"/>
        <pc:sldMkLst>
          <pc:docMk/>
          <pc:sldMk cId="3318983328" sldId="341"/>
        </pc:sldMkLst>
        <pc:spChg chg="mod">
          <ac:chgData name="Mari Turos" userId="6b4f8cbd-48a1-49aa-bd28-389d9234375c" providerId="ADAL" clId="{9A320052-A69B-4C43-BA36-C16520CEC5D4}" dt="2022-08-18T11:02:47.922" v="205" actId="21"/>
          <ac:spMkLst>
            <pc:docMk/>
            <pc:sldMk cId="3318983328" sldId="341"/>
            <ac:spMk id="2" creationId="{35D73BDC-E3F4-4D18-A567-714822B7A9CA}"/>
          </ac:spMkLst>
        </pc:spChg>
        <pc:spChg chg="mod">
          <ac:chgData name="Mari Turos" userId="6b4f8cbd-48a1-49aa-bd28-389d9234375c" providerId="ADAL" clId="{9A320052-A69B-4C43-BA36-C16520CEC5D4}" dt="2022-10-06T11:48:54.041" v="2411" actId="6549"/>
          <ac:spMkLst>
            <pc:docMk/>
            <pc:sldMk cId="3318983328" sldId="341"/>
            <ac:spMk id="5" creationId="{A0AAAA08-A8F0-45DC-89DB-80F1E4604B85}"/>
          </ac:spMkLst>
        </pc:spChg>
        <pc:spChg chg="del mod">
          <ac:chgData name="Mari Turos" userId="6b4f8cbd-48a1-49aa-bd28-389d9234375c" providerId="ADAL" clId="{9A320052-A69B-4C43-BA36-C16520CEC5D4}" dt="2022-08-18T11:01:48.078" v="171"/>
          <ac:spMkLst>
            <pc:docMk/>
            <pc:sldMk cId="3318983328" sldId="341"/>
            <ac:spMk id="8" creationId="{CABF429A-F8FC-4C17-86F3-91679813EFB0}"/>
          </ac:spMkLst>
        </pc:spChg>
        <pc:spChg chg="del mod">
          <ac:chgData name="Mari Turos" userId="6b4f8cbd-48a1-49aa-bd28-389d9234375c" providerId="ADAL" clId="{9A320052-A69B-4C43-BA36-C16520CEC5D4}" dt="2022-08-18T11:01:48.079" v="173"/>
          <ac:spMkLst>
            <pc:docMk/>
            <pc:sldMk cId="3318983328" sldId="341"/>
            <ac:spMk id="12" creationId="{5E62FF41-1627-4031-A4DD-73E1D4DF163E}"/>
          </ac:spMkLst>
        </pc:spChg>
        <pc:spChg chg="del mod">
          <ac:chgData name="Mari Turos" userId="6b4f8cbd-48a1-49aa-bd28-389d9234375c" providerId="ADAL" clId="{9A320052-A69B-4C43-BA36-C16520CEC5D4}" dt="2022-08-18T11:01:48.081" v="175"/>
          <ac:spMkLst>
            <pc:docMk/>
            <pc:sldMk cId="3318983328" sldId="341"/>
            <ac:spMk id="13" creationId="{9BE286AD-87CA-4716-BBBD-E27E4CEC83F9}"/>
          </ac:spMkLst>
        </pc:spChg>
      </pc:sldChg>
      <pc:sldChg chg="delSp modSp del mod">
        <pc:chgData name="Mari Turos" userId="6b4f8cbd-48a1-49aa-bd28-389d9234375c" providerId="ADAL" clId="{9A320052-A69B-4C43-BA36-C16520CEC5D4}" dt="2022-08-18T11:05:33.518" v="299" actId="2696"/>
        <pc:sldMkLst>
          <pc:docMk/>
          <pc:sldMk cId="570643114" sldId="344"/>
        </pc:sldMkLst>
        <pc:spChg chg="mod">
          <ac:chgData name="Mari Turos" userId="6b4f8cbd-48a1-49aa-bd28-389d9234375c" providerId="ADAL" clId="{9A320052-A69B-4C43-BA36-C16520CEC5D4}" dt="2022-08-18T10:57:35.090" v="83" actId="20577"/>
          <ac:spMkLst>
            <pc:docMk/>
            <pc:sldMk cId="570643114" sldId="344"/>
            <ac:spMk id="2" creationId="{35D73BDC-E3F4-4D18-A567-714822B7A9CA}"/>
          </ac:spMkLst>
        </pc:spChg>
        <pc:spChg chg="del mod">
          <ac:chgData name="Mari Turos" userId="6b4f8cbd-48a1-49aa-bd28-389d9234375c" providerId="ADAL" clId="{9A320052-A69B-4C43-BA36-C16520CEC5D4}" dt="2022-08-18T10:59:21.143" v="118"/>
          <ac:spMkLst>
            <pc:docMk/>
            <pc:sldMk cId="570643114" sldId="344"/>
            <ac:spMk id="9" creationId="{4CB76171-1C72-404C-A19C-94964295E773}"/>
          </ac:spMkLst>
        </pc:spChg>
        <pc:spChg chg="del mod">
          <ac:chgData name="Mari Turos" userId="6b4f8cbd-48a1-49aa-bd28-389d9234375c" providerId="ADAL" clId="{9A320052-A69B-4C43-BA36-C16520CEC5D4}" dt="2022-08-18T11:04:06.670" v="231"/>
          <ac:spMkLst>
            <pc:docMk/>
            <pc:sldMk cId="570643114" sldId="344"/>
            <ac:spMk id="10" creationId="{7B182214-7F7C-4B5E-A4F7-FA85A369BE56}"/>
          </ac:spMkLst>
        </pc:spChg>
        <pc:spChg chg="del mod">
          <ac:chgData name="Mari Turos" userId="6b4f8cbd-48a1-49aa-bd28-389d9234375c" providerId="ADAL" clId="{9A320052-A69B-4C43-BA36-C16520CEC5D4}" dt="2022-08-18T10:59:21.145" v="120"/>
          <ac:spMkLst>
            <pc:docMk/>
            <pc:sldMk cId="570643114" sldId="344"/>
            <ac:spMk id="11" creationId="{49A4D9B2-B033-4197-AE27-9D1F5BA966F4}"/>
          </ac:spMkLst>
        </pc:spChg>
      </pc:sldChg>
      <pc:sldChg chg="modSp del mod addCm modCm">
        <pc:chgData name="Mari Turos" userId="6b4f8cbd-48a1-49aa-bd28-389d9234375c" providerId="ADAL" clId="{9A320052-A69B-4C43-BA36-C16520CEC5D4}" dt="2022-10-06T11:49:18.941" v="2412" actId="2696"/>
        <pc:sldMkLst>
          <pc:docMk/>
          <pc:sldMk cId="2384464404" sldId="345"/>
        </pc:sldMkLst>
        <pc:spChg chg="mod">
          <ac:chgData name="Mari Turos" userId="6b4f8cbd-48a1-49aa-bd28-389d9234375c" providerId="ADAL" clId="{9A320052-A69B-4C43-BA36-C16520CEC5D4}" dt="2022-08-18T11:09:01.847" v="425" actId="20577"/>
          <ac:spMkLst>
            <pc:docMk/>
            <pc:sldMk cId="2384464404" sldId="345"/>
            <ac:spMk id="2" creationId="{35D73BDC-E3F4-4D18-A567-714822B7A9CA}"/>
          </ac:spMkLst>
        </pc:spChg>
        <pc:spChg chg="mod">
          <ac:chgData name="Mari Turos" userId="6b4f8cbd-48a1-49aa-bd28-389d9234375c" providerId="ADAL" clId="{9A320052-A69B-4C43-BA36-C16520CEC5D4}" dt="2022-08-18T11:09:23.631" v="469" actId="6549"/>
          <ac:spMkLst>
            <pc:docMk/>
            <pc:sldMk cId="2384464404" sldId="345"/>
            <ac:spMk id="3" creationId="{12299FF6-EF76-4350-ADA0-BE2C8FB35463}"/>
          </ac:spMkLst>
        </pc:spChg>
      </pc:sldChg>
      <pc:sldChg chg="modSp mod">
        <pc:chgData name="Mari Turos" userId="6b4f8cbd-48a1-49aa-bd28-389d9234375c" providerId="ADAL" clId="{9A320052-A69B-4C43-BA36-C16520CEC5D4}" dt="2022-12-05T11:37:45.298" v="3751" actId="20577"/>
        <pc:sldMkLst>
          <pc:docMk/>
          <pc:sldMk cId="384955821" sldId="349"/>
        </pc:sldMkLst>
        <pc:spChg chg="mod">
          <ac:chgData name="Mari Turos" userId="6b4f8cbd-48a1-49aa-bd28-389d9234375c" providerId="ADAL" clId="{9A320052-A69B-4C43-BA36-C16520CEC5D4}" dt="2022-12-05T11:37:45.298" v="3751" actId="20577"/>
          <ac:spMkLst>
            <pc:docMk/>
            <pc:sldMk cId="384955821" sldId="349"/>
            <ac:spMk id="4" creationId="{7917E4A1-FE11-141E-CFC2-AE25B9A228BA}"/>
          </ac:spMkLst>
        </pc:spChg>
      </pc:sldChg>
      <pc:sldChg chg="modSp mod">
        <pc:chgData name="Mari Turos" userId="6b4f8cbd-48a1-49aa-bd28-389d9234375c" providerId="ADAL" clId="{9A320052-A69B-4C43-BA36-C16520CEC5D4}" dt="2022-08-18T11:09:44.944" v="490" actId="1038"/>
        <pc:sldMkLst>
          <pc:docMk/>
          <pc:sldMk cId="215384682" sldId="418"/>
        </pc:sldMkLst>
        <pc:spChg chg="mod">
          <ac:chgData name="Mari Turos" userId="6b4f8cbd-48a1-49aa-bd28-389d9234375c" providerId="ADAL" clId="{9A320052-A69B-4C43-BA36-C16520CEC5D4}" dt="2022-08-18T11:09:44.944" v="490" actId="1038"/>
          <ac:spMkLst>
            <pc:docMk/>
            <pc:sldMk cId="215384682" sldId="418"/>
            <ac:spMk id="2" creationId="{AADC6A7A-CE1C-4D63-942D-3A530032DD4B}"/>
          </ac:spMkLst>
        </pc:spChg>
      </pc:sldChg>
      <pc:sldChg chg="addSp delSp modSp mod setBg addCm delCm">
        <pc:chgData name="Mari Turos" userId="6b4f8cbd-48a1-49aa-bd28-389d9234375c" providerId="ADAL" clId="{9A320052-A69B-4C43-BA36-C16520CEC5D4}" dt="2022-12-05T12:13:09.823" v="3991" actId="1592"/>
        <pc:sldMkLst>
          <pc:docMk/>
          <pc:sldMk cId="3571693340" sldId="427"/>
        </pc:sldMkLst>
        <pc:spChg chg="del">
          <ac:chgData name="Mari Turos" userId="6b4f8cbd-48a1-49aa-bd28-389d9234375c" providerId="ADAL" clId="{9A320052-A69B-4C43-BA36-C16520CEC5D4}" dt="2022-10-11T12:23:22.058" v="3649" actId="478"/>
          <ac:spMkLst>
            <pc:docMk/>
            <pc:sldMk cId="3571693340" sldId="427"/>
            <ac:spMk id="2" creationId="{4EE9999D-79AF-4409-9EB0-08BEC624C5AD}"/>
          </ac:spMkLst>
        </pc:spChg>
        <pc:spChg chg="add del mod">
          <ac:chgData name="Mari Turos" userId="6b4f8cbd-48a1-49aa-bd28-389d9234375c" providerId="ADAL" clId="{9A320052-A69B-4C43-BA36-C16520CEC5D4}" dt="2022-10-11T12:23:28.374" v="3650" actId="478"/>
          <ac:spMkLst>
            <pc:docMk/>
            <pc:sldMk cId="3571693340" sldId="427"/>
            <ac:spMk id="5" creationId="{B0CD5533-0C58-4F36-9239-7E537D8D29E9}"/>
          </ac:spMkLst>
        </pc:spChg>
        <pc:spChg chg="mod">
          <ac:chgData name="Mari Turos" userId="6b4f8cbd-48a1-49aa-bd28-389d9234375c" providerId="ADAL" clId="{9A320052-A69B-4C43-BA36-C16520CEC5D4}" dt="2022-10-11T12:26:23.137" v="3700" actId="14100"/>
          <ac:spMkLst>
            <pc:docMk/>
            <pc:sldMk cId="3571693340" sldId="427"/>
            <ac:spMk id="6" creationId="{56ACD234-E931-41CD-8338-90F0D7D811F0}"/>
          </ac:spMkLst>
        </pc:spChg>
        <pc:spChg chg="mod">
          <ac:chgData name="Mari Turos" userId="6b4f8cbd-48a1-49aa-bd28-389d9234375c" providerId="ADAL" clId="{9A320052-A69B-4C43-BA36-C16520CEC5D4}" dt="2022-10-11T12:26:28.375" v="3701" actId="14100"/>
          <ac:spMkLst>
            <pc:docMk/>
            <pc:sldMk cId="3571693340" sldId="427"/>
            <ac:spMk id="7" creationId="{05FF8573-234C-4D81-A463-C72CEDFD38F5}"/>
          </ac:spMkLst>
        </pc:spChg>
      </pc:sldChg>
      <pc:sldChg chg="addSp delSp modSp mod modClrScheme delCm chgLayout">
        <pc:chgData name="Mari Turos" userId="6b4f8cbd-48a1-49aa-bd28-389d9234375c" providerId="ADAL" clId="{9A320052-A69B-4C43-BA36-C16520CEC5D4}" dt="2022-12-05T11:43:14.440" v="3977" actId="20577"/>
        <pc:sldMkLst>
          <pc:docMk/>
          <pc:sldMk cId="1652443314" sldId="635"/>
        </pc:sldMkLst>
        <pc:spChg chg="mod">
          <ac:chgData name="Mari Turos" userId="6b4f8cbd-48a1-49aa-bd28-389d9234375c" providerId="ADAL" clId="{9A320052-A69B-4C43-BA36-C16520CEC5D4}" dt="2022-12-05T11:43:14.440" v="3977" actId="20577"/>
          <ac:spMkLst>
            <pc:docMk/>
            <pc:sldMk cId="1652443314" sldId="635"/>
            <ac:spMk id="2" creationId="{D8E741C6-1A5C-42A5-8885-86EA30FA751A}"/>
          </ac:spMkLst>
        </pc:spChg>
        <pc:spChg chg="add del mod">
          <ac:chgData name="Mari Turos" userId="6b4f8cbd-48a1-49aa-bd28-389d9234375c" providerId="ADAL" clId="{9A320052-A69B-4C43-BA36-C16520CEC5D4}" dt="2022-10-06T12:29:32.064" v="2630" actId="20577"/>
          <ac:spMkLst>
            <pc:docMk/>
            <pc:sldMk cId="1652443314" sldId="635"/>
            <ac:spMk id="3" creationId="{FACA1D95-1CB0-4583-B8CE-07C0EAF9D131}"/>
          </ac:spMkLst>
        </pc:spChg>
        <pc:spChg chg="del">
          <ac:chgData name="Mari Turos" userId="6b4f8cbd-48a1-49aa-bd28-389d9234375c" providerId="ADAL" clId="{9A320052-A69B-4C43-BA36-C16520CEC5D4}" dt="2022-10-06T11:59:02.687" v="2583" actId="478"/>
          <ac:spMkLst>
            <pc:docMk/>
            <pc:sldMk cId="1652443314" sldId="635"/>
            <ac:spMk id="4" creationId="{44BEA1CF-4416-4302-870E-600E9901190A}"/>
          </ac:spMkLst>
        </pc:spChg>
        <pc:spChg chg="add del mod topLvl">
          <ac:chgData name="Mari Turos" userId="6b4f8cbd-48a1-49aa-bd28-389d9234375c" providerId="ADAL" clId="{9A320052-A69B-4C43-BA36-C16520CEC5D4}" dt="2022-10-06T11:59:08.378" v="2603"/>
          <ac:spMkLst>
            <pc:docMk/>
            <pc:sldMk cId="1652443314" sldId="635"/>
            <ac:spMk id="5" creationId="{3848CF06-2FFF-47CB-940B-47A6C2ED7F59}"/>
          </ac:spMkLst>
        </pc:spChg>
        <pc:spChg chg="add del mod">
          <ac:chgData name="Mari Turos" userId="6b4f8cbd-48a1-49aa-bd28-389d9234375c" providerId="ADAL" clId="{9A320052-A69B-4C43-BA36-C16520CEC5D4}" dt="2022-08-18T11:33:29.789" v="926" actId="478"/>
          <ac:spMkLst>
            <pc:docMk/>
            <pc:sldMk cId="1652443314" sldId="635"/>
            <ac:spMk id="6" creationId="{02D4AFF2-CECC-4EC9-B8B4-88CEF33FB782}"/>
          </ac:spMkLst>
        </pc:spChg>
        <pc:spChg chg="add del mod ord topLvl">
          <ac:chgData name="Mari Turos" userId="6b4f8cbd-48a1-49aa-bd28-389d9234375c" providerId="ADAL" clId="{9A320052-A69B-4C43-BA36-C16520CEC5D4}" dt="2022-10-06T11:59:08.376" v="2602"/>
          <ac:spMkLst>
            <pc:docMk/>
            <pc:sldMk cId="1652443314" sldId="635"/>
            <ac:spMk id="6" creationId="{A8ECCF69-E8ED-4DA4-81AC-24F23D6D92E4}"/>
          </ac:spMkLst>
        </pc:spChg>
        <pc:spChg chg="add del mod">
          <ac:chgData name="Mari Turos" userId="6b4f8cbd-48a1-49aa-bd28-389d9234375c" providerId="ADAL" clId="{9A320052-A69B-4C43-BA36-C16520CEC5D4}" dt="2022-10-06T12:28:21.488" v="2628" actId="26606"/>
          <ac:spMkLst>
            <pc:docMk/>
            <pc:sldMk cId="1652443314" sldId="635"/>
            <ac:spMk id="17" creationId="{1F50C798-8437-4062-4C12-B1433D90BB39}"/>
          </ac:spMkLst>
        </pc:spChg>
        <pc:spChg chg="add del mod">
          <ac:chgData name="Mari Turos" userId="6b4f8cbd-48a1-49aa-bd28-389d9234375c" providerId="ADAL" clId="{9A320052-A69B-4C43-BA36-C16520CEC5D4}" dt="2022-10-06T12:28:21.488" v="2628" actId="26606"/>
          <ac:spMkLst>
            <pc:docMk/>
            <pc:sldMk cId="1652443314" sldId="635"/>
            <ac:spMk id="19" creationId="{354F26CB-D031-709E-6153-4FAD61FB85C6}"/>
          </ac:spMkLst>
        </pc:spChg>
        <pc:grpChg chg="add del mod">
          <ac:chgData name="Mari Turos" userId="6b4f8cbd-48a1-49aa-bd28-389d9234375c" providerId="ADAL" clId="{9A320052-A69B-4C43-BA36-C16520CEC5D4}" dt="2022-10-06T11:59:08.376" v="2602"/>
          <ac:grpSpMkLst>
            <pc:docMk/>
            <pc:sldMk cId="1652443314" sldId="635"/>
            <ac:grpSpMk id="7" creationId="{CD281CE2-72F1-404A-9705-1F98F14CDCA2}"/>
          </ac:grpSpMkLst>
        </pc:grpChg>
        <pc:graphicFrameChg chg="add del mod">
          <ac:chgData name="Mari Turos" userId="6b4f8cbd-48a1-49aa-bd28-389d9234375c" providerId="ADAL" clId="{9A320052-A69B-4C43-BA36-C16520CEC5D4}" dt="2022-10-06T11:59:16.027" v="2605" actId="478"/>
          <ac:graphicFrameMkLst>
            <pc:docMk/>
            <pc:sldMk cId="1652443314" sldId="635"/>
            <ac:graphicFrameMk id="8" creationId="{46B2A3D0-27B3-4F7A-AED1-3ACD31820A57}"/>
          </ac:graphicFrameMkLst>
        </pc:graphicFrameChg>
        <pc:picChg chg="add del mod">
          <ac:chgData name="Mari Turos" userId="6b4f8cbd-48a1-49aa-bd28-389d9234375c" providerId="ADAL" clId="{9A320052-A69B-4C43-BA36-C16520CEC5D4}" dt="2022-10-06T12:27:05.747" v="2609" actId="478"/>
          <ac:picMkLst>
            <pc:docMk/>
            <pc:sldMk cId="1652443314" sldId="635"/>
            <ac:picMk id="10" creationId="{20BBA14B-D005-45A8-958E-8604B43572A2}"/>
          </ac:picMkLst>
        </pc:picChg>
        <pc:picChg chg="add mod">
          <ac:chgData name="Mari Turos" userId="6b4f8cbd-48a1-49aa-bd28-389d9234375c" providerId="ADAL" clId="{9A320052-A69B-4C43-BA36-C16520CEC5D4}" dt="2022-10-06T12:28:21.488" v="2628" actId="26606"/>
          <ac:picMkLst>
            <pc:docMk/>
            <pc:sldMk cId="1652443314" sldId="635"/>
            <ac:picMk id="12" creationId="{EA62C2F6-CA1D-4A7C-96C1-F825A49E42C4}"/>
          </ac:picMkLst>
        </pc:picChg>
      </pc:sldChg>
      <pc:sldChg chg="delSp modSp mod delCm">
        <pc:chgData name="Mari Turos" userId="6b4f8cbd-48a1-49aa-bd28-389d9234375c" providerId="ADAL" clId="{9A320052-A69B-4C43-BA36-C16520CEC5D4}" dt="2022-12-05T11:44:29.235" v="3984" actId="1592"/>
        <pc:sldMkLst>
          <pc:docMk/>
          <pc:sldMk cId="1300734630" sldId="636"/>
        </pc:sldMkLst>
        <pc:spChg chg="mod">
          <ac:chgData name="Mari Turos" userId="6b4f8cbd-48a1-49aa-bd28-389d9234375c" providerId="ADAL" clId="{9A320052-A69B-4C43-BA36-C16520CEC5D4}" dt="2022-10-06T12:32:20.967" v="2742" actId="14100"/>
          <ac:spMkLst>
            <pc:docMk/>
            <pc:sldMk cId="1300734630" sldId="636"/>
            <ac:spMk id="3" creationId="{1B1917F7-04B0-43B3-B57B-A12127730955}"/>
          </ac:spMkLst>
        </pc:spChg>
        <pc:spChg chg="del">
          <ac:chgData name="Mari Turos" userId="6b4f8cbd-48a1-49aa-bd28-389d9234375c" providerId="ADAL" clId="{9A320052-A69B-4C43-BA36-C16520CEC5D4}" dt="2022-10-06T12:32:16.867" v="2741" actId="478"/>
          <ac:spMkLst>
            <pc:docMk/>
            <pc:sldMk cId="1300734630" sldId="636"/>
            <ac:spMk id="4" creationId="{88CE6804-02D4-4137-AE43-ADFBDC5EC6BC}"/>
          </ac:spMkLst>
        </pc:spChg>
        <pc:spChg chg="del">
          <ac:chgData name="Mari Turos" userId="6b4f8cbd-48a1-49aa-bd28-389d9234375c" providerId="ADAL" clId="{9A320052-A69B-4C43-BA36-C16520CEC5D4}" dt="2022-08-18T11:44:33.998" v="1286" actId="478"/>
          <ac:spMkLst>
            <pc:docMk/>
            <pc:sldMk cId="1300734630" sldId="636"/>
            <ac:spMk id="5" creationId="{53D1E829-69AF-4872-B9CC-316EEB0BCCCA}"/>
          </ac:spMkLst>
        </pc:spChg>
      </pc:sldChg>
      <pc:sldChg chg="addSp delSp modSp mod setBg">
        <pc:chgData name="Mari Turos" userId="6b4f8cbd-48a1-49aa-bd28-389d9234375c" providerId="ADAL" clId="{9A320052-A69B-4C43-BA36-C16520CEC5D4}" dt="2022-10-06T12:38:56.194" v="3064" actId="14100"/>
        <pc:sldMkLst>
          <pc:docMk/>
          <pc:sldMk cId="2194946036" sldId="637"/>
        </pc:sldMkLst>
        <pc:spChg chg="del">
          <ac:chgData name="Mari Turos" userId="6b4f8cbd-48a1-49aa-bd28-389d9234375c" providerId="ADAL" clId="{9A320052-A69B-4C43-BA36-C16520CEC5D4}" dt="2022-08-18T12:04:26.274" v="1950" actId="478"/>
          <ac:spMkLst>
            <pc:docMk/>
            <pc:sldMk cId="2194946036" sldId="637"/>
            <ac:spMk id="2" creationId="{4EE9999D-79AF-4409-9EB0-08BEC624C5AD}"/>
          </ac:spMkLst>
        </pc:spChg>
        <pc:spChg chg="del">
          <ac:chgData name="Mari Turos" userId="6b4f8cbd-48a1-49aa-bd28-389d9234375c" providerId="ADAL" clId="{9A320052-A69B-4C43-BA36-C16520CEC5D4}" dt="2022-08-18T12:07:00.254" v="2171" actId="478"/>
          <ac:spMkLst>
            <pc:docMk/>
            <pc:sldMk cId="2194946036" sldId="637"/>
            <ac:spMk id="4" creationId="{CDB6406F-E638-426F-95F2-79A7D747E5B4}"/>
          </ac:spMkLst>
        </pc:spChg>
        <pc:spChg chg="add del mod">
          <ac:chgData name="Mari Turos" userId="6b4f8cbd-48a1-49aa-bd28-389d9234375c" providerId="ADAL" clId="{9A320052-A69B-4C43-BA36-C16520CEC5D4}" dt="2022-08-18T12:04:28.994" v="1951" actId="478"/>
          <ac:spMkLst>
            <pc:docMk/>
            <pc:sldMk cId="2194946036" sldId="637"/>
            <ac:spMk id="5" creationId="{ABE934BA-381F-4044-A9C3-DA088CD15935}"/>
          </ac:spMkLst>
        </pc:spChg>
        <pc:spChg chg="mod">
          <ac:chgData name="Mari Turos" userId="6b4f8cbd-48a1-49aa-bd28-389d9234375c" providerId="ADAL" clId="{9A320052-A69B-4C43-BA36-C16520CEC5D4}" dt="2022-10-06T12:38:56.194" v="3064" actId="14100"/>
          <ac:spMkLst>
            <pc:docMk/>
            <pc:sldMk cId="2194946036" sldId="637"/>
            <ac:spMk id="6" creationId="{56ACD234-E931-41CD-8338-90F0D7D811F0}"/>
          </ac:spMkLst>
        </pc:spChg>
        <pc:spChg chg="mod">
          <ac:chgData name="Mari Turos" userId="6b4f8cbd-48a1-49aa-bd28-389d9234375c" providerId="ADAL" clId="{9A320052-A69B-4C43-BA36-C16520CEC5D4}" dt="2022-08-18T12:06:49.625" v="2170" actId="1037"/>
          <ac:spMkLst>
            <pc:docMk/>
            <pc:sldMk cId="2194946036" sldId="637"/>
            <ac:spMk id="7" creationId="{05FF8573-234C-4D81-A463-C72CEDFD38F5}"/>
          </ac:spMkLst>
        </pc:spChg>
      </pc:sldChg>
      <pc:sldChg chg="modSp mod">
        <pc:chgData name="Mari Turos" userId="6b4f8cbd-48a1-49aa-bd28-389d9234375c" providerId="ADAL" clId="{9A320052-A69B-4C43-BA36-C16520CEC5D4}" dt="2022-08-18T11:17:39.498" v="621" actId="20577"/>
        <pc:sldMkLst>
          <pc:docMk/>
          <pc:sldMk cId="2042436250" sldId="639"/>
        </pc:sldMkLst>
        <pc:spChg chg="mod">
          <ac:chgData name="Mari Turos" userId="6b4f8cbd-48a1-49aa-bd28-389d9234375c" providerId="ADAL" clId="{9A320052-A69B-4C43-BA36-C16520CEC5D4}" dt="2022-08-18T11:17:39.498" v="621" actId="20577"/>
          <ac:spMkLst>
            <pc:docMk/>
            <pc:sldMk cId="2042436250" sldId="639"/>
            <ac:spMk id="2" creationId="{AADC6A7A-CE1C-4D63-942D-3A530032DD4B}"/>
          </ac:spMkLst>
        </pc:spChg>
      </pc:sldChg>
      <pc:sldChg chg="modSp mod">
        <pc:chgData name="Mari Turos" userId="6b4f8cbd-48a1-49aa-bd28-389d9234375c" providerId="ADAL" clId="{9A320052-A69B-4C43-BA36-C16520CEC5D4}" dt="2022-08-18T12:09:42.121" v="2284" actId="20577"/>
        <pc:sldMkLst>
          <pc:docMk/>
          <pc:sldMk cId="4244407134" sldId="640"/>
        </pc:sldMkLst>
        <pc:spChg chg="mod">
          <ac:chgData name="Mari Turos" userId="6b4f8cbd-48a1-49aa-bd28-389d9234375c" providerId="ADAL" clId="{9A320052-A69B-4C43-BA36-C16520CEC5D4}" dt="2022-08-18T12:09:42.121" v="2284" actId="20577"/>
          <ac:spMkLst>
            <pc:docMk/>
            <pc:sldMk cId="4244407134" sldId="640"/>
            <ac:spMk id="2" creationId="{AADC6A7A-CE1C-4D63-942D-3A530032DD4B}"/>
          </ac:spMkLst>
        </pc:spChg>
      </pc:sldChg>
      <pc:sldChg chg="addSp delSp modSp mod delCm">
        <pc:chgData name="Mari Turos" userId="6b4f8cbd-48a1-49aa-bd28-389d9234375c" providerId="ADAL" clId="{9A320052-A69B-4C43-BA36-C16520CEC5D4}" dt="2022-12-05T11:44:17.287" v="3983" actId="1592"/>
        <pc:sldMkLst>
          <pc:docMk/>
          <pc:sldMk cId="472067293" sldId="642"/>
        </pc:sldMkLst>
        <pc:spChg chg="mod">
          <ac:chgData name="Mari Turos" userId="6b4f8cbd-48a1-49aa-bd28-389d9234375c" providerId="ADAL" clId="{9A320052-A69B-4C43-BA36-C16520CEC5D4}" dt="2022-12-05T11:44:07.508" v="3982" actId="20577"/>
          <ac:spMkLst>
            <pc:docMk/>
            <pc:sldMk cId="472067293" sldId="642"/>
            <ac:spMk id="2" creationId="{D8E741C6-1A5C-42A5-8885-86EA30FA751A}"/>
          </ac:spMkLst>
        </pc:spChg>
        <pc:spChg chg="mod">
          <ac:chgData name="Mari Turos" userId="6b4f8cbd-48a1-49aa-bd28-389d9234375c" providerId="ADAL" clId="{9A320052-A69B-4C43-BA36-C16520CEC5D4}" dt="2022-10-06T12:31:54.193" v="2740" actId="20577"/>
          <ac:spMkLst>
            <pc:docMk/>
            <pc:sldMk cId="472067293" sldId="642"/>
            <ac:spMk id="3" creationId="{FACA1D95-1CB0-4583-B8CE-07C0EAF9D131}"/>
          </ac:spMkLst>
        </pc:spChg>
        <pc:spChg chg="del">
          <ac:chgData name="Mari Turos" userId="6b4f8cbd-48a1-49aa-bd28-389d9234375c" providerId="ADAL" clId="{9A320052-A69B-4C43-BA36-C16520CEC5D4}" dt="2022-10-06T12:30:07.635" v="2632" actId="478"/>
          <ac:spMkLst>
            <pc:docMk/>
            <pc:sldMk cId="472067293" sldId="642"/>
            <ac:spMk id="4" creationId="{44BEA1CF-4416-4302-870E-600E9901190A}"/>
          </ac:spMkLst>
        </pc:spChg>
        <pc:spChg chg="add del mod topLvl">
          <ac:chgData name="Mari Turos" userId="6b4f8cbd-48a1-49aa-bd28-389d9234375c" providerId="ADAL" clId="{9A320052-A69B-4C43-BA36-C16520CEC5D4}" dt="2022-10-06T12:30:35.274" v="2656"/>
          <ac:spMkLst>
            <pc:docMk/>
            <pc:sldMk cId="472067293" sldId="642"/>
            <ac:spMk id="5" creationId="{7BAC3AF9-1096-4FEC-A17E-9EA27BAAC54B}"/>
          </ac:spMkLst>
        </pc:spChg>
        <pc:spChg chg="add del mod ord topLvl">
          <ac:chgData name="Mari Turos" userId="6b4f8cbd-48a1-49aa-bd28-389d9234375c" providerId="ADAL" clId="{9A320052-A69B-4C43-BA36-C16520CEC5D4}" dt="2022-10-06T12:30:35.270" v="2655"/>
          <ac:spMkLst>
            <pc:docMk/>
            <pc:sldMk cId="472067293" sldId="642"/>
            <ac:spMk id="6" creationId="{00050E50-9C45-4653-AF2C-C9A4FBD75D65}"/>
          </ac:spMkLst>
        </pc:spChg>
        <pc:spChg chg="add del mod topLvl">
          <ac:chgData name="Mari Turos" userId="6b4f8cbd-48a1-49aa-bd28-389d9234375c" providerId="ADAL" clId="{9A320052-A69B-4C43-BA36-C16520CEC5D4}" dt="2022-10-06T12:30:43.592" v="2680"/>
          <ac:spMkLst>
            <pc:docMk/>
            <pc:sldMk cId="472067293" sldId="642"/>
            <ac:spMk id="10" creationId="{D16065F7-A40B-472B-90E4-2C1818DE4BA0}"/>
          </ac:spMkLst>
        </pc:spChg>
        <pc:spChg chg="add del mod ord topLvl">
          <ac:chgData name="Mari Turos" userId="6b4f8cbd-48a1-49aa-bd28-389d9234375c" providerId="ADAL" clId="{9A320052-A69B-4C43-BA36-C16520CEC5D4}" dt="2022-10-06T12:30:43.588" v="2679"/>
          <ac:spMkLst>
            <pc:docMk/>
            <pc:sldMk cId="472067293" sldId="642"/>
            <ac:spMk id="11" creationId="{12317B19-5674-4009-BAB6-FDFDA80BDD22}"/>
          </ac:spMkLst>
        </pc:spChg>
        <pc:spChg chg="add del mod topLvl">
          <ac:chgData name="Mari Turos" userId="6b4f8cbd-48a1-49aa-bd28-389d9234375c" providerId="ADAL" clId="{9A320052-A69B-4C43-BA36-C16520CEC5D4}" dt="2022-10-06T12:31:02.973" v="2700"/>
          <ac:spMkLst>
            <pc:docMk/>
            <pc:sldMk cId="472067293" sldId="642"/>
            <ac:spMk id="15" creationId="{AEB3F5A3-1C64-4453-9284-9AFEA7C150DB}"/>
          </ac:spMkLst>
        </pc:spChg>
        <pc:spChg chg="add del mod ord topLvl">
          <ac:chgData name="Mari Turos" userId="6b4f8cbd-48a1-49aa-bd28-389d9234375c" providerId="ADAL" clId="{9A320052-A69B-4C43-BA36-C16520CEC5D4}" dt="2022-10-06T12:31:02.972" v="2699"/>
          <ac:spMkLst>
            <pc:docMk/>
            <pc:sldMk cId="472067293" sldId="642"/>
            <ac:spMk id="16" creationId="{A8E6EEE6-9717-4C58-9615-E184EC84A829}"/>
          </ac:spMkLst>
        </pc:spChg>
        <pc:grpChg chg="add del mod">
          <ac:chgData name="Mari Turos" userId="6b4f8cbd-48a1-49aa-bd28-389d9234375c" providerId="ADAL" clId="{9A320052-A69B-4C43-BA36-C16520CEC5D4}" dt="2022-10-06T12:30:35.270" v="2655"/>
          <ac:grpSpMkLst>
            <pc:docMk/>
            <pc:sldMk cId="472067293" sldId="642"/>
            <ac:grpSpMk id="7" creationId="{364B84D5-809A-4EE9-9C66-E0E13838F5A2}"/>
          </ac:grpSpMkLst>
        </pc:grpChg>
        <pc:grpChg chg="add del mod">
          <ac:chgData name="Mari Turos" userId="6b4f8cbd-48a1-49aa-bd28-389d9234375c" providerId="ADAL" clId="{9A320052-A69B-4C43-BA36-C16520CEC5D4}" dt="2022-10-06T12:30:43.588" v="2679"/>
          <ac:grpSpMkLst>
            <pc:docMk/>
            <pc:sldMk cId="472067293" sldId="642"/>
            <ac:grpSpMk id="12" creationId="{31F14B26-3A85-40A1-B775-86145C3BB7B5}"/>
          </ac:grpSpMkLst>
        </pc:grpChg>
        <pc:grpChg chg="add del mod">
          <ac:chgData name="Mari Turos" userId="6b4f8cbd-48a1-49aa-bd28-389d9234375c" providerId="ADAL" clId="{9A320052-A69B-4C43-BA36-C16520CEC5D4}" dt="2022-10-06T12:31:02.972" v="2699"/>
          <ac:grpSpMkLst>
            <pc:docMk/>
            <pc:sldMk cId="472067293" sldId="642"/>
            <ac:grpSpMk id="17" creationId="{35E061C5-939D-4B31-BA66-39EE1797F010}"/>
          </ac:grpSpMkLst>
        </pc:grpChg>
        <pc:picChg chg="add mod">
          <ac:chgData name="Mari Turos" userId="6b4f8cbd-48a1-49aa-bd28-389d9234375c" providerId="ADAL" clId="{9A320052-A69B-4C43-BA36-C16520CEC5D4}" dt="2022-10-06T12:31:45.473" v="2739" actId="1035"/>
          <ac:picMkLst>
            <pc:docMk/>
            <pc:sldMk cId="472067293" sldId="642"/>
            <ac:picMk id="9" creationId="{21016846-4290-45FE-92A3-9AE7EDAEEAC7}"/>
          </ac:picMkLst>
        </pc:picChg>
        <pc:picChg chg="add del mod">
          <ac:chgData name="Mari Turos" userId="6b4f8cbd-48a1-49aa-bd28-389d9234375c" providerId="ADAL" clId="{9A320052-A69B-4C43-BA36-C16520CEC5D4}" dt="2022-10-06T12:31:09.838" v="2702" actId="478"/>
          <ac:picMkLst>
            <pc:docMk/>
            <pc:sldMk cId="472067293" sldId="642"/>
            <ac:picMk id="14" creationId="{542D97FF-6F4A-403B-8D41-AF01AD0FFC85}"/>
          </ac:picMkLst>
        </pc:picChg>
      </pc:sldChg>
      <pc:sldChg chg="addSp delSp modSp mod setBg">
        <pc:chgData name="Mari Turos" userId="6b4f8cbd-48a1-49aa-bd28-389d9234375c" providerId="ADAL" clId="{9A320052-A69B-4C43-BA36-C16520CEC5D4}" dt="2022-10-11T12:30:29.331" v="3741" actId="20577"/>
        <pc:sldMkLst>
          <pc:docMk/>
          <pc:sldMk cId="4288988870" sldId="643"/>
        </pc:sldMkLst>
        <pc:spChg chg="del">
          <ac:chgData name="Mari Turos" userId="6b4f8cbd-48a1-49aa-bd28-389d9234375c" providerId="ADAL" clId="{9A320052-A69B-4C43-BA36-C16520CEC5D4}" dt="2022-08-18T12:15:01.423" v="2377" actId="478"/>
          <ac:spMkLst>
            <pc:docMk/>
            <pc:sldMk cId="4288988870" sldId="643"/>
            <ac:spMk id="2" creationId="{4EE9999D-79AF-4409-9EB0-08BEC624C5AD}"/>
          </ac:spMkLst>
        </pc:spChg>
        <pc:spChg chg="del">
          <ac:chgData name="Mari Turos" userId="6b4f8cbd-48a1-49aa-bd28-389d9234375c" providerId="ADAL" clId="{9A320052-A69B-4C43-BA36-C16520CEC5D4}" dt="2022-10-11T12:29:34.478" v="3728" actId="478"/>
          <ac:spMkLst>
            <pc:docMk/>
            <pc:sldMk cId="4288988870" sldId="643"/>
            <ac:spMk id="4" creationId="{CDB6406F-E638-426F-95F2-79A7D747E5B4}"/>
          </ac:spMkLst>
        </pc:spChg>
        <pc:spChg chg="add del mod">
          <ac:chgData name="Mari Turos" userId="6b4f8cbd-48a1-49aa-bd28-389d9234375c" providerId="ADAL" clId="{9A320052-A69B-4C43-BA36-C16520CEC5D4}" dt="2022-08-18T12:15:04.526" v="2378" actId="478"/>
          <ac:spMkLst>
            <pc:docMk/>
            <pc:sldMk cId="4288988870" sldId="643"/>
            <ac:spMk id="5" creationId="{F78A9420-759D-4182-B15C-EBD729DE3AFF}"/>
          </ac:spMkLst>
        </pc:spChg>
        <pc:spChg chg="mod">
          <ac:chgData name="Mari Turos" userId="6b4f8cbd-48a1-49aa-bd28-389d9234375c" providerId="ADAL" clId="{9A320052-A69B-4C43-BA36-C16520CEC5D4}" dt="2022-10-11T12:30:29.331" v="3741" actId="20577"/>
          <ac:spMkLst>
            <pc:docMk/>
            <pc:sldMk cId="4288988870" sldId="643"/>
            <ac:spMk id="7" creationId="{05FF8573-234C-4D81-A463-C72CEDFD38F5}"/>
          </ac:spMkLst>
        </pc:spChg>
      </pc:sldChg>
      <pc:sldChg chg="delSp modSp del mod addCm modCm">
        <pc:chgData name="Mari Turos" userId="6b4f8cbd-48a1-49aa-bd28-389d9234375c" providerId="ADAL" clId="{9A320052-A69B-4C43-BA36-C16520CEC5D4}" dt="2022-10-14T12:50:35.392" v="3744" actId="2696"/>
        <pc:sldMkLst>
          <pc:docMk/>
          <pc:sldMk cId="2491165027" sldId="644"/>
        </pc:sldMkLst>
        <pc:spChg chg="mod">
          <ac:chgData name="Mari Turos" userId="6b4f8cbd-48a1-49aa-bd28-389d9234375c" providerId="ADAL" clId="{9A320052-A69B-4C43-BA36-C16520CEC5D4}" dt="2022-08-18T11:07:37.757" v="406" actId="1037"/>
          <ac:spMkLst>
            <pc:docMk/>
            <pc:sldMk cId="2491165027" sldId="644"/>
            <ac:spMk id="2" creationId="{5F927D8B-D9F1-4474-9DDB-0E835039CBCC}"/>
          </ac:spMkLst>
        </pc:spChg>
        <pc:spChg chg="mod">
          <ac:chgData name="Mari Turos" userId="6b4f8cbd-48a1-49aa-bd28-389d9234375c" providerId="ADAL" clId="{9A320052-A69B-4C43-BA36-C16520CEC5D4}" dt="2022-08-18T11:08:13.929" v="411" actId="113"/>
          <ac:spMkLst>
            <pc:docMk/>
            <pc:sldMk cId="2491165027" sldId="644"/>
            <ac:spMk id="3" creationId="{CC8C3129-0224-4E6E-AB71-8CC1D6394ED2}"/>
          </ac:spMkLst>
        </pc:spChg>
        <pc:spChg chg="del">
          <ac:chgData name="Mari Turos" userId="6b4f8cbd-48a1-49aa-bd28-389d9234375c" providerId="ADAL" clId="{9A320052-A69B-4C43-BA36-C16520CEC5D4}" dt="2022-08-18T11:07:25.385" v="391" actId="478"/>
          <ac:spMkLst>
            <pc:docMk/>
            <pc:sldMk cId="2491165027" sldId="644"/>
            <ac:spMk id="5" creationId="{0F2B9CFB-0CBD-4960-865B-A6546F93C1B5}"/>
          </ac:spMkLst>
        </pc:spChg>
      </pc:sldChg>
      <pc:sldChg chg="delCm">
        <pc:chgData name="Mari Turos" userId="6b4f8cbd-48a1-49aa-bd28-389d9234375c" providerId="ADAL" clId="{9A320052-A69B-4C43-BA36-C16520CEC5D4}" dt="2022-10-11T12:31:00.466" v="3742" actId="1592"/>
        <pc:sldMkLst>
          <pc:docMk/>
          <pc:sldMk cId="591370565" sldId="646"/>
        </pc:sldMkLst>
      </pc:sldChg>
      <pc:sldChg chg="del">
        <pc:chgData name="Mari Turos" userId="6b4f8cbd-48a1-49aa-bd28-389d9234375c" providerId="ADAL" clId="{9A320052-A69B-4C43-BA36-C16520CEC5D4}" dt="2022-12-05T12:16:26.779" v="4004" actId="2696"/>
        <pc:sldMkLst>
          <pc:docMk/>
          <pc:sldMk cId="2759306969" sldId="64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A0354E-4CC6-4F66-BF9B-94FEDDC9D48F}"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sv-SE"/>
        </a:p>
      </dgm:t>
    </dgm:pt>
    <dgm:pt modelId="{A5C8C711-E674-4388-979A-6DC63DEB1B3B}">
      <dgm:prSet phldrT="[Text]"/>
      <dgm:spPr>
        <a:solidFill>
          <a:schemeClr val="accent1">
            <a:lumMod val="40000"/>
            <a:lumOff val="60000"/>
            <a:alpha val="50000"/>
          </a:schemeClr>
        </a:solidFill>
        <a:ln w="28575">
          <a:noFill/>
        </a:ln>
      </dgm:spPr>
      <dgm:t>
        <a:bodyPr/>
        <a:lstStyle/>
        <a:p>
          <a:r>
            <a:rPr lang="sv-SE" b="1"/>
            <a:t>STRESS</a:t>
          </a:r>
        </a:p>
      </dgm:t>
    </dgm:pt>
    <dgm:pt modelId="{FCEBB5FA-2B60-4F49-A18E-0F7D6ABA9798}" type="parTrans" cxnId="{80A7F95B-9FD2-40C0-B3D5-D427B4CD7328}">
      <dgm:prSet/>
      <dgm:spPr/>
      <dgm:t>
        <a:bodyPr/>
        <a:lstStyle/>
        <a:p>
          <a:endParaRPr lang="sv-SE"/>
        </a:p>
      </dgm:t>
    </dgm:pt>
    <dgm:pt modelId="{1BBC9104-3890-4EEE-A0F0-40AE87F62B45}" type="sibTrans" cxnId="{80A7F95B-9FD2-40C0-B3D5-D427B4CD7328}">
      <dgm:prSet/>
      <dgm:spPr/>
      <dgm:t>
        <a:bodyPr/>
        <a:lstStyle/>
        <a:p>
          <a:endParaRPr lang="sv-SE"/>
        </a:p>
      </dgm:t>
    </dgm:pt>
    <dgm:pt modelId="{A0850971-D0D2-40D7-B7D0-0AEE1A8EA678}">
      <dgm:prSet phldrT="[Text]" custT="1"/>
      <dgm:spPr>
        <a:solidFill>
          <a:schemeClr val="bg1">
            <a:lumMod val="75000"/>
            <a:alpha val="50000"/>
          </a:schemeClr>
        </a:solidFill>
        <a:ln w="28575">
          <a:noFill/>
        </a:ln>
      </dgm:spPr>
      <dgm:t>
        <a:bodyPr/>
        <a:lstStyle/>
        <a:p>
          <a:r>
            <a:rPr lang="sv-SE" sz="1800" b="1">
              <a:solidFill>
                <a:srgbClr val="0070C0"/>
              </a:solidFill>
            </a:rPr>
            <a:t>FÖRE</a:t>
          </a:r>
          <a:endParaRPr lang="sv-SE" sz="1800">
            <a:solidFill>
              <a:srgbClr val="0070C0"/>
            </a:solidFill>
          </a:endParaRPr>
        </a:p>
      </dgm:t>
    </dgm:pt>
    <dgm:pt modelId="{1461B885-D511-4CD5-AB99-8BA4AECAECBE}" type="parTrans" cxnId="{69B24501-DA11-4A4A-BB28-FA2334419A24}">
      <dgm:prSet/>
      <dgm:spPr/>
      <dgm:t>
        <a:bodyPr/>
        <a:lstStyle/>
        <a:p>
          <a:endParaRPr lang="sv-SE"/>
        </a:p>
      </dgm:t>
    </dgm:pt>
    <dgm:pt modelId="{3CB349DC-EBE2-4845-BC32-DF1A46F29483}" type="sibTrans" cxnId="{69B24501-DA11-4A4A-BB28-FA2334419A24}">
      <dgm:prSet/>
      <dgm:spPr/>
      <dgm:t>
        <a:bodyPr/>
        <a:lstStyle/>
        <a:p>
          <a:endParaRPr lang="sv-SE"/>
        </a:p>
      </dgm:t>
    </dgm:pt>
    <dgm:pt modelId="{34455EB4-490D-46C7-A194-A69224223F62}">
      <dgm:prSet phldrT="[Text]" custT="1"/>
      <dgm:spPr>
        <a:solidFill>
          <a:schemeClr val="bg1">
            <a:lumMod val="75000"/>
            <a:alpha val="50000"/>
          </a:schemeClr>
        </a:solidFill>
        <a:ln w="28575">
          <a:noFill/>
        </a:ln>
      </dgm:spPr>
      <dgm:t>
        <a:bodyPr/>
        <a:lstStyle/>
        <a:p>
          <a:r>
            <a:rPr lang="sv-SE" sz="1800" b="1">
              <a:solidFill>
                <a:srgbClr val="0070C0"/>
              </a:solidFill>
            </a:rPr>
            <a:t>UNDER</a:t>
          </a:r>
          <a:endParaRPr lang="sv-SE" sz="2800">
            <a:solidFill>
              <a:srgbClr val="0070C0"/>
            </a:solidFill>
          </a:endParaRPr>
        </a:p>
      </dgm:t>
    </dgm:pt>
    <dgm:pt modelId="{2C6FA7F7-80E5-4DD3-BFFB-B7829158682A}" type="parTrans" cxnId="{6DC95844-AFBA-4478-B767-93DDFB58A59B}">
      <dgm:prSet/>
      <dgm:spPr/>
      <dgm:t>
        <a:bodyPr/>
        <a:lstStyle/>
        <a:p>
          <a:endParaRPr lang="sv-SE"/>
        </a:p>
      </dgm:t>
    </dgm:pt>
    <dgm:pt modelId="{9A42CF3C-4C73-4AB7-A287-19DC4724A087}" type="sibTrans" cxnId="{6DC95844-AFBA-4478-B767-93DDFB58A59B}">
      <dgm:prSet/>
      <dgm:spPr/>
      <dgm:t>
        <a:bodyPr/>
        <a:lstStyle/>
        <a:p>
          <a:endParaRPr lang="sv-SE"/>
        </a:p>
      </dgm:t>
    </dgm:pt>
    <dgm:pt modelId="{D32B0E70-E836-4EF7-809C-887D482ECAA3}">
      <dgm:prSet phldrT="[Text]" custT="1"/>
      <dgm:spPr>
        <a:solidFill>
          <a:schemeClr val="bg1">
            <a:lumMod val="75000"/>
            <a:alpha val="50000"/>
          </a:schemeClr>
        </a:solidFill>
        <a:ln w="28575">
          <a:noFill/>
        </a:ln>
      </dgm:spPr>
      <dgm:t>
        <a:bodyPr/>
        <a:lstStyle/>
        <a:p>
          <a:r>
            <a:rPr lang="sv-SE" sz="1800" b="1">
              <a:solidFill>
                <a:srgbClr val="0070C0"/>
              </a:solidFill>
            </a:rPr>
            <a:t>EFTER</a:t>
          </a:r>
        </a:p>
      </dgm:t>
    </dgm:pt>
    <dgm:pt modelId="{86E316DA-D83D-4F50-8E15-D60B94765147}" type="parTrans" cxnId="{8CA2A4EF-F31B-4152-BCCD-6AEB7BB83545}">
      <dgm:prSet/>
      <dgm:spPr/>
      <dgm:t>
        <a:bodyPr/>
        <a:lstStyle/>
        <a:p>
          <a:endParaRPr lang="sv-SE"/>
        </a:p>
      </dgm:t>
    </dgm:pt>
    <dgm:pt modelId="{BCB85E77-C67B-4F88-BE59-1990889D8716}" type="sibTrans" cxnId="{8CA2A4EF-F31B-4152-BCCD-6AEB7BB83545}">
      <dgm:prSet/>
      <dgm:spPr/>
      <dgm:t>
        <a:bodyPr/>
        <a:lstStyle/>
        <a:p>
          <a:endParaRPr lang="sv-SE"/>
        </a:p>
      </dgm:t>
    </dgm:pt>
    <dgm:pt modelId="{BAC0522F-63BD-48CC-8E97-1C5D84FCB8A3}">
      <dgm:prSet phldrT="[Text]" custScaleX="160519" custScaleY="158637"/>
      <dgm:spPr/>
      <dgm:t>
        <a:bodyPr/>
        <a:lstStyle/>
        <a:p>
          <a:endParaRPr lang="sv-SE"/>
        </a:p>
      </dgm:t>
    </dgm:pt>
    <dgm:pt modelId="{FDB37853-A10F-4E2E-9F58-E18474ACC366}" type="parTrans" cxnId="{89474016-AF6B-490B-A1C0-1F3F6E4F47C0}">
      <dgm:prSet/>
      <dgm:spPr/>
      <dgm:t>
        <a:bodyPr/>
        <a:lstStyle/>
        <a:p>
          <a:endParaRPr lang="sv-SE"/>
        </a:p>
      </dgm:t>
    </dgm:pt>
    <dgm:pt modelId="{13B0E142-4265-4CEC-A86D-5B85FBA18A60}" type="sibTrans" cxnId="{89474016-AF6B-490B-A1C0-1F3F6E4F47C0}">
      <dgm:prSet/>
      <dgm:spPr/>
      <dgm:t>
        <a:bodyPr/>
        <a:lstStyle/>
        <a:p>
          <a:endParaRPr lang="sv-SE"/>
        </a:p>
      </dgm:t>
    </dgm:pt>
    <dgm:pt modelId="{8D9E0E55-A1AE-4118-B362-886E0FE1F234}" type="pres">
      <dgm:prSet presAssocID="{2CA0354E-4CC6-4F66-BF9B-94FEDDC9D48F}" presName="composite" presStyleCnt="0">
        <dgm:presLayoutVars>
          <dgm:chMax val="1"/>
          <dgm:dir/>
          <dgm:resizeHandles val="exact"/>
        </dgm:presLayoutVars>
      </dgm:prSet>
      <dgm:spPr/>
    </dgm:pt>
    <dgm:pt modelId="{523D0850-B2A0-4818-BE72-10F9222DCA34}" type="pres">
      <dgm:prSet presAssocID="{2CA0354E-4CC6-4F66-BF9B-94FEDDC9D48F}" presName="radial" presStyleCnt="0">
        <dgm:presLayoutVars>
          <dgm:animLvl val="ctr"/>
        </dgm:presLayoutVars>
      </dgm:prSet>
      <dgm:spPr/>
    </dgm:pt>
    <dgm:pt modelId="{5F93348B-D29A-43FA-BD77-9DA9EF09D420}" type="pres">
      <dgm:prSet presAssocID="{A5C8C711-E674-4388-979A-6DC63DEB1B3B}" presName="centerShape" presStyleLbl="vennNode1" presStyleIdx="0" presStyleCnt="4" custScaleX="152627" custScaleY="139307" custLinFactNeighborX="1132" custLinFactNeighborY="345"/>
      <dgm:spPr/>
    </dgm:pt>
    <dgm:pt modelId="{7F02B20D-63D9-479E-9ABF-DBBD9400A805}" type="pres">
      <dgm:prSet presAssocID="{A0850971-D0D2-40D7-B7D0-0AEE1A8EA678}" presName="node" presStyleLbl="vennNode1" presStyleIdx="1" presStyleCnt="4" custScaleX="169428" custScaleY="161027" custRadScaleRad="108278" custRadScaleInc="22440">
        <dgm:presLayoutVars>
          <dgm:bulletEnabled val="1"/>
        </dgm:presLayoutVars>
      </dgm:prSet>
      <dgm:spPr/>
    </dgm:pt>
    <dgm:pt modelId="{3A1906E8-A171-4D12-8BCB-6D0863533ED9}" type="pres">
      <dgm:prSet presAssocID="{34455EB4-490D-46C7-A194-A69224223F62}" presName="node" presStyleLbl="vennNode1" presStyleIdx="2" presStyleCnt="4" custScaleX="168898" custScaleY="170749" custRadScaleRad="147121" custRadScaleInc="-8447">
        <dgm:presLayoutVars>
          <dgm:bulletEnabled val="1"/>
        </dgm:presLayoutVars>
      </dgm:prSet>
      <dgm:spPr/>
    </dgm:pt>
    <dgm:pt modelId="{ECE1126F-3DA2-4366-81D3-03E0C0658CF9}" type="pres">
      <dgm:prSet presAssocID="{D32B0E70-E836-4EF7-809C-887D482ECAA3}" presName="node" presStyleLbl="vennNode1" presStyleIdx="3" presStyleCnt="4" custScaleX="169393" custScaleY="171211" custRadScaleRad="140534" custRadScaleInc="12553">
        <dgm:presLayoutVars>
          <dgm:bulletEnabled val="1"/>
        </dgm:presLayoutVars>
      </dgm:prSet>
      <dgm:spPr/>
    </dgm:pt>
  </dgm:ptLst>
  <dgm:cxnLst>
    <dgm:cxn modelId="{69B24501-DA11-4A4A-BB28-FA2334419A24}" srcId="{A5C8C711-E674-4388-979A-6DC63DEB1B3B}" destId="{A0850971-D0D2-40D7-B7D0-0AEE1A8EA678}" srcOrd="0" destOrd="0" parTransId="{1461B885-D511-4CD5-AB99-8BA4AECAECBE}" sibTransId="{3CB349DC-EBE2-4845-BC32-DF1A46F29483}"/>
    <dgm:cxn modelId="{89474016-AF6B-490B-A1C0-1F3F6E4F47C0}" srcId="{2CA0354E-4CC6-4F66-BF9B-94FEDDC9D48F}" destId="{BAC0522F-63BD-48CC-8E97-1C5D84FCB8A3}" srcOrd="1" destOrd="0" parTransId="{FDB37853-A10F-4E2E-9F58-E18474ACC366}" sibTransId="{13B0E142-4265-4CEC-A86D-5B85FBA18A60}"/>
    <dgm:cxn modelId="{E0CF2820-2764-459B-8439-2E697F287934}" type="presOf" srcId="{34455EB4-490D-46C7-A194-A69224223F62}" destId="{3A1906E8-A171-4D12-8BCB-6D0863533ED9}" srcOrd="0" destOrd="0" presId="urn:microsoft.com/office/officeart/2005/8/layout/radial3"/>
    <dgm:cxn modelId="{0397C52E-CB7C-4598-B581-AE1B64D4E0B8}" type="presOf" srcId="{2CA0354E-4CC6-4F66-BF9B-94FEDDC9D48F}" destId="{8D9E0E55-A1AE-4118-B362-886E0FE1F234}" srcOrd="0" destOrd="0" presId="urn:microsoft.com/office/officeart/2005/8/layout/radial3"/>
    <dgm:cxn modelId="{80A7F95B-9FD2-40C0-B3D5-D427B4CD7328}" srcId="{2CA0354E-4CC6-4F66-BF9B-94FEDDC9D48F}" destId="{A5C8C711-E674-4388-979A-6DC63DEB1B3B}" srcOrd="0" destOrd="0" parTransId="{FCEBB5FA-2B60-4F49-A18E-0F7D6ABA9798}" sibTransId="{1BBC9104-3890-4EEE-A0F0-40AE87F62B45}"/>
    <dgm:cxn modelId="{6DC95844-AFBA-4478-B767-93DDFB58A59B}" srcId="{A5C8C711-E674-4388-979A-6DC63DEB1B3B}" destId="{34455EB4-490D-46C7-A194-A69224223F62}" srcOrd="1" destOrd="0" parTransId="{2C6FA7F7-80E5-4DD3-BFFB-B7829158682A}" sibTransId="{9A42CF3C-4C73-4AB7-A287-19DC4724A087}"/>
    <dgm:cxn modelId="{AA921DE0-18FD-4BEA-BAE0-FAAC08EBC4C5}" type="presOf" srcId="{A5C8C711-E674-4388-979A-6DC63DEB1B3B}" destId="{5F93348B-D29A-43FA-BD77-9DA9EF09D420}" srcOrd="0" destOrd="0" presId="urn:microsoft.com/office/officeart/2005/8/layout/radial3"/>
    <dgm:cxn modelId="{518F6AEB-3C54-4202-BD11-B5E18BF94D8A}" type="presOf" srcId="{D32B0E70-E836-4EF7-809C-887D482ECAA3}" destId="{ECE1126F-3DA2-4366-81D3-03E0C0658CF9}" srcOrd="0" destOrd="0" presId="urn:microsoft.com/office/officeart/2005/8/layout/radial3"/>
    <dgm:cxn modelId="{8CA2A4EF-F31B-4152-BCCD-6AEB7BB83545}" srcId="{A5C8C711-E674-4388-979A-6DC63DEB1B3B}" destId="{D32B0E70-E836-4EF7-809C-887D482ECAA3}" srcOrd="2" destOrd="0" parTransId="{86E316DA-D83D-4F50-8E15-D60B94765147}" sibTransId="{BCB85E77-C67B-4F88-BE59-1990889D8716}"/>
    <dgm:cxn modelId="{035BCFFE-C04E-4653-AC8B-D6C8DCC61D04}" type="presOf" srcId="{A0850971-D0D2-40D7-B7D0-0AEE1A8EA678}" destId="{7F02B20D-63D9-479E-9ABF-DBBD9400A805}" srcOrd="0" destOrd="0" presId="urn:microsoft.com/office/officeart/2005/8/layout/radial3"/>
    <dgm:cxn modelId="{4F466EC5-571B-4528-9585-216548B651B0}" type="presParOf" srcId="{8D9E0E55-A1AE-4118-B362-886E0FE1F234}" destId="{523D0850-B2A0-4818-BE72-10F9222DCA34}" srcOrd="0" destOrd="0" presId="urn:microsoft.com/office/officeart/2005/8/layout/radial3"/>
    <dgm:cxn modelId="{302A034C-8DB3-4399-8AD8-E15FDA51F8C9}" type="presParOf" srcId="{523D0850-B2A0-4818-BE72-10F9222DCA34}" destId="{5F93348B-D29A-43FA-BD77-9DA9EF09D420}" srcOrd="0" destOrd="0" presId="urn:microsoft.com/office/officeart/2005/8/layout/radial3"/>
    <dgm:cxn modelId="{4ADC48C4-3E11-403C-ACA1-FA6A84B55C30}" type="presParOf" srcId="{523D0850-B2A0-4818-BE72-10F9222DCA34}" destId="{7F02B20D-63D9-479E-9ABF-DBBD9400A805}" srcOrd="1" destOrd="0" presId="urn:microsoft.com/office/officeart/2005/8/layout/radial3"/>
    <dgm:cxn modelId="{95BFE6EF-74CB-4CB2-AA04-3E57E6992965}" type="presParOf" srcId="{523D0850-B2A0-4818-BE72-10F9222DCA34}" destId="{3A1906E8-A171-4D12-8BCB-6D0863533ED9}" srcOrd="2" destOrd="0" presId="urn:microsoft.com/office/officeart/2005/8/layout/radial3"/>
    <dgm:cxn modelId="{AA4ADF83-F270-4580-85B8-181B7123FA4D}" type="presParOf" srcId="{523D0850-B2A0-4818-BE72-10F9222DCA34}" destId="{ECE1126F-3DA2-4366-81D3-03E0C0658CF9}" srcOrd="3" destOrd="0" presId="urn:microsoft.com/office/officeart/2005/8/layout/radial3"/>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3348B-D29A-43FA-BD77-9DA9EF09D420}">
      <dsp:nvSpPr>
        <dsp:cNvPr id="0" name=""/>
        <dsp:cNvSpPr/>
      </dsp:nvSpPr>
      <dsp:spPr>
        <a:xfrm>
          <a:off x="2753843" y="469213"/>
          <a:ext cx="2678445" cy="2444693"/>
        </a:xfrm>
        <a:prstGeom prst="ellipse">
          <a:avLst/>
        </a:prstGeom>
        <a:solidFill>
          <a:schemeClr val="accent1">
            <a:lumMod val="40000"/>
            <a:lumOff val="60000"/>
            <a:alpha val="50000"/>
          </a:schemeClr>
        </a:solidFill>
        <a:ln w="28575"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59690" tIns="59690" rIns="59690" bIns="59690" numCol="1" spcCol="1270" anchor="ctr" anchorCtr="0">
          <a:noAutofit/>
        </a:bodyPr>
        <a:lstStyle/>
        <a:p>
          <a:pPr marL="0" lvl="0" indent="0" algn="ctr" defTabSz="2089150">
            <a:lnSpc>
              <a:spcPct val="90000"/>
            </a:lnSpc>
            <a:spcBef>
              <a:spcPct val="0"/>
            </a:spcBef>
            <a:spcAft>
              <a:spcPct val="35000"/>
            </a:spcAft>
            <a:buNone/>
          </a:pPr>
          <a:r>
            <a:rPr lang="sv-SE" sz="4700" b="1" kern="1200"/>
            <a:t>STRESS</a:t>
          </a:r>
        </a:p>
      </dsp:txBody>
      <dsp:txXfrm>
        <a:off x="3146092" y="827230"/>
        <a:ext cx="1893947" cy="1728659"/>
      </dsp:txXfrm>
    </dsp:sp>
    <dsp:sp modelId="{7F02B20D-63D9-479E-9ABF-DBBD9400A805}">
      <dsp:nvSpPr>
        <dsp:cNvPr id="0" name=""/>
        <dsp:cNvSpPr/>
      </dsp:nvSpPr>
      <dsp:spPr>
        <a:xfrm>
          <a:off x="3883751" y="-117102"/>
          <a:ext cx="1486643" cy="1412928"/>
        </a:xfrm>
        <a:prstGeom prst="ellipse">
          <a:avLst/>
        </a:prstGeom>
        <a:solidFill>
          <a:schemeClr val="bg1">
            <a:lumMod val="75000"/>
            <a:alpha val="50000"/>
          </a:schemeClr>
        </a:solidFill>
        <a:ln w="28575"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sv-SE" sz="1800" b="1" kern="1200">
              <a:solidFill>
                <a:srgbClr val="0070C0"/>
              </a:solidFill>
            </a:rPr>
            <a:t>FÖRE</a:t>
          </a:r>
          <a:endParaRPr lang="sv-SE" sz="1800" kern="1200">
            <a:solidFill>
              <a:srgbClr val="0070C0"/>
            </a:solidFill>
          </a:endParaRPr>
        </a:p>
      </dsp:txBody>
      <dsp:txXfrm>
        <a:off x="4101465" y="89817"/>
        <a:ext cx="1051215" cy="999090"/>
      </dsp:txXfrm>
    </dsp:sp>
    <dsp:sp modelId="{3A1906E8-A171-4D12-8BCB-6D0863533ED9}">
      <dsp:nvSpPr>
        <dsp:cNvPr id="0" name=""/>
        <dsp:cNvSpPr/>
      </dsp:nvSpPr>
      <dsp:spPr>
        <a:xfrm>
          <a:off x="4906001" y="1513180"/>
          <a:ext cx="1481992" cy="1498234"/>
        </a:xfrm>
        <a:prstGeom prst="ellipse">
          <a:avLst/>
        </a:prstGeom>
        <a:solidFill>
          <a:schemeClr val="bg1">
            <a:lumMod val="75000"/>
            <a:alpha val="50000"/>
          </a:schemeClr>
        </a:solidFill>
        <a:ln w="28575"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sv-SE" sz="1800" b="1" kern="1200">
              <a:solidFill>
                <a:srgbClr val="0070C0"/>
              </a:solidFill>
            </a:rPr>
            <a:t>UNDER</a:t>
          </a:r>
          <a:endParaRPr lang="sv-SE" sz="2800" kern="1200">
            <a:solidFill>
              <a:srgbClr val="0070C0"/>
            </a:solidFill>
          </a:endParaRPr>
        </a:p>
      </dsp:txBody>
      <dsp:txXfrm>
        <a:off x="5123034" y="1732591"/>
        <a:ext cx="1047926" cy="1059412"/>
      </dsp:txXfrm>
    </dsp:sp>
    <dsp:sp modelId="{ECE1126F-3DA2-4366-81D3-03E0C0658CF9}">
      <dsp:nvSpPr>
        <dsp:cNvPr id="0" name=""/>
        <dsp:cNvSpPr/>
      </dsp:nvSpPr>
      <dsp:spPr>
        <a:xfrm>
          <a:off x="1773751" y="1353973"/>
          <a:ext cx="1486335" cy="1502287"/>
        </a:xfrm>
        <a:prstGeom prst="ellipse">
          <a:avLst/>
        </a:prstGeom>
        <a:solidFill>
          <a:schemeClr val="bg1">
            <a:lumMod val="75000"/>
            <a:alpha val="50000"/>
          </a:schemeClr>
        </a:solidFill>
        <a:ln w="28575"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sv-SE" sz="1800" b="1" kern="1200">
              <a:solidFill>
                <a:srgbClr val="0070C0"/>
              </a:solidFill>
            </a:rPr>
            <a:t>EFTER</a:t>
          </a:r>
        </a:p>
      </dsp:txBody>
      <dsp:txXfrm>
        <a:off x="1991420" y="1573978"/>
        <a:ext cx="1050997" cy="1062277"/>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2022-12-19</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2022-12-19</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Den här presentationen heter "Hälsoinformation om psykisk hälsa”. Den ska ge dig ökad kunskap om vad psykisk hälsa är, att den psykiska hälsan kan påverkas av att lämna sitt land och komma till ett nytt. Du ska också få  råd för att ta hand om sin psykiska hälsa.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a:t>
            </a:fld>
            <a:endParaRPr lang="sv-SE"/>
          </a:p>
        </p:txBody>
      </p:sp>
    </p:spTree>
    <p:extLst>
      <p:ext uri="{BB962C8B-B14F-4D97-AF65-F5344CB8AC3E}">
        <p14:creationId xmlns:p14="http://schemas.microsoft.com/office/powerpoint/2010/main" val="2130043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Källa: https://www.vgregion.se/ov/ism/stress--rad-och-behandling/vad-ar-stress/definition-pa-stress/</a:t>
            </a:r>
          </a:p>
          <a:p>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2786787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b="1" dirty="0"/>
              <a:t>Syfte med bilden: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b="0" dirty="0"/>
              <a:t>Negativ stress i samband med att en person flyttar eller flyr från ett land till en annat kallas ”migrationsrelaterad stress”. Psykisk ohälsa kan utvecklas som följd av detta och av vad personen varit med om.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b="0"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b="0" dirty="0"/>
              <a:t>Det är bra att känna till att migrationsstress kan upplevas såväl innan, under och efter själva flytten/flykten. Det </a:t>
            </a:r>
            <a:r>
              <a:rPr lang="sv-SE" dirty="0"/>
              <a:t>finns olika faktorer som bidrar till stress, så kallade ”</a:t>
            </a:r>
            <a:r>
              <a:rPr lang="sv-SE" dirty="0" err="1"/>
              <a:t>stressorer</a:t>
            </a:r>
            <a:r>
              <a:rPr lang="sv-SE" dirty="0"/>
              <a:t>”.</a:t>
            </a:r>
          </a:p>
          <a:p>
            <a:endParaRPr lang="sv-SE" dirty="0"/>
          </a:p>
          <a:p>
            <a:r>
              <a:rPr lang="sv-SE" dirty="0"/>
              <a:t>Syftet med animeringen är att användaren kan presentera stressorena en efter en för att inte behöva visa en bild med för mycket information på en gång. </a:t>
            </a:r>
          </a:p>
          <a:p>
            <a:endParaRPr lang="sv-SE" dirty="0"/>
          </a:p>
          <a:p>
            <a:r>
              <a:rPr lang="sv-SE" b="1" dirty="0"/>
              <a:t>Källor</a:t>
            </a:r>
            <a:r>
              <a:rPr lang="sv-SE" dirty="0"/>
              <a:t>: </a:t>
            </a:r>
          </a:p>
          <a:p>
            <a:r>
              <a:rPr lang="sv-SE" dirty="0"/>
              <a:t>Att möte vuxna med erfarenhet av migration och psykisk ohälsa- en introduktion</a:t>
            </a:r>
          </a:p>
          <a:p>
            <a:r>
              <a:rPr lang="sv-SE" dirty="0"/>
              <a:t>https://hjarnkoll.se/wp-content/uploads/2020/02/Hjarnkoll_Bok_webbversion_low.pdf</a:t>
            </a:r>
          </a:p>
          <a:p>
            <a:r>
              <a:rPr lang="sv-SE" dirty="0"/>
              <a:t>Hämtad 2021-11-24</a:t>
            </a:r>
          </a:p>
          <a:p>
            <a:endParaRPr lang="sv-SE" sz="1200" b="0" i="0" u="none" strike="noStrike" baseline="0" dirty="0">
              <a:solidFill>
                <a:schemeClr val="tx1"/>
              </a:solidFill>
              <a:latin typeface="+mn-lt"/>
            </a:endParaRPr>
          </a:p>
          <a:p>
            <a:r>
              <a:rPr lang="sv-SE" sz="1200" b="0" i="0" u="none" strike="noStrike" baseline="0" dirty="0">
                <a:solidFill>
                  <a:srgbClr val="000000"/>
                </a:solidFill>
                <a:latin typeface="Century Gothic" panose="020B0502020202020204" pitchFamily="34" charset="0"/>
              </a:rPr>
              <a:t>Hälsoundersökningar av asylsökande och nyanlända	</a:t>
            </a:r>
          </a:p>
          <a:p>
            <a:r>
              <a:rPr lang="sv-SE" sz="1200" b="0" i="0" u="none" strike="noStrike" baseline="0" dirty="0">
                <a:solidFill>
                  <a:srgbClr val="000000"/>
                </a:solidFill>
                <a:latin typeface="Century Gothic" panose="020B0502020202020204" pitchFamily="34" charset="0"/>
              </a:rPr>
              <a:t>Psykisk hälsa och regelverk </a:t>
            </a:r>
          </a:p>
          <a:p>
            <a:r>
              <a:rPr lang="sv-SE" sz="1200" b="0" i="0" u="none" strike="noStrike" baseline="0" dirty="0">
                <a:solidFill>
                  <a:srgbClr val="000000"/>
                </a:solidFill>
                <a:latin typeface="Century Gothic" panose="020B0502020202020204" pitchFamily="34" charset="0"/>
              </a:rPr>
              <a:t>Uppföljning av regionernas hälso-och sjukvård 	</a:t>
            </a:r>
          </a:p>
          <a:p>
            <a:endParaRPr lang="sv-SE" sz="1200" b="0" i="0" u="none" strike="noStrike" baseline="0" dirty="0">
              <a:solidFill>
                <a:srgbClr val="000000"/>
              </a:solidFill>
              <a:latin typeface="Century Gothic" panose="020B0502020202020204" pitchFamily="34" charset="0"/>
            </a:endParaRPr>
          </a:p>
          <a:p>
            <a:endParaRPr lang="sv-SE" sz="1200" b="0" i="0" u="none" strike="noStrike" baseline="0" dirty="0">
              <a:solidFill>
                <a:srgbClr val="000000"/>
              </a:solidFill>
              <a:latin typeface="Century Gothic" panose="020B050202020202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11</a:t>
            </a:fld>
            <a:endParaRPr lang="sv-SE"/>
          </a:p>
        </p:txBody>
      </p:sp>
    </p:spTree>
    <p:extLst>
      <p:ext uri="{BB962C8B-B14F-4D97-AF65-F5344CB8AC3E}">
        <p14:creationId xmlns:p14="http://schemas.microsoft.com/office/powerpoint/2010/main" val="1630848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Källa</a:t>
            </a:r>
            <a:r>
              <a:rPr lang="sv-SE" dirty="0"/>
              <a: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https://hjarnkoll.se/wp-content/uploads/2020/02/Hjarnkoll_Bok_webbversion_low.pdf</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2583150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Dags att diskutera! </a:t>
            </a:r>
          </a:p>
          <a:p>
            <a:r>
              <a:rPr lang="sv-SE"/>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13</a:t>
            </a:fld>
            <a:endParaRPr lang="sv-SE"/>
          </a:p>
        </p:txBody>
      </p:sp>
    </p:spTree>
    <p:extLst>
      <p:ext uri="{BB962C8B-B14F-4D97-AF65-F5344CB8AC3E}">
        <p14:creationId xmlns:p14="http://schemas.microsoft.com/office/powerpoint/2010/main" val="2042340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14</a:t>
            </a:fld>
            <a:endParaRPr lang="sv-SE"/>
          </a:p>
        </p:txBody>
      </p:sp>
    </p:spTree>
    <p:extLst>
      <p:ext uri="{BB962C8B-B14F-4D97-AF65-F5344CB8AC3E}">
        <p14:creationId xmlns:p14="http://schemas.microsoft.com/office/powerpoint/2010/main" val="30481091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Syfte med bilden</a:t>
            </a:r>
            <a:r>
              <a:rPr lang="sv-SE" dirty="0"/>
              <a:t>: Att informera om att psykisk ohälsa kan uppstå i samband med flykt och normalisera att detta kan ske genom att förklara att det är en normal reaktion vid en påfrestande och icke- normal situation. Betona att psykisk ohälsa inte är ett tecken på svaghet. </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15</a:t>
            </a:fld>
            <a:endParaRPr lang="sv-SE"/>
          </a:p>
        </p:txBody>
      </p:sp>
    </p:spTree>
    <p:extLst>
      <p:ext uri="{BB962C8B-B14F-4D97-AF65-F5344CB8AC3E}">
        <p14:creationId xmlns:p14="http://schemas.microsoft.com/office/powerpoint/2010/main" val="31960459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b="0"/>
              <a:t>Bilden syftar till att kortfattat förklara begreppet nedstämdhet är och normalisera detta tillstånd. Nedstämdhet kan i vissa fall vara psykisk ohälsa men det är inte detsamma som depression som är en psykiatriskt tillstånd (</a:t>
            </a:r>
            <a:r>
              <a:rPr lang="sv-SE"/>
              <a:t>diagnosticerad psykisk ohälsa). </a:t>
            </a:r>
            <a:endParaRPr lang="sv-SE" b="0"/>
          </a:p>
          <a:p>
            <a:pPr marL="0" marR="0" lvl="0" indent="0" algn="l" defTabSz="457200" rtl="0" eaLnBrk="1" fontAlgn="auto" latinLnBrk="0" hangingPunct="1">
              <a:lnSpc>
                <a:spcPct val="100000"/>
              </a:lnSpc>
              <a:spcBef>
                <a:spcPts val="0"/>
              </a:spcBef>
              <a:spcAft>
                <a:spcPts val="0"/>
              </a:spcAft>
              <a:buClrTx/>
              <a:buSzTx/>
              <a:buFontTx/>
              <a:buNone/>
              <a:tabLst/>
              <a:defRPr/>
            </a:pPr>
            <a:endParaRPr lang="sv-SE" b="1"/>
          </a:p>
          <a:p>
            <a:pPr marL="0" marR="0" lvl="0" indent="0" algn="l" defTabSz="457200" rtl="0" eaLnBrk="1" fontAlgn="auto" latinLnBrk="0" hangingPunct="1">
              <a:lnSpc>
                <a:spcPct val="100000"/>
              </a:lnSpc>
              <a:spcBef>
                <a:spcPts val="0"/>
              </a:spcBef>
              <a:spcAft>
                <a:spcPts val="0"/>
              </a:spcAft>
              <a:buClrTx/>
              <a:buSzTx/>
              <a:buFontTx/>
              <a:buNone/>
              <a:tabLst/>
              <a:defRPr/>
            </a:pPr>
            <a:r>
              <a:rPr lang="sv-SE" b="1"/>
              <a:t>Källa</a:t>
            </a:r>
            <a:r>
              <a:rPr lang="sv-SE" b="0"/>
              <a: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b="0"/>
              <a:t>https://www.1177.se/Vastra-Gotaland/liv--halsa/psykisk-halsa/nedstamdhet/</a:t>
            </a:r>
          </a:p>
        </p:txBody>
      </p:sp>
      <p:sp>
        <p:nvSpPr>
          <p:cNvPr id="4" name="Platshållare för bildnummer 3"/>
          <p:cNvSpPr>
            <a:spLocks noGrp="1"/>
          </p:cNvSpPr>
          <p:nvPr>
            <p:ph type="sldNum" sz="quarter" idx="5"/>
          </p:nvPr>
        </p:nvSpPr>
        <p:spPr/>
        <p:txBody>
          <a:bodyPr/>
          <a:lstStyle/>
          <a:p>
            <a:fld id="{2E060D78-0732-444B-B0D5-1543BC9666EF}" type="slidenum">
              <a:rPr lang="sv-SE" smtClean="0"/>
              <a:t>16</a:t>
            </a:fld>
            <a:endParaRPr lang="sv-SE"/>
          </a:p>
        </p:txBody>
      </p:sp>
    </p:spTree>
    <p:extLst>
      <p:ext uri="{BB962C8B-B14F-4D97-AF65-F5344CB8AC3E}">
        <p14:creationId xmlns:p14="http://schemas.microsoft.com/office/powerpoint/2010/main" val="27086456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Bilden syftar till att kortfattat förklara begreppet depression och att minska stigmatisering kring detta tillstånd. Depression är en sjukdom som man kan få och som man kan bli frisk ifrån. </a:t>
            </a:r>
          </a:p>
          <a:p>
            <a:endParaRPr lang="sv-SE" b="1" dirty="0"/>
          </a:p>
          <a:p>
            <a:r>
              <a:rPr lang="sv-SE" b="1" dirty="0"/>
              <a:t>Källa</a:t>
            </a:r>
            <a:r>
              <a:rPr lang="sv-SE" dirty="0"/>
              <a:t>: </a:t>
            </a:r>
          </a:p>
          <a:p>
            <a:r>
              <a:rPr lang="sv-SE" dirty="0"/>
              <a:t>https://www.1177.se/Vastra-Gotaland/sjukdomar--besvar/psykiska-sjukdomar-och-besvar/depression/depression/</a:t>
            </a:r>
          </a:p>
        </p:txBody>
      </p:sp>
      <p:sp>
        <p:nvSpPr>
          <p:cNvPr id="4" name="Platshållare för bildnummer 3"/>
          <p:cNvSpPr>
            <a:spLocks noGrp="1"/>
          </p:cNvSpPr>
          <p:nvPr>
            <p:ph type="sldNum" sz="quarter" idx="5"/>
          </p:nvPr>
        </p:nvSpPr>
        <p:spPr/>
        <p:txBody>
          <a:bodyPr/>
          <a:lstStyle/>
          <a:p>
            <a:fld id="{2E060D78-0732-444B-B0D5-1543BC9666EF}" type="slidenum">
              <a:rPr lang="sv-SE" smtClean="0"/>
              <a:t>17</a:t>
            </a:fld>
            <a:endParaRPr lang="sv-SE"/>
          </a:p>
        </p:txBody>
      </p:sp>
    </p:spTree>
    <p:extLst>
      <p:ext uri="{BB962C8B-B14F-4D97-AF65-F5344CB8AC3E}">
        <p14:creationId xmlns:p14="http://schemas.microsoft.com/office/powerpoint/2010/main" val="14452488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Bilden syftar till att kortfattat beskriva begreppet oro är och att normalisera känslor av oro. Oro är något vi alla upplever då och då. Hur ofta vi är oroliga och för vad beror på hur vi är som personer och våra erfarenheter. </a:t>
            </a:r>
          </a:p>
          <a:p>
            <a:r>
              <a:rPr lang="sv-SE" dirty="0"/>
              <a:t>Oro kan i vissa fall innebära psykisk ohälsa; psykiska besvär. Oro är dock inte detsamma som ångest </a:t>
            </a:r>
            <a:r>
              <a:rPr lang="sv-SE" b="0" dirty="0"/>
              <a:t>som är en psykiatriskt tillstånd (</a:t>
            </a:r>
            <a:r>
              <a:rPr lang="sv-SE" dirty="0"/>
              <a:t>diagnosticerad psykisk ohälsa). </a:t>
            </a:r>
          </a:p>
          <a:p>
            <a:endParaRPr lang="sv-SE" dirty="0"/>
          </a:p>
          <a:p>
            <a:r>
              <a:rPr lang="sv-SE" b="1" dirty="0"/>
              <a:t>Källa:</a:t>
            </a:r>
            <a:r>
              <a:rPr lang="sv-SE" dirty="0"/>
              <a:t> www.1177.se  ”oro”</a:t>
            </a:r>
          </a:p>
          <a:p>
            <a:r>
              <a:rPr lang="sv-SE" dirty="0"/>
              <a:t>https://www.1177.se/Vastra-Gotaland/liv--halsa/psykisk-halsa/att-vara-orolig/</a:t>
            </a:r>
          </a:p>
        </p:txBody>
      </p:sp>
      <p:sp>
        <p:nvSpPr>
          <p:cNvPr id="4" name="Platshållare för bildnummer 3"/>
          <p:cNvSpPr>
            <a:spLocks noGrp="1"/>
          </p:cNvSpPr>
          <p:nvPr>
            <p:ph type="sldNum" sz="quarter" idx="5"/>
          </p:nvPr>
        </p:nvSpPr>
        <p:spPr/>
        <p:txBody>
          <a:bodyPr/>
          <a:lstStyle/>
          <a:p>
            <a:fld id="{2E060D78-0732-444B-B0D5-1543BC9666EF}" type="slidenum">
              <a:rPr lang="sv-SE" smtClean="0"/>
              <a:t>18</a:t>
            </a:fld>
            <a:endParaRPr lang="sv-SE"/>
          </a:p>
        </p:txBody>
      </p:sp>
    </p:spTree>
    <p:extLst>
      <p:ext uri="{BB962C8B-B14F-4D97-AF65-F5344CB8AC3E}">
        <p14:creationId xmlns:p14="http://schemas.microsoft.com/office/powerpoint/2010/main" val="1066607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Bildens syfte är att kortfattat förklara begreppet ångest är och att minska stigmatisering av detta tillstånd. Ångestsyndrom är en sjukdom som man kan få och som man kan bli frisk ifrån.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Ångestsyndrom kategoriseras som ett psykiatriskt tillstånd. </a:t>
            </a:r>
          </a:p>
          <a:p>
            <a:r>
              <a:rPr lang="sv-SE" b="1" dirty="0"/>
              <a:t>Källa</a:t>
            </a:r>
            <a:r>
              <a:rPr lang="sv-SE" dirty="0"/>
              <a:t>: </a:t>
            </a:r>
          </a:p>
          <a:p>
            <a:r>
              <a:rPr lang="sv-SE" dirty="0"/>
              <a:t>https://www.1177.se/Vastra-Gotaland/sjukdomar--besvar/psykiska-sjukdomar-och-besvar/angest/angest--starka-kanslor-av-oro/</a:t>
            </a:r>
          </a:p>
        </p:txBody>
      </p:sp>
      <p:sp>
        <p:nvSpPr>
          <p:cNvPr id="4" name="Platshållare för bildnummer 3"/>
          <p:cNvSpPr>
            <a:spLocks noGrp="1"/>
          </p:cNvSpPr>
          <p:nvPr>
            <p:ph type="sldNum" sz="quarter" idx="5"/>
          </p:nvPr>
        </p:nvSpPr>
        <p:spPr/>
        <p:txBody>
          <a:bodyPr/>
          <a:lstStyle/>
          <a:p>
            <a:fld id="{2E060D78-0732-444B-B0D5-1543BC9666EF}" type="slidenum">
              <a:rPr lang="sv-SE" smtClean="0"/>
              <a:t>19</a:t>
            </a:fld>
            <a:endParaRPr lang="sv-SE"/>
          </a:p>
        </p:txBody>
      </p:sp>
    </p:spTree>
    <p:extLst>
      <p:ext uri="{BB962C8B-B14F-4D97-AF65-F5344CB8AC3E}">
        <p14:creationId xmlns:p14="http://schemas.microsoft.com/office/powerpoint/2010/main" val="2338256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2800" dirty="0"/>
              <a:t>Uppskattad tidsåtgång är ca 2 x 45 min + paus.</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2800" dirty="0"/>
              <a:t>Anpassa agendan efter behov.</a:t>
            </a:r>
          </a:p>
          <a:p>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b="0" dirty="0"/>
              <a:t>Vår erfarenhet är att ämnet kan väcka olika reaktioner hos deltagarna. Några deltagare kan känna sig lättade av att få information om ämnet medan andra kan uppleva att det är jobbigt att beröra ämnet psykisk hälsa.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b="0" dirty="0"/>
              <a:t>Det är därför viktigt att användaren av materialet är uppmärksam på olika reaktioner och beredd på detta.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b="0"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b="0" dirty="0"/>
              <a:t>En stark rekommendation är att användaren inför genomförande av informationsträffen tar fram kontaktuppgifter till stödlinjer på telefon och webb och till lämpliga vårdmottagningar, exempelvis närliggande vårdcentraler, ungdomsmottagningar och närmaste psykiatriska akutmottagning.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b="0"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b="0" dirty="0"/>
              <a:t>Ytterligare en rekommendation är att vara två samtalsledare alternativt att ha tillgång till en person som vid behov kan vara till hjälp om någon deltagare i gruppen behöver stöd.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b="0" dirty="0"/>
              <a: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b="0" dirty="0"/>
              <a:t>Det är viktigt att utrymme ges för dialog. Dialog med deltagarna bidrar även till delaktighet och att skapar möjligheter till erfarenhets- och kunskapsutbyte vilket är viktigt. Samtidigt är det bra att vara medveten om att deltagarna kan tycka att det är svårt att prata om psykisk hälsa.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b="0" dirty="0"/>
              <a:t>Att göra deltagarna delaktiga ställer krav på användarens förmåga att bjuda in till dialog och lyssna in.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b="0"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11923863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Bilden syftar att kortfattat nämna och förklara begreppet posttraumatiskt stressyndrom (PTSD). Personer som har flytt kan ha varit med om situationer innan och under flykten som varit mycket skrämmande.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Det betyder inte att alla som har flytt har PTSD, men det är ett tillstånd som kan förekomma hos denna grupp och som det är viktigt att vara medveten om i rollen som lärare, samtalsledare, kontaktperson mm. </a:t>
            </a:r>
            <a:br>
              <a:rPr lang="sv-SE" dirty="0"/>
            </a:br>
            <a:r>
              <a:rPr lang="sv-SE" dirty="0"/>
              <a:t>Posttraumatiskt stressyndrom är en sjukdom och kategoriseras som ett psykiatriskt tillstånd.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b="1" dirty="0"/>
              <a:t>Källa</a:t>
            </a:r>
            <a:r>
              <a:rPr lang="sv-SE" dirty="0"/>
              <a:t> och för mer information: Se www.1177.se, sök på ”posttraumatiskt stressyndrom”.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20</a:t>
            </a:fld>
            <a:endParaRPr lang="sv-SE"/>
          </a:p>
        </p:txBody>
      </p:sp>
    </p:spTree>
    <p:extLst>
      <p:ext uri="{BB962C8B-B14F-4D97-AF65-F5344CB8AC3E}">
        <p14:creationId xmlns:p14="http://schemas.microsoft.com/office/powerpoint/2010/main" val="24644706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Dags att diskutera! </a:t>
            </a:r>
          </a:p>
          <a:p>
            <a:r>
              <a:rPr lang="sv-SE" dirty="0"/>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En faktor som kan påverka om och hur man pratar om psykisk ohälsa är att det i vissa språk inte finns ord som beskriver psykisk hälsa/ohälsa. Det kan påverka hur en person som upplever psykisk ohälsa beskriver sitt mående i kontakt med vården. Det kan finnas risk för missförstånd.</a:t>
            </a:r>
          </a:p>
          <a:p>
            <a:r>
              <a:rPr lang="sv-SE" dirty="0"/>
              <a:t>Olika språk har olika ord, uttryck och metaforer för samma inre känsla och upplevelse. Ibland kan det behövas längre beskrivningar på ett språk än ett annat för att översätta ett visst begrepp. Flera språk saknar exempelvis en direkt motsvarighet till ordet ångest. Det kan också vara de kroppsliga upplevelserna av ångest som noteras och kommuniceras till omgivningen; som tryck över bröstet, andnöd, pirrningar i benen eller känslan att vara på väg att svimma. De emotionella aspekterna av ångest kan beskrivas med ord som rädsla eller oro. </a:t>
            </a:r>
            <a:r>
              <a:rPr lang="sv-SE"/>
              <a:t>I många kulturer skiljer man inte heller på kropp och själ som vi gör i Sverige, vilket kan innebära en utmaning i att förstå varandra i exempelvis möten med hälso- och sjukvården.</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21</a:t>
            </a:fld>
            <a:endParaRPr lang="sv-SE"/>
          </a:p>
        </p:txBody>
      </p:sp>
    </p:spTree>
    <p:extLst>
      <p:ext uri="{BB962C8B-B14F-4D97-AF65-F5344CB8AC3E}">
        <p14:creationId xmlns:p14="http://schemas.microsoft.com/office/powerpoint/2010/main" val="836192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22</a:t>
            </a:fld>
            <a:endParaRPr lang="sv-SE"/>
          </a:p>
        </p:txBody>
      </p:sp>
    </p:spTree>
    <p:extLst>
      <p:ext uri="{BB962C8B-B14F-4D97-AF65-F5344CB8AC3E}">
        <p14:creationId xmlns:p14="http://schemas.microsoft.com/office/powerpoint/2010/main" val="24073183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a:t>Det går att påverka sitt psykiska välbefinnande och sin hälsa. Dessa faktorer behöver vi alla se till att ha med oss i vardagen. Det är en form av egenvård. </a:t>
            </a:r>
          </a:p>
          <a:p>
            <a:endParaRPr lang="sv-SE" b="1"/>
          </a:p>
          <a:p>
            <a:r>
              <a:rPr lang="sv-SE" b="1"/>
              <a:t>Källa: </a:t>
            </a:r>
            <a:r>
              <a:rPr lang="sv-SE" b="0"/>
              <a:t>www.1177.se om psykisk hälsa </a:t>
            </a:r>
            <a:endParaRPr lang="sv-SE" b="1"/>
          </a:p>
        </p:txBody>
      </p:sp>
      <p:sp>
        <p:nvSpPr>
          <p:cNvPr id="4" name="Platshållare för bildnummer 3"/>
          <p:cNvSpPr>
            <a:spLocks noGrp="1"/>
          </p:cNvSpPr>
          <p:nvPr>
            <p:ph type="sldNum" sz="quarter" idx="5"/>
          </p:nvPr>
        </p:nvSpPr>
        <p:spPr/>
        <p:txBody>
          <a:bodyPr/>
          <a:lstStyle/>
          <a:p>
            <a:fld id="{2E060D78-0732-444B-B0D5-1543BC9666EF}" type="slidenum">
              <a:rPr lang="sv-SE" smtClean="0"/>
              <a:t>23</a:t>
            </a:fld>
            <a:endParaRPr lang="sv-SE"/>
          </a:p>
        </p:txBody>
      </p:sp>
    </p:spTree>
    <p:extLst>
      <p:ext uri="{BB962C8B-B14F-4D97-AF65-F5344CB8AC3E}">
        <p14:creationId xmlns:p14="http://schemas.microsoft.com/office/powerpoint/2010/main" val="2432189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a:t>Det finns faktorer som kan bidra till och förvärra psykisk ohälsa och den generella hälsan negativt. Ibland kan man behöva stöd och hjälp för att komma ifrån/hantera dessa. Om du inte vet </a:t>
            </a:r>
          </a:p>
          <a:p>
            <a:endParaRPr lang="sv-SE" b="1"/>
          </a:p>
          <a:p>
            <a:r>
              <a:rPr lang="sv-SE" b="1"/>
              <a:t>Källa: </a:t>
            </a:r>
            <a:r>
              <a:rPr lang="sv-SE" b="0"/>
              <a:t>www.1177.se om psykisk hälsa </a:t>
            </a:r>
            <a:endParaRPr lang="sv-SE" b="1"/>
          </a:p>
        </p:txBody>
      </p:sp>
      <p:sp>
        <p:nvSpPr>
          <p:cNvPr id="4" name="Platshållare för bildnummer 3"/>
          <p:cNvSpPr>
            <a:spLocks noGrp="1"/>
          </p:cNvSpPr>
          <p:nvPr>
            <p:ph type="sldNum" sz="quarter" idx="5"/>
          </p:nvPr>
        </p:nvSpPr>
        <p:spPr/>
        <p:txBody>
          <a:bodyPr/>
          <a:lstStyle/>
          <a:p>
            <a:fld id="{2E060D78-0732-444B-B0D5-1543BC9666EF}" type="slidenum">
              <a:rPr lang="sv-SE" smtClean="0"/>
              <a:t>24</a:t>
            </a:fld>
            <a:endParaRPr lang="sv-SE"/>
          </a:p>
        </p:txBody>
      </p:sp>
    </p:spTree>
    <p:extLst>
      <p:ext uri="{BB962C8B-B14F-4D97-AF65-F5344CB8AC3E}">
        <p14:creationId xmlns:p14="http://schemas.microsoft.com/office/powerpoint/2010/main" val="16019618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sv-SE" sz="1800" b="1" dirty="0">
                <a:effectLst/>
                <a:latin typeface="Calibri" panose="020F0502020204030204" pitchFamily="34" charset="0"/>
                <a:ea typeface="MS Mincho" panose="02020609040205080304" pitchFamily="49" charset="-128"/>
                <a:cs typeface="Arial" panose="020B0604020202020204" pitchFamily="34" charset="0"/>
              </a:rPr>
              <a:t>Om du behöver hjälp:</a:t>
            </a:r>
            <a:br>
              <a:rPr lang="sv-SE" sz="1800" dirty="0">
                <a:effectLst/>
                <a:latin typeface="Calibri" panose="020F0502020204030204" pitchFamily="34" charset="0"/>
                <a:ea typeface="MS Mincho" panose="02020609040205080304" pitchFamily="49" charset="-128"/>
                <a:cs typeface="Arial" panose="020B0604020202020204" pitchFamily="34" charset="0"/>
              </a:rPr>
            </a:br>
            <a:r>
              <a:rPr lang="sv-SE" sz="1800" dirty="0">
                <a:effectLst/>
                <a:latin typeface="Calibri" panose="020F0502020204030204" pitchFamily="34" charset="0"/>
                <a:ea typeface="MS Mincho" panose="02020609040205080304" pitchFamily="49" charset="-128"/>
                <a:cs typeface="Arial" panose="020B0604020202020204" pitchFamily="34" charset="0"/>
              </a:rPr>
              <a:t>Om du har långvariga psykiska besvär eller om du upplever att besvären påverkar din förmåga att fungera i skolan, på arbetet eller som förälder, kan du behöva hjälp från hälso- och sjukvården. </a:t>
            </a:r>
            <a:endParaRPr lang="sv-SE"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sv-SE" sz="1800" dirty="0">
                <a:effectLst/>
                <a:latin typeface="Calibri" panose="020F0502020204030204" pitchFamily="34" charset="0"/>
                <a:ea typeface="MS Mincho" panose="02020609040205080304" pitchFamily="49" charset="-128"/>
                <a:cs typeface="Arial" panose="020B0604020202020204" pitchFamily="34" charset="0"/>
              </a:rPr>
              <a:t>Du kan vända dig till din vårdcentral. Om du är under 25 år kan du kontakta ungdomsmottagningen, skolsköterskan eller studenthälsan om du studerar på högskola eller universitet.  Om ditt barn verkar vara nedstämt eller oroligt ska du vända dig till barnets vårdcentral eller till skolsjuksköterska.</a:t>
            </a:r>
            <a:endParaRPr lang="sv-SE"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sv-SE" sz="1800" dirty="0">
                <a:effectLst/>
                <a:latin typeface="Calibri" panose="020F0502020204030204" pitchFamily="34" charset="0"/>
                <a:ea typeface="MS Mincho" panose="02020609040205080304" pitchFamily="49" charset="-128"/>
                <a:cs typeface="Arial" panose="020B0604020202020204" pitchFamily="34" charset="0"/>
              </a:rPr>
              <a:t>Du kan även få råd och tips via 1177 sjukvårdsrådgivningen.</a:t>
            </a:r>
            <a:endParaRPr lang="sv-SE"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sv-SE" sz="1800" b="1" dirty="0">
              <a:effectLst/>
              <a:latin typeface="Calibri" panose="020F0502020204030204" pitchFamily="34" charset="0"/>
              <a:ea typeface="MS Mincho" panose="02020609040205080304" pitchFamily="49" charset="-128"/>
              <a:cs typeface="Arial" panose="020B0604020202020204" pitchFamily="34" charset="0"/>
            </a:endParaRPr>
          </a:p>
          <a:p>
            <a:pPr>
              <a:lnSpc>
                <a:spcPct val="107000"/>
              </a:lnSpc>
              <a:spcAft>
                <a:spcPts val="800"/>
              </a:spcAft>
            </a:pPr>
            <a:r>
              <a:rPr lang="sv-SE" sz="1800" b="1" dirty="0">
                <a:effectLst/>
                <a:latin typeface="Calibri" panose="020F0502020204030204" pitchFamily="34" charset="0"/>
                <a:ea typeface="MS Mincho" panose="02020609040205080304" pitchFamily="49" charset="-128"/>
                <a:cs typeface="Arial" panose="020B0604020202020204" pitchFamily="34" charset="0"/>
              </a:rPr>
              <a:t>Vid allvarligt och akut psykiskt dåligt mående</a:t>
            </a:r>
            <a:r>
              <a:rPr lang="sv-SE" sz="1800" dirty="0">
                <a:effectLst/>
                <a:latin typeface="Calibri" panose="020F0502020204030204" pitchFamily="34" charset="0"/>
                <a:ea typeface="MS Mincho" panose="02020609040205080304" pitchFamily="49" charset="-128"/>
                <a:cs typeface="Arial" panose="020B0604020202020204" pitchFamily="34" charset="0"/>
              </a:rPr>
              <a:t>: </a:t>
            </a:r>
            <a:br>
              <a:rPr lang="sv-SE" sz="1800" dirty="0">
                <a:effectLst/>
                <a:latin typeface="Calibri" panose="020F0502020204030204" pitchFamily="34" charset="0"/>
                <a:ea typeface="MS Mincho" panose="02020609040205080304" pitchFamily="49" charset="-128"/>
                <a:cs typeface="Arial" panose="020B0604020202020204" pitchFamily="34" charset="0"/>
              </a:rPr>
            </a:br>
            <a:r>
              <a:rPr lang="sv-SE" sz="1800" dirty="0">
                <a:effectLst/>
                <a:latin typeface="Calibri" panose="020F0502020204030204" pitchFamily="34" charset="0"/>
                <a:ea typeface="MS Mincho" panose="02020609040205080304" pitchFamily="49" charset="-128"/>
                <a:cs typeface="Arial" panose="020B0604020202020204" pitchFamily="34" charset="0"/>
              </a:rPr>
              <a:t>Om du eller någon i din närhet upplever allvarligt akut mår psykisk ohälsa eller uttrycker tankar om att ta ditt/sitt liv kontakta eller åk till en psykiatrisk akutmottagning. På vissa sjukhus finns psykiatrisk akutmottagning för barn och unga: BUP.</a:t>
            </a:r>
            <a:br>
              <a:rPr lang="sv-SE" sz="1800" dirty="0">
                <a:effectLst/>
                <a:latin typeface="Calibri" panose="020F0502020204030204" pitchFamily="34" charset="0"/>
                <a:ea typeface="MS Mincho" panose="02020609040205080304" pitchFamily="49" charset="-128"/>
                <a:cs typeface="Arial" panose="020B0604020202020204" pitchFamily="34" charset="0"/>
              </a:rPr>
            </a:br>
            <a:r>
              <a:rPr lang="sv-SE" sz="1800" dirty="0">
                <a:effectLst/>
                <a:latin typeface="Calibri" panose="020F0502020204030204" pitchFamily="34" charset="0"/>
                <a:ea typeface="MS Mincho" panose="02020609040205080304" pitchFamily="49" charset="-128"/>
                <a:cs typeface="Arial" panose="020B0604020202020204" pitchFamily="34" charset="0"/>
              </a:rPr>
              <a:t>Ring 112 vid en akut situation om ditt eller någons liv är i fara.</a:t>
            </a:r>
            <a:endParaRPr lang="sv-SE" sz="1800" dirty="0">
              <a:effectLst/>
              <a:latin typeface="Calibri" panose="020F0502020204030204" pitchFamily="34" charset="0"/>
              <a:ea typeface="Calibri" panose="020F0502020204030204" pitchFamily="34" charset="0"/>
              <a:cs typeface="Arial" panose="020B0604020202020204" pitchFamily="34" charset="0"/>
            </a:endParaRPr>
          </a:p>
          <a:p>
            <a:endParaRPr lang="sv-SE" sz="1200" b="0" i="0" kern="1200" dirty="0">
              <a:solidFill>
                <a:schemeClr val="tx1"/>
              </a:solidFill>
              <a:effectLst/>
              <a:latin typeface="+mn-lt"/>
              <a:ea typeface="+mn-ea"/>
              <a:cs typeface="+mn-cs"/>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25</a:t>
            </a:fld>
            <a:endParaRPr lang="sv-SE"/>
          </a:p>
        </p:txBody>
      </p:sp>
    </p:spTree>
    <p:extLst>
      <p:ext uri="{BB962C8B-B14F-4D97-AF65-F5344CB8AC3E}">
        <p14:creationId xmlns:p14="http://schemas.microsoft.com/office/powerpoint/2010/main" val="9820479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Dags att diskutera! </a:t>
            </a:r>
          </a:p>
          <a:p>
            <a:r>
              <a:rPr lang="sv-SE"/>
              <a:t>För att göra deltagarna delaktiga och möjliggöra erfarenhets- och kunskapsutbyte är det viktigt att ge utrymme för diskussion. Här är exempel på frågor som kan diskuteras i gruppen. Frågorna kan bytas ut mot egna. Anpassa frågorna efter målgrupp och behov.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26</a:t>
            </a:fld>
            <a:endParaRPr lang="sv-SE"/>
          </a:p>
        </p:txBody>
      </p:sp>
    </p:spTree>
    <p:extLst>
      <p:ext uri="{BB962C8B-B14F-4D97-AF65-F5344CB8AC3E}">
        <p14:creationId xmlns:p14="http://schemas.microsoft.com/office/powerpoint/2010/main" val="6278348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6192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Den som håller i träffen avslutar med att sammanfatta innehåller träffen.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t>Planera in tid för att hinna med avslutande frågor från deltagarna eller avsätta tid efter träffen för att svara på enskilda frågor.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5268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970096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Psykisk hälsa är ett begrepp som omfattar flera delar: </a:t>
            </a:r>
          </a:p>
          <a:p>
            <a:pPr marL="171450" indent="-171450">
              <a:buFont typeface="Arial" panose="020B0604020202020204" pitchFamily="34" charset="0"/>
              <a:buChar char="•"/>
            </a:pPr>
            <a:r>
              <a:rPr lang="sv-SE" dirty="0"/>
              <a:t>Psykiskt välbefinnande</a:t>
            </a:r>
          </a:p>
          <a:p>
            <a:pPr marL="171450" indent="-171450">
              <a:buFont typeface="Arial" panose="020B0604020202020204" pitchFamily="34" charset="0"/>
              <a:buChar char="•"/>
            </a:pPr>
            <a:r>
              <a:rPr lang="sv-SE" dirty="0"/>
              <a:t>Psykisk ohälsa</a:t>
            </a:r>
          </a:p>
          <a:p>
            <a:pPr marL="171450" indent="-171450">
              <a:buFont typeface="Arial" panose="020B0604020202020204" pitchFamily="34" charset="0"/>
              <a:buChar char="•"/>
            </a:pPr>
            <a:r>
              <a:rPr lang="sv-SE" dirty="0"/>
              <a:t>Psykiska besvär</a:t>
            </a:r>
          </a:p>
          <a:p>
            <a:pPr marL="171450" indent="-171450">
              <a:buFont typeface="Arial" panose="020B0604020202020204" pitchFamily="34" charset="0"/>
              <a:buChar char="•"/>
            </a:pPr>
            <a:r>
              <a:rPr lang="sv-SE" dirty="0"/>
              <a:t>Psykiatriska tillstånd</a:t>
            </a:r>
          </a:p>
          <a:p>
            <a:endParaRPr lang="sv-SE" dirty="0"/>
          </a:p>
          <a:p>
            <a:r>
              <a:rPr lang="sv-SE" b="1" dirty="0"/>
              <a:t>Psykiskt välbefinnande </a:t>
            </a:r>
            <a:r>
              <a:rPr lang="sv-SE" dirty="0"/>
              <a:t>handlar om att kunna balansera positiva och negativa känslor, att känna tillfredställelse med livet, att känna mening med livet, ha goda sociala relationer, engagemang, och att utveckla och uppnå sin potential. Det handlar även om att kunna känna njutning, lust och lycka. </a:t>
            </a:r>
          </a:p>
          <a:p>
            <a:r>
              <a:rPr lang="sv-SE" dirty="0"/>
              <a:t>Psykiskt välbefinnande kan ses som en grundläggande resurs för att kunna bemästra livets olika svårigheter.</a:t>
            </a:r>
          </a:p>
          <a:p>
            <a:endParaRPr lang="sv-SE" dirty="0"/>
          </a:p>
          <a:p>
            <a:r>
              <a:rPr lang="sv-SE" b="1" dirty="0"/>
              <a:t>Psykisk ohälsa</a:t>
            </a:r>
            <a:r>
              <a:rPr lang="sv-SE" dirty="0"/>
              <a:t> är ett samlingsbegrepp för tillstånd av olika svårighetsgrad och varaktighet. Hit hör även vissa psykiska besvär och psykiatriska tillstånd.</a:t>
            </a:r>
          </a:p>
          <a:p>
            <a:endParaRPr lang="sv-SE" dirty="0"/>
          </a:p>
          <a:p>
            <a:r>
              <a:rPr lang="sv-SE" b="1" dirty="0"/>
              <a:t>Psykiska besvär </a:t>
            </a:r>
            <a:r>
              <a:rPr lang="sv-SE" dirty="0"/>
              <a:t>kan uttryckas som exempelvis nedstämdhet, oro eller sömnbesvär. Även kroppsliga besvär kan förekomma så som huvudvärk, magont eller yrsel. Psykiska besvär som uppstår till följd av vanliga påfrestningar är ofta övergående och lättar när situationen har förändrats, eller när vi själva har anpassat oss. Psykiska besvär som är ihållande och svåra kan innebära större svårigheter, t.ex. med att klara av vardagen. Besvären är dock inte så komplexa att de uppfyller kriterierna för en psykiatrisk diagnos.</a:t>
            </a:r>
          </a:p>
          <a:p>
            <a:endParaRPr lang="sv-SE" dirty="0"/>
          </a:p>
          <a:p>
            <a:r>
              <a:rPr lang="sv-SE" b="1" dirty="0"/>
              <a:t>Psykiatriska tillstånd </a:t>
            </a:r>
            <a:r>
              <a:rPr lang="sv-SE" dirty="0"/>
              <a:t>är diagnosticerad psykisk ohälsa. För att en diagnos ska kunna ställas måste flera olika symptom föreligga och symtomen ska ha funnits under en längre sammanhängande tid. Även funktionsförmågan ska vara nedsatt</a:t>
            </a:r>
          </a:p>
          <a:p>
            <a:endParaRPr lang="sv-SE" dirty="0"/>
          </a:p>
          <a:p>
            <a:endParaRPr lang="sv-SE" b="1" dirty="0"/>
          </a:p>
          <a:p>
            <a:r>
              <a:rPr lang="sv-SE" b="1" dirty="0"/>
              <a:t>Källa</a:t>
            </a:r>
            <a:r>
              <a:rPr lang="sv-SE" dirty="0"/>
              <a:t>: Folkhälsomyndigheten. </a:t>
            </a:r>
            <a:r>
              <a:rPr lang="sv-SE" sz="1200" dirty="0"/>
              <a:t>Bild utformad efter Folkhälsomyndigheten beskrivning av psykisk hälsa</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173333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i="0" dirty="0">
                <a:solidFill>
                  <a:srgbClr val="333333"/>
                </a:solidFill>
                <a:effectLst/>
                <a:latin typeface="TTNorms"/>
              </a:rPr>
              <a:t>Vår psykiska hälsa och påverkas av och påverkar våra tankar, känslor, vår kropp och hur vi beter oss.  Det påverkar vad vi tänker om oss själva och om andra. </a:t>
            </a:r>
          </a:p>
          <a:p>
            <a:endParaRPr lang="sv-SE" b="0" i="0" dirty="0">
              <a:solidFill>
                <a:srgbClr val="333333"/>
              </a:solidFill>
              <a:effectLst/>
              <a:latin typeface="TTNorms"/>
            </a:endParaRPr>
          </a:p>
          <a:p>
            <a:r>
              <a:rPr lang="sv-SE" b="0" i="0" dirty="0">
                <a:solidFill>
                  <a:srgbClr val="333333"/>
                </a:solidFill>
                <a:effectLst/>
                <a:latin typeface="TTNorms"/>
              </a:rPr>
              <a:t>Tips: Ge ett exempel på hur olika situationer påverkar våra tankar, känslor, kropp och beteende. </a:t>
            </a:r>
          </a:p>
          <a:p>
            <a:r>
              <a:rPr lang="sv-SE" b="0" i="0" dirty="0">
                <a:solidFill>
                  <a:srgbClr val="333333"/>
                </a:solidFill>
                <a:effectLst/>
                <a:latin typeface="TTNorms"/>
              </a:rPr>
              <a:t>Om du får ett glädjande besked: Hur känns det? Vilka tankar uppstår hos dig då? Hur känns det i kroppen? Hur agerar du? </a:t>
            </a:r>
          </a:p>
          <a:p>
            <a:r>
              <a:rPr lang="sv-SE" b="0" i="0" dirty="0">
                <a:solidFill>
                  <a:srgbClr val="333333"/>
                </a:solidFill>
                <a:effectLst/>
                <a:latin typeface="TTNorms"/>
              </a:rPr>
              <a:t>Om du får ett ledsamt besked: Hur känns det? Vilka tankar uppstår hos dig då? Hur känns det i kroppen? Hur agerar du? </a:t>
            </a:r>
          </a:p>
          <a:p>
            <a:endParaRPr lang="sv-SE" b="0" i="0" dirty="0">
              <a:solidFill>
                <a:srgbClr val="333333"/>
              </a:solidFill>
              <a:effectLst/>
              <a:latin typeface="TTNorms"/>
            </a:endParaRPr>
          </a:p>
          <a:p>
            <a:r>
              <a:rPr lang="sv-SE" b="1" i="0" dirty="0">
                <a:solidFill>
                  <a:srgbClr val="333333"/>
                </a:solidFill>
                <a:effectLst/>
                <a:latin typeface="TTNorms"/>
              </a:rPr>
              <a:t>Källa</a:t>
            </a:r>
            <a:r>
              <a:rPr lang="sv-SE" b="0" i="0" dirty="0">
                <a:solidFill>
                  <a:srgbClr val="333333"/>
                </a:solidFill>
                <a:effectLst/>
                <a:latin typeface="TTNorms"/>
              </a:rPr>
              <a:t>: </a:t>
            </a:r>
          </a:p>
          <a:p>
            <a:r>
              <a:rPr lang="sv-SE" dirty="0"/>
              <a:t>https://www.uppdragpsykiskhalsa.se/kraftsamling/huskurer-for-psykisk-halsa/ </a:t>
            </a:r>
          </a:p>
          <a:p>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5</a:t>
            </a:fld>
            <a:endParaRPr lang="sv-SE"/>
          </a:p>
        </p:txBody>
      </p:sp>
    </p:spTree>
    <p:extLst>
      <p:ext uri="{BB962C8B-B14F-4D97-AF65-F5344CB8AC3E}">
        <p14:creationId xmlns:p14="http://schemas.microsoft.com/office/powerpoint/2010/main" val="226004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Dags att diskutera! </a:t>
            </a:r>
          </a:p>
          <a:p>
            <a:r>
              <a:rPr lang="sv-SE" dirty="0"/>
              <a:t>För att göra deltagarna delaktiga och få erfarenheter och kunskap av varandra är det viktigt att ge utrymme för diskussion. Här är frågor som kan diskuteras i gruppen. Frågorna kan bytas ut mot egna. Anpassa efter målgrupp och behov. </a:t>
            </a:r>
          </a:p>
          <a:p>
            <a:endParaRPr lang="sv-SE" dirty="0"/>
          </a:p>
          <a:p>
            <a:r>
              <a:rPr lang="sv-SE" dirty="0"/>
              <a:t>Syftet med diskussionen är att deltagarna får möjlighet att diskutera om det är okej att prata om psykisk ohälsa. Det kan vara bra att berätta att det inte är självklart att prata om psykisk ohälsa i alla kulturer och grupper. </a:t>
            </a:r>
          </a:p>
          <a:p>
            <a:endParaRPr lang="sv-SE" dirty="0"/>
          </a:p>
          <a:p>
            <a:r>
              <a:rPr lang="sv-SE" dirty="0"/>
              <a:t>Källa: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https://hjarnkoll.se/wp-content/uploads/2020/02/Hjarnkoll_Bok_webbversion_low.pdf</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2577972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2090090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Stress är ett begrepp som ofta används i vår vardag. Stress i sig är en naturlig reaktion som är nödvändig för att vi ska överleva. Det kan vara bra att börja med att berätta om vad stress är innan man fortsätter med olika typer av stress som positiv stress, negativ stress och migrationsrelaterad stress</a:t>
            </a:r>
          </a:p>
          <a:p>
            <a:endParaRPr lang="sv-SE" b="1" dirty="0"/>
          </a:p>
          <a:p>
            <a:r>
              <a:rPr lang="sv-SE" b="1" dirty="0"/>
              <a:t>Källa</a:t>
            </a:r>
            <a:r>
              <a:rPr lang="sv-SE" dirty="0"/>
              <a:t>:</a:t>
            </a:r>
          </a:p>
          <a:p>
            <a:r>
              <a:rPr lang="sv-SE" dirty="0"/>
              <a:t>https://www.vgregion.se/ov/ism/stress--rad-och-behandling/vad-ar-stress/definition-pa-stress/</a:t>
            </a:r>
          </a:p>
          <a:p>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3722772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3503623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wmf"/></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4.wmf"/></Relationships>
</file>

<file path=ppt/slideLayouts/_rels/slideLayout17.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4.wmf"/></Relationships>
</file>

<file path=ppt/slideLayouts/_rels/slideLayout1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4.w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a:t>Klicka här för att lägga till rubrik</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p>
        </p:txBody>
      </p:sp>
    </p:spTree>
    <p:extLst>
      <p:ext uri="{BB962C8B-B14F-4D97-AF65-F5344CB8AC3E}">
        <p14:creationId xmlns:p14="http://schemas.microsoft.com/office/powerpoint/2010/main" val="397208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a:t>Klicka här för att lägga till rubrik</a:t>
            </a:r>
          </a:p>
        </p:txBody>
      </p:sp>
    </p:spTree>
    <p:extLst>
      <p:ext uri="{BB962C8B-B14F-4D97-AF65-F5344CB8AC3E}">
        <p14:creationId xmlns:p14="http://schemas.microsoft.com/office/powerpoint/2010/main" val="3570443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216416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86226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385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6329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911803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42069059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E82650AE-06A9-2D4E-84FA-95DA3038D778}" type="datetime1">
              <a:rPr lang="sv-SE" smtClean="0"/>
              <a:pPr/>
              <a:t>2022-12-19</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1646004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9081687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0394466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27095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5029046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42229204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p>
        </p:txBody>
      </p:sp>
    </p:spTree>
    <p:extLst>
      <p:ext uri="{BB962C8B-B14F-4D97-AF65-F5344CB8AC3E}">
        <p14:creationId xmlns:p14="http://schemas.microsoft.com/office/powerpoint/2010/main" val="40593916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3900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E82650AE-06A9-2D4E-84FA-95DA3038D778}" type="datetime1">
              <a:rPr lang="sv-SE" smtClean="0"/>
              <a:pPr/>
              <a:t>2022-12-19</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file://localhost/Volumes/Centralen/HD1/Vastra%20Gotalandsregionen/VGR%2015-2735%20Utveckling%20grafisk%20profil/Mallar%202015/Powerpoint/Dekor_powerpoint/Blue/Bullet_blue.pn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slideLayout" Target="../slideLayouts/slideLayout15.xml"/><Relationship Id="rId16" Type="http://schemas.openxmlformats.org/officeDocument/2006/relationships/image" Target="../media/image1.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19" Type="http://schemas.openxmlformats.org/officeDocument/2006/relationships/image" Target="file://localhost/Volumes/Centralen/HD1/Vastra%20Gotalandsregionen/VGR%2015-2735%20Utveckling%20grafisk%20profil/Mallar%202015/Powerpoint/Dekor_powerpoint/Blue/Bullet_blue.png" TargetMode="Externa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5" r:link="rId16">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82650AE-06A9-2D4E-84FA-95DA3038D778}" type="datetime1">
              <a:rPr lang="sv-SE" smtClean="0"/>
              <a:pPr/>
              <a:t>2022-12-19</a:t>
            </a:fld>
            <a:endParaRPr lang="sv-SE"/>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7" r:link="rId18"/>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6" r:link="rId17">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82650AE-06A9-2D4E-84FA-95DA3038D778}" type="datetime1">
              <a:rPr lang="sv-SE" smtClean="0"/>
              <a:pPr/>
              <a:t>2022-12-19</a:t>
            </a:fld>
            <a:endParaRPr lang="sv-SE"/>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87808957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792252" y="1926600"/>
            <a:ext cx="8318251" cy="1008000"/>
          </a:xfrm>
        </p:spPr>
        <p:txBody>
          <a:bodyPr>
            <a:noAutofit/>
          </a:bodyPr>
          <a:lstStyle/>
          <a:p>
            <a:r>
              <a:rPr lang="sv-SE" sz="4800" b="1">
                <a:latin typeface="+mn-lt"/>
              </a:rPr>
              <a:t>Hälsoinformation </a:t>
            </a:r>
            <a:br>
              <a:rPr lang="sv-SE" sz="4800" b="1">
                <a:latin typeface="+mn-lt"/>
              </a:rPr>
            </a:br>
            <a:r>
              <a:rPr lang="sv-SE" sz="4800" b="1">
                <a:latin typeface="+mn-lt"/>
              </a:rPr>
              <a:t>om psykisk hälsa</a:t>
            </a:r>
          </a:p>
        </p:txBody>
      </p:sp>
    </p:spTree>
    <p:extLst>
      <p:ext uri="{BB962C8B-B14F-4D97-AF65-F5344CB8AC3E}">
        <p14:creationId xmlns:p14="http://schemas.microsoft.com/office/powerpoint/2010/main" val="215384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8E741C6-1A5C-42A5-8885-86EA30FA751A}"/>
              </a:ext>
            </a:extLst>
          </p:cNvPr>
          <p:cNvSpPr>
            <a:spLocks noGrp="1"/>
          </p:cNvSpPr>
          <p:nvPr>
            <p:ph type="title"/>
          </p:nvPr>
        </p:nvSpPr>
        <p:spPr/>
        <p:txBody>
          <a:bodyPr/>
          <a:lstStyle/>
          <a:p>
            <a:r>
              <a:rPr lang="sv-SE" dirty="0"/>
              <a:t>Lång och ihållande stressreaktion</a:t>
            </a:r>
          </a:p>
        </p:txBody>
      </p:sp>
      <p:sp>
        <p:nvSpPr>
          <p:cNvPr id="3" name="Platshållare för innehåll 2">
            <a:extLst>
              <a:ext uri="{FF2B5EF4-FFF2-40B4-BE49-F238E27FC236}">
                <a16:creationId xmlns:a16="http://schemas.microsoft.com/office/drawing/2014/main" id="{FACA1D95-1CB0-4583-B8CE-07C0EAF9D131}"/>
              </a:ext>
            </a:extLst>
          </p:cNvPr>
          <p:cNvSpPr>
            <a:spLocks noGrp="1"/>
          </p:cNvSpPr>
          <p:nvPr>
            <p:ph idx="1"/>
          </p:nvPr>
        </p:nvSpPr>
        <p:spPr>
          <a:xfrm>
            <a:off x="668594" y="1694724"/>
            <a:ext cx="8262572" cy="2700000"/>
          </a:xfrm>
          <a:ln>
            <a:noFill/>
          </a:ln>
        </p:spPr>
        <p:txBody>
          <a:bodyPr>
            <a:normAutofit/>
          </a:bodyPr>
          <a:lstStyle/>
          <a:p>
            <a:pPr marL="0" indent="0">
              <a:buNone/>
            </a:pPr>
            <a:r>
              <a:rPr lang="sv-SE" dirty="0"/>
              <a:t>Om stressen pågår länge och ofta utan att du </a:t>
            </a:r>
            <a:br>
              <a:rPr lang="sv-SE" dirty="0"/>
            </a:br>
            <a:r>
              <a:rPr lang="sv-SE" dirty="0"/>
              <a:t>får vila kan du få psykisk ohälsa. </a:t>
            </a:r>
          </a:p>
          <a:p>
            <a:pPr marL="0" indent="0">
              <a:buNone/>
            </a:pPr>
            <a:r>
              <a:rPr lang="sv-SE" dirty="0"/>
              <a:t>Det kan hända om</a:t>
            </a:r>
          </a:p>
          <a:p>
            <a:pPr lvl="1"/>
            <a:r>
              <a:rPr lang="sv-SE" dirty="0"/>
              <a:t>du inte har kontroll i en svår situation</a:t>
            </a:r>
          </a:p>
          <a:p>
            <a:pPr lvl="1"/>
            <a:r>
              <a:rPr lang="sv-SE" dirty="0"/>
              <a:t>du känner dig ensam med att lösa en svår situation</a:t>
            </a:r>
          </a:p>
          <a:p>
            <a:pPr lvl="1"/>
            <a:r>
              <a:rPr lang="sv-SE" dirty="0"/>
              <a:t>det som stressar dig inte slutar eller om du </a:t>
            </a:r>
            <a:br>
              <a:rPr lang="sv-SE" dirty="0"/>
            </a:br>
            <a:r>
              <a:rPr lang="sv-SE" dirty="0"/>
              <a:t>inte vet vad du ska göra</a:t>
            </a:r>
          </a:p>
          <a:p>
            <a:pPr lvl="1"/>
            <a:r>
              <a:rPr lang="sv-SE" dirty="0"/>
              <a:t>om du saknar mening i ditt liv</a:t>
            </a:r>
          </a:p>
          <a:p>
            <a:pPr lvl="1"/>
            <a:endParaRPr lang="sv-SE" dirty="0"/>
          </a:p>
          <a:p>
            <a:pPr lvl="1"/>
            <a:endParaRPr lang="sv-SE" dirty="0"/>
          </a:p>
        </p:txBody>
      </p:sp>
      <p:pic>
        <p:nvPicPr>
          <p:cNvPr id="9" name="Bildobjekt 8">
            <a:extLst>
              <a:ext uri="{FF2B5EF4-FFF2-40B4-BE49-F238E27FC236}">
                <a16:creationId xmlns:a16="http://schemas.microsoft.com/office/drawing/2014/main" id="{21016846-4290-45FE-92A3-9AE7EDAEEAC7}"/>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6145161" y="1774844"/>
            <a:ext cx="2998839" cy="2091097"/>
          </a:xfrm>
          <a:prstGeom prst="rect">
            <a:avLst/>
          </a:prstGeom>
        </p:spPr>
      </p:pic>
    </p:spTree>
    <p:extLst>
      <p:ext uri="{BB962C8B-B14F-4D97-AF65-F5344CB8AC3E}">
        <p14:creationId xmlns:p14="http://schemas.microsoft.com/office/powerpoint/2010/main" val="472067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A12CA98-5BE2-41D6-8914-3FA1599C31EC}"/>
              </a:ext>
            </a:extLst>
          </p:cNvPr>
          <p:cNvSpPr>
            <a:spLocks noGrp="1"/>
          </p:cNvSpPr>
          <p:nvPr>
            <p:ph type="title"/>
          </p:nvPr>
        </p:nvSpPr>
        <p:spPr>
          <a:xfrm>
            <a:off x="611459" y="530064"/>
            <a:ext cx="8078400" cy="1036800"/>
          </a:xfrm>
        </p:spPr>
        <p:txBody>
          <a:bodyPr/>
          <a:lstStyle/>
          <a:p>
            <a:r>
              <a:rPr lang="sv-SE"/>
              <a:t>Migration skapar stress</a:t>
            </a:r>
          </a:p>
        </p:txBody>
      </p:sp>
      <p:graphicFrame>
        <p:nvGraphicFramePr>
          <p:cNvPr id="6" name="Platshållare för innehåll 5">
            <a:extLst>
              <a:ext uri="{FF2B5EF4-FFF2-40B4-BE49-F238E27FC236}">
                <a16:creationId xmlns:a16="http://schemas.microsoft.com/office/drawing/2014/main" id="{D43AC7FE-5E36-4A4D-B4E8-5B8C230599BA}"/>
              </a:ext>
            </a:extLst>
          </p:cNvPr>
          <p:cNvGraphicFramePr>
            <a:graphicFrameLocks noGrp="1"/>
          </p:cNvGraphicFramePr>
          <p:nvPr>
            <p:ph idx="1"/>
            <p:extLst>
              <p:ext uri="{D42A27DB-BD31-4B8C-83A1-F6EECF244321}">
                <p14:modId xmlns:p14="http://schemas.microsoft.com/office/powerpoint/2010/main" val="468871691"/>
              </p:ext>
            </p:extLst>
          </p:nvPr>
        </p:nvGraphicFramePr>
        <p:xfrm>
          <a:off x="803401" y="1589694"/>
          <a:ext cx="8132264" cy="2856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lödesschema: Koppling 6">
            <a:extLst>
              <a:ext uri="{FF2B5EF4-FFF2-40B4-BE49-F238E27FC236}">
                <a16:creationId xmlns:a16="http://schemas.microsoft.com/office/drawing/2014/main" id="{F3E0A4BE-3297-47B3-83D3-8AA7D9723F68}"/>
              </a:ext>
            </a:extLst>
          </p:cNvPr>
          <p:cNvSpPr/>
          <p:nvPr/>
        </p:nvSpPr>
        <p:spPr>
          <a:xfrm>
            <a:off x="5598500" y="1317964"/>
            <a:ext cx="765313" cy="735496"/>
          </a:xfrm>
          <a:prstGeom prst="flowChartConnector">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Krig</a:t>
            </a:r>
          </a:p>
        </p:txBody>
      </p:sp>
      <p:sp>
        <p:nvSpPr>
          <p:cNvPr id="14" name="Flödesschema: Koppling 13">
            <a:extLst>
              <a:ext uri="{FF2B5EF4-FFF2-40B4-BE49-F238E27FC236}">
                <a16:creationId xmlns:a16="http://schemas.microsoft.com/office/drawing/2014/main" id="{9F292473-5A52-4533-B73D-F3A6DC7CF44B}"/>
              </a:ext>
            </a:extLst>
          </p:cNvPr>
          <p:cNvSpPr/>
          <p:nvPr/>
        </p:nvSpPr>
        <p:spPr>
          <a:xfrm>
            <a:off x="5624479" y="600817"/>
            <a:ext cx="1580178" cy="860248"/>
          </a:xfrm>
          <a:prstGeom prst="flowChartConnector">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Förföljelse</a:t>
            </a:r>
          </a:p>
        </p:txBody>
      </p:sp>
      <p:sp>
        <p:nvSpPr>
          <p:cNvPr id="15" name="Flödesschema: Koppling 14">
            <a:extLst>
              <a:ext uri="{FF2B5EF4-FFF2-40B4-BE49-F238E27FC236}">
                <a16:creationId xmlns:a16="http://schemas.microsoft.com/office/drawing/2014/main" id="{CCDA0615-DD54-4DA5-84E6-11DE5ED2A301}"/>
              </a:ext>
            </a:extLst>
          </p:cNvPr>
          <p:cNvSpPr/>
          <p:nvPr/>
        </p:nvSpPr>
        <p:spPr>
          <a:xfrm>
            <a:off x="6626377" y="2837322"/>
            <a:ext cx="1162878" cy="809365"/>
          </a:xfrm>
          <a:prstGeom prst="flowChartConnector">
            <a:avLst/>
          </a:prstGeom>
          <a:solidFill>
            <a:schemeClr val="accent3">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Trauma</a:t>
            </a:r>
          </a:p>
        </p:txBody>
      </p:sp>
      <p:sp>
        <p:nvSpPr>
          <p:cNvPr id="16" name="Flödesschema: Koppling 15">
            <a:extLst>
              <a:ext uri="{FF2B5EF4-FFF2-40B4-BE49-F238E27FC236}">
                <a16:creationId xmlns:a16="http://schemas.microsoft.com/office/drawing/2014/main" id="{4351E406-827E-4A58-B4A8-915CC6466F97}"/>
              </a:ext>
            </a:extLst>
          </p:cNvPr>
          <p:cNvSpPr/>
          <p:nvPr/>
        </p:nvSpPr>
        <p:spPr>
          <a:xfrm>
            <a:off x="6312015" y="1190118"/>
            <a:ext cx="1810038" cy="842869"/>
          </a:xfrm>
          <a:prstGeom prst="flowChartConnector">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Oroligheter </a:t>
            </a:r>
          </a:p>
        </p:txBody>
      </p:sp>
      <p:sp>
        <p:nvSpPr>
          <p:cNvPr id="17" name="Flödesschema: Koppling 16">
            <a:extLst>
              <a:ext uri="{FF2B5EF4-FFF2-40B4-BE49-F238E27FC236}">
                <a16:creationId xmlns:a16="http://schemas.microsoft.com/office/drawing/2014/main" id="{4AA34793-47B8-4EA5-9313-4FA085509D0B}"/>
              </a:ext>
            </a:extLst>
          </p:cNvPr>
          <p:cNvSpPr/>
          <p:nvPr/>
        </p:nvSpPr>
        <p:spPr>
          <a:xfrm>
            <a:off x="1699965" y="2861597"/>
            <a:ext cx="1670328" cy="809365"/>
          </a:xfrm>
          <a:prstGeom prst="flowChartConnector">
            <a:avLst/>
          </a:prstGeom>
          <a:solidFill>
            <a:schemeClr val="accent5">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Asylprocess</a:t>
            </a:r>
          </a:p>
        </p:txBody>
      </p:sp>
      <p:sp>
        <p:nvSpPr>
          <p:cNvPr id="19" name="Flödesschema: Koppling 18">
            <a:extLst>
              <a:ext uri="{FF2B5EF4-FFF2-40B4-BE49-F238E27FC236}">
                <a16:creationId xmlns:a16="http://schemas.microsoft.com/office/drawing/2014/main" id="{2D5E6B81-AB3E-4687-88A1-0A2C05666FA8}"/>
              </a:ext>
            </a:extLst>
          </p:cNvPr>
          <p:cNvSpPr/>
          <p:nvPr/>
        </p:nvSpPr>
        <p:spPr>
          <a:xfrm>
            <a:off x="871347" y="3396059"/>
            <a:ext cx="1554547" cy="809365"/>
          </a:xfrm>
          <a:prstGeom prst="flowChartConnector">
            <a:avLst/>
          </a:prstGeom>
          <a:solidFill>
            <a:schemeClr val="accent5">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Saknad och förlust</a:t>
            </a:r>
          </a:p>
        </p:txBody>
      </p:sp>
      <p:sp>
        <p:nvSpPr>
          <p:cNvPr id="20" name="Flödesschema: Koppling 19">
            <a:extLst>
              <a:ext uri="{FF2B5EF4-FFF2-40B4-BE49-F238E27FC236}">
                <a16:creationId xmlns:a16="http://schemas.microsoft.com/office/drawing/2014/main" id="{70C0FAB1-DF17-4B83-9135-645D332FF70C}"/>
              </a:ext>
            </a:extLst>
          </p:cNvPr>
          <p:cNvSpPr/>
          <p:nvPr/>
        </p:nvSpPr>
        <p:spPr>
          <a:xfrm>
            <a:off x="2060113" y="2131586"/>
            <a:ext cx="1554547" cy="809365"/>
          </a:xfrm>
          <a:prstGeom prst="flowChartConnector">
            <a:avLst/>
          </a:prstGeom>
          <a:solidFill>
            <a:schemeClr val="accent5">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Ensamhet</a:t>
            </a:r>
          </a:p>
        </p:txBody>
      </p:sp>
      <p:sp>
        <p:nvSpPr>
          <p:cNvPr id="21" name="Flödesschema: Koppling 20">
            <a:extLst>
              <a:ext uri="{FF2B5EF4-FFF2-40B4-BE49-F238E27FC236}">
                <a16:creationId xmlns:a16="http://schemas.microsoft.com/office/drawing/2014/main" id="{A8700CEA-F341-4707-B423-E3E55B4DA1D0}"/>
              </a:ext>
            </a:extLst>
          </p:cNvPr>
          <p:cNvSpPr/>
          <p:nvPr/>
        </p:nvSpPr>
        <p:spPr>
          <a:xfrm>
            <a:off x="402860" y="2357650"/>
            <a:ext cx="1813427" cy="946852"/>
          </a:xfrm>
          <a:prstGeom prst="flowChartConnector">
            <a:avLst/>
          </a:prstGeom>
          <a:solidFill>
            <a:schemeClr val="accent5">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Arbetslöshet</a:t>
            </a:r>
          </a:p>
        </p:txBody>
      </p:sp>
      <p:sp>
        <p:nvSpPr>
          <p:cNvPr id="22" name="Flödesschema: Koppling 21">
            <a:extLst>
              <a:ext uri="{FF2B5EF4-FFF2-40B4-BE49-F238E27FC236}">
                <a16:creationId xmlns:a16="http://schemas.microsoft.com/office/drawing/2014/main" id="{2FDB4B58-B705-4D4F-B606-9DCC47F20BB7}"/>
              </a:ext>
            </a:extLst>
          </p:cNvPr>
          <p:cNvSpPr/>
          <p:nvPr/>
        </p:nvSpPr>
        <p:spPr>
          <a:xfrm>
            <a:off x="417397" y="1573427"/>
            <a:ext cx="1616922" cy="861126"/>
          </a:xfrm>
          <a:prstGeom prst="flowChartConnector">
            <a:avLst/>
          </a:prstGeom>
          <a:solidFill>
            <a:schemeClr val="accent5">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Integration</a:t>
            </a:r>
          </a:p>
        </p:txBody>
      </p:sp>
      <p:sp>
        <p:nvSpPr>
          <p:cNvPr id="23" name="Flödesschema: Koppling 22">
            <a:extLst>
              <a:ext uri="{FF2B5EF4-FFF2-40B4-BE49-F238E27FC236}">
                <a16:creationId xmlns:a16="http://schemas.microsoft.com/office/drawing/2014/main" id="{C5F30ECC-9D39-48F3-B12B-CBF72D0BD444}"/>
              </a:ext>
            </a:extLst>
          </p:cNvPr>
          <p:cNvSpPr/>
          <p:nvPr/>
        </p:nvSpPr>
        <p:spPr>
          <a:xfrm>
            <a:off x="1738183" y="1519943"/>
            <a:ext cx="1970365" cy="770101"/>
          </a:xfrm>
          <a:prstGeom prst="flowChartConnector">
            <a:avLst/>
          </a:prstGeom>
          <a:solidFill>
            <a:schemeClr val="accent5">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Förväntningar</a:t>
            </a:r>
          </a:p>
        </p:txBody>
      </p:sp>
      <p:sp>
        <p:nvSpPr>
          <p:cNvPr id="24" name="Flödesschema: Koppling 23">
            <a:extLst>
              <a:ext uri="{FF2B5EF4-FFF2-40B4-BE49-F238E27FC236}">
                <a16:creationId xmlns:a16="http://schemas.microsoft.com/office/drawing/2014/main" id="{046E8455-7B29-4CB9-94A0-E8C9A9B7E904}"/>
              </a:ext>
            </a:extLst>
          </p:cNvPr>
          <p:cNvSpPr/>
          <p:nvPr/>
        </p:nvSpPr>
        <p:spPr>
          <a:xfrm>
            <a:off x="6969208" y="3519402"/>
            <a:ext cx="1477030" cy="789646"/>
          </a:xfrm>
          <a:prstGeom prst="flowChartConnector">
            <a:avLst/>
          </a:prstGeom>
          <a:solidFill>
            <a:schemeClr val="accent3">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b="1">
                <a:solidFill>
                  <a:schemeClr val="tx1"/>
                </a:solidFill>
              </a:rPr>
              <a:t>Utsatthet</a:t>
            </a:r>
          </a:p>
        </p:txBody>
      </p:sp>
    </p:spTree>
    <p:extLst>
      <p:ext uri="{BB962C8B-B14F-4D97-AF65-F5344CB8AC3E}">
        <p14:creationId xmlns:p14="http://schemas.microsoft.com/office/powerpoint/2010/main" val="2874483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P spid="14" grpId="0" animBg="1"/>
      <p:bldP spid="15" grpId="0" animBg="1"/>
      <p:bldP spid="16" grpId="0" animBg="1"/>
      <p:bldP spid="17" grpId="0" animBg="1"/>
      <p:bldP spid="19" grpId="0" animBg="1"/>
      <p:bldP spid="20" grpId="0" animBg="1"/>
      <p:bldP spid="21" grpId="0" animBg="1"/>
      <p:bldP spid="22" grpId="0" animBg="1"/>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BCD2AA-766C-452B-B5D5-C09926447262}"/>
              </a:ext>
            </a:extLst>
          </p:cNvPr>
          <p:cNvSpPr>
            <a:spLocks noGrp="1"/>
          </p:cNvSpPr>
          <p:nvPr>
            <p:ph type="title"/>
          </p:nvPr>
        </p:nvSpPr>
        <p:spPr/>
        <p:txBody>
          <a:bodyPr/>
          <a:lstStyle/>
          <a:p>
            <a:r>
              <a:rPr lang="sv-SE"/>
              <a:t>Så här kan det kännas vid negativ stress</a:t>
            </a:r>
          </a:p>
        </p:txBody>
      </p:sp>
      <p:sp>
        <p:nvSpPr>
          <p:cNvPr id="3" name="Platshållare för innehåll 2">
            <a:extLst>
              <a:ext uri="{FF2B5EF4-FFF2-40B4-BE49-F238E27FC236}">
                <a16:creationId xmlns:a16="http://schemas.microsoft.com/office/drawing/2014/main" id="{1B1917F7-04B0-43B3-B57B-A12127730955}"/>
              </a:ext>
            </a:extLst>
          </p:cNvPr>
          <p:cNvSpPr>
            <a:spLocks noGrp="1"/>
          </p:cNvSpPr>
          <p:nvPr>
            <p:ph idx="1"/>
          </p:nvPr>
        </p:nvSpPr>
        <p:spPr>
          <a:xfrm>
            <a:off x="776748" y="1756800"/>
            <a:ext cx="7908072" cy="2700000"/>
          </a:xfrm>
        </p:spPr>
        <p:txBody>
          <a:bodyPr/>
          <a:lstStyle/>
          <a:p>
            <a:r>
              <a:rPr lang="sv-SE" dirty="0"/>
              <a:t>Du har svårt att sitta still och lyssna en längre stund</a:t>
            </a:r>
          </a:p>
          <a:p>
            <a:r>
              <a:rPr lang="sv-SE" dirty="0"/>
              <a:t>Du glömmer saker, exempelvis bokade besök, dina saker</a:t>
            </a:r>
          </a:p>
          <a:p>
            <a:r>
              <a:rPr lang="sv-SE" dirty="0"/>
              <a:t>Du får svårt att lära dig nya saker, exempelvis ett nytt språk</a:t>
            </a:r>
          </a:p>
          <a:p>
            <a:r>
              <a:rPr lang="sv-SE" dirty="0"/>
              <a:t>Du kan få värk i kroppen, ont i huvudet eller andra fysiska symptom</a:t>
            </a:r>
          </a:p>
          <a:p>
            <a:r>
              <a:rPr lang="sv-SE" dirty="0"/>
              <a:t>Du kan känna dig nedstämd</a:t>
            </a:r>
          </a:p>
          <a:p>
            <a:r>
              <a:rPr lang="sv-SE" dirty="0"/>
              <a:t>Du kan ha svårt att sova</a:t>
            </a:r>
          </a:p>
          <a:p>
            <a:endParaRPr lang="sv-SE" dirty="0"/>
          </a:p>
          <a:p>
            <a:endParaRPr lang="sv-SE" dirty="0"/>
          </a:p>
          <a:p>
            <a:endParaRPr lang="sv-SE" dirty="0"/>
          </a:p>
        </p:txBody>
      </p:sp>
    </p:spTree>
    <p:extLst>
      <p:ext uri="{BB962C8B-B14F-4D97-AF65-F5344CB8AC3E}">
        <p14:creationId xmlns:p14="http://schemas.microsoft.com/office/powerpoint/2010/main" val="1300734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Pratbubbla: oval 5">
            <a:extLst>
              <a:ext uri="{FF2B5EF4-FFF2-40B4-BE49-F238E27FC236}">
                <a16:creationId xmlns:a16="http://schemas.microsoft.com/office/drawing/2014/main" id="{56ACD234-E931-41CD-8338-90F0D7D811F0}"/>
              </a:ext>
            </a:extLst>
          </p:cNvPr>
          <p:cNvSpPr/>
          <p:nvPr/>
        </p:nvSpPr>
        <p:spPr>
          <a:xfrm flipH="1">
            <a:off x="820188" y="1300381"/>
            <a:ext cx="3564776" cy="2640998"/>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r>
              <a:rPr lang="sv-SE" sz="2100">
                <a:solidFill>
                  <a:schemeClr val="tx1"/>
                </a:solidFill>
              </a:rPr>
            </a:br>
            <a:r>
              <a:rPr lang="sv-SE" sz="2100">
                <a:solidFill>
                  <a:schemeClr val="tx1"/>
                </a:solidFill>
              </a:rPr>
              <a:t>Har du känt </a:t>
            </a:r>
            <a:br>
              <a:rPr lang="sv-SE" sz="2100">
                <a:solidFill>
                  <a:schemeClr val="tx1"/>
                </a:solidFill>
              </a:rPr>
            </a:br>
            <a:r>
              <a:rPr lang="sv-SE" sz="2100">
                <a:solidFill>
                  <a:schemeClr val="tx1"/>
                </a:solidFill>
              </a:rPr>
              <a:t>positiv stress?</a:t>
            </a:r>
          </a:p>
          <a:p>
            <a:pPr algn="ctr"/>
            <a:endParaRPr lang="sv-SE" sz="2100">
              <a:solidFill>
                <a:schemeClr val="tx1"/>
              </a:solidFill>
            </a:endParaRPr>
          </a:p>
          <a:p>
            <a:pPr algn="ctr"/>
            <a:r>
              <a:rPr lang="sv-SE" sz="2100">
                <a:solidFill>
                  <a:schemeClr val="tx1"/>
                </a:solidFill>
              </a:rPr>
              <a:t>Har du känt </a:t>
            </a:r>
            <a:br>
              <a:rPr lang="sv-SE" sz="2100">
                <a:solidFill>
                  <a:schemeClr val="tx1"/>
                </a:solidFill>
              </a:rPr>
            </a:br>
            <a:r>
              <a:rPr lang="sv-SE" sz="2100">
                <a:solidFill>
                  <a:schemeClr val="tx1"/>
                </a:solidFill>
              </a:rPr>
              <a:t>negativ stress?</a:t>
            </a:r>
          </a:p>
          <a:p>
            <a:pPr algn="ctr"/>
            <a:endParaRPr lang="sv-SE" sz="2100">
              <a:solidFill>
                <a:schemeClr val="tx1"/>
              </a:solidFill>
            </a:endParaRPr>
          </a:p>
        </p:txBody>
      </p:sp>
      <p:sp>
        <p:nvSpPr>
          <p:cNvPr id="7" name="Pratbubbla: oval 6">
            <a:extLst>
              <a:ext uri="{FF2B5EF4-FFF2-40B4-BE49-F238E27FC236}">
                <a16:creationId xmlns:a16="http://schemas.microsoft.com/office/drawing/2014/main" id="{05FF8573-234C-4D81-A463-C72CEDFD38F5}"/>
              </a:ext>
            </a:extLst>
          </p:cNvPr>
          <p:cNvSpPr/>
          <p:nvPr/>
        </p:nvSpPr>
        <p:spPr>
          <a:xfrm>
            <a:off x="4311863" y="555746"/>
            <a:ext cx="4288222" cy="2416053"/>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Har du något sätt </a:t>
            </a:r>
            <a:br>
              <a:rPr lang="sv-SE" sz="2100">
                <a:solidFill>
                  <a:schemeClr val="tx1"/>
                </a:solidFill>
              </a:rPr>
            </a:br>
            <a:r>
              <a:rPr lang="sv-SE" sz="2100">
                <a:solidFill>
                  <a:schemeClr val="tx1"/>
                </a:solidFill>
              </a:rPr>
              <a:t>att hantera </a:t>
            </a:r>
            <a:r>
              <a:rPr lang="sv-SE" sz="2100" b="1">
                <a:solidFill>
                  <a:schemeClr val="tx1"/>
                </a:solidFill>
              </a:rPr>
              <a:t>negativ stress</a:t>
            </a:r>
            <a:r>
              <a:rPr lang="sv-SE" sz="2100">
                <a:solidFill>
                  <a:schemeClr val="tx1"/>
                </a:solidFill>
              </a:rPr>
              <a:t> som du vill berätta om?</a:t>
            </a:r>
          </a:p>
        </p:txBody>
      </p:sp>
    </p:spTree>
    <p:extLst>
      <p:ext uri="{BB962C8B-B14F-4D97-AF65-F5344CB8AC3E}">
        <p14:creationId xmlns:p14="http://schemas.microsoft.com/office/powerpoint/2010/main" val="2194946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835274" y="1926600"/>
            <a:ext cx="8094885" cy="1008000"/>
          </a:xfrm>
        </p:spPr>
        <p:txBody>
          <a:bodyPr>
            <a:noAutofit/>
          </a:bodyPr>
          <a:lstStyle/>
          <a:p>
            <a:r>
              <a:rPr lang="sv-SE" sz="4800" b="1">
                <a:latin typeface="+mn-lt"/>
              </a:rPr>
              <a:t>Olika typer av psykisk ohälsa</a:t>
            </a:r>
          </a:p>
        </p:txBody>
      </p:sp>
    </p:spTree>
    <p:extLst>
      <p:ext uri="{BB962C8B-B14F-4D97-AF65-F5344CB8AC3E}">
        <p14:creationId xmlns:p14="http://schemas.microsoft.com/office/powerpoint/2010/main" val="1886964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193BE2B-9C32-4A3E-A966-693C0E035E15}"/>
              </a:ext>
            </a:extLst>
          </p:cNvPr>
          <p:cNvSpPr>
            <a:spLocks noGrp="1"/>
          </p:cNvSpPr>
          <p:nvPr>
            <p:ph type="title"/>
          </p:nvPr>
        </p:nvSpPr>
        <p:spPr/>
        <p:txBody>
          <a:bodyPr/>
          <a:lstStyle/>
          <a:p>
            <a:r>
              <a:rPr lang="sv-SE"/>
              <a:t>Flykt och psykisk ohälsa</a:t>
            </a:r>
          </a:p>
        </p:txBody>
      </p:sp>
      <p:sp>
        <p:nvSpPr>
          <p:cNvPr id="3" name="Platshållare för innehåll 2">
            <a:extLst>
              <a:ext uri="{FF2B5EF4-FFF2-40B4-BE49-F238E27FC236}">
                <a16:creationId xmlns:a16="http://schemas.microsoft.com/office/drawing/2014/main" id="{760F45DD-7B12-4068-AC95-7A39BEBCEE9A}"/>
              </a:ext>
            </a:extLst>
          </p:cNvPr>
          <p:cNvSpPr>
            <a:spLocks noGrp="1"/>
          </p:cNvSpPr>
          <p:nvPr>
            <p:ph idx="1"/>
          </p:nvPr>
        </p:nvSpPr>
        <p:spPr>
          <a:xfrm>
            <a:off x="727586" y="1800000"/>
            <a:ext cx="7883613" cy="2700000"/>
          </a:xfrm>
        </p:spPr>
        <p:txBody>
          <a:bodyPr/>
          <a:lstStyle/>
          <a:p>
            <a:pPr marL="0" indent="0">
              <a:buNone/>
            </a:pPr>
            <a:r>
              <a:rPr lang="sv-SE" sz="2300" dirty="0"/>
              <a:t>Psykisk ohälsa kan komma om man behöver fly. </a:t>
            </a:r>
            <a:endParaRPr lang="sv-SE" sz="2300" strike="sngStrike" dirty="0"/>
          </a:p>
          <a:p>
            <a:pPr marL="0" indent="0">
              <a:buNone/>
            </a:pPr>
            <a:r>
              <a:rPr lang="sv-SE" sz="2300" dirty="0"/>
              <a:t>Det kan vara en reaktion på en eller flera svåra händelser, utsatthet eller långvarig stress.</a:t>
            </a:r>
          </a:p>
          <a:p>
            <a:pPr lvl="1"/>
            <a:r>
              <a:rPr lang="sv-SE" sz="2000" dirty="0"/>
              <a:t>Det är en normal reaktion</a:t>
            </a:r>
          </a:p>
          <a:p>
            <a:pPr lvl="1"/>
            <a:r>
              <a:rPr lang="sv-SE" sz="2000" dirty="0"/>
              <a:t>Psykisk ohälsa betyder inte att en person är svag</a:t>
            </a:r>
          </a:p>
        </p:txBody>
      </p:sp>
    </p:spTree>
    <p:extLst>
      <p:ext uri="{BB962C8B-B14F-4D97-AF65-F5344CB8AC3E}">
        <p14:creationId xmlns:p14="http://schemas.microsoft.com/office/powerpoint/2010/main" val="2689824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E70C707-F9DB-4092-9778-03B295700F8B}"/>
              </a:ext>
            </a:extLst>
          </p:cNvPr>
          <p:cNvSpPr>
            <a:spLocks noGrp="1"/>
          </p:cNvSpPr>
          <p:nvPr>
            <p:ph type="title"/>
          </p:nvPr>
        </p:nvSpPr>
        <p:spPr>
          <a:xfrm>
            <a:off x="638502" y="720000"/>
            <a:ext cx="7972697" cy="1036800"/>
          </a:xfrm>
        </p:spPr>
        <p:txBody>
          <a:bodyPr/>
          <a:lstStyle/>
          <a:p>
            <a:r>
              <a:rPr lang="sv-SE"/>
              <a:t>Nedstämdhet är en vanlig reaktion </a:t>
            </a:r>
            <a:br>
              <a:rPr lang="sv-SE"/>
            </a:br>
            <a:r>
              <a:rPr lang="sv-SE"/>
              <a:t>när något svårt händer</a:t>
            </a:r>
          </a:p>
        </p:txBody>
      </p:sp>
      <p:sp>
        <p:nvSpPr>
          <p:cNvPr id="3" name="Platshållare för innehåll 2">
            <a:extLst>
              <a:ext uri="{FF2B5EF4-FFF2-40B4-BE49-F238E27FC236}">
                <a16:creationId xmlns:a16="http://schemas.microsoft.com/office/drawing/2014/main" id="{43D9940D-728B-4BFF-A081-66D34FEBC480}"/>
              </a:ext>
            </a:extLst>
          </p:cNvPr>
          <p:cNvSpPr>
            <a:spLocks noGrp="1"/>
          </p:cNvSpPr>
          <p:nvPr>
            <p:ph idx="1"/>
          </p:nvPr>
        </p:nvSpPr>
        <p:spPr>
          <a:xfrm>
            <a:off x="826495" y="1936357"/>
            <a:ext cx="6904340" cy="2843360"/>
          </a:xfrm>
          <a:ln>
            <a:noFill/>
          </a:ln>
        </p:spPr>
        <p:txBody>
          <a:bodyPr/>
          <a:lstStyle/>
          <a:p>
            <a:r>
              <a:rPr lang="sv-SE" dirty="0"/>
              <a:t>Att ibland vara nedstämd och ledsen är en del av livet</a:t>
            </a:r>
          </a:p>
          <a:p>
            <a:r>
              <a:rPr lang="sv-SE" dirty="0"/>
              <a:t>Det går ofta över av sig själv men kan ta tid</a:t>
            </a:r>
          </a:p>
          <a:p>
            <a:r>
              <a:rPr lang="sv-SE" dirty="0"/>
              <a:t>Var kan du få hjälp? </a:t>
            </a:r>
            <a:endParaRPr lang="sv-SE" sz="2000" dirty="0"/>
          </a:p>
          <a:p>
            <a:pPr lvl="1"/>
            <a:r>
              <a:rPr lang="sv-SE" sz="2000" dirty="0"/>
              <a:t>Ring vårdcentralen </a:t>
            </a:r>
          </a:p>
          <a:p>
            <a:pPr lvl="1"/>
            <a:r>
              <a:rPr lang="sv-SE" sz="2000" dirty="0"/>
              <a:t>Ring 1177 för rådgivning</a:t>
            </a:r>
          </a:p>
          <a:p>
            <a:pPr lvl="1"/>
            <a:r>
              <a:rPr lang="sv-SE" sz="2000" dirty="0"/>
              <a:t>Läs mer om nedstämdhet på 1177 Vårdguiden</a:t>
            </a:r>
          </a:p>
          <a:p>
            <a:pPr lvl="1"/>
            <a:endParaRPr lang="sv-SE" dirty="0"/>
          </a:p>
        </p:txBody>
      </p:sp>
    </p:spTree>
    <p:extLst>
      <p:ext uri="{BB962C8B-B14F-4D97-AF65-F5344CB8AC3E}">
        <p14:creationId xmlns:p14="http://schemas.microsoft.com/office/powerpoint/2010/main" val="3542888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9664B6-0B62-4D39-B548-94746EA3C887}"/>
              </a:ext>
            </a:extLst>
          </p:cNvPr>
          <p:cNvSpPr>
            <a:spLocks noGrp="1"/>
          </p:cNvSpPr>
          <p:nvPr>
            <p:ph type="title"/>
          </p:nvPr>
        </p:nvSpPr>
        <p:spPr>
          <a:xfrm>
            <a:off x="606972" y="720000"/>
            <a:ext cx="8004228" cy="1036800"/>
          </a:xfrm>
        </p:spPr>
        <p:txBody>
          <a:bodyPr/>
          <a:lstStyle/>
          <a:p>
            <a:r>
              <a:rPr lang="sv-SE"/>
              <a:t>Depression är en psykisk sjukdom</a:t>
            </a:r>
          </a:p>
        </p:txBody>
      </p:sp>
      <p:sp>
        <p:nvSpPr>
          <p:cNvPr id="3" name="Platshållare för innehåll 2">
            <a:extLst>
              <a:ext uri="{FF2B5EF4-FFF2-40B4-BE49-F238E27FC236}">
                <a16:creationId xmlns:a16="http://schemas.microsoft.com/office/drawing/2014/main" id="{3B5791FF-00B7-4D6F-B926-D9D4A4E4EE0F}"/>
              </a:ext>
            </a:extLst>
          </p:cNvPr>
          <p:cNvSpPr>
            <a:spLocks noGrp="1"/>
          </p:cNvSpPr>
          <p:nvPr>
            <p:ph idx="1"/>
          </p:nvPr>
        </p:nvSpPr>
        <p:spPr>
          <a:xfrm>
            <a:off x="906377" y="1679685"/>
            <a:ext cx="7857221" cy="2843360"/>
          </a:xfrm>
        </p:spPr>
        <p:txBody>
          <a:bodyPr>
            <a:noAutofit/>
          </a:bodyPr>
          <a:lstStyle/>
          <a:p>
            <a:pPr>
              <a:lnSpc>
                <a:spcPts val="2300"/>
              </a:lnSpc>
            </a:pPr>
            <a:r>
              <a:rPr lang="sv-SE" sz="1800" dirty="0"/>
              <a:t>Du kan bli frisk från depression.</a:t>
            </a:r>
          </a:p>
          <a:p>
            <a:pPr>
              <a:lnSpc>
                <a:spcPts val="2300"/>
              </a:lnSpc>
            </a:pPr>
            <a:r>
              <a:rPr lang="sv-SE" sz="1800" dirty="0"/>
              <a:t>En depression är svårare och pågår längre än vid nedstämdhet.</a:t>
            </a:r>
          </a:p>
          <a:p>
            <a:pPr>
              <a:lnSpc>
                <a:spcPts val="2300"/>
              </a:lnSpc>
            </a:pPr>
            <a:r>
              <a:rPr lang="sv-SE" sz="1800" dirty="0"/>
              <a:t>Vid en depression kan man tappa lusten att leva</a:t>
            </a:r>
          </a:p>
          <a:p>
            <a:pPr>
              <a:lnSpc>
                <a:spcPts val="2300"/>
              </a:lnSpc>
            </a:pPr>
            <a:r>
              <a:rPr lang="sv-SE" sz="1800" dirty="0"/>
              <a:t>Depression är </a:t>
            </a:r>
            <a:r>
              <a:rPr lang="sv-SE" sz="1800" b="1" dirty="0"/>
              <a:t>inte</a:t>
            </a:r>
            <a:r>
              <a:rPr lang="sv-SE" sz="1800" dirty="0"/>
              <a:t> ett tecken på svaghet. </a:t>
            </a:r>
          </a:p>
          <a:p>
            <a:pPr>
              <a:lnSpc>
                <a:spcPts val="2300"/>
              </a:lnSpc>
            </a:pPr>
            <a:r>
              <a:rPr lang="sv-SE" sz="1800" dirty="0"/>
              <a:t>Var kan du få hjälp? </a:t>
            </a:r>
          </a:p>
          <a:p>
            <a:pPr lvl="1">
              <a:lnSpc>
                <a:spcPts val="2300"/>
              </a:lnSpc>
            </a:pPr>
            <a:r>
              <a:rPr lang="sv-SE" dirty="0"/>
              <a:t>Ring 1177 för att få råd</a:t>
            </a:r>
          </a:p>
          <a:p>
            <a:pPr lvl="1">
              <a:lnSpc>
                <a:spcPts val="2300"/>
              </a:lnSpc>
            </a:pPr>
            <a:r>
              <a:rPr lang="sv-SE" dirty="0"/>
              <a:t>Ring vårdcentralen</a:t>
            </a:r>
          </a:p>
          <a:p>
            <a:pPr lvl="1">
              <a:lnSpc>
                <a:spcPts val="2300"/>
              </a:lnSpc>
            </a:pPr>
            <a:r>
              <a:rPr lang="sv-SE" dirty="0"/>
              <a:t>Läs mer om nedstämdhet på 1177 Vårdguiden</a:t>
            </a:r>
          </a:p>
        </p:txBody>
      </p:sp>
    </p:spTree>
    <p:extLst>
      <p:ext uri="{BB962C8B-B14F-4D97-AF65-F5344CB8AC3E}">
        <p14:creationId xmlns:p14="http://schemas.microsoft.com/office/powerpoint/2010/main" val="1396377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90BC36-361F-42DE-B68C-852CD28BB614}"/>
              </a:ext>
            </a:extLst>
          </p:cNvPr>
          <p:cNvSpPr>
            <a:spLocks noGrp="1"/>
          </p:cNvSpPr>
          <p:nvPr>
            <p:ph type="title"/>
          </p:nvPr>
        </p:nvSpPr>
        <p:spPr/>
        <p:txBody>
          <a:bodyPr/>
          <a:lstStyle/>
          <a:p>
            <a:r>
              <a:rPr lang="sv-SE"/>
              <a:t>Alla känner oro ibland</a:t>
            </a:r>
          </a:p>
        </p:txBody>
      </p:sp>
      <p:sp>
        <p:nvSpPr>
          <p:cNvPr id="3" name="Platshållare för innehåll 2">
            <a:extLst>
              <a:ext uri="{FF2B5EF4-FFF2-40B4-BE49-F238E27FC236}">
                <a16:creationId xmlns:a16="http://schemas.microsoft.com/office/drawing/2014/main" id="{00372491-6E08-449B-8CA9-EC2CE80E03B9}"/>
              </a:ext>
            </a:extLst>
          </p:cNvPr>
          <p:cNvSpPr>
            <a:spLocks noGrp="1"/>
          </p:cNvSpPr>
          <p:nvPr>
            <p:ph idx="1"/>
          </p:nvPr>
        </p:nvSpPr>
        <p:spPr>
          <a:xfrm>
            <a:off x="713874" y="1800000"/>
            <a:ext cx="8277726" cy="2402884"/>
          </a:xfrm>
        </p:spPr>
        <p:txBody>
          <a:bodyPr>
            <a:noAutofit/>
          </a:bodyPr>
          <a:lstStyle/>
          <a:p>
            <a:pPr marL="0" indent="0">
              <a:lnSpc>
                <a:spcPts val="2200"/>
              </a:lnSpc>
              <a:buNone/>
            </a:pPr>
            <a:r>
              <a:rPr lang="sv-SE" sz="1800" dirty="0"/>
              <a:t>Det är en naturlig reaktion som förbereder dig för utmaningar och för faror.</a:t>
            </a:r>
          </a:p>
          <a:p>
            <a:pPr marL="449263" indent="-273050">
              <a:lnSpc>
                <a:spcPts val="2200"/>
              </a:lnSpc>
              <a:tabLst>
                <a:tab pos="360363" algn="l"/>
              </a:tabLst>
            </a:pPr>
            <a:r>
              <a:rPr lang="sv-SE" sz="1800" dirty="0"/>
              <a:t>Det är vanligt att känna oro vid förändringar</a:t>
            </a:r>
          </a:p>
          <a:p>
            <a:pPr marL="449263" indent="-273050">
              <a:lnSpc>
                <a:spcPts val="2200"/>
              </a:lnSpc>
              <a:tabLst>
                <a:tab pos="360363" algn="l"/>
              </a:tabLst>
            </a:pPr>
            <a:r>
              <a:rPr lang="sv-SE" sz="1800" dirty="0"/>
              <a:t>Var kan du få hjälp? </a:t>
            </a:r>
          </a:p>
          <a:p>
            <a:pPr marL="449263" lvl="1" indent="-273050">
              <a:lnSpc>
                <a:spcPts val="2200"/>
              </a:lnSpc>
              <a:tabLst>
                <a:tab pos="360363" algn="l"/>
              </a:tabLst>
            </a:pPr>
            <a:r>
              <a:rPr lang="sv-SE" dirty="0"/>
              <a:t>Ring 1177 för att få råd</a:t>
            </a:r>
          </a:p>
          <a:p>
            <a:pPr marL="449263" lvl="1" indent="-273050">
              <a:lnSpc>
                <a:spcPts val="2200"/>
              </a:lnSpc>
              <a:tabLst>
                <a:tab pos="360363" algn="l"/>
              </a:tabLst>
            </a:pPr>
            <a:r>
              <a:rPr lang="sv-SE" dirty="0"/>
              <a:t>Ring vårdcentralen</a:t>
            </a:r>
          </a:p>
          <a:p>
            <a:pPr marL="449263" lvl="1" indent="-273050">
              <a:lnSpc>
                <a:spcPts val="2200"/>
              </a:lnSpc>
              <a:tabLst>
                <a:tab pos="360363" algn="l"/>
              </a:tabLst>
            </a:pPr>
            <a:r>
              <a:rPr lang="sv-SE" dirty="0"/>
              <a:t>Läs mer om nedstämdhet på 1177 Vårdguiden</a:t>
            </a:r>
          </a:p>
          <a:p>
            <a:pPr>
              <a:lnSpc>
                <a:spcPts val="2200"/>
              </a:lnSpc>
            </a:pPr>
            <a:endParaRPr lang="sv-SE" sz="1800" dirty="0"/>
          </a:p>
          <a:p>
            <a:pPr marL="358775" lvl="1" indent="0">
              <a:lnSpc>
                <a:spcPts val="2200"/>
              </a:lnSpc>
              <a:buNone/>
            </a:pPr>
            <a:endParaRPr lang="sv-SE" dirty="0"/>
          </a:p>
        </p:txBody>
      </p:sp>
    </p:spTree>
    <p:extLst>
      <p:ext uri="{BB962C8B-B14F-4D97-AF65-F5344CB8AC3E}">
        <p14:creationId xmlns:p14="http://schemas.microsoft.com/office/powerpoint/2010/main" val="27564965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869150D-628F-44C1-98B9-C08409FAAD6A}"/>
              </a:ext>
            </a:extLst>
          </p:cNvPr>
          <p:cNvSpPr>
            <a:spLocks noGrp="1"/>
          </p:cNvSpPr>
          <p:nvPr>
            <p:ph type="title"/>
          </p:nvPr>
        </p:nvSpPr>
        <p:spPr/>
        <p:txBody>
          <a:bodyPr/>
          <a:lstStyle/>
          <a:p>
            <a:r>
              <a:rPr lang="sv-SE"/>
              <a:t>Ångest är en stark rädsla eller oro </a:t>
            </a:r>
            <a:br>
              <a:rPr lang="sv-SE"/>
            </a:br>
            <a:r>
              <a:rPr lang="sv-SE"/>
              <a:t>som ofta känns i kroppen</a:t>
            </a:r>
          </a:p>
        </p:txBody>
      </p:sp>
      <p:sp>
        <p:nvSpPr>
          <p:cNvPr id="3" name="Platshållare för innehåll 2">
            <a:extLst>
              <a:ext uri="{FF2B5EF4-FFF2-40B4-BE49-F238E27FC236}">
                <a16:creationId xmlns:a16="http://schemas.microsoft.com/office/drawing/2014/main" id="{EE9902CA-1AC9-4D20-9081-B672FB4F829A}"/>
              </a:ext>
            </a:extLst>
          </p:cNvPr>
          <p:cNvSpPr>
            <a:spLocks noGrp="1"/>
          </p:cNvSpPr>
          <p:nvPr>
            <p:ph idx="1"/>
          </p:nvPr>
        </p:nvSpPr>
        <p:spPr>
          <a:xfrm>
            <a:off x="713874" y="1829607"/>
            <a:ext cx="7897326" cy="2871457"/>
          </a:xfrm>
        </p:spPr>
        <p:txBody>
          <a:bodyPr>
            <a:noAutofit/>
          </a:bodyPr>
          <a:lstStyle/>
          <a:p>
            <a:pPr>
              <a:lnSpc>
                <a:spcPts val="2300"/>
              </a:lnSpc>
            </a:pPr>
            <a:r>
              <a:rPr lang="sv-SE" sz="1800" dirty="0"/>
              <a:t>Ångest är en naturlig reaktion på något som skrämmer dig.</a:t>
            </a:r>
          </a:p>
          <a:p>
            <a:pPr>
              <a:lnSpc>
                <a:spcPts val="2300"/>
              </a:lnSpc>
            </a:pPr>
            <a:r>
              <a:rPr lang="sv-SE" sz="1800" dirty="0"/>
              <a:t>Ångest är en långvarig och eller kraftig oro som påverkar hur du mår och hur </a:t>
            </a:r>
            <a:br>
              <a:rPr lang="sv-SE" sz="1800" dirty="0"/>
            </a:br>
            <a:r>
              <a:rPr lang="sv-SE" sz="1800" dirty="0"/>
              <a:t>du fungerar i vardagen.</a:t>
            </a:r>
          </a:p>
          <a:p>
            <a:pPr>
              <a:lnSpc>
                <a:spcPts val="2300"/>
              </a:lnSpc>
            </a:pPr>
            <a:r>
              <a:rPr lang="sv-SE" sz="1800" dirty="0"/>
              <a:t>Ångestsyndrom är ett sjukdomstillstånd och det går att bli frisk. </a:t>
            </a:r>
            <a:br>
              <a:rPr lang="sv-SE" sz="1800" dirty="0"/>
            </a:br>
            <a:r>
              <a:rPr lang="sv-SE" sz="1800" dirty="0"/>
              <a:t>Det är </a:t>
            </a:r>
            <a:r>
              <a:rPr lang="sv-SE" sz="1800" b="1" dirty="0"/>
              <a:t>inte</a:t>
            </a:r>
            <a:r>
              <a:rPr lang="sv-SE" sz="1800" dirty="0"/>
              <a:t> ett tecken på svaghet</a:t>
            </a:r>
          </a:p>
          <a:p>
            <a:pPr>
              <a:lnSpc>
                <a:spcPts val="2300"/>
              </a:lnSpc>
            </a:pPr>
            <a:r>
              <a:rPr lang="sv-SE" sz="1800" dirty="0"/>
              <a:t>Var kan du få hjälp? </a:t>
            </a:r>
          </a:p>
          <a:p>
            <a:pPr lvl="1">
              <a:lnSpc>
                <a:spcPts val="2300"/>
              </a:lnSpc>
            </a:pPr>
            <a:r>
              <a:rPr lang="sv-SE" dirty="0"/>
              <a:t>Ring 1177 för att få råd</a:t>
            </a:r>
          </a:p>
          <a:p>
            <a:pPr lvl="1">
              <a:lnSpc>
                <a:spcPts val="2300"/>
              </a:lnSpc>
              <a:spcBef>
                <a:spcPts val="0"/>
              </a:spcBef>
            </a:pPr>
            <a:r>
              <a:rPr lang="sv-SE" dirty="0"/>
              <a:t>Ring vårdcentralen</a:t>
            </a:r>
          </a:p>
          <a:p>
            <a:pPr lvl="1">
              <a:lnSpc>
                <a:spcPts val="2300"/>
              </a:lnSpc>
              <a:spcBef>
                <a:spcPts val="0"/>
              </a:spcBef>
            </a:pPr>
            <a:r>
              <a:rPr lang="sv-SE" dirty="0"/>
              <a:t>Läs mer om nedstämdhet på 1177 Vårdguiden</a:t>
            </a:r>
          </a:p>
          <a:p>
            <a:pPr>
              <a:lnSpc>
                <a:spcPts val="2300"/>
              </a:lnSpc>
            </a:pPr>
            <a:endParaRPr lang="sv-SE" sz="1800" dirty="0"/>
          </a:p>
          <a:p>
            <a:pPr>
              <a:lnSpc>
                <a:spcPts val="2300"/>
              </a:lnSpc>
            </a:pPr>
            <a:endParaRPr lang="sv-SE" sz="1800" dirty="0"/>
          </a:p>
        </p:txBody>
      </p:sp>
    </p:spTree>
    <p:extLst>
      <p:ext uri="{BB962C8B-B14F-4D97-AF65-F5344CB8AC3E}">
        <p14:creationId xmlns:p14="http://schemas.microsoft.com/office/powerpoint/2010/main" val="4160925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B6923A-D08B-4D64-9123-E6B4669AD65B}"/>
              </a:ext>
            </a:extLst>
          </p:cNvPr>
          <p:cNvSpPr>
            <a:spLocks noGrp="1"/>
          </p:cNvSpPr>
          <p:nvPr>
            <p:ph type="title"/>
          </p:nvPr>
        </p:nvSpPr>
        <p:spPr>
          <a:xfrm>
            <a:off x="532800" y="720000"/>
            <a:ext cx="8078400" cy="1036800"/>
          </a:xfrm>
        </p:spPr>
        <p:txBody>
          <a:bodyPr vert="horz" lIns="0" tIns="0" rIns="0" bIns="0" rtlCol="0" anchor="ctr">
            <a:normAutofit/>
          </a:bodyPr>
          <a:lstStyle/>
          <a:p>
            <a:r>
              <a:rPr lang="sv-SE" kern="1200">
                <a:latin typeface="+mj-lt"/>
                <a:ea typeface="+mj-ea"/>
                <a:cs typeface="+mj-cs"/>
              </a:rPr>
              <a:t>Detta ska du få information om idag</a:t>
            </a:r>
          </a:p>
        </p:txBody>
      </p:sp>
      <p:sp>
        <p:nvSpPr>
          <p:cNvPr id="4" name="textruta 3">
            <a:extLst>
              <a:ext uri="{FF2B5EF4-FFF2-40B4-BE49-F238E27FC236}">
                <a16:creationId xmlns:a16="http://schemas.microsoft.com/office/drawing/2014/main" id="{7917E4A1-FE11-141E-CFC2-AE25B9A228BA}"/>
              </a:ext>
            </a:extLst>
          </p:cNvPr>
          <p:cNvSpPr txBox="1"/>
          <p:nvPr/>
        </p:nvSpPr>
        <p:spPr>
          <a:xfrm>
            <a:off x="532800" y="1800000"/>
            <a:ext cx="8078400" cy="1971900"/>
          </a:xfrm>
          <a:prstGeom prst="rect">
            <a:avLst/>
          </a:prstGeom>
        </p:spPr>
        <p:txBody>
          <a:bodyPr rot="0" spcFirstLastPara="0" vertOverflow="overflow" horzOverflow="overflow" vert="horz" lIns="0" tIns="0" rIns="0" bIns="0" numCol="1" spcCol="180000" rtlCol="0" fromWordArt="0" anchorCtr="0" forceAA="0" compatLnSpc="1">
            <a:prstTxWarp prst="textNoShape">
              <a:avLst/>
            </a:prstTxWarp>
            <a:noAutofit/>
          </a:bodyPr>
          <a:lstStyle/>
          <a:p>
            <a:pPr marL="685800" lvl="1" indent="-342900">
              <a:lnSpc>
                <a:spcPct val="150000"/>
              </a:lnSpc>
              <a:spcAft>
                <a:spcPts val="600"/>
              </a:spcAft>
              <a:buSzPct val="100000"/>
              <a:buAutoNum type="arabicPeriod"/>
            </a:pPr>
            <a:r>
              <a:rPr lang="sv-SE" sz="1800" dirty="0"/>
              <a:t>Vad är psykisk hälsa?</a:t>
            </a:r>
          </a:p>
          <a:p>
            <a:pPr marL="685800" lvl="1" indent="-342900">
              <a:lnSpc>
                <a:spcPct val="150000"/>
              </a:lnSpc>
              <a:spcAft>
                <a:spcPts val="600"/>
              </a:spcAft>
              <a:buSzPct val="100000"/>
              <a:buFontTx/>
              <a:buAutoNum type="arabicPeriod"/>
            </a:pPr>
            <a:r>
              <a:rPr lang="sv-SE" sz="1800" dirty="0"/>
              <a:t>Om stress och olika typer av stress</a:t>
            </a:r>
          </a:p>
          <a:p>
            <a:pPr marL="685800" lvl="1" indent="-342900">
              <a:lnSpc>
                <a:spcPct val="150000"/>
              </a:lnSpc>
              <a:spcAft>
                <a:spcPts val="600"/>
              </a:spcAft>
              <a:buSzPct val="100000"/>
              <a:buFontTx/>
              <a:buAutoNum type="arabicPeriod"/>
            </a:pPr>
            <a:r>
              <a:rPr lang="sv-SE" sz="1800" dirty="0"/>
              <a:t>Om olika typer av psykisk ohälsa</a:t>
            </a:r>
          </a:p>
          <a:p>
            <a:pPr marL="685800" lvl="1" indent="-342900">
              <a:lnSpc>
                <a:spcPct val="150000"/>
              </a:lnSpc>
              <a:spcAft>
                <a:spcPts val="600"/>
              </a:spcAft>
              <a:buSzPct val="100000"/>
              <a:buFontTx/>
              <a:buAutoNum type="arabicPeriod"/>
            </a:pPr>
            <a:r>
              <a:rPr lang="sv-SE" sz="1800" dirty="0"/>
              <a:t>Hur kan du ta hand om din psykiska hälsa?</a:t>
            </a:r>
          </a:p>
        </p:txBody>
      </p:sp>
    </p:spTree>
    <p:extLst>
      <p:ext uri="{BB962C8B-B14F-4D97-AF65-F5344CB8AC3E}">
        <p14:creationId xmlns:p14="http://schemas.microsoft.com/office/powerpoint/2010/main" val="384955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E3AF75-8424-4937-95C4-6C9B4E6701F2}"/>
              </a:ext>
            </a:extLst>
          </p:cNvPr>
          <p:cNvSpPr>
            <a:spLocks noGrp="1"/>
          </p:cNvSpPr>
          <p:nvPr>
            <p:ph type="title"/>
          </p:nvPr>
        </p:nvSpPr>
        <p:spPr/>
        <p:txBody>
          <a:bodyPr/>
          <a:lstStyle/>
          <a:p>
            <a:r>
              <a:rPr lang="sv-SE"/>
              <a:t>Posttraumatiskt stressyndrom (PTSD)</a:t>
            </a:r>
          </a:p>
        </p:txBody>
      </p:sp>
      <p:sp>
        <p:nvSpPr>
          <p:cNvPr id="3" name="Platshållare för innehåll 2">
            <a:extLst>
              <a:ext uri="{FF2B5EF4-FFF2-40B4-BE49-F238E27FC236}">
                <a16:creationId xmlns:a16="http://schemas.microsoft.com/office/drawing/2014/main" id="{505582D3-9712-452F-9419-6399133CDC55}"/>
              </a:ext>
            </a:extLst>
          </p:cNvPr>
          <p:cNvSpPr>
            <a:spLocks noGrp="1"/>
          </p:cNvSpPr>
          <p:nvPr>
            <p:ph idx="4294967295"/>
          </p:nvPr>
        </p:nvSpPr>
        <p:spPr>
          <a:xfrm>
            <a:off x="632299" y="1524000"/>
            <a:ext cx="7878038" cy="2771775"/>
          </a:xfrm>
        </p:spPr>
        <p:txBody>
          <a:bodyPr numCol="1">
            <a:noAutofit/>
          </a:bodyPr>
          <a:lstStyle/>
          <a:p>
            <a:pPr marL="0" indent="0">
              <a:lnSpc>
                <a:spcPts val="2200"/>
              </a:lnSpc>
              <a:buNone/>
            </a:pPr>
            <a:r>
              <a:rPr lang="sv-SE" sz="1800" dirty="0"/>
              <a:t>Är upprepade och påträngande minnen av något skrämmande som har hänt, så kallade ”</a:t>
            </a:r>
            <a:r>
              <a:rPr lang="sv-SE" sz="1800" dirty="0" err="1"/>
              <a:t>flashbacks</a:t>
            </a:r>
            <a:r>
              <a:rPr lang="sv-SE" sz="1800" dirty="0"/>
              <a:t>” av trauma, våldsamma, kränkande eller chockartade händelser.  </a:t>
            </a:r>
          </a:p>
          <a:p>
            <a:pPr>
              <a:lnSpc>
                <a:spcPts val="2200"/>
              </a:lnSpc>
            </a:pPr>
            <a:r>
              <a:rPr lang="sv-SE" sz="1800" dirty="0"/>
              <a:t>Minnena ger ofta stark ångest och stress.</a:t>
            </a:r>
          </a:p>
          <a:p>
            <a:pPr>
              <a:lnSpc>
                <a:spcPts val="2200"/>
              </a:lnSpc>
            </a:pPr>
            <a:r>
              <a:rPr lang="sv-SE" sz="1800" dirty="0"/>
              <a:t>Det är även vanligt med mardrömmar, att vara att spänd, irriterad och nedstämd</a:t>
            </a:r>
          </a:p>
          <a:p>
            <a:pPr>
              <a:lnSpc>
                <a:spcPts val="2200"/>
              </a:lnSpc>
            </a:pPr>
            <a:r>
              <a:rPr lang="sv-SE" sz="1800" dirty="0"/>
              <a:t>Var kan du få hjälp? </a:t>
            </a:r>
          </a:p>
          <a:p>
            <a:pPr lvl="1">
              <a:lnSpc>
                <a:spcPts val="2200"/>
              </a:lnSpc>
            </a:pPr>
            <a:r>
              <a:rPr lang="sv-SE" dirty="0"/>
              <a:t>Ring 1177 för att få råd</a:t>
            </a:r>
          </a:p>
          <a:p>
            <a:pPr lvl="1">
              <a:lnSpc>
                <a:spcPts val="2200"/>
              </a:lnSpc>
            </a:pPr>
            <a:r>
              <a:rPr lang="sv-SE" dirty="0"/>
              <a:t>Ring vårdcentralen</a:t>
            </a:r>
          </a:p>
          <a:p>
            <a:pPr lvl="1">
              <a:lnSpc>
                <a:spcPts val="2200"/>
              </a:lnSpc>
            </a:pPr>
            <a:r>
              <a:rPr lang="sv-SE" dirty="0"/>
              <a:t>Läs mer om nedstämdhet på 1177 Vårdguiden</a:t>
            </a:r>
          </a:p>
          <a:p>
            <a:pPr marL="0" indent="0">
              <a:lnSpc>
                <a:spcPts val="2200"/>
              </a:lnSpc>
              <a:buNone/>
            </a:pPr>
            <a:endParaRPr lang="sv-SE" sz="1800" dirty="0"/>
          </a:p>
          <a:p>
            <a:pPr>
              <a:lnSpc>
                <a:spcPts val="2200"/>
              </a:lnSpc>
            </a:pPr>
            <a:endParaRPr lang="sv-SE" sz="1800" dirty="0"/>
          </a:p>
        </p:txBody>
      </p:sp>
    </p:spTree>
    <p:extLst>
      <p:ext uri="{BB962C8B-B14F-4D97-AF65-F5344CB8AC3E}">
        <p14:creationId xmlns:p14="http://schemas.microsoft.com/office/powerpoint/2010/main" val="24088362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CDB6406F-E638-426F-95F2-79A7D747E5B4}"/>
              </a:ext>
            </a:extLst>
          </p:cNvPr>
          <p:cNvSpPr>
            <a:spLocks noGrp="1"/>
          </p:cNvSpPr>
          <p:nvPr>
            <p:ph type="dt" sz="half" idx="2"/>
          </p:nvPr>
        </p:nvSpPr>
        <p:spPr/>
        <p:txBody>
          <a:bodyPr/>
          <a:lstStyle/>
          <a:p>
            <a:fld id="{E82650AE-06A9-2D4E-84FA-95DA3038D778}" type="datetime1">
              <a:rPr lang="sv-SE" smtClean="0"/>
              <a:pPr/>
              <a:t>2022-12-19</a:t>
            </a:fld>
            <a:endParaRPr lang="sv-SE"/>
          </a:p>
        </p:txBody>
      </p:sp>
      <p:sp>
        <p:nvSpPr>
          <p:cNvPr id="6" name="Pratbubbla: oval 5">
            <a:extLst>
              <a:ext uri="{FF2B5EF4-FFF2-40B4-BE49-F238E27FC236}">
                <a16:creationId xmlns:a16="http://schemas.microsoft.com/office/drawing/2014/main" id="{56ACD234-E931-41CD-8338-90F0D7D811F0}"/>
              </a:ext>
            </a:extLst>
          </p:cNvPr>
          <p:cNvSpPr/>
          <p:nvPr/>
        </p:nvSpPr>
        <p:spPr>
          <a:xfrm>
            <a:off x="258618" y="1145309"/>
            <a:ext cx="4233171" cy="3140364"/>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Finns ord som ångest, oro, stress, nedstämdhet och andra ord som beskriver psykisk ohälsa i de språk du talar utöver svenska?</a:t>
            </a:r>
          </a:p>
        </p:txBody>
      </p:sp>
      <p:sp>
        <p:nvSpPr>
          <p:cNvPr id="7" name="Pratbubbla: oval 6">
            <a:extLst>
              <a:ext uri="{FF2B5EF4-FFF2-40B4-BE49-F238E27FC236}">
                <a16:creationId xmlns:a16="http://schemas.microsoft.com/office/drawing/2014/main" id="{05FF8573-234C-4D81-A463-C72CEDFD38F5}"/>
              </a:ext>
            </a:extLst>
          </p:cNvPr>
          <p:cNvSpPr/>
          <p:nvPr/>
        </p:nvSpPr>
        <p:spPr>
          <a:xfrm>
            <a:off x="3930316" y="701965"/>
            <a:ext cx="5028957" cy="3408218"/>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000">
              <a:solidFill>
                <a:schemeClr val="tx1"/>
              </a:solidFill>
            </a:endParaRPr>
          </a:p>
          <a:p>
            <a:pPr algn="ctr"/>
            <a:r>
              <a:rPr lang="sv-SE" sz="2000">
                <a:solidFill>
                  <a:schemeClr val="tx1"/>
                </a:solidFill>
              </a:rPr>
              <a:t>Om du talar ett språk som saknar ord för psykisk ohälsa </a:t>
            </a:r>
            <a:br>
              <a:rPr lang="sv-SE" sz="2000">
                <a:solidFill>
                  <a:schemeClr val="tx1"/>
                </a:solidFill>
              </a:rPr>
            </a:br>
            <a:r>
              <a:rPr lang="sv-SE" sz="2000">
                <a:solidFill>
                  <a:schemeClr val="tx1"/>
                </a:solidFill>
              </a:rPr>
              <a:t>- hur kan du beskriva nedstämdhet, stress och ångest för svensk vårdpersonal? </a:t>
            </a:r>
          </a:p>
          <a:p>
            <a:pPr algn="ctr"/>
            <a:r>
              <a:rPr lang="sv-SE" sz="2000">
                <a:solidFill>
                  <a:schemeClr val="tx1"/>
                </a:solidFill>
              </a:rPr>
              <a:t>Tror du att de skulle förstå hur du mår? </a:t>
            </a:r>
          </a:p>
          <a:p>
            <a:pPr algn="ctr"/>
            <a:endParaRPr lang="sv-SE" sz="2100">
              <a:solidFill>
                <a:schemeClr val="tx1"/>
              </a:solidFill>
            </a:endParaRPr>
          </a:p>
        </p:txBody>
      </p:sp>
    </p:spTree>
    <p:extLst>
      <p:ext uri="{BB962C8B-B14F-4D97-AF65-F5344CB8AC3E}">
        <p14:creationId xmlns:p14="http://schemas.microsoft.com/office/powerpoint/2010/main" val="35716933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835274" y="2067750"/>
            <a:ext cx="8094885" cy="1008000"/>
          </a:xfrm>
        </p:spPr>
        <p:txBody>
          <a:bodyPr>
            <a:noAutofit/>
          </a:bodyPr>
          <a:lstStyle/>
          <a:p>
            <a:r>
              <a:rPr lang="sv-SE" sz="4800" b="1" dirty="0">
                <a:latin typeface="+mn-lt"/>
              </a:rPr>
              <a:t>Hur kan du ta hand </a:t>
            </a:r>
            <a:br>
              <a:rPr lang="sv-SE" sz="4800" b="1" dirty="0">
                <a:latin typeface="+mn-lt"/>
              </a:rPr>
            </a:br>
            <a:r>
              <a:rPr lang="sv-SE" sz="4800" b="1" dirty="0">
                <a:latin typeface="+mn-lt"/>
              </a:rPr>
              <a:t>om din psykiska hälsa?</a:t>
            </a:r>
          </a:p>
        </p:txBody>
      </p:sp>
    </p:spTree>
    <p:extLst>
      <p:ext uri="{BB962C8B-B14F-4D97-AF65-F5344CB8AC3E}">
        <p14:creationId xmlns:p14="http://schemas.microsoft.com/office/powerpoint/2010/main" val="4244407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7CC3E5A-7A19-49FC-9B85-1F8B72AE0EE0}"/>
              </a:ext>
            </a:extLst>
          </p:cNvPr>
          <p:cNvSpPr>
            <a:spLocks noGrp="1"/>
          </p:cNvSpPr>
          <p:nvPr>
            <p:ph type="title"/>
          </p:nvPr>
        </p:nvSpPr>
        <p:spPr/>
        <p:txBody>
          <a:bodyPr/>
          <a:lstStyle/>
          <a:p>
            <a:r>
              <a:rPr lang="sv-SE"/>
              <a:t>Vad kan du göra för att må bra? </a:t>
            </a:r>
          </a:p>
        </p:txBody>
      </p:sp>
      <p:sp>
        <p:nvSpPr>
          <p:cNvPr id="3" name="Platshållare för innehåll 2">
            <a:extLst>
              <a:ext uri="{FF2B5EF4-FFF2-40B4-BE49-F238E27FC236}">
                <a16:creationId xmlns:a16="http://schemas.microsoft.com/office/drawing/2014/main" id="{41F1EE8A-5F87-45E6-827D-FF5E64FDB0F9}"/>
              </a:ext>
            </a:extLst>
          </p:cNvPr>
          <p:cNvSpPr>
            <a:spLocks noGrp="1"/>
          </p:cNvSpPr>
          <p:nvPr>
            <p:ph idx="1"/>
          </p:nvPr>
        </p:nvSpPr>
        <p:spPr>
          <a:xfrm>
            <a:off x="1376700" y="1723500"/>
            <a:ext cx="7261371" cy="2700000"/>
          </a:xfrm>
          <a:ln>
            <a:noFill/>
          </a:ln>
        </p:spPr>
        <p:txBody>
          <a:bodyPr numCol="2">
            <a:normAutofit/>
          </a:bodyPr>
          <a:lstStyle/>
          <a:p>
            <a:pPr marL="0" indent="0">
              <a:buNone/>
            </a:pPr>
            <a:r>
              <a:rPr lang="sv-SE" b="1" dirty="0"/>
              <a:t>Ha rutiner för</a:t>
            </a:r>
          </a:p>
          <a:p>
            <a:pPr lvl="1"/>
            <a:r>
              <a:rPr lang="sv-SE" sz="2100" dirty="0"/>
              <a:t>Sömn</a:t>
            </a:r>
          </a:p>
          <a:p>
            <a:pPr lvl="1"/>
            <a:r>
              <a:rPr lang="sv-SE" sz="2100" dirty="0"/>
              <a:t>Kost</a:t>
            </a:r>
          </a:p>
          <a:p>
            <a:pPr lvl="1"/>
            <a:r>
              <a:rPr lang="sv-SE" sz="2100" dirty="0"/>
              <a:t>Träna och rör på dig</a:t>
            </a:r>
          </a:p>
          <a:p>
            <a:pPr lvl="1"/>
            <a:r>
              <a:rPr lang="sv-SE" sz="2100" dirty="0"/>
              <a:t>Aktiviteter</a:t>
            </a:r>
            <a:endParaRPr lang="sv-SE" dirty="0"/>
          </a:p>
          <a:p>
            <a:pPr marL="0" indent="0">
              <a:buNone/>
            </a:pPr>
            <a:r>
              <a:rPr lang="sv-SE" b="1" dirty="0"/>
              <a:t>Umgås med vänner eller familj</a:t>
            </a:r>
          </a:p>
          <a:p>
            <a:pPr marL="0" indent="0">
              <a:buNone/>
            </a:pPr>
            <a:endParaRPr lang="sv-SE" b="1" dirty="0"/>
          </a:p>
          <a:p>
            <a:pPr marL="0" indent="0">
              <a:buNone/>
            </a:pPr>
            <a:r>
              <a:rPr lang="sv-SE" b="1" dirty="0"/>
              <a:t>Gör saker du mår bra av </a:t>
            </a:r>
            <a:br>
              <a:rPr lang="sv-SE" b="1" dirty="0"/>
            </a:br>
            <a:r>
              <a:rPr lang="sv-SE" b="1" dirty="0"/>
              <a:t>– </a:t>
            </a:r>
            <a:r>
              <a:rPr lang="sv-SE" dirty="0"/>
              <a:t>gärna</a:t>
            </a:r>
            <a:r>
              <a:rPr lang="sv-SE" b="1" dirty="0"/>
              <a:t> </a:t>
            </a:r>
            <a:r>
              <a:rPr lang="sv-SE" dirty="0"/>
              <a:t>sådant</a:t>
            </a:r>
            <a:r>
              <a:rPr lang="sv-SE" b="1" dirty="0"/>
              <a:t> </a:t>
            </a:r>
            <a:r>
              <a:rPr lang="sv-SE" dirty="0"/>
              <a:t>som du brukade göra när du mådde bättre.</a:t>
            </a:r>
          </a:p>
          <a:p>
            <a:pPr marL="0" indent="0">
              <a:buNone/>
            </a:pPr>
            <a:r>
              <a:rPr lang="sv-SE" b="1" dirty="0"/>
              <a:t>Prata och hitta stöd hos andra </a:t>
            </a:r>
            <a:r>
              <a:rPr lang="sv-SE" dirty="0"/>
              <a:t>som du känner dig trygg med.</a:t>
            </a:r>
          </a:p>
          <a:p>
            <a:pPr marL="0" indent="0">
              <a:buNone/>
            </a:pPr>
            <a:endParaRPr lang="sv-SE" dirty="0"/>
          </a:p>
          <a:p>
            <a:pPr marL="358775" lvl="1" indent="0">
              <a:buNone/>
            </a:pPr>
            <a:endParaRPr lang="sv-SE" dirty="0"/>
          </a:p>
          <a:p>
            <a:pPr marL="0" indent="0">
              <a:buNone/>
            </a:pPr>
            <a:endParaRPr lang="sv-SE" dirty="0"/>
          </a:p>
        </p:txBody>
      </p:sp>
      <p:sp>
        <p:nvSpPr>
          <p:cNvPr id="6" name="Pil: uppåt 5" descr="Till vänster om listan med faktorer som bidrar till psykiskt välbefinnande och god hälsa generellt finns en grön pil som pekar uppåt. Pilen symboliserar den positiva effekten av de listade faktorerna samt att dessa gärna får öka.">
            <a:extLst>
              <a:ext uri="{FF2B5EF4-FFF2-40B4-BE49-F238E27FC236}">
                <a16:creationId xmlns:a16="http://schemas.microsoft.com/office/drawing/2014/main" id="{A6498734-4D41-49C3-AB22-13585DBD53FC}"/>
              </a:ext>
            </a:extLst>
          </p:cNvPr>
          <p:cNvSpPr/>
          <p:nvPr/>
        </p:nvSpPr>
        <p:spPr>
          <a:xfrm>
            <a:off x="532800" y="1756800"/>
            <a:ext cx="804343" cy="2443655"/>
          </a:xfrm>
          <a:prstGeom prst="upArrow">
            <a:avLst/>
          </a:prstGeom>
          <a:solidFill>
            <a:schemeClr val="accent2">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645798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6F32B8-6CAA-4F8E-8F1C-00B0BD7C9E0F}"/>
              </a:ext>
            </a:extLst>
          </p:cNvPr>
          <p:cNvSpPr>
            <a:spLocks noGrp="1"/>
          </p:cNvSpPr>
          <p:nvPr>
            <p:ph type="title"/>
          </p:nvPr>
        </p:nvSpPr>
        <p:spPr/>
        <p:txBody>
          <a:bodyPr/>
          <a:lstStyle/>
          <a:p>
            <a:r>
              <a:rPr lang="sv-SE"/>
              <a:t>Vad bör du undvika för att må bra?</a:t>
            </a:r>
          </a:p>
        </p:txBody>
      </p:sp>
      <p:sp>
        <p:nvSpPr>
          <p:cNvPr id="3" name="Platshållare för innehåll 2">
            <a:extLst>
              <a:ext uri="{FF2B5EF4-FFF2-40B4-BE49-F238E27FC236}">
                <a16:creationId xmlns:a16="http://schemas.microsoft.com/office/drawing/2014/main" id="{D30A0FD4-5B73-46DC-A7A8-D4A11826B248}"/>
              </a:ext>
            </a:extLst>
          </p:cNvPr>
          <p:cNvSpPr>
            <a:spLocks noGrp="1"/>
          </p:cNvSpPr>
          <p:nvPr>
            <p:ph idx="1"/>
          </p:nvPr>
        </p:nvSpPr>
        <p:spPr>
          <a:xfrm>
            <a:off x="1214971" y="1756800"/>
            <a:ext cx="2181372" cy="2700000"/>
          </a:xfrm>
        </p:spPr>
        <p:txBody>
          <a:bodyPr/>
          <a:lstStyle/>
          <a:p>
            <a:pPr marL="0" indent="0">
              <a:buNone/>
            </a:pPr>
            <a:r>
              <a:rPr lang="sv-SE" b="1" dirty="0"/>
              <a:t>Undvik</a:t>
            </a:r>
          </a:p>
          <a:p>
            <a:pPr lvl="1"/>
            <a:r>
              <a:rPr lang="sv-SE" dirty="0"/>
              <a:t>Alkohol</a:t>
            </a:r>
          </a:p>
          <a:p>
            <a:pPr lvl="1"/>
            <a:r>
              <a:rPr lang="sv-SE" dirty="0"/>
              <a:t>Tobak</a:t>
            </a:r>
          </a:p>
          <a:p>
            <a:pPr lvl="1"/>
            <a:r>
              <a:rPr lang="sv-SE" dirty="0"/>
              <a:t>Spel</a:t>
            </a:r>
          </a:p>
          <a:p>
            <a:pPr lvl="1"/>
            <a:r>
              <a:rPr lang="sv-SE" dirty="0"/>
              <a:t>Droger</a:t>
            </a:r>
          </a:p>
          <a:p>
            <a:endParaRPr lang="sv-SE" dirty="0"/>
          </a:p>
        </p:txBody>
      </p:sp>
      <p:sp>
        <p:nvSpPr>
          <p:cNvPr id="5" name="Pil: uppåt 4" descr="Till vänster om listan med faktorer som bidrar till psykiskt välbefinnande och god hälsa generellt finns en grön pil som pekar uppåt. Pilen symboliserar den positiva effekten av de listade faktorerna samt att dessa gärna får öka.">
            <a:extLst>
              <a:ext uri="{FF2B5EF4-FFF2-40B4-BE49-F238E27FC236}">
                <a16:creationId xmlns:a16="http://schemas.microsoft.com/office/drawing/2014/main" id="{68873C20-EDE5-44B5-B165-81C948FAFC31}"/>
              </a:ext>
            </a:extLst>
          </p:cNvPr>
          <p:cNvSpPr/>
          <p:nvPr/>
        </p:nvSpPr>
        <p:spPr>
          <a:xfrm rot="10800000">
            <a:off x="468632" y="1756800"/>
            <a:ext cx="804343" cy="2443655"/>
          </a:xfrm>
          <a:prstGeom prst="upArrow">
            <a:avLst/>
          </a:prstGeom>
          <a:solidFill>
            <a:srgbClr val="C8102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638453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28A089D-69A7-46F9-8F11-6F679DF00813}"/>
              </a:ext>
            </a:extLst>
          </p:cNvPr>
          <p:cNvSpPr>
            <a:spLocks noGrp="1"/>
          </p:cNvSpPr>
          <p:nvPr>
            <p:ph type="title"/>
          </p:nvPr>
        </p:nvSpPr>
        <p:spPr>
          <a:xfrm>
            <a:off x="497245" y="433617"/>
            <a:ext cx="4759200" cy="1036800"/>
          </a:xfrm>
        </p:spPr>
        <p:txBody>
          <a:bodyPr anchor="ctr">
            <a:normAutofit/>
          </a:bodyPr>
          <a:lstStyle/>
          <a:p>
            <a:r>
              <a:rPr lang="sv-SE" dirty="0"/>
              <a:t>Om du behöver hjälp:</a:t>
            </a:r>
          </a:p>
        </p:txBody>
      </p:sp>
      <p:sp>
        <p:nvSpPr>
          <p:cNvPr id="13" name="Content Placeholder 2">
            <a:extLst>
              <a:ext uri="{FF2B5EF4-FFF2-40B4-BE49-F238E27FC236}">
                <a16:creationId xmlns:a16="http://schemas.microsoft.com/office/drawing/2014/main" id="{D475C92B-0300-486A-9219-9C5D7D5ADA54}"/>
              </a:ext>
            </a:extLst>
          </p:cNvPr>
          <p:cNvSpPr>
            <a:spLocks noGrp="1"/>
          </p:cNvSpPr>
          <p:nvPr>
            <p:ph idx="1"/>
          </p:nvPr>
        </p:nvSpPr>
        <p:spPr>
          <a:xfrm>
            <a:off x="704850" y="1423580"/>
            <a:ext cx="7608570" cy="2914105"/>
          </a:xfrm>
        </p:spPr>
        <p:txBody>
          <a:bodyPr numCol="2"/>
          <a:lstStyle/>
          <a:p>
            <a:r>
              <a:rPr lang="sv-SE" sz="1800" dirty="0"/>
              <a:t>Du kan kontakta: </a:t>
            </a:r>
          </a:p>
          <a:p>
            <a:pPr lvl="1"/>
            <a:r>
              <a:rPr lang="sv-SE" dirty="0"/>
              <a:t>Vårdcentralen</a:t>
            </a:r>
          </a:p>
          <a:p>
            <a:pPr lvl="1"/>
            <a:r>
              <a:rPr lang="sv-SE" dirty="0"/>
              <a:t>Ungdomsmottagningen</a:t>
            </a:r>
          </a:p>
          <a:p>
            <a:pPr lvl="1"/>
            <a:r>
              <a:rPr lang="sv-SE" dirty="0"/>
              <a:t>Skolhälsovården</a:t>
            </a:r>
          </a:p>
          <a:p>
            <a:pPr lvl="1"/>
            <a:r>
              <a:rPr lang="sv-SE" dirty="0"/>
              <a:t>Studenthälsan</a:t>
            </a:r>
          </a:p>
          <a:p>
            <a:pPr lvl="1"/>
            <a:r>
              <a:rPr lang="sv-SE" dirty="0"/>
              <a:t>1177 telefonrådgivning</a:t>
            </a:r>
          </a:p>
          <a:p>
            <a:pPr lvl="1"/>
            <a:endParaRPr lang="sv-SE" dirty="0"/>
          </a:p>
          <a:p>
            <a:pPr lvl="1"/>
            <a:endParaRPr lang="sv-SE" dirty="0"/>
          </a:p>
          <a:p>
            <a:pPr marL="358775" lvl="1" indent="0">
              <a:buNone/>
            </a:pPr>
            <a:endParaRPr lang="sv-SE" dirty="0"/>
          </a:p>
          <a:p>
            <a:r>
              <a:rPr lang="sv-SE" sz="1800" dirty="0"/>
              <a:t>Vid allvarligt och akut psykiskt </a:t>
            </a:r>
            <a:br>
              <a:rPr lang="sv-SE" sz="1800" dirty="0"/>
            </a:br>
            <a:r>
              <a:rPr lang="sv-SE" sz="1800" dirty="0"/>
              <a:t>dåligt mående:</a:t>
            </a:r>
          </a:p>
          <a:p>
            <a:pPr lvl="1"/>
            <a:r>
              <a:rPr lang="sv-SE" dirty="0"/>
              <a:t>Psykiatrisk akutmottagning </a:t>
            </a:r>
            <a:br>
              <a:rPr lang="sv-SE" dirty="0"/>
            </a:br>
            <a:r>
              <a:rPr lang="sv-SE" dirty="0"/>
              <a:t>för vuxna</a:t>
            </a:r>
          </a:p>
          <a:p>
            <a:pPr lvl="1"/>
            <a:r>
              <a:rPr lang="sv-SE" dirty="0"/>
              <a:t>BUP akutmottagning </a:t>
            </a:r>
            <a:br>
              <a:rPr lang="sv-SE" dirty="0"/>
            </a:br>
            <a:r>
              <a:rPr lang="sv-SE" dirty="0"/>
              <a:t>för barn och unga</a:t>
            </a:r>
          </a:p>
        </p:txBody>
      </p:sp>
      <p:pic>
        <p:nvPicPr>
          <p:cNvPr id="11" name="Platshållare för bild 10" descr="Ett foto av en sittande person i profil. Personen sitter i ett fönster med benen uppdragna . Huvudet lutar mot väggen bakom. Bilden ska illustrerar en person som känner sig nedstämd.">
            <a:extLst>
              <a:ext uri="{FF2B5EF4-FFF2-40B4-BE49-F238E27FC236}">
                <a16:creationId xmlns:a16="http://schemas.microsoft.com/office/drawing/2014/main" id="{FE95AE2A-4197-4019-A8A5-E3F0FA3BCDDE}"/>
              </a:ext>
            </a:extLst>
          </p:cNvPr>
          <p:cNvPicPr>
            <a:picLocks noGrp="1" noChangeAspect="1"/>
          </p:cNvPicPr>
          <p:nvPr>
            <p:ph type="pic" sz="quarter" idx="13"/>
          </p:nvPr>
        </p:nvPicPr>
        <p:blipFill rotWithShape="1">
          <a:blip r:embed="rId3"/>
          <a:srcRect l="595" t="16291" r="10745" b="18663"/>
          <a:stretch/>
        </p:blipFill>
        <p:spPr>
          <a:xfrm>
            <a:off x="6017895" y="3329939"/>
            <a:ext cx="3126105" cy="1642111"/>
          </a:xfrm>
          <a:prstGeom prst="rect">
            <a:avLst/>
          </a:prstGeom>
          <a:ln w="6350">
            <a:solidFill>
              <a:schemeClr val="tx1"/>
            </a:solidFill>
          </a:ln>
        </p:spPr>
      </p:pic>
    </p:spTree>
    <p:extLst>
      <p:ext uri="{BB962C8B-B14F-4D97-AF65-F5344CB8AC3E}">
        <p14:creationId xmlns:p14="http://schemas.microsoft.com/office/powerpoint/2010/main" val="3271878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Pratbubbla: oval 5">
            <a:extLst>
              <a:ext uri="{FF2B5EF4-FFF2-40B4-BE49-F238E27FC236}">
                <a16:creationId xmlns:a16="http://schemas.microsoft.com/office/drawing/2014/main" id="{56ACD234-E931-41CD-8338-90F0D7D811F0}"/>
              </a:ext>
            </a:extLst>
          </p:cNvPr>
          <p:cNvSpPr/>
          <p:nvPr/>
        </p:nvSpPr>
        <p:spPr>
          <a:xfrm flipH="1">
            <a:off x="597669" y="1142207"/>
            <a:ext cx="3610877" cy="2227428"/>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2100">
                <a:solidFill>
                  <a:schemeClr val="tx1"/>
                </a:solidFill>
              </a:rPr>
              <a:t>Vad brukar du göra för att må bra om du känner dig ledsen eller orolig?</a:t>
            </a:r>
          </a:p>
        </p:txBody>
      </p:sp>
      <p:sp>
        <p:nvSpPr>
          <p:cNvPr id="7" name="Pratbubbla: oval 6">
            <a:extLst>
              <a:ext uri="{FF2B5EF4-FFF2-40B4-BE49-F238E27FC236}">
                <a16:creationId xmlns:a16="http://schemas.microsoft.com/office/drawing/2014/main" id="{05FF8573-234C-4D81-A463-C72CEDFD38F5}"/>
              </a:ext>
            </a:extLst>
          </p:cNvPr>
          <p:cNvSpPr/>
          <p:nvPr/>
        </p:nvSpPr>
        <p:spPr>
          <a:xfrm>
            <a:off x="4405745" y="1359789"/>
            <a:ext cx="4205455" cy="2584138"/>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000">
                <a:solidFill>
                  <a:schemeClr val="tx1"/>
                </a:solidFill>
              </a:rPr>
              <a:t>Vad skulle du ge en vän för tips om vännen verkar må psykiskt dåligt? </a:t>
            </a:r>
            <a:endParaRPr lang="sv-SE" sz="2100">
              <a:solidFill>
                <a:schemeClr val="tx1"/>
              </a:solidFill>
            </a:endParaRPr>
          </a:p>
        </p:txBody>
      </p:sp>
    </p:spTree>
    <p:extLst>
      <p:ext uri="{BB962C8B-B14F-4D97-AF65-F5344CB8AC3E}">
        <p14:creationId xmlns:p14="http://schemas.microsoft.com/office/powerpoint/2010/main" val="4288988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Pratbubbla: oval 5">
            <a:extLst>
              <a:ext uri="{FF2B5EF4-FFF2-40B4-BE49-F238E27FC236}">
                <a16:creationId xmlns:a16="http://schemas.microsoft.com/office/drawing/2014/main" id="{56ACD234-E931-41CD-8338-90F0D7D811F0}"/>
              </a:ext>
            </a:extLst>
          </p:cNvPr>
          <p:cNvSpPr/>
          <p:nvPr/>
        </p:nvSpPr>
        <p:spPr>
          <a:xfrm>
            <a:off x="381000" y="1359789"/>
            <a:ext cx="3983182" cy="2325675"/>
          </a:xfrm>
          <a:prstGeom prst="wedgeEllipseCallout">
            <a:avLst>
              <a:gd name="adj1" fmla="val 60078"/>
              <a:gd name="adj2" fmla="val 51968"/>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srgbClr val="000000"/>
                </a:solidFill>
                <a:effectLst/>
                <a:uLnTx/>
                <a:uFillTx/>
                <a:latin typeface="Calibri"/>
                <a:ea typeface="+mn-ea"/>
                <a:cs typeface="+mn-cs"/>
              </a:rPr>
              <a:t>Vad tycker du om informationen som du har fått idag?</a:t>
            </a:r>
          </a:p>
        </p:txBody>
      </p:sp>
      <p:sp>
        <p:nvSpPr>
          <p:cNvPr id="8" name="Pratbubbla: oval 7">
            <a:extLst>
              <a:ext uri="{FF2B5EF4-FFF2-40B4-BE49-F238E27FC236}">
                <a16:creationId xmlns:a16="http://schemas.microsoft.com/office/drawing/2014/main" id="{85698AF6-3B6F-4292-8E9E-BA1BE9153581}"/>
              </a:ext>
            </a:extLst>
          </p:cNvPr>
          <p:cNvSpPr/>
          <p:nvPr/>
        </p:nvSpPr>
        <p:spPr>
          <a:xfrm>
            <a:off x="4442691" y="1359789"/>
            <a:ext cx="4168509" cy="2325675"/>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srgbClr val="000000"/>
              </a:solidFill>
              <a:effectLst/>
              <a:uLnTx/>
              <a:uFillTx/>
              <a:latin typeface="Calibri"/>
              <a:ea typeface="+mn-ea"/>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srgbClr val="000000"/>
              </a:solidFill>
              <a:effectLst/>
              <a:uLnTx/>
              <a:uFillTx/>
              <a:latin typeface="Calibri"/>
              <a:ea typeface="+mn-ea"/>
              <a:cs typeface="+mn-cs"/>
            </a:endParaRPr>
          </a:p>
          <a:p>
            <a:pPr marL="0" marR="0" lvl="0" indent="0" algn="ctr" defTabSz="685800" rtl="0" eaLnBrk="1" fontAlgn="auto" latinLnBrk="0" hangingPunct="1">
              <a:lnSpc>
                <a:spcPct val="100000"/>
              </a:lnSpc>
              <a:spcBef>
                <a:spcPts val="0"/>
              </a:spcBef>
              <a:spcAft>
                <a:spcPts val="1200"/>
              </a:spcAft>
              <a:buClrTx/>
              <a:buSzTx/>
              <a:buFontTx/>
              <a:buNone/>
              <a:tabLst/>
              <a:defRPr/>
            </a:pPr>
            <a:r>
              <a:rPr kumimoji="0" lang="sv-SE" sz="2000" b="0" i="0" u="none" strike="noStrike" kern="1200" cap="none" spc="0" normalizeH="0" baseline="0" noProof="0">
                <a:ln>
                  <a:noFill/>
                </a:ln>
                <a:solidFill>
                  <a:srgbClr val="000000"/>
                </a:solidFill>
                <a:effectLst/>
                <a:uLnTx/>
                <a:uFillTx/>
                <a:latin typeface="Calibri"/>
                <a:ea typeface="+mn-ea"/>
                <a:cs typeface="+mn-cs"/>
              </a:rPr>
              <a:t>Vad tar du med dig från dagens träff?</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srgbClr val="000000"/>
                </a:solidFill>
                <a:effectLst/>
                <a:uLnTx/>
                <a:uFillTx/>
                <a:latin typeface="Calibri"/>
                <a:ea typeface="+mn-ea"/>
                <a:cs typeface="+mn-cs"/>
              </a:rPr>
              <a:t>Nämn tre saker som har känts viktiga för dig.</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2694442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5B76AE10-599D-428C-963F-4D9D066450C0}"/>
              </a:ext>
            </a:extLst>
          </p:cNvPr>
          <p:cNvSpPr>
            <a:spLocks noGrp="1"/>
          </p:cNvSpPr>
          <p:nvPr>
            <p:ph idx="4294967295"/>
          </p:nvPr>
        </p:nvSpPr>
        <p:spPr>
          <a:xfrm>
            <a:off x="975011" y="1586405"/>
            <a:ext cx="3306043" cy="914400"/>
          </a:xfrm>
        </p:spPr>
        <p:txBody>
          <a:bodyPr/>
          <a:lstStyle/>
          <a:p>
            <a:pPr marL="0" indent="0">
              <a:buNone/>
            </a:pPr>
            <a:r>
              <a:rPr lang="sv-SE" sz="3600"/>
              <a:t>Sammanfattning </a:t>
            </a:r>
            <a:br>
              <a:rPr lang="sv-SE" sz="3600"/>
            </a:br>
            <a:r>
              <a:rPr lang="sv-SE" sz="3600"/>
              <a:t>och frågor</a:t>
            </a:r>
          </a:p>
        </p:txBody>
      </p:sp>
      <p:grpSp>
        <p:nvGrpSpPr>
          <p:cNvPr id="10" name="Grupp 9">
            <a:extLst>
              <a:ext uri="{FF2B5EF4-FFF2-40B4-BE49-F238E27FC236}">
                <a16:creationId xmlns:a16="http://schemas.microsoft.com/office/drawing/2014/main" id="{22DEC0C6-012B-45C2-8082-8AEEF5B8BF0E}"/>
              </a:ext>
            </a:extLst>
          </p:cNvPr>
          <p:cNvGrpSpPr/>
          <p:nvPr/>
        </p:nvGrpSpPr>
        <p:grpSpPr>
          <a:xfrm>
            <a:off x="4062845" y="276334"/>
            <a:ext cx="4821381" cy="4732723"/>
            <a:chOff x="4879203" y="192568"/>
            <a:chExt cx="3984242" cy="3984242"/>
          </a:xfrm>
        </p:grpSpPr>
        <p:pic>
          <p:nvPicPr>
            <p:cNvPr id="9" name="Bild 8" descr="Tankebubbla med hel fyllning">
              <a:extLst>
                <a:ext uri="{FF2B5EF4-FFF2-40B4-BE49-F238E27FC236}">
                  <a16:creationId xmlns:a16="http://schemas.microsoft.com/office/drawing/2014/main" id="{04BD27C1-B77C-4F5D-A60A-46F42B833F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79203" y="192568"/>
              <a:ext cx="3984242" cy="3984242"/>
            </a:xfrm>
            <a:prstGeom prst="rect">
              <a:avLst/>
            </a:prstGeom>
          </p:spPr>
        </p:pic>
        <p:pic>
          <p:nvPicPr>
            <p:cNvPr id="7" name="Bild 6" descr="Frågetecken med hel fyllning">
              <a:extLst>
                <a:ext uri="{FF2B5EF4-FFF2-40B4-BE49-F238E27FC236}">
                  <a16:creationId xmlns:a16="http://schemas.microsoft.com/office/drawing/2014/main" id="{BFD4FC18-D645-4C53-9211-140A52B407B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1190" y="1293665"/>
              <a:ext cx="914400" cy="914400"/>
            </a:xfrm>
            <a:prstGeom prst="rect">
              <a:avLst/>
            </a:prstGeom>
          </p:spPr>
        </p:pic>
      </p:grpSp>
    </p:spTree>
    <p:extLst>
      <p:ext uri="{BB962C8B-B14F-4D97-AF65-F5344CB8AC3E}">
        <p14:creationId xmlns:p14="http://schemas.microsoft.com/office/powerpoint/2010/main" val="591370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835274" y="1926600"/>
            <a:ext cx="8094885" cy="1008000"/>
          </a:xfrm>
        </p:spPr>
        <p:txBody>
          <a:bodyPr>
            <a:noAutofit/>
          </a:bodyPr>
          <a:lstStyle/>
          <a:p>
            <a:r>
              <a:rPr lang="sv-SE" sz="4800" b="1">
                <a:latin typeface="+mn-lt"/>
              </a:rPr>
              <a:t>Vad är psykisk hälsa?</a:t>
            </a:r>
          </a:p>
        </p:txBody>
      </p:sp>
    </p:spTree>
    <p:extLst>
      <p:ext uri="{BB962C8B-B14F-4D97-AF65-F5344CB8AC3E}">
        <p14:creationId xmlns:p14="http://schemas.microsoft.com/office/powerpoint/2010/main" val="3134539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objekt 6" descr="En schematisk modell över paraplybegreppet &quot;psykisk hälsa&quot;. Modellen innehåller rektangulära boxar med linjer mellan varandra för att illustrera hur de förhåller sig tillvarandra.&#10;Längst till vänster finns en box i vilken det står &quot;psykisk hälsa&quot;. Från den boxen finns två linjer som sträcker sig mot höger och till boxen &quot;psykiskt välbefinnande&quot; respektive boxen &quot;psykisk ohälsa&quot;. Från boxen psykisk ohälsa löper sedan ytterligare två linjer till två undergrupper inom psykisk ohälsa; &quot;psykiska besvär&quot; och &quot;psykiatriska tillstånd&quot;. ">
            <a:extLst>
              <a:ext uri="{FF2B5EF4-FFF2-40B4-BE49-F238E27FC236}">
                <a16:creationId xmlns:a16="http://schemas.microsoft.com/office/drawing/2014/main" id="{AEC744B0-D78E-46C7-923F-8F4262BB3A0B}"/>
              </a:ext>
            </a:extLst>
          </p:cNvPr>
          <p:cNvPicPr>
            <a:picLocks noChangeAspect="1"/>
          </p:cNvPicPr>
          <p:nvPr/>
        </p:nvPicPr>
        <p:blipFill rotWithShape="1">
          <a:blip r:embed="rId3"/>
          <a:srcRect t="7749"/>
          <a:stretch/>
        </p:blipFill>
        <p:spPr>
          <a:xfrm>
            <a:off x="666804" y="1121228"/>
            <a:ext cx="7810391" cy="3326189"/>
          </a:xfrm>
          <a:prstGeom prst="rect">
            <a:avLst/>
          </a:prstGeom>
        </p:spPr>
      </p:pic>
    </p:spTree>
    <p:extLst>
      <p:ext uri="{BB962C8B-B14F-4D97-AF65-F5344CB8AC3E}">
        <p14:creationId xmlns:p14="http://schemas.microsoft.com/office/powerpoint/2010/main" val="1344580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descr="En schematisk modell som ska illustrera hur psykisk hälsa påverkar våra tankar, känslor, kropp och beteende. I modellens mitt finns en cirkel. I cirkeln står det &quot;psykisk hälsa&quot;. Runt om finns fyra mindre cirklar som är förbundna med varandra.  De mindre cirklarna representerar tankar, känslor, kropp och beteende.">
            <a:extLst>
              <a:ext uri="{FF2B5EF4-FFF2-40B4-BE49-F238E27FC236}">
                <a16:creationId xmlns:a16="http://schemas.microsoft.com/office/drawing/2014/main" id="{FDC358E4-C874-4E6C-9208-25B9DDF94B84}"/>
              </a:ext>
            </a:extLst>
          </p:cNvPr>
          <p:cNvPicPr>
            <a:picLocks noChangeAspect="1"/>
          </p:cNvPicPr>
          <p:nvPr/>
        </p:nvPicPr>
        <p:blipFill>
          <a:blip r:embed="rId3"/>
          <a:stretch>
            <a:fillRect/>
          </a:stretch>
        </p:blipFill>
        <p:spPr>
          <a:xfrm>
            <a:off x="3928188" y="343229"/>
            <a:ext cx="4823926" cy="4507355"/>
          </a:xfrm>
          <a:prstGeom prst="rect">
            <a:avLst/>
          </a:prstGeom>
          <a:noFill/>
        </p:spPr>
      </p:pic>
      <p:cxnSp>
        <p:nvCxnSpPr>
          <p:cNvPr id="4" name="Rak pilkoppling 3">
            <a:extLst>
              <a:ext uri="{FF2B5EF4-FFF2-40B4-BE49-F238E27FC236}">
                <a16:creationId xmlns:a16="http://schemas.microsoft.com/office/drawing/2014/main" id="{ABD18B0A-66BA-4F25-8C6C-A991A5DCA7A3}"/>
              </a:ext>
            </a:extLst>
          </p:cNvPr>
          <p:cNvCxnSpPr>
            <a:cxnSpLocks/>
          </p:cNvCxnSpPr>
          <p:nvPr/>
        </p:nvCxnSpPr>
        <p:spPr>
          <a:xfrm>
            <a:off x="6459584" y="1439712"/>
            <a:ext cx="0" cy="705394"/>
          </a:xfrm>
          <a:prstGeom prst="straightConnector1">
            <a:avLst/>
          </a:prstGeom>
          <a:ln w="7620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Rak pilkoppling 9">
            <a:extLst>
              <a:ext uri="{FF2B5EF4-FFF2-40B4-BE49-F238E27FC236}">
                <a16:creationId xmlns:a16="http://schemas.microsoft.com/office/drawing/2014/main" id="{82A5ADFA-6D03-421D-BE74-057D773432D1}"/>
              </a:ext>
            </a:extLst>
          </p:cNvPr>
          <p:cNvCxnSpPr>
            <a:cxnSpLocks/>
          </p:cNvCxnSpPr>
          <p:nvPr/>
        </p:nvCxnSpPr>
        <p:spPr>
          <a:xfrm>
            <a:off x="6468293" y="3229555"/>
            <a:ext cx="0" cy="705394"/>
          </a:xfrm>
          <a:prstGeom prst="straightConnector1">
            <a:avLst/>
          </a:prstGeom>
          <a:ln w="7620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Rak pilkoppling 10">
            <a:extLst>
              <a:ext uri="{FF2B5EF4-FFF2-40B4-BE49-F238E27FC236}">
                <a16:creationId xmlns:a16="http://schemas.microsoft.com/office/drawing/2014/main" id="{B4F049AD-D005-4984-B57A-25FE301F7D20}"/>
              </a:ext>
            </a:extLst>
          </p:cNvPr>
          <p:cNvCxnSpPr>
            <a:cxnSpLocks/>
          </p:cNvCxnSpPr>
          <p:nvPr/>
        </p:nvCxnSpPr>
        <p:spPr>
          <a:xfrm flipV="1">
            <a:off x="5176625" y="2621962"/>
            <a:ext cx="659674" cy="13062"/>
          </a:xfrm>
          <a:prstGeom prst="straightConnector1">
            <a:avLst/>
          </a:prstGeom>
          <a:ln w="5715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Rak pilkoppling 13">
            <a:extLst>
              <a:ext uri="{FF2B5EF4-FFF2-40B4-BE49-F238E27FC236}">
                <a16:creationId xmlns:a16="http://schemas.microsoft.com/office/drawing/2014/main" id="{24D89B33-43E1-40AA-A5D2-60D46C256870}"/>
              </a:ext>
            </a:extLst>
          </p:cNvPr>
          <p:cNvCxnSpPr>
            <a:cxnSpLocks/>
          </p:cNvCxnSpPr>
          <p:nvPr/>
        </p:nvCxnSpPr>
        <p:spPr>
          <a:xfrm flipV="1">
            <a:off x="6950843" y="2653681"/>
            <a:ext cx="659674" cy="13062"/>
          </a:xfrm>
          <a:prstGeom prst="straightConnector1">
            <a:avLst/>
          </a:prstGeom>
          <a:ln w="5715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Rubrik 1">
            <a:extLst>
              <a:ext uri="{FF2B5EF4-FFF2-40B4-BE49-F238E27FC236}">
                <a16:creationId xmlns:a16="http://schemas.microsoft.com/office/drawing/2014/main" id="{266650B6-FC3F-4046-B125-3CFDBE3084F0}"/>
              </a:ext>
            </a:extLst>
          </p:cNvPr>
          <p:cNvSpPr>
            <a:spLocks noGrp="1"/>
          </p:cNvSpPr>
          <p:nvPr>
            <p:ph type="title"/>
          </p:nvPr>
        </p:nvSpPr>
        <p:spPr>
          <a:xfrm>
            <a:off x="532800" y="720000"/>
            <a:ext cx="8078400" cy="1036800"/>
          </a:xfrm>
        </p:spPr>
        <p:txBody>
          <a:bodyPr anchor="ctr">
            <a:normAutofit/>
          </a:bodyPr>
          <a:lstStyle/>
          <a:p>
            <a:r>
              <a:rPr lang="sv-SE" dirty="0"/>
              <a:t>Psykisk hälsa påverkar </a:t>
            </a:r>
            <a:br>
              <a:rPr lang="sv-SE" dirty="0"/>
            </a:br>
            <a:r>
              <a:rPr lang="sv-SE" dirty="0"/>
              <a:t>oss på olika sätt</a:t>
            </a:r>
          </a:p>
        </p:txBody>
      </p:sp>
    </p:spTree>
    <p:extLst>
      <p:ext uri="{BB962C8B-B14F-4D97-AF65-F5344CB8AC3E}">
        <p14:creationId xmlns:p14="http://schemas.microsoft.com/office/powerpoint/2010/main" val="1511395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8" name="Pratbubbla: rektangel med rundade hörn 7" descr="På bilden syns fyra pratbubblor.  I den fjärde pratbubblan längst till höger står det följande: &quot;Finns risk för att bli utpekad och ensam?&quot;&#10;">
            <a:extLst>
              <a:ext uri="{FF2B5EF4-FFF2-40B4-BE49-F238E27FC236}">
                <a16:creationId xmlns:a16="http://schemas.microsoft.com/office/drawing/2014/main" id="{3FE0EC92-8CF6-4236-92C9-9E413766376A}"/>
              </a:ext>
            </a:extLst>
          </p:cNvPr>
          <p:cNvSpPr/>
          <p:nvPr/>
        </p:nvSpPr>
        <p:spPr>
          <a:xfrm>
            <a:off x="5003403" y="836129"/>
            <a:ext cx="2984533" cy="2475186"/>
          </a:xfrm>
          <a:prstGeom prst="wedgeRoundRectCallout">
            <a:avLst>
              <a:gd name="adj1" fmla="val -30285"/>
              <a:gd name="adj2" fmla="val 83362"/>
              <a:gd name="adj3" fmla="val 16667"/>
            </a:avLst>
          </a:prstGeom>
          <a:solidFill>
            <a:schemeClr val="accent6">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dirty="0">
                <a:solidFill>
                  <a:schemeClr val="tx1"/>
                </a:solidFill>
              </a:rPr>
              <a:t>Hur ser det ut </a:t>
            </a:r>
            <a:br>
              <a:rPr lang="sv-SE" sz="2100" dirty="0">
                <a:solidFill>
                  <a:schemeClr val="tx1"/>
                </a:solidFill>
              </a:rPr>
            </a:br>
            <a:r>
              <a:rPr lang="sv-SE" sz="2100" dirty="0">
                <a:solidFill>
                  <a:schemeClr val="tx1"/>
                </a:solidFill>
              </a:rPr>
              <a:t>i din närhet? </a:t>
            </a:r>
            <a:br>
              <a:rPr lang="sv-SE" sz="2100" dirty="0">
                <a:solidFill>
                  <a:schemeClr val="tx1"/>
                </a:solidFill>
              </a:rPr>
            </a:br>
            <a:r>
              <a:rPr lang="sv-SE" sz="2100" dirty="0">
                <a:solidFill>
                  <a:schemeClr val="tx1"/>
                </a:solidFill>
              </a:rPr>
              <a:t>Är det okej att prata om psykisk ohälsa?</a:t>
            </a:r>
          </a:p>
        </p:txBody>
      </p:sp>
      <p:sp>
        <p:nvSpPr>
          <p:cNvPr id="12" name="Pratbubbla: rektangel med rundade hörn 11" descr="På bilden syns fyra pratbubblor. I den andra bubblan från vänster  står det följande: &quot;I Sverige har det tidigare varit tabu att prata om psykisk ohälsa och det kan fortfarande svårt att tala om detta i vissa grupper&quot;. ">
            <a:extLst>
              <a:ext uri="{FF2B5EF4-FFF2-40B4-BE49-F238E27FC236}">
                <a16:creationId xmlns:a16="http://schemas.microsoft.com/office/drawing/2014/main" id="{7A906081-B65D-49E6-A2AE-686BAE5D6000}"/>
              </a:ext>
            </a:extLst>
          </p:cNvPr>
          <p:cNvSpPr/>
          <p:nvPr/>
        </p:nvSpPr>
        <p:spPr>
          <a:xfrm>
            <a:off x="294447" y="743417"/>
            <a:ext cx="3099049" cy="2894124"/>
          </a:xfrm>
          <a:prstGeom prst="wedgeRoundRectCallout">
            <a:avLst>
              <a:gd name="adj1" fmla="val -4888"/>
              <a:gd name="adj2" fmla="val 65773"/>
              <a:gd name="adj3" fmla="val 16667"/>
            </a:avLst>
          </a:prstGeom>
          <a:solidFill>
            <a:schemeClr val="accent6">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I Sverige har det tidigare varit svårt att prata om psykisk ohälsa och det är fortfarande svårt ibland. Det är också lättare med vissa personer.</a:t>
            </a:r>
          </a:p>
        </p:txBody>
      </p:sp>
    </p:spTree>
    <p:extLst>
      <p:ext uri="{BB962C8B-B14F-4D97-AF65-F5344CB8AC3E}">
        <p14:creationId xmlns:p14="http://schemas.microsoft.com/office/powerpoint/2010/main" val="756888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835274" y="1926600"/>
            <a:ext cx="8094885" cy="1008000"/>
          </a:xfrm>
        </p:spPr>
        <p:txBody>
          <a:bodyPr>
            <a:noAutofit/>
          </a:bodyPr>
          <a:lstStyle/>
          <a:p>
            <a:r>
              <a:rPr lang="sv-SE" sz="4800" b="1" dirty="0">
                <a:latin typeface="+mn-lt"/>
              </a:rPr>
              <a:t>Om stress och olika typer av stress </a:t>
            </a:r>
          </a:p>
        </p:txBody>
      </p:sp>
    </p:spTree>
    <p:extLst>
      <p:ext uri="{BB962C8B-B14F-4D97-AF65-F5344CB8AC3E}">
        <p14:creationId xmlns:p14="http://schemas.microsoft.com/office/powerpoint/2010/main" val="2042436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8E741C6-1A5C-42A5-8885-86EA30FA751A}"/>
              </a:ext>
            </a:extLst>
          </p:cNvPr>
          <p:cNvSpPr>
            <a:spLocks noGrp="1"/>
          </p:cNvSpPr>
          <p:nvPr>
            <p:ph type="title"/>
          </p:nvPr>
        </p:nvSpPr>
        <p:spPr/>
        <p:txBody>
          <a:bodyPr/>
          <a:lstStyle/>
          <a:p>
            <a:r>
              <a:rPr lang="sv-SE"/>
              <a:t>Vad är stress?</a:t>
            </a:r>
          </a:p>
        </p:txBody>
      </p:sp>
      <p:sp>
        <p:nvSpPr>
          <p:cNvPr id="3" name="Platshållare för innehåll 2">
            <a:extLst>
              <a:ext uri="{FF2B5EF4-FFF2-40B4-BE49-F238E27FC236}">
                <a16:creationId xmlns:a16="http://schemas.microsoft.com/office/drawing/2014/main" id="{FACA1D95-1CB0-4583-B8CE-07C0EAF9D131}"/>
              </a:ext>
            </a:extLst>
          </p:cNvPr>
          <p:cNvSpPr>
            <a:spLocks noGrp="1"/>
          </p:cNvSpPr>
          <p:nvPr>
            <p:ph idx="1"/>
          </p:nvPr>
        </p:nvSpPr>
        <p:spPr>
          <a:xfrm>
            <a:off x="805912" y="1800000"/>
            <a:ext cx="7912418" cy="2700000"/>
          </a:xfrm>
        </p:spPr>
        <p:txBody>
          <a:bodyPr/>
          <a:lstStyle/>
          <a:p>
            <a:r>
              <a:rPr lang="sv-SE"/>
              <a:t>Det är en naturligt </a:t>
            </a:r>
            <a:r>
              <a:rPr lang="sv-SE" b="1">
                <a:solidFill>
                  <a:srgbClr val="006298"/>
                </a:solidFill>
              </a:rPr>
              <a:t>reaktion</a:t>
            </a:r>
            <a:r>
              <a:rPr lang="sv-SE"/>
              <a:t> i kroppen som ger </a:t>
            </a:r>
            <a:br>
              <a:rPr lang="sv-SE"/>
            </a:br>
            <a:r>
              <a:rPr lang="sv-SE"/>
              <a:t>dig mer kraft en stund. Reaktionen kan vara </a:t>
            </a:r>
            <a:br>
              <a:rPr lang="sv-SE"/>
            </a:br>
            <a:r>
              <a:rPr lang="sv-SE"/>
              <a:t>nödvändig för att vi ska överleva.</a:t>
            </a:r>
          </a:p>
          <a:p>
            <a:r>
              <a:rPr lang="sv-SE"/>
              <a:t>Hjärnan skickar </a:t>
            </a:r>
            <a:r>
              <a:rPr lang="sv-SE" b="1">
                <a:solidFill>
                  <a:srgbClr val="006298"/>
                </a:solidFill>
              </a:rPr>
              <a:t>signaler</a:t>
            </a:r>
            <a:r>
              <a:rPr lang="sv-SE"/>
              <a:t> till kroppen för att </a:t>
            </a:r>
            <a:br>
              <a:rPr lang="sv-SE"/>
            </a:br>
            <a:r>
              <a:rPr lang="sv-SE"/>
              <a:t>förbereda den på att klara av situationen. </a:t>
            </a:r>
          </a:p>
          <a:p>
            <a:pPr marL="357188" indent="0">
              <a:spcAft>
                <a:spcPts val="600"/>
              </a:spcAft>
              <a:buNone/>
            </a:pPr>
            <a:r>
              <a:rPr lang="sv-SE"/>
              <a:t>Signalerna kan vara att hjärtat slår snabbare, </a:t>
            </a:r>
            <a:br>
              <a:rPr lang="sv-SE"/>
            </a:br>
            <a:r>
              <a:rPr lang="sv-SE"/>
              <a:t>du andas snabbare,  musklerna spänns och du blir mer fokuserad. </a:t>
            </a:r>
            <a:endParaRPr lang="sv-SE" sz="2000"/>
          </a:p>
        </p:txBody>
      </p:sp>
      <p:pic>
        <p:nvPicPr>
          <p:cNvPr id="9" name="Bildobjekt 8">
            <a:extLst>
              <a:ext uri="{FF2B5EF4-FFF2-40B4-BE49-F238E27FC236}">
                <a16:creationId xmlns:a16="http://schemas.microsoft.com/office/drawing/2014/main" id="{54DDF223-3F0C-4ECE-9FA3-E12E88C53C4D}"/>
              </a:ext>
            </a:extLst>
          </p:cNvPr>
          <p:cNvPicPr>
            <a:picLocks/>
          </p:cNvPicPr>
          <p:nvPr/>
        </p:nvPicPr>
        <p:blipFill rotWithShape="1">
          <a:blip r:embed="rId3">
            <a:extLst>
              <a:ext uri="{28A0092B-C50C-407E-A947-70E740481C1C}">
                <a14:useLocalDpi xmlns:a14="http://schemas.microsoft.com/office/drawing/2010/main" val="0"/>
              </a:ext>
            </a:extLst>
          </a:blip>
          <a:srcRect l="64" t="28" r="-78" b="21728"/>
          <a:stretch/>
        </p:blipFill>
        <p:spPr>
          <a:xfrm rot="514445">
            <a:off x="6492407" y="1306836"/>
            <a:ext cx="2817520" cy="2112586"/>
          </a:xfrm>
          <a:prstGeom prst="rect">
            <a:avLst/>
          </a:prstGeom>
        </p:spPr>
      </p:pic>
    </p:spTree>
    <p:extLst>
      <p:ext uri="{BB962C8B-B14F-4D97-AF65-F5344CB8AC3E}">
        <p14:creationId xmlns:p14="http://schemas.microsoft.com/office/powerpoint/2010/main" val="2243324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8E741C6-1A5C-42A5-8885-86EA30FA751A}"/>
              </a:ext>
            </a:extLst>
          </p:cNvPr>
          <p:cNvSpPr>
            <a:spLocks noGrp="1"/>
          </p:cNvSpPr>
          <p:nvPr>
            <p:ph type="title"/>
          </p:nvPr>
        </p:nvSpPr>
        <p:spPr>
          <a:xfrm>
            <a:off x="599090" y="720000"/>
            <a:ext cx="8012110" cy="1036800"/>
          </a:xfrm>
        </p:spPr>
        <p:txBody>
          <a:bodyPr/>
          <a:lstStyle/>
          <a:p>
            <a:r>
              <a:rPr lang="sv-SE" dirty="0"/>
              <a:t>Kort och avgränsad stressreaktion</a:t>
            </a:r>
          </a:p>
        </p:txBody>
      </p:sp>
      <p:sp>
        <p:nvSpPr>
          <p:cNvPr id="3" name="Platshållare för innehåll 2">
            <a:extLst>
              <a:ext uri="{FF2B5EF4-FFF2-40B4-BE49-F238E27FC236}">
                <a16:creationId xmlns:a16="http://schemas.microsoft.com/office/drawing/2014/main" id="{FACA1D95-1CB0-4583-B8CE-07C0EAF9D131}"/>
              </a:ext>
            </a:extLst>
          </p:cNvPr>
          <p:cNvSpPr>
            <a:spLocks noGrp="1"/>
          </p:cNvSpPr>
          <p:nvPr>
            <p:ph idx="1"/>
          </p:nvPr>
        </p:nvSpPr>
        <p:spPr>
          <a:xfrm>
            <a:off x="630618" y="1531984"/>
            <a:ext cx="8012110" cy="2700000"/>
          </a:xfrm>
        </p:spPr>
        <p:txBody>
          <a:bodyPr>
            <a:normAutofit/>
          </a:bodyPr>
          <a:lstStyle/>
          <a:p>
            <a:pPr marL="0" indent="0">
              <a:buNone/>
            </a:pPr>
            <a:r>
              <a:rPr lang="sv-SE" dirty="0"/>
              <a:t>Den extra energi som hjälper dig när du behöver klara svåra saker.</a:t>
            </a:r>
            <a:br>
              <a:rPr lang="sv-SE" dirty="0"/>
            </a:br>
            <a:r>
              <a:rPr lang="sv-SE" dirty="0"/>
              <a:t>Exempel:</a:t>
            </a:r>
          </a:p>
          <a:p>
            <a:pPr lvl="1"/>
            <a:r>
              <a:rPr lang="sv-SE" dirty="0"/>
              <a:t>Att springa extra fort</a:t>
            </a:r>
          </a:p>
          <a:p>
            <a:pPr lvl="1"/>
            <a:r>
              <a:rPr lang="sv-SE" dirty="0"/>
              <a:t>Ett prov i skolan</a:t>
            </a:r>
          </a:p>
          <a:p>
            <a:pPr lvl="1"/>
            <a:r>
              <a:rPr lang="sv-SE" dirty="0"/>
              <a:t>På jobbet</a:t>
            </a:r>
          </a:p>
          <a:p>
            <a:pPr lvl="1"/>
            <a:r>
              <a:rPr lang="sv-SE" dirty="0"/>
              <a:t>I en tävling, en fotbollsmatch</a:t>
            </a:r>
          </a:p>
          <a:p>
            <a:pPr lvl="1"/>
            <a:r>
              <a:rPr lang="sv-SE" dirty="0"/>
              <a:t>Vid en olycka</a:t>
            </a:r>
          </a:p>
          <a:p>
            <a:pPr lvl="2"/>
            <a:endParaRPr lang="sv-SE" dirty="0"/>
          </a:p>
        </p:txBody>
      </p:sp>
      <p:pic>
        <p:nvPicPr>
          <p:cNvPr id="12" name="Bildobjekt 11" descr="En bild som visar träd, utomhus, person, sport&#10;&#10;Automatiskt genererad beskrivning">
            <a:extLst>
              <a:ext uri="{FF2B5EF4-FFF2-40B4-BE49-F238E27FC236}">
                <a16:creationId xmlns:a16="http://schemas.microsoft.com/office/drawing/2014/main" id="{EA62C2F6-CA1D-4A7C-96C1-F825A49E42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0896" y="2187462"/>
            <a:ext cx="3153103" cy="1776504"/>
          </a:xfrm>
          <a:prstGeom prst="rect">
            <a:avLst/>
          </a:prstGeom>
        </p:spPr>
      </p:pic>
    </p:spTree>
    <p:extLst>
      <p:ext uri="{BB962C8B-B14F-4D97-AF65-F5344CB8AC3E}">
        <p14:creationId xmlns:p14="http://schemas.microsoft.com/office/powerpoint/2010/main" val="1652443314"/>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NY VGR_vitt_blue" id="{94C8D189-9F4F-4129-A129-E5D56A12F4C9}" vid="{DBFF57A2-E5C3-44F7-AE72-6AEE53DC3105}"/>
    </a:ext>
  </a:extLst>
</a:theme>
</file>

<file path=ppt/theme/theme2.xml><?xml version="1.0" encoding="utf-8"?>
<a:theme xmlns:a="http://schemas.openxmlformats.org/drawingml/2006/main" name="1_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NY VGR_vitt_blue" id="{94C8D189-9F4F-4129-A129-E5D56A12F4C9}" vid="{DBFF57A2-E5C3-44F7-AE72-6AEE53DC3105}"/>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VGR_vit_blue</Template>
  <TotalTime>142</TotalTime>
  <Words>3111</Words>
  <Application>Microsoft Office PowerPoint</Application>
  <PresentationFormat>Bildspel på skärmen (16:9)</PresentationFormat>
  <Paragraphs>286</Paragraphs>
  <Slides>28</Slides>
  <Notes>28</Notes>
  <HiddenSlides>0</HiddenSlides>
  <MMClips>0</MMClips>
  <ScaleCrop>false</ScaleCrop>
  <HeadingPairs>
    <vt:vector size="6" baseType="variant">
      <vt:variant>
        <vt:lpstr>Använt teckensnitt</vt:lpstr>
      </vt:variant>
      <vt:variant>
        <vt:i4>5</vt:i4>
      </vt:variant>
      <vt:variant>
        <vt:lpstr>Tema</vt:lpstr>
      </vt:variant>
      <vt:variant>
        <vt:i4>2</vt:i4>
      </vt:variant>
      <vt:variant>
        <vt:lpstr>Bildrubriker</vt:lpstr>
      </vt:variant>
      <vt:variant>
        <vt:i4>28</vt:i4>
      </vt:variant>
    </vt:vector>
  </HeadingPairs>
  <TitlesOfParts>
    <vt:vector size="35" baseType="lpstr">
      <vt:lpstr>Arial</vt:lpstr>
      <vt:lpstr>Calibri</vt:lpstr>
      <vt:lpstr>Calibri Light</vt:lpstr>
      <vt:lpstr>Century Gothic</vt:lpstr>
      <vt:lpstr>TTNorms</vt:lpstr>
      <vt:lpstr>VGR_vitt_blue</vt:lpstr>
      <vt:lpstr>1_VGR_vitt_blue</vt:lpstr>
      <vt:lpstr>Hälsoinformation  om psykisk hälsa</vt:lpstr>
      <vt:lpstr>Detta ska du få information om idag</vt:lpstr>
      <vt:lpstr>Vad är psykisk hälsa?</vt:lpstr>
      <vt:lpstr>PowerPoint-presentation</vt:lpstr>
      <vt:lpstr>Psykisk hälsa påverkar  oss på olika sätt</vt:lpstr>
      <vt:lpstr>PowerPoint-presentation</vt:lpstr>
      <vt:lpstr>Om stress och olika typer av stress </vt:lpstr>
      <vt:lpstr>Vad är stress?</vt:lpstr>
      <vt:lpstr>Kort och avgränsad stressreaktion</vt:lpstr>
      <vt:lpstr>Lång och ihållande stressreaktion</vt:lpstr>
      <vt:lpstr>Migration skapar stress</vt:lpstr>
      <vt:lpstr>Så här kan det kännas vid negativ stress</vt:lpstr>
      <vt:lpstr>PowerPoint-presentation</vt:lpstr>
      <vt:lpstr>Olika typer av psykisk ohälsa</vt:lpstr>
      <vt:lpstr>Flykt och psykisk ohälsa</vt:lpstr>
      <vt:lpstr>Nedstämdhet är en vanlig reaktion  när något svårt händer</vt:lpstr>
      <vt:lpstr>Depression är en psykisk sjukdom</vt:lpstr>
      <vt:lpstr>Alla känner oro ibland</vt:lpstr>
      <vt:lpstr>Ångest är en stark rädsla eller oro  som ofta känns i kroppen</vt:lpstr>
      <vt:lpstr>Posttraumatiskt stressyndrom (PTSD)</vt:lpstr>
      <vt:lpstr>PowerPoint-presentation</vt:lpstr>
      <vt:lpstr>Hur kan du ta hand  om din psykiska hälsa?</vt:lpstr>
      <vt:lpstr>Vad kan du göra för att må bra? </vt:lpstr>
      <vt:lpstr>Vad bör du undvika för att må bra?</vt:lpstr>
      <vt:lpstr>Om du behöver hjälp:</vt:lpstr>
      <vt:lpstr>PowerPoint-presentation</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Hälsoinformation psykisk hälsa</dc:title>
  <dc:creator>Marie Ahlberg</dc:creator>
  <keywords/>
  <lastModifiedBy>Marie Ahlberg</lastModifiedBy>
  <revision>1</revision>
  <dcterms:created xsi:type="dcterms:W3CDTF">2021-06-29T08:15:38.0000000Z</dcterms:created>
  <dcterms:modified xsi:type="dcterms:W3CDTF">2022-12-19T16:44:11.0000000Z</dcterms:modified>
</coreProperties>
</file>