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635" r:id="rId6"/>
    <p:sldId id="636" r:id="rId7"/>
    <p:sldId id="417" r:id="rId8"/>
    <p:sldId id="290" r:id="rId9"/>
    <p:sldId id="419" r:id="rId10"/>
    <p:sldId id="428" r:id="rId11"/>
    <p:sldId id="299" r:id="rId12"/>
    <p:sldId id="294" r:id="rId13"/>
    <p:sldId id="320" r:id="rId14"/>
    <p:sldId id="422" r:id="rId15"/>
    <p:sldId id="638" r:id="rId16"/>
    <p:sldId id="639" r:id="rId17"/>
    <p:sldId id="425" r:id="rId18"/>
    <p:sldId id="637" r:id="rId19"/>
    <p:sldId id="640" r:id="rId20"/>
  </p:sldIdLst>
  <p:sldSz cx="9144000" cy="5143500" type="screen16x9"/>
  <p:notesSz cx="6858000" cy="9144000"/>
  <p:defaultTextStyle>
    <a:defPPr>
      <a:defRPr lang="sv-S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95">
          <p15:clr>
            <a:srgbClr val="A4A3A4"/>
          </p15:clr>
        </p15:guide>
        <p15:guide id="4" pos="366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F2A6F6-72B3-D9B3-CBDA-3C42FC3EBF2C}" name="Marie Ahlberg" initials="MA" userId="S::marru16@vgregion.se::5029f755-04d2-4d74-bbbb-0129ce8e4c7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Ahlberg" initials="MA" lastIdx="122" clrIdx="0">
    <p:extLst>
      <p:ext uri="{19B8F6BF-5375-455C-9EA6-DF929625EA0E}">
        <p15:presenceInfo xmlns:p15="http://schemas.microsoft.com/office/powerpoint/2012/main" userId="S::marru16@vgregion.se::5029f755-04d2-4d74-bbbb-0129ce8e4c75" providerId="AD"/>
      </p:ext>
    </p:extLst>
  </p:cmAuthor>
  <p:cmAuthor id="2" name="Mari Turos" initials="MT" lastIdx="28" clrIdx="1">
    <p:extLst>
      <p:ext uri="{19B8F6BF-5375-455C-9EA6-DF929625EA0E}">
        <p15:presenceInfo xmlns:p15="http://schemas.microsoft.com/office/powerpoint/2012/main" userId="S::martu12@vgregion.se::6b4f8cbd-48a1-49aa-bd28-389d9234375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38" autoAdjust="0"/>
  </p:normalViewPr>
  <p:slideViewPr>
    <p:cSldViewPr snapToGrid="0">
      <p:cViewPr varScale="1">
        <p:scale>
          <a:sx n="173" d="100"/>
          <a:sy n="173" d="100"/>
        </p:scale>
        <p:origin x="3972" y="126"/>
      </p:cViewPr>
      <p:guideLst>
        <p:guide orient="horz" pos="1620"/>
        <p:guide pos="2880"/>
        <p:guide orient="horz" pos="1595"/>
        <p:guide pos="36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theme" Target="theme/theme1.xml" Id="rId26" /><Relationship Type="http://schemas.openxmlformats.org/officeDocument/2006/relationships/notesMaster" Target="notesMasters/notesMaster1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viewProps" Target="viewProps.xml" Id="rId25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microsoft.com/office/2018/10/relationships/authors" Target="authors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presProps" Target="presProps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commentAuthors" Target="commentAuthors.xml" Id="rId23" /><Relationship Type="http://schemas.microsoft.com/office/2016/11/relationships/changesInfo" Target="changesInfos/changesInfo1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handoutMaster" Target="handoutMasters/handoutMaster1.xml" Id="rId22" /><Relationship Type="http://schemas.openxmlformats.org/officeDocument/2006/relationships/tableStyles" Target="tableStyles.xml" Id="rId27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 Turos" userId="S::martu12@vgregion.se::6b4f8cbd-48a1-49aa-bd28-389d9234375c" providerId="AD" clId="Web-{96464F90-B009-2DFA-548E-EAC357749941}"/>
    <pc:docChg chg="modSld">
      <pc:chgData name="Mari Turos" userId="S::martu12@vgregion.se::6b4f8cbd-48a1-49aa-bd28-389d9234375c" providerId="AD" clId="Web-{96464F90-B009-2DFA-548E-EAC357749941}" dt="2022-05-02T11:22:09.155" v="133" actId="20577"/>
      <pc:docMkLst>
        <pc:docMk/>
      </pc:docMkLst>
      <pc:sldChg chg="modSp">
        <pc:chgData name="Mari Turos" userId="S::martu12@vgregion.se::6b4f8cbd-48a1-49aa-bd28-389d9234375c" providerId="AD" clId="Web-{96464F90-B009-2DFA-548E-EAC357749941}" dt="2022-05-02T10:14:45.082" v="19" actId="20577"/>
        <pc:sldMkLst>
          <pc:docMk/>
          <pc:sldMk cId="3042911945" sldId="267"/>
        </pc:sldMkLst>
        <pc:spChg chg="mod">
          <ac:chgData name="Mari Turos" userId="S::martu12@vgregion.se::6b4f8cbd-48a1-49aa-bd28-389d9234375c" providerId="AD" clId="Web-{96464F90-B009-2DFA-548E-EAC357749941}" dt="2022-05-02T10:14:45.082" v="19" actId="20577"/>
          <ac:spMkLst>
            <pc:docMk/>
            <pc:sldMk cId="3042911945" sldId="267"/>
            <ac:spMk id="2" creationId="{00000000-0000-0000-0000-000000000000}"/>
          </ac:spMkLst>
        </pc:spChg>
      </pc:sldChg>
      <pc:sldChg chg="addSp delSp modSp mod modClrScheme addCm chgLayout">
        <pc:chgData name="Mari Turos" userId="S::martu12@vgregion.se::6b4f8cbd-48a1-49aa-bd28-389d9234375c" providerId="AD" clId="Web-{96464F90-B009-2DFA-548E-EAC357749941}" dt="2022-05-02T11:22:09.155" v="133" actId="20577"/>
        <pc:sldMkLst>
          <pc:docMk/>
          <pc:sldMk cId="384955821" sldId="349"/>
        </pc:sldMkLst>
        <pc:spChg chg="mod">
          <ac:chgData name="Mari Turos" userId="S::martu12@vgregion.se::6b4f8cbd-48a1-49aa-bd28-389d9234375c" providerId="AD" clId="Web-{96464F90-B009-2DFA-548E-EAC357749941}" dt="2022-05-02T11:21:11.623" v="129"/>
          <ac:spMkLst>
            <pc:docMk/>
            <pc:sldMk cId="384955821" sldId="349"/>
            <ac:spMk id="2" creationId="{83B6923A-D08B-4D64-9123-E6B4669AD65B}"/>
          </ac:spMkLst>
        </pc:spChg>
        <pc:spChg chg="del mod">
          <ac:chgData name="Mari Turos" userId="S::martu12@vgregion.se::6b4f8cbd-48a1-49aa-bd28-389d9234375c" providerId="AD" clId="Web-{96464F90-B009-2DFA-548E-EAC357749941}" dt="2022-05-02T11:15:20.895" v="93"/>
          <ac:spMkLst>
            <pc:docMk/>
            <pc:sldMk cId="384955821" sldId="349"/>
            <ac:spMk id="3" creationId="{4878DBA8-0B59-4C6E-81FD-69E4B0EAD823}"/>
          </ac:spMkLst>
        </pc:spChg>
        <pc:spChg chg="add mod">
          <ac:chgData name="Mari Turos" userId="S::martu12@vgregion.se::6b4f8cbd-48a1-49aa-bd28-389d9234375c" providerId="AD" clId="Web-{96464F90-B009-2DFA-548E-EAC357749941}" dt="2022-05-02T11:22:09.155" v="133" actId="20577"/>
          <ac:spMkLst>
            <pc:docMk/>
            <pc:sldMk cId="384955821" sldId="349"/>
            <ac:spMk id="4" creationId="{7917E4A1-FE11-141E-CFC2-AE25B9A228BA}"/>
          </ac:spMkLst>
        </pc:spChg>
        <pc:spChg chg="mod">
          <ac:chgData name="Mari Turos" userId="S::martu12@vgregion.se::6b4f8cbd-48a1-49aa-bd28-389d9234375c" providerId="AD" clId="Web-{96464F90-B009-2DFA-548E-EAC357749941}" dt="2022-05-02T11:21:11.623" v="129"/>
          <ac:spMkLst>
            <pc:docMk/>
            <pc:sldMk cId="384955821" sldId="349"/>
            <ac:spMk id="5" creationId="{5D6F001B-533E-4A1E-BB84-DEB75C6CB467}"/>
          </ac:spMkLst>
        </pc:spChg>
        <pc:spChg chg="add del mod">
          <ac:chgData name="Mari Turos" userId="S::martu12@vgregion.se::6b4f8cbd-48a1-49aa-bd28-389d9234375c" providerId="AD" clId="Web-{96464F90-B009-2DFA-548E-EAC357749941}" dt="2022-05-02T11:15:31.083" v="94"/>
          <ac:spMkLst>
            <pc:docMk/>
            <pc:sldMk cId="384955821" sldId="349"/>
            <ac:spMk id="7" creationId="{CE519F15-74F2-9A46-6944-9F5C41F62894}"/>
          </ac:spMkLst>
        </pc:spChg>
        <pc:spChg chg="add mod">
          <ac:chgData name="Mari Turos" userId="S::martu12@vgregion.se::6b4f8cbd-48a1-49aa-bd28-389d9234375c" providerId="AD" clId="Web-{96464F90-B009-2DFA-548E-EAC357749941}" dt="2022-05-02T11:21:11.623" v="129"/>
          <ac:spMkLst>
            <pc:docMk/>
            <pc:sldMk cId="384955821" sldId="349"/>
            <ac:spMk id="10" creationId="{0D7A7002-82D4-0255-23AB-2C783D9DD905}"/>
          </ac:spMkLst>
        </pc:spChg>
      </pc:sldChg>
    </pc:docChg>
  </pc:docChgLst>
  <pc:docChgLst>
    <pc:chgData name="Mari Turos" userId="S::martu12@vgregion.se::6b4f8cbd-48a1-49aa-bd28-389d9234375c" providerId="AD" clId="Web-{D2794B21-EADC-0D9F-1264-81C6A262C95A}"/>
    <pc:docChg chg="modSld">
      <pc:chgData name="Mari Turos" userId="S::martu12@vgregion.se::6b4f8cbd-48a1-49aa-bd28-389d9234375c" providerId="AD" clId="Web-{D2794B21-EADC-0D9F-1264-81C6A262C95A}" dt="2022-08-23T11:36:54.460" v="256" actId="14100"/>
      <pc:docMkLst>
        <pc:docMk/>
      </pc:docMkLst>
      <pc:sldChg chg="modSp addCm delCm">
        <pc:chgData name="Mari Turos" userId="S::martu12@vgregion.se::6b4f8cbd-48a1-49aa-bd28-389d9234375c" providerId="AD" clId="Web-{D2794B21-EADC-0D9F-1264-81C6A262C95A}" dt="2022-08-23T11:30:11.668" v="180" actId="20577"/>
        <pc:sldMkLst>
          <pc:docMk/>
          <pc:sldMk cId="1183727640" sldId="290"/>
        </pc:sldMkLst>
        <pc:spChg chg="mod">
          <ac:chgData name="Mari Turos" userId="S::martu12@vgregion.se::6b4f8cbd-48a1-49aa-bd28-389d9234375c" providerId="AD" clId="Web-{D2794B21-EADC-0D9F-1264-81C6A262C95A}" dt="2022-08-23T11:30:11.668" v="180" actId="20577"/>
          <ac:spMkLst>
            <pc:docMk/>
            <pc:sldMk cId="1183727640" sldId="290"/>
            <ac:spMk id="3" creationId="{C48DBCF2-B49B-4D9E-B243-F3F5809A90B2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09:25:13.403" v="117" actId="20577"/>
        <pc:sldMkLst>
          <pc:docMk/>
          <pc:sldMk cId="1183561359" sldId="294"/>
        </pc:sldMkLst>
        <pc:spChg chg="mod">
          <ac:chgData name="Mari Turos" userId="S::martu12@vgregion.se::6b4f8cbd-48a1-49aa-bd28-389d9234375c" providerId="AD" clId="Web-{D2794B21-EADC-0D9F-1264-81C6A262C95A}" dt="2022-08-23T09:25:13.403" v="117" actId="20577"/>
          <ac:spMkLst>
            <pc:docMk/>
            <pc:sldMk cId="1183561359" sldId="294"/>
            <ac:spMk id="3" creationId="{46B9E8A0-2730-45A5-9523-1AA153949A0D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09:24:36.027" v="112" actId="1076"/>
        <pc:sldMkLst>
          <pc:docMk/>
          <pc:sldMk cId="4026769444" sldId="299"/>
        </pc:sldMkLst>
        <pc:spChg chg="mod">
          <ac:chgData name="Mari Turos" userId="S::martu12@vgregion.se::6b4f8cbd-48a1-49aa-bd28-389d9234375c" providerId="AD" clId="Web-{D2794B21-EADC-0D9F-1264-81C6A262C95A}" dt="2022-08-23T09:23:07.933" v="86" actId="1076"/>
          <ac:spMkLst>
            <pc:docMk/>
            <pc:sldMk cId="4026769444" sldId="299"/>
            <ac:spMk id="6" creationId="{56ACD234-E931-41CD-8338-90F0D7D811F0}"/>
          </ac:spMkLst>
        </pc:spChg>
        <pc:spChg chg="mod">
          <ac:chgData name="Mari Turos" userId="S::martu12@vgregion.se::6b4f8cbd-48a1-49aa-bd28-389d9234375c" providerId="AD" clId="Web-{D2794B21-EADC-0D9F-1264-81C6A262C95A}" dt="2022-08-23T09:24:36.027" v="112" actId="1076"/>
          <ac:spMkLst>
            <pc:docMk/>
            <pc:sldMk cId="4026769444" sldId="299"/>
            <ac:spMk id="9" creationId="{A7240B2B-6AED-4626-9170-CE77307206F2}"/>
          </ac:spMkLst>
        </pc:spChg>
        <pc:spChg chg="mod">
          <ac:chgData name="Mari Turos" userId="S::martu12@vgregion.se::6b4f8cbd-48a1-49aa-bd28-389d9234375c" providerId="AD" clId="Web-{D2794B21-EADC-0D9F-1264-81C6A262C95A}" dt="2022-08-23T09:24:29.434" v="111" actId="1076"/>
          <ac:spMkLst>
            <pc:docMk/>
            <pc:sldMk cId="4026769444" sldId="299"/>
            <ac:spMk id="10" creationId="{BE802C32-58A8-4595-A645-7ECBD083E1B0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11:32:47.104" v="236" actId="20577"/>
        <pc:sldMkLst>
          <pc:docMk/>
          <pc:sldMk cId="3921290767" sldId="320"/>
        </pc:sldMkLst>
        <pc:spChg chg="mod">
          <ac:chgData name="Mari Turos" userId="S::martu12@vgregion.se::6b4f8cbd-48a1-49aa-bd28-389d9234375c" providerId="AD" clId="Web-{D2794B21-EADC-0D9F-1264-81C6A262C95A}" dt="2022-08-23T11:31:38.120" v="191" actId="20577"/>
          <ac:spMkLst>
            <pc:docMk/>
            <pc:sldMk cId="3921290767" sldId="320"/>
            <ac:spMk id="2" creationId="{44282D60-1DA0-42A0-B4E4-61C5C4ABD149}"/>
          </ac:spMkLst>
        </pc:spChg>
        <pc:spChg chg="mod">
          <ac:chgData name="Mari Turos" userId="S::martu12@vgregion.se::6b4f8cbd-48a1-49aa-bd28-389d9234375c" providerId="AD" clId="Web-{D2794B21-EADC-0D9F-1264-81C6A262C95A}" dt="2022-08-23T11:32:47.104" v="236" actId="20577"/>
          <ac:spMkLst>
            <pc:docMk/>
            <pc:sldMk cId="3921290767" sldId="320"/>
            <ac:spMk id="3" creationId="{D0F9E3F4-D4A7-46B2-BCA4-DED8CC6C610E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11:31:03.933" v="189" actId="20577"/>
        <pc:sldMkLst>
          <pc:docMk/>
          <pc:sldMk cId="498888328" sldId="419"/>
        </pc:sldMkLst>
        <pc:spChg chg="mod">
          <ac:chgData name="Mari Turos" userId="S::martu12@vgregion.se::6b4f8cbd-48a1-49aa-bd28-389d9234375c" providerId="AD" clId="Web-{D2794B21-EADC-0D9F-1264-81C6A262C95A}" dt="2022-08-23T09:22:20.729" v="79" actId="20577"/>
          <ac:spMkLst>
            <pc:docMk/>
            <pc:sldMk cId="498888328" sldId="419"/>
            <ac:spMk id="2" creationId="{E4D3FECE-54F9-448F-A616-8A93391C79A3}"/>
          </ac:spMkLst>
        </pc:spChg>
        <pc:spChg chg="mod">
          <ac:chgData name="Mari Turos" userId="S::martu12@vgregion.se::6b4f8cbd-48a1-49aa-bd28-389d9234375c" providerId="AD" clId="Web-{D2794B21-EADC-0D9F-1264-81C6A262C95A}" dt="2022-08-23T11:31:03.933" v="189" actId="20577"/>
          <ac:spMkLst>
            <pc:docMk/>
            <pc:sldMk cId="498888328" sldId="419"/>
            <ac:spMk id="3" creationId="{F955AEF4-3BFB-414F-9BFE-08D332B1A4E7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09:25:51.575" v="120" actId="1076"/>
        <pc:sldMkLst>
          <pc:docMk/>
          <pc:sldMk cId="1325913392" sldId="422"/>
        </pc:sldMkLst>
        <pc:spChg chg="mod">
          <ac:chgData name="Mari Turos" userId="S::martu12@vgregion.se::6b4f8cbd-48a1-49aa-bd28-389d9234375c" providerId="AD" clId="Web-{D2794B21-EADC-0D9F-1264-81C6A262C95A}" dt="2022-08-23T09:25:51.575" v="120" actId="1076"/>
          <ac:spMkLst>
            <pc:docMk/>
            <pc:sldMk cId="1325913392" sldId="422"/>
            <ac:spMk id="7" creationId="{05FF8573-234C-4D81-A463-C72CEDFD38F5}"/>
          </ac:spMkLst>
        </pc:spChg>
      </pc:sldChg>
      <pc:sldChg chg="delCm">
        <pc:chgData name="Mari Turos" userId="S::martu12@vgregion.se::6b4f8cbd-48a1-49aa-bd28-389d9234375c" providerId="AD" clId="Web-{D2794B21-EADC-0D9F-1264-81C6A262C95A}" dt="2022-08-23T09:17:05.241" v="0"/>
        <pc:sldMkLst>
          <pc:docMk/>
          <pc:sldMk cId="3180499637" sldId="424"/>
        </pc:sldMkLst>
      </pc:sldChg>
      <pc:sldChg chg="modSp">
        <pc:chgData name="Mari Turos" userId="S::martu12@vgregion.se::6b4f8cbd-48a1-49aa-bd28-389d9234375c" providerId="AD" clId="Web-{D2794B21-EADC-0D9F-1264-81C6A262C95A}" dt="2022-08-23T11:35:53.289" v="241" actId="20577"/>
        <pc:sldMkLst>
          <pc:docMk/>
          <pc:sldMk cId="1791973670" sldId="425"/>
        </pc:sldMkLst>
        <pc:spChg chg="mod">
          <ac:chgData name="Mari Turos" userId="S::martu12@vgregion.se::6b4f8cbd-48a1-49aa-bd28-389d9234375c" providerId="AD" clId="Web-{D2794B21-EADC-0D9F-1264-81C6A262C95A}" dt="2022-08-23T09:29:14.546" v="149" actId="20577"/>
          <ac:spMkLst>
            <pc:docMk/>
            <pc:sldMk cId="1791973670" sldId="425"/>
            <ac:spMk id="2" creationId="{16840D38-8375-479D-9D72-BB644D137F4A}"/>
          </ac:spMkLst>
        </pc:spChg>
        <pc:spChg chg="mod">
          <ac:chgData name="Mari Turos" userId="S::martu12@vgregion.se::6b4f8cbd-48a1-49aa-bd28-389d9234375c" providerId="AD" clId="Web-{D2794B21-EADC-0D9F-1264-81C6A262C95A}" dt="2022-08-23T11:35:53.289" v="241" actId="20577"/>
          <ac:spMkLst>
            <pc:docMk/>
            <pc:sldMk cId="1791973670" sldId="425"/>
            <ac:spMk id="3" creationId="{C4C23D2F-93A4-46F7-AAED-8CE70B8C5F0A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09:28:30.593" v="137" actId="14100"/>
        <pc:sldMkLst>
          <pc:docMk/>
          <pc:sldMk cId="2612085811" sldId="426"/>
        </pc:sldMkLst>
        <pc:spChg chg="mod">
          <ac:chgData name="Mari Turos" userId="S::martu12@vgregion.se::6b4f8cbd-48a1-49aa-bd28-389d9234375c" providerId="AD" clId="Web-{D2794B21-EADC-0D9F-1264-81C6A262C95A}" dt="2022-08-23T09:28:30.593" v="137" actId="14100"/>
          <ac:spMkLst>
            <pc:docMk/>
            <pc:sldMk cId="2612085811" sldId="426"/>
            <ac:spMk id="3" creationId="{9416128F-EA05-4EC1-808B-B23C401DA42E}"/>
          </ac:spMkLst>
        </pc:spChg>
      </pc:sldChg>
      <pc:sldChg chg="delSp">
        <pc:chgData name="Mari Turos" userId="S::martu12@vgregion.se::6b4f8cbd-48a1-49aa-bd28-389d9234375c" providerId="AD" clId="Web-{D2794B21-EADC-0D9F-1264-81C6A262C95A}" dt="2022-08-23T11:31:17.292" v="190"/>
        <pc:sldMkLst>
          <pc:docMk/>
          <pc:sldMk cId="2211911243" sldId="428"/>
        </pc:sldMkLst>
        <pc:spChg chg="del">
          <ac:chgData name="Mari Turos" userId="S::martu12@vgregion.se::6b4f8cbd-48a1-49aa-bd28-389d9234375c" providerId="AD" clId="Web-{D2794B21-EADC-0D9F-1264-81C6A262C95A}" dt="2022-08-23T11:31:17.292" v="190"/>
          <ac:spMkLst>
            <pc:docMk/>
            <pc:sldMk cId="2211911243" sldId="428"/>
            <ac:spMk id="5" creationId="{0DBFEBF8-F3BE-42B4-8C2C-15F4EEC3128F}"/>
          </ac:spMkLst>
        </pc:spChg>
      </pc:sldChg>
      <pc:sldChg chg="modSp">
        <pc:chgData name="Mari Turos" userId="S::martu12@vgregion.se::6b4f8cbd-48a1-49aa-bd28-389d9234375c" providerId="AD" clId="Web-{D2794B21-EADC-0D9F-1264-81C6A262C95A}" dt="2022-08-23T11:36:54.460" v="256" actId="14100"/>
        <pc:sldMkLst>
          <pc:docMk/>
          <pc:sldMk cId="1508113778" sldId="633"/>
        </pc:sldMkLst>
        <pc:spChg chg="mod">
          <ac:chgData name="Mari Turos" userId="S::martu12@vgregion.se::6b4f8cbd-48a1-49aa-bd28-389d9234375c" providerId="AD" clId="Web-{D2794B21-EADC-0D9F-1264-81C6A262C95A}" dt="2022-08-23T11:36:54.460" v="256" actId="14100"/>
          <ac:spMkLst>
            <pc:docMk/>
            <pc:sldMk cId="1508113778" sldId="633"/>
            <ac:spMk id="3" creationId="{5B76AE10-599D-428C-963F-4D9D066450C0}"/>
          </ac:spMkLst>
        </pc:spChg>
      </pc:sldChg>
      <pc:sldChg chg="addCm">
        <pc:chgData name="Mari Turos" userId="S::martu12@vgregion.se::6b4f8cbd-48a1-49aa-bd28-389d9234375c" providerId="AD" clId="Web-{D2794B21-EADC-0D9F-1264-81C6A262C95A}" dt="2022-08-23T09:18:10.117" v="1"/>
        <pc:sldMkLst>
          <pc:docMk/>
          <pc:sldMk cId="2397231035" sldId="635"/>
        </pc:sldMkLst>
      </pc:sldChg>
      <pc:sldChg chg="modSp">
        <pc:chgData name="Mari Turos" userId="S::martu12@vgregion.se::6b4f8cbd-48a1-49aa-bd28-389d9234375c" providerId="AD" clId="Web-{D2794B21-EADC-0D9F-1264-81C6A262C95A}" dt="2022-08-23T09:30:25.188" v="171" actId="1076"/>
        <pc:sldMkLst>
          <pc:docMk/>
          <pc:sldMk cId="519948247" sldId="637"/>
        </pc:sldMkLst>
        <pc:spChg chg="mod">
          <ac:chgData name="Mari Turos" userId="S::martu12@vgregion.se::6b4f8cbd-48a1-49aa-bd28-389d9234375c" providerId="AD" clId="Web-{D2794B21-EADC-0D9F-1264-81C6A262C95A}" dt="2022-08-23T09:30:25.188" v="171" actId="1076"/>
          <ac:spMkLst>
            <pc:docMk/>
            <pc:sldMk cId="519948247" sldId="637"/>
            <ac:spMk id="6" creationId="{56ACD234-E931-41CD-8338-90F0D7D811F0}"/>
          </ac:spMkLst>
        </pc:spChg>
        <pc:spChg chg="mod">
          <ac:chgData name="Mari Turos" userId="S::martu12@vgregion.se::6b4f8cbd-48a1-49aa-bd28-389d9234375c" providerId="AD" clId="Web-{D2794B21-EADC-0D9F-1264-81C6A262C95A}" dt="2022-08-23T09:30:16.859" v="170" actId="14100"/>
          <ac:spMkLst>
            <pc:docMk/>
            <pc:sldMk cId="519948247" sldId="637"/>
            <ac:spMk id="8" creationId="{FE601EC2-B7F7-4A4C-925D-F071707BDF14}"/>
          </ac:spMkLst>
        </pc:spChg>
      </pc:sldChg>
    </pc:docChg>
  </pc:docChgLst>
  <pc:docChgLst>
    <pc:chgData name="Mari Turos" userId="6b4f8cbd-48a1-49aa-bd28-389d9234375c" providerId="ADAL" clId="{6C473D7D-1815-4893-96FA-575A208970EB}"/>
    <pc:docChg chg="undo custSel delSld modSld addMainMaster delMainMaster modMainMaster">
      <pc:chgData name="Mari Turos" userId="6b4f8cbd-48a1-49aa-bd28-389d9234375c" providerId="ADAL" clId="{6C473D7D-1815-4893-96FA-575A208970EB}" dt="2022-11-09T14:49:48.503" v="1395" actId="1036"/>
      <pc:docMkLst>
        <pc:docMk/>
      </pc:docMkLst>
      <pc:sldChg chg="delSp modSp mod modClrScheme chgLayout">
        <pc:chgData name="Mari Turos" userId="6b4f8cbd-48a1-49aa-bd28-389d9234375c" providerId="ADAL" clId="{6C473D7D-1815-4893-96FA-575A208970EB}" dt="2022-10-04T10:43:21.824" v="990" actId="20577"/>
        <pc:sldMkLst>
          <pc:docMk/>
          <pc:sldMk cId="1183727640" sldId="290"/>
        </pc:sldMkLst>
        <pc:spChg chg="mod ord">
          <ac:chgData name="Mari Turos" userId="6b4f8cbd-48a1-49aa-bd28-389d9234375c" providerId="ADAL" clId="{6C473D7D-1815-4893-96FA-575A208970EB}" dt="2022-10-04T10:43:21.824" v="990" actId="20577"/>
          <ac:spMkLst>
            <pc:docMk/>
            <pc:sldMk cId="1183727640" sldId="290"/>
            <ac:spMk id="3" creationId="{C48DBCF2-B49B-4D9E-B243-F3F5809A90B2}"/>
          </ac:spMkLst>
        </pc:spChg>
        <pc:spChg chg="del">
          <ac:chgData name="Mari Turos" userId="6b4f8cbd-48a1-49aa-bd28-389d9234375c" providerId="ADAL" clId="{6C473D7D-1815-4893-96FA-575A208970EB}" dt="2022-10-04T09:32:53.006" v="10" actId="478"/>
          <ac:spMkLst>
            <pc:docMk/>
            <pc:sldMk cId="1183727640" sldId="290"/>
            <ac:spMk id="4" creationId="{50C9248F-4767-44D4-BBEB-2420D0FA1155}"/>
          </ac:spMkLst>
        </pc:spChg>
      </pc:sldChg>
      <pc:sldChg chg="delSp modSp mod modClrScheme chgLayout">
        <pc:chgData name="Mari Turos" userId="6b4f8cbd-48a1-49aa-bd28-389d9234375c" providerId="ADAL" clId="{6C473D7D-1815-4893-96FA-575A208970EB}" dt="2022-10-04T10:40:33.160" v="935" actId="1035"/>
        <pc:sldMkLst>
          <pc:docMk/>
          <pc:sldMk cId="1183561359" sldId="294"/>
        </pc:sldMkLst>
        <pc:spChg chg="mod ord">
          <ac:chgData name="Mari Turos" userId="6b4f8cbd-48a1-49aa-bd28-389d9234375c" providerId="ADAL" clId="{6C473D7D-1815-4893-96FA-575A208970EB}" dt="2022-10-04T10:40:24.592" v="922" actId="1035"/>
          <ac:spMkLst>
            <pc:docMk/>
            <pc:sldMk cId="1183561359" sldId="294"/>
            <ac:spMk id="2" creationId="{42BD203D-9427-42E9-B5AE-835364F52EDE}"/>
          </ac:spMkLst>
        </pc:spChg>
        <pc:spChg chg="mod ord">
          <ac:chgData name="Mari Turos" userId="6b4f8cbd-48a1-49aa-bd28-389d9234375c" providerId="ADAL" clId="{6C473D7D-1815-4893-96FA-575A208970EB}" dt="2022-10-04T10:40:33.160" v="935" actId="1035"/>
          <ac:spMkLst>
            <pc:docMk/>
            <pc:sldMk cId="1183561359" sldId="294"/>
            <ac:spMk id="3" creationId="{46B9E8A0-2730-45A5-9523-1AA153949A0D}"/>
          </ac:spMkLst>
        </pc:spChg>
        <pc:spChg chg="del">
          <ac:chgData name="Mari Turos" userId="6b4f8cbd-48a1-49aa-bd28-389d9234375c" providerId="ADAL" clId="{6C473D7D-1815-4893-96FA-575A208970EB}" dt="2022-10-04T09:39:37.914" v="141" actId="478"/>
          <ac:spMkLst>
            <pc:docMk/>
            <pc:sldMk cId="1183561359" sldId="294"/>
            <ac:spMk id="4" creationId="{7CC03183-5466-40A6-A06B-8892E5738050}"/>
          </ac:spMkLst>
        </pc:spChg>
      </pc:sldChg>
      <pc:sldChg chg="addSp delSp modSp mod setBg modClrScheme chgLayout">
        <pc:chgData name="Mari Turos" userId="6b4f8cbd-48a1-49aa-bd28-389d9234375c" providerId="ADAL" clId="{6C473D7D-1815-4893-96FA-575A208970EB}" dt="2022-10-04T10:40:55.511" v="948" actId="1036"/>
        <pc:sldMkLst>
          <pc:docMk/>
          <pc:sldMk cId="4026769444" sldId="299"/>
        </pc:sldMkLst>
        <pc:spChg chg="del">
          <ac:chgData name="Mari Turos" userId="6b4f8cbd-48a1-49aa-bd28-389d9234375c" providerId="ADAL" clId="{6C473D7D-1815-4893-96FA-575A208970EB}" dt="2022-10-04T09:35:05.625" v="16" actId="478"/>
          <ac:spMkLst>
            <pc:docMk/>
            <pc:sldMk cId="4026769444" sldId="299"/>
            <ac:spMk id="2" creationId="{4EE9999D-79AF-4409-9EB0-08BEC624C5AD}"/>
          </ac:spMkLst>
        </pc:spChg>
        <pc:spChg chg="del">
          <ac:chgData name="Mari Turos" userId="6b4f8cbd-48a1-49aa-bd28-389d9234375c" providerId="ADAL" clId="{6C473D7D-1815-4893-96FA-575A208970EB}" dt="2022-10-04T09:35:19.500" v="18" actId="478"/>
          <ac:spMkLst>
            <pc:docMk/>
            <pc:sldMk cId="4026769444" sldId="299"/>
            <ac:spMk id="4" creationId="{CDB6406F-E638-426F-95F2-79A7D747E5B4}"/>
          </ac:spMkLst>
        </pc:spChg>
        <pc:spChg chg="add del mod">
          <ac:chgData name="Mari Turos" userId="6b4f8cbd-48a1-49aa-bd28-389d9234375c" providerId="ADAL" clId="{6C473D7D-1815-4893-96FA-575A208970EB}" dt="2022-10-04T09:35:15.118" v="17" actId="478"/>
          <ac:spMkLst>
            <pc:docMk/>
            <pc:sldMk cId="4026769444" sldId="299"/>
            <ac:spMk id="5" creationId="{BF282F5D-F0A3-4B50-B58A-46DB5F1BF936}"/>
          </ac:spMkLst>
        </pc:spChg>
        <pc:spChg chg="mod">
          <ac:chgData name="Mari Turos" userId="6b4f8cbd-48a1-49aa-bd28-389d9234375c" providerId="ADAL" clId="{6C473D7D-1815-4893-96FA-575A208970EB}" dt="2022-10-04T10:38:35.892" v="894" actId="1038"/>
          <ac:spMkLst>
            <pc:docMk/>
            <pc:sldMk cId="4026769444" sldId="299"/>
            <ac:spMk id="6" creationId="{56ACD234-E931-41CD-8338-90F0D7D811F0}"/>
          </ac:spMkLst>
        </pc:spChg>
        <pc:spChg chg="mod">
          <ac:chgData name="Mari Turos" userId="6b4f8cbd-48a1-49aa-bd28-389d9234375c" providerId="ADAL" clId="{6C473D7D-1815-4893-96FA-575A208970EB}" dt="2022-10-04T09:38:44.084" v="77" actId="14100"/>
          <ac:spMkLst>
            <pc:docMk/>
            <pc:sldMk cId="4026769444" sldId="299"/>
            <ac:spMk id="9" creationId="{A7240B2B-6AED-4626-9170-CE77307206F2}"/>
          </ac:spMkLst>
        </pc:spChg>
        <pc:spChg chg="mod">
          <ac:chgData name="Mari Turos" userId="6b4f8cbd-48a1-49aa-bd28-389d9234375c" providerId="ADAL" clId="{6C473D7D-1815-4893-96FA-575A208970EB}" dt="2022-10-04T10:40:55.511" v="948" actId="1036"/>
          <ac:spMkLst>
            <pc:docMk/>
            <pc:sldMk cId="4026769444" sldId="299"/>
            <ac:spMk id="10" creationId="{BE802C32-58A8-4595-A645-7ECBD083E1B0}"/>
          </ac:spMkLst>
        </pc:spChg>
      </pc:sldChg>
      <pc:sldChg chg="delSp modSp mod modClrScheme chgLayout">
        <pc:chgData name="Mari Turos" userId="6b4f8cbd-48a1-49aa-bd28-389d9234375c" providerId="ADAL" clId="{6C473D7D-1815-4893-96FA-575A208970EB}" dt="2022-10-04T10:38:49" v="896" actId="14100"/>
        <pc:sldMkLst>
          <pc:docMk/>
          <pc:sldMk cId="3921290767" sldId="320"/>
        </pc:sldMkLst>
        <pc:spChg chg="mod ord">
          <ac:chgData name="Mari Turos" userId="6b4f8cbd-48a1-49aa-bd28-389d9234375c" providerId="ADAL" clId="{6C473D7D-1815-4893-96FA-575A208970EB}" dt="2022-10-04T10:38:45.339" v="895" actId="14100"/>
          <ac:spMkLst>
            <pc:docMk/>
            <pc:sldMk cId="3921290767" sldId="320"/>
            <ac:spMk id="2" creationId="{44282D60-1DA0-42A0-B4E4-61C5C4ABD149}"/>
          </ac:spMkLst>
        </pc:spChg>
        <pc:spChg chg="mod ord">
          <ac:chgData name="Mari Turos" userId="6b4f8cbd-48a1-49aa-bd28-389d9234375c" providerId="ADAL" clId="{6C473D7D-1815-4893-96FA-575A208970EB}" dt="2022-10-04T10:38:49" v="896" actId="14100"/>
          <ac:spMkLst>
            <pc:docMk/>
            <pc:sldMk cId="3921290767" sldId="320"/>
            <ac:spMk id="3" creationId="{D0F9E3F4-D4A7-46B2-BCA4-DED8CC6C610E}"/>
          </ac:spMkLst>
        </pc:spChg>
        <pc:spChg chg="del">
          <ac:chgData name="Mari Turos" userId="6b4f8cbd-48a1-49aa-bd28-389d9234375c" providerId="ADAL" clId="{6C473D7D-1815-4893-96FA-575A208970EB}" dt="2022-10-04T09:43:31.462" v="151" actId="478"/>
          <ac:spMkLst>
            <pc:docMk/>
            <pc:sldMk cId="3921290767" sldId="320"/>
            <ac:spMk id="4" creationId="{0A21C647-BAAE-4CEB-A1C6-FC262285F652}"/>
          </ac:spMkLst>
        </pc:spChg>
      </pc:sldChg>
      <pc:sldChg chg="delSp modSp del mod">
        <pc:chgData name="Mari Turos" userId="6b4f8cbd-48a1-49aa-bd28-389d9234375c" providerId="ADAL" clId="{6C473D7D-1815-4893-96FA-575A208970EB}" dt="2022-10-14T12:19:16.594" v="1235" actId="2696"/>
        <pc:sldMkLst>
          <pc:docMk/>
          <pc:sldMk cId="653566123" sldId="338"/>
        </pc:sldMkLst>
        <pc:spChg chg="mod">
          <ac:chgData name="Mari Turos" userId="6b4f8cbd-48a1-49aa-bd28-389d9234375c" providerId="ADAL" clId="{6C473D7D-1815-4893-96FA-575A208970EB}" dt="2022-10-04T09:30:11.628" v="0" actId="20577"/>
          <ac:spMkLst>
            <pc:docMk/>
            <pc:sldMk cId="653566123" sldId="338"/>
            <ac:spMk id="3" creationId="{B54B2681-9E14-4928-AC30-200AE000AC81}"/>
          </ac:spMkLst>
        </pc:spChg>
        <pc:spChg chg="del">
          <ac:chgData name="Mari Turos" userId="6b4f8cbd-48a1-49aa-bd28-389d9234375c" providerId="ADAL" clId="{6C473D7D-1815-4893-96FA-575A208970EB}" dt="2022-10-04T09:30:18.678" v="1" actId="478"/>
          <ac:spMkLst>
            <pc:docMk/>
            <pc:sldMk cId="653566123" sldId="338"/>
            <ac:spMk id="4" creationId="{7E20FB89-7476-477F-AA2F-861914B9209E}"/>
          </ac:spMkLst>
        </pc:spChg>
        <pc:spChg chg="mod">
          <ac:chgData name="Mari Turos" userId="6b4f8cbd-48a1-49aa-bd28-389d9234375c" providerId="ADAL" clId="{6C473D7D-1815-4893-96FA-575A208970EB}" dt="2022-10-14T11:35:33.119" v="1234" actId="6549"/>
          <ac:spMkLst>
            <pc:docMk/>
            <pc:sldMk cId="653566123" sldId="338"/>
            <ac:spMk id="8" creationId="{0960D03C-EBF0-4CD5-B293-A26D197B0AB3}"/>
          </ac:spMkLst>
        </pc:spChg>
      </pc:sldChg>
      <pc:sldChg chg="addSp delSp modSp mod modClrScheme chgLayout">
        <pc:chgData name="Mari Turos" userId="6b4f8cbd-48a1-49aa-bd28-389d9234375c" providerId="ADAL" clId="{6C473D7D-1815-4893-96FA-575A208970EB}" dt="2022-10-04T10:43:46.879" v="1047" actId="1036"/>
        <pc:sldMkLst>
          <pc:docMk/>
          <pc:sldMk cId="3973898161" sldId="417"/>
        </pc:sldMkLst>
        <pc:spChg chg="mod ord">
          <ac:chgData name="Mari Turos" userId="6b4f8cbd-48a1-49aa-bd28-389d9234375c" providerId="ADAL" clId="{6C473D7D-1815-4893-96FA-575A208970EB}" dt="2022-10-04T10:43:46.879" v="1047" actId="1036"/>
          <ac:spMkLst>
            <pc:docMk/>
            <pc:sldMk cId="3973898161" sldId="417"/>
            <ac:spMk id="2" creationId="{AADC6A7A-CE1C-4D63-942D-3A530032DD4B}"/>
          </ac:spMkLst>
        </pc:spChg>
        <pc:spChg chg="add del mod ord">
          <ac:chgData name="Mari Turos" userId="6b4f8cbd-48a1-49aa-bd28-389d9234375c" providerId="ADAL" clId="{6C473D7D-1815-4893-96FA-575A208970EB}" dt="2022-10-04T10:43:35.699" v="992" actId="478"/>
          <ac:spMkLst>
            <pc:docMk/>
            <pc:sldMk cId="3973898161" sldId="417"/>
            <ac:spMk id="3" creationId="{BBD5614A-C997-45FA-8DEA-00FD97CD1C8F}"/>
          </ac:spMkLst>
        </pc:spChg>
      </pc:sldChg>
      <pc:sldChg chg="delSp modSp mod modClrScheme chgLayout">
        <pc:chgData name="Mari Turos" userId="6b4f8cbd-48a1-49aa-bd28-389d9234375c" providerId="ADAL" clId="{6C473D7D-1815-4893-96FA-575A208970EB}" dt="2022-10-04T10:38:12.801" v="876" actId="20577"/>
        <pc:sldMkLst>
          <pc:docMk/>
          <pc:sldMk cId="498888328" sldId="419"/>
        </pc:sldMkLst>
        <pc:spChg chg="mod ord">
          <ac:chgData name="Mari Turos" userId="6b4f8cbd-48a1-49aa-bd28-389d9234375c" providerId="ADAL" clId="{6C473D7D-1815-4893-96FA-575A208970EB}" dt="2022-10-04T10:38:03.913" v="873" actId="14100"/>
          <ac:spMkLst>
            <pc:docMk/>
            <pc:sldMk cId="498888328" sldId="419"/>
            <ac:spMk id="2" creationId="{E4D3FECE-54F9-448F-A616-8A93391C79A3}"/>
          </ac:spMkLst>
        </pc:spChg>
        <pc:spChg chg="mod ord">
          <ac:chgData name="Mari Turos" userId="6b4f8cbd-48a1-49aa-bd28-389d9234375c" providerId="ADAL" clId="{6C473D7D-1815-4893-96FA-575A208970EB}" dt="2022-10-04T10:38:12.801" v="876" actId="20577"/>
          <ac:spMkLst>
            <pc:docMk/>
            <pc:sldMk cId="498888328" sldId="419"/>
            <ac:spMk id="3" creationId="{F955AEF4-3BFB-414F-9BFE-08D332B1A4E7}"/>
          </ac:spMkLst>
        </pc:spChg>
        <pc:spChg chg="del">
          <ac:chgData name="Mari Turos" userId="6b4f8cbd-48a1-49aa-bd28-389d9234375c" providerId="ADAL" clId="{6C473D7D-1815-4893-96FA-575A208970EB}" dt="2022-10-04T09:32:23.864" v="8" actId="478"/>
          <ac:spMkLst>
            <pc:docMk/>
            <pc:sldMk cId="498888328" sldId="419"/>
            <ac:spMk id="4" creationId="{8702F5B1-35DF-43D9-A878-EDF323758A33}"/>
          </ac:spMkLst>
        </pc:spChg>
      </pc:sldChg>
      <pc:sldChg chg="delSp modSp mod setBg modClrScheme chgLayout">
        <pc:chgData name="Mari Turos" userId="6b4f8cbd-48a1-49aa-bd28-389d9234375c" providerId="ADAL" clId="{6C473D7D-1815-4893-96FA-575A208970EB}" dt="2022-10-04T10:37:34.314" v="871" actId="1038"/>
        <pc:sldMkLst>
          <pc:docMk/>
          <pc:sldMk cId="1325913392" sldId="422"/>
        </pc:sldMkLst>
        <pc:spChg chg="mod ord">
          <ac:chgData name="Mari Turos" userId="6b4f8cbd-48a1-49aa-bd28-389d9234375c" providerId="ADAL" clId="{6C473D7D-1815-4893-96FA-575A208970EB}" dt="2022-10-04T10:37:34.314" v="871" actId="1038"/>
          <ac:spMkLst>
            <pc:docMk/>
            <pc:sldMk cId="1325913392" sldId="422"/>
            <ac:spMk id="2" creationId="{4EE9999D-79AF-4409-9EB0-08BEC624C5AD}"/>
          </ac:spMkLst>
        </pc:spChg>
        <pc:spChg chg="del">
          <ac:chgData name="Mari Turos" userId="6b4f8cbd-48a1-49aa-bd28-389d9234375c" providerId="ADAL" clId="{6C473D7D-1815-4893-96FA-575A208970EB}" dt="2022-10-04T09:44:13.767" v="153" actId="478"/>
          <ac:spMkLst>
            <pc:docMk/>
            <pc:sldMk cId="1325913392" sldId="422"/>
            <ac:spMk id="4" creationId="{CDB6406F-E638-426F-95F2-79A7D747E5B4}"/>
          </ac:spMkLst>
        </pc:spChg>
        <pc:spChg chg="mod">
          <ac:chgData name="Mari Turos" userId="6b4f8cbd-48a1-49aa-bd28-389d9234375c" providerId="ADAL" clId="{6C473D7D-1815-4893-96FA-575A208970EB}" dt="2022-10-04T10:36:52.920" v="847" actId="20577"/>
          <ac:spMkLst>
            <pc:docMk/>
            <pc:sldMk cId="1325913392" sldId="422"/>
            <ac:spMk id="6" creationId="{56ACD234-E931-41CD-8338-90F0D7D811F0}"/>
          </ac:spMkLst>
        </pc:spChg>
        <pc:spChg chg="mod">
          <ac:chgData name="Mari Turos" userId="6b4f8cbd-48a1-49aa-bd28-389d9234375c" providerId="ADAL" clId="{6C473D7D-1815-4893-96FA-575A208970EB}" dt="2022-10-04T10:36:46.930" v="846" actId="20577"/>
          <ac:spMkLst>
            <pc:docMk/>
            <pc:sldMk cId="1325913392" sldId="422"/>
            <ac:spMk id="7" creationId="{05FF8573-234C-4D81-A463-C72CEDFD38F5}"/>
          </ac:spMkLst>
        </pc:spChg>
      </pc:sldChg>
      <pc:sldChg chg="delSp modSp mod modClrScheme chgLayout">
        <pc:chgData name="Mari Turos" userId="6b4f8cbd-48a1-49aa-bd28-389d9234375c" providerId="ADAL" clId="{6C473D7D-1815-4893-96FA-575A208970EB}" dt="2022-10-04T10:33:35.999" v="798" actId="14100"/>
        <pc:sldMkLst>
          <pc:docMk/>
          <pc:sldMk cId="1791973670" sldId="425"/>
        </pc:sldMkLst>
        <pc:spChg chg="mod ord">
          <ac:chgData name="Mari Turos" userId="6b4f8cbd-48a1-49aa-bd28-389d9234375c" providerId="ADAL" clId="{6C473D7D-1815-4893-96FA-575A208970EB}" dt="2022-10-04T10:33:35.999" v="798" actId="14100"/>
          <ac:spMkLst>
            <pc:docMk/>
            <pc:sldMk cId="1791973670" sldId="425"/>
            <ac:spMk id="2" creationId="{16840D38-8375-479D-9D72-BB644D137F4A}"/>
          </ac:spMkLst>
        </pc:spChg>
        <pc:spChg chg="mod ord">
          <ac:chgData name="Mari Turos" userId="6b4f8cbd-48a1-49aa-bd28-389d9234375c" providerId="ADAL" clId="{6C473D7D-1815-4893-96FA-575A208970EB}" dt="2022-10-04T10:33:26.686" v="797" actId="700"/>
          <ac:spMkLst>
            <pc:docMk/>
            <pc:sldMk cId="1791973670" sldId="425"/>
            <ac:spMk id="3" creationId="{C4C23D2F-93A4-46F7-AAED-8CE70B8C5F0A}"/>
          </ac:spMkLst>
        </pc:spChg>
        <pc:spChg chg="del">
          <ac:chgData name="Mari Turos" userId="6b4f8cbd-48a1-49aa-bd28-389d9234375c" providerId="ADAL" clId="{6C473D7D-1815-4893-96FA-575A208970EB}" dt="2022-10-04T10:14:35.274" v="714" actId="478"/>
          <ac:spMkLst>
            <pc:docMk/>
            <pc:sldMk cId="1791973670" sldId="425"/>
            <ac:spMk id="4" creationId="{8719E647-DBC2-4D8F-A409-B9E9B6B85A51}"/>
          </ac:spMkLst>
        </pc:spChg>
      </pc:sldChg>
      <pc:sldChg chg="addSp delSp modSp mod modClrScheme chgLayout">
        <pc:chgData name="Mari Turos" userId="6b4f8cbd-48a1-49aa-bd28-389d9234375c" providerId="ADAL" clId="{6C473D7D-1815-4893-96FA-575A208970EB}" dt="2022-10-04T10:42:18.837" v="964" actId="20577"/>
        <pc:sldMkLst>
          <pc:docMk/>
          <pc:sldMk cId="2211911243" sldId="428"/>
        </pc:sldMkLst>
        <pc:spChg chg="mod ord">
          <ac:chgData name="Mari Turos" userId="6b4f8cbd-48a1-49aa-bd28-389d9234375c" providerId="ADAL" clId="{6C473D7D-1815-4893-96FA-575A208970EB}" dt="2022-10-04T10:42:18.837" v="964" actId="20577"/>
          <ac:spMkLst>
            <pc:docMk/>
            <pc:sldMk cId="2211911243" sldId="428"/>
            <ac:spMk id="2" creationId="{DCE81311-5709-471C-9CE7-B5D91A893374}"/>
          </ac:spMkLst>
        </pc:spChg>
        <pc:spChg chg="mod ord">
          <ac:chgData name="Mari Turos" userId="6b4f8cbd-48a1-49aa-bd28-389d9234375c" providerId="ADAL" clId="{6C473D7D-1815-4893-96FA-575A208970EB}" dt="2022-10-04T10:42:14.292" v="959" actId="20577"/>
          <ac:spMkLst>
            <pc:docMk/>
            <pc:sldMk cId="2211911243" sldId="428"/>
            <ac:spMk id="3" creationId="{96878F41-C68A-46F0-AD4A-3EAB02035819}"/>
          </ac:spMkLst>
        </pc:spChg>
        <pc:spChg chg="del">
          <ac:chgData name="Mari Turos" userId="6b4f8cbd-48a1-49aa-bd28-389d9234375c" providerId="ADAL" clId="{6C473D7D-1815-4893-96FA-575A208970EB}" dt="2022-10-04T09:33:33" v="15" actId="478"/>
          <ac:spMkLst>
            <pc:docMk/>
            <pc:sldMk cId="2211911243" sldId="428"/>
            <ac:spMk id="4" creationId="{89BA335F-DF97-4CE4-BC1B-888EE8EE8D4F}"/>
          </ac:spMkLst>
        </pc:spChg>
        <pc:spChg chg="add mod">
          <ac:chgData name="Mari Turos" userId="6b4f8cbd-48a1-49aa-bd28-389d9234375c" providerId="ADAL" clId="{6C473D7D-1815-4893-96FA-575A208970EB}" dt="2022-10-04T10:41:57.545" v="956"/>
          <ac:spMkLst>
            <pc:docMk/>
            <pc:sldMk cId="2211911243" sldId="428"/>
            <ac:spMk id="6" creationId="{DBF307B4-6EE3-4E9A-96D0-467BA9F8F327}"/>
          </ac:spMkLst>
        </pc:spChg>
        <pc:picChg chg="add mod">
          <ac:chgData name="Mari Turos" userId="6b4f8cbd-48a1-49aa-bd28-389d9234375c" providerId="ADAL" clId="{6C473D7D-1815-4893-96FA-575A208970EB}" dt="2022-10-04T10:41:57.545" v="956"/>
          <ac:picMkLst>
            <pc:docMk/>
            <pc:sldMk cId="2211911243" sldId="428"/>
            <ac:picMk id="5" creationId="{0637585B-7B21-4238-96D8-96D50FFC757F}"/>
          </ac:picMkLst>
        </pc:picChg>
      </pc:sldChg>
      <pc:sldChg chg="addSp delSp modSp mod modClrScheme chgLayout">
        <pc:chgData name="Mari Turos" userId="6b4f8cbd-48a1-49aa-bd28-389d9234375c" providerId="ADAL" clId="{6C473D7D-1815-4893-96FA-575A208970EB}" dt="2022-10-06T10:57:38.609" v="1119" actId="1076"/>
        <pc:sldMkLst>
          <pc:docMk/>
          <pc:sldMk cId="1508113778" sldId="633"/>
        </pc:sldMkLst>
        <pc:spChg chg="del mod">
          <ac:chgData name="Mari Turos" userId="6b4f8cbd-48a1-49aa-bd28-389d9234375c" providerId="ADAL" clId="{6C473D7D-1815-4893-96FA-575A208970EB}" dt="2022-10-04T10:25:25.569" v="765" actId="478"/>
          <ac:spMkLst>
            <pc:docMk/>
            <pc:sldMk cId="1508113778" sldId="633"/>
            <ac:spMk id="2" creationId="{6902181B-B210-4419-9C1B-D1EE9D197DED}"/>
          </ac:spMkLst>
        </pc:spChg>
        <pc:spChg chg="mod ord">
          <ac:chgData name="Mari Turos" userId="6b4f8cbd-48a1-49aa-bd28-389d9234375c" providerId="ADAL" clId="{6C473D7D-1815-4893-96FA-575A208970EB}" dt="2022-10-04T10:31:21.513" v="774" actId="14100"/>
          <ac:spMkLst>
            <pc:docMk/>
            <pc:sldMk cId="1508113778" sldId="633"/>
            <ac:spMk id="3" creationId="{5B76AE10-599D-428C-963F-4D9D066450C0}"/>
          </ac:spMkLst>
        </pc:spChg>
        <pc:spChg chg="add mod">
          <ac:chgData name="Mari Turos" userId="6b4f8cbd-48a1-49aa-bd28-389d9234375c" providerId="ADAL" clId="{6C473D7D-1815-4893-96FA-575A208970EB}" dt="2022-10-06T10:57:38.609" v="1119" actId="1076"/>
          <ac:spMkLst>
            <pc:docMk/>
            <pc:sldMk cId="1508113778" sldId="633"/>
            <ac:spMk id="4" creationId="{7542D8D0-6C5D-43E8-A61A-E3331600C76F}"/>
          </ac:spMkLst>
        </pc:spChg>
        <pc:spChg chg="add del mod">
          <ac:chgData name="Mari Turos" userId="6b4f8cbd-48a1-49aa-bd28-389d9234375c" providerId="ADAL" clId="{6C473D7D-1815-4893-96FA-575A208970EB}" dt="2022-10-04T10:25:28.479" v="766" actId="478"/>
          <ac:spMkLst>
            <pc:docMk/>
            <pc:sldMk cId="1508113778" sldId="633"/>
            <ac:spMk id="6" creationId="{2E80197D-6E8B-4EDC-AAEA-DB71688C5D8E}"/>
          </ac:spMkLst>
        </pc:spChg>
      </pc:sldChg>
      <pc:sldChg chg="addSp delSp modSp mod modClrScheme delCm modCm chgLayout">
        <pc:chgData name="Mari Turos" userId="6b4f8cbd-48a1-49aa-bd28-389d9234375c" providerId="ADAL" clId="{6C473D7D-1815-4893-96FA-575A208970EB}" dt="2022-10-04T10:44:38.019" v="1118" actId="20577"/>
        <pc:sldMkLst>
          <pc:docMk/>
          <pc:sldMk cId="2397231035" sldId="635"/>
        </pc:sldMkLst>
        <pc:spChg chg="mod ord">
          <ac:chgData name="Mari Turos" userId="6b4f8cbd-48a1-49aa-bd28-389d9234375c" providerId="ADAL" clId="{6C473D7D-1815-4893-96FA-575A208970EB}" dt="2022-10-04T10:44:38.019" v="1118" actId="20577"/>
          <ac:spMkLst>
            <pc:docMk/>
            <pc:sldMk cId="2397231035" sldId="635"/>
            <ac:spMk id="2" creationId="{AADC6A7A-CE1C-4D63-942D-3A530032DD4B}"/>
          </ac:spMkLst>
        </pc:spChg>
        <pc:spChg chg="add del mod ord">
          <ac:chgData name="Mari Turos" userId="6b4f8cbd-48a1-49aa-bd28-389d9234375c" providerId="ADAL" clId="{6C473D7D-1815-4893-96FA-575A208970EB}" dt="2022-10-04T10:44:13.390" v="1051" actId="478"/>
          <ac:spMkLst>
            <pc:docMk/>
            <pc:sldMk cId="2397231035" sldId="635"/>
            <ac:spMk id="3" creationId="{4D176AA2-F6F0-44B2-85B9-B0D1D3493376}"/>
          </ac:spMkLst>
        </pc:spChg>
      </pc:sldChg>
      <pc:sldChg chg="modSp mod modClrScheme chgLayout">
        <pc:chgData name="Mari Turos" userId="6b4f8cbd-48a1-49aa-bd28-389d9234375c" providerId="ADAL" clId="{6C473D7D-1815-4893-96FA-575A208970EB}" dt="2022-10-04T10:44:01.996" v="1049" actId="14100"/>
        <pc:sldMkLst>
          <pc:docMk/>
          <pc:sldMk cId="2885165121" sldId="636"/>
        </pc:sldMkLst>
        <pc:spChg chg="mod ord">
          <ac:chgData name="Mari Turos" userId="6b4f8cbd-48a1-49aa-bd28-389d9234375c" providerId="ADAL" clId="{6C473D7D-1815-4893-96FA-575A208970EB}" dt="2022-10-04T10:44:01.996" v="1049" actId="14100"/>
          <ac:spMkLst>
            <pc:docMk/>
            <pc:sldMk cId="2885165121" sldId="636"/>
            <ac:spMk id="2" creationId="{83B6923A-D08B-4D64-9123-E6B4669AD65B}"/>
          </ac:spMkLst>
        </pc:spChg>
      </pc:sldChg>
      <pc:sldChg chg="addSp delSp modSp mod setBg modClrScheme chgLayout">
        <pc:chgData name="Mari Turos" userId="6b4f8cbd-48a1-49aa-bd28-389d9234375c" providerId="ADAL" clId="{6C473D7D-1815-4893-96FA-575A208970EB}" dt="2022-10-04T10:32:28.524" v="793"/>
        <pc:sldMkLst>
          <pc:docMk/>
          <pc:sldMk cId="519948247" sldId="637"/>
        </pc:sldMkLst>
        <pc:spChg chg="add del mod ord">
          <ac:chgData name="Mari Turos" userId="6b4f8cbd-48a1-49aa-bd28-389d9234375c" providerId="ADAL" clId="{6C473D7D-1815-4893-96FA-575A208970EB}" dt="2022-10-04T10:31:43.197" v="776" actId="478"/>
          <ac:spMkLst>
            <pc:docMk/>
            <pc:sldMk cId="519948247" sldId="637"/>
            <ac:spMk id="2" creationId="{E84668CD-3955-493F-8F20-40FB406A96CF}"/>
          </ac:spMkLst>
        </pc:spChg>
        <pc:spChg chg="add del">
          <ac:chgData name="Mari Turos" userId="6b4f8cbd-48a1-49aa-bd28-389d9234375c" providerId="ADAL" clId="{6C473D7D-1815-4893-96FA-575A208970EB}" dt="2022-10-04T10:24:23.728" v="760" actId="478"/>
          <ac:spMkLst>
            <pc:docMk/>
            <pc:sldMk cId="519948247" sldId="637"/>
            <ac:spMk id="4" creationId="{CDB6406F-E638-426F-95F2-79A7D747E5B4}"/>
          </ac:spMkLst>
        </pc:spChg>
        <pc:spChg chg="mod">
          <ac:chgData name="Mari Turos" userId="6b4f8cbd-48a1-49aa-bd28-389d9234375c" providerId="ADAL" clId="{6C473D7D-1815-4893-96FA-575A208970EB}" dt="2022-10-04T10:31:52.923" v="780" actId="20577"/>
          <ac:spMkLst>
            <pc:docMk/>
            <pc:sldMk cId="519948247" sldId="637"/>
            <ac:spMk id="6" creationId="{56ACD234-E931-41CD-8338-90F0D7D811F0}"/>
          </ac:spMkLst>
        </pc:spChg>
        <pc:spChg chg="mod">
          <ac:chgData name="Mari Turos" userId="6b4f8cbd-48a1-49aa-bd28-389d9234375c" providerId="ADAL" clId="{6C473D7D-1815-4893-96FA-575A208970EB}" dt="2022-10-04T10:32:17.562" v="792" actId="1035"/>
          <ac:spMkLst>
            <pc:docMk/>
            <pc:sldMk cId="519948247" sldId="637"/>
            <ac:spMk id="8" creationId="{FE601EC2-B7F7-4A4C-925D-F071707BDF14}"/>
          </ac:spMkLst>
        </pc:spChg>
      </pc:sldChg>
      <pc:sldChg chg="addSp delSp modSp mod modClrScheme chgLayout modNotesTx">
        <pc:chgData name="Mari Turos" userId="6b4f8cbd-48a1-49aa-bd28-389d9234375c" providerId="ADAL" clId="{6C473D7D-1815-4893-96FA-575A208970EB}" dt="2022-11-09T14:49:48.503" v="1395" actId="1036"/>
        <pc:sldMkLst>
          <pc:docMk/>
          <pc:sldMk cId="3591466116" sldId="638"/>
        </pc:sldMkLst>
        <pc:spChg chg="mod ord">
          <ac:chgData name="Mari Turos" userId="6b4f8cbd-48a1-49aa-bd28-389d9234375c" providerId="ADAL" clId="{6C473D7D-1815-4893-96FA-575A208970EB}" dt="2022-11-09T14:49:48.503" v="1395" actId="1036"/>
          <ac:spMkLst>
            <pc:docMk/>
            <pc:sldMk cId="3591466116" sldId="638"/>
            <ac:spMk id="2" creationId="{B6CF3EB7-D04C-4DF7-B4A7-9CE08CA7AAE5}"/>
          </ac:spMkLst>
        </pc:spChg>
        <pc:spChg chg="mod ord">
          <ac:chgData name="Mari Turos" userId="6b4f8cbd-48a1-49aa-bd28-389d9234375c" providerId="ADAL" clId="{6C473D7D-1815-4893-96FA-575A208970EB}" dt="2022-11-09T14:49:48.503" v="1395" actId="1036"/>
          <ac:spMkLst>
            <pc:docMk/>
            <pc:sldMk cId="3591466116" sldId="638"/>
            <ac:spMk id="3" creationId="{950A6807-6264-4D04-A56A-CDFDB543A193}"/>
          </ac:spMkLst>
        </pc:spChg>
        <pc:spChg chg="del">
          <ac:chgData name="Mari Turos" userId="6b4f8cbd-48a1-49aa-bd28-389d9234375c" providerId="ADAL" clId="{6C473D7D-1815-4893-96FA-575A208970EB}" dt="2022-10-04T09:46:37.978" v="164" actId="478"/>
          <ac:spMkLst>
            <pc:docMk/>
            <pc:sldMk cId="3591466116" sldId="638"/>
            <ac:spMk id="4" creationId="{38B19EE4-C2EE-4A19-9895-42BC726D1258}"/>
          </ac:spMkLst>
        </pc:spChg>
        <pc:spChg chg="del">
          <ac:chgData name="Mari Turos" userId="6b4f8cbd-48a1-49aa-bd28-389d9234375c" providerId="ADAL" clId="{6C473D7D-1815-4893-96FA-575A208970EB}" dt="2022-10-04T09:46:34.251" v="163" actId="478"/>
          <ac:spMkLst>
            <pc:docMk/>
            <pc:sldMk cId="3591466116" sldId="638"/>
            <ac:spMk id="5" creationId="{6B14264E-445F-4976-BE12-8A1CE825CB28}"/>
          </ac:spMkLst>
        </pc:spChg>
        <pc:spChg chg="add mod">
          <ac:chgData name="Mari Turos" userId="6b4f8cbd-48a1-49aa-bd28-389d9234375c" providerId="ADAL" clId="{6C473D7D-1815-4893-96FA-575A208970EB}" dt="2022-11-09T14:49:25.338" v="1383" actId="1037"/>
          <ac:spMkLst>
            <pc:docMk/>
            <pc:sldMk cId="3591466116" sldId="638"/>
            <ac:spMk id="6" creationId="{CE8DF4D8-A052-4FFE-BEA4-73AB528D7263}"/>
          </ac:spMkLst>
        </pc:spChg>
      </pc:sldChg>
      <pc:sldChg chg="delSp modSp mod modClrScheme chgLayout">
        <pc:chgData name="Mari Turos" userId="6b4f8cbd-48a1-49aa-bd28-389d9234375c" providerId="ADAL" clId="{6C473D7D-1815-4893-96FA-575A208970EB}" dt="2022-10-04T10:33:48.976" v="799" actId="700"/>
        <pc:sldMkLst>
          <pc:docMk/>
          <pc:sldMk cId="3205262288" sldId="639"/>
        </pc:sldMkLst>
        <pc:spChg chg="del mod">
          <ac:chgData name="Mari Turos" userId="6b4f8cbd-48a1-49aa-bd28-389d9234375c" providerId="ADAL" clId="{6C473D7D-1815-4893-96FA-575A208970EB}" dt="2022-10-04T09:57:23.815" v="359" actId="478"/>
          <ac:spMkLst>
            <pc:docMk/>
            <pc:sldMk cId="3205262288" sldId="639"/>
            <ac:spMk id="2" creationId="{52BCCEBF-8880-41D2-8418-1F25BC5C1994}"/>
          </ac:spMkLst>
        </pc:spChg>
        <pc:spChg chg="mod ord">
          <ac:chgData name="Mari Turos" userId="6b4f8cbd-48a1-49aa-bd28-389d9234375c" providerId="ADAL" clId="{6C473D7D-1815-4893-96FA-575A208970EB}" dt="2022-10-04T10:33:48.976" v="799" actId="700"/>
          <ac:spMkLst>
            <pc:docMk/>
            <pc:sldMk cId="3205262288" sldId="639"/>
            <ac:spMk id="3" creationId="{C3DE08D3-0789-4798-8B07-051DC524BA9C}"/>
          </ac:spMkLst>
        </pc:spChg>
        <pc:spChg chg="del">
          <ac:chgData name="Mari Turos" userId="6b4f8cbd-48a1-49aa-bd28-389d9234375c" providerId="ADAL" clId="{6C473D7D-1815-4893-96FA-575A208970EB}" dt="2022-10-04T09:57:14.357" v="357" actId="478"/>
          <ac:spMkLst>
            <pc:docMk/>
            <pc:sldMk cId="3205262288" sldId="639"/>
            <ac:spMk id="4" creationId="{AF48352B-3B28-400F-A221-1A93F9265FD8}"/>
          </ac:spMkLst>
        </pc:spChg>
        <pc:spChg chg="del">
          <ac:chgData name="Mari Turos" userId="6b4f8cbd-48a1-49aa-bd28-389d9234375c" providerId="ADAL" clId="{6C473D7D-1815-4893-96FA-575A208970EB}" dt="2022-10-04T09:57:10.596" v="356" actId="478"/>
          <ac:spMkLst>
            <pc:docMk/>
            <pc:sldMk cId="3205262288" sldId="639"/>
            <ac:spMk id="5" creationId="{BA2E922E-6328-46DB-9671-03C7BDEE3924}"/>
          </ac:spMkLst>
        </pc:spChg>
      </pc:sldChg>
      <pc:sldMasterChg chg="new del mod addSldLayout delSldLayout">
        <pc:chgData name="Mari Turos" userId="6b4f8cbd-48a1-49aa-bd28-389d9234375c" providerId="ADAL" clId="{6C473D7D-1815-4893-96FA-575A208970EB}" dt="2022-10-04T10:21:05.295" v="748" actId="6938"/>
        <pc:sldMasterMkLst>
          <pc:docMk/>
          <pc:sldMasterMk cId="911076720" sldId="2147483671"/>
        </pc:sldMasterMkLst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4052962984" sldId="2147483672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923645042" sldId="2147483673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4130674961" sldId="2147483674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3551046440" sldId="2147483675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2869726909" sldId="2147483676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1016405561" sldId="2147483677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1521906191" sldId="2147483678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2095156876" sldId="2147483679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2660793854" sldId="2147483680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4073268892" sldId="2147483681"/>
          </pc:sldLayoutMkLst>
        </pc:sldLayoutChg>
        <pc:sldLayoutChg chg="new del replId">
          <pc:chgData name="Mari Turos" userId="6b4f8cbd-48a1-49aa-bd28-389d9234375c" providerId="ADAL" clId="{6C473D7D-1815-4893-96FA-575A208970EB}" dt="2022-10-04T10:21:05.295" v="748" actId="6938"/>
          <pc:sldLayoutMkLst>
            <pc:docMk/>
            <pc:sldMasterMk cId="911076720" sldId="2147483671"/>
            <pc:sldLayoutMk cId="1405606426" sldId="2147483682"/>
          </pc:sldLayoutMkLst>
        </pc:sldLayoutChg>
      </pc:sldMasterChg>
      <pc:sldMasterChg chg="new del mod addSldLayout delSldLayout">
        <pc:chgData name="Mari Turos" userId="6b4f8cbd-48a1-49aa-bd28-389d9234375c" providerId="ADAL" clId="{6C473D7D-1815-4893-96FA-575A208970EB}" dt="2022-10-04T10:23:02.486" v="752" actId="6938"/>
        <pc:sldMasterMkLst>
          <pc:docMk/>
          <pc:sldMasterMk cId="2707649830" sldId="2147483671"/>
        </pc:sldMasterMkLst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3517717975" sldId="2147483672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1256746921" sldId="2147483673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2828819972" sldId="2147483674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2074718399" sldId="2147483675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3671074311" sldId="2147483676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3672765992" sldId="2147483677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3085342886" sldId="2147483678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822886027" sldId="2147483679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1922905671" sldId="2147483680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2168192877" sldId="2147483681"/>
          </pc:sldLayoutMkLst>
        </pc:sldLayoutChg>
        <pc:sldLayoutChg chg="new del replId">
          <pc:chgData name="Mari Turos" userId="6b4f8cbd-48a1-49aa-bd28-389d9234375c" providerId="ADAL" clId="{6C473D7D-1815-4893-96FA-575A208970EB}" dt="2022-10-04T10:23:02.486" v="752" actId="6938"/>
          <pc:sldLayoutMkLst>
            <pc:docMk/>
            <pc:sldMasterMk cId="2707649830" sldId="2147483671"/>
            <pc:sldLayoutMk cId="3666838693" sldId="2147483682"/>
          </pc:sldLayoutMkLst>
        </pc:sldLayoutChg>
      </pc:sldMasterChg>
      <pc:sldMasterChg chg="modSldLayout">
        <pc:chgData name="Mari Turos" userId="6b4f8cbd-48a1-49aa-bd28-389d9234375c" providerId="ADAL" clId="{6C473D7D-1815-4893-96FA-575A208970EB}" dt="2022-10-04T10:33:10.724" v="796" actId="478"/>
        <pc:sldMasterMkLst>
          <pc:docMk/>
          <pc:sldMasterMk cId="2367071769" sldId="2147483672"/>
        </pc:sldMasterMkLst>
        <pc:sldLayoutChg chg="delSp mod">
          <pc:chgData name="Mari Turos" userId="6b4f8cbd-48a1-49aa-bd28-389d9234375c" providerId="ADAL" clId="{6C473D7D-1815-4893-96FA-575A208970EB}" dt="2022-10-04T10:33:10.724" v="796" actId="478"/>
          <pc:sldLayoutMkLst>
            <pc:docMk/>
            <pc:sldMasterMk cId="2367071769" sldId="2147483648"/>
            <pc:sldLayoutMk cId="703932080" sldId="2147483681"/>
          </pc:sldLayoutMkLst>
          <pc:spChg chg="del">
            <ac:chgData name="Mari Turos" userId="6b4f8cbd-48a1-49aa-bd28-389d9234375c" providerId="ADAL" clId="{6C473D7D-1815-4893-96FA-575A208970EB}" dt="2022-10-04T10:33:10.724" v="796" actId="478"/>
            <ac:spMkLst>
              <pc:docMk/>
              <pc:sldMasterMk cId="2367071769" sldId="2147483648"/>
              <pc:sldLayoutMk cId="703932080" sldId="2147483681"/>
              <ac:spMk id="6" creationId="{00000000-0000-0000-0000-000000000000}"/>
            </ac:spMkLst>
          </pc:spChg>
        </pc:sldLayoutChg>
      </pc:sldMasterChg>
    </pc:docChg>
  </pc:docChgLst>
  <pc:docChgLst>
    <pc:chgData name="Mari Turos" userId="6b4f8cbd-48a1-49aa-bd28-389d9234375c" providerId="ADAL" clId="{378A480E-BFC1-4F57-817D-D9333DE3E512}"/>
    <pc:docChg chg="undo redo custSel addSld delSld modSld sldOrd">
      <pc:chgData name="Mari Turos" userId="6b4f8cbd-48a1-49aa-bd28-389d9234375c" providerId="ADAL" clId="{378A480E-BFC1-4F57-817D-D9333DE3E512}" dt="2022-05-20T13:14:07.576" v="10126" actId="255"/>
      <pc:docMkLst>
        <pc:docMk/>
      </pc:docMkLst>
      <pc:sldChg chg="del modNotesTx">
        <pc:chgData name="Mari Turos" userId="6b4f8cbd-48a1-49aa-bd28-389d9234375c" providerId="ADAL" clId="{378A480E-BFC1-4F57-817D-D9333DE3E512}" dt="2022-05-02T11:36:44.264" v="306" actId="2696"/>
        <pc:sldMkLst>
          <pc:docMk/>
          <pc:sldMk cId="3042911945" sldId="267"/>
        </pc:sldMkLst>
      </pc:sldChg>
      <pc:sldChg chg="delSp modSp mod modNotesTx">
        <pc:chgData name="Mari Turos" userId="6b4f8cbd-48a1-49aa-bd28-389d9234375c" providerId="ADAL" clId="{378A480E-BFC1-4F57-817D-D9333DE3E512}" dt="2022-05-03T10:35:51.450" v="5971" actId="1037"/>
        <pc:sldMkLst>
          <pc:docMk/>
          <pc:sldMk cId="1952506942" sldId="274"/>
        </pc:sldMkLst>
        <pc:spChg chg="mod">
          <ac:chgData name="Mari Turos" userId="6b4f8cbd-48a1-49aa-bd28-389d9234375c" providerId="ADAL" clId="{378A480E-BFC1-4F57-817D-D9333DE3E512}" dt="2022-05-02T16:54:10.937" v="4302" actId="1035"/>
          <ac:spMkLst>
            <pc:docMk/>
            <pc:sldMk cId="1952506942" sldId="274"/>
            <ac:spMk id="2" creationId="{A8CE47D4-059E-414A-B012-857DCDFA8538}"/>
          </ac:spMkLst>
        </pc:spChg>
        <pc:spChg chg="del">
          <ac:chgData name="Mari Turos" userId="6b4f8cbd-48a1-49aa-bd28-389d9234375c" providerId="ADAL" clId="{378A480E-BFC1-4F57-817D-D9333DE3E512}" dt="2022-05-02T16:54:14.936" v="4303" actId="478"/>
          <ac:spMkLst>
            <pc:docMk/>
            <pc:sldMk cId="1952506942" sldId="274"/>
            <ac:spMk id="4" creationId="{16A21615-B8F7-457C-A0BD-EA889726A96D}"/>
          </ac:spMkLst>
        </pc:spChg>
        <pc:picChg chg="mod">
          <ac:chgData name="Mari Turos" userId="6b4f8cbd-48a1-49aa-bd28-389d9234375c" providerId="ADAL" clId="{378A480E-BFC1-4F57-817D-D9333DE3E512}" dt="2022-05-02T16:57:45.717" v="4625" actId="1036"/>
          <ac:picMkLst>
            <pc:docMk/>
            <pc:sldMk cId="1952506942" sldId="274"/>
            <ac:picMk id="6" creationId="{C33A16AA-ECBF-4999-9C52-587241DC4DC6}"/>
          </ac:picMkLst>
        </pc:picChg>
        <pc:picChg chg="mod">
          <ac:chgData name="Mari Turos" userId="6b4f8cbd-48a1-49aa-bd28-389d9234375c" providerId="ADAL" clId="{378A480E-BFC1-4F57-817D-D9333DE3E512}" dt="2022-05-03T10:35:51.450" v="5971" actId="1037"/>
          <ac:picMkLst>
            <pc:docMk/>
            <pc:sldMk cId="1952506942" sldId="274"/>
            <ac:picMk id="7" creationId="{BBBAB983-7FE9-4683-96E3-01257E509BA4}"/>
          </ac:picMkLst>
        </pc:picChg>
        <pc:picChg chg="mod">
          <ac:chgData name="Mari Turos" userId="6b4f8cbd-48a1-49aa-bd28-389d9234375c" providerId="ADAL" clId="{378A480E-BFC1-4F57-817D-D9333DE3E512}" dt="2022-05-02T16:57:45.717" v="4625" actId="1036"/>
          <ac:picMkLst>
            <pc:docMk/>
            <pc:sldMk cId="1952506942" sldId="274"/>
            <ac:picMk id="8" creationId="{07908B47-8E76-4A7E-9C3F-EB9421DE5D50}"/>
          </ac:picMkLst>
        </pc:picChg>
      </pc:sldChg>
      <pc:sldChg chg="delSp modSp mod delCm">
        <pc:chgData name="Mari Turos" userId="6b4f8cbd-48a1-49aa-bd28-389d9234375c" providerId="ADAL" clId="{378A480E-BFC1-4F57-817D-D9333DE3E512}" dt="2022-05-04T08:30:16.246" v="7913" actId="1037"/>
        <pc:sldMkLst>
          <pc:docMk/>
          <pc:sldMk cId="4134222310" sldId="275"/>
        </pc:sldMkLst>
        <pc:spChg chg="mod">
          <ac:chgData name="Mari Turos" userId="6b4f8cbd-48a1-49aa-bd28-389d9234375c" providerId="ADAL" clId="{378A480E-BFC1-4F57-817D-D9333DE3E512}" dt="2022-05-02T15:03:23.621" v="3022" actId="1038"/>
          <ac:spMkLst>
            <pc:docMk/>
            <pc:sldMk cId="4134222310" sldId="275"/>
            <ac:spMk id="2" creationId="{9D2EFB2F-0D8F-4E61-BD2B-662EF56B9B63}"/>
          </ac:spMkLst>
        </pc:spChg>
        <pc:spChg chg="del">
          <ac:chgData name="Mari Turos" userId="6b4f8cbd-48a1-49aa-bd28-389d9234375c" providerId="ADAL" clId="{378A480E-BFC1-4F57-817D-D9333DE3E512}" dt="2022-05-02T14:45:51.627" v="2617" actId="478"/>
          <ac:spMkLst>
            <pc:docMk/>
            <pc:sldMk cId="4134222310" sldId="275"/>
            <ac:spMk id="4" creationId="{D0FC2D77-4924-46AE-B036-5CC7DE5504C1}"/>
          </ac:spMkLst>
        </pc:spChg>
        <pc:spChg chg="mod">
          <ac:chgData name="Mari Turos" userId="6b4f8cbd-48a1-49aa-bd28-389d9234375c" providerId="ADAL" clId="{378A480E-BFC1-4F57-817D-D9333DE3E512}" dt="2022-05-04T08:30:16.246" v="7913" actId="1037"/>
          <ac:spMkLst>
            <pc:docMk/>
            <pc:sldMk cId="4134222310" sldId="275"/>
            <ac:spMk id="6" creationId="{63BC9818-B37E-471A-BD11-22961D2F6AC1}"/>
          </ac:spMkLst>
        </pc:spChg>
        <pc:spChg chg="mod">
          <ac:chgData name="Mari Turos" userId="6b4f8cbd-48a1-49aa-bd28-389d9234375c" providerId="ADAL" clId="{378A480E-BFC1-4F57-817D-D9333DE3E512}" dt="2022-05-03T11:22:26.435" v="7022" actId="255"/>
          <ac:spMkLst>
            <pc:docMk/>
            <pc:sldMk cId="4134222310" sldId="275"/>
            <ac:spMk id="15" creationId="{BB924E4D-7271-45BF-8185-09E605E0B430}"/>
          </ac:spMkLst>
        </pc:spChg>
        <pc:picChg chg="mod">
          <ac:chgData name="Mari Turos" userId="6b4f8cbd-48a1-49aa-bd28-389d9234375c" providerId="ADAL" clId="{378A480E-BFC1-4F57-817D-D9333DE3E512}" dt="2022-05-04T08:29:53.890" v="7881" actId="1582"/>
          <ac:picMkLst>
            <pc:docMk/>
            <pc:sldMk cId="4134222310" sldId="275"/>
            <ac:picMk id="5" creationId="{3A93AD8B-6BCD-4389-8797-EBD21F9E99E0}"/>
          </ac:picMkLst>
        </pc:picChg>
        <pc:picChg chg="del mod">
          <ac:chgData name="Mari Turos" userId="6b4f8cbd-48a1-49aa-bd28-389d9234375c" providerId="ADAL" clId="{378A480E-BFC1-4F57-817D-D9333DE3E512}" dt="2022-05-02T14:48:54.586" v="2720" actId="478"/>
          <ac:picMkLst>
            <pc:docMk/>
            <pc:sldMk cId="4134222310" sldId="275"/>
            <ac:picMk id="13" creationId="{3E90322A-94D8-4662-9284-A7CA1BF741ED}"/>
          </ac:picMkLst>
        </pc:picChg>
      </pc:sldChg>
      <pc:sldChg chg="delSp modSp mod">
        <pc:chgData name="Mari Turos" userId="6b4f8cbd-48a1-49aa-bd28-389d9234375c" providerId="ADAL" clId="{378A480E-BFC1-4F57-817D-D9333DE3E512}" dt="2022-05-04T08:40:26.495" v="8062" actId="1036"/>
        <pc:sldMkLst>
          <pc:docMk/>
          <pc:sldMk cId="4007326122" sldId="276"/>
        </pc:sldMkLst>
        <pc:spChg chg="mod">
          <ac:chgData name="Mari Turos" userId="6b4f8cbd-48a1-49aa-bd28-389d9234375c" providerId="ADAL" clId="{378A480E-BFC1-4F57-817D-D9333DE3E512}" dt="2022-05-03T11:02:15.541" v="6504" actId="1036"/>
          <ac:spMkLst>
            <pc:docMk/>
            <pc:sldMk cId="4007326122" sldId="276"/>
            <ac:spMk id="2" creationId="{FEF44B5E-ABDE-4E5B-9EC5-4F741BA23ED3}"/>
          </ac:spMkLst>
        </pc:spChg>
        <pc:spChg chg="del">
          <ac:chgData name="Mari Turos" userId="6b4f8cbd-48a1-49aa-bd28-389d9234375c" providerId="ADAL" clId="{378A480E-BFC1-4F57-817D-D9333DE3E512}" dt="2022-05-02T17:13:40.988" v="5022" actId="478"/>
          <ac:spMkLst>
            <pc:docMk/>
            <pc:sldMk cId="4007326122" sldId="276"/>
            <ac:spMk id="4" creationId="{E7091498-B833-4928-8E28-62313095A4A8}"/>
          </ac:spMkLst>
        </pc:spChg>
        <pc:spChg chg="mod">
          <ac:chgData name="Mari Turos" userId="6b4f8cbd-48a1-49aa-bd28-389d9234375c" providerId="ADAL" clId="{378A480E-BFC1-4F57-817D-D9333DE3E512}" dt="2022-05-04T08:40:26.495" v="8062" actId="1036"/>
          <ac:spMkLst>
            <pc:docMk/>
            <pc:sldMk cId="4007326122" sldId="276"/>
            <ac:spMk id="6" creationId="{7646A11F-2D6A-43EE-BD6B-EDBA5D4876D4}"/>
          </ac:spMkLst>
        </pc:spChg>
        <pc:picChg chg="mod">
          <ac:chgData name="Mari Turos" userId="6b4f8cbd-48a1-49aa-bd28-389d9234375c" providerId="ADAL" clId="{378A480E-BFC1-4F57-817D-D9333DE3E512}" dt="2022-05-02T17:13:20.686" v="5020" actId="1035"/>
          <ac:picMkLst>
            <pc:docMk/>
            <pc:sldMk cId="4007326122" sldId="276"/>
            <ac:picMk id="9" creationId="{0D9021D7-9ACB-466B-B5A0-68DD6C76F4DF}"/>
          </ac:picMkLst>
        </pc:picChg>
      </pc:sldChg>
      <pc:sldChg chg="addSp delSp modSp mod addCm delCm modCm modNotesTx">
        <pc:chgData name="Mari Turos" userId="6b4f8cbd-48a1-49aa-bd28-389d9234375c" providerId="ADAL" clId="{378A480E-BFC1-4F57-817D-D9333DE3E512}" dt="2022-05-04T08:23:35.591" v="7751" actId="1592"/>
        <pc:sldMkLst>
          <pc:docMk/>
          <pc:sldMk cId="589180562" sldId="277"/>
        </pc:sldMkLst>
        <pc:spChg chg="mod">
          <ac:chgData name="Mari Turos" userId="6b4f8cbd-48a1-49aa-bd28-389d9234375c" providerId="ADAL" clId="{378A480E-BFC1-4F57-817D-D9333DE3E512}" dt="2022-05-03T11:24:04.121" v="7034" actId="1036"/>
          <ac:spMkLst>
            <pc:docMk/>
            <pc:sldMk cId="589180562" sldId="277"/>
            <ac:spMk id="2" creationId="{3E605EAB-2805-4805-A0A0-D2A3C3D79B3C}"/>
          </ac:spMkLst>
        </pc:spChg>
        <pc:spChg chg="del">
          <ac:chgData name="Mari Turos" userId="6b4f8cbd-48a1-49aa-bd28-389d9234375c" providerId="ADAL" clId="{378A480E-BFC1-4F57-817D-D9333DE3E512}" dt="2022-05-02T15:14:55.182" v="3297" actId="478"/>
          <ac:spMkLst>
            <pc:docMk/>
            <pc:sldMk cId="589180562" sldId="277"/>
            <ac:spMk id="4" creationId="{033ACB5D-DFF5-48F5-8725-92179E6C31B4}"/>
          </ac:spMkLst>
        </pc:spChg>
        <pc:spChg chg="add del mod">
          <ac:chgData name="Mari Turos" userId="6b4f8cbd-48a1-49aa-bd28-389d9234375c" providerId="ADAL" clId="{378A480E-BFC1-4F57-817D-D9333DE3E512}" dt="2022-05-02T15:14:25.471" v="3293" actId="478"/>
          <ac:spMkLst>
            <pc:docMk/>
            <pc:sldMk cId="589180562" sldId="277"/>
            <ac:spMk id="5" creationId="{50F43E1D-483F-4EBA-BFF2-06B92CA311E0}"/>
          </ac:spMkLst>
        </pc:spChg>
        <pc:spChg chg="add mod">
          <ac:chgData name="Mari Turos" userId="6b4f8cbd-48a1-49aa-bd28-389d9234375c" providerId="ADAL" clId="{378A480E-BFC1-4F57-817D-D9333DE3E512}" dt="2022-05-04T08:22:09.399" v="7738" actId="1037"/>
          <ac:spMkLst>
            <pc:docMk/>
            <pc:sldMk cId="589180562" sldId="277"/>
            <ac:spMk id="7" creationId="{5A1886EC-C441-4B9F-9A45-8094736EF2C8}"/>
          </ac:spMkLst>
        </pc:spChg>
        <pc:spChg chg="add mod">
          <ac:chgData name="Mari Turos" userId="6b4f8cbd-48a1-49aa-bd28-389d9234375c" providerId="ADAL" clId="{378A480E-BFC1-4F57-817D-D9333DE3E512}" dt="2022-05-04T08:22:04.479" v="7725" actId="1037"/>
          <ac:spMkLst>
            <pc:docMk/>
            <pc:sldMk cId="589180562" sldId="277"/>
            <ac:spMk id="9" creationId="{19B803EA-E053-4F3D-BB13-46D476F3B8FB}"/>
          </ac:spMkLst>
        </pc:spChg>
        <pc:spChg chg="add del mod">
          <ac:chgData name="Mari Turos" userId="6b4f8cbd-48a1-49aa-bd28-389d9234375c" providerId="ADAL" clId="{378A480E-BFC1-4F57-817D-D9333DE3E512}" dt="2022-05-02T15:14:46.026" v="3296" actId="478"/>
          <ac:spMkLst>
            <pc:docMk/>
            <pc:sldMk cId="589180562" sldId="277"/>
            <ac:spMk id="11" creationId="{19EC0D17-3895-45D7-8605-854E8367C82D}"/>
          </ac:spMkLst>
        </pc:spChg>
        <pc:picChg chg="del">
          <ac:chgData name="Mari Turos" userId="6b4f8cbd-48a1-49aa-bd28-389d9234375c" providerId="ADAL" clId="{378A480E-BFC1-4F57-817D-D9333DE3E512}" dt="2022-05-02T15:13:42.064" v="3257" actId="478"/>
          <ac:picMkLst>
            <pc:docMk/>
            <pc:sldMk cId="589180562" sldId="277"/>
            <ac:picMk id="6" creationId="{64E9EA32-A99C-4EC6-AC46-9139A8A1288F}"/>
          </ac:picMkLst>
        </pc:picChg>
        <pc:picChg chg="mod modCrop">
          <ac:chgData name="Mari Turos" userId="6b4f8cbd-48a1-49aa-bd28-389d9234375c" providerId="ADAL" clId="{378A480E-BFC1-4F57-817D-D9333DE3E512}" dt="2022-05-04T08:22:39.573" v="7748" actId="732"/>
          <ac:picMkLst>
            <pc:docMk/>
            <pc:sldMk cId="589180562" sldId="277"/>
            <ac:picMk id="8" creationId="{774763F2-0E42-434A-97C3-5542452DD670}"/>
          </ac:picMkLst>
        </pc:picChg>
        <pc:picChg chg="mod">
          <ac:chgData name="Mari Turos" userId="6b4f8cbd-48a1-49aa-bd28-389d9234375c" providerId="ADAL" clId="{378A480E-BFC1-4F57-817D-D9333DE3E512}" dt="2022-05-04T08:22:24.690" v="7747" actId="1076"/>
          <ac:picMkLst>
            <pc:docMk/>
            <pc:sldMk cId="589180562" sldId="277"/>
            <ac:picMk id="10" creationId="{276D6020-25EA-44F3-AA4B-C7EBA5678F9E}"/>
          </ac:picMkLst>
        </pc:picChg>
      </pc:sldChg>
      <pc:sldChg chg="addSp delSp modSp mod modClrScheme addCm modCm chgLayout modNotesTx">
        <pc:chgData name="Mari Turos" userId="6b4f8cbd-48a1-49aa-bd28-389d9234375c" providerId="ADAL" clId="{378A480E-BFC1-4F57-817D-D9333DE3E512}" dt="2022-05-02T15:55:21.070" v="3508" actId="1035"/>
        <pc:sldMkLst>
          <pc:docMk/>
          <pc:sldMk cId="1122106299" sldId="280"/>
        </pc:sldMkLst>
        <pc:spChg chg="mod">
          <ac:chgData name="Mari Turos" userId="6b4f8cbd-48a1-49aa-bd28-389d9234375c" providerId="ADAL" clId="{378A480E-BFC1-4F57-817D-D9333DE3E512}" dt="2022-05-02T15:54:57.394" v="3482" actId="1035"/>
          <ac:spMkLst>
            <pc:docMk/>
            <pc:sldMk cId="1122106299" sldId="280"/>
            <ac:spMk id="2" creationId="{3BD14F91-D2C6-4DAB-A208-CACEB2CD5C83}"/>
          </ac:spMkLst>
        </pc:spChg>
        <pc:spChg chg="del mod">
          <ac:chgData name="Mari Turos" userId="6b4f8cbd-48a1-49aa-bd28-389d9234375c" providerId="ADAL" clId="{378A480E-BFC1-4F57-817D-D9333DE3E512}" dt="2022-05-02T15:34:33.106" v="3417" actId="478"/>
          <ac:spMkLst>
            <pc:docMk/>
            <pc:sldMk cId="1122106299" sldId="280"/>
            <ac:spMk id="4" creationId="{8DAF8EA4-4C8C-46C2-B82B-97EE42F9A8C1}"/>
          </ac:spMkLst>
        </pc:spChg>
        <pc:spChg chg="add del mod">
          <ac:chgData name="Mari Turos" userId="6b4f8cbd-48a1-49aa-bd28-389d9234375c" providerId="ADAL" clId="{378A480E-BFC1-4F57-817D-D9333DE3E512}" dt="2022-05-02T15:52:45.387" v="3422" actId="478"/>
          <ac:spMkLst>
            <pc:docMk/>
            <pc:sldMk cId="1122106299" sldId="280"/>
            <ac:spMk id="8" creationId="{EE4D033C-D7D8-48D8-8D26-860985C3E854}"/>
          </ac:spMkLst>
        </pc:spChg>
        <pc:spChg chg="add del mod">
          <ac:chgData name="Mari Turos" userId="6b4f8cbd-48a1-49aa-bd28-389d9234375c" providerId="ADAL" clId="{378A480E-BFC1-4F57-817D-D9333DE3E512}" dt="2022-05-02T15:54:44.885" v="3465" actId="478"/>
          <ac:spMkLst>
            <pc:docMk/>
            <pc:sldMk cId="1122106299" sldId="280"/>
            <ac:spMk id="11" creationId="{1346980C-90EB-C1F6-23DD-F3E26A98930D}"/>
          </ac:spMkLst>
        </pc:spChg>
        <pc:spChg chg="add del mod">
          <ac:chgData name="Mari Turos" userId="6b4f8cbd-48a1-49aa-bd28-389d9234375c" providerId="ADAL" clId="{378A480E-BFC1-4F57-817D-D9333DE3E512}" dt="2022-05-02T15:54:51.570" v="3466" actId="478"/>
          <ac:spMkLst>
            <pc:docMk/>
            <pc:sldMk cId="1122106299" sldId="280"/>
            <ac:spMk id="13" creationId="{D4BACF54-1CD0-A82A-6731-CB5D577D3965}"/>
          </ac:spMkLst>
        </pc:spChg>
        <pc:picChg chg="add mod modCrop">
          <ac:chgData name="Mari Turos" userId="6b4f8cbd-48a1-49aa-bd28-389d9234375c" providerId="ADAL" clId="{378A480E-BFC1-4F57-817D-D9333DE3E512}" dt="2022-05-02T15:55:21.070" v="3508" actId="1035"/>
          <ac:picMkLst>
            <pc:docMk/>
            <pc:sldMk cId="1122106299" sldId="280"/>
            <ac:picMk id="5" creationId="{E5AF6BC5-12B8-4223-9F12-9E031B931569}"/>
          </ac:picMkLst>
        </pc:picChg>
        <pc:picChg chg="del mod ord">
          <ac:chgData name="Mari Turos" userId="6b4f8cbd-48a1-49aa-bd28-389d9234375c" providerId="ADAL" clId="{378A480E-BFC1-4F57-817D-D9333DE3E512}" dt="2022-05-02T15:52:41.797" v="3421" actId="478"/>
          <ac:picMkLst>
            <pc:docMk/>
            <pc:sldMk cId="1122106299" sldId="280"/>
            <ac:picMk id="6" creationId="{A1775C14-995E-4493-B625-C971C5B7155A}"/>
          </ac:picMkLst>
        </pc:picChg>
      </pc:sldChg>
      <pc:sldChg chg="addSp delSp modSp mod addCm modCm modNotesTx">
        <pc:chgData name="Mari Turos" userId="6b4f8cbd-48a1-49aa-bd28-389d9234375c" providerId="ADAL" clId="{378A480E-BFC1-4F57-817D-D9333DE3E512}" dt="2022-05-03T10:33:42.991" v="5876"/>
        <pc:sldMkLst>
          <pc:docMk/>
          <pc:sldMk cId="201515080" sldId="281"/>
        </pc:sldMkLst>
        <pc:spChg chg="mod">
          <ac:chgData name="Mari Turos" userId="6b4f8cbd-48a1-49aa-bd28-389d9234375c" providerId="ADAL" clId="{378A480E-BFC1-4F57-817D-D9333DE3E512}" dt="2022-05-02T16:04:58.748" v="3858" actId="20577"/>
          <ac:spMkLst>
            <pc:docMk/>
            <pc:sldMk cId="201515080" sldId="281"/>
            <ac:spMk id="2" creationId="{588284A9-B3B5-4D55-ADE8-FD23FA031C97}"/>
          </ac:spMkLst>
        </pc:spChg>
        <pc:spChg chg="del">
          <ac:chgData name="Mari Turos" userId="6b4f8cbd-48a1-49aa-bd28-389d9234375c" providerId="ADAL" clId="{378A480E-BFC1-4F57-817D-D9333DE3E512}" dt="2022-05-02T16:06:23.411" v="3937" actId="478"/>
          <ac:spMkLst>
            <pc:docMk/>
            <pc:sldMk cId="201515080" sldId="281"/>
            <ac:spMk id="4" creationId="{C66D4877-2E64-4FF5-8587-D12DF4B66DEC}"/>
          </ac:spMkLst>
        </pc:spChg>
        <pc:spChg chg="add del mod">
          <ac:chgData name="Mari Turos" userId="6b4f8cbd-48a1-49aa-bd28-389d9234375c" providerId="ADAL" clId="{378A480E-BFC1-4F57-817D-D9333DE3E512}" dt="2022-05-03T10:32:47.902" v="5874" actId="478"/>
          <ac:spMkLst>
            <pc:docMk/>
            <pc:sldMk cId="201515080" sldId="281"/>
            <ac:spMk id="5" creationId="{21E777B4-F6EA-44AF-9704-8A891936F153}"/>
          </ac:spMkLst>
        </pc:spChg>
        <pc:spChg chg="mod">
          <ac:chgData name="Mari Turos" userId="6b4f8cbd-48a1-49aa-bd28-389d9234375c" providerId="ADAL" clId="{378A480E-BFC1-4F57-817D-D9333DE3E512}" dt="2022-05-02T16:06:34.156" v="3950" actId="20577"/>
          <ac:spMkLst>
            <pc:docMk/>
            <pc:sldMk cId="201515080" sldId="281"/>
            <ac:spMk id="10" creationId="{096928A8-45A1-4737-A753-F4339AF13990}"/>
          </ac:spMkLst>
        </pc:spChg>
        <pc:picChg chg="del mod">
          <ac:chgData name="Mari Turos" userId="6b4f8cbd-48a1-49aa-bd28-389d9234375c" providerId="ADAL" clId="{378A480E-BFC1-4F57-817D-D9333DE3E512}" dt="2022-05-03T10:32:42.053" v="5873" actId="478"/>
          <ac:picMkLst>
            <pc:docMk/>
            <pc:sldMk cId="201515080" sldId="281"/>
            <ac:picMk id="6" creationId="{95C355A7-9DE1-4477-B94E-BB06F021EFCA}"/>
          </ac:picMkLst>
        </pc:picChg>
        <pc:picChg chg="mod">
          <ac:chgData name="Mari Turos" userId="6b4f8cbd-48a1-49aa-bd28-389d9234375c" providerId="ADAL" clId="{378A480E-BFC1-4F57-817D-D9333DE3E512}" dt="2022-05-02T16:04:34.431" v="3855" actId="1038"/>
          <ac:picMkLst>
            <pc:docMk/>
            <pc:sldMk cId="201515080" sldId="281"/>
            <ac:picMk id="7" creationId="{9F53D752-B580-4DA0-9CBB-7F3691A439E7}"/>
          </ac:picMkLst>
        </pc:picChg>
      </pc:sldChg>
      <pc:sldChg chg="delSp modSp mod addCm delCm modCm modNotesTx">
        <pc:chgData name="Mari Turos" userId="6b4f8cbd-48a1-49aa-bd28-389d9234375c" providerId="ADAL" clId="{378A480E-BFC1-4F57-817D-D9333DE3E512}" dt="2022-05-04T08:33:03.502" v="7928" actId="1582"/>
        <pc:sldMkLst>
          <pc:docMk/>
          <pc:sldMk cId="705064519" sldId="284"/>
        </pc:sldMkLst>
        <pc:spChg chg="del">
          <ac:chgData name="Mari Turos" userId="6b4f8cbd-48a1-49aa-bd28-389d9234375c" providerId="ADAL" clId="{378A480E-BFC1-4F57-817D-D9333DE3E512}" dt="2022-05-02T16:50:25.569" v="4234" actId="478"/>
          <ac:spMkLst>
            <pc:docMk/>
            <pc:sldMk cId="705064519" sldId="284"/>
            <ac:spMk id="4" creationId="{2DA3D873-2161-4AF2-A5D0-028EEF62AAC7}"/>
          </ac:spMkLst>
        </pc:spChg>
        <pc:spChg chg="mod">
          <ac:chgData name="Mari Turos" userId="6b4f8cbd-48a1-49aa-bd28-389d9234375c" providerId="ADAL" clId="{378A480E-BFC1-4F57-817D-D9333DE3E512}" dt="2022-05-03T10:35:16.689" v="5958" actId="1038"/>
          <ac:spMkLst>
            <pc:docMk/>
            <pc:sldMk cId="705064519" sldId="284"/>
            <ac:spMk id="14" creationId="{703A3B87-D8DC-4C29-BFB6-0C6E61CD9EF6}"/>
          </ac:spMkLst>
        </pc:spChg>
        <pc:picChg chg="mod">
          <ac:chgData name="Mari Turos" userId="6b4f8cbd-48a1-49aa-bd28-389d9234375c" providerId="ADAL" clId="{378A480E-BFC1-4F57-817D-D9333DE3E512}" dt="2022-05-04T08:33:03.502" v="7928" actId="1582"/>
          <ac:picMkLst>
            <pc:docMk/>
            <pc:sldMk cId="705064519" sldId="284"/>
            <ac:picMk id="6" creationId="{CA652A48-2CFA-4E19-AF28-93F52A966AD3}"/>
          </ac:picMkLst>
        </pc:picChg>
        <pc:picChg chg="mod">
          <ac:chgData name="Mari Turos" userId="6b4f8cbd-48a1-49aa-bd28-389d9234375c" providerId="ADAL" clId="{378A480E-BFC1-4F57-817D-D9333DE3E512}" dt="2022-05-04T08:33:03.502" v="7928" actId="1582"/>
          <ac:picMkLst>
            <pc:docMk/>
            <pc:sldMk cId="705064519" sldId="284"/>
            <ac:picMk id="7" creationId="{36475404-9170-4703-BFDF-815168ECF72C}"/>
          </ac:picMkLst>
        </pc:picChg>
      </pc:sldChg>
      <pc:sldChg chg="delSp modSp mod">
        <pc:chgData name="Mari Turos" userId="6b4f8cbd-48a1-49aa-bd28-389d9234375c" providerId="ADAL" clId="{378A480E-BFC1-4F57-817D-D9333DE3E512}" dt="2022-05-04T08:32:42.203" v="7927" actId="1582"/>
        <pc:sldMkLst>
          <pc:docMk/>
          <pc:sldMk cId="1735510171" sldId="293"/>
        </pc:sldMkLst>
        <pc:spChg chg="del">
          <ac:chgData name="Mari Turos" userId="6b4f8cbd-48a1-49aa-bd28-389d9234375c" providerId="ADAL" clId="{378A480E-BFC1-4F57-817D-D9333DE3E512}" dt="2022-05-02T16:48:45.173" v="4232" actId="478"/>
          <ac:spMkLst>
            <pc:docMk/>
            <pc:sldMk cId="1735510171" sldId="293"/>
            <ac:spMk id="6" creationId="{F5B58318-A20B-4F0B-844A-5118696D265B}"/>
          </ac:spMkLst>
        </pc:spChg>
        <pc:spChg chg="mod">
          <ac:chgData name="Mari Turos" userId="6b4f8cbd-48a1-49aa-bd28-389d9234375c" providerId="ADAL" clId="{378A480E-BFC1-4F57-817D-D9333DE3E512}" dt="2022-05-03T10:35:01.215" v="5946" actId="20577"/>
          <ac:spMkLst>
            <pc:docMk/>
            <pc:sldMk cId="1735510171" sldId="293"/>
            <ac:spMk id="26" creationId="{8CDA9314-E688-42CB-A055-772A35CD7BB7}"/>
          </ac:spMkLst>
        </pc:spChg>
        <pc:picChg chg="del mod">
          <ac:chgData name="Mari Turos" userId="6b4f8cbd-48a1-49aa-bd28-389d9234375c" providerId="ADAL" clId="{378A480E-BFC1-4F57-817D-D9333DE3E512}" dt="2022-05-02T16:48:17.899" v="4187" actId="478"/>
          <ac:picMkLst>
            <pc:docMk/>
            <pc:sldMk cId="1735510171" sldId="293"/>
            <ac:picMk id="27" creationId="{2B00D144-66FB-47D4-A6E0-05A55C5A48E1}"/>
          </ac:picMkLst>
        </pc:picChg>
        <pc:picChg chg="mod">
          <ac:chgData name="Mari Turos" userId="6b4f8cbd-48a1-49aa-bd28-389d9234375c" providerId="ADAL" clId="{378A480E-BFC1-4F57-817D-D9333DE3E512}" dt="2022-05-04T08:32:42.203" v="7927" actId="1582"/>
          <ac:picMkLst>
            <pc:docMk/>
            <pc:sldMk cId="1735510171" sldId="293"/>
            <ac:picMk id="28" creationId="{F5F79C1B-45F8-42C4-ACE7-7CCB89AE4F4E}"/>
          </ac:picMkLst>
        </pc:picChg>
      </pc:sldChg>
      <pc:sldChg chg="delSp modSp mod">
        <pc:chgData name="Mari Turos" userId="6b4f8cbd-48a1-49aa-bd28-389d9234375c" providerId="ADAL" clId="{378A480E-BFC1-4F57-817D-D9333DE3E512}" dt="2022-05-02T16:59:25.702" v="4681" actId="14100"/>
        <pc:sldMkLst>
          <pc:docMk/>
          <pc:sldMk cId="2246404223" sldId="295"/>
        </pc:sldMkLst>
        <pc:spChg chg="del">
          <ac:chgData name="Mari Turos" userId="6b4f8cbd-48a1-49aa-bd28-389d9234375c" providerId="ADAL" clId="{378A480E-BFC1-4F57-817D-D9333DE3E512}" dt="2022-05-02T16:58:42.583" v="4639" actId="478"/>
          <ac:spMkLst>
            <pc:docMk/>
            <pc:sldMk cId="2246404223" sldId="295"/>
            <ac:spMk id="4" creationId="{16A21615-B8F7-457C-A0BD-EA889726A96D}"/>
          </ac:spMkLst>
        </pc:spChg>
        <pc:picChg chg="mod">
          <ac:chgData name="Mari Turos" userId="6b4f8cbd-48a1-49aa-bd28-389d9234375c" providerId="ADAL" clId="{378A480E-BFC1-4F57-817D-D9333DE3E512}" dt="2022-05-02T16:59:25.702" v="4681" actId="14100"/>
          <ac:picMkLst>
            <pc:docMk/>
            <pc:sldMk cId="2246404223" sldId="295"/>
            <ac:picMk id="3" creationId="{22F193DC-5260-4BA4-AB53-8AB851AD815A}"/>
          </ac:picMkLst>
        </pc:picChg>
        <pc:picChg chg="mod">
          <ac:chgData name="Mari Turos" userId="6b4f8cbd-48a1-49aa-bd28-389d9234375c" providerId="ADAL" clId="{378A480E-BFC1-4F57-817D-D9333DE3E512}" dt="2022-05-02T16:59:09.246" v="4667" actId="1037"/>
          <ac:picMkLst>
            <pc:docMk/>
            <pc:sldMk cId="2246404223" sldId="295"/>
            <ac:picMk id="11" creationId="{3EB272E9-BD2D-4883-8F1F-C9FE2C0B9705}"/>
          </ac:picMkLst>
        </pc:picChg>
      </pc:sldChg>
      <pc:sldChg chg="delSp modSp mod addCm delCm modCm">
        <pc:chgData name="Mari Turos" userId="6b4f8cbd-48a1-49aa-bd28-389d9234375c" providerId="ADAL" clId="{378A480E-BFC1-4F57-817D-D9333DE3E512}" dt="2022-05-04T08:37:27.641" v="7978" actId="20577"/>
        <pc:sldMkLst>
          <pc:docMk/>
          <pc:sldMk cId="4110676136" sldId="298"/>
        </pc:sldMkLst>
        <pc:spChg chg="mod">
          <ac:chgData name="Mari Turos" userId="6b4f8cbd-48a1-49aa-bd28-389d9234375c" providerId="ADAL" clId="{378A480E-BFC1-4F57-817D-D9333DE3E512}" dt="2022-05-04T08:37:01.887" v="7967" actId="1036"/>
          <ac:spMkLst>
            <pc:docMk/>
            <pc:sldMk cId="4110676136" sldId="298"/>
            <ac:spMk id="2" creationId="{F28A089D-69A7-46F9-8F11-6F679DF00813}"/>
          </ac:spMkLst>
        </pc:spChg>
        <pc:spChg chg="del">
          <ac:chgData name="Mari Turos" userId="6b4f8cbd-48a1-49aa-bd28-389d9234375c" providerId="ADAL" clId="{378A480E-BFC1-4F57-817D-D9333DE3E512}" dt="2022-05-02T17:06:05.292" v="4879" actId="478"/>
          <ac:spMkLst>
            <pc:docMk/>
            <pc:sldMk cId="4110676136" sldId="298"/>
            <ac:spMk id="6" creationId="{810B5FCB-CE0B-47BF-8926-350DE2043405}"/>
          </ac:spMkLst>
        </pc:spChg>
        <pc:spChg chg="mod">
          <ac:chgData name="Mari Turos" userId="6b4f8cbd-48a1-49aa-bd28-389d9234375c" providerId="ADAL" clId="{378A480E-BFC1-4F57-817D-D9333DE3E512}" dt="2022-05-04T08:37:27.641" v="7978" actId="20577"/>
          <ac:spMkLst>
            <pc:docMk/>
            <pc:sldMk cId="4110676136" sldId="298"/>
            <ac:spMk id="13" creationId="{D475C92B-0300-486A-9219-9C5D7D5ADA54}"/>
          </ac:spMkLst>
        </pc:spChg>
        <pc:picChg chg="mod modCrop">
          <ac:chgData name="Mari Turos" userId="6b4f8cbd-48a1-49aa-bd28-389d9234375c" providerId="ADAL" clId="{378A480E-BFC1-4F57-817D-D9333DE3E512}" dt="2022-05-03T10:49:45.353" v="6179" actId="1036"/>
          <ac:picMkLst>
            <pc:docMk/>
            <pc:sldMk cId="4110676136" sldId="298"/>
            <ac:picMk id="11" creationId="{FE95AE2A-4197-4019-A8A5-E3F0FA3BCDDE}"/>
          </ac:picMkLst>
        </pc:picChg>
      </pc:sldChg>
      <pc:sldChg chg="delSp modSp mod">
        <pc:chgData name="Mari Turos" userId="6b4f8cbd-48a1-49aa-bd28-389d9234375c" providerId="ADAL" clId="{378A480E-BFC1-4F57-817D-D9333DE3E512}" dt="2022-05-03T11:12:12.728" v="6821" actId="255"/>
        <pc:sldMkLst>
          <pc:docMk/>
          <pc:sldMk cId="3565542003" sldId="300"/>
        </pc:sldMkLst>
        <pc:spChg chg="mod">
          <ac:chgData name="Mari Turos" userId="6b4f8cbd-48a1-49aa-bd28-389d9234375c" providerId="ADAL" clId="{378A480E-BFC1-4F57-817D-D9333DE3E512}" dt="2022-05-02T17:22:34.922" v="5496" actId="20577"/>
          <ac:spMkLst>
            <pc:docMk/>
            <pc:sldMk cId="3565542003" sldId="300"/>
            <ac:spMk id="2" creationId="{6902181B-B210-4419-9C1B-D1EE9D197DED}"/>
          </ac:spMkLst>
        </pc:spChg>
        <pc:spChg chg="mod">
          <ac:chgData name="Mari Turos" userId="6b4f8cbd-48a1-49aa-bd28-389d9234375c" providerId="ADAL" clId="{378A480E-BFC1-4F57-817D-D9333DE3E512}" dt="2022-05-03T11:12:12.728" v="6821" actId="255"/>
          <ac:spMkLst>
            <pc:docMk/>
            <pc:sldMk cId="3565542003" sldId="300"/>
            <ac:spMk id="3" creationId="{5B76AE10-599D-428C-963F-4D9D066450C0}"/>
          </ac:spMkLst>
        </pc:spChg>
        <pc:spChg chg="del">
          <ac:chgData name="Mari Turos" userId="6b4f8cbd-48a1-49aa-bd28-389d9234375c" providerId="ADAL" clId="{378A480E-BFC1-4F57-817D-D9333DE3E512}" dt="2022-05-02T17:22:58.122" v="5498" actId="478"/>
          <ac:spMkLst>
            <pc:docMk/>
            <pc:sldMk cId="3565542003" sldId="300"/>
            <ac:spMk id="4" creationId="{0DEA061E-7830-40F2-A115-C030273D54DE}"/>
          </ac:spMkLst>
        </pc:spChg>
      </pc:sldChg>
      <pc:sldChg chg="delSp modSp mod">
        <pc:chgData name="Mari Turos" userId="6b4f8cbd-48a1-49aa-bd28-389d9234375c" providerId="ADAL" clId="{378A480E-BFC1-4F57-817D-D9333DE3E512}" dt="2022-05-03T11:14:21.211" v="6901" actId="1038"/>
        <pc:sldMkLst>
          <pc:docMk/>
          <pc:sldMk cId="3406402638" sldId="309"/>
        </pc:sldMkLst>
        <pc:spChg chg="del">
          <ac:chgData name="Mari Turos" userId="6b4f8cbd-48a1-49aa-bd28-389d9234375c" providerId="ADAL" clId="{378A480E-BFC1-4F57-817D-D9333DE3E512}" dt="2022-05-02T17:15:57.066" v="5158" actId="478"/>
          <ac:spMkLst>
            <pc:docMk/>
            <pc:sldMk cId="3406402638" sldId="309"/>
            <ac:spMk id="5" creationId="{73824AE5-DF20-47AE-A37D-BF2A338C7E48}"/>
          </ac:spMkLst>
        </pc:spChg>
        <pc:spChg chg="mod">
          <ac:chgData name="Mari Turos" userId="6b4f8cbd-48a1-49aa-bd28-389d9234375c" providerId="ADAL" clId="{378A480E-BFC1-4F57-817D-D9333DE3E512}" dt="2022-05-03T11:14:21.211" v="6901" actId="1038"/>
          <ac:spMkLst>
            <pc:docMk/>
            <pc:sldMk cId="3406402638" sldId="309"/>
            <ac:spMk id="14" creationId="{217D44D4-636A-4A8E-808B-341B614BA4DE}"/>
          </ac:spMkLst>
        </pc:spChg>
        <pc:picChg chg="mod">
          <ac:chgData name="Mari Turos" userId="6b4f8cbd-48a1-49aa-bd28-389d9234375c" providerId="ADAL" clId="{378A480E-BFC1-4F57-817D-D9333DE3E512}" dt="2022-05-02T17:15:51.774" v="5157" actId="1035"/>
          <ac:picMkLst>
            <pc:docMk/>
            <pc:sldMk cId="3406402638" sldId="309"/>
            <ac:picMk id="3" creationId="{EBD5FEB2-16E8-40A3-B74B-C96F04FDB813}"/>
          </ac:picMkLst>
        </pc:picChg>
        <pc:picChg chg="mod">
          <ac:chgData name="Mari Turos" userId="6b4f8cbd-48a1-49aa-bd28-389d9234375c" providerId="ADAL" clId="{378A480E-BFC1-4F57-817D-D9333DE3E512}" dt="2022-05-02T17:15:30.837" v="5105" actId="1038"/>
          <ac:picMkLst>
            <pc:docMk/>
            <pc:sldMk cId="3406402638" sldId="309"/>
            <ac:picMk id="7" creationId="{9A9DF976-E7CA-4895-AC2B-C1DB33DB89C6}"/>
          </ac:picMkLst>
        </pc:picChg>
      </pc:sldChg>
      <pc:sldChg chg="delSp modSp del mod addCm delCm modCm">
        <pc:chgData name="Mari Turos" userId="6b4f8cbd-48a1-49aa-bd28-389d9234375c" providerId="ADAL" clId="{378A480E-BFC1-4F57-817D-D9333DE3E512}" dt="2022-05-04T08:23:01.079" v="7749" actId="2696"/>
        <pc:sldMkLst>
          <pc:docMk/>
          <pc:sldMk cId="1551081875" sldId="310"/>
        </pc:sldMkLst>
        <pc:spChg chg="mod">
          <ac:chgData name="Mari Turos" userId="6b4f8cbd-48a1-49aa-bd28-389d9234375c" providerId="ADAL" clId="{378A480E-BFC1-4F57-817D-D9333DE3E512}" dt="2022-05-03T11:25:04.307" v="7085" actId="20577"/>
          <ac:spMkLst>
            <pc:docMk/>
            <pc:sldMk cId="1551081875" sldId="310"/>
            <ac:spMk id="3" creationId="{A1E896A2-220F-4EE6-97B4-96200100DB5E}"/>
          </ac:spMkLst>
        </pc:spChg>
        <pc:spChg chg="del">
          <ac:chgData name="Mari Turos" userId="6b4f8cbd-48a1-49aa-bd28-389d9234375c" providerId="ADAL" clId="{378A480E-BFC1-4F57-817D-D9333DE3E512}" dt="2022-05-02T15:22:10.455" v="3378" actId="478"/>
          <ac:spMkLst>
            <pc:docMk/>
            <pc:sldMk cId="1551081875" sldId="310"/>
            <ac:spMk id="4" creationId="{9F2A8BBF-A25C-463D-A681-BA91EC747C90}"/>
          </ac:spMkLst>
        </pc:spChg>
      </pc:sldChg>
      <pc:sldChg chg="delSp modSp mod">
        <pc:chgData name="Mari Turos" userId="6b4f8cbd-48a1-49aa-bd28-389d9234375c" providerId="ADAL" clId="{378A480E-BFC1-4F57-817D-D9333DE3E512}" dt="2022-05-03T11:14:14.386" v="6890" actId="1035"/>
        <pc:sldMkLst>
          <pc:docMk/>
          <pc:sldMk cId="3573542347" sldId="316"/>
        </pc:sldMkLst>
        <pc:spChg chg="del">
          <ac:chgData name="Mari Turos" userId="6b4f8cbd-48a1-49aa-bd28-389d9234375c" providerId="ADAL" clId="{378A480E-BFC1-4F57-817D-D9333DE3E512}" dt="2022-05-02T17:16:17.387" v="5159" actId="478"/>
          <ac:spMkLst>
            <pc:docMk/>
            <pc:sldMk cId="3573542347" sldId="316"/>
            <ac:spMk id="5" creationId="{A42BFBC7-6DB1-4658-AD24-5EE8D04073DC}"/>
          </ac:spMkLst>
        </pc:spChg>
        <pc:spChg chg="mod">
          <ac:chgData name="Mari Turos" userId="6b4f8cbd-48a1-49aa-bd28-389d9234375c" providerId="ADAL" clId="{378A480E-BFC1-4F57-817D-D9333DE3E512}" dt="2022-05-03T11:14:14.386" v="6890" actId="1035"/>
          <ac:spMkLst>
            <pc:docMk/>
            <pc:sldMk cId="3573542347" sldId="316"/>
            <ac:spMk id="8" creationId="{4AC7C7D4-ECB5-4636-955A-A7CD0DC9E0A2}"/>
          </ac:spMkLst>
        </pc:spChg>
        <pc:picChg chg="mod ord">
          <ac:chgData name="Mari Turos" userId="6b4f8cbd-48a1-49aa-bd28-389d9234375c" providerId="ADAL" clId="{378A480E-BFC1-4F57-817D-D9333DE3E512}" dt="2022-05-03T11:03:19.204" v="6587" actId="1036"/>
          <ac:picMkLst>
            <pc:docMk/>
            <pc:sldMk cId="3573542347" sldId="316"/>
            <ac:picMk id="11" creationId="{21B2807F-6EBF-4878-AEDD-0E585836937B}"/>
          </ac:picMkLst>
        </pc:picChg>
        <pc:picChg chg="mod modCrop">
          <ac:chgData name="Mari Turos" userId="6b4f8cbd-48a1-49aa-bd28-389d9234375c" providerId="ADAL" clId="{378A480E-BFC1-4F57-817D-D9333DE3E512}" dt="2022-05-03T11:03:19.204" v="6587" actId="1036"/>
          <ac:picMkLst>
            <pc:docMk/>
            <pc:sldMk cId="3573542347" sldId="316"/>
            <ac:picMk id="12" creationId="{47735F2E-0D02-4B8B-9A65-478C1789F727}"/>
          </ac:picMkLst>
        </pc:picChg>
      </pc:sldChg>
      <pc:sldChg chg="delSp modSp mod modNotesTx">
        <pc:chgData name="Mari Turos" userId="6b4f8cbd-48a1-49aa-bd28-389d9234375c" providerId="ADAL" clId="{378A480E-BFC1-4F57-817D-D9333DE3E512}" dt="2022-05-02T11:45:55.492" v="554" actId="20577"/>
        <pc:sldMkLst>
          <pc:docMk/>
          <pc:sldMk cId="867776689" sldId="320"/>
        </pc:sldMkLst>
        <pc:spChg chg="mod">
          <ac:chgData name="Mari Turos" userId="6b4f8cbd-48a1-49aa-bd28-389d9234375c" providerId="ADAL" clId="{378A480E-BFC1-4F57-817D-D9333DE3E512}" dt="2022-05-02T11:30:03.411" v="86" actId="20577"/>
          <ac:spMkLst>
            <pc:docMk/>
            <pc:sldMk cId="867776689" sldId="320"/>
            <ac:spMk id="2" creationId="{7BA64458-C2F3-4EF2-A116-FAAC45745EF5}"/>
          </ac:spMkLst>
        </pc:spChg>
        <pc:spChg chg="mod">
          <ac:chgData name="Mari Turos" userId="6b4f8cbd-48a1-49aa-bd28-389d9234375c" providerId="ADAL" clId="{378A480E-BFC1-4F57-817D-D9333DE3E512}" dt="2022-05-02T11:45:23.431" v="551" actId="20577"/>
          <ac:spMkLst>
            <pc:docMk/>
            <pc:sldMk cId="867776689" sldId="320"/>
            <ac:spMk id="3" creationId="{C5390CAD-2D04-4301-ADC3-29FBA1082B86}"/>
          </ac:spMkLst>
        </pc:spChg>
        <pc:spChg chg="del">
          <ac:chgData name="Mari Turos" userId="6b4f8cbd-48a1-49aa-bd28-389d9234375c" providerId="ADAL" clId="{378A480E-BFC1-4F57-817D-D9333DE3E512}" dt="2022-05-02T11:39:34.411" v="348" actId="478"/>
          <ac:spMkLst>
            <pc:docMk/>
            <pc:sldMk cId="867776689" sldId="320"/>
            <ac:spMk id="4" creationId="{4D20F736-7A9D-48F9-9A7C-4E547CC7036B}"/>
          </ac:spMkLst>
        </pc:spChg>
        <pc:spChg chg="del">
          <ac:chgData name="Mari Turos" userId="6b4f8cbd-48a1-49aa-bd28-389d9234375c" providerId="ADAL" clId="{378A480E-BFC1-4F57-817D-D9333DE3E512}" dt="2022-05-02T11:38:31.273" v="325" actId="478"/>
          <ac:spMkLst>
            <pc:docMk/>
            <pc:sldMk cId="867776689" sldId="320"/>
            <ac:spMk id="7" creationId="{26CCB342-2CA1-439B-A659-D910AC165FF5}"/>
          </ac:spMkLst>
        </pc:spChg>
        <pc:picChg chg="mod">
          <ac:chgData name="Mari Turos" userId="6b4f8cbd-48a1-49aa-bd28-389d9234375c" providerId="ADAL" clId="{378A480E-BFC1-4F57-817D-D9333DE3E512}" dt="2022-05-02T11:39:58.165" v="373" actId="1037"/>
          <ac:picMkLst>
            <pc:docMk/>
            <pc:sldMk cId="867776689" sldId="320"/>
            <ac:picMk id="6" creationId="{602D0091-6BD5-4CBC-9852-3E1E42DCB2DA}"/>
          </ac:picMkLst>
        </pc:picChg>
      </pc:sldChg>
      <pc:sldChg chg="del">
        <pc:chgData name="Mari Turos" userId="6b4f8cbd-48a1-49aa-bd28-389d9234375c" providerId="ADAL" clId="{378A480E-BFC1-4F57-817D-D9333DE3E512}" dt="2022-05-02T14:37:35.342" v="2266" actId="2696"/>
        <pc:sldMkLst>
          <pc:docMk/>
          <pc:sldMk cId="2096593974" sldId="332"/>
        </pc:sldMkLst>
      </pc:sldChg>
      <pc:sldChg chg="del">
        <pc:chgData name="Mari Turos" userId="6b4f8cbd-48a1-49aa-bd28-389d9234375c" providerId="ADAL" clId="{378A480E-BFC1-4F57-817D-D9333DE3E512}" dt="2022-05-02T15:56:28.441" v="3552" actId="2696"/>
        <pc:sldMkLst>
          <pc:docMk/>
          <pc:sldMk cId="11625124" sldId="333"/>
        </pc:sldMkLst>
      </pc:sldChg>
      <pc:sldChg chg="del">
        <pc:chgData name="Mari Turos" userId="6b4f8cbd-48a1-49aa-bd28-389d9234375c" providerId="ADAL" clId="{378A480E-BFC1-4F57-817D-D9333DE3E512}" dt="2022-05-02T17:12:23.455" v="4994" actId="2696"/>
        <pc:sldMkLst>
          <pc:docMk/>
          <pc:sldMk cId="3650163149" sldId="336"/>
        </pc:sldMkLst>
      </pc:sldChg>
      <pc:sldChg chg="delSp modSp mod delCm">
        <pc:chgData name="Mari Turos" userId="6b4f8cbd-48a1-49aa-bd28-389d9234375c" providerId="ADAL" clId="{378A480E-BFC1-4F57-817D-D9333DE3E512}" dt="2022-05-04T08:36:43.282" v="7953" actId="1592"/>
        <pc:sldMkLst>
          <pc:docMk/>
          <pc:sldMk cId="2874866306" sldId="340"/>
        </pc:sldMkLst>
        <pc:spChg chg="mod">
          <ac:chgData name="Mari Turos" userId="6b4f8cbd-48a1-49aa-bd28-389d9234375c" providerId="ADAL" clId="{378A480E-BFC1-4F57-817D-D9333DE3E512}" dt="2022-05-04T08:36:39.970" v="7952" actId="20577"/>
          <ac:spMkLst>
            <pc:docMk/>
            <pc:sldMk cId="2874866306" sldId="340"/>
            <ac:spMk id="3" creationId="{64ECA89A-9A50-4246-8813-EC688673E7A3}"/>
          </ac:spMkLst>
        </pc:spChg>
        <pc:spChg chg="del">
          <ac:chgData name="Mari Turos" userId="6b4f8cbd-48a1-49aa-bd28-389d9234375c" providerId="ADAL" clId="{378A480E-BFC1-4F57-817D-D9333DE3E512}" dt="2022-05-02T17:05:00.531" v="4864" actId="478"/>
          <ac:spMkLst>
            <pc:docMk/>
            <pc:sldMk cId="2874866306" sldId="340"/>
            <ac:spMk id="4" creationId="{42E37BC7-150B-459E-A00D-F1C6896D9C7E}"/>
          </ac:spMkLst>
        </pc:spChg>
      </pc:sldChg>
      <pc:sldChg chg="delSp modSp mod">
        <pc:chgData name="Mari Turos" userId="6b4f8cbd-48a1-49aa-bd28-389d9234375c" providerId="ADAL" clId="{378A480E-BFC1-4F57-817D-D9333DE3E512}" dt="2022-05-03T11:06:45.087" v="6717" actId="20577"/>
        <pc:sldMkLst>
          <pc:docMk/>
          <pc:sldMk cId="1217324190" sldId="344"/>
        </pc:sldMkLst>
        <pc:spChg chg="del">
          <ac:chgData name="Mari Turos" userId="6b4f8cbd-48a1-49aa-bd28-389d9234375c" providerId="ADAL" clId="{378A480E-BFC1-4F57-817D-D9333DE3E512}" dt="2022-05-02T17:18:19.526" v="5316" actId="478"/>
          <ac:spMkLst>
            <pc:docMk/>
            <pc:sldMk cId="1217324190" sldId="344"/>
            <ac:spMk id="6" creationId="{24E648AA-88B5-4317-B740-46847B44F189}"/>
          </ac:spMkLst>
        </pc:spChg>
        <pc:spChg chg="mod">
          <ac:chgData name="Mari Turos" userId="6b4f8cbd-48a1-49aa-bd28-389d9234375c" providerId="ADAL" clId="{378A480E-BFC1-4F57-817D-D9333DE3E512}" dt="2022-05-02T17:19:39.114" v="5354" actId="20577"/>
          <ac:spMkLst>
            <pc:docMk/>
            <pc:sldMk cId="1217324190" sldId="344"/>
            <ac:spMk id="8" creationId="{F4F16410-06FE-42A6-8CF7-35A3056AB6F4}"/>
          </ac:spMkLst>
        </pc:spChg>
        <pc:spChg chg="mod">
          <ac:chgData name="Mari Turos" userId="6b4f8cbd-48a1-49aa-bd28-389d9234375c" providerId="ADAL" clId="{378A480E-BFC1-4F57-817D-D9333DE3E512}" dt="2022-05-03T11:06:45.087" v="6717" actId="20577"/>
          <ac:spMkLst>
            <pc:docMk/>
            <pc:sldMk cId="1217324190" sldId="344"/>
            <ac:spMk id="9" creationId="{065C1775-23B6-4056-845A-9E4650BAFB45}"/>
          </ac:spMkLst>
        </pc:spChg>
        <pc:picChg chg="mod">
          <ac:chgData name="Mari Turos" userId="6b4f8cbd-48a1-49aa-bd28-389d9234375c" providerId="ADAL" clId="{378A480E-BFC1-4F57-817D-D9333DE3E512}" dt="2022-05-02T17:19:35.117" v="5345" actId="1076"/>
          <ac:picMkLst>
            <pc:docMk/>
            <pc:sldMk cId="1217324190" sldId="344"/>
            <ac:picMk id="10" creationId="{C4A7D151-9E0A-4912-899E-88A2AB3D3641}"/>
          </ac:picMkLst>
        </pc:picChg>
      </pc:sldChg>
      <pc:sldChg chg="delSp modSp mod">
        <pc:chgData name="Mari Turos" userId="6b4f8cbd-48a1-49aa-bd28-389d9234375c" providerId="ADAL" clId="{378A480E-BFC1-4F57-817D-D9333DE3E512}" dt="2022-05-03T11:08:53.113" v="6745" actId="14100"/>
        <pc:sldMkLst>
          <pc:docMk/>
          <pc:sldMk cId="3341508365" sldId="345"/>
        </pc:sldMkLst>
        <pc:spChg chg="mod">
          <ac:chgData name="Mari Turos" userId="6b4f8cbd-48a1-49aa-bd28-389d9234375c" providerId="ADAL" clId="{378A480E-BFC1-4F57-817D-D9333DE3E512}" dt="2022-05-02T17:18:35.122" v="5326" actId="20577"/>
          <ac:spMkLst>
            <pc:docMk/>
            <pc:sldMk cId="3341508365" sldId="345"/>
            <ac:spMk id="2" creationId="{B24BBED6-2107-43CC-87AB-C4EC0F4D9A57}"/>
          </ac:spMkLst>
        </pc:spChg>
        <pc:spChg chg="mod">
          <ac:chgData name="Mari Turos" userId="6b4f8cbd-48a1-49aa-bd28-389d9234375c" providerId="ADAL" clId="{378A480E-BFC1-4F57-817D-D9333DE3E512}" dt="2022-05-03T11:08:53.113" v="6745" actId="14100"/>
          <ac:spMkLst>
            <pc:docMk/>
            <pc:sldMk cId="3341508365" sldId="345"/>
            <ac:spMk id="3" creationId="{0DD4DC47-977A-4741-98B1-71921B181247}"/>
          </ac:spMkLst>
        </pc:spChg>
        <pc:spChg chg="del">
          <ac:chgData name="Mari Turos" userId="6b4f8cbd-48a1-49aa-bd28-389d9234375c" providerId="ADAL" clId="{378A480E-BFC1-4F57-817D-D9333DE3E512}" dt="2022-05-02T17:18:57.515" v="5338" actId="478"/>
          <ac:spMkLst>
            <pc:docMk/>
            <pc:sldMk cId="3341508365" sldId="345"/>
            <ac:spMk id="4" creationId="{8CC69A5F-0FF2-4315-B21E-CE7E760E87B6}"/>
          </ac:spMkLst>
        </pc:spChg>
        <pc:picChg chg="mod">
          <ac:chgData name="Mari Turos" userId="6b4f8cbd-48a1-49aa-bd28-389d9234375c" providerId="ADAL" clId="{378A480E-BFC1-4F57-817D-D9333DE3E512}" dt="2022-05-02T17:21:00.820" v="5467" actId="1035"/>
          <ac:picMkLst>
            <pc:docMk/>
            <pc:sldMk cId="3341508365" sldId="345"/>
            <ac:picMk id="6" creationId="{7CE9C831-B427-44A3-9016-958E6A6B10D3}"/>
          </ac:picMkLst>
        </pc:picChg>
      </pc:sldChg>
      <pc:sldChg chg="delSp modSp mod">
        <pc:chgData name="Mari Turos" userId="6b4f8cbd-48a1-49aa-bd28-389d9234375c" providerId="ADAL" clId="{378A480E-BFC1-4F57-817D-D9333DE3E512}" dt="2022-05-03T11:13:47.457" v="6876" actId="20577"/>
        <pc:sldMkLst>
          <pc:docMk/>
          <pc:sldMk cId="1796699940" sldId="346"/>
        </pc:sldMkLst>
        <pc:spChg chg="mod">
          <ac:chgData name="Mari Turos" userId="6b4f8cbd-48a1-49aa-bd28-389d9234375c" providerId="ADAL" clId="{378A480E-BFC1-4F57-817D-D9333DE3E512}" dt="2022-05-03T11:09:44.761" v="6760" actId="20577"/>
          <ac:spMkLst>
            <pc:docMk/>
            <pc:sldMk cId="1796699940" sldId="346"/>
            <ac:spMk id="2" creationId="{B24BBED6-2107-43CC-87AB-C4EC0F4D9A57}"/>
          </ac:spMkLst>
        </pc:spChg>
        <pc:spChg chg="mod">
          <ac:chgData name="Mari Turos" userId="6b4f8cbd-48a1-49aa-bd28-389d9234375c" providerId="ADAL" clId="{378A480E-BFC1-4F57-817D-D9333DE3E512}" dt="2022-05-03T11:13:47.457" v="6876" actId="20577"/>
          <ac:spMkLst>
            <pc:docMk/>
            <pc:sldMk cId="1796699940" sldId="346"/>
            <ac:spMk id="3" creationId="{0DD4DC47-977A-4741-98B1-71921B181247}"/>
          </ac:spMkLst>
        </pc:spChg>
        <pc:spChg chg="del">
          <ac:chgData name="Mari Turos" userId="6b4f8cbd-48a1-49aa-bd28-389d9234375c" providerId="ADAL" clId="{378A480E-BFC1-4F57-817D-D9333DE3E512}" dt="2022-05-02T17:20:49.531" v="5460" actId="478"/>
          <ac:spMkLst>
            <pc:docMk/>
            <pc:sldMk cId="1796699940" sldId="346"/>
            <ac:spMk id="4" creationId="{8CC69A5F-0FF2-4315-B21E-CE7E760E87B6}"/>
          </ac:spMkLst>
        </pc:spChg>
        <pc:picChg chg="mod">
          <ac:chgData name="Mari Turos" userId="6b4f8cbd-48a1-49aa-bd28-389d9234375c" providerId="ADAL" clId="{378A480E-BFC1-4F57-817D-D9333DE3E512}" dt="2022-05-03T11:13:44.142" v="6875" actId="1035"/>
          <ac:picMkLst>
            <pc:docMk/>
            <pc:sldMk cId="1796699940" sldId="346"/>
            <ac:picMk id="6" creationId="{7CE9C831-B427-44A3-9016-958E6A6B10D3}"/>
          </ac:picMkLst>
        </pc:picChg>
      </pc:sldChg>
      <pc:sldChg chg="delSp modSp mod">
        <pc:chgData name="Mari Turos" userId="6b4f8cbd-48a1-49aa-bd28-389d9234375c" providerId="ADAL" clId="{378A480E-BFC1-4F57-817D-D9333DE3E512}" dt="2022-05-03T11:13:15.682" v="6857" actId="20577"/>
        <pc:sldMkLst>
          <pc:docMk/>
          <pc:sldMk cId="3851355318" sldId="347"/>
        </pc:sldMkLst>
        <pc:spChg chg="mod">
          <ac:chgData name="Mari Turos" userId="6b4f8cbd-48a1-49aa-bd28-389d9234375c" providerId="ADAL" clId="{378A480E-BFC1-4F57-817D-D9333DE3E512}" dt="2022-05-02T17:22:08.414" v="5479" actId="20577"/>
          <ac:spMkLst>
            <pc:docMk/>
            <pc:sldMk cId="3851355318" sldId="347"/>
            <ac:spMk id="2" creationId="{81A8E430-E829-4D7C-B862-EAB24CBA7CA6}"/>
          </ac:spMkLst>
        </pc:spChg>
        <pc:spChg chg="mod">
          <ac:chgData name="Mari Turos" userId="6b4f8cbd-48a1-49aa-bd28-389d9234375c" providerId="ADAL" clId="{378A480E-BFC1-4F57-817D-D9333DE3E512}" dt="2022-05-03T11:13:15.682" v="6857" actId="20577"/>
          <ac:spMkLst>
            <pc:docMk/>
            <pc:sldMk cId="3851355318" sldId="347"/>
            <ac:spMk id="3" creationId="{4A1CA373-0802-463C-A358-14829E4AED58}"/>
          </ac:spMkLst>
        </pc:spChg>
        <pc:spChg chg="del">
          <ac:chgData name="Mari Turos" userId="6b4f8cbd-48a1-49aa-bd28-389d9234375c" providerId="ADAL" clId="{378A480E-BFC1-4F57-817D-D9333DE3E512}" dt="2022-05-02T17:21:44.960" v="5478" actId="478"/>
          <ac:spMkLst>
            <pc:docMk/>
            <pc:sldMk cId="3851355318" sldId="347"/>
            <ac:spMk id="4" creationId="{37F549A7-220E-4720-AB01-BBA1B8243C4A}"/>
          </ac:spMkLst>
        </pc:spChg>
        <pc:picChg chg="mod">
          <ac:chgData name="Mari Turos" userId="6b4f8cbd-48a1-49aa-bd28-389d9234375c" providerId="ADAL" clId="{378A480E-BFC1-4F57-817D-D9333DE3E512}" dt="2022-05-03T11:12:46.580" v="6832" actId="1037"/>
          <ac:picMkLst>
            <pc:docMk/>
            <pc:sldMk cId="3851355318" sldId="347"/>
            <ac:picMk id="6" creationId="{3683E491-E853-4FFE-BD2A-02476C8234A7}"/>
          </ac:picMkLst>
        </pc:picChg>
      </pc:sldChg>
      <pc:sldChg chg="delSp modSp mod delCm modCm">
        <pc:chgData name="Mari Turos" userId="6b4f8cbd-48a1-49aa-bd28-389d9234375c" providerId="ADAL" clId="{378A480E-BFC1-4F57-817D-D9333DE3E512}" dt="2022-05-04T08:23:55.220" v="7752" actId="1592"/>
        <pc:sldMkLst>
          <pc:docMk/>
          <pc:sldMk cId="384955821" sldId="349"/>
        </pc:sldMkLst>
        <pc:spChg chg="mod">
          <ac:chgData name="Mari Turos" userId="6b4f8cbd-48a1-49aa-bd28-389d9234375c" providerId="ADAL" clId="{378A480E-BFC1-4F57-817D-D9333DE3E512}" dt="2022-05-02T11:37:45.103" v="311" actId="255"/>
          <ac:spMkLst>
            <pc:docMk/>
            <pc:sldMk cId="384955821" sldId="349"/>
            <ac:spMk id="4" creationId="{7917E4A1-FE11-141E-CFC2-AE25B9A228BA}"/>
          </ac:spMkLst>
        </pc:spChg>
        <pc:spChg chg="del">
          <ac:chgData name="Mari Turos" userId="6b4f8cbd-48a1-49aa-bd28-389d9234375c" providerId="ADAL" clId="{378A480E-BFC1-4F57-817D-D9333DE3E512}" dt="2022-05-02T11:37:34.674" v="310" actId="478"/>
          <ac:spMkLst>
            <pc:docMk/>
            <pc:sldMk cId="384955821" sldId="349"/>
            <ac:spMk id="5" creationId="{5D6F001B-533E-4A1E-BB84-DEB75C6CB467}"/>
          </ac:spMkLst>
        </pc:spChg>
        <pc:spChg chg="del">
          <ac:chgData name="Mari Turos" userId="6b4f8cbd-48a1-49aa-bd28-389d9234375c" providerId="ADAL" clId="{378A480E-BFC1-4F57-817D-D9333DE3E512}" dt="2022-05-02T11:37:27.155" v="309" actId="478"/>
          <ac:spMkLst>
            <pc:docMk/>
            <pc:sldMk cId="384955821" sldId="349"/>
            <ac:spMk id="10" creationId="{0D7A7002-82D4-0255-23AB-2C783D9DD905}"/>
          </ac:spMkLst>
        </pc:spChg>
      </pc:sldChg>
      <pc:sldChg chg="addSp delSp modSp mod addCm delCm modCm">
        <pc:chgData name="Mari Turos" userId="6b4f8cbd-48a1-49aa-bd28-389d9234375c" providerId="ADAL" clId="{378A480E-BFC1-4F57-817D-D9333DE3E512}" dt="2022-05-04T08:24:13.482" v="7753" actId="1592"/>
        <pc:sldMkLst>
          <pc:docMk/>
          <pc:sldMk cId="2114162211" sldId="359"/>
        </pc:sldMkLst>
        <pc:spChg chg="mod or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2" creationId="{81C393C3-8FC8-4A3A-8C0E-32ABF4C3327F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7" creationId="{57D0FAED-398C-4C2C-802F-0D0AB587DBAB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8" creationId="{E15E1A58-FB56-4102-9E87-8F09B9754C38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10" creationId="{77FD75A5-0E61-44EA-BA8D-1928AED01C33}"/>
          </ac:spMkLst>
        </pc:spChg>
        <pc:spChg chg="mod">
          <ac:chgData name="Mari Turos" userId="6b4f8cbd-48a1-49aa-bd28-389d9234375c" providerId="ADAL" clId="{378A480E-BFC1-4F57-817D-D9333DE3E512}" dt="2022-05-02T12:06:52.752" v="1277" actId="1036"/>
          <ac:spMkLst>
            <pc:docMk/>
            <pc:sldMk cId="2114162211" sldId="359"/>
            <ac:spMk id="11" creationId="{BADC1D93-36FF-4CF4-83D9-EF2126221FB9}"/>
          </ac:spMkLst>
        </pc:spChg>
        <pc:spChg chg="mod">
          <ac:chgData name="Mari Turos" userId="6b4f8cbd-48a1-49aa-bd28-389d9234375c" providerId="ADAL" clId="{378A480E-BFC1-4F57-817D-D9333DE3E512}" dt="2022-05-02T12:06:52.752" v="1277" actId="1036"/>
          <ac:spMkLst>
            <pc:docMk/>
            <pc:sldMk cId="2114162211" sldId="359"/>
            <ac:spMk id="12" creationId="{7D42BEE4-34FE-4F21-81B2-1DDCB0A8A339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15" creationId="{6CAB2463-121B-4D29-94D3-08D12F504733}"/>
          </ac:spMkLst>
        </pc:spChg>
        <pc:spChg chg="del">
          <ac:chgData name="Mari Turos" userId="6b4f8cbd-48a1-49aa-bd28-389d9234375c" providerId="ADAL" clId="{378A480E-BFC1-4F57-817D-D9333DE3E512}" dt="2022-05-02T11:50:27.329" v="659" actId="478"/>
          <ac:spMkLst>
            <pc:docMk/>
            <pc:sldMk cId="2114162211" sldId="359"/>
            <ac:spMk id="16" creationId="{2A2B0567-4776-4FB0-8BCF-9AB532568D47}"/>
          </ac:spMkLst>
        </pc:spChg>
        <pc:spChg chg="mod">
          <ac:chgData name="Mari Turos" userId="6b4f8cbd-48a1-49aa-bd28-389d9234375c" providerId="ADAL" clId="{378A480E-BFC1-4F57-817D-D9333DE3E512}" dt="2022-05-02T12:06:52.752" v="1277" actId="1036"/>
          <ac:spMkLst>
            <pc:docMk/>
            <pc:sldMk cId="2114162211" sldId="359"/>
            <ac:spMk id="18" creationId="{68987BAA-1886-4F19-A0AF-EA02773A7AC1}"/>
          </ac:spMkLst>
        </pc:spChg>
        <pc:spChg chg="mod">
          <ac:chgData name="Mari Turos" userId="6b4f8cbd-48a1-49aa-bd28-389d9234375c" providerId="ADAL" clId="{378A480E-BFC1-4F57-817D-D9333DE3E512}" dt="2022-05-02T12:07:08.179" v="1280" actId="1035"/>
          <ac:spMkLst>
            <pc:docMk/>
            <pc:sldMk cId="2114162211" sldId="359"/>
            <ac:spMk id="19" creationId="{2AF9F50A-C0F1-4CA0-80B7-9516B878DAE3}"/>
          </ac:spMkLst>
        </pc:spChg>
        <pc:spChg chg="mod">
          <ac:chgData name="Mari Turos" userId="6b4f8cbd-48a1-49aa-bd28-389d9234375c" providerId="ADAL" clId="{378A480E-BFC1-4F57-817D-D9333DE3E512}" dt="2022-05-02T12:07:23.900" v="1285" actId="1037"/>
          <ac:spMkLst>
            <pc:docMk/>
            <pc:sldMk cId="2114162211" sldId="359"/>
            <ac:spMk id="20" creationId="{4F5BE1F8-D8DE-4249-88F8-511AB1A2138B}"/>
          </ac:spMkLst>
        </pc:spChg>
        <pc:spChg chg="add 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25" creationId="{FDA0FC14-60EB-42F7-995A-677A1305BC0A}"/>
          </ac:spMkLst>
        </pc:spChg>
        <pc:spChg chg="mod">
          <ac:chgData name="Mari Turos" userId="6b4f8cbd-48a1-49aa-bd28-389d9234375c" providerId="ADAL" clId="{378A480E-BFC1-4F57-817D-D9333DE3E512}" dt="2022-05-02T12:06:16" v="1249" actId="1038"/>
          <ac:spMkLst>
            <pc:docMk/>
            <pc:sldMk cId="2114162211" sldId="359"/>
            <ac:spMk id="30" creationId="{DE9506F3-6BC2-4029-AA17-E74E24EC7EF8}"/>
          </ac:spMkLst>
        </pc:spChg>
        <pc:spChg chg="del">
          <ac:chgData name="Mari Turos" userId="6b4f8cbd-48a1-49aa-bd28-389d9234375c" providerId="ADAL" clId="{378A480E-BFC1-4F57-817D-D9333DE3E512}" dt="2022-05-02T12:06:00.214" v="1234" actId="478"/>
          <ac:spMkLst>
            <pc:docMk/>
            <pc:sldMk cId="2114162211" sldId="359"/>
            <ac:spMk id="31" creationId="{C4115A70-F6E7-4E04-83ED-663673A5D3B1}"/>
          </ac:spMkLst>
        </pc:spChg>
        <pc:spChg chg="add 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32" creationId="{A49DDC8B-0810-4C5B-8306-4054E34C7282}"/>
          </ac:spMkLst>
        </pc:spChg>
        <pc:spChg chg="del">
          <ac:chgData name="Mari Turos" userId="6b4f8cbd-48a1-49aa-bd28-389d9234375c" providerId="ADAL" clId="{378A480E-BFC1-4F57-817D-D9333DE3E512}" dt="2022-05-02T11:50:22.819" v="658" actId="478"/>
          <ac:spMkLst>
            <pc:docMk/>
            <pc:sldMk cId="2114162211" sldId="359"/>
            <ac:spMk id="34" creationId="{3FB4DF66-BE7C-4D09-9E3E-CE1B4C252B97}"/>
          </ac:spMkLst>
        </pc:spChg>
        <pc:spChg chg="add mod">
          <ac:chgData name="Mari Turos" userId="6b4f8cbd-48a1-49aa-bd28-389d9234375c" providerId="ADAL" clId="{378A480E-BFC1-4F57-817D-D9333DE3E512}" dt="2022-05-02T11:57:46.628" v="1035" actId="164"/>
          <ac:spMkLst>
            <pc:docMk/>
            <pc:sldMk cId="2114162211" sldId="359"/>
            <ac:spMk id="35" creationId="{371DA55C-4331-4374-8F7A-98BFBE3FECBE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38" creationId="{973C123C-675D-4A60-88CA-272F9A02AC40}"/>
          </ac:spMkLst>
        </pc:spChg>
        <pc:spChg chg="mod">
          <ac:chgData name="Mari Turos" userId="6b4f8cbd-48a1-49aa-bd28-389d9234375c" providerId="ADAL" clId="{378A480E-BFC1-4F57-817D-D9333DE3E512}" dt="2022-05-02T12:06:31.837" v="1262" actId="1036"/>
          <ac:spMkLst>
            <pc:docMk/>
            <pc:sldMk cId="2114162211" sldId="359"/>
            <ac:spMk id="40" creationId="{9909F095-AB99-44E6-9AFF-78B3288B18E8}"/>
          </ac:spMkLst>
        </pc:spChg>
        <pc:grpChg chg="add mod">
          <ac:chgData name="Mari Turos" userId="6b4f8cbd-48a1-49aa-bd28-389d9234375c" providerId="ADAL" clId="{378A480E-BFC1-4F57-817D-D9333DE3E512}" dt="2022-05-02T11:57:21.812" v="1033" actId="164"/>
          <ac:grpSpMkLst>
            <pc:docMk/>
            <pc:sldMk cId="2114162211" sldId="359"/>
            <ac:grpSpMk id="3" creationId="{9093AD57-E707-4895-8E9E-CF1AF28F3657}"/>
          </ac:grpSpMkLst>
        </pc:grpChg>
        <pc:grpChg chg="add mod">
          <ac:chgData name="Mari Turos" userId="6b4f8cbd-48a1-49aa-bd28-389d9234375c" providerId="ADAL" clId="{378A480E-BFC1-4F57-817D-D9333DE3E512}" dt="2022-05-02T12:06:31.837" v="1262" actId="1036"/>
          <ac:grpSpMkLst>
            <pc:docMk/>
            <pc:sldMk cId="2114162211" sldId="359"/>
            <ac:grpSpMk id="4" creationId="{5263EF94-C53D-402B-A54C-A4048EB6D439}"/>
          </ac:grpSpMkLst>
        </pc:grpChg>
        <pc:picChg chg="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22" creationId="{97E91481-F384-4068-8F92-B7C6A85A6F77}"/>
          </ac:picMkLst>
        </pc:picChg>
        <pc:picChg chg="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23" creationId="{A37E0772-DA3F-4150-A29E-DCF05A040307}"/>
          </ac:picMkLst>
        </pc:picChg>
        <pc:picChg chg="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24" creationId="{E6CA254B-0F05-466B-8B42-1271F2968B75}"/>
          </ac:picMkLst>
        </pc:picChg>
        <pc:picChg chg="mod ord">
          <ac:chgData name="Mari Turos" userId="6b4f8cbd-48a1-49aa-bd28-389d9234375c" providerId="ADAL" clId="{378A480E-BFC1-4F57-817D-D9333DE3E512}" dt="2022-05-02T11:57:46.628" v="1035" actId="164"/>
          <ac:picMkLst>
            <pc:docMk/>
            <pc:sldMk cId="2114162211" sldId="359"/>
            <ac:picMk id="26" creationId="{B71727D7-FD13-4685-A178-E46DABC36032}"/>
          </ac:picMkLst>
        </pc:picChg>
        <pc:picChg chg="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27" creationId="{E3FA5BBD-8D9E-4E36-81E2-A4EDDD5D660C}"/>
          </ac:picMkLst>
        </pc:picChg>
        <pc:picChg chg="add 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28" creationId="{29CAA65A-2071-420C-9F86-425874B64FC6}"/>
          </ac:picMkLst>
        </pc:picChg>
        <pc:picChg chg="del">
          <ac:chgData name="Mari Turos" userId="6b4f8cbd-48a1-49aa-bd28-389d9234375c" providerId="ADAL" clId="{378A480E-BFC1-4F57-817D-D9333DE3E512}" dt="2022-05-02T11:50:29.002" v="660" actId="478"/>
          <ac:picMkLst>
            <pc:docMk/>
            <pc:sldMk cId="2114162211" sldId="359"/>
            <ac:picMk id="29" creationId="{6CA506F9-5627-49C6-94EE-5F852D14269F}"/>
          </ac:picMkLst>
        </pc:picChg>
        <pc:picChg chg="add mod">
          <ac:chgData name="Mari Turos" userId="6b4f8cbd-48a1-49aa-bd28-389d9234375c" providerId="ADAL" clId="{378A480E-BFC1-4F57-817D-D9333DE3E512}" dt="2022-05-02T12:06:31.837" v="1262" actId="1036"/>
          <ac:picMkLst>
            <pc:docMk/>
            <pc:sldMk cId="2114162211" sldId="359"/>
            <ac:picMk id="33" creationId="{381C0008-DCB6-4F98-8FE8-C22490725775}"/>
          </ac:picMkLst>
        </pc:picChg>
        <pc:picChg chg="del mod">
          <ac:chgData name="Mari Turos" userId="6b4f8cbd-48a1-49aa-bd28-389d9234375c" providerId="ADAL" clId="{378A480E-BFC1-4F57-817D-D9333DE3E512}" dt="2022-05-02T11:54:19.271" v="935" actId="478"/>
          <ac:picMkLst>
            <pc:docMk/>
            <pc:sldMk cId="2114162211" sldId="359"/>
            <ac:picMk id="39" creationId="{DB290DF0-59CE-4C59-962B-0DEE6F5BA388}"/>
          </ac:picMkLst>
        </pc:picChg>
      </pc:sldChg>
      <pc:sldChg chg="delSp modSp mod delCm">
        <pc:chgData name="Mari Turos" userId="6b4f8cbd-48a1-49aa-bd28-389d9234375c" providerId="ADAL" clId="{378A480E-BFC1-4F57-817D-D9333DE3E512}" dt="2022-05-04T08:24:56.107" v="7755" actId="1592"/>
        <pc:sldMkLst>
          <pc:docMk/>
          <pc:sldMk cId="1556667487" sldId="364"/>
        </pc:sldMkLst>
        <pc:spChg chg="mod">
          <ac:chgData name="Mari Turos" userId="6b4f8cbd-48a1-49aa-bd28-389d9234375c" providerId="ADAL" clId="{378A480E-BFC1-4F57-817D-D9333DE3E512}" dt="2022-05-02T12:09:07.798" v="1295" actId="20577"/>
          <ac:spMkLst>
            <pc:docMk/>
            <pc:sldMk cId="1556667487" sldId="364"/>
            <ac:spMk id="2" creationId="{CE9F9216-3036-4E41-AD54-9B4934452CA9}"/>
          </ac:spMkLst>
        </pc:spChg>
        <pc:spChg chg="del">
          <ac:chgData name="Mari Turos" userId="6b4f8cbd-48a1-49aa-bd28-389d9234375c" providerId="ADAL" clId="{378A480E-BFC1-4F57-817D-D9333DE3E512}" dt="2022-05-02T12:09:19.593" v="1312" actId="478"/>
          <ac:spMkLst>
            <pc:docMk/>
            <pc:sldMk cId="1556667487" sldId="364"/>
            <ac:spMk id="4" creationId="{5C988D11-8198-443A-BBA8-2291C6FB5A33}"/>
          </ac:spMkLst>
        </pc:spChg>
        <pc:spChg chg="mod">
          <ac:chgData name="Mari Turos" userId="6b4f8cbd-48a1-49aa-bd28-389d9234375c" providerId="ADAL" clId="{378A480E-BFC1-4F57-817D-D9333DE3E512}" dt="2022-05-03T11:16:43.413" v="6921" actId="14100"/>
          <ac:spMkLst>
            <pc:docMk/>
            <pc:sldMk cId="1556667487" sldId="364"/>
            <ac:spMk id="11" creationId="{AF064BE7-586A-4721-8DEB-6B34F047CBC4}"/>
          </ac:spMkLst>
        </pc:spChg>
      </pc:sldChg>
      <pc:sldChg chg="modSp mod">
        <pc:chgData name="Mari Turos" userId="6b4f8cbd-48a1-49aa-bd28-389d9234375c" providerId="ADAL" clId="{378A480E-BFC1-4F57-817D-D9333DE3E512}" dt="2022-05-03T11:17:37.028" v="6953" actId="20577"/>
        <pc:sldMkLst>
          <pc:docMk/>
          <pc:sldMk cId="2698742559" sldId="366"/>
        </pc:sldMkLst>
        <pc:spChg chg="mod">
          <ac:chgData name="Mari Turos" userId="6b4f8cbd-48a1-49aa-bd28-389d9234375c" providerId="ADAL" clId="{378A480E-BFC1-4F57-817D-D9333DE3E512}" dt="2022-05-02T12:11:27.452" v="1420" actId="20577"/>
          <ac:spMkLst>
            <pc:docMk/>
            <pc:sldMk cId="2698742559" sldId="366"/>
            <ac:spMk id="2" creationId="{CE9F9216-3036-4E41-AD54-9B4934452CA9}"/>
          </ac:spMkLst>
        </pc:spChg>
        <pc:spChg chg="mod">
          <ac:chgData name="Mari Turos" userId="6b4f8cbd-48a1-49aa-bd28-389d9234375c" providerId="ADAL" clId="{378A480E-BFC1-4F57-817D-D9333DE3E512}" dt="2022-05-03T11:17:37.028" v="6953" actId="20577"/>
          <ac:spMkLst>
            <pc:docMk/>
            <pc:sldMk cId="2698742559" sldId="366"/>
            <ac:spMk id="11" creationId="{AF064BE7-586A-4721-8DEB-6B34F047CBC4}"/>
          </ac:spMkLst>
        </pc:spChg>
        <pc:picChg chg="mod">
          <ac:chgData name="Mari Turos" userId="6b4f8cbd-48a1-49aa-bd28-389d9234375c" providerId="ADAL" clId="{378A480E-BFC1-4F57-817D-D9333DE3E512}" dt="2022-05-02T12:11:45.185" v="1489" actId="1037"/>
          <ac:picMkLst>
            <pc:docMk/>
            <pc:sldMk cId="2698742559" sldId="366"/>
            <ac:picMk id="5" creationId="{971F3C8E-292F-4F29-A6C5-1E0A39FE7CBA}"/>
          </ac:picMkLst>
        </pc:picChg>
      </pc:sldChg>
      <pc:sldChg chg="addSp delSp modSp mod">
        <pc:chgData name="Mari Turos" userId="6b4f8cbd-48a1-49aa-bd28-389d9234375c" providerId="ADAL" clId="{378A480E-BFC1-4F57-817D-D9333DE3E512}" dt="2022-05-04T08:25:59.981" v="7838" actId="478"/>
        <pc:sldMkLst>
          <pc:docMk/>
          <pc:sldMk cId="2852437802" sldId="367"/>
        </pc:sldMkLst>
        <pc:spChg chg="mod">
          <ac:chgData name="Mari Turos" userId="6b4f8cbd-48a1-49aa-bd28-389d9234375c" providerId="ADAL" clId="{378A480E-BFC1-4F57-817D-D9333DE3E512}" dt="2022-05-04T08:25:37.720" v="7760" actId="27636"/>
          <ac:spMkLst>
            <pc:docMk/>
            <pc:sldMk cId="2852437802" sldId="367"/>
            <ac:spMk id="2" creationId="{CE9F9216-3036-4E41-AD54-9B4934452CA9}"/>
          </ac:spMkLst>
        </pc:spChg>
        <pc:spChg chg="del">
          <ac:chgData name="Mari Turos" userId="6b4f8cbd-48a1-49aa-bd28-389d9234375c" providerId="ADAL" clId="{378A480E-BFC1-4F57-817D-D9333DE3E512}" dt="2022-05-02T12:13:47.229" v="1536" actId="478"/>
          <ac:spMkLst>
            <pc:docMk/>
            <pc:sldMk cId="2852437802" sldId="367"/>
            <ac:spMk id="4" creationId="{5C988D11-8198-443A-BBA8-2291C6FB5A33}"/>
          </ac:spMkLst>
        </pc:spChg>
        <pc:spChg chg="del">
          <ac:chgData name="Mari Turos" userId="6b4f8cbd-48a1-49aa-bd28-389d9234375c" providerId="ADAL" clId="{378A480E-BFC1-4F57-817D-D9333DE3E512}" dt="2022-05-04T08:25:59.981" v="7838" actId="478"/>
          <ac:spMkLst>
            <pc:docMk/>
            <pc:sldMk cId="2852437802" sldId="367"/>
            <ac:spMk id="7" creationId="{964E1F84-853D-45B7-8674-425C4476353F}"/>
          </ac:spMkLst>
        </pc:spChg>
        <pc:spChg chg="mod">
          <ac:chgData name="Mari Turos" userId="6b4f8cbd-48a1-49aa-bd28-389d9234375c" providerId="ADAL" clId="{378A480E-BFC1-4F57-817D-D9333DE3E512}" dt="2022-05-03T11:17:46.117" v="6954" actId="14100"/>
          <ac:spMkLst>
            <pc:docMk/>
            <pc:sldMk cId="2852437802" sldId="367"/>
            <ac:spMk id="11" creationId="{AF064BE7-586A-4721-8DEB-6B34F047CBC4}"/>
          </ac:spMkLst>
        </pc:spChg>
        <pc:picChg chg="add mod">
          <ac:chgData name="Mari Turos" userId="6b4f8cbd-48a1-49aa-bd28-389d9234375c" providerId="ADAL" clId="{378A480E-BFC1-4F57-817D-D9333DE3E512}" dt="2022-05-04T08:25:51.679" v="7837" actId="1036"/>
          <ac:picMkLst>
            <pc:docMk/>
            <pc:sldMk cId="2852437802" sldId="367"/>
            <ac:picMk id="6" creationId="{472A4D67-4330-44DD-95B2-A26F218D50B3}"/>
          </ac:picMkLst>
        </pc:picChg>
      </pc:sldChg>
      <pc:sldChg chg="addSp delSp modSp mod modAnim modNotesTx">
        <pc:chgData name="Mari Turos" userId="6b4f8cbd-48a1-49aa-bd28-389d9234375c" providerId="ADAL" clId="{378A480E-BFC1-4F57-817D-D9333DE3E512}" dt="2022-05-03T10:26:45.384" v="5790" actId="14100"/>
        <pc:sldMkLst>
          <pc:docMk/>
          <pc:sldMk cId="1697840297" sldId="368"/>
        </pc:sldMkLst>
        <pc:spChg chg="mod">
          <ac:chgData name="Mari Turos" userId="6b4f8cbd-48a1-49aa-bd28-389d9234375c" providerId="ADAL" clId="{378A480E-BFC1-4F57-817D-D9333DE3E512}" dt="2022-05-02T15:03:03.402" v="3016" actId="1038"/>
          <ac:spMkLst>
            <pc:docMk/>
            <pc:sldMk cId="1697840297" sldId="368"/>
            <ac:spMk id="2" creationId="{59032FD9-64BF-4407-9354-3E13B197824C}"/>
          </ac:spMkLst>
        </pc:spChg>
        <pc:spChg chg="add del mod">
          <ac:chgData name="Mari Turos" userId="6b4f8cbd-48a1-49aa-bd28-389d9234375c" providerId="ADAL" clId="{378A480E-BFC1-4F57-817D-D9333DE3E512}" dt="2022-05-02T14:59:03.035" v="2785" actId="478"/>
          <ac:spMkLst>
            <pc:docMk/>
            <pc:sldMk cId="1697840297" sldId="368"/>
            <ac:spMk id="3" creationId="{C0C267C8-89F0-4322-8CA1-8EB22CD98E0C}"/>
          </ac:spMkLst>
        </pc:spChg>
        <pc:spChg chg="del">
          <ac:chgData name="Mari Turos" userId="6b4f8cbd-48a1-49aa-bd28-389d9234375c" providerId="ADAL" clId="{378A480E-BFC1-4F57-817D-D9333DE3E512}" dt="2022-05-02T14:55:15.536" v="2773" actId="478"/>
          <ac:spMkLst>
            <pc:docMk/>
            <pc:sldMk cId="1697840297" sldId="368"/>
            <ac:spMk id="4" creationId="{5375C35E-A12F-4533-9791-EA9A9C6A2869}"/>
          </ac:spMkLst>
        </pc:spChg>
        <pc:picChg chg="mod">
          <ac:chgData name="Mari Turos" userId="6b4f8cbd-48a1-49aa-bd28-389d9234375c" providerId="ADAL" clId="{378A480E-BFC1-4F57-817D-D9333DE3E512}" dt="2022-05-02T15:01:42.548" v="2966" actId="1038"/>
          <ac:picMkLst>
            <pc:docMk/>
            <pc:sldMk cId="1697840297" sldId="368"/>
            <ac:picMk id="7" creationId="{0C6A5886-E875-4380-B20D-75EBF3875D71}"/>
          </ac:picMkLst>
        </pc:picChg>
        <pc:picChg chg="mod">
          <ac:chgData name="Mari Turos" userId="6b4f8cbd-48a1-49aa-bd28-389d9234375c" providerId="ADAL" clId="{378A480E-BFC1-4F57-817D-D9333DE3E512}" dt="2022-05-03T10:26:45.384" v="5790" actId="14100"/>
          <ac:picMkLst>
            <pc:docMk/>
            <pc:sldMk cId="1697840297" sldId="368"/>
            <ac:picMk id="8" creationId="{0C286A2C-5A19-4C5B-BF40-5655A1512DB2}"/>
          </ac:picMkLst>
        </pc:picChg>
        <pc:picChg chg="mod">
          <ac:chgData name="Mari Turos" userId="6b4f8cbd-48a1-49aa-bd28-389d9234375c" providerId="ADAL" clId="{378A480E-BFC1-4F57-817D-D9333DE3E512}" dt="2022-05-02T15:01:42.548" v="2966" actId="1038"/>
          <ac:picMkLst>
            <pc:docMk/>
            <pc:sldMk cId="1697840297" sldId="368"/>
            <ac:picMk id="19" creationId="{B9BBEB02-2A0A-4B90-B2E2-C961D84DE336}"/>
          </ac:picMkLst>
        </pc:picChg>
        <pc:picChg chg="add del mod modCrop">
          <ac:chgData name="Mari Turos" userId="6b4f8cbd-48a1-49aa-bd28-389d9234375c" providerId="ADAL" clId="{378A480E-BFC1-4F57-817D-D9333DE3E512}" dt="2022-05-02T15:01:42.548" v="2966" actId="1038"/>
          <ac:picMkLst>
            <pc:docMk/>
            <pc:sldMk cId="1697840297" sldId="368"/>
            <ac:picMk id="21" creationId="{E7FABD13-8AB2-4E75-8842-80C1526D7ADB}"/>
          </ac:picMkLst>
        </pc:picChg>
      </pc:sldChg>
      <pc:sldChg chg="addSp delSp modSp mod">
        <pc:chgData name="Mari Turos" userId="6b4f8cbd-48a1-49aa-bd28-389d9234375c" providerId="ADAL" clId="{378A480E-BFC1-4F57-817D-D9333DE3E512}" dt="2022-05-03T11:19:56.022" v="7011" actId="20577"/>
        <pc:sldMkLst>
          <pc:docMk/>
          <pc:sldMk cId="2005529127" sldId="384"/>
        </pc:sldMkLst>
        <pc:spChg chg="mod">
          <ac:chgData name="Mari Turos" userId="6b4f8cbd-48a1-49aa-bd28-389d9234375c" providerId="ADAL" clId="{378A480E-BFC1-4F57-817D-D9333DE3E512}" dt="2022-05-03T10:22:07.465" v="5722" actId="20577"/>
          <ac:spMkLst>
            <pc:docMk/>
            <pc:sldMk cId="2005529127" sldId="384"/>
            <ac:spMk id="2" creationId="{2E8345D3-E2FD-4C70-B0EC-7A3CA6217A7A}"/>
          </ac:spMkLst>
        </pc:spChg>
        <pc:spChg chg="mod">
          <ac:chgData name="Mari Turos" userId="6b4f8cbd-48a1-49aa-bd28-389d9234375c" providerId="ADAL" clId="{378A480E-BFC1-4F57-817D-D9333DE3E512}" dt="2022-05-03T11:19:56.022" v="7011" actId="20577"/>
          <ac:spMkLst>
            <pc:docMk/>
            <pc:sldMk cId="2005529127" sldId="384"/>
            <ac:spMk id="3" creationId="{B6309BD8-E63D-49B5-B282-B6BE5C8BC26E}"/>
          </ac:spMkLst>
        </pc:spChg>
        <pc:spChg chg="del">
          <ac:chgData name="Mari Turos" userId="6b4f8cbd-48a1-49aa-bd28-389d9234375c" providerId="ADAL" clId="{378A480E-BFC1-4F57-817D-D9333DE3E512}" dt="2022-05-02T12:22:14.246" v="1719" actId="478"/>
          <ac:spMkLst>
            <pc:docMk/>
            <pc:sldMk cId="2005529127" sldId="384"/>
            <ac:spMk id="4" creationId="{63BA5092-3BBE-41D8-94D5-00B3335EBCEF}"/>
          </ac:spMkLst>
        </pc:spChg>
        <pc:spChg chg="add del">
          <ac:chgData name="Mari Turos" userId="6b4f8cbd-48a1-49aa-bd28-389d9234375c" providerId="ADAL" clId="{378A480E-BFC1-4F57-817D-D9333DE3E512}" dt="2022-05-03T10:19:34.838" v="5656" actId="22"/>
          <ac:spMkLst>
            <pc:docMk/>
            <pc:sldMk cId="2005529127" sldId="384"/>
            <ac:spMk id="7" creationId="{0968BE86-FAFB-47D7-96DB-7A701644E95F}"/>
          </ac:spMkLst>
        </pc:spChg>
        <pc:spChg chg="add mod">
          <ac:chgData name="Mari Turos" userId="6b4f8cbd-48a1-49aa-bd28-389d9234375c" providerId="ADAL" clId="{378A480E-BFC1-4F57-817D-D9333DE3E512}" dt="2022-05-03T10:19:59.759" v="5719" actId="1035"/>
          <ac:spMkLst>
            <pc:docMk/>
            <pc:sldMk cId="2005529127" sldId="384"/>
            <ac:spMk id="8" creationId="{15A0737C-DEE9-4766-A815-EA1C2B210BC3}"/>
          </ac:spMkLst>
        </pc:spChg>
        <pc:picChg chg="mod">
          <ac:chgData name="Mari Turos" userId="6b4f8cbd-48a1-49aa-bd28-389d9234375c" providerId="ADAL" clId="{378A480E-BFC1-4F57-817D-D9333DE3E512}" dt="2022-05-02T12:26:07.860" v="1910" actId="1036"/>
          <ac:picMkLst>
            <pc:docMk/>
            <pc:sldMk cId="2005529127" sldId="384"/>
            <ac:picMk id="6" creationId="{579C37BA-C5EE-41C7-ABE9-54E643317545}"/>
          </ac:picMkLst>
        </pc:picChg>
      </pc:sldChg>
      <pc:sldChg chg="addSp delSp modSp mod delCm">
        <pc:chgData name="Mari Turos" userId="6b4f8cbd-48a1-49aa-bd28-389d9234375c" providerId="ADAL" clId="{378A480E-BFC1-4F57-817D-D9333DE3E512}" dt="2022-05-03T11:18:59.821" v="6976" actId="1592"/>
        <pc:sldMkLst>
          <pc:docMk/>
          <pc:sldMk cId="2486120651" sldId="385"/>
        </pc:sldMkLst>
        <pc:spChg chg="mod">
          <ac:chgData name="Mari Turos" userId="6b4f8cbd-48a1-49aa-bd28-389d9234375c" providerId="ADAL" clId="{378A480E-BFC1-4F57-817D-D9333DE3E512}" dt="2022-05-02T12:19:10.703" v="1663" actId="20577"/>
          <ac:spMkLst>
            <pc:docMk/>
            <pc:sldMk cId="2486120651" sldId="385"/>
            <ac:spMk id="2" creationId="{BFCEA657-E37C-49F8-AD1B-EF93397319A9}"/>
          </ac:spMkLst>
        </pc:spChg>
        <pc:spChg chg="mod">
          <ac:chgData name="Mari Turos" userId="6b4f8cbd-48a1-49aa-bd28-389d9234375c" providerId="ADAL" clId="{378A480E-BFC1-4F57-817D-D9333DE3E512}" dt="2022-05-03T11:18:33.936" v="6975" actId="14100"/>
          <ac:spMkLst>
            <pc:docMk/>
            <pc:sldMk cId="2486120651" sldId="385"/>
            <ac:spMk id="3" creationId="{0BCB25DE-63FB-40FA-9691-E0CEDC584D00}"/>
          </ac:spMkLst>
        </pc:spChg>
        <pc:spChg chg="del">
          <ac:chgData name="Mari Turos" userId="6b4f8cbd-48a1-49aa-bd28-389d9234375c" providerId="ADAL" clId="{378A480E-BFC1-4F57-817D-D9333DE3E512}" dt="2022-05-02T12:17:23.883" v="1588" actId="478"/>
          <ac:spMkLst>
            <pc:docMk/>
            <pc:sldMk cId="2486120651" sldId="385"/>
            <ac:spMk id="4" creationId="{85684848-C987-4693-BFBA-8D5F9EDA54C3}"/>
          </ac:spMkLst>
        </pc:spChg>
        <pc:spChg chg="add mod">
          <ac:chgData name="Mari Turos" userId="6b4f8cbd-48a1-49aa-bd28-389d9234375c" providerId="ADAL" clId="{378A480E-BFC1-4F57-817D-D9333DE3E512}" dt="2022-05-03T10:19:07.521" v="5653" actId="14100"/>
          <ac:spMkLst>
            <pc:docMk/>
            <pc:sldMk cId="2486120651" sldId="385"/>
            <ac:spMk id="5" creationId="{DA79ECBF-6894-4ACC-BCD1-9517CA2509D9}"/>
          </ac:spMkLst>
        </pc:spChg>
      </pc:sldChg>
      <pc:sldChg chg="delSp modSp mod">
        <pc:chgData name="Mari Turos" userId="6b4f8cbd-48a1-49aa-bd28-389d9234375c" providerId="ADAL" clId="{378A480E-BFC1-4F57-817D-D9333DE3E512}" dt="2022-05-04T08:40:07.081" v="8052" actId="20577"/>
        <pc:sldMkLst>
          <pc:docMk/>
          <pc:sldMk cId="3136154539" sldId="388"/>
        </pc:sldMkLst>
        <pc:spChg chg="mod">
          <ac:chgData name="Mari Turos" userId="6b4f8cbd-48a1-49aa-bd28-389d9234375c" providerId="ADAL" clId="{378A480E-BFC1-4F57-817D-D9333DE3E512}" dt="2022-05-02T17:10:46.163" v="4944" actId="20577"/>
          <ac:spMkLst>
            <pc:docMk/>
            <pc:sldMk cId="3136154539" sldId="388"/>
            <ac:spMk id="2" creationId="{6AA0522B-E28F-4253-A054-AA3C4DE9CFE2}"/>
          </ac:spMkLst>
        </pc:spChg>
        <pc:spChg chg="mod">
          <ac:chgData name="Mari Turos" userId="6b4f8cbd-48a1-49aa-bd28-389d9234375c" providerId="ADAL" clId="{378A480E-BFC1-4F57-817D-D9333DE3E512}" dt="2022-05-04T08:40:07.081" v="8052" actId="20577"/>
          <ac:spMkLst>
            <pc:docMk/>
            <pc:sldMk cId="3136154539" sldId="388"/>
            <ac:spMk id="3" creationId="{1856E802-F036-41B4-9187-111316C7B26A}"/>
          </ac:spMkLst>
        </pc:spChg>
        <pc:spChg chg="del">
          <ac:chgData name="Mari Turos" userId="6b4f8cbd-48a1-49aa-bd28-389d9234375c" providerId="ADAL" clId="{378A480E-BFC1-4F57-817D-D9333DE3E512}" dt="2022-05-02T17:10:59.263" v="4945" actId="478"/>
          <ac:spMkLst>
            <pc:docMk/>
            <pc:sldMk cId="3136154539" sldId="388"/>
            <ac:spMk id="4" creationId="{E8601037-C751-4975-83D1-764BEE3246FB}"/>
          </ac:spMkLst>
        </pc:spChg>
      </pc:sldChg>
      <pc:sldChg chg="delSp modSp mod addCm modCm">
        <pc:chgData name="Mari Turos" userId="6b4f8cbd-48a1-49aa-bd28-389d9234375c" providerId="ADAL" clId="{378A480E-BFC1-4F57-817D-D9333DE3E512}" dt="2022-05-03T10:46:32.735" v="6105"/>
        <pc:sldMkLst>
          <pc:docMk/>
          <pc:sldMk cId="3134679705" sldId="390"/>
        </pc:sldMkLst>
        <pc:spChg chg="del">
          <ac:chgData name="Mari Turos" userId="6b4f8cbd-48a1-49aa-bd28-389d9234375c" providerId="ADAL" clId="{378A480E-BFC1-4F57-817D-D9333DE3E512}" dt="2022-05-02T17:02:32.621" v="4800" actId="478"/>
          <ac:spMkLst>
            <pc:docMk/>
            <pc:sldMk cId="3134679705" sldId="390"/>
            <ac:spMk id="6" creationId="{11B8BF0F-458F-4310-A40C-101E83FB2F4C}"/>
          </ac:spMkLst>
        </pc:spChg>
        <pc:spChg chg="mod">
          <ac:chgData name="Mari Turos" userId="6b4f8cbd-48a1-49aa-bd28-389d9234375c" providerId="ADAL" clId="{378A480E-BFC1-4F57-817D-D9333DE3E512}" dt="2022-05-02T17:03:53.811" v="4853" actId="1035"/>
          <ac:spMkLst>
            <pc:docMk/>
            <pc:sldMk cId="3134679705" sldId="390"/>
            <ac:spMk id="8" creationId="{427B5C55-70A0-4E1E-9E18-CA003ECCBBD8}"/>
          </ac:spMkLst>
        </pc:spChg>
        <pc:spChg chg="mod">
          <ac:chgData name="Mari Turos" userId="6b4f8cbd-48a1-49aa-bd28-389d9234375c" providerId="ADAL" clId="{378A480E-BFC1-4F57-817D-D9333DE3E512}" dt="2022-05-03T10:42:43.142" v="6103" actId="20577"/>
          <ac:spMkLst>
            <pc:docMk/>
            <pc:sldMk cId="3134679705" sldId="390"/>
            <ac:spMk id="9" creationId="{2B6844CE-3486-40A0-996A-4ABCCAA5278F}"/>
          </ac:spMkLst>
        </pc:spChg>
        <pc:picChg chg="mod">
          <ac:chgData name="Mari Turos" userId="6b4f8cbd-48a1-49aa-bd28-389d9234375c" providerId="ADAL" clId="{378A480E-BFC1-4F57-817D-D9333DE3E512}" dt="2022-05-02T17:03:02" v="4827" actId="1035"/>
          <ac:picMkLst>
            <pc:docMk/>
            <pc:sldMk cId="3134679705" sldId="390"/>
            <ac:picMk id="5" creationId="{3932B394-654D-4120-8859-257BF22C22EC}"/>
          </ac:picMkLst>
        </pc:picChg>
        <pc:picChg chg="mod">
          <ac:chgData name="Mari Turos" userId="6b4f8cbd-48a1-49aa-bd28-389d9234375c" providerId="ADAL" clId="{378A480E-BFC1-4F57-817D-D9333DE3E512}" dt="2022-05-02T17:02:59.591" v="4825" actId="1036"/>
          <ac:picMkLst>
            <pc:docMk/>
            <pc:sldMk cId="3134679705" sldId="390"/>
            <ac:picMk id="7" creationId="{DC28A1ED-90CA-43C6-BB04-4CDF06175B82}"/>
          </ac:picMkLst>
        </pc:picChg>
      </pc:sldChg>
      <pc:sldChg chg="delSp modSp mod addCm delCm modCm">
        <pc:chgData name="Mari Turos" userId="6b4f8cbd-48a1-49aa-bd28-389d9234375c" providerId="ADAL" clId="{378A480E-BFC1-4F57-817D-D9333DE3E512}" dt="2022-05-04T08:35:05.761" v="7951" actId="207"/>
        <pc:sldMkLst>
          <pc:docMk/>
          <pc:sldMk cId="2135505971" sldId="391"/>
        </pc:sldMkLst>
        <pc:spChg chg="mod">
          <ac:chgData name="Mari Turos" userId="6b4f8cbd-48a1-49aa-bd28-389d9234375c" providerId="ADAL" clId="{378A480E-BFC1-4F57-817D-D9333DE3E512}" dt="2022-05-03T10:37:40.500" v="6033" actId="20577"/>
          <ac:spMkLst>
            <pc:docMk/>
            <pc:sldMk cId="2135505971" sldId="391"/>
            <ac:spMk id="2" creationId="{1AADF679-D472-40AD-9D90-8641F2325A0E}"/>
          </ac:spMkLst>
        </pc:spChg>
        <pc:spChg chg="mod">
          <ac:chgData name="Mari Turos" userId="6b4f8cbd-48a1-49aa-bd28-389d9234375c" providerId="ADAL" clId="{378A480E-BFC1-4F57-817D-D9333DE3E512}" dt="2022-05-04T08:35:05.761" v="7951" actId="207"/>
          <ac:spMkLst>
            <pc:docMk/>
            <pc:sldMk cId="2135505971" sldId="391"/>
            <ac:spMk id="3" creationId="{79ED9C2E-588A-44D4-AA8C-B1F9A591B2BA}"/>
          </ac:spMkLst>
        </pc:spChg>
        <pc:spChg chg="del">
          <ac:chgData name="Mari Turos" userId="6b4f8cbd-48a1-49aa-bd28-389d9234375c" providerId="ADAL" clId="{378A480E-BFC1-4F57-817D-D9333DE3E512}" dt="2022-05-02T17:01:55.511" v="4797" actId="478"/>
          <ac:spMkLst>
            <pc:docMk/>
            <pc:sldMk cId="2135505971" sldId="391"/>
            <ac:spMk id="4" creationId="{5561A302-538E-4592-A9FB-5525B7C0E71E}"/>
          </ac:spMkLst>
        </pc:spChg>
      </pc:sldChg>
      <pc:sldChg chg="delSp modSp mod">
        <pc:chgData name="Mari Turos" userId="6b4f8cbd-48a1-49aa-bd28-389d9234375c" providerId="ADAL" clId="{378A480E-BFC1-4F57-817D-D9333DE3E512}" dt="2022-05-03T10:34:09.795" v="5897" actId="1038"/>
        <pc:sldMkLst>
          <pc:docMk/>
          <pc:sldMk cId="1457414991" sldId="395"/>
        </pc:sldMkLst>
        <pc:spChg chg="mod">
          <ac:chgData name="Mari Turos" userId="6b4f8cbd-48a1-49aa-bd28-389d9234375c" providerId="ADAL" clId="{378A480E-BFC1-4F57-817D-D9333DE3E512}" dt="2022-05-02T16:09:09.086" v="4016" actId="20577"/>
          <ac:spMkLst>
            <pc:docMk/>
            <pc:sldMk cId="1457414991" sldId="395"/>
            <ac:spMk id="2" creationId="{8A873E97-5950-431B-AA51-14B7C152D34D}"/>
          </ac:spMkLst>
        </pc:spChg>
        <pc:spChg chg="mod">
          <ac:chgData name="Mari Turos" userId="6b4f8cbd-48a1-49aa-bd28-389d9234375c" providerId="ADAL" clId="{378A480E-BFC1-4F57-817D-D9333DE3E512}" dt="2022-05-03T10:34:09.795" v="5897" actId="1038"/>
          <ac:spMkLst>
            <pc:docMk/>
            <pc:sldMk cId="1457414991" sldId="395"/>
            <ac:spMk id="3" creationId="{4C25C3C4-E883-42A2-B7A7-F7C06059C81A}"/>
          </ac:spMkLst>
        </pc:spChg>
        <pc:spChg chg="del">
          <ac:chgData name="Mari Turos" userId="6b4f8cbd-48a1-49aa-bd28-389d9234375c" providerId="ADAL" clId="{378A480E-BFC1-4F57-817D-D9333DE3E512}" dt="2022-05-02T16:09:15.997" v="4017" actId="478"/>
          <ac:spMkLst>
            <pc:docMk/>
            <pc:sldMk cId="1457414991" sldId="395"/>
            <ac:spMk id="4" creationId="{A30C866A-6879-4A1C-8039-67721D610886}"/>
          </ac:spMkLst>
        </pc:spChg>
        <pc:picChg chg="mod">
          <ac:chgData name="Mari Turos" userId="6b4f8cbd-48a1-49aa-bd28-389d9234375c" providerId="ADAL" clId="{378A480E-BFC1-4F57-817D-D9333DE3E512}" dt="2022-05-02T16:09:28.211" v="4031" actId="1038"/>
          <ac:picMkLst>
            <pc:docMk/>
            <pc:sldMk cId="1457414991" sldId="395"/>
            <ac:picMk id="8" creationId="{9E6BF461-0AE3-4E59-A6C4-63E4ABEAD9D0}"/>
          </ac:picMkLst>
        </pc:picChg>
        <pc:picChg chg="mod modCrop">
          <ac:chgData name="Mari Turos" userId="6b4f8cbd-48a1-49aa-bd28-389d9234375c" providerId="ADAL" clId="{378A480E-BFC1-4F57-817D-D9333DE3E512}" dt="2022-05-02T16:12:59.851" v="4044" actId="1035"/>
          <ac:picMkLst>
            <pc:docMk/>
            <pc:sldMk cId="1457414991" sldId="395"/>
            <ac:picMk id="9" creationId="{3B820370-7D5C-4C4C-B44C-E30E1986BA9A}"/>
          </ac:picMkLst>
        </pc:picChg>
      </pc:sldChg>
      <pc:sldChg chg="delSp modSp mod modNotesTx">
        <pc:chgData name="Mari Turos" userId="6b4f8cbd-48a1-49aa-bd28-389d9234375c" providerId="ADAL" clId="{378A480E-BFC1-4F57-817D-D9333DE3E512}" dt="2022-05-03T10:34:20.019" v="5911" actId="1038"/>
        <pc:sldMkLst>
          <pc:docMk/>
          <pc:sldMk cId="4020470265" sldId="397"/>
        </pc:sldMkLst>
        <pc:spChg chg="del">
          <ac:chgData name="Mari Turos" userId="6b4f8cbd-48a1-49aa-bd28-389d9234375c" providerId="ADAL" clId="{378A480E-BFC1-4F57-817D-D9333DE3E512}" dt="2022-05-02T16:46:05.445" v="4045" actId="478"/>
          <ac:spMkLst>
            <pc:docMk/>
            <pc:sldMk cId="4020470265" sldId="397"/>
            <ac:spMk id="4" creationId="{88C764E8-422F-487F-8FD6-999EBA0E7A12}"/>
          </ac:spMkLst>
        </pc:spChg>
        <pc:spChg chg="mod">
          <ac:chgData name="Mari Turos" userId="6b4f8cbd-48a1-49aa-bd28-389d9234375c" providerId="ADAL" clId="{378A480E-BFC1-4F57-817D-D9333DE3E512}" dt="2022-05-03T10:34:20.019" v="5911" actId="1038"/>
          <ac:spMkLst>
            <pc:docMk/>
            <pc:sldMk cId="4020470265" sldId="397"/>
            <ac:spMk id="11" creationId="{1692782D-B978-A0E4-BFE0-5D812111D451}"/>
          </ac:spMkLst>
        </pc:spChg>
      </pc:sldChg>
      <pc:sldChg chg="delSp modSp mod">
        <pc:chgData name="Mari Turos" userId="6b4f8cbd-48a1-49aa-bd28-389d9234375c" providerId="ADAL" clId="{378A480E-BFC1-4F57-817D-D9333DE3E512}" dt="2022-05-04T08:32:23.207" v="7926" actId="14100"/>
        <pc:sldMkLst>
          <pc:docMk/>
          <pc:sldMk cId="3603218879" sldId="398"/>
        </pc:sldMkLst>
        <pc:spChg chg="del">
          <ac:chgData name="Mari Turos" userId="6b4f8cbd-48a1-49aa-bd28-389d9234375c" providerId="ADAL" clId="{378A480E-BFC1-4F57-817D-D9333DE3E512}" dt="2022-05-02T16:47:25.365" v="4112" actId="478"/>
          <ac:spMkLst>
            <pc:docMk/>
            <pc:sldMk cId="3603218879" sldId="398"/>
            <ac:spMk id="4" creationId="{88C764E8-422F-487F-8FD6-999EBA0E7A12}"/>
          </ac:spMkLst>
        </pc:spChg>
        <pc:spChg chg="mod">
          <ac:chgData name="Mari Turos" userId="6b4f8cbd-48a1-49aa-bd28-389d9234375c" providerId="ADAL" clId="{378A480E-BFC1-4F57-817D-D9333DE3E512}" dt="2022-05-03T10:34:45.532" v="5927" actId="1038"/>
          <ac:spMkLst>
            <pc:docMk/>
            <pc:sldMk cId="3603218879" sldId="398"/>
            <ac:spMk id="5" creationId="{84DBB3CD-3C10-4244-A3FA-CB2B3E8AFDAA}"/>
          </ac:spMkLst>
        </pc:spChg>
        <pc:picChg chg="mod">
          <ac:chgData name="Mari Turos" userId="6b4f8cbd-48a1-49aa-bd28-389d9234375c" providerId="ADAL" clId="{378A480E-BFC1-4F57-817D-D9333DE3E512}" dt="2022-05-04T08:32:23.207" v="7926" actId="14100"/>
          <ac:picMkLst>
            <pc:docMk/>
            <pc:sldMk cId="3603218879" sldId="398"/>
            <ac:picMk id="3" creationId="{2A3A793E-AF6F-4AAB-8E2C-A87ED389AE97}"/>
          </ac:picMkLst>
        </pc:picChg>
      </pc:sldChg>
      <pc:sldChg chg="delSp modSp mod addCm delCm modCm modNotesTx">
        <pc:chgData name="Mari Turos" userId="6b4f8cbd-48a1-49aa-bd28-389d9234375c" providerId="ADAL" clId="{378A480E-BFC1-4F57-817D-D9333DE3E512}" dt="2022-05-03T10:32:09.858" v="5872" actId="20577"/>
        <pc:sldMkLst>
          <pc:docMk/>
          <pc:sldMk cId="2167809012" sldId="399"/>
        </pc:sldMkLst>
        <pc:spChg chg="mod">
          <ac:chgData name="Mari Turos" userId="6b4f8cbd-48a1-49aa-bd28-389d9234375c" providerId="ADAL" clId="{378A480E-BFC1-4F57-817D-D9333DE3E512}" dt="2022-05-03T10:32:09.858" v="5872" actId="20577"/>
          <ac:spMkLst>
            <pc:docMk/>
            <pc:sldMk cId="2167809012" sldId="399"/>
            <ac:spMk id="2" creationId="{ECE6592D-4C31-40FF-9190-29D459D8EEA4}"/>
          </ac:spMkLst>
        </pc:spChg>
        <pc:spChg chg="del">
          <ac:chgData name="Mari Turos" userId="6b4f8cbd-48a1-49aa-bd28-389d9234375c" providerId="ADAL" clId="{378A480E-BFC1-4F57-817D-D9333DE3E512}" dt="2022-05-02T16:02:10.845" v="3760" actId="478"/>
          <ac:spMkLst>
            <pc:docMk/>
            <pc:sldMk cId="2167809012" sldId="399"/>
            <ac:spMk id="4" creationId="{6E1845C8-CC99-4910-B2FF-A7CB13AAA3D9}"/>
          </ac:spMkLst>
        </pc:spChg>
        <pc:spChg chg="mod">
          <ac:chgData name="Mari Turos" userId="6b4f8cbd-48a1-49aa-bd28-389d9234375c" providerId="ADAL" clId="{378A480E-BFC1-4F57-817D-D9333DE3E512}" dt="2022-05-03T10:31:33.917" v="5846" actId="1036"/>
          <ac:spMkLst>
            <pc:docMk/>
            <pc:sldMk cId="2167809012" sldId="399"/>
            <ac:spMk id="7" creationId="{EE766005-9891-4F5F-97D8-F740F1446C71}"/>
          </ac:spMkLst>
        </pc:spChg>
      </pc:sldChg>
      <pc:sldChg chg="delSp modSp mod modNotesTx">
        <pc:chgData name="Mari Turos" userId="6b4f8cbd-48a1-49aa-bd28-389d9234375c" providerId="ADAL" clId="{378A480E-BFC1-4F57-817D-D9333DE3E512}" dt="2022-05-03T11:16:13.498" v="6906" actId="14100"/>
        <pc:sldMkLst>
          <pc:docMk/>
          <pc:sldMk cId="2485230669" sldId="402"/>
        </pc:sldMkLst>
        <pc:spChg chg="del">
          <ac:chgData name="Mari Turos" userId="6b4f8cbd-48a1-49aa-bd28-389d9234375c" providerId="ADAL" clId="{378A480E-BFC1-4F57-817D-D9333DE3E512}" dt="2022-05-02T11:44:03.773" v="539" actId="478"/>
          <ac:spMkLst>
            <pc:docMk/>
            <pc:sldMk cId="2485230669" sldId="402"/>
            <ac:spMk id="6" creationId="{3E0D0DEE-4C6F-40A0-A8FE-440DF550EB98}"/>
          </ac:spMkLst>
        </pc:spChg>
        <pc:spChg chg="del">
          <ac:chgData name="Mari Turos" userId="6b4f8cbd-48a1-49aa-bd28-389d9234375c" providerId="ADAL" clId="{378A480E-BFC1-4F57-817D-D9333DE3E512}" dt="2022-05-02T11:44:00.871" v="538" actId="478"/>
          <ac:spMkLst>
            <pc:docMk/>
            <pc:sldMk cId="2485230669" sldId="402"/>
            <ac:spMk id="7" creationId="{F74E3EC1-8C5A-4896-8214-71C72CE8056A}"/>
          </ac:spMkLst>
        </pc:spChg>
        <pc:spChg chg="mod">
          <ac:chgData name="Mari Turos" userId="6b4f8cbd-48a1-49aa-bd28-389d9234375c" providerId="ADAL" clId="{378A480E-BFC1-4F57-817D-D9333DE3E512}" dt="2022-05-02T11:40:08.788" v="374" actId="20577"/>
          <ac:spMkLst>
            <pc:docMk/>
            <pc:sldMk cId="2485230669" sldId="402"/>
            <ac:spMk id="8" creationId="{92FCA37B-7289-4CB0-A657-B1D0658155AD}"/>
          </ac:spMkLst>
        </pc:spChg>
        <pc:spChg chg="mod">
          <ac:chgData name="Mari Turos" userId="6b4f8cbd-48a1-49aa-bd28-389d9234375c" providerId="ADAL" clId="{378A480E-BFC1-4F57-817D-D9333DE3E512}" dt="2022-05-03T11:16:13.498" v="6906" actId="14100"/>
          <ac:spMkLst>
            <pc:docMk/>
            <pc:sldMk cId="2485230669" sldId="402"/>
            <ac:spMk id="9" creationId="{DA644C3E-8746-4E28-B087-C6A4E9500A57}"/>
          </ac:spMkLst>
        </pc:spChg>
      </pc:sldChg>
      <pc:sldChg chg="delSp modSp mod">
        <pc:chgData name="Mari Turos" userId="6b4f8cbd-48a1-49aa-bd28-389d9234375c" providerId="ADAL" clId="{378A480E-BFC1-4F57-817D-D9333DE3E512}" dt="2022-05-03T11:16:26.525" v="6907" actId="14100"/>
        <pc:sldMkLst>
          <pc:docMk/>
          <pc:sldMk cId="1762827306" sldId="403"/>
        </pc:sldMkLst>
        <pc:spChg chg="del">
          <ac:chgData name="Mari Turos" userId="6b4f8cbd-48a1-49aa-bd28-389d9234375c" providerId="ADAL" clId="{378A480E-BFC1-4F57-817D-D9333DE3E512}" dt="2022-05-02T11:43:56.199" v="537" actId="478"/>
          <ac:spMkLst>
            <pc:docMk/>
            <pc:sldMk cId="1762827306" sldId="403"/>
            <ac:spMk id="6" creationId="{3E0D0DEE-4C6F-40A0-A8FE-440DF550EB98}"/>
          </ac:spMkLst>
        </pc:spChg>
        <pc:spChg chg="del">
          <ac:chgData name="Mari Turos" userId="6b4f8cbd-48a1-49aa-bd28-389d9234375c" providerId="ADAL" clId="{378A480E-BFC1-4F57-817D-D9333DE3E512}" dt="2022-05-02T11:43:53.254" v="536" actId="478"/>
          <ac:spMkLst>
            <pc:docMk/>
            <pc:sldMk cId="1762827306" sldId="403"/>
            <ac:spMk id="7" creationId="{F74E3EC1-8C5A-4896-8214-71C72CE8056A}"/>
          </ac:spMkLst>
        </pc:spChg>
        <pc:spChg chg="mod">
          <ac:chgData name="Mari Turos" userId="6b4f8cbd-48a1-49aa-bd28-389d9234375c" providerId="ADAL" clId="{378A480E-BFC1-4F57-817D-D9333DE3E512}" dt="2022-05-02T11:43:34.796" v="533" actId="6549"/>
          <ac:spMkLst>
            <pc:docMk/>
            <pc:sldMk cId="1762827306" sldId="403"/>
            <ac:spMk id="8" creationId="{92FCA37B-7289-4CB0-A657-B1D0658155AD}"/>
          </ac:spMkLst>
        </pc:spChg>
        <pc:spChg chg="mod">
          <ac:chgData name="Mari Turos" userId="6b4f8cbd-48a1-49aa-bd28-389d9234375c" providerId="ADAL" clId="{378A480E-BFC1-4F57-817D-D9333DE3E512}" dt="2022-05-03T11:16:26.525" v="6907" actId="14100"/>
          <ac:spMkLst>
            <pc:docMk/>
            <pc:sldMk cId="1762827306" sldId="403"/>
            <ac:spMk id="9" creationId="{DA644C3E-8746-4E28-B087-C6A4E9500A57}"/>
          </ac:spMkLst>
        </pc:spChg>
      </pc:sldChg>
      <pc:sldChg chg="delSp modSp mod">
        <pc:chgData name="Mari Turos" userId="6b4f8cbd-48a1-49aa-bd28-389d9234375c" providerId="ADAL" clId="{378A480E-BFC1-4F57-817D-D9333DE3E512}" dt="2022-05-03T11:17:09.965" v="6948" actId="1036"/>
        <pc:sldMkLst>
          <pc:docMk/>
          <pc:sldMk cId="1236396816" sldId="404"/>
        </pc:sldMkLst>
        <pc:spChg chg="mod">
          <ac:chgData name="Mari Turos" userId="6b4f8cbd-48a1-49aa-bd28-389d9234375c" providerId="ADAL" clId="{378A480E-BFC1-4F57-817D-D9333DE3E512}" dt="2022-05-02T12:10:51.928" v="1410" actId="20577"/>
          <ac:spMkLst>
            <pc:docMk/>
            <pc:sldMk cId="1236396816" sldId="404"/>
            <ac:spMk id="2" creationId="{CE9F9216-3036-4E41-AD54-9B4934452CA9}"/>
          </ac:spMkLst>
        </pc:spChg>
        <pc:spChg chg="del">
          <ac:chgData name="Mari Turos" userId="6b4f8cbd-48a1-49aa-bd28-389d9234375c" providerId="ADAL" clId="{378A480E-BFC1-4F57-817D-D9333DE3E512}" dt="2022-05-02T12:11:12.773" v="1411" actId="478"/>
          <ac:spMkLst>
            <pc:docMk/>
            <pc:sldMk cId="1236396816" sldId="404"/>
            <ac:spMk id="4" creationId="{5C988D11-8198-443A-BBA8-2291C6FB5A33}"/>
          </ac:spMkLst>
        </pc:spChg>
        <pc:spChg chg="mod">
          <ac:chgData name="Mari Turos" userId="6b4f8cbd-48a1-49aa-bd28-389d9234375c" providerId="ADAL" clId="{378A480E-BFC1-4F57-817D-D9333DE3E512}" dt="2022-05-03T11:16:58.533" v="6922" actId="14100"/>
          <ac:spMkLst>
            <pc:docMk/>
            <pc:sldMk cId="1236396816" sldId="404"/>
            <ac:spMk id="11" creationId="{AF064BE7-586A-4721-8DEB-6B34F047CBC4}"/>
          </ac:spMkLst>
        </pc:spChg>
        <pc:picChg chg="mod">
          <ac:chgData name="Mari Turos" userId="6b4f8cbd-48a1-49aa-bd28-389d9234375c" providerId="ADAL" clId="{378A480E-BFC1-4F57-817D-D9333DE3E512}" dt="2022-05-03T11:17:09.965" v="6948" actId="1036"/>
          <ac:picMkLst>
            <pc:docMk/>
            <pc:sldMk cId="1236396816" sldId="404"/>
            <ac:picMk id="6" creationId="{F46C5877-D7C8-49C6-8E3A-1AD11261B3ED}"/>
          </ac:picMkLst>
        </pc:picChg>
      </pc:sldChg>
      <pc:sldChg chg="del">
        <pc:chgData name="Mari Turos" userId="6b4f8cbd-48a1-49aa-bd28-389d9234375c" providerId="ADAL" clId="{378A480E-BFC1-4F57-817D-D9333DE3E512}" dt="2022-05-02T11:46:16.431" v="558" actId="2696"/>
        <pc:sldMkLst>
          <pc:docMk/>
          <pc:sldMk cId="819372971" sldId="405"/>
        </pc:sldMkLst>
      </pc:sldChg>
      <pc:sldChg chg="modSp del mod ord">
        <pc:chgData name="Mari Turos" userId="6b4f8cbd-48a1-49aa-bd28-389d9234375c" providerId="ADAL" clId="{378A480E-BFC1-4F57-817D-D9333DE3E512}" dt="2022-05-02T11:33:37.057" v="181" actId="2696"/>
        <pc:sldMkLst>
          <pc:docMk/>
          <pc:sldMk cId="3417924500" sldId="406"/>
        </pc:sldMkLst>
        <pc:spChg chg="mod">
          <ac:chgData name="Mari Turos" userId="6b4f8cbd-48a1-49aa-bd28-389d9234375c" providerId="ADAL" clId="{378A480E-BFC1-4F57-817D-D9333DE3E512}" dt="2022-05-02T11:30:36.425" v="137" actId="20577"/>
          <ac:spMkLst>
            <pc:docMk/>
            <pc:sldMk cId="3417924500" sldId="406"/>
            <ac:spMk id="2" creationId="{B90C9DFE-B99D-41D2-96A0-783F6051926C}"/>
          </ac:spMkLst>
        </pc:spChg>
      </pc:sldChg>
      <pc:sldChg chg="del">
        <pc:chgData name="Mari Turos" userId="6b4f8cbd-48a1-49aa-bd28-389d9234375c" providerId="ADAL" clId="{378A480E-BFC1-4F57-817D-D9333DE3E512}" dt="2022-05-02T12:14:31.516" v="1554" actId="2696"/>
        <pc:sldMkLst>
          <pc:docMk/>
          <pc:sldMk cId="1819630072" sldId="407"/>
        </pc:sldMkLst>
      </pc:sldChg>
      <pc:sldChg chg="del">
        <pc:chgData name="Mari Turos" userId="6b4f8cbd-48a1-49aa-bd28-389d9234375c" providerId="ADAL" clId="{378A480E-BFC1-4F57-817D-D9333DE3E512}" dt="2022-05-02T14:53:15.537" v="2771" actId="2696"/>
        <pc:sldMkLst>
          <pc:docMk/>
          <pc:sldMk cId="197052680" sldId="408"/>
        </pc:sldMkLst>
      </pc:sldChg>
      <pc:sldChg chg="delSp modSp mod">
        <pc:chgData name="Mari Turos" userId="6b4f8cbd-48a1-49aa-bd28-389d9234375c" providerId="ADAL" clId="{378A480E-BFC1-4F57-817D-D9333DE3E512}" dt="2022-05-03T11:21:43.909" v="7021" actId="14100"/>
        <pc:sldMkLst>
          <pc:docMk/>
          <pc:sldMk cId="4176172267" sldId="410"/>
        </pc:sldMkLst>
        <pc:spChg chg="mod">
          <ac:chgData name="Mari Turos" userId="6b4f8cbd-48a1-49aa-bd28-389d9234375c" providerId="ADAL" clId="{378A480E-BFC1-4F57-817D-D9333DE3E512}" dt="2022-05-02T14:36:40.551" v="2232" actId="20577"/>
          <ac:spMkLst>
            <pc:docMk/>
            <pc:sldMk cId="4176172267" sldId="410"/>
            <ac:spMk id="2" creationId="{9F511512-083B-4B15-BDC2-92B58B92D72D}"/>
          </ac:spMkLst>
        </pc:spChg>
        <pc:spChg chg="del">
          <ac:chgData name="Mari Turos" userId="6b4f8cbd-48a1-49aa-bd28-389d9234375c" providerId="ADAL" clId="{378A480E-BFC1-4F57-817D-D9333DE3E512}" dt="2022-05-02T14:36:18.851" v="2227" actId="478"/>
          <ac:spMkLst>
            <pc:docMk/>
            <pc:sldMk cId="4176172267" sldId="410"/>
            <ac:spMk id="6" creationId="{1B9E211E-066D-4D9F-A34E-80B2C86D007D}"/>
          </ac:spMkLst>
        </pc:spChg>
        <pc:spChg chg="mod">
          <ac:chgData name="Mari Turos" userId="6b4f8cbd-48a1-49aa-bd28-389d9234375c" providerId="ADAL" clId="{378A480E-BFC1-4F57-817D-D9333DE3E512}" dt="2022-05-03T11:21:43.909" v="7021" actId="14100"/>
          <ac:spMkLst>
            <pc:docMk/>
            <pc:sldMk cId="4176172267" sldId="410"/>
            <ac:spMk id="20" creationId="{7DC1989C-9793-4B0F-8B3C-387025F6DD3B}"/>
          </ac:spMkLst>
        </pc:spChg>
        <pc:picChg chg="mod">
          <ac:chgData name="Mari Turos" userId="6b4f8cbd-48a1-49aa-bd28-389d9234375c" providerId="ADAL" clId="{378A480E-BFC1-4F57-817D-D9333DE3E512}" dt="2022-05-02T14:36:12.993" v="2226" actId="1038"/>
          <ac:picMkLst>
            <pc:docMk/>
            <pc:sldMk cId="4176172267" sldId="410"/>
            <ac:picMk id="8" creationId="{01C7312F-FF10-439C-8810-D742B38843FE}"/>
          </ac:picMkLst>
        </pc:picChg>
      </pc:sldChg>
      <pc:sldChg chg="delSp modSp mod modNotesTx">
        <pc:chgData name="Mari Turos" userId="6b4f8cbd-48a1-49aa-bd28-389d9234375c" providerId="ADAL" clId="{378A480E-BFC1-4F57-817D-D9333DE3E512}" dt="2022-05-02T15:08:29.464" v="3135" actId="20577"/>
        <pc:sldMkLst>
          <pc:docMk/>
          <pc:sldMk cId="2396788396" sldId="411"/>
        </pc:sldMkLst>
        <pc:spChg chg="del">
          <ac:chgData name="Mari Turos" userId="6b4f8cbd-48a1-49aa-bd28-389d9234375c" providerId="ADAL" clId="{378A480E-BFC1-4F57-817D-D9333DE3E512}" dt="2022-05-02T14:52:38.522" v="2750" actId="478"/>
          <ac:spMkLst>
            <pc:docMk/>
            <pc:sldMk cId="2396788396" sldId="411"/>
            <ac:spMk id="6" creationId="{1B9E211E-066D-4D9F-A34E-80B2C86D007D}"/>
          </ac:spMkLst>
        </pc:spChg>
        <pc:spChg chg="mod">
          <ac:chgData name="Mari Turos" userId="6b4f8cbd-48a1-49aa-bd28-389d9234375c" providerId="ADAL" clId="{378A480E-BFC1-4F57-817D-D9333DE3E512}" dt="2022-05-02T15:08:29.464" v="3135" actId="20577"/>
          <ac:spMkLst>
            <pc:docMk/>
            <pc:sldMk cId="2396788396" sldId="411"/>
            <ac:spMk id="20" creationId="{7DC1989C-9793-4B0F-8B3C-387025F6DD3B}"/>
          </ac:spMkLst>
        </pc:spChg>
        <pc:picChg chg="mod">
          <ac:chgData name="Mari Turos" userId="6b4f8cbd-48a1-49aa-bd28-389d9234375c" providerId="ADAL" clId="{378A480E-BFC1-4F57-817D-D9333DE3E512}" dt="2022-05-02T14:51:07.061" v="2744" actId="1037"/>
          <ac:picMkLst>
            <pc:docMk/>
            <pc:sldMk cId="2396788396" sldId="411"/>
            <ac:picMk id="8" creationId="{01C7312F-FF10-439C-8810-D742B38843FE}"/>
          </ac:picMkLst>
        </pc:picChg>
      </pc:sldChg>
      <pc:sldChg chg="delSp modSp mod">
        <pc:chgData name="Mari Turos" userId="6b4f8cbd-48a1-49aa-bd28-389d9234375c" providerId="ADAL" clId="{378A480E-BFC1-4F57-817D-D9333DE3E512}" dt="2022-05-03T11:21:34.129" v="7020" actId="255"/>
        <pc:sldMkLst>
          <pc:docMk/>
          <pc:sldMk cId="2618897641" sldId="412"/>
        </pc:sldMkLst>
        <pc:spChg chg="mod">
          <ac:chgData name="Mari Turos" userId="6b4f8cbd-48a1-49aa-bd28-389d9234375c" providerId="ADAL" clId="{378A480E-BFC1-4F57-817D-D9333DE3E512}" dt="2022-05-02T12:31:21.026" v="2111" actId="20577"/>
          <ac:spMkLst>
            <pc:docMk/>
            <pc:sldMk cId="2618897641" sldId="412"/>
            <ac:spMk id="2" creationId="{AD7DB3F7-D09B-40E2-BC06-AB5C11E52F97}"/>
          </ac:spMkLst>
        </pc:spChg>
        <pc:spChg chg="mod">
          <ac:chgData name="Mari Turos" userId="6b4f8cbd-48a1-49aa-bd28-389d9234375c" providerId="ADAL" clId="{378A480E-BFC1-4F57-817D-D9333DE3E512}" dt="2022-05-03T11:21:34.129" v="7020" actId="255"/>
          <ac:spMkLst>
            <pc:docMk/>
            <pc:sldMk cId="2618897641" sldId="412"/>
            <ac:spMk id="3" creationId="{9AD276B4-DB67-4061-82C7-1955DF86EBEE}"/>
          </ac:spMkLst>
        </pc:spChg>
        <pc:spChg chg="del mod">
          <ac:chgData name="Mari Turos" userId="6b4f8cbd-48a1-49aa-bd28-389d9234375c" providerId="ADAL" clId="{378A480E-BFC1-4F57-817D-D9333DE3E512}" dt="2022-05-02T14:36:23.616" v="2229" actId="478"/>
          <ac:spMkLst>
            <pc:docMk/>
            <pc:sldMk cId="2618897641" sldId="412"/>
            <ac:spMk id="4" creationId="{265A0E22-96DB-4A9C-95CB-2EEDBAE0C169}"/>
          </ac:spMkLst>
        </pc:spChg>
        <pc:spChg chg="del">
          <ac:chgData name="Mari Turos" userId="6b4f8cbd-48a1-49aa-bd28-389d9234375c" providerId="ADAL" clId="{378A480E-BFC1-4F57-817D-D9333DE3E512}" dt="2022-05-03T10:24:52.423" v="5766" actId="478"/>
          <ac:spMkLst>
            <pc:docMk/>
            <pc:sldMk cId="2618897641" sldId="412"/>
            <ac:spMk id="6" creationId="{CF8FDAB1-9706-4B28-E338-B8174A31477B}"/>
          </ac:spMkLst>
        </pc:spChg>
      </pc:sldChg>
      <pc:sldChg chg="delSp modSp mod addCm">
        <pc:chgData name="Mari Turos" userId="6b4f8cbd-48a1-49aa-bd28-389d9234375c" providerId="ADAL" clId="{378A480E-BFC1-4F57-817D-D9333DE3E512}" dt="2022-05-04T08:27:53.365" v="7840" actId="1589"/>
        <pc:sldMkLst>
          <pc:docMk/>
          <pc:sldMk cId="115748772" sldId="413"/>
        </pc:sldMkLst>
        <pc:spChg chg="mod">
          <ac:chgData name="Mari Turos" userId="6b4f8cbd-48a1-49aa-bd28-389d9234375c" providerId="ADAL" clId="{378A480E-BFC1-4F57-817D-D9333DE3E512}" dt="2022-05-02T12:26:41.853" v="1963" actId="6549"/>
          <ac:spMkLst>
            <pc:docMk/>
            <pc:sldMk cId="115748772" sldId="413"/>
            <ac:spMk id="2" creationId="{9F511512-083B-4B15-BDC2-92B58B92D72D}"/>
          </ac:spMkLst>
        </pc:spChg>
        <pc:spChg chg="del">
          <ac:chgData name="Mari Turos" userId="6b4f8cbd-48a1-49aa-bd28-389d9234375c" providerId="ADAL" clId="{378A480E-BFC1-4F57-817D-D9333DE3E512}" dt="2022-05-02T12:26:55.649" v="1964" actId="478"/>
          <ac:spMkLst>
            <pc:docMk/>
            <pc:sldMk cId="115748772" sldId="413"/>
            <ac:spMk id="6" creationId="{1B9E211E-066D-4D9F-A34E-80B2C86D007D}"/>
          </ac:spMkLst>
        </pc:spChg>
        <pc:spChg chg="mod">
          <ac:chgData name="Mari Turos" userId="6b4f8cbd-48a1-49aa-bd28-389d9234375c" providerId="ADAL" clId="{378A480E-BFC1-4F57-817D-D9333DE3E512}" dt="2022-05-03T11:20:27.592" v="7014" actId="14100"/>
          <ac:spMkLst>
            <pc:docMk/>
            <pc:sldMk cId="115748772" sldId="413"/>
            <ac:spMk id="20" creationId="{7DC1989C-9793-4B0F-8B3C-387025F6DD3B}"/>
          </ac:spMkLst>
        </pc:spChg>
        <pc:picChg chg="mod">
          <ac:chgData name="Mari Turos" userId="6b4f8cbd-48a1-49aa-bd28-389d9234375c" providerId="ADAL" clId="{378A480E-BFC1-4F57-817D-D9333DE3E512}" dt="2022-05-02T12:26:22.266" v="1942" actId="1038"/>
          <ac:picMkLst>
            <pc:docMk/>
            <pc:sldMk cId="115748772" sldId="413"/>
            <ac:picMk id="8" creationId="{01C7312F-FF10-439C-8810-D742B38843FE}"/>
          </ac:picMkLst>
        </pc:picChg>
      </pc:sldChg>
      <pc:sldChg chg="addSp delSp modSp mod">
        <pc:chgData name="Mari Turos" userId="6b4f8cbd-48a1-49aa-bd28-389d9234375c" providerId="ADAL" clId="{378A480E-BFC1-4F57-817D-D9333DE3E512}" dt="2022-05-04T08:39:49.680" v="8046" actId="1036"/>
        <pc:sldMkLst>
          <pc:docMk/>
          <pc:sldMk cId="1546297550" sldId="414"/>
        </pc:sldMkLst>
        <pc:spChg chg="add del mod">
          <ac:chgData name="Mari Turos" userId="6b4f8cbd-48a1-49aa-bd28-389d9234375c" providerId="ADAL" clId="{378A480E-BFC1-4F57-817D-D9333DE3E512}" dt="2022-05-04T08:39:42.573" v="8021" actId="478"/>
          <ac:spMkLst>
            <pc:docMk/>
            <pc:sldMk cId="1546297550" sldId="414"/>
            <ac:spMk id="3" creationId="{C5D08E75-B589-4EFC-8F33-0436D483ADD3}"/>
          </ac:spMkLst>
        </pc:spChg>
        <pc:spChg chg="del">
          <ac:chgData name="Mari Turos" userId="6b4f8cbd-48a1-49aa-bd28-389d9234375c" providerId="ADAL" clId="{378A480E-BFC1-4F57-817D-D9333DE3E512}" dt="2022-05-02T17:08:53.762" v="4913" actId="478"/>
          <ac:spMkLst>
            <pc:docMk/>
            <pc:sldMk cId="1546297550" sldId="414"/>
            <ac:spMk id="5" creationId="{A50D7329-A87F-49E4-BBCA-6042EA7BB549}"/>
          </ac:spMkLst>
        </pc:spChg>
        <pc:spChg chg="mod">
          <ac:chgData name="Mari Turos" userId="6b4f8cbd-48a1-49aa-bd28-389d9234375c" providerId="ADAL" clId="{378A480E-BFC1-4F57-817D-D9333DE3E512}" dt="2022-05-03T10:52:16.736" v="6224" actId="27636"/>
          <ac:spMkLst>
            <pc:docMk/>
            <pc:sldMk cId="1546297550" sldId="414"/>
            <ac:spMk id="7" creationId="{B1DDE934-ED22-48EC-A13F-340130EA5C2A}"/>
          </ac:spMkLst>
        </pc:spChg>
        <pc:spChg chg="mod">
          <ac:chgData name="Mari Turos" userId="6b4f8cbd-48a1-49aa-bd28-389d9234375c" providerId="ADAL" clId="{378A480E-BFC1-4F57-817D-D9333DE3E512}" dt="2022-05-03T10:55:49.421" v="6251" actId="20577"/>
          <ac:spMkLst>
            <pc:docMk/>
            <pc:sldMk cId="1546297550" sldId="414"/>
            <ac:spMk id="8" creationId="{539096D9-747E-41A5-89C1-10406D8B8C23}"/>
          </ac:spMkLst>
        </pc:spChg>
        <pc:picChg chg="add mod">
          <ac:chgData name="Mari Turos" userId="6b4f8cbd-48a1-49aa-bd28-389d9234375c" providerId="ADAL" clId="{378A480E-BFC1-4F57-817D-D9333DE3E512}" dt="2022-05-04T08:39:49.680" v="8046" actId="1036"/>
          <ac:picMkLst>
            <pc:docMk/>
            <pc:sldMk cId="1546297550" sldId="414"/>
            <ac:picMk id="6" creationId="{38D03041-BC77-4997-8A40-2BA91C92963C}"/>
          </ac:picMkLst>
        </pc:picChg>
        <pc:picChg chg="del mod">
          <ac:chgData name="Mari Turos" userId="6b4f8cbd-48a1-49aa-bd28-389d9234375c" providerId="ADAL" clId="{378A480E-BFC1-4F57-817D-D9333DE3E512}" dt="2022-05-04T08:39:37.270" v="8020" actId="478"/>
          <ac:picMkLst>
            <pc:docMk/>
            <pc:sldMk cId="1546297550" sldId="414"/>
            <ac:picMk id="10" creationId="{20D6F7F6-5D3C-4988-A571-EDEA46D9D7A4}"/>
          </ac:picMkLst>
        </pc:picChg>
      </pc:sldChg>
      <pc:sldChg chg="delSp modSp mod">
        <pc:chgData name="Mari Turos" userId="6b4f8cbd-48a1-49aa-bd28-389d9234375c" providerId="ADAL" clId="{378A480E-BFC1-4F57-817D-D9333DE3E512}" dt="2022-05-04T08:39:28.861" v="8018" actId="1035"/>
        <pc:sldMkLst>
          <pc:docMk/>
          <pc:sldMk cId="4147694616" sldId="415"/>
        </pc:sldMkLst>
        <pc:spChg chg="del">
          <ac:chgData name="Mari Turos" userId="6b4f8cbd-48a1-49aa-bd28-389d9234375c" providerId="ADAL" clId="{378A480E-BFC1-4F57-817D-D9333DE3E512}" dt="2022-05-02T17:10:32.740" v="4942" actId="478"/>
          <ac:spMkLst>
            <pc:docMk/>
            <pc:sldMk cId="4147694616" sldId="415"/>
            <ac:spMk id="5" creationId="{A50D7329-A87F-49E4-BBCA-6042EA7BB549}"/>
          </ac:spMkLst>
        </pc:spChg>
        <pc:spChg chg="mod">
          <ac:chgData name="Mari Turos" userId="6b4f8cbd-48a1-49aa-bd28-389d9234375c" providerId="ADAL" clId="{378A480E-BFC1-4F57-817D-D9333DE3E512}" dt="2022-05-03T10:56:07.326" v="6267" actId="20577"/>
          <ac:spMkLst>
            <pc:docMk/>
            <pc:sldMk cId="4147694616" sldId="415"/>
            <ac:spMk id="7" creationId="{B1DDE934-ED22-48EC-A13F-340130EA5C2A}"/>
          </ac:spMkLst>
        </pc:spChg>
        <pc:spChg chg="mod">
          <ac:chgData name="Mari Turos" userId="6b4f8cbd-48a1-49aa-bd28-389d9234375c" providerId="ADAL" clId="{378A480E-BFC1-4F57-817D-D9333DE3E512}" dt="2022-05-03T10:56:01.918" v="6266" actId="1037"/>
          <ac:spMkLst>
            <pc:docMk/>
            <pc:sldMk cId="4147694616" sldId="415"/>
            <ac:spMk id="8" creationId="{539096D9-747E-41A5-89C1-10406D8B8C23}"/>
          </ac:spMkLst>
        </pc:spChg>
        <pc:picChg chg="mod modCrop">
          <ac:chgData name="Mari Turos" userId="6b4f8cbd-48a1-49aa-bd28-389d9234375c" providerId="ADAL" clId="{378A480E-BFC1-4F57-817D-D9333DE3E512}" dt="2022-05-04T08:39:28.861" v="8018" actId="1035"/>
          <ac:picMkLst>
            <pc:docMk/>
            <pc:sldMk cId="4147694616" sldId="415"/>
            <ac:picMk id="10" creationId="{20D6F7F6-5D3C-4988-A571-EDEA46D9D7A4}"/>
          </ac:picMkLst>
        </pc:picChg>
      </pc:sldChg>
      <pc:sldChg chg="delSp modSp mod">
        <pc:chgData name="Mari Turos" userId="6b4f8cbd-48a1-49aa-bd28-389d9234375c" providerId="ADAL" clId="{378A480E-BFC1-4F57-817D-D9333DE3E512}" dt="2022-05-03T11:20:56.744" v="7017" actId="20577"/>
        <pc:sldMkLst>
          <pc:docMk/>
          <pc:sldMk cId="2764094629" sldId="416"/>
        </pc:sldMkLst>
        <pc:spChg chg="mod">
          <ac:chgData name="Mari Turos" userId="6b4f8cbd-48a1-49aa-bd28-389d9234375c" providerId="ADAL" clId="{378A480E-BFC1-4F57-817D-D9333DE3E512}" dt="2022-05-02T12:28:43.116" v="2058" actId="27636"/>
          <ac:spMkLst>
            <pc:docMk/>
            <pc:sldMk cId="2764094629" sldId="416"/>
            <ac:spMk id="2" creationId="{AD7DB3F7-D09B-40E2-BC06-AB5C11E52F97}"/>
          </ac:spMkLst>
        </pc:spChg>
        <pc:spChg chg="mod">
          <ac:chgData name="Mari Turos" userId="6b4f8cbd-48a1-49aa-bd28-389d9234375c" providerId="ADAL" clId="{378A480E-BFC1-4F57-817D-D9333DE3E512}" dt="2022-05-03T11:20:56.744" v="7017" actId="20577"/>
          <ac:spMkLst>
            <pc:docMk/>
            <pc:sldMk cId="2764094629" sldId="416"/>
            <ac:spMk id="3" creationId="{9AD276B4-DB67-4061-82C7-1955DF86EBEE}"/>
          </ac:spMkLst>
        </pc:spChg>
        <pc:spChg chg="del">
          <ac:chgData name="Mari Turos" userId="6b4f8cbd-48a1-49aa-bd28-389d9234375c" providerId="ADAL" clId="{378A480E-BFC1-4F57-817D-D9333DE3E512}" dt="2022-05-02T12:30:48.993" v="2084" actId="478"/>
          <ac:spMkLst>
            <pc:docMk/>
            <pc:sldMk cId="2764094629" sldId="416"/>
            <ac:spMk id="4" creationId="{265A0E22-96DB-4A9C-95CB-2EEDBAE0C169}"/>
          </ac:spMkLst>
        </pc:spChg>
        <pc:spChg chg="del">
          <ac:chgData name="Mari Turos" userId="6b4f8cbd-48a1-49aa-bd28-389d9234375c" providerId="ADAL" clId="{378A480E-BFC1-4F57-817D-D9333DE3E512}" dt="2022-05-02T12:30:45.681" v="2083" actId="478"/>
          <ac:spMkLst>
            <pc:docMk/>
            <pc:sldMk cId="2764094629" sldId="416"/>
            <ac:spMk id="5" creationId="{17F6F9DF-0857-43A2-B0FB-01F3167F73D4}"/>
          </ac:spMkLst>
        </pc:spChg>
      </pc:sldChg>
      <pc:sldChg chg="delSp modSp new mod">
        <pc:chgData name="Mari Turos" userId="6b4f8cbd-48a1-49aa-bd28-389d9234375c" providerId="ADAL" clId="{378A480E-BFC1-4F57-817D-D9333DE3E512}" dt="2022-05-02T11:33:24.989" v="180" actId="20577"/>
        <pc:sldMkLst>
          <pc:docMk/>
          <pc:sldMk cId="3973898161" sldId="417"/>
        </pc:sldMkLst>
        <pc:spChg chg="mod">
          <ac:chgData name="Mari Turos" userId="6b4f8cbd-48a1-49aa-bd28-389d9234375c" providerId="ADAL" clId="{378A480E-BFC1-4F57-817D-D9333DE3E512}" dt="2022-05-02T11:33:24.989" v="180" actId="20577"/>
          <ac:spMkLst>
            <pc:docMk/>
            <pc:sldMk cId="3973898161" sldId="417"/>
            <ac:spMk id="2" creationId="{AADC6A7A-CE1C-4D63-942D-3A530032DD4B}"/>
          </ac:spMkLst>
        </pc:spChg>
        <pc:spChg chg="del">
          <ac:chgData name="Mari Turos" userId="6b4f8cbd-48a1-49aa-bd28-389d9234375c" providerId="ADAL" clId="{378A480E-BFC1-4F57-817D-D9333DE3E512}" dt="2022-05-02T11:32:31.402" v="147" actId="478"/>
          <ac:spMkLst>
            <pc:docMk/>
            <pc:sldMk cId="3973898161" sldId="417"/>
            <ac:spMk id="3" creationId="{FFFCB46D-0E3B-4963-856A-96B9959BA239}"/>
          </ac:spMkLst>
        </pc:spChg>
      </pc:sldChg>
      <pc:sldChg chg="modSp add mod ord modNotesTx">
        <pc:chgData name="Mari Turos" userId="6b4f8cbd-48a1-49aa-bd28-389d9234375c" providerId="ADAL" clId="{378A480E-BFC1-4F57-817D-D9333DE3E512}" dt="2022-05-02T11:36:36.107" v="305" actId="20577"/>
        <pc:sldMkLst>
          <pc:docMk/>
          <pc:sldMk cId="215384682" sldId="418"/>
        </pc:sldMkLst>
        <pc:spChg chg="mod">
          <ac:chgData name="Mari Turos" userId="6b4f8cbd-48a1-49aa-bd28-389d9234375c" providerId="ADAL" clId="{378A480E-BFC1-4F57-817D-D9333DE3E512}" dt="2022-05-02T11:36:02.678" v="296" actId="20577"/>
          <ac:spMkLst>
            <pc:docMk/>
            <pc:sldMk cId="215384682" sldId="418"/>
            <ac:spMk id="2" creationId="{AADC6A7A-CE1C-4D63-942D-3A530032DD4B}"/>
          </ac:spMkLst>
        </pc:spChg>
      </pc:sldChg>
      <pc:sldChg chg="new del">
        <pc:chgData name="Mari Turos" userId="6b4f8cbd-48a1-49aa-bd28-389d9234375c" providerId="ADAL" clId="{378A480E-BFC1-4F57-817D-D9333DE3E512}" dt="2022-05-02T11:31:29.619" v="140" actId="680"/>
        <pc:sldMkLst>
          <pc:docMk/>
          <pc:sldMk cId="872724182" sldId="418"/>
        </pc:sldMkLst>
      </pc:sldChg>
      <pc:sldChg chg="new del">
        <pc:chgData name="Mari Turos" userId="6b4f8cbd-48a1-49aa-bd28-389d9234375c" providerId="ADAL" clId="{378A480E-BFC1-4F57-817D-D9333DE3E512}" dt="2022-05-02T11:31:51.463" v="142" actId="680"/>
        <pc:sldMkLst>
          <pc:docMk/>
          <pc:sldMk cId="2819229924" sldId="418"/>
        </pc:sldMkLst>
      </pc:sldChg>
      <pc:sldChg chg="modSp add mod ord">
        <pc:chgData name="Mari Turos" userId="6b4f8cbd-48a1-49aa-bd28-389d9234375c" providerId="ADAL" clId="{378A480E-BFC1-4F57-817D-D9333DE3E512}" dt="2022-05-03T11:16:33.590" v="6920" actId="1038"/>
        <pc:sldMkLst>
          <pc:docMk/>
          <pc:sldMk cId="3829095021" sldId="419"/>
        </pc:sldMkLst>
        <pc:spChg chg="mod">
          <ac:chgData name="Mari Turos" userId="6b4f8cbd-48a1-49aa-bd28-389d9234375c" providerId="ADAL" clId="{378A480E-BFC1-4F57-817D-D9333DE3E512}" dt="2022-05-03T11:16:33.590" v="6920" actId="1038"/>
          <ac:spMkLst>
            <pc:docMk/>
            <pc:sldMk cId="3829095021" sldId="419"/>
            <ac:spMk id="2" creationId="{AADC6A7A-CE1C-4D63-942D-3A530032DD4B}"/>
          </ac:spMkLst>
        </pc:spChg>
      </pc:sldChg>
      <pc:sldChg chg="modSp add mod ord">
        <pc:chgData name="Mari Turos" userId="6b4f8cbd-48a1-49aa-bd28-389d9234375c" providerId="ADAL" clId="{378A480E-BFC1-4F57-817D-D9333DE3E512}" dt="2022-05-03T11:17:55.832" v="6972" actId="1038"/>
        <pc:sldMkLst>
          <pc:docMk/>
          <pc:sldMk cId="4208828243" sldId="420"/>
        </pc:sldMkLst>
        <pc:spChg chg="mod">
          <ac:chgData name="Mari Turos" userId="6b4f8cbd-48a1-49aa-bd28-389d9234375c" providerId="ADAL" clId="{378A480E-BFC1-4F57-817D-D9333DE3E512}" dt="2022-05-03T11:17:55.832" v="6972" actId="1038"/>
          <ac:spMkLst>
            <pc:docMk/>
            <pc:sldMk cId="4208828243" sldId="420"/>
            <ac:spMk id="2" creationId="{AADC6A7A-CE1C-4D63-942D-3A530032DD4B}"/>
          </ac:spMkLst>
        </pc:spChg>
      </pc:sldChg>
      <pc:sldChg chg="modSp add mod ord">
        <pc:chgData name="Mari Turos" userId="6b4f8cbd-48a1-49aa-bd28-389d9234375c" providerId="ADAL" clId="{378A480E-BFC1-4F57-817D-D9333DE3E512}" dt="2022-05-02T14:37:29.435" v="2265" actId="1038"/>
        <pc:sldMkLst>
          <pc:docMk/>
          <pc:sldMk cId="3033289403" sldId="421"/>
        </pc:sldMkLst>
        <pc:spChg chg="mod">
          <ac:chgData name="Mari Turos" userId="6b4f8cbd-48a1-49aa-bd28-389d9234375c" providerId="ADAL" clId="{378A480E-BFC1-4F57-817D-D9333DE3E512}" dt="2022-05-02T14:37:29.435" v="2265" actId="1038"/>
          <ac:spMkLst>
            <pc:docMk/>
            <pc:sldMk cId="3033289403" sldId="421"/>
            <ac:spMk id="2" creationId="{AADC6A7A-CE1C-4D63-942D-3A530032DD4B}"/>
          </ac:spMkLst>
        </pc:spChg>
      </pc:sldChg>
      <pc:sldChg chg="modSp add mod ord">
        <pc:chgData name="Mari Turos" userId="6b4f8cbd-48a1-49aa-bd28-389d9234375c" providerId="ADAL" clId="{378A480E-BFC1-4F57-817D-D9333DE3E512}" dt="2022-05-02T14:53:09.009" v="2770" actId="20577"/>
        <pc:sldMkLst>
          <pc:docMk/>
          <pc:sldMk cId="2954892885" sldId="422"/>
        </pc:sldMkLst>
        <pc:spChg chg="mod">
          <ac:chgData name="Mari Turos" userId="6b4f8cbd-48a1-49aa-bd28-389d9234375c" providerId="ADAL" clId="{378A480E-BFC1-4F57-817D-D9333DE3E512}" dt="2022-05-02T14:53:09.009" v="2770" actId="20577"/>
          <ac:spMkLst>
            <pc:docMk/>
            <pc:sldMk cId="2954892885" sldId="422"/>
            <ac:spMk id="2" creationId="{AADC6A7A-CE1C-4D63-942D-3A530032DD4B}"/>
          </ac:spMkLst>
        </pc:spChg>
      </pc:sldChg>
      <pc:sldChg chg="modSp add mod ord">
        <pc:chgData name="Mari Turos" userId="6b4f8cbd-48a1-49aa-bd28-389d9234375c" providerId="ADAL" clId="{378A480E-BFC1-4F57-817D-D9333DE3E512}" dt="2022-05-02T15:56:15.231" v="3551" actId="20577"/>
        <pc:sldMkLst>
          <pc:docMk/>
          <pc:sldMk cId="349243350" sldId="423"/>
        </pc:sldMkLst>
        <pc:spChg chg="mod">
          <ac:chgData name="Mari Turos" userId="6b4f8cbd-48a1-49aa-bd28-389d9234375c" providerId="ADAL" clId="{378A480E-BFC1-4F57-817D-D9333DE3E512}" dt="2022-05-02T15:56:15.231" v="3551" actId="20577"/>
          <ac:spMkLst>
            <pc:docMk/>
            <pc:sldMk cId="349243350" sldId="423"/>
            <ac:spMk id="2" creationId="{AADC6A7A-CE1C-4D63-942D-3A530032DD4B}"/>
          </ac:spMkLst>
        </pc:spChg>
      </pc:sldChg>
      <pc:sldChg chg="modSp add mod ord">
        <pc:chgData name="Mari Turos" userId="6b4f8cbd-48a1-49aa-bd28-389d9234375c" providerId="ADAL" clId="{378A480E-BFC1-4F57-817D-D9333DE3E512}" dt="2022-05-02T17:12:10.692" v="4993" actId="1038"/>
        <pc:sldMkLst>
          <pc:docMk/>
          <pc:sldMk cId="2237486775" sldId="424"/>
        </pc:sldMkLst>
        <pc:spChg chg="mod">
          <ac:chgData name="Mari Turos" userId="6b4f8cbd-48a1-49aa-bd28-389d9234375c" providerId="ADAL" clId="{378A480E-BFC1-4F57-817D-D9333DE3E512}" dt="2022-05-02T17:12:10.692" v="4993" actId="1038"/>
          <ac:spMkLst>
            <pc:docMk/>
            <pc:sldMk cId="2237486775" sldId="424"/>
            <ac:spMk id="2" creationId="{AADC6A7A-CE1C-4D63-942D-3A530032DD4B}"/>
          </ac:spMkLst>
        </pc:spChg>
      </pc:sldChg>
      <pc:sldChg chg="modSp mod ord">
        <pc:chgData name="Mari Turos" userId="6b4f8cbd-48a1-49aa-bd28-389d9234375c" providerId="ADAL" clId="{378A480E-BFC1-4F57-817D-D9333DE3E512}" dt="2022-05-03T11:20:17.834" v="7013" actId="14100"/>
        <pc:sldMkLst>
          <pc:docMk/>
          <pc:sldMk cId="3726048231" sldId="425"/>
        </pc:sldMkLst>
        <pc:spChg chg="mod">
          <ac:chgData name="Mari Turos" userId="6b4f8cbd-48a1-49aa-bd28-389d9234375c" providerId="ADAL" clId="{378A480E-BFC1-4F57-817D-D9333DE3E512}" dt="2022-05-03T11:20:17.834" v="7013" actId="14100"/>
          <ac:spMkLst>
            <pc:docMk/>
            <pc:sldMk cId="3726048231" sldId="425"/>
            <ac:spMk id="20" creationId="{7DC1989C-9793-4B0F-8B3C-387025F6DD3B}"/>
          </ac:spMkLst>
        </pc:spChg>
        <pc:picChg chg="mod">
          <ac:chgData name="Mari Turos" userId="6b4f8cbd-48a1-49aa-bd28-389d9234375c" providerId="ADAL" clId="{378A480E-BFC1-4F57-817D-D9333DE3E512}" dt="2022-05-03T10:22:24.270" v="5744" actId="1036"/>
          <ac:picMkLst>
            <pc:docMk/>
            <pc:sldMk cId="3726048231" sldId="425"/>
            <ac:picMk id="8" creationId="{01C7312F-FF10-439C-8810-D742B38843FE}"/>
          </ac:picMkLst>
        </pc:picChg>
      </pc:sldChg>
      <pc:sldChg chg="modSp mod ord delCm">
        <pc:chgData name="Mari Turos" userId="6b4f8cbd-48a1-49aa-bd28-389d9234375c" providerId="ADAL" clId="{378A480E-BFC1-4F57-817D-D9333DE3E512}" dt="2022-05-04T08:26:47.450" v="7839" actId="1592"/>
        <pc:sldMkLst>
          <pc:docMk/>
          <pc:sldMk cId="3214616564" sldId="426"/>
        </pc:sldMkLst>
        <pc:spChg chg="mod">
          <ac:chgData name="Mari Turos" userId="6b4f8cbd-48a1-49aa-bd28-389d9234375c" providerId="ADAL" clId="{378A480E-BFC1-4F57-817D-D9333DE3E512}" dt="2022-05-03T10:23:49.222" v="5748" actId="20577"/>
          <ac:spMkLst>
            <pc:docMk/>
            <pc:sldMk cId="3214616564" sldId="426"/>
            <ac:spMk id="2" creationId="{9F511512-083B-4B15-BDC2-92B58B92D72D}"/>
          </ac:spMkLst>
        </pc:spChg>
        <pc:spChg chg="mod">
          <ac:chgData name="Mari Turos" userId="6b4f8cbd-48a1-49aa-bd28-389d9234375c" providerId="ADAL" clId="{378A480E-BFC1-4F57-817D-D9333DE3E512}" dt="2022-05-03T11:19:28.749" v="6994" actId="948"/>
          <ac:spMkLst>
            <pc:docMk/>
            <pc:sldMk cId="3214616564" sldId="426"/>
            <ac:spMk id="20" creationId="{7DC1989C-9793-4B0F-8B3C-387025F6DD3B}"/>
          </ac:spMkLst>
        </pc:spChg>
        <pc:picChg chg="mod">
          <ac:chgData name="Mari Turos" userId="6b4f8cbd-48a1-49aa-bd28-389d9234375c" providerId="ADAL" clId="{378A480E-BFC1-4F57-817D-D9333DE3E512}" dt="2022-05-03T10:24:13.646" v="5765" actId="1036"/>
          <ac:picMkLst>
            <pc:docMk/>
            <pc:sldMk cId="3214616564" sldId="426"/>
            <ac:picMk id="8" creationId="{01C7312F-FF10-439C-8810-D742B38843FE}"/>
          </ac:picMkLst>
        </pc:picChg>
      </pc:sldChg>
      <pc:sldChg chg="modSp mod">
        <pc:chgData name="Mari Turos" userId="6b4f8cbd-48a1-49aa-bd28-389d9234375c" providerId="ADAL" clId="{378A480E-BFC1-4F57-817D-D9333DE3E512}" dt="2022-05-04T08:33:29.667" v="7929" actId="1582"/>
        <pc:sldMkLst>
          <pc:docMk/>
          <pc:sldMk cId="208586461" sldId="435"/>
        </pc:sldMkLst>
        <pc:picChg chg="mod">
          <ac:chgData name="Mari Turos" userId="6b4f8cbd-48a1-49aa-bd28-389d9234375c" providerId="ADAL" clId="{378A480E-BFC1-4F57-817D-D9333DE3E512}" dt="2022-05-04T08:33:29.667" v="7929" actId="1582"/>
          <ac:picMkLst>
            <pc:docMk/>
            <pc:sldMk cId="208586461" sldId="435"/>
            <ac:picMk id="5" creationId="{3932B394-654D-4120-8859-257BF22C22EC}"/>
          </ac:picMkLst>
        </pc:picChg>
        <pc:picChg chg="mod">
          <ac:chgData name="Mari Turos" userId="6b4f8cbd-48a1-49aa-bd28-389d9234375c" providerId="ADAL" clId="{378A480E-BFC1-4F57-817D-D9333DE3E512}" dt="2022-05-04T08:33:29.667" v="7929" actId="1582"/>
          <ac:picMkLst>
            <pc:docMk/>
            <pc:sldMk cId="208586461" sldId="435"/>
            <ac:picMk id="7" creationId="{DC28A1ED-90CA-43C6-BB04-4CDF06175B82}"/>
          </ac:picMkLst>
        </pc:picChg>
      </pc:sldChg>
      <pc:sldChg chg="delSp mod">
        <pc:chgData name="Mari Turos" userId="6b4f8cbd-48a1-49aa-bd28-389d9234375c" providerId="ADAL" clId="{378A480E-BFC1-4F57-817D-D9333DE3E512}" dt="2022-05-18T14:18:06.785" v="8063" actId="478"/>
        <pc:sldMkLst>
          <pc:docMk/>
          <pc:sldMk cId="2946390592" sldId="498"/>
        </pc:sldMkLst>
        <pc:spChg chg="del">
          <ac:chgData name="Mari Turos" userId="6b4f8cbd-48a1-49aa-bd28-389d9234375c" providerId="ADAL" clId="{378A480E-BFC1-4F57-817D-D9333DE3E512}" dt="2022-05-18T14:18:06.785" v="8063" actId="478"/>
          <ac:spMkLst>
            <pc:docMk/>
            <pc:sldMk cId="2946390592" sldId="498"/>
            <ac:spMk id="4" creationId="{30A15417-FD6D-48AF-9406-E4CFC91F5018}"/>
          </ac:spMkLst>
        </pc:spChg>
      </pc:sldChg>
      <pc:sldChg chg="delSp mod">
        <pc:chgData name="Mari Turos" userId="6b4f8cbd-48a1-49aa-bd28-389d9234375c" providerId="ADAL" clId="{378A480E-BFC1-4F57-817D-D9333DE3E512}" dt="2022-05-18T14:18:14.196" v="8064" actId="478"/>
        <pc:sldMkLst>
          <pc:docMk/>
          <pc:sldMk cId="1585687525" sldId="499"/>
        </pc:sldMkLst>
        <pc:spChg chg="del">
          <ac:chgData name="Mari Turos" userId="6b4f8cbd-48a1-49aa-bd28-389d9234375c" providerId="ADAL" clId="{378A480E-BFC1-4F57-817D-D9333DE3E512}" dt="2022-05-18T14:18:14.196" v="8064" actId="478"/>
          <ac:spMkLst>
            <pc:docMk/>
            <pc:sldMk cId="1585687525" sldId="499"/>
            <ac:spMk id="14" creationId="{AF6CE06E-17DC-8656-1A0A-83E18D313CFE}"/>
          </ac:spMkLst>
        </pc:spChg>
      </pc:sldChg>
      <pc:sldChg chg="modSp mod">
        <pc:chgData name="Mari Turos" userId="6b4f8cbd-48a1-49aa-bd28-389d9234375c" providerId="ADAL" clId="{378A480E-BFC1-4F57-817D-D9333DE3E512}" dt="2022-05-20T13:03:54.034" v="9814" actId="20577"/>
        <pc:sldMkLst>
          <pc:docMk/>
          <pc:sldMk cId="2633582473" sldId="508"/>
        </pc:sldMkLst>
        <pc:spChg chg="mod">
          <ac:chgData name="Mari Turos" userId="6b4f8cbd-48a1-49aa-bd28-389d9234375c" providerId="ADAL" clId="{378A480E-BFC1-4F57-817D-D9333DE3E512}" dt="2022-05-20T13:03:54.034" v="9814" actId="20577"/>
          <ac:spMkLst>
            <pc:docMk/>
            <pc:sldMk cId="2633582473" sldId="508"/>
            <ac:spMk id="8" creationId="{4B9EE8B9-5DC7-4FE3-98DE-23BD8BD8AD11}"/>
          </ac:spMkLst>
        </pc:spChg>
      </pc:sldChg>
      <pc:sldChg chg="modSp mod">
        <pc:chgData name="Mari Turos" userId="6b4f8cbd-48a1-49aa-bd28-389d9234375c" providerId="ADAL" clId="{378A480E-BFC1-4F57-817D-D9333DE3E512}" dt="2022-05-20T13:04:12.154" v="9815" actId="20577"/>
        <pc:sldMkLst>
          <pc:docMk/>
          <pc:sldMk cId="1800093775" sldId="512"/>
        </pc:sldMkLst>
        <pc:spChg chg="mod">
          <ac:chgData name="Mari Turos" userId="6b4f8cbd-48a1-49aa-bd28-389d9234375c" providerId="ADAL" clId="{378A480E-BFC1-4F57-817D-D9333DE3E512}" dt="2022-05-20T13:04:12.154" v="9815" actId="20577"/>
          <ac:spMkLst>
            <pc:docMk/>
            <pc:sldMk cId="1800093775" sldId="512"/>
            <ac:spMk id="3" creationId="{9AD276B4-DB67-4061-82C7-1955DF86EBEE}"/>
          </ac:spMkLst>
        </pc:spChg>
      </pc:sldChg>
      <pc:sldChg chg="addSp modSp mod delCm modCm">
        <pc:chgData name="Mari Turos" userId="6b4f8cbd-48a1-49aa-bd28-389d9234375c" providerId="ADAL" clId="{378A480E-BFC1-4F57-817D-D9333DE3E512}" dt="2022-05-18T15:41:19.133" v="9805" actId="1038"/>
        <pc:sldMkLst>
          <pc:docMk/>
          <pc:sldMk cId="1781709062" sldId="517"/>
        </pc:sldMkLst>
        <pc:picChg chg="mod">
          <ac:chgData name="Mari Turos" userId="6b4f8cbd-48a1-49aa-bd28-389d9234375c" providerId="ADAL" clId="{378A480E-BFC1-4F57-817D-D9333DE3E512}" dt="2022-05-18T15:41:19.133" v="9805" actId="1038"/>
          <ac:picMkLst>
            <pc:docMk/>
            <pc:sldMk cId="1781709062" sldId="517"/>
            <ac:picMk id="3" creationId="{76B8EF77-A957-1B37-7402-78D09A745EF7}"/>
          </ac:picMkLst>
        </pc:picChg>
        <pc:picChg chg="add mod">
          <ac:chgData name="Mari Turos" userId="6b4f8cbd-48a1-49aa-bd28-389d9234375c" providerId="ADAL" clId="{378A480E-BFC1-4F57-817D-D9333DE3E512}" dt="2022-05-18T15:41:02.472" v="9778" actId="571"/>
          <ac:picMkLst>
            <pc:docMk/>
            <pc:sldMk cId="1781709062" sldId="517"/>
            <ac:picMk id="7" creationId="{2AEDE563-C302-430C-95C8-84A6E8D3B84B}"/>
          </ac:picMkLst>
        </pc:picChg>
        <pc:picChg chg="mod">
          <ac:chgData name="Mari Turos" userId="6b4f8cbd-48a1-49aa-bd28-389d9234375c" providerId="ADAL" clId="{378A480E-BFC1-4F57-817D-D9333DE3E512}" dt="2022-05-18T15:41:19.133" v="9805" actId="1038"/>
          <ac:picMkLst>
            <pc:docMk/>
            <pc:sldMk cId="1781709062" sldId="517"/>
            <ac:picMk id="8" creationId="{0C286A2C-5A19-4C5B-BF40-5655A1512DB2}"/>
          </ac:picMkLst>
        </pc:picChg>
        <pc:picChg chg="add mod">
          <ac:chgData name="Mari Turos" userId="6b4f8cbd-48a1-49aa-bd28-389d9234375c" providerId="ADAL" clId="{378A480E-BFC1-4F57-817D-D9333DE3E512}" dt="2022-05-18T15:41:02.472" v="9778" actId="571"/>
          <ac:picMkLst>
            <pc:docMk/>
            <pc:sldMk cId="1781709062" sldId="517"/>
            <ac:picMk id="9" creationId="{31CA924A-9CA6-4AE1-B839-671E83CA4DE4}"/>
          </ac:picMkLst>
        </pc:picChg>
        <pc:picChg chg="add mod">
          <ac:chgData name="Mari Turos" userId="6b4f8cbd-48a1-49aa-bd28-389d9234375c" providerId="ADAL" clId="{378A480E-BFC1-4F57-817D-D9333DE3E512}" dt="2022-05-18T15:41:02.472" v="9778" actId="571"/>
          <ac:picMkLst>
            <pc:docMk/>
            <pc:sldMk cId="1781709062" sldId="517"/>
            <ac:picMk id="10" creationId="{4C975900-FC5B-4631-810B-9E3790E34E24}"/>
          </ac:picMkLst>
        </pc:picChg>
        <pc:picChg chg="add mod">
          <ac:chgData name="Mari Turos" userId="6b4f8cbd-48a1-49aa-bd28-389d9234375c" providerId="ADAL" clId="{378A480E-BFC1-4F57-817D-D9333DE3E512}" dt="2022-05-18T15:41:02.472" v="9778" actId="571"/>
          <ac:picMkLst>
            <pc:docMk/>
            <pc:sldMk cId="1781709062" sldId="517"/>
            <ac:picMk id="11" creationId="{9C8BC3CD-654F-42DA-AEF1-E7A294A3BDD8}"/>
          </ac:picMkLst>
        </pc:picChg>
        <pc:picChg chg="mod">
          <ac:chgData name="Mari Turos" userId="6b4f8cbd-48a1-49aa-bd28-389d9234375c" providerId="ADAL" clId="{378A480E-BFC1-4F57-817D-D9333DE3E512}" dt="2022-05-18T15:41:19.133" v="9805" actId="1038"/>
          <ac:picMkLst>
            <pc:docMk/>
            <pc:sldMk cId="1781709062" sldId="517"/>
            <ac:picMk id="19" creationId="{B9BBEB02-2A0A-4B90-B2E2-C961D84DE336}"/>
          </ac:picMkLst>
        </pc:picChg>
        <pc:picChg chg="mod">
          <ac:chgData name="Mari Turos" userId="6b4f8cbd-48a1-49aa-bd28-389d9234375c" providerId="ADAL" clId="{378A480E-BFC1-4F57-817D-D9333DE3E512}" dt="2022-05-18T15:41:19.133" v="9805" actId="1038"/>
          <ac:picMkLst>
            <pc:docMk/>
            <pc:sldMk cId="1781709062" sldId="517"/>
            <ac:picMk id="21" creationId="{E7FABD13-8AB2-4E75-8842-80C1526D7ADB}"/>
          </ac:picMkLst>
        </pc:picChg>
      </pc:sldChg>
      <pc:sldChg chg="del">
        <pc:chgData name="Mari Turos" userId="6b4f8cbd-48a1-49aa-bd28-389d9234375c" providerId="ADAL" clId="{378A480E-BFC1-4F57-817D-D9333DE3E512}" dt="2022-05-18T14:20:21.122" v="8070" actId="2696"/>
        <pc:sldMkLst>
          <pc:docMk/>
          <pc:sldMk cId="1439113946" sldId="518"/>
        </pc:sldMkLst>
      </pc:sldChg>
      <pc:sldChg chg="modSp mod">
        <pc:chgData name="Mari Turos" userId="6b4f8cbd-48a1-49aa-bd28-389d9234375c" providerId="ADAL" clId="{378A480E-BFC1-4F57-817D-D9333DE3E512}" dt="2022-05-18T14:23:49.479" v="8137" actId="5793"/>
        <pc:sldMkLst>
          <pc:docMk/>
          <pc:sldMk cId="3875631316" sldId="519"/>
        </pc:sldMkLst>
        <pc:spChg chg="mod">
          <ac:chgData name="Mari Turos" userId="6b4f8cbd-48a1-49aa-bd28-389d9234375c" providerId="ADAL" clId="{378A480E-BFC1-4F57-817D-D9333DE3E512}" dt="2022-05-18T14:20:58.184" v="8119" actId="1038"/>
          <ac:spMkLst>
            <pc:docMk/>
            <pc:sldMk cId="3875631316" sldId="519"/>
            <ac:spMk id="6" creationId="{63BC9818-B37E-471A-BD11-22961D2F6AC1}"/>
          </ac:spMkLst>
        </pc:spChg>
        <pc:spChg chg="mod">
          <ac:chgData name="Mari Turos" userId="6b4f8cbd-48a1-49aa-bd28-389d9234375c" providerId="ADAL" clId="{378A480E-BFC1-4F57-817D-D9333DE3E512}" dt="2022-05-18T14:23:49.479" v="8137" actId="5793"/>
          <ac:spMkLst>
            <pc:docMk/>
            <pc:sldMk cId="3875631316" sldId="519"/>
            <ac:spMk id="15" creationId="{BB924E4D-7271-45BF-8185-09E605E0B430}"/>
          </ac:spMkLst>
        </pc:spChg>
      </pc:sldChg>
      <pc:sldChg chg="delSp modSp mod delCm">
        <pc:chgData name="Mari Turos" userId="6b4f8cbd-48a1-49aa-bd28-389d9234375c" providerId="ADAL" clId="{378A480E-BFC1-4F57-817D-D9333DE3E512}" dt="2022-05-18T14:26:09.492" v="8177" actId="5793"/>
        <pc:sldMkLst>
          <pc:docMk/>
          <pc:sldMk cId="3661383235" sldId="520"/>
        </pc:sldMkLst>
        <pc:spChg chg="mod">
          <ac:chgData name="Mari Turos" userId="6b4f8cbd-48a1-49aa-bd28-389d9234375c" providerId="ADAL" clId="{378A480E-BFC1-4F57-817D-D9333DE3E512}" dt="2022-05-18T14:26:09.492" v="8177" actId="5793"/>
          <ac:spMkLst>
            <pc:docMk/>
            <pc:sldMk cId="3661383235" sldId="520"/>
            <ac:spMk id="20" creationId="{7DC1989C-9793-4B0F-8B3C-387025F6DD3B}"/>
          </ac:spMkLst>
        </pc:spChg>
        <pc:spChg chg="del">
          <ac:chgData name="Mari Turos" userId="6b4f8cbd-48a1-49aa-bd28-389d9234375c" providerId="ADAL" clId="{378A480E-BFC1-4F57-817D-D9333DE3E512}" dt="2022-05-18T14:21:43.705" v="8121" actId="478"/>
          <ac:spMkLst>
            <pc:docMk/>
            <pc:sldMk cId="3661383235" sldId="520"/>
            <ac:spMk id="25" creationId="{74EAA419-0DC3-8097-2501-AE9D2328877A}"/>
          </ac:spMkLst>
        </pc:spChg>
        <pc:spChg chg="del">
          <ac:chgData name="Mari Turos" userId="6b4f8cbd-48a1-49aa-bd28-389d9234375c" providerId="ADAL" clId="{378A480E-BFC1-4F57-817D-D9333DE3E512}" dt="2022-05-18T14:21:40.592" v="8120" actId="478"/>
          <ac:spMkLst>
            <pc:docMk/>
            <pc:sldMk cId="3661383235" sldId="520"/>
            <ac:spMk id="27" creationId="{CA847A63-293F-1594-02C3-147A5F0F3921}"/>
          </ac:spMkLst>
        </pc:spChg>
        <pc:picChg chg="mod">
          <ac:chgData name="Mari Turos" userId="6b4f8cbd-48a1-49aa-bd28-389d9234375c" providerId="ADAL" clId="{378A480E-BFC1-4F57-817D-D9333DE3E512}" dt="2022-05-18T14:24:56.796" v="8158" actId="14100"/>
          <ac:picMkLst>
            <pc:docMk/>
            <pc:sldMk cId="3661383235" sldId="520"/>
            <ac:picMk id="10" creationId="{72576965-42B4-477F-A462-D111E4EF2609}"/>
          </ac:picMkLst>
        </pc:picChg>
      </pc:sldChg>
      <pc:sldChg chg="addSp modSp mod modCm modNotesTx">
        <pc:chgData name="Mari Turos" userId="6b4f8cbd-48a1-49aa-bd28-389d9234375c" providerId="ADAL" clId="{378A480E-BFC1-4F57-817D-D9333DE3E512}" dt="2022-05-20T13:12:07.180" v="10109" actId="207"/>
        <pc:sldMkLst>
          <pc:docMk/>
          <pc:sldMk cId="3651639699" sldId="522"/>
        </pc:sldMkLst>
        <pc:spChg chg="add mod">
          <ac:chgData name="Mari Turos" userId="6b4f8cbd-48a1-49aa-bd28-389d9234375c" providerId="ADAL" clId="{378A480E-BFC1-4F57-817D-D9333DE3E512}" dt="2022-05-20T13:12:07.180" v="10109" actId="207"/>
          <ac:spMkLst>
            <pc:docMk/>
            <pc:sldMk cId="3651639699" sldId="522"/>
            <ac:spMk id="3" creationId="{49A1B944-D67E-48F2-B41F-A474E143B6F6}"/>
          </ac:spMkLst>
        </pc:spChg>
        <pc:spChg chg="mod">
          <ac:chgData name="Mari Turos" userId="6b4f8cbd-48a1-49aa-bd28-389d9234375c" providerId="ADAL" clId="{378A480E-BFC1-4F57-817D-D9333DE3E512}" dt="2022-05-18T14:26:42.859" v="8195" actId="1036"/>
          <ac:spMkLst>
            <pc:docMk/>
            <pc:sldMk cId="3651639699" sldId="522"/>
            <ac:spMk id="9" creationId="{19B803EA-E053-4F3D-BB13-46D476F3B8FB}"/>
          </ac:spMkLst>
        </pc:spChg>
      </pc:sldChg>
      <pc:sldChg chg="addSp delSp modSp mod delCm">
        <pc:chgData name="Mari Turos" userId="6b4f8cbd-48a1-49aa-bd28-389d9234375c" providerId="ADAL" clId="{378A480E-BFC1-4F57-817D-D9333DE3E512}" dt="2022-05-20T13:12:53.162" v="10123" actId="20577"/>
        <pc:sldMkLst>
          <pc:docMk/>
          <pc:sldMk cId="3862545439" sldId="525"/>
        </pc:sldMkLst>
        <pc:spChg chg="mod">
          <ac:chgData name="Mari Turos" userId="6b4f8cbd-48a1-49aa-bd28-389d9234375c" providerId="ADAL" clId="{378A480E-BFC1-4F57-817D-D9333DE3E512}" dt="2022-05-18T14:50:10.438" v="8373" actId="20577"/>
          <ac:spMkLst>
            <pc:docMk/>
            <pc:sldMk cId="3862545439" sldId="525"/>
            <ac:spMk id="2" creationId="{ECE6592D-4C31-40FF-9190-29D459D8EEA4}"/>
          </ac:spMkLst>
        </pc:spChg>
        <pc:spChg chg="add mod">
          <ac:chgData name="Mari Turos" userId="6b4f8cbd-48a1-49aa-bd28-389d9234375c" providerId="ADAL" clId="{378A480E-BFC1-4F57-817D-D9333DE3E512}" dt="2022-05-20T13:12:53.162" v="10123" actId="20577"/>
          <ac:spMkLst>
            <pc:docMk/>
            <pc:sldMk cId="3862545439" sldId="525"/>
            <ac:spMk id="4" creationId="{F9065C41-9B60-45C5-9EB4-C26737886389}"/>
          </ac:spMkLst>
        </pc:spChg>
        <pc:spChg chg="del mod">
          <ac:chgData name="Mari Turos" userId="6b4f8cbd-48a1-49aa-bd28-389d9234375c" providerId="ADAL" clId="{378A480E-BFC1-4F57-817D-D9333DE3E512}" dt="2022-05-18T14:50:35.761" v="8380" actId="478"/>
          <ac:spMkLst>
            <pc:docMk/>
            <pc:sldMk cId="3862545439" sldId="525"/>
            <ac:spMk id="7" creationId="{EE766005-9891-4F5F-97D8-F740F1446C71}"/>
          </ac:spMkLst>
        </pc:spChg>
      </pc:sldChg>
      <pc:sldChg chg="modSp mod">
        <pc:chgData name="Mari Turos" userId="6b4f8cbd-48a1-49aa-bd28-389d9234375c" providerId="ADAL" clId="{378A480E-BFC1-4F57-817D-D9333DE3E512}" dt="2022-05-18T15:41:05.788" v="9779" actId="20577"/>
        <pc:sldMkLst>
          <pc:docMk/>
          <pc:sldMk cId="2156291390" sldId="526"/>
        </pc:sldMkLst>
        <pc:spChg chg="mod">
          <ac:chgData name="Mari Turos" userId="6b4f8cbd-48a1-49aa-bd28-389d9234375c" providerId="ADAL" clId="{378A480E-BFC1-4F57-817D-D9333DE3E512}" dt="2022-05-18T15:41:05.788" v="9779" actId="20577"/>
          <ac:spMkLst>
            <pc:docMk/>
            <pc:sldMk cId="2156291390" sldId="526"/>
            <ac:spMk id="10" creationId="{096928A8-45A1-4737-A753-F4339AF13990}"/>
          </ac:spMkLst>
        </pc:spChg>
        <pc:picChg chg="mod">
          <ac:chgData name="Mari Turos" userId="6b4f8cbd-48a1-49aa-bd28-389d9234375c" providerId="ADAL" clId="{378A480E-BFC1-4F57-817D-D9333DE3E512}" dt="2022-05-18T15:39:23.894" v="9715" actId="1038"/>
          <ac:picMkLst>
            <pc:docMk/>
            <pc:sldMk cId="2156291390" sldId="526"/>
            <ac:picMk id="7" creationId="{9F53D752-B580-4DA0-9CBB-7F3691A439E7}"/>
          </ac:picMkLst>
        </pc:picChg>
      </pc:sldChg>
      <pc:sldChg chg="modSp mod">
        <pc:chgData name="Mari Turos" userId="6b4f8cbd-48a1-49aa-bd28-389d9234375c" providerId="ADAL" clId="{378A480E-BFC1-4F57-817D-D9333DE3E512}" dt="2022-05-20T13:13:20.614" v="10124" actId="255"/>
        <pc:sldMkLst>
          <pc:docMk/>
          <pc:sldMk cId="1332995755" sldId="527"/>
        </pc:sldMkLst>
        <pc:spChg chg="mod">
          <ac:chgData name="Mari Turos" userId="6b4f8cbd-48a1-49aa-bd28-389d9234375c" providerId="ADAL" clId="{378A480E-BFC1-4F57-817D-D9333DE3E512}" dt="2022-05-20T13:13:20.614" v="10124" actId="255"/>
          <ac:spMkLst>
            <pc:docMk/>
            <pc:sldMk cId="1332995755" sldId="527"/>
            <ac:spMk id="3" creationId="{4C25C3C4-E883-42A2-B7A7-F7C06059C81A}"/>
          </ac:spMkLst>
        </pc:spChg>
        <pc:picChg chg="mod">
          <ac:chgData name="Mari Turos" userId="6b4f8cbd-48a1-49aa-bd28-389d9234375c" providerId="ADAL" clId="{378A480E-BFC1-4F57-817D-D9333DE3E512}" dt="2022-05-18T14:53:44.652" v="8462" actId="1036"/>
          <ac:picMkLst>
            <pc:docMk/>
            <pc:sldMk cId="1332995755" sldId="527"/>
            <ac:picMk id="8" creationId="{9E6BF461-0AE3-4E59-A6C4-63E4ABEAD9D0}"/>
          </ac:picMkLst>
        </pc:picChg>
      </pc:sldChg>
      <pc:sldChg chg="modSp mod">
        <pc:chgData name="Mari Turos" userId="6b4f8cbd-48a1-49aa-bd28-389d9234375c" providerId="ADAL" clId="{378A480E-BFC1-4F57-817D-D9333DE3E512}" dt="2022-05-18T14:55:20.651" v="8535" actId="255"/>
        <pc:sldMkLst>
          <pc:docMk/>
          <pc:sldMk cId="2369796038" sldId="529"/>
        </pc:sldMkLst>
        <pc:spChg chg="mod">
          <ac:chgData name="Mari Turos" userId="6b4f8cbd-48a1-49aa-bd28-389d9234375c" providerId="ADAL" clId="{378A480E-BFC1-4F57-817D-D9333DE3E512}" dt="2022-05-18T14:55:20.651" v="8535" actId="255"/>
          <ac:spMkLst>
            <pc:docMk/>
            <pc:sldMk cId="2369796038" sldId="529"/>
            <ac:spMk id="11" creationId="{1692782D-B978-A0E4-BFE0-5D812111D451}"/>
          </ac:spMkLst>
        </pc:spChg>
      </pc:sldChg>
      <pc:sldChg chg="modSp mod">
        <pc:chgData name="Mari Turos" userId="6b4f8cbd-48a1-49aa-bd28-389d9234375c" providerId="ADAL" clId="{378A480E-BFC1-4F57-817D-D9333DE3E512}" dt="2022-05-18T14:55:35.274" v="8536" actId="255"/>
        <pc:sldMkLst>
          <pc:docMk/>
          <pc:sldMk cId="1835883098" sldId="530"/>
        </pc:sldMkLst>
        <pc:spChg chg="mod">
          <ac:chgData name="Mari Turos" userId="6b4f8cbd-48a1-49aa-bd28-389d9234375c" providerId="ADAL" clId="{378A480E-BFC1-4F57-817D-D9333DE3E512}" dt="2022-05-18T14:55:35.274" v="8536" actId="255"/>
          <ac:spMkLst>
            <pc:docMk/>
            <pc:sldMk cId="1835883098" sldId="530"/>
            <ac:spMk id="5" creationId="{84DBB3CD-3C10-4244-A3FA-CB2B3E8AFDAA}"/>
          </ac:spMkLst>
        </pc:spChg>
      </pc:sldChg>
      <pc:sldChg chg="modSp mod">
        <pc:chgData name="Mari Turos" userId="6b4f8cbd-48a1-49aa-bd28-389d9234375c" providerId="ADAL" clId="{378A480E-BFC1-4F57-817D-D9333DE3E512}" dt="2022-05-18T15:00:30.658" v="8570" actId="20577"/>
        <pc:sldMkLst>
          <pc:docMk/>
          <pc:sldMk cId="1609468021" sldId="531"/>
        </pc:sldMkLst>
        <pc:spChg chg="mod">
          <ac:chgData name="Mari Turos" userId="6b4f8cbd-48a1-49aa-bd28-389d9234375c" providerId="ADAL" clId="{378A480E-BFC1-4F57-817D-D9333DE3E512}" dt="2022-05-18T15:00:30.658" v="8570" actId="20577"/>
          <ac:spMkLst>
            <pc:docMk/>
            <pc:sldMk cId="1609468021" sldId="531"/>
            <ac:spMk id="26" creationId="{8CDA9314-E688-42CB-A055-772A35CD7BB7}"/>
          </ac:spMkLst>
        </pc:spChg>
        <pc:picChg chg="mod">
          <ac:chgData name="Mari Turos" userId="6b4f8cbd-48a1-49aa-bd28-389d9234375c" providerId="ADAL" clId="{378A480E-BFC1-4F57-817D-D9333DE3E512}" dt="2022-05-18T14:56:14.881" v="8569" actId="1038"/>
          <ac:picMkLst>
            <pc:docMk/>
            <pc:sldMk cId="1609468021" sldId="531"/>
            <ac:picMk id="28" creationId="{F5F79C1B-45F8-42C4-ACE7-7CCB89AE4F4E}"/>
          </ac:picMkLst>
        </pc:picChg>
      </pc:sldChg>
      <pc:sldChg chg="modSp mod">
        <pc:chgData name="Mari Turos" userId="6b4f8cbd-48a1-49aa-bd28-389d9234375c" providerId="ADAL" clId="{378A480E-BFC1-4F57-817D-D9333DE3E512}" dt="2022-05-18T15:00:42.824" v="8579" actId="1035"/>
        <pc:sldMkLst>
          <pc:docMk/>
          <pc:sldMk cId="2023347803" sldId="532"/>
        </pc:sldMkLst>
        <pc:picChg chg="mod">
          <ac:chgData name="Mari Turos" userId="6b4f8cbd-48a1-49aa-bd28-389d9234375c" providerId="ADAL" clId="{378A480E-BFC1-4F57-817D-D9333DE3E512}" dt="2022-05-18T15:00:42.824" v="8579" actId="1035"/>
          <ac:picMkLst>
            <pc:docMk/>
            <pc:sldMk cId="2023347803" sldId="532"/>
            <ac:picMk id="7" creationId="{36475404-9170-4703-BFDF-815168ECF72C}"/>
          </ac:picMkLst>
        </pc:picChg>
      </pc:sldChg>
      <pc:sldChg chg="modSp mod delCm">
        <pc:chgData name="Mari Turos" userId="6b4f8cbd-48a1-49aa-bd28-389d9234375c" providerId="ADAL" clId="{378A480E-BFC1-4F57-817D-D9333DE3E512}" dt="2022-05-18T15:05:27.352" v="8766" actId="1592"/>
        <pc:sldMkLst>
          <pc:docMk/>
          <pc:sldMk cId="4110534533" sldId="535"/>
        </pc:sldMkLst>
        <pc:spChg chg="mod">
          <ac:chgData name="Mari Turos" userId="6b4f8cbd-48a1-49aa-bd28-389d9234375c" providerId="ADAL" clId="{378A480E-BFC1-4F57-817D-D9333DE3E512}" dt="2022-05-18T15:05:21.866" v="8765" actId="255"/>
          <ac:spMkLst>
            <pc:docMk/>
            <pc:sldMk cId="4110534533" sldId="535"/>
            <ac:spMk id="3" creationId="{79ED9C2E-588A-44D4-AA8C-B1F9A591B2BA}"/>
          </ac:spMkLst>
        </pc:spChg>
      </pc:sldChg>
      <pc:sldChg chg="modSp mod">
        <pc:chgData name="Mari Turos" userId="6b4f8cbd-48a1-49aa-bd28-389d9234375c" providerId="ADAL" clId="{378A480E-BFC1-4F57-817D-D9333DE3E512}" dt="2022-05-18T15:10:22.589" v="8882" actId="20577"/>
        <pc:sldMkLst>
          <pc:docMk/>
          <pc:sldMk cId="1126919459" sldId="536"/>
        </pc:sldMkLst>
        <pc:spChg chg="mod">
          <ac:chgData name="Mari Turos" userId="6b4f8cbd-48a1-49aa-bd28-389d9234375c" providerId="ADAL" clId="{378A480E-BFC1-4F57-817D-D9333DE3E512}" dt="2022-05-18T15:08:01.706" v="8827" actId="20577"/>
          <ac:spMkLst>
            <pc:docMk/>
            <pc:sldMk cId="1126919459" sldId="536"/>
            <ac:spMk id="8" creationId="{427B5C55-70A0-4E1E-9E18-CA003ECCBBD8}"/>
          </ac:spMkLst>
        </pc:spChg>
        <pc:spChg chg="mod">
          <ac:chgData name="Mari Turos" userId="6b4f8cbd-48a1-49aa-bd28-389d9234375c" providerId="ADAL" clId="{378A480E-BFC1-4F57-817D-D9333DE3E512}" dt="2022-05-18T15:10:22.589" v="8882" actId="20577"/>
          <ac:spMkLst>
            <pc:docMk/>
            <pc:sldMk cId="1126919459" sldId="536"/>
            <ac:spMk id="9" creationId="{2B6844CE-3486-40A0-996A-4ABCCAA5278F}"/>
          </ac:spMkLst>
        </pc:spChg>
        <pc:picChg chg="mod">
          <ac:chgData name="Mari Turos" userId="6b4f8cbd-48a1-49aa-bd28-389d9234375c" providerId="ADAL" clId="{378A480E-BFC1-4F57-817D-D9333DE3E512}" dt="2022-05-18T15:08:43.634" v="8838" actId="1038"/>
          <ac:picMkLst>
            <pc:docMk/>
            <pc:sldMk cId="1126919459" sldId="536"/>
            <ac:picMk id="5" creationId="{3932B394-654D-4120-8859-257BF22C22EC}"/>
          </ac:picMkLst>
        </pc:picChg>
        <pc:picChg chg="mod">
          <ac:chgData name="Mari Turos" userId="6b4f8cbd-48a1-49aa-bd28-389d9234375c" providerId="ADAL" clId="{378A480E-BFC1-4F57-817D-D9333DE3E512}" dt="2022-05-18T15:08:43.634" v="8838" actId="1038"/>
          <ac:picMkLst>
            <pc:docMk/>
            <pc:sldMk cId="1126919459" sldId="536"/>
            <ac:picMk id="7" creationId="{DC28A1ED-90CA-43C6-BB04-4CDF06175B82}"/>
          </ac:picMkLst>
        </pc:picChg>
      </pc:sldChg>
      <pc:sldChg chg="modSp mod">
        <pc:chgData name="Mari Turos" userId="6b4f8cbd-48a1-49aa-bd28-389d9234375c" providerId="ADAL" clId="{378A480E-BFC1-4F57-817D-D9333DE3E512}" dt="2022-05-18T15:10:43.665" v="8899" actId="255"/>
        <pc:sldMkLst>
          <pc:docMk/>
          <pc:sldMk cId="2010924997" sldId="537"/>
        </pc:sldMkLst>
        <pc:spChg chg="mod">
          <ac:chgData name="Mari Turos" userId="6b4f8cbd-48a1-49aa-bd28-389d9234375c" providerId="ADAL" clId="{378A480E-BFC1-4F57-817D-D9333DE3E512}" dt="2022-05-18T15:10:43.665" v="8899" actId="255"/>
          <ac:spMkLst>
            <pc:docMk/>
            <pc:sldMk cId="2010924997" sldId="537"/>
            <ac:spMk id="3" creationId="{64ECA89A-9A50-4246-8813-EC688673E7A3}"/>
          </ac:spMkLst>
        </pc:spChg>
      </pc:sldChg>
      <pc:sldChg chg="addSp delSp modSp mod delCm">
        <pc:chgData name="Mari Turos" userId="6b4f8cbd-48a1-49aa-bd28-389d9234375c" providerId="ADAL" clId="{378A480E-BFC1-4F57-817D-D9333DE3E512}" dt="2022-05-20T13:14:07.576" v="10126" actId="255"/>
        <pc:sldMkLst>
          <pc:docMk/>
          <pc:sldMk cId="3686697712" sldId="538"/>
        </pc:sldMkLst>
        <pc:spChg chg="mod">
          <ac:chgData name="Mari Turos" userId="6b4f8cbd-48a1-49aa-bd28-389d9234375c" providerId="ADAL" clId="{378A480E-BFC1-4F57-817D-D9333DE3E512}" dt="2022-05-18T15:18:45.687" v="9183" actId="6549"/>
          <ac:spMkLst>
            <pc:docMk/>
            <pc:sldMk cId="3686697712" sldId="538"/>
            <ac:spMk id="2" creationId="{595BD854-4784-41DE-B4DB-4D4923847400}"/>
          </ac:spMkLst>
        </pc:spChg>
        <pc:spChg chg="mod">
          <ac:chgData name="Mari Turos" userId="6b4f8cbd-48a1-49aa-bd28-389d9234375c" providerId="ADAL" clId="{378A480E-BFC1-4F57-817D-D9333DE3E512}" dt="2022-05-20T13:14:07.576" v="10126" actId="255"/>
          <ac:spMkLst>
            <pc:docMk/>
            <pc:sldMk cId="3686697712" sldId="538"/>
            <ac:spMk id="3" creationId="{FFA6A8C5-4AB9-4E65-8F7D-A2ACE03CA2AC}"/>
          </ac:spMkLst>
        </pc:spChg>
        <pc:spChg chg="del">
          <ac:chgData name="Mari Turos" userId="6b4f8cbd-48a1-49aa-bd28-389d9234375c" providerId="ADAL" clId="{378A480E-BFC1-4F57-817D-D9333DE3E512}" dt="2022-05-18T15:12:04.958" v="8936" actId="478"/>
          <ac:spMkLst>
            <pc:docMk/>
            <pc:sldMk cId="3686697712" sldId="538"/>
            <ac:spMk id="4" creationId="{B87596B5-31EC-4357-B412-66698462E0E7}"/>
          </ac:spMkLst>
        </pc:spChg>
        <pc:spChg chg="del">
          <ac:chgData name="Mari Turos" userId="6b4f8cbd-48a1-49aa-bd28-389d9234375c" providerId="ADAL" clId="{378A480E-BFC1-4F57-817D-D9333DE3E512}" dt="2022-05-18T15:12:11.338" v="8937" actId="478"/>
          <ac:spMkLst>
            <pc:docMk/>
            <pc:sldMk cId="3686697712" sldId="538"/>
            <ac:spMk id="5" creationId="{71F1718B-2857-424C-A8F6-5B2979AFD401}"/>
          </ac:spMkLst>
        </pc:spChg>
        <pc:picChg chg="mod">
          <ac:chgData name="Mari Turos" userId="6b4f8cbd-48a1-49aa-bd28-389d9234375c" providerId="ADAL" clId="{378A480E-BFC1-4F57-817D-D9333DE3E512}" dt="2022-05-18T15:19:40.035" v="9234" actId="1038"/>
          <ac:picMkLst>
            <pc:docMk/>
            <pc:sldMk cId="3686697712" sldId="538"/>
            <ac:picMk id="6" creationId="{1961C8AA-964C-4B4E-A20C-A5F50B898662}"/>
          </ac:picMkLst>
        </pc:picChg>
        <pc:picChg chg="mod">
          <ac:chgData name="Mari Turos" userId="6b4f8cbd-48a1-49aa-bd28-389d9234375c" providerId="ADAL" clId="{378A480E-BFC1-4F57-817D-D9333DE3E512}" dt="2022-05-18T15:19:40.035" v="9234" actId="1038"/>
          <ac:picMkLst>
            <pc:docMk/>
            <pc:sldMk cId="3686697712" sldId="538"/>
            <ac:picMk id="7" creationId="{CA88544F-A799-43D5-911A-98F1D857398B}"/>
          </ac:picMkLst>
        </pc:picChg>
        <pc:picChg chg="mod">
          <ac:chgData name="Mari Turos" userId="6b4f8cbd-48a1-49aa-bd28-389d9234375c" providerId="ADAL" clId="{378A480E-BFC1-4F57-817D-D9333DE3E512}" dt="2022-05-18T15:19:59.100" v="9280" actId="1037"/>
          <ac:picMkLst>
            <pc:docMk/>
            <pc:sldMk cId="3686697712" sldId="538"/>
            <ac:picMk id="8" creationId="{27835264-BD85-46C7-9AD1-50CED9E604FE}"/>
          </ac:picMkLst>
        </pc:picChg>
        <pc:picChg chg="add del mod">
          <ac:chgData name="Mari Turos" userId="6b4f8cbd-48a1-49aa-bd28-389d9234375c" providerId="ADAL" clId="{378A480E-BFC1-4F57-817D-D9333DE3E512}" dt="2022-05-18T15:15:12.811" v="9089" actId="478"/>
          <ac:picMkLst>
            <pc:docMk/>
            <pc:sldMk cId="3686697712" sldId="538"/>
            <ac:picMk id="9" creationId="{AE442BE5-B313-45CE-B27E-2FBE922482F2}"/>
          </ac:picMkLst>
        </pc:picChg>
        <pc:picChg chg="add del mod">
          <ac:chgData name="Mari Turos" userId="6b4f8cbd-48a1-49aa-bd28-389d9234375c" providerId="ADAL" clId="{378A480E-BFC1-4F57-817D-D9333DE3E512}" dt="2022-05-18T15:19:13.057" v="9209" actId="478"/>
          <ac:picMkLst>
            <pc:docMk/>
            <pc:sldMk cId="3686697712" sldId="538"/>
            <ac:picMk id="10" creationId="{B3C3161F-DF86-478B-A4FE-91B5A2F306BB}"/>
          </ac:picMkLst>
        </pc:picChg>
        <pc:picChg chg="add del mod">
          <ac:chgData name="Mari Turos" userId="6b4f8cbd-48a1-49aa-bd28-389d9234375c" providerId="ADAL" clId="{378A480E-BFC1-4F57-817D-D9333DE3E512}" dt="2022-05-18T15:19:13.057" v="9209" actId="478"/>
          <ac:picMkLst>
            <pc:docMk/>
            <pc:sldMk cId="3686697712" sldId="538"/>
            <ac:picMk id="11" creationId="{BD1B31EB-8098-4AC9-A890-059A2882D063}"/>
          </ac:picMkLst>
        </pc:picChg>
      </pc:sldChg>
      <pc:sldChg chg="modSp mod delCm">
        <pc:chgData name="Mari Turos" userId="6b4f8cbd-48a1-49aa-bd28-389d9234375c" providerId="ADAL" clId="{378A480E-BFC1-4F57-817D-D9333DE3E512}" dt="2022-05-18T15:25:39.362" v="9405" actId="14100"/>
        <pc:sldMkLst>
          <pc:docMk/>
          <pc:sldMk cId="3765557984" sldId="539"/>
        </pc:sldMkLst>
        <pc:spChg chg="mod">
          <ac:chgData name="Mari Turos" userId="6b4f8cbd-48a1-49aa-bd28-389d9234375c" providerId="ADAL" clId="{378A480E-BFC1-4F57-817D-D9333DE3E512}" dt="2022-05-18T15:25:39.362" v="9405" actId="14100"/>
          <ac:spMkLst>
            <pc:docMk/>
            <pc:sldMk cId="3765557984" sldId="539"/>
            <ac:spMk id="13" creationId="{D475C92B-0300-486A-9219-9C5D7D5ADA54}"/>
          </ac:spMkLst>
        </pc:spChg>
        <pc:picChg chg="mod modCrop">
          <ac:chgData name="Mari Turos" userId="6b4f8cbd-48a1-49aa-bd28-389d9234375c" providerId="ADAL" clId="{378A480E-BFC1-4F57-817D-D9333DE3E512}" dt="2022-05-18T15:25:17.644" v="9396" actId="1582"/>
          <ac:picMkLst>
            <pc:docMk/>
            <pc:sldMk cId="3765557984" sldId="539"/>
            <ac:picMk id="11" creationId="{FE95AE2A-4197-4019-A8A5-E3F0FA3BCDDE}"/>
          </ac:picMkLst>
        </pc:picChg>
      </pc:sldChg>
      <pc:sldChg chg="modSp mod delCm">
        <pc:chgData name="Mari Turos" userId="6b4f8cbd-48a1-49aa-bd28-389d9234375c" providerId="ADAL" clId="{378A480E-BFC1-4F57-817D-D9333DE3E512}" dt="2022-05-18T15:31:11.268" v="9448" actId="1582"/>
        <pc:sldMkLst>
          <pc:docMk/>
          <pc:sldMk cId="3928765630" sldId="540"/>
        </pc:sldMkLst>
        <pc:spChg chg="mod">
          <ac:chgData name="Mari Turos" userId="6b4f8cbd-48a1-49aa-bd28-389d9234375c" providerId="ADAL" clId="{378A480E-BFC1-4F57-817D-D9333DE3E512}" dt="2022-05-18T15:26:39.526" v="9424" actId="1037"/>
          <ac:spMkLst>
            <pc:docMk/>
            <pc:sldMk cId="3928765630" sldId="540"/>
            <ac:spMk id="2" creationId="{EFF8A685-37AA-4B48-B991-E32C5F5DF77E}"/>
          </ac:spMkLst>
        </pc:spChg>
        <pc:spChg chg="mod">
          <ac:chgData name="Mari Turos" userId="6b4f8cbd-48a1-49aa-bd28-389d9234375c" providerId="ADAL" clId="{378A480E-BFC1-4F57-817D-D9333DE3E512}" dt="2022-05-18T15:30:23.360" v="9447" actId="5793"/>
          <ac:spMkLst>
            <pc:docMk/>
            <pc:sldMk cId="3928765630" sldId="540"/>
            <ac:spMk id="5" creationId="{84DBB3CD-3C10-4244-A3FA-CB2B3E8AFDAA}"/>
          </ac:spMkLst>
        </pc:spChg>
        <pc:picChg chg="mod">
          <ac:chgData name="Mari Turos" userId="6b4f8cbd-48a1-49aa-bd28-389d9234375c" providerId="ADAL" clId="{378A480E-BFC1-4F57-817D-D9333DE3E512}" dt="2022-05-18T15:31:11.268" v="9448" actId="1582"/>
          <ac:picMkLst>
            <pc:docMk/>
            <pc:sldMk cId="3928765630" sldId="540"/>
            <ac:picMk id="3" creationId="{2A3A793E-AF6F-4AAB-8E2C-A87ED389AE97}"/>
          </ac:picMkLst>
        </pc:picChg>
      </pc:sldChg>
      <pc:sldChg chg="modSp mod">
        <pc:chgData name="Mari Turos" userId="6b4f8cbd-48a1-49aa-bd28-389d9234375c" providerId="ADAL" clId="{378A480E-BFC1-4F57-817D-D9333DE3E512}" dt="2022-05-18T15:32:28.431" v="9482" actId="1035"/>
        <pc:sldMkLst>
          <pc:docMk/>
          <pc:sldMk cId="2279834189" sldId="541"/>
        </pc:sldMkLst>
        <pc:spChg chg="mod">
          <ac:chgData name="Mari Turos" userId="6b4f8cbd-48a1-49aa-bd28-389d9234375c" providerId="ADAL" clId="{378A480E-BFC1-4F57-817D-D9333DE3E512}" dt="2022-05-18T15:31:54.374" v="9453" actId="255"/>
          <ac:spMkLst>
            <pc:docMk/>
            <pc:sldMk cId="2279834189" sldId="541"/>
            <ac:spMk id="7" creationId="{B1DDE934-ED22-48EC-A13F-340130EA5C2A}"/>
          </ac:spMkLst>
        </pc:spChg>
        <pc:spChg chg="mod">
          <ac:chgData name="Mari Turos" userId="6b4f8cbd-48a1-49aa-bd28-389d9234375c" providerId="ADAL" clId="{378A480E-BFC1-4F57-817D-D9333DE3E512}" dt="2022-05-18T15:32:19.602" v="9456" actId="20577"/>
          <ac:spMkLst>
            <pc:docMk/>
            <pc:sldMk cId="2279834189" sldId="541"/>
            <ac:spMk id="8" creationId="{539096D9-747E-41A5-89C1-10406D8B8C23}"/>
          </ac:spMkLst>
        </pc:spChg>
        <pc:picChg chg="mod">
          <ac:chgData name="Mari Turos" userId="6b4f8cbd-48a1-49aa-bd28-389d9234375c" providerId="ADAL" clId="{378A480E-BFC1-4F57-817D-D9333DE3E512}" dt="2022-05-18T15:32:28.431" v="9482" actId="1035"/>
          <ac:picMkLst>
            <pc:docMk/>
            <pc:sldMk cId="2279834189" sldId="541"/>
            <ac:picMk id="6" creationId="{38D03041-BC77-4997-8A40-2BA91C92963C}"/>
          </ac:picMkLst>
        </pc:picChg>
      </pc:sldChg>
      <pc:sldChg chg="modSp mod">
        <pc:chgData name="Mari Turos" userId="6b4f8cbd-48a1-49aa-bd28-389d9234375c" providerId="ADAL" clId="{378A480E-BFC1-4F57-817D-D9333DE3E512}" dt="2022-05-18T15:33:11.369" v="9505" actId="1036"/>
        <pc:sldMkLst>
          <pc:docMk/>
          <pc:sldMk cId="578837198" sldId="543"/>
        </pc:sldMkLst>
        <pc:spChg chg="mod">
          <ac:chgData name="Mari Turos" userId="6b4f8cbd-48a1-49aa-bd28-389d9234375c" providerId="ADAL" clId="{378A480E-BFC1-4F57-817D-D9333DE3E512}" dt="2022-05-18T15:33:11.369" v="9505" actId="1036"/>
          <ac:spMkLst>
            <pc:docMk/>
            <pc:sldMk cId="578837198" sldId="543"/>
            <ac:spMk id="2" creationId="{6AA0522B-E28F-4253-A054-AA3C4DE9CFE2}"/>
          </ac:spMkLst>
        </pc:spChg>
        <pc:spChg chg="mod">
          <ac:chgData name="Mari Turos" userId="6b4f8cbd-48a1-49aa-bd28-389d9234375c" providerId="ADAL" clId="{378A480E-BFC1-4F57-817D-D9333DE3E512}" dt="2022-05-18T15:33:05.304" v="9495" actId="1036"/>
          <ac:spMkLst>
            <pc:docMk/>
            <pc:sldMk cId="578837198" sldId="543"/>
            <ac:spMk id="3" creationId="{1856E802-F036-41B4-9187-111316C7B26A}"/>
          </ac:spMkLst>
        </pc:spChg>
      </pc:sldChg>
      <pc:sldChg chg="modSp mod">
        <pc:chgData name="Mari Turos" userId="6b4f8cbd-48a1-49aa-bd28-389d9234375c" providerId="ADAL" clId="{378A480E-BFC1-4F57-817D-D9333DE3E512}" dt="2022-05-18T15:34:00.374" v="9516" actId="20577"/>
        <pc:sldMkLst>
          <pc:docMk/>
          <pc:sldMk cId="2639687328" sldId="548"/>
        </pc:sldMkLst>
        <pc:spChg chg="mod">
          <ac:chgData name="Mari Turos" userId="6b4f8cbd-48a1-49aa-bd28-389d9234375c" providerId="ADAL" clId="{378A480E-BFC1-4F57-817D-D9333DE3E512}" dt="2022-05-18T15:34:00.374" v="9516" actId="20577"/>
          <ac:spMkLst>
            <pc:docMk/>
            <pc:sldMk cId="2639687328" sldId="548"/>
            <ac:spMk id="2" creationId="{AADC6A7A-CE1C-4D63-942D-3A530032DD4B}"/>
          </ac:spMkLst>
        </pc:spChg>
      </pc:sldChg>
      <pc:sldChg chg="modSp mod">
        <pc:chgData name="Mari Turos" userId="6b4f8cbd-48a1-49aa-bd28-389d9234375c" providerId="ADAL" clId="{378A480E-BFC1-4F57-817D-D9333DE3E512}" dt="2022-05-18T15:36:55.102" v="9662" actId="20577"/>
        <pc:sldMkLst>
          <pc:docMk/>
          <pc:sldMk cId="2054856732" sldId="549"/>
        </pc:sldMkLst>
        <pc:spChg chg="mod">
          <ac:chgData name="Mari Turos" userId="6b4f8cbd-48a1-49aa-bd28-389d9234375c" providerId="ADAL" clId="{378A480E-BFC1-4F57-817D-D9333DE3E512}" dt="2022-05-18T15:34:09.860" v="9517" actId="20577"/>
          <ac:spMkLst>
            <pc:docMk/>
            <pc:sldMk cId="2054856732" sldId="549"/>
            <ac:spMk id="2" creationId="{B24BBED6-2107-43CC-87AB-C4EC0F4D9A57}"/>
          </ac:spMkLst>
        </pc:spChg>
        <pc:spChg chg="mod">
          <ac:chgData name="Mari Turos" userId="6b4f8cbd-48a1-49aa-bd28-389d9234375c" providerId="ADAL" clId="{378A480E-BFC1-4F57-817D-D9333DE3E512}" dt="2022-05-18T15:36:55.102" v="9662" actId="20577"/>
          <ac:spMkLst>
            <pc:docMk/>
            <pc:sldMk cId="2054856732" sldId="549"/>
            <ac:spMk id="3" creationId="{0DD4DC47-977A-4741-98B1-71921B181247}"/>
          </ac:spMkLst>
        </pc:spChg>
        <pc:picChg chg="mod">
          <ac:chgData name="Mari Turos" userId="6b4f8cbd-48a1-49aa-bd28-389d9234375c" providerId="ADAL" clId="{378A480E-BFC1-4F57-817D-D9333DE3E512}" dt="2022-05-18T15:36:47.914" v="9661" actId="1035"/>
          <ac:picMkLst>
            <pc:docMk/>
            <pc:sldMk cId="2054856732" sldId="549"/>
            <ac:picMk id="6" creationId="{7CE9C831-B427-44A3-9016-958E6A6B10D3}"/>
          </ac:picMkLst>
        </pc:picChg>
      </pc:sldChg>
      <pc:sldChg chg="modSp mod">
        <pc:chgData name="Mari Turos" userId="6b4f8cbd-48a1-49aa-bd28-389d9234375c" providerId="ADAL" clId="{378A480E-BFC1-4F57-817D-D9333DE3E512}" dt="2022-05-18T15:37:15.807" v="9665" actId="20577"/>
        <pc:sldMkLst>
          <pc:docMk/>
          <pc:sldMk cId="1284662286" sldId="550"/>
        </pc:sldMkLst>
        <pc:spChg chg="mod">
          <ac:chgData name="Mari Turos" userId="6b4f8cbd-48a1-49aa-bd28-389d9234375c" providerId="ADAL" clId="{378A480E-BFC1-4F57-817D-D9333DE3E512}" dt="2022-05-18T15:37:15.807" v="9665" actId="20577"/>
          <ac:spMkLst>
            <pc:docMk/>
            <pc:sldMk cId="1284662286" sldId="550"/>
            <ac:spMk id="9" creationId="{065C1775-23B6-4056-845A-9E4650BAFB45}"/>
          </ac:spMkLst>
        </pc:spChg>
        <pc:picChg chg="mod">
          <ac:chgData name="Mari Turos" userId="6b4f8cbd-48a1-49aa-bd28-389d9234375c" providerId="ADAL" clId="{378A480E-BFC1-4F57-817D-D9333DE3E512}" dt="2022-05-18T15:36:42.840" v="9650" actId="1035"/>
          <ac:picMkLst>
            <pc:docMk/>
            <pc:sldMk cId="1284662286" sldId="550"/>
            <ac:picMk id="10" creationId="{C4A7D151-9E0A-4912-899E-88A2AB3D3641}"/>
          </ac:picMkLst>
        </pc:picChg>
      </pc:sldChg>
      <pc:sldChg chg="modSp mod">
        <pc:chgData name="Mari Turos" userId="6b4f8cbd-48a1-49aa-bd28-389d9234375c" providerId="ADAL" clId="{378A480E-BFC1-4F57-817D-D9333DE3E512}" dt="2022-05-18T15:34:37.254" v="9527" actId="20577"/>
        <pc:sldMkLst>
          <pc:docMk/>
          <pc:sldMk cId="2883635237" sldId="551"/>
        </pc:sldMkLst>
        <pc:spChg chg="mod">
          <ac:chgData name="Mari Turos" userId="6b4f8cbd-48a1-49aa-bd28-389d9234375c" providerId="ADAL" clId="{378A480E-BFC1-4F57-817D-D9333DE3E512}" dt="2022-05-18T15:34:37.254" v="9527" actId="20577"/>
          <ac:spMkLst>
            <pc:docMk/>
            <pc:sldMk cId="2883635237" sldId="551"/>
            <ac:spMk id="2" creationId="{AADC6A7A-CE1C-4D63-942D-3A530032DD4B}"/>
          </ac:spMkLst>
        </pc:spChg>
      </pc:sldChg>
      <pc:sldChg chg="modSp mod">
        <pc:chgData name="Mari Turos" userId="6b4f8cbd-48a1-49aa-bd28-389d9234375c" providerId="ADAL" clId="{378A480E-BFC1-4F57-817D-D9333DE3E512}" dt="2022-05-18T15:35:27.820" v="9592" actId="1038"/>
        <pc:sldMkLst>
          <pc:docMk/>
          <pc:sldMk cId="2458587755" sldId="552"/>
        </pc:sldMkLst>
        <pc:spChg chg="mod">
          <ac:chgData name="Mari Turos" userId="6b4f8cbd-48a1-49aa-bd28-389d9234375c" providerId="ADAL" clId="{378A480E-BFC1-4F57-817D-D9333DE3E512}" dt="2022-05-18T15:34:47.816" v="9530" actId="27636"/>
          <ac:spMkLst>
            <pc:docMk/>
            <pc:sldMk cId="2458587755" sldId="552"/>
            <ac:spMk id="2" creationId="{B24BBED6-2107-43CC-87AB-C4EC0F4D9A57}"/>
          </ac:spMkLst>
        </pc:spChg>
        <pc:spChg chg="mod">
          <ac:chgData name="Mari Turos" userId="6b4f8cbd-48a1-49aa-bd28-389d9234375c" providerId="ADAL" clId="{378A480E-BFC1-4F57-817D-D9333DE3E512}" dt="2022-05-18T15:34:53.815" v="9531" actId="20577"/>
          <ac:spMkLst>
            <pc:docMk/>
            <pc:sldMk cId="2458587755" sldId="552"/>
            <ac:spMk id="3" creationId="{0DD4DC47-977A-4741-98B1-71921B181247}"/>
          </ac:spMkLst>
        </pc:spChg>
        <pc:picChg chg="mod">
          <ac:chgData name="Mari Turos" userId="6b4f8cbd-48a1-49aa-bd28-389d9234375c" providerId="ADAL" clId="{378A480E-BFC1-4F57-817D-D9333DE3E512}" dt="2022-05-18T15:35:27.820" v="9592" actId="1038"/>
          <ac:picMkLst>
            <pc:docMk/>
            <pc:sldMk cId="2458587755" sldId="552"/>
            <ac:picMk id="6" creationId="{7CE9C831-B427-44A3-9016-958E6A6B10D3}"/>
          </ac:picMkLst>
        </pc:picChg>
      </pc:sldChg>
      <pc:sldChg chg="modSp mod">
        <pc:chgData name="Mari Turos" userId="6b4f8cbd-48a1-49aa-bd28-389d9234375c" providerId="ADAL" clId="{378A480E-BFC1-4F57-817D-D9333DE3E512}" dt="2022-05-18T15:36:30.623" v="9637" actId="1035"/>
        <pc:sldMkLst>
          <pc:docMk/>
          <pc:sldMk cId="4285869539" sldId="553"/>
        </pc:sldMkLst>
        <pc:spChg chg="mod">
          <ac:chgData name="Mari Turos" userId="6b4f8cbd-48a1-49aa-bd28-389d9234375c" providerId="ADAL" clId="{378A480E-BFC1-4F57-817D-D9333DE3E512}" dt="2022-05-18T15:35:43.825" v="9596" actId="27636"/>
          <ac:spMkLst>
            <pc:docMk/>
            <pc:sldMk cId="4285869539" sldId="553"/>
            <ac:spMk id="8" creationId="{F4F16410-06FE-42A6-8CF7-35A3056AB6F4}"/>
          </ac:spMkLst>
        </pc:spChg>
        <pc:spChg chg="mod">
          <ac:chgData name="Mari Turos" userId="6b4f8cbd-48a1-49aa-bd28-389d9234375c" providerId="ADAL" clId="{378A480E-BFC1-4F57-817D-D9333DE3E512}" dt="2022-05-18T15:36:15.030" v="9606" actId="20577"/>
          <ac:spMkLst>
            <pc:docMk/>
            <pc:sldMk cId="4285869539" sldId="553"/>
            <ac:spMk id="9" creationId="{065C1775-23B6-4056-845A-9E4650BAFB45}"/>
          </ac:spMkLst>
        </pc:spChg>
        <pc:picChg chg="mod">
          <ac:chgData name="Mari Turos" userId="6b4f8cbd-48a1-49aa-bd28-389d9234375c" providerId="ADAL" clId="{378A480E-BFC1-4F57-817D-D9333DE3E512}" dt="2022-05-18T15:36:30.623" v="9637" actId="1035"/>
          <ac:picMkLst>
            <pc:docMk/>
            <pc:sldMk cId="4285869539" sldId="553"/>
            <ac:picMk id="10" creationId="{C4A7D151-9E0A-4912-899E-88A2AB3D3641}"/>
          </ac:picMkLst>
        </pc:picChg>
      </pc:sldChg>
      <pc:sldChg chg="modSp mod">
        <pc:chgData name="Mari Turos" userId="6b4f8cbd-48a1-49aa-bd28-389d9234375c" providerId="ADAL" clId="{378A480E-BFC1-4F57-817D-D9333DE3E512}" dt="2022-05-18T15:37:45.840" v="9666" actId="1076"/>
        <pc:sldMkLst>
          <pc:docMk/>
          <pc:sldMk cId="513575052" sldId="554"/>
        </pc:sldMkLst>
        <pc:picChg chg="mod">
          <ac:chgData name="Mari Turos" userId="6b4f8cbd-48a1-49aa-bd28-389d9234375c" providerId="ADAL" clId="{378A480E-BFC1-4F57-817D-D9333DE3E512}" dt="2022-05-18T15:37:45.840" v="9666" actId="1076"/>
          <ac:picMkLst>
            <pc:docMk/>
            <pc:sldMk cId="513575052" sldId="554"/>
            <ac:picMk id="6" creationId="{3683E491-E853-4FFE-BD2A-02476C8234A7}"/>
          </ac:picMkLst>
        </pc:picChg>
      </pc:sldChg>
      <pc:sldChg chg="del">
        <pc:chgData name="Mari Turos" userId="6b4f8cbd-48a1-49aa-bd28-389d9234375c" providerId="ADAL" clId="{378A480E-BFC1-4F57-817D-D9333DE3E512}" dt="2022-05-18T15:38:18.878" v="9667" actId="2696"/>
        <pc:sldMkLst>
          <pc:docMk/>
          <pc:sldMk cId="3280672529" sldId="556"/>
        </pc:sldMkLst>
      </pc:sldChg>
      <pc:sldChg chg="delSp modSp mod delCm">
        <pc:chgData name="Mari Turos" userId="6b4f8cbd-48a1-49aa-bd28-389d9234375c" providerId="ADAL" clId="{378A480E-BFC1-4F57-817D-D9333DE3E512}" dt="2022-05-20T13:13:29.046" v="10125" actId="255"/>
        <pc:sldMkLst>
          <pc:docMk/>
          <pc:sldMk cId="2332239209" sldId="571"/>
        </pc:sldMkLst>
        <pc:spChg chg="mod">
          <ac:chgData name="Mari Turos" userId="6b4f8cbd-48a1-49aa-bd28-389d9234375c" providerId="ADAL" clId="{378A480E-BFC1-4F57-817D-D9333DE3E512}" dt="2022-05-18T14:54:09.581" v="8470" actId="20577"/>
          <ac:spMkLst>
            <pc:docMk/>
            <pc:sldMk cId="2332239209" sldId="571"/>
            <ac:spMk id="2" creationId="{588284A9-B3B5-4D55-ADE8-FD23FA031C97}"/>
          </ac:spMkLst>
        </pc:spChg>
        <pc:spChg chg="mod">
          <ac:chgData name="Mari Turos" userId="6b4f8cbd-48a1-49aa-bd28-389d9234375c" providerId="ADAL" clId="{378A480E-BFC1-4F57-817D-D9333DE3E512}" dt="2022-05-20T13:13:29.046" v="10125" actId="255"/>
          <ac:spMkLst>
            <pc:docMk/>
            <pc:sldMk cId="2332239209" sldId="571"/>
            <ac:spMk id="10" creationId="{096928A8-45A1-4737-A753-F4339AF13990}"/>
          </ac:spMkLst>
        </pc:spChg>
        <pc:spChg chg="del">
          <ac:chgData name="Mari Turos" userId="6b4f8cbd-48a1-49aa-bd28-389d9234375c" providerId="ADAL" clId="{378A480E-BFC1-4F57-817D-D9333DE3E512}" dt="2022-05-18T14:54:17.790" v="8472" actId="478"/>
          <ac:spMkLst>
            <pc:docMk/>
            <pc:sldMk cId="2332239209" sldId="571"/>
            <ac:spMk id="17" creationId="{4364E695-9811-6F29-3A54-A60022CE2B7B}"/>
          </ac:spMkLst>
        </pc:spChg>
        <pc:spChg chg="del">
          <ac:chgData name="Mari Turos" userId="6b4f8cbd-48a1-49aa-bd28-389d9234375c" providerId="ADAL" clId="{378A480E-BFC1-4F57-817D-D9333DE3E512}" dt="2022-05-18T14:54:21.051" v="8473" actId="478"/>
          <ac:spMkLst>
            <pc:docMk/>
            <pc:sldMk cId="2332239209" sldId="571"/>
            <ac:spMk id="19" creationId="{F11F041D-4C4B-4985-FB10-6CC840F4FA68}"/>
          </ac:spMkLst>
        </pc:spChg>
        <pc:picChg chg="mod">
          <ac:chgData name="Mari Turos" userId="6b4f8cbd-48a1-49aa-bd28-389d9234375c" providerId="ADAL" clId="{378A480E-BFC1-4F57-817D-D9333DE3E512}" dt="2022-05-18T14:55:06.092" v="8530" actId="1038"/>
          <ac:picMkLst>
            <pc:docMk/>
            <pc:sldMk cId="2332239209" sldId="571"/>
            <ac:picMk id="3" creationId="{EADBE030-DF44-42A1-99DA-1BC5B66FE216}"/>
          </ac:picMkLst>
        </pc:picChg>
      </pc:sldChg>
    </pc:docChg>
  </pc:docChgLst>
  <pc:docChgLst>
    <pc:chgData name="Mari Turos" userId="S::martu12@vgregion.se::6b4f8cbd-48a1-49aa-bd28-389d9234375c" providerId="AD" clId="Web-{DA8F771B-F233-AD37-2124-1D934DC8C939}"/>
    <pc:docChg chg="delSld modSld">
      <pc:chgData name="Mari Turos" userId="S::martu12@vgregion.se::6b4f8cbd-48a1-49aa-bd28-389d9234375c" providerId="AD" clId="Web-{DA8F771B-F233-AD37-2124-1D934DC8C939}" dt="2022-05-04T13:27:08.029" v="14" actId="1076"/>
      <pc:docMkLst>
        <pc:docMk/>
      </pc:docMkLst>
      <pc:sldChg chg="modSp">
        <pc:chgData name="Mari Turos" userId="S::martu12@vgregion.se::6b4f8cbd-48a1-49aa-bd28-389d9234375c" providerId="AD" clId="Web-{DA8F771B-F233-AD37-2124-1D934DC8C939}" dt="2022-05-04T13:27:08.029" v="14" actId="1076"/>
        <pc:sldMkLst>
          <pc:docMk/>
          <pc:sldMk cId="589180562" sldId="277"/>
        </pc:sldMkLst>
        <pc:spChg chg="mod">
          <ac:chgData name="Mari Turos" userId="S::martu12@vgregion.se::6b4f8cbd-48a1-49aa-bd28-389d9234375c" providerId="AD" clId="Web-{DA8F771B-F233-AD37-2124-1D934DC8C939}" dt="2022-05-04T13:27:08.029" v="14" actId="1076"/>
          <ac:spMkLst>
            <pc:docMk/>
            <pc:sldMk cId="589180562" sldId="277"/>
            <ac:spMk id="9" creationId="{19B803EA-E053-4F3D-BB13-46D476F3B8FB}"/>
          </ac:spMkLst>
        </pc:spChg>
        <pc:picChg chg="mod">
          <ac:chgData name="Mari Turos" userId="S::martu12@vgregion.se::6b4f8cbd-48a1-49aa-bd28-389d9234375c" providerId="AD" clId="Web-{DA8F771B-F233-AD37-2124-1D934DC8C939}" dt="2022-05-04T13:27:08.014" v="13" actId="1076"/>
          <ac:picMkLst>
            <pc:docMk/>
            <pc:sldMk cId="589180562" sldId="277"/>
            <ac:picMk id="10" creationId="{276D6020-25EA-44F3-AA4B-C7EBA5678F9E}"/>
          </ac:picMkLst>
        </pc:picChg>
      </pc:sldChg>
      <pc:sldChg chg="modSp">
        <pc:chgData name="Mari Turos" userId="S::martu12@vgregion.se::6b4f8cbd-48a1-49aa-bd28-389d9234375c" providerId="AD" clId="Web-{DA8F771B-F233-AD37-2124-1D934DC8C939}" dt="2022-05-04T13:22:03.303" v="0" actId="1076"/>
        <pc:sldMkLst>
          <pc:docMk/>
          <pc:sldMk cId="867776689" sldId="320"/>
        </pc:sldMkLst>
        <pc:spChg chg="mod">
          <ac:chgData name="Mari Turos" userId="S::martu12@vgregion.se::6b4f8cbd-48a1-49aa-bd28-389d9234375c" providerId="AD" clId="Web-{DA8F771B-F233-AD37-2124-1D934DC8C939}" dt="2022-05-04T13:22:03.303" v="0" actId="1076"/>
          <ac:spMkLst>
            <pc:docMk/>
            <pc:sldMk cId="867776689" sldId="320"/>
            <ac:spMk id="3" creationId="{C5390CAD-2D04-4301-ADC3-29FBA1082B86}"/>
          </ac:spMkLst>
        </pc:spChg>
      </pc:sldChg>
      <pc:sldChg chg="modSp">
        <pc:chgData name="Mari Turos" userId="S::martu12@vgregion.se::6b4f8cbd-48a1-49aa-bd28-389d9234375c" providerId="AD" clId="Web-{DA8F771B-F233-AD37-2124-1D934DC8C939}" dt="2022-05-04T13:24:24.369" v="4" actId="20577"/>
        <pc:sldMkLst>
          <pc:docMk/>
          <pc:sldMk cId="2005529127" sldId="384"/>
        </pc:sldMkLst>
        <pc:spChg chg="mod">
          <ac:chgData name="Mari Turos" userId="S::martu12@vgregion.se::6b4f8cbd-48a1-49aa-bd28-389d9234375c" providerId="AD" clId="Web-{DA8F771B-F233-AD37-2124-1D934DC8C939}" dt="2022-05-04T13:24:24.369" v="4" actId="20577"/>
          <ac:spMkLst>
            <pc:docMk/>
            <pc:sldMk cId="2005529127" sldId="384"/>
            <ac:spMk id="2" creationId="{2E8345D3-E2FD-4C70-B0EC-7A3CA6217A7A}"/>
          </ac:spMkLst>
        </pc:spChg>
      </pc:sldChg>
      <pc:sldChg chg="modSp">
        <pc:chgData name="Mari Turos" userId="S::martu12@vgregion.se::6b4f8cbd-48a1-49aa-bd28-389d9234375c" providerId="AD" clId="Web-{DA8F771B-F233-AD37-2124-1D934DC8C939}" dt="2022-05-04T13:24:08.509" v="3" actId="20577"/>
        <pc:sldMkLst>
          <pc:docMk/>
          <pc:sldMk cId="2486120651" sldId="385"/>
        </pc:sldMkLst>
        <pc:spChg chg="mod">
          <ac:chgData name="Mari Turos" userId="S::martu12@vgregion.se::6b4f8cbd-48a1-49aa-bd28-389d9234375c" providerId="AD" clId="Web-{DA8F771B-F233-AD37-2124-1D934DC8C939}" dt="2022-05-04T13:24:08.509" v="3" actId="20577"/>
          <ac:spMkLst>
            <pc:docMk/>
            <pc:sldMk cId="2486120651" sldId="385"/>
            <ac:spMk id="2" creationId="{BFCEA657-E37C-49F8-AD1B-EF93397319A9}"/>
          </ac:spMkLst>
        </pc:spChg>
      </pc:sldChg>
      <pc:sldChg chg="del">
        <pc:chgData name="Mari Turos" userId="S::martu12@vgregion.se::6b4f8cbd-48a1-49aa-bd28-389d9234375c" providerId="AD" clId="Web-{DA8F771B-F233-AD37-2124-1D934DC8C939}" dt="2022-05-04T13:25:58.996" v="7"/>
        <pc:sldMkLst>
          <pc:docMk/>
          <pc:sldMk cId="115748772" sldId="413"/>
        </pc:sldMkLst>
      </pc:sldChg>
      <pc:sldChg chg="modSp">
        <pc:chgData name="Mari Turos" userId="S::martu12@vgregion.se::6b4f8cbd-48a1-49aa-bd28-389d9234375c" providerId="AD" clId="Web-{DA8F771B-F233-AD37-2124-1D934DC8C939}" dt="2022-05-04T13:26:27.169" v="12" actId="20577"/>
        <pc:sldMkLst>
          <pc:docMk/>
          <pc:sldMk cId="2764094629" sldId="416"/>
        </pc:sldMkLst>
        <pc:spChg chg="mod">
          <ac:chgData name="Mari Turos" userId="S::martu12@vgregion.se::6b4f8cbd-48a1-49aa-bd28-389d9234375c" providerId="AD" clId="Web-{DA8F771B-F233-AD37-2124-1D934DC8C939}" dt="2022-05-04T13:26:27.169" v="12" actId="20577"/>
          <ac:spMkLst>
            <pc:docMk/>
            <pc:sldMk cId="2764094629" sldId="416"/>
            <ac:spMk id="3" creationId="{9AD276B4-DB67-4061-82C7-1955DF86EBEE}"/>
          </ac:spMkLst>
        </pc:spChg>
      </pc:sldChg>
      <pc:sldChg chg="modSp">
        <pc:chgData name="Mari Turos" userId="S::martu12@vgregion.se::6b4f8cbd-48a1-49aa-bd28-389d9234375c" providerId="AD" clId="Web-{DA8F771B-F233-AD37-2124-1D934DC8C939}" dt="2022-05-04T13:25:35.386" v="6" actId="20577"/>
        <pc:sldMkLst>
          <pc:docMk/>
          <pc:sldMk cId="3214616564" sldId="426"/>
        </pc:sldMkLst>
        <pc:spChg chg="mod">
          <ac:chgData name="Mari Turos" userId="S::martu12@vgregion.se::6b4f8cbd-48a1-49aa-bd28-389d9234375c" providerId="AD" clId="Web-{DA8F771B-F233-AD37-2124-1D934DC8C939}" dt="2022-05-04T13:25:35.386" v="6" actId="20577"/>
          <ac:spMkLst>
            <pc:docMk/>
            <pc:sldMk cId="3214616564" sldId="426"/>
            <ac:spMk id="2" creationId="{9F511512-083B-4B15-BDC2-92B58B92D72D}"/>
          </ac:spMkLst>
        </pc:spChg>
      </pc:sldChg>
    </pc:docChg>
  </pc:docChgLst>
  <pc:docChgLst>
    <pc:chgData name="Mari Turos" userId="S::martu12@vgregion.se::6b4f8cbd-48a1-49aa-bd28-389d9234375c" providerId="AD" clId="Web-{BAB28F04-C068-BD6C-B945-A563241F08E5}"/>
    <pc:docChg chg="modSld">
      <pc:chgData name="Mari Turos" userId="S::martu12@vgregion.se::6b4f8cbd-48a1-49aa-bd28-389d9234375c" providerId="AD" clId="Web-{BAB28F04-C068-BD6C-B945-A563241F08E5}" dt="2022-05-02T14:34:48.923" v="210"/>
      <pc:docMkLst>
        <pc:docMk/>
      </pc:docMkLst>
      <pc:sldChg chg="modSp addCm">
        <pc:chgData name="Mari Turos" userId="S::martu12@vgregion.se::6b4f8cbd-48a1-49aa-bd28-389d9234375c" providerId="AD" clId="Web-{BAB28F04-C068-BD6C-B945-A563241F08E5}" dt="2022-05-02T14:23:17.099" v="105" actId="20577"/>
        <pc:sldMkLst>
          <pc:docMk/>
          <pc:sldMk cId="1556667487" sldId="364"/>
        </pc:sldMkLst>
        <pc:spChg chg="mod">
          <ac:chgData name="Mari Turos" userId="S::martu12@vgregion.se::6b4f8cbd-48a1-49aa-bd28-389d9234375c" providerId="AD" clId="Web-{BAB28F04-C068-BD6C-B945-A563241F08E5}" dt="2022-05-02T14:23:17.099" v="105" actId="20577"/>
          <ac:spMkLst>
            <pc:docMk/>
            <pc:sldMk cId="1556667487" sldId="364"/>
            <ac:spMk id="11" creationId="{AF064BE7-586A-4721-8DEB-6B34F047CBC4}"/>
          </ac:spMkLst>
        </pc:spChg>
      </pc:sldChg>
      <pc:sldChg chg="modSp">
        <pc:chgData name="Mari Turos" userId="S::martu12@vgregion.se::6b4f8cbd-48a1-49aa-bd28-389d9234375c" providerId="AD" clId="Web-{BAB28F04-C068-BD6C-B945-A563241F08E5}" dt="2022-05-02T14:26:18.782" v="146" actId="1076"/>
        <pc:sldMkLst>
          <pc:docMk/>
          <pc:sldMk cId="2698742559" sldId="366"/>
        </pc:sldMkLst>
        <pc:spChg chg="mod">
          <ac:chgData name="Mari Turos" userId="S::martu12@vgregion.se::6b4f8cbd-48a1-49aa-bd28-389d9234375c" providerId="AD" clId="Web-{BAB28F04-C068-BD6C-B945-A563241F08E5}" dt="2022-05-02T14:26:06.140" v="144" actId="20577"/>
          <ac:spMkLst>
            <pc:docMk/>
            <pc:sldMk cId="2698742559" sldId="366"/>
            <ac:spMk id="2" creationId="{CE9F9216-3036-4E41-AD54-9B4934452CA9}"/>
          </ac:spMkLst>
        </pc:spChg>
        <pc:picChg chg="mod">
          <ac:chgData name="Mari Turos" userId="S::martu12@vgregion.se::6b4f8cbd-48a1-49aa-bd28-389d9234375c" providerId="AD" clId="Web-{BAB28F04-C068-BD6C-B945-A563241F08E5}" dt="2022-05-02T14:26:18.782" v="146" actId="1076"/>
          <ac:picMkLst>
            <pc:docMk/>
            <pc:sldMk cId="2698742559" sldId="366"/>
            <ac:picMk id="5" creationId="{971F3C8E-292F-4F29-A6C5-1E0A39FE7CBA}"/>
          </ac:picMkLst>
        </pc:picChg>
      </pc:sldChg>
      <pc:sldChg chg="modSp">
        <pc:chgData name="Mari Turos" userId="S::martu12@vgregion.se::6b4f8cbd-48a1-49aa-bd28-389d9234375c" providerId="AD" clId="Web-{BAB28F04-C068-BD6C-B945-A563241F08E5}" dt="2022-05-02T14:28:13.429" v="189" actId="20577"/>
        <pc:sldMkLst>
          <pc:docMk/>
          <pc:sldMk cId="2852437802" sldId="367"/>
        </pc:sldMkLst>
        <pc:spChg chg="mod">
          <ac:chgData name="Mari Turos" userId="S::martu12@vgregion.se::6b4f8cbd-48a1-49aa-bd28-389d9234375c" providerId="AD" clId="Web-{BAB28F04-C068-BD6C-B945-A563241F08E5}" dt="2022-05-02T14:28:13.429" v="189" actId="20577"/>
          <ac:spMkLst>
            <pc:docMk/>
            <pc:sldMk cId="2852437802" sldId="367"/>
            <ac:spMk id="2" creationId="{CE9F9216-3036-4E41-AD54-9B4934452CA9}"/>
          </ac:spMkLst>
        </pc:spChg>
      </pc:sldChg>
      <pc:sldChg chg="addCm">
        <pc:chgData name="Mari Turos" userId="S::martu12@vgregion.se::6b4f8cbd-48a1-49aa-bd28-389d9234375c" providerId="AD" clId="Web-{BAB28F04-C068-BD6C-B945-A563241F08E5}" dt="2022-05-02T14:20:17.557" v="0"/>
        <pc:sldMkLst>
          <pc:docMk/>
          <pc:sldMk cId="2485230669" sldId="402"/>
        </pc:sldMkLst>
      </pc:sldChg>
      <pc:sldChg chg="modSp">
        <pc:chgData name="Mari Turos" userId="S::martu12@vgregion.se::6b4f8cbd-48a1-49aa-bd28-389d9234375c" providerId="AD" clId="Web-{BAB28F04-C068-BD6C-B945-A563241F08E5}" dt="2022-05-02T14:27:32.395" v="175" actId="20577"/>
        <pc:sldMkLst>
          <pc:docMk/>
          <pc:sldMk cId="1236396816" sldId="404"/>
        </pc:sldMkLst>
        <pc:spChg chg="mod">
          <ac:chgData name="Mari Turos" userId="S::martu12@vgregion.se::6b4f8cbd-48a1-49aa-bd28-389d9234375c" providerId="AD" clId="Web-{BAB28F04-C068-BD6C-B945-A563241F08E5}" dt="2022-05-02T14:27:32.395" v="175" actId="20577"/>
          <ac:spMkLst>
            <pc:docMk/>
            <pc:sldMk cId="1236396816" sldId="404"/>
            <ac:spMk id="2" creationId="{CE9F9216-3036-4E41-AD54-9B4934452CA9}"/>
          </ac:spMkLst>
        </pc:spChg>
        <pc:picChg chg="mod">
          <ac:chgData name="Mari Turos" userId="S::martu12@vgregion.se::6b4f8cbd-48a1-49aa-bd28-389d9234375c" providerId="AD" clId="Web-{BAB28F04-C068-BD6C-B945-A563241F08E5}" dt="2022-05-02T14:27:20.957" v="173" actId="1076"/>
          <ac:picMkLst>
            <pc:docMk/>
            <pc:sldMk cId="1236396816" sldId="404"/>
            <ac:picMk id="6" creationId="{F46C5877-D7C8-49C6-8E3A-1AD11261B3ED}"/>
          </ac:picMkLst>
        </pc:picChg>
      </pc:sldChg>
      <pc:sldChg chg="addSp delSp modSp">
        <pc:chgData name="Mari Turos" userId="S::martu12@vgregion.se::6b4f8cbd-48a1-49aa-bd28-389d9234375c" providerId="AD" clId="Web-{BAB28F04-C068-BD6C-B945-A563241F08E5}" dt="2022-05-02T14:34:48.923" v="210"/>
        <pc:sldMkLst>
          <pc:docMk/>
          <pc:sldMk cId="4176172267" sldId="410"/>
        </pc:sldMkLst>
        <pc:spChg chg="mod">
          <ac:chgData name="Mari Turos" userId="S::martu12@vgregion.se::6b4f8cbd-48a1-49aa-bd28-389d9234375c" providerId="AD" clId="Web-{BAB28F04-C068-BD6C-B945-A563241F08E5}" dt="2022-05-02T14:33:37.872" v="206" actId="20577"/>
          <ac:spMkLst>
            <pc:docMk/>
            <pc:sldMk cId="4176172267" sldId="410"/>
            <ac:spMk id="2" creationId="{9F511512-083B-4B15-BDC2-92B58B92D72D}"/>
          </ac:spMkLst>
        </pc:spChg>
        <pc:spChg chg="add del">
          <ac:chgData name="Mari Turos" userId="S::martu12@vgregion.se::6b4f8cbd-48a1-49aa-bd28-389d9234375c" providerId="AD" clId="Web-{BAB28F04-C068-BD6C-B945-A563241F08E5}" dt="2022-05-02T14:34:48.923" v="210"/>
          <ac:spMkLst>
            <pc:docMk/>
            <pc:sldMk cId="4176172267" sldId="410"/>
            <ac:spMk id="3" creationId="{E54C0E22-C0CD-1F25-3232-D7AE1AAF663D}"/>
          </ac:spMkLst>
        </pc:spChg>
        <pc:spChg chg="mod">
          <ac:chgData name="Mari Turos" userId="S::martu12@vgregion.se::6b4f8cbd-48a1-49aa-bd28-389d9234375c" providerId="AD" clId="Web-{BAB28F04-C068-BD6C-B945-A563241F08E5}" dt="2022-05-02T14:34:42.344" v="208" actId="20577"/>
          <ac:spMkLst>
            <pc:docMk/>
            <pc:sldMk cId="4176172267" sldId="410"/>
            <ac:spMk id="20" creationId="{7DC1989C-9793-4B0F-8B3C-387025F6DD3B}"/>
          </ac:spMkLst>
        </pc:spChg>
      </pc:sldChg>
      <pc:sldChg chg="addSp delSp modSp">
        <pc:chgData name="Mari Turos" userId="S::martu12@vgregion.se::6b4f8cbd-48a1-49aa-bd28-389d9234375c" providerId="AD" clId="Web-{BAB28F04-C068-BD6C-B945-A563241F08E5}" dt="2022-05-02T14:29:46.622" v="200" actId="20577"/>
        <pc:sldMkLst>
          <pc:docMk/>
          <pc:sldMk cId="2618897641" sldId="412"/>
        </pc:sldMkLst>
        <pc:spChg chg="mod">
          <ac:chgData name="Mari Turos" userId="S::martu12@vgregion.se::6b4f8cbd-48a1-49aa-bd28-389d9234375c" providerId="AD" clId="Web-{BAB28F04-C068-BD6C-B945-A563241F08E5}" dt="2022-05-02T14:29:13.667" v="193" actId="20577"/>
          <ac:spMkLst>
            <pc:docMk/>
            <pc:sldMk cId="2618897641" sldId="412"/>
            <ac:spMk id="2" creationId="{AD7DB3F7-D09B-40E2-BC06-AB5C11E52F97}"/>
          </ac:spMkLst>
        </pc:spChg>
        <pc:spChg chg="del mod">
          <ac:chgData name="Mari Turos" userId="S::martu12@vgregion.se::6b4f8cbd-48a1-49aa-bd28-389d9234375c" providerId="AD" clId="Web-{BAB28F04-C068-BD6C-B945-A563241F08E5}" dt="2022-05-02T14:29:22.089" v="195"/>
          <ac:spMkLst>
            <pc:docMk/>
            <pc:sldMk cId="2618897641" sldId="412"/>
            <ac:spMk id="5" creationId="{17F6F9DF-0857-43A2-B0FB-01F3167F73D4}"/>
          </ac:spMkLst>
        </pc:spChg>
        <pc:spChg chg="add mod">
          <ac:chgData name="Mari Turos" userId="S::martu12@vgregion.se::6b4f8cbd-48a1-49aa-bd28-389d9234375c" providerId="AD" clId="Web-{BAB28F04-C068-BD6C-B945-A563241F08E5}" dt="2022-05-02T14:29:46.622" v="200" actId="20577"/>
          <ac:spMkLst>
            <pc:docMk/>
            <pc:sldMk cId="2618897641" sldId="412"/>
            <ac:spMk id="6" creationId="{CF8FDAB1-9706-4B28-E338-B8174A31477B}"/>
          </ac:spMkLst>
        </pc:spChg>
      </pc:sldChg>
      <pc:sldChg chg="modSp">
        <pc:chgData name="Mari Turos" userId="S::martu12@vgregion.se::6b4f8cbd-48a1-49aa-bd28-389d9234375c" providerId="AD" clId="Web-{BAB28F04-C068-BD6C-B945-A563241F08E5}" dt="2022-05-02T14:28:42.540" v="190" actId="1076"/>
        <pc:sldMkLst>
          <pc:docMk/>
          <pc:sldMk cId="2764094629" sldId="416"/>
        </pc:sldMkLst>
        <pc:spChg chg="mod">
          <ac:chgData name="Mari Turos" userId="S::martu12@vgregion.se::6b4f8cbd-48a1-49aa-bd28-389d9234375c" providerId="AD" clId="Web-{BAB28F04-C068-BD6C-B945-A563241F08E5}" dt="2022-05-02T14:28:42.540" v="190" actId="1076"/>
          <ac:spMkLst>
            <pc:docMk/>
            <pc:sldMk cId="2764094629" sldId="416"/>
            <ac:spMk id="2" creationId="{AD7DB3F7-D09B-40E2-BC06-AB5C11E52F97}"/>
          </ac:spMkLst>
        </pc:spChg>
      </pc:sldChg>
    </pc:docChg>
  </pc:docChgLst>
  <pc:docChgLst>
    <pc:chgData name="Mari Turos" userId="S::martu12@vgregion.se::6b4f8cbd-48a1-49aa-bd28-389d9234375c" providerId="AD" clId="Web-{FCD19320-67A3-543D-7BAF-4EE0F0BFA48B}"/>
    <pc:docChg chg="modSld">
      <pc:chgData name="Mari Turos" userId="S::martu12@vgregion.se::6b4f8cbd-48a1-49aa-bd28-389d9234375c" providerId="AD" clId="Web-{FCD19320-67A3-543D-7BAF-4EE0F0BFA48B}" dt="2022-05-20T13:01:44.049" v="5" actId="1076"/>
      <pc:docMkLst>
        <pc:docMk/>
      </pc:docMkLst>
      <pc:sldChg chg="delCm">
        <pc:chgData name="Mari Turos" userId="S::martu12@vgregion.se::6b4f8cbd-48a1-49aa-bd28-389d9234375c" providerId="AD" clId="Web-{FCD19320-67A3-543D-7BAF-4EE0F0BFA48B}" dt="2022-05-20T12:59:51.386" v="0"/>
        <pc:sldMkLst>
          <pc:docMk/>
          <pc:sldMk cId="3227595804" sldId="494"/>
        </pc:sldMkLst>
      </pc:sldChg>
      <pc:sldChg chg="modSp">
        <pc:chgData name="Mari Turos" userId="S::martu12@vgregion.se::6b4f8cbd-48a1-49aa-bd28-389d9234375c" providerId="AD" clId="Web-{FCD19320-67A3-543D-7BAF-4EE0F0BFA48B}" dt="2022-05-20T13:00:50.858" v="2" actId="1076"/>
        <pc:sldMkLst>
          <pc:docMk/>
          <pc:sldMk cId="1469469501" sldId="509"/>
        </pc:sldMkLst>
        <pc:picChg chg="mod">
          <ac:chgData name="Mari Turos" userId="S::martu12@vgregion.se::6b4f8cbd-48a1-49aa-bd28-389d9234375c" providerId="AD" clId="Web-{FCD19320-67A3-543D-7BAF-4EE0F0BFA48B}" dt="2022-05-20T13:00:50.858" v="2" actId="1076"/>
          <ac:picMkLst>
            <pc:docMk/>
            <pc:sldMk cId="1469469501" sldId="509"/>
            <ac:picMk id="8" creationId="{01C7312F-FF10-439C-8810-D742B38843FE}"/>
          </ac:picMkLst>
        </pc:picChg>
      </pc:sldChg>
      <pc:sldChg chg="modSp delCm">
        <pc:chgData name="Mari Turos" userId="S::martu12@vgregion.se::6b4f8cbd-48a1-49aa-bd28-389d9234375c" providerId="AD" clId="Web-{FCD19320-67A3-543D-7BAF-4EE0F0BFA48B}" dt="2022-05-20T13:01:44.049" v="5" actId="1076"/>
        <pc:sldMkLst>
          <pc:docMk/>
          <pc:sldMk cId="3757958267" sldId="510"/>
        </pc:sldMkLst>
        <pc:picChg chg="mod">
          <ac:chgData name="Mari Turos" userId="S::martu12@vgregion.se::6b4f8cbd-48a1-49aa-bd28-389d9234375c" providerId="AD" clId="Web-{FCD19320-67A3-543D-7BAF-4EE0F0BFA48B}" dt="2022-05-20T13:01:44.049" v="5" actId="1076"/>
          <ac:picMkLst>
            <pc:docMk/>
            <pc:sldMk cId="3757958267" sldId="510"/>
            <ac:picMk id="6" creationId="{579C37BA-C5EE-41C7-ABE9-54E643317545}"/>
          </ac:picMkLst>
        </pc:picChg>
      </pc:sldChg>
      <pc:sldChg chg="delCm">
        <pc:chgData name="Mari Turos" userId="S::martu12@vgregion.se::6b4f8cbd-48a1-49aa-bd28-389d9234375c" providerId="AD" clId="Web-{FCD19320-67A3-543D-7BAF-4EE0F0BFA48B}" dt="2022-05-20T13:01:18.095" v="3"/>
        <pc:sldMkLst>
          <pc:docMk/>
          <pc:sldMk cId="1800093775" sldId="512"/>
        </pc:sldMkLst>
      </pc:sldChg>
    </pc:docChg>
  </pc:docChgLst>
  <pc:docChgLst>
    <pc:chgData name="Marie Ahlberg" userId="5029f755-04d2-4d74-bbbb-0129ce8e4c75" providerId="ADAL" clId="{93A6B985-6C2D-4BC5-8143-77DCD5B14E26}"/>
    <pc:docChg chg="undo custSel delSld modSld">
      <pc:chgData name="Marie Ahlberg" userId="5029f755-04d2-4d74-bbbb-0129ce8e4c75" providerId="ADAL" clId="{93A6B985-6C2D-4BC5-8143-77DCD5B14E26}" dt="2022-06-12T05:51:39.612" v="96" actId="47"/>
      <pc:docMkLst>
        <pc:docMk/>
      </pc:docMkLst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15384682" sldId="418"/>
        </pc:sldMkLst>
      </pc:sldChg>
      <pc:sldChg chg="modSp del mod">
        <pc:chgData name="Marie Ahlberg" userId="5029f755-04d2-4d74-bbbb-0129ce8e4c75" providerId="ADAL" clId="{93A6B985-6C2D-4BC5-8143-77DCD5B14E26}" dt="2022-06-12T05:51:39.612" v="96" actId="47"/>
        <pc:sldMkLst>
          <pc:docMk/>
          <pc:sldMk cId="3227595804" sldId="494"/>
        </pc:sldMkLst>
        <pc:spChg chg="mod">
          <ac:chgData name="Marie Ahlberg" userId="5029f755-04d2-4d74-bbbb-0129ce8e4c75" providerId="ADAL" clId="{93A6B985-6C2D-4BC5-8143-77DCD5B14E26}" dt="2022-06-12T05:33:03.843" v="95" actId="14100"/>
          <ac:spMkLst>
            <pc:docMk/>
            <pc:sldMk cId="3227595804" sldId="494"/>
            <ac:spMk id="4" creationId="{7917E4A1-FE11-141E-CFC2-AE25B9A228BA}"/>
          </ac:spMkLst>
        </pc:spChg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554676378" sldId="49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4930584" sldId="49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806179598" sldId="49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946390592" sldId="498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585687525" sldId="49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728113076" sldId="50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207627142" sldId="501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939334623" sldId="50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364171013" sldId="50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380992205" sldId="504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577788943" sldId="50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969719158" sldId="50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679488530" sldId="50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633582473" sldId="508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469469501" sldId="50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757958267" sldId="51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991326243" sldId="511"/>
        </pc:sldMkLst>
      </pc:sldChg>
      <pc:sldChg chg="del modNotesTx">
        <pc:chgData name="Marie Ahlberg" userId="5029f755-04d2-4d74-bbbb-0129ce8e4c75" providerId="ADAL" clId="{93A6B985-6C2D-4BC5-8143-77DCD5B14E26}" dt="2022-06-12T05:51:39.612" v="96" actId="47"/>
        <pc:sldMkLst>
          <pc:docMk/>
          <pc:sldMk cId="1800093775" sldId="51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541038372" sldId="51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273445472" sldId="514"/>
        </pc:sldMkLst>
      </pc:sldChg>
      <pc:sldChg chg="del modNotesTx">
        <pc:chgData name="Marie Ahlberg" userId="5029f755-04d2-4d74-bbbb-0129ce8e4c75" providerId="ADAL" clId="{93A6B985-6C2D-4BC5-8143-77DCD5B14E26}" dt="2022-06-12T05:51:39.612" v="96" actId="47"/>
        <pc:sldMkLst>
          <pc:docMk/>
          <pc:sldMk cId="2746484576" sldId="51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450721955" sldId="51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781709062" sldId="51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875631316" sldId="51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661383235" sldId="52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658339222" sldId="521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651639699" sldId="52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184986867" sldId="52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637494575" sldId="524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862545439" sldId="52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156291390" sldId="52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332995755" sldId="52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369796038" sldId="52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835883098" sldId="53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609468021" sldId="531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023347803" sldId="53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424112558" sldId="53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37976478" sldId="534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4110534533" sldId="53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126919459" sldId="53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010924997" sldId="53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686697712" sldId="538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765557984" sldId="53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3928765630" sldId="54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279834189" sldId="541"/>
        </pc:sldMkLst>
      </pc:sldChg>
      <pc:sldChg chg="del modNotesTx">
        <pc:chgData name="Marie Ahlberg" userId="5029f755-04d2-4d74-bbbb-0129ce8e4c75" providerId="ADAL" clId="{93A6B985-6C2D-4BC5-8143-77DCD5B14E26}" dt="2022-06-12T05:51:39.612" v="96" actId="47"/>
        <pc:sldMkLst>
          <pc:docMk/>
          <pc:sldMk cId="875291946" sldId="54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578837198" sldId="54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797559508" sldId="544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4192304466" sldId="54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658881817" sldId="546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881825710" sldId="547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639687328" sldId="548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054856732" sldId="549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284662286" sldId="550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883635237" sldId="551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458587755" sldId="552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4285869539" sldId="553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513575052" sldId="554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152756512" sldId="555"/>
        </pc:sldMkLst>
      </pc:sldChg>
      <pc:sldChg chg="del">
        <pc:chgData name="Marie Ahlberg" userId="5029f755-04d2-4d74-bbbb-0129ce8e4c75" providerId="ADAL" clId="{93A6B985-6C2D-4BC5-8143-77DCD5B14E26}" dt="2022-06-12T05:51:39.612" v="96" actId="47"/>
        <pc:sldMkLst>
          <pc:docMk/>
          <pc:sldMk cId="2332239209" sldId="571"/>
        </pc:sldMkLst>
      </pc:sldChg>
    </pc:docChg>
  </pc:docChgLst>
  <pc:docChgLst>
    <pc:chgData name="Mari Turos" userId="S::martu12@vgregion.se::6b4f8cbd-48a1-49aa-bd28-389d9234375c" providerId="AD" clId="Web-{76AFBE5B-A9E5-2EBE-BC5F-DA8A935CADFD}"/>
    <pc:docChg chg="modSld">
      <pc:chgData name="Mari Turos" userId="S::martu12@vgregion.se::6b4f8cbd-48a1-49aa-bd28-389d9234375c" providerId="AD" clId="Web-{76AFBE5B-A9E5-2EBE-BC5F-DA8A935CADFD}" dt="2022-05-18T14:02:43.815" v="362"/>
      <pc:docMkLst>
        <pc:docMk/>
      </pc:docMkLst>
      <pc:sldChg chg="addCm">
        <pc:chgData name="Mari Turos" userId="S::martu12@vgregion.se::6b4f8cbd-48a1-49aa-bd28-389d9234375c" providerId="AD" clId="Web-{76AFBE5B-A9E5-2EBE-BC5F-DA8A935CADFD}" dt="2022-05-18T12:36:59.436" v="0"/>
        <pc:sldMkLst>
          <pc:docMk/>
          <pc:sldMk cId="3227595804" sldId="494"/>
        </pc:sldMkLst>
      </pc:sldChg>
      <pc:sldChg chg="modSp delCm">
        <pc:chgData name="Mari Turos" userId="S::martu12@vgregion.se::6b4f8cbd-48a1-49aa-bd28-389d9234375c" providerId="AD" clId="Web-{76AFBE5B-A9E5-2EBE-BC5F-DA8A935CADFD}" dt="2022-05-18T12:39:09.928" v="4"/>
        <pc:sldMkLst>
          <pc:docMk/>
          <pc:sldMk cId="14930584" sldId="496"/>
        </pc:sldMkLst>
        <pc:spChg chg="mod">
          <ac:chgData name="Mari Turos" userId="S::martu12@vgregion.se::6b4f8cbd-48a1-49aa-bd28-389d9234375c" providerId="AD" clId="Web-{76AFBE5B-A9E5-2EBE-BC5F-DA8A935CADFD}" dt="2022-05-18T12:38:00.908" v="3" actId="20577"/>
          <ac:spMkLst>
            <pc:docMk/>
            <pc:sldMk cId="14930584" sldId="496"/>
            <ac:spMk id="3" creationId="{C5390CAD-2D04-4301-ADC3-29FBA1082B86}"/>
          </ac:spMkLst>
        </pc:spChg>
      </pc:sldChg>
      <pc:sldChg chg="modSp">
        <pc:chgData name="Mari Turos" userId="S::martu12@vgregion.se::6b4f8cbd-48a1-49aa-bd28-389d9234375c" providerId="AD" clId="Web-{76AFBE5B-A9E5-2EBE-BC5F-DA8A935CADFD}" dt="2022-05-18T12:40:34.464" v="51" actId="20577"/>
        <pc:sldMkLst>
          <pc:docMk/>
          <pc:sldMk cId="806179598" sldId="497"/>
        </pc:sldMkLst>
        <pc:spChg chg="mod">
          <ac:chgData name="Mari Turos" userId="S::martu12@vgregion.se::6b4f8cbd-48a1-49aa-bd28-389d9234375c" providerId="AD" clId="Web-{76AFBE5B-A9E5-2EBE-BC5F-DA8A935CADFD}" dt="2022-05-18T12:40:34.464" v="51" actId="20577"/>
          <ac:spMkLst>
            <pc:docMk/>
            <pc:sldMk cId="806179598" sldId="497"/>
            <ac:spMk id="9" creationId="{DA644C3E-8746-4E28-B087-C6A4E9500A57}"/>
          </ac:spMkLst>
        </pc:spChg>
      </pc:sldChg>
      <pc:sldChg chg="addSp delSp modSp delCm">
        <pc:chgData name="Mari Turos" userId="S::martu12@vgregion.se::6b4f8cbd-48a1-49aa-bd28-389d9234375c" providerId="AD" clId="Web-{76AFBE5B-A9E5-2EBE-BC5F-DA8A935CADFD}" dt="2022-05-18T12:44:57.025" v="97"/>
        <pc:sldMkLst>
          <pc:docMk/>
          <pc:sldMk cId="2946390592" sldId="498"/>
        </pc:sldMkLst>
        <pc:spChg chg="mod">
          <ac:chgData name="Mari Turos" userId="S::martu12@vgregion.se::6b4f8cbd-48a1-49aa-bd28-389d9234375c" providerId="AD" clId="Web-{76AFBE5B-A9E5-2EBE-BC5F-DA8A935CADFD}" dt="2022-05-18T12:41:06.293" v="54" actId="14100"/>
          <ac:spMkLst>
            <pc:docMk/>
            <pc:sldMk cId="2946390592" sldId="498"/>
            <ac:spMk id="2" creationId="{D25D665B-CF3F-43B3-8E16-28E2F2F51EB5}"/>
          </ac:spMkLst>
        </pc:spChg>
        <pc:spChg chg="mod">
          <ac:chgData name="Mari Turos" userId="S::martu12@vgregion.se::6b4f8cbd-48a1-49aa-bd28-389d9234375c" providerId="AD" clId="Web-{76AFBE5B-A9E5-2EBE-BC5F-DA8A935CADFD}" dt="2022-05-18T12:43:24.207" v="71" actId="14100"/>
          <ac:spMkLst>
            <pc:docMk/>
            <pc:sldMk cId="2946390592" sldId="498"/>
            <ac:spMk id="3" creationId="{47D01DE4-C56B-4466-B6FC-2A2BA9AD684B}"/>
          </ac:spMkLst>
        </pc:spChg>
        <pc:spChg chg="del">
          <ac:chgData name="Mari Turos" userId="S::martu12@vgregion.se::6b4f8cbd-48a1-49aa-bd28-389d9234375c" providerId="AD" clId="Web-{76AFBE5B-A9E5-2EBE-BC5F-DA8A935CADFD}" dt="2022-05-18T12:41:18.482" v="55"/>
          <ac:spMkLst>
            <pc:docMk/>
            <pc:sldMk cId="2946390592" sldId="498"/>
            <ac:spMk id="5" creationId="{879F9BCD-21C9-4A6B-8B54-63D47DBDF316}"/>
          </ac:spMkLst>
        </pc:spChg>
        <pc:spChg chg="add del">
          <ac:chgData name="Mari Turos" userId="S::martu12@vgregion.se::6b4f8cbd-48a1-49aa-bd28-389d9234375c" providerId="AD" clId="Web-{76AFBE5B-A9E5-2EBE-BC5F-DA8A935CADFD}" dt="2022-05-18T12:41:28.685" v="57"/>
          <ac:spMkLst>
            <pc:docMk/>
            <pc:sldMk cId="2946390592" sldId="498"/>
            <ac:spMk id="6" creationId="{DB5D653F-4BC2-76B0-BB05-E74E7FA979D1}"/>
          </ac:spMkLst>
        </pc:spChg>
        <pc:spChg chg="add del mod">
          <ac:chgData name="Mari Turos" userId="S::martu12@vgregion.se::6b4f8cbd-48a1-49aa-bd28-389d9234375c" providerId="AD" clId="Web-{76AFBE5B-A9E5-2EBE-BC5F-DA8A935CADFD}" dt="2022-05-18T12:42:24.985" v="64"/>
          <ac:spMkLst>
            <pc:docMk/>
            <pc:sldMk cId="2946390592" sldId="498"/>
            <ac:spMk id="8" creationId="{7AC72D55-2C86-D837-9684-D508FA34B9E1}"/>
          </ac:spMkLst>
        </pc:spChg>
        <pc:spChg chg="add del">
          <ac:chgData name="Mari Turos" userId="S::martu12@vgregion.se::6b4f8cbd-48a1-49aa-bd28-389d9234375c" providerId="AD" clId="Web-{76AFBE5B-A9E5-2EBE-BC5F-DA8A935CADFD}" dt="2022-05-18T12:42:18.532" v="61"/>
          <ac:spMkLst>
            <pc:docMk/>
            <pc:sldMk cId="2946390592" sldId="498"/>
            <ac:spMk id="9" creationId="{9F1D12B7-A57D-560B-BB3A-86F2C9D122D5}"/>
          </ac:spMkLst>
        </pc:spChg>
        <pc:spChg chg="add del">
          <ac:chgData name="Mari Turos" userId="S::martu12@vgregion.se::6b4f8cbd-48a1-49aa-bd28-389d9234375c" providerId="AD" clId="Web-{76AFBE5B-A9E5-2EBE-BC5F-DA8A935CADFD}" dt="2022-05-18T12:44:57.025" v="97"/>
          <ac:spMkLst>
            <pc:docMk/>
            <pc:sldMk cId="2946390592" sldId="498"/>
            <ac:spMk id="10" creationId="{BF2E3F58-01B2-448F-4AFA-71E3AC1D2C09}"/>
          </ac:spMkLst>
        </pc:spChg>
        <pc:spChg chg="add mod">
          <ac:chgData name="Mari Turos" userId="S::martu12@vgregion.se::6b4f8cbd-48a1-49aa-bd28-389d9234375c" providerId="AD" clId="Web-{76AFBE5B-A9E5-2EBE-BC5F-DA8A935CADFD}" dt="2022-05-18T12:44:52.025" v="96" actId="20577"/>
          <ac:spMkLst>
            <pc:docMk/>
            <pc:sldMk cId="2946390592" sldId="498"/>
            <ac:spMk id="11" creationId="{2D4CAE8E-2AE6-B423-991C-19A981F96D8C}"/>
          </ac:spMkLst>
        </pc:spChg>
        <pc:picChg chg="mod ord">
          <ac:chgData name="Mari Turos" userId="S::martu12@vgregion.se::6b4f8cbd-48a1-49aa-bd28-389d9234375c" providerId="AD" clId="Web-{76AFBE5B-A9E5-2EBE-BC5F-DA8A935CADFD}" dt="2022-05-18T12:43:41.271" v="72"/>
          <ac:picMkLst>
            <pc:docMk/>
            <pc:sldMk cId="2946390592" sldId="498"/>
            <ac:picMk id="7" creationId="{0C164BBE-1DF8-4CE9-A86C-2B23E2999D1A}"/>
          </ac:picMkLst>
        </pc:picChg>
      </pc:sldChg>
      <pc:sldChg chg="delSp modSp delCm">
        <pc:chgData name="Mari Turos" userId="S::martu12@vgregion.se::6b4f8cbd-48a1-49aa-bd28-389d9234375c" providerId="AD" clId="Web-{76AFBE5B-A9E5-2EBE-BC5F-DA8A935CADFD}" dt="2022-05-18T12:47:08.407" v="108" actId="20577"/>
        <pc:sldMkLst>
          <pc:docMk/>
          <pc:sldMk cId="1585687525" sldId="499"/>
        </pc:sldMkLst>
        <pc:spChg chg="mod">
          <ac:chgData name="Mari Turos" userId="S::martu12@vgregion.se::6b4f8cbd-48a1-49aa-bd28-389d9234375c" providerId="AD" clId="Web-{76AFBE5B-A9E5-2EBE-BC5F-DA8A935CADFD}" dt="2022-05-18T12:46:04.498" v="102" actId="14100"/>
          <ac:spMkLst>
            <pc:docMk/>
            <pc:sldMk cId="1585687525" sldId="499"/>
            <ac:spMk id="8" creationId="{92FCA37B-7289-4CB0-A657-B1D0658155AD}"/>
          </ac:spMkLst>
        </pc:spChg>
        <pc:spChg chg="mod">
          <ac:chgData name="Mari Turos" userId="S::martu12@vgregion.se::6b4f8cbd-48a1-49aa-bd28-389d9234375c" providerId="AD" clId="Web-{76AFBE5B-A9E5-2EBE-BC5F-DA8A935CADFD}" dt="2022-05-18T12:47:08.407" v="108" actId="20577"/>
          <ac:spMkLst>
            <pc:docMk/>
            <pc:sldMk cId="1585687525" sldId="499"/>
            <ac:spMk id="9" creationId="{DA644C3E-8746-4E28-B087-C6A4E9500A57}"/>
          </ac:spMkLst>
        </pc:spChg>
        <pc:spChg chg="del">
          <ac:chgData name="Mari Turos" userId="S::martu12@vgregion.se::6b4f8cbd-48a1-49aa-bd28-389d9234375c" providerId="AD" clId="Web-{76AFBE5B-A9E5-2EBE-BC5F-DA8A935CADFD}" dt="2022-05-18T12:45:08.854" v="98"/>
          <ac:spMkLst>
            <pc:docMk/>
            <pc:sldMk cId="1585687525" sldId="499"/>
            <ac:spMk id="16" creationId="{DF4D0E23-FC66-1FC8-A22A-AEEEFAA018EB}"/>
          </ac:spMkLst>
        </pc:spChg>
        <pc:picChg chg="mod">
          <ac:chgData name="Mari Turos" userId="S::martu12@vgregion.se::6b4f8cbd-48a1-49aa-bd28-389d9234375c" providerId="AD" clId="Web-{76AFBE5B-A9E5-2EBE-BC5F-DA8A935CADFD}" dt="2022-05-18T12:45:36.590" v="99" actId="1076"/>
          <ac:picMkLst>
            <pc:docMk/>
            <pc:sldMk cId="1585687525" sldId="499"/>
            <ac:picMk id="4" creationId="{C3F15A53-09DB-4D2F-BDA0-318A89E98FF5}"/>
          </ac:picMkLst>
        </pc:picChg>
      </pc:sldChg>
      <pc:sldChg chg="addSp delSp modSp addCm delCm modCm">
        <pc:chgData name="Mari Turos" userId="S::martu12@vgregion.se::6b4f8cbd-48a1-49aa-bd28-389d9234375c" providerId="AD" clId="Web-{76AFBE5B-A9E5-2EBE-BC5F-DA8A935CADFD}" dt="2022-05-18T13:25:53.177" v="269"/>
        <pc:sldMkLst>
          <pc:docMk/>
          <pc:sldMk cId="2207627142" sldId="501"/>
        </pc:sldMkLst>
        <pc:spChg chg="mod">
          <ac:chgData name="Mari Turos" userId="S::martu12@vgregion.se::6b4f8cbd-48a1-49aa-bd28-389d9234375c" providerId="AD" clId="Web-{76AFBE5B-A9E5-2EBE-BC5F-DA8A935CADFD}" dt="2022-05-18T13:00:05.497" v="204" actId="1076"/>
          <ac:spMkLst>
            <pc:docMk/>
            <pc:sldMk cId="2207627142" sldId="501"/>
            <ac:spMk id="2" creationId="{81C393C3-8FC8-4A3A-8C0E-32ABF4C3327F}"/>
          </ac:spMkLst>
        </pc:spChg>
        <pc:spChg chg="mod">
          <ac:chgData name="Mari Turos" userId="S::martu12@vgregion.se::6b4f8cbd-48a1-49aa-bd28-389d9234375c" providerId="AD" clId="Web-{76AFBE5B-A9E5-2EBE-BC5F-DA8A935CADFD}" dt="2022-05-18T12:56:11.188" v="173" actId="14100"/>
          <ac:spMkLst>
            <pc:docMk/>
            <pc:sldMk cId="2207627142" sldId="501"/>
            <ac:spMk id="7" creationId="{57D0FAED-398C-4C2C-802F-0D0AB587DBAB}"/>
          </ac:spMkLst>
        </pc:spChg>
        <pc:spChg chg="mod">
          <ac:chgData name="Mari Turos" userId="S::martu12@vgregion.se::6b4f8cbd-48a1-49aa-bd28-389d9234375c" providerId="AD" clId="Web-{76AFBE5B-A9E5-2EBE-BC5F-DA8A935CADFD}" dt="2022-05-18T12:59:48.700" v="203" actId="20577"/>
          <ac:spMkLst>
            <pc:docMk/>
            <pc:sldMk cId="2207627142" sldId="501"/>
            <ac:spMk id="8" creationId="{E15E1A58-FB56-4102-9E87-8F09B9754C38}"/>
          </ac:spMkLst>
        </pc:spChg>
        <pc:spChg chg="del">
          <ac:chgData name="Mari Turos" userId="S::martu12@vgregion.se::6b4f8cbd-48a1-49aa-bd28-389d9234375c" providerId="AD" clId="Web-{76AFBE5B-A9E5-2EBE-BC5F-DA8A935CADFD}" dt="2022-05-18T12:50:15.652" v="109"/>
          <ac:spMkLst>
            <pc:docMk/>
            <pc:sldMk cId="2207627142" sldId="501"/>
            <ac:spMk id="10" creationId="{77FD75A5-0E61-44EA-BA8D-1928AED01C33}"/>
          </ac:spMkLst>
        </pc:spChg>
        <pc:spChg chg="mod">
          <ac:chgData name="Mari Turos" userId="S::martu12@vgregion.se::6b4f8cbd-48a1-49aa-bd28-389d9234375c" providerId="AD" clId="Web-{76AFBE5B-A9E5-2EBE-BC5F-DA8A935CADFD}" dt="2022-05-18T13:18:00.994" v="236" actId="1076"/>
          <ac:spMkLst>
            <pc:docMk/>
            <pc:sldMk cId="2207627142" sldId="501"/>
            <ac:spMk id="15" creationId="{6CAB2463-121B-4D29-94D3-08D12F504733}"/>
          </ac:spMkLst>
        </pc:spChg>
        <pc:spChg chg="add del mod">
          <ac:chgData name="Mari Turos" userId="S::martu12@vgregion.se::6b4f8cbd-48a1-49aa-bd28-389d9234375c" providerId="AD" clId="Web-{76AFBE5B-A9E5-2EBE-BC5F-DA8A935CADFD}" dt="2022-05-18T13:23:07.715" v="264" actId="1076"/>
          <ac:spMkLst>
            <pc:docMk/>
            <pc:sldMk cId="2207627142" sldId="501"/>
            <ac:spMk id="19" creationId="{2AF9F50A-C0F1-4CA0-80B7-9516B878DAE3}"/>
          </ac:spMkLst>
        </pc:spChg>
        <pc:spChg chg="mod">
          <ac:chgData name="Mari Turos" userId="S::martu12@vgregion.se::6b4f8cbd-48a1-49aa-bd28-389d9234375c" providerId="AD" clId="Web-{76AFBE5B-A9E5-2EBE-BC5F-DA8A935CADFD}" dt="2022-05-18T13:21:22.396" v="258" actId="20577"/>
          <ac:spMkLst>
            <pc:docMk/>
            <pc:sldMk cId="2207627142" sldId="501"/>
            <ac:spMk id="20" creationId="{4F5BE1F8-D8DE-4249-88F8-511AB1A2138B}"/>
          </ac:spMkLst>
        </pc:spChg>
        <pc:spChg chg="mod">
          <ac:chgData name="Mari Turos" userId="S::martu12@vgregion.se::6b4f8cbd-48a1-49aa-bd28-389d9234375c" providerId="AD" clId="Web-{76AFBE5B-A9E5-2EBE-BC5F-DA8A935CADFD}" dt="2022-05-18T12:58:53.587" v="195" actId="14100"/>
          <ac:spMkLst>
            <pc:docMk/>
            <pc:sldMk cId="2207627142" sldId="501"/>
            <ac:spMk id="25" creationId="{FDA0FC14-60EB-42F7-995A-677A1305BC0A}"/>
          </ac:spMkLst>
        </pc:spChg>
        <pc:spChg chg="mod">
          <ac:chgData name="Mari Turos" userId="S::martu12@vgregion.se::6b4f8cbd-48a1-49aa-bd28-389d9234375c" providerId="AD" clId="Web-{76AFBE5B-A9E5-2EBE-BC5F-DA8A935CADFD}" dt="2022-05-18T13:24:12.687" v="267" actId="14100"/>
          <ac:spMkLst>
            <pc:docMk/>
            <pc:sldMk cId="2207627142" sldId="501"/>
            <ac:spMk id="29" creationId="{123E175B-3228-4CCE-A6CC-8544E9722C60}"/>
          </ac:spMkLst>
        </pc:spChg>
        <pc:spChg chg="mod">
          <ac:chgData name="Mari Turos" userId="S::martu12@vgregion.se::6b4f8cbd-48a1-49aa-bd28-389d9234375c" providerId="AD" clId="Web-{76AFBE5B-A9E5-2EBE-BC5F-DA8A935CADFD}" dt="2022-05-18T12:57:59.037" v="192" actId="1076"/>
          <ac:spMkLst>
            <pc:docMk/>
            <pc:sldMk cId="2207627142" sldId="501"/>
            <ac:spMk id="32" creationId="{A49DDC8B-0810-4C5B-8306-4054E34C7282}"/>
          </ac:spMkLst>
        </pc:spChg>
        <pc:spChg chg="mod">
          <ac:chgData name="Mari Turos" userId="S::martu12@vgregion.se::6b4f8cbd-48a1-49aa-bd28-389d9234375c" providerId="AD" clId="Web-{76AFBE5B-A9E5-2EBE-BC5F-DA8A935CADFD}" dt="2022-05-18T12:57:34.973" v="186" actId="1076"/>
          <ac:spMkLst>
            <pc:docMk/>
            <pc:sldMk cId="2207627142" sldId="501"/>
            <ac:spMk id="38" creationId="{973C123C-675D-4A60-88CA-272F9A02AC40}"/>
          </ac:spMkLst>
        </pc:spChg>
        <pc:spChg chg="mod">
          <ac:chgData name="Mari Turos" userId="S::martu12@vgregion.se::6b4f8cbd-48a1-49aa-bd28-389d9234375c" providerId="AD" clId="Web-{76AFBE5B-A9E5-2EBE-BC5F-DA8A935CADFD}" dt="2022-05-18T13:21:17.834" v="257" actId="20577"/>
          <ac:spMkLst>
            <pc:docMk/>
            <pc:sldMk cId="2207627142" sldId="501"/>
            <ac:spMk id="40" creationId="{9909F095-AB99-44E6-9AFF-78B3288B18E8}"/>
          </ac:spMkLst>
        </pc:spChg>
        <pc:grpChg chg="mod">
          <ac:chgData name="Mari Turos" userId="S::martu12@vgregion.se::6b4f8cbd-48a1-49aa-bd28-389d9234375c" providerId="AD" clId="Web-{76AFBE5B-A9E5-2EBE-BC5F-DA8A935CADFD}" dt="2022-05-18T12:57:58.943" v="187" actId="1076"/>
          <ac:grpSpMkLst>
            <pc:docMk/>
            <pc:sldMk cId="2207627142" sldId="501"/>
            <ac:grpSpMk id="4" creationId="{5263EF94-C53D-402B-A54C-A4048EB6D439}"/>
          </ac:grpSpMkLst>
        </pc:grpChg>
        <pc:picChg chg="mod">
          <ac:chgData name="Mari Turos" userId="S::martu12@vgregion.se::6b4f8cbd-48a1-49aa-bd28-389d9234375c" providerId="AD" clId="Web-{76AFBE5B-A9E5-2EBE-BC5F-DA8A935CADFD}" dt="2022-05-18T13:20:40.441" v="252" actId="1076"/>
          <ac:picMkLst>
            <pc:docMk/>
            <pc:sldMk cId="2207627142" sldId="501"/>
            <ac:picMk id="23" creationId="{A37E0772-DA3F-4150-A29E-DCF05A040307}"/>
          </ac:picMkLst>
        </pc:picChg>
        <pc:picChg chg="del">
          <ac:chgData name="Mari Turos" userId="S::martu12@vgregion.se::6b4f8cbd-48a1-49aa-bd28-389d9234375c" providerId="AD" clId="Web-{76AFBE5B-A9E5-2EBE-BC5F-DA8A935CADFD}" dt="2022-05-18T12:50:27.997" v="111"/>
          <ac:picMkLst>
            <pc:docMk/>
            <pc:sldMk cId="2207627142" sldId="501"/>
            <ac:picMk id="24" creationId="{E6CA254B-0F05-466B-8B42-1271F2968B75}"/>
          </ac:picMkLst>
        </pc:picChg>
        <pc:picChg chg="mod">
          <ac:chgData name="Mari Turos" userId="S::martu12@vgregion.se::6b4f8cbd-48a1-49aa-bd28-389d9234375c" providerId="AD" clId="Web-{76AFBE5B-A9E5-2EBE-BC5F-DA8A935CADFD}" dt="2022-05-18T13:22:45.354" v="263" actId="1076"/>
          <ac:picMkLst>
            <pc:docMk/>
            <pc:sldMk cId="2207627142" sldId="501"/>
            <ac:picMk id="26" creationId="{B71727D7-FD13-4685-A178-E46DABC36032}"/>
          </ac:picMkLst>
        </pc:picChg>
        <pc:picChg chg="mod">
          <ac:chgData name="Mari Turos" userId="S::martu12@vgregion.se::6b4f8cbd-48a1-49aa-bd28-389d9234375c" providerId="AD" clId="Web-{76AFBE5B-A9E5-2EBE-BC5F-DA8A935CADFD}" dt="2022-05-18T13:20:32.597" v="251" actId="1076"/>
          <ac:picMkLst>
            <pc:docMk/>
            <pc:sldMk cId="2207627142" sldId="501"/>
            <ac:picMk id="27" creationId="{E3FA5BBD-8D9E-4E36-81E2-A4EDDD5D660C}"/>
          </ac:picMkLst>
        </pc:picChg>
        <pc:picChg chg="mod">
          <ac:chgData name="Mari Turos" userId="S::martu12@vgregion.se::6b4f8cbd-48a1-49aa-bd28-389d9234375c" providerId="AD" clId="Web-{76AFBE5B-A9E5-2EBE-BC5F-DA8A935CADFD}" dt="2022-05-18T13:18:07.729" v="237" actId="1076"/>
          <ac:picMkLst>
            <pc:docMk/>
            <pc:sldMk cId="2207627142" sldId="501"/>
            <ac:picMk id="33" creationId="{381C0008-DCB6-4F98-8FE8-C22490725775}"/>
          </ac:picMkLst>
        </pc:picChg>
        <pc:cxnChg chg="del">
          <ac:chgData name="Mari Turos" userId="S::martu12@vgregion.se::6b4f8cbd-48a1-49aa-bd28-389d9234375c" providerId="AD" clId="Web-{76AFBE5B-A9E5-2EBE-BC5F-DA8A935CADFD}" dt="2022-05-18T12:50:30.231" v="112"/>
          <ac:cxnSpMkLst>
            <pc:docMk/>
            <pc:sldMk cId="2207627142" sldId="501"/>
            <ac:cxnSpMk id="5" creationId="{0B0DA07B-59E5-4BCD-A459-7FE86BB142C4}"/>
          </ac:cxnSpMkLst>
        </pc:cxnChg>
        <pc:cxnChg chg="del">
          <ac:chgData name="Mari Turos" userId="S::martu12@vgregion.se::6b4f8cbd-48a1-49aa-bd28-389d9234375c" providerId="AD" clId="Web-{76AFBE5B-A9E5-2EBE-BC5F-DA8A935CADFD}" dt="2022-05-18T12:50:22.449" v="110"/>
          <ac:cxnSpMkLst>
            <pc:docMk/>
            <pc:sldMk cId="2207627142" sldId="501"/>
            <ac:cxnSpMk id="14" creationId="{979CDDE7-FB40-446C-8DBB-80E31CDFE3BF}"/>
          </ac:cxnSpMkLst>
        </pc:cxnChg>
      </pc:sldChg>
      <pc:sldChg chg="delCm">
        <pc:chgData name="Mari Turos" userId="S::martu12@vgregion.se::6b4f8cbd-48a1-49aa-bd28-389d9234375c" providerId="AD" clId="Web-{76AFBE5B-A9E5-2EBE-BC5F-DA8A935CADFD}" dt="2022-05-18T13:26:12.975" v="270"/>
        <pc:sldMkLst>
          <pc:docMk/>
          <pc:sldMk cId="1939334623" sldId="502"/>
        </pc:sldMkLst>
      </pc:sldChg>
      <pc:sldChg chg="addCm">
        <pc:chgData name="Mari Turos" userId="S::martu12@vgregion.se::6b4f8cbd-48a1-49aa-bd28-389d9234375c" providerId="AD" clId="Web-{76AFBE5B-A9E5-2EBE-BC5F-DA8A935CADFD}" dt="2022-05-18T13:26:42.758" v="271"/>
        <pc:sldMkLst>
          <pc:docMk/>
          <pc:sldMk cId="3364171013" sldId="503"/>
        </pc:sldMkLst>
      </pc:sldChg>
      <pc:sldChg chg="addSp delSp modSp">
        <pc:chgData name="Mari Turos" userId="S::martu12@vgregion.se::6b4f8cbd-48a1-49aa-bd28-389d9234375c" providerId="AD" clId="Web-{76AFBE5B-A9E5-2EBE-BC5F-DA8A935CADFD}" dt="2022-05-18T13:27:39.917" v="274"/>
        <pc:sldMkLst>
          <pc:docMk/>
          <pc:sldMk cId="2380992205" sldId="504"/>
        </pc:sldMkLst>
        <pc:grpChg chg="add del mod">
          <ac:chgData name="Mari Turos" userId="S::martu12@vgregion.se::6b4f8cbd-48a1-49aa-bd28-389d9234375c" providerId="AD" clId="Web-{76AFBE5B-A9E5-2EBE-BC5F-DA8A935CADFD}" dt="2022-05-18T13:27:39.917" v="274"/>
          <ac:grpSpMkLst>
            <pc:docMk/>
            <pc:sldMk cId="2380992205" sldId="504"/>
            <ac:grpSpMk id="3" creationId="{F8056D93-2D1F-90DA-1E13-8B26D1FA8378}"/>
          </ac:grpSpMkLst>
        </pc:grpChg>
      </pc:sldChg>
      <pc:sldChg chg="delCm">
        <pc:chgData name="Mari Turos" userId="S::martu12@vgregion.se::6b4f8cbd-48a1-49aa-bd28-389d9234375c" providerId="AD" clId="Web-{76AFBE5B-A9E5-2EBE-BC5F-DA8A935CADFD}" dt="2022-05-18T13:28:06.137" v="275"/>
        <pc:sldMkLst>
          <pc:docMk/>
          <pc:sldMk cId="2577788943" sldId="505"/>
        </pc:sldMkLst>
      </pc:sldChg>
      <pc:sldChg chg="modSp">
        <pc:chgData name="Mari Turos" userId="S::martu12@vgregion.se::6b4f8cbd-48a1-49aa-bd28-389d9234375c" providerId="AD" clId="Web-{76AFBE5B-A9E5-2EBE-BC5F-DA8A935CADFD}" dt="2022-05-18T13:30:07.675" v="283" actId="20577"/>
        <pc:sldMkLst>
          <pc:docMk/>
          <pc:sldMk cId="3679488530" sldId="507"/>
        </pc:sldMkLst>
        <pc:spChg chg="mod">
          <ac:chgData name="Mari Turos" userId="S::martu12@vgregion.se::6b4f8cbd-48a1-49aa-bd28-389d9234375c" providerId="AD" clId="Web-{76AFBE5B-A9E5-2EBE-BC5F-DA8A935CADFD}" dt="2022-05-18T13:30:07.675" v="283" actId="20577"/>
          <ac:spMkLst>
            <pc:docMk/>
            <pc:sldMk cId="3679488530" sldId="507"/>
            <ac:spMk id="2" creationId="{AADC6A7A-CE1C-4D63-942D-3A530032DD4B}"/>
          </ac:spMkLst>
        </pc:spChg>
      </pc:sldChg>
      <pc:sldChg chg="addSp delSp modSp delCm">
        <pc:chgData name="Mari Turos" userId="S::martu12@vgregion.se::6b4f8cbd-48a1-49aa-bd28-389d9234375c" providerId="AD" clId="Web-{76AFBE5B-A9E5-2EBE-BC5F-DA8A935CADFD}" dt="2022-05-18T13:33:23.046" v="292" actId="1076"/>
        <pc:sldMkLst>
          <pc:docMk/>
          <pc:sldMk cId="2633582473" sldId="508"/>
        </pc:sldMkLst>
        <pc:spChg chg="add">
          <ac:chgData name="Mari Turos" userId="S::martu12@vgregion.se::6b4f8cbd-48a1-49aa-bd28-389d9234375c" providerId="AD" clId="Web-{76AFBE5B-A9E5-2EBE-BC5F-DA8A935CADFD}" dt="2022-05-18T13:32:31.746" v="288"/>
          <ac:spMkLst>
            <pc:docMk/>
            <pc:sldMk cId="2633582473" sldId="508"/>
            <ac:spMk id="4" creationId="{8C90588B-81F3-A28C-FEBF-AD5C6EC06D53}"/>
          </ac:spMkLst>
        </pc:spChg>
        <pc:spChg chg="del">
          <ac:chgData name="Mari Turos" userId="S::martu12@vgregion.se::6b4f8cbd-48a1-49aa-bd28-389d9234375c" providerId="AD" clId="Web-{76AFBE5B-A9E5-2EBE-BC5F-DA8A935CADFD}" dt="2022-05-18T13:32:55.028" v="291"/>
          <ac:spMkLst>
            <pc:docMk/>
            <pc:sldMk cId="2633582473" sldId="508"/>
            <ac:spMk id="6" creationId="{26F12116-C7EE-44FE-A0B7-3D3687BD8FAD}"/>
          </ac:spMkLst>
        </pc:spChg>
        <pc:spChg chg="mod">
          <ac:chgData name="Mari Turos" userId="S::martu12@vgregion.se::6b4f8cbd-48a1-49aa-bd28-389d9234375c" providerId="AD" clId="Web-{76AFBE5B-A9E5-2EBE-BC5F-DA8A935CADFD}" dt="2022-05-18T13:33:23.046" v="292" actId="1076"/>
          <ac:spMkLst>
            <pc:docMk/>
            <pc:sldMk cId="2633582473" sldId="508"/>
            <ac:spMk id="8" creationId="{4B9EE8B9-5DC7-4FE3-98DE-23BD8BD8AD11}"/>
          </ac:spMkLst>
        </pc:spChg>
        <pc:grpChg chg="add del">
          <ac:chgData name="Mari Turos" userId="S::martu12@vgregion.se::6b4f8cbd-48a1-49aa-bd28-389d9234375c" providerId="AD" clId="Web-{76AFBE5B-A9E5-2EBE-BC5F-DA8A935CADFD}" dt="2022-05-18T13:32:14.761" v="287"/>
          <ac:grpSpMkLst>
            <pc:docMk/>
            <pc:sldMk cId="2633582473" sldId="508"/>
            <ac:grpSpMk id="3" creationId="{004EFC60-52D1-BA62-AE8C-2852E6DAC516}"/>
          </ac:grpSpMkLst>
        </pc:grpChg>
      </pc:sldChg>
      <pc:sldChg chg="addSp delSp">
        <pc:chgData name="Mari Turos" userId="S::martu12@vgregion.se::6b4f8cbd-48a1-49aa-bd28-389d9234375c" providerId="AD" clId="Web-{76AFBE5B-A9E5-2EBE-BC5F-DA8A935CADFD}" dt="2022-05-18T13:33:49.625" v="294"/>
        <pc:sldMkLst>
          <pc:docMk/>
          <pc:sldMk cId="3757958267" sldId="510"/>
        </pc:sldMkLst>
        <pc:spChg chg="add">
          <ac:chgData name="Mari Turos" userId="S::martu12@vgregion.se::6b4f8cbd-48a1-49aa-bd28-389d9234375c" providerId="AD" clId="Web-{76AFBE5B-A9E5-2EBE-BC5F-DA8A935CADFD}" dt="2022-05-18T13:33:46.609" v="293"/>
          <ac:spMkLst>
            <pc:docMk/>
            <pc:sldMk cId="3757958267" sldId="510"/>
            <ac:spMk id="4" creationId="{9333DB05-98EC-A22A-947D-FF1088E06B90}"/>
          </ac:spMkLst>
        </pc:spChg>
        <pc:spChg chg="del">
          <ac:chgData name="Mari Turos" userId="S::martu12@vgregion.se::6b4f8cbd-48a1-49aa-bd28-389d9234375c" providerId="AD" clId="Web-{76AFBE5B-A9E5-2EBE-BC5F-DA8A935CADFD}" dt="2022-05-18T13:33:49.625" v="294"/>
          <ac:spMkLst>
            <pc:docMk/>
            <pc:sldMk cId="3757958267" sldId="510"/>
            <ac:spMk id="7" creationId="{F6E90AB3-5886-40FD-914E-A6DB5ACC1939}"/>
          </ac:spMkLst>
        </pc:spChg>
      </pc:sldChg>
      <pc:sldChg chg="delCm">
        <pc:chgData name="Mari Turos" userId="S::martu12@vgregion.se::6b4f8cbd-48a1-49aa-bd28-389d9234375c" providerId="AD" clId="Web-{76AFBE5B-A9E5-2EBE-BC5F-DA8A935CADFD}" dt="2022-05-18T13:34:16.955" v="295"/>
        <pc:sldMkLst>
          <pc:docMk/>
          <pc:sldMk cId="2991326243" sldId="511"/>
        </pc:sldMkLst>
      </pc:sldChg>
      <pc:sldChg chg="modSp delCm">
        <pc:chgData name="Mari Turos" userId="S::martu12@vgregion.se::6b4f8cbd-48a1-49aa-bd28-389d9234375c" providerId="AD" clId="Web-{76AFBE5B-A9E5-2EBE-BC5F-DA8A935CADFD}" dt="2022-05-18T13:39:20.472" v="315" actId="20577"/>
        <pc:sldMkLst>
          <pc:docMk/>
          <pc:sldMk cId="1800093775" sldId="512"/>
        </pc:sldMkLst>
        <pc:spChg chg="mod">
          <ac:chgData name="Mari Turos" userId="S::martu12@vgregion.se::6b4f8cbd-48a1-49aa-bd28-389d9234375c" providerId="AD" clId="Web-{76AFBE5B-A9E5-2EBE-BC5F-DA8A935CADFD}" dt="2022-05-18T13:37:56.217" v="296" actId="20577"/>
          <ac:spMkLst>
            <pc:docMk/>
            <pc:sldMk cId="1800093775" sldId="512"/>
            <ac:spMk id="2" creationId="{AD7DB3F7-D09B-40E2-BC06-AB5C11E52F97}"/>
          </ac:spMkLst>
        </pc:spChg>
        <pc:spChg chg="mod">
          <ac:chgData name="Mari Turos" userId="S::martu12@vgregion.se::6b4f8cbd-48a1-49aa-bd28-389d9234375c" providerId="AD" clId="Web-{76AFBE5B-A9E5-2EBE-BC5F-DA8A935CADFD}" dt="2022-05-18T13:39:20.472" v="315" actId="20577"/>
          <ac:spMkLst>
            <pc:docMk/>
            <pc:sldMk cId="1800093775" sldId="512"/>
            <ac:spMk id="3" creationId="{9AD276B4-DB67-4061-82C7-1955DF86EBEE}"/>
          </ac:spMkLst>
        </pc:spChg>
      </pc:sldChg>
      <pc:sldChg chg="modSp">
        <pc:chgData name="Mari Turos" userId="S::martu12@vgregion.se::6b4f8cbd-48a1-49aa-bd28-389d9234375c" providerId="AD" clId="Web-{76AFBE5B-A9E5-2EBE-BC5F-DA8A935CADFD}" dt="2022-05-18T13:40:17.850" v="321" actId="20577"/>
        <pc:sldMkLst>
          <pc:docMk/>
          <pc:sldMk cId="541038372" sldId="513"/>
        </pc:sldMkLst>
        <pc:spChg chg="mod">
          <ac:chgData name="Mari Turos" userId="S::martu12@vgregion.se::6b4f8cbd-48a1-49aa-bd28-389d9234375c" providerId="AD" clId="Web-{76AFBE5B-A9E5-2EBE-BC5F-DA8A935CADFD}" dt="2022-05-18T13:40:17.850" v="321" actId="20577"/>
          <ac:spMkLst>
            <pc:docMk/>
            <pc:sldMk cId="541038372" sldId="513"/>
            <ac:spMk id="2" creationId="{AADC6A7A-CE1C-4D63-942D-3A530032DD4B}"/>
          </ac:spMkLst>
        </pc:spChg>
      </pc:sldChg>
      <pc:sldChg chg="delCm">
        <pc:chgData name="Mari Turos" userId="S::martu12@vgregion.se::6b4f8cbd-48a1-49aa-bd28-389d9234375c" providerId="AD" clId="Web-{76AFBE5B-A9E5-2EBE-BC5F-DA8A935CADFD}" dt="2022-05-18T13:42:19.028" v="322"/>
        <pc:sldMkLst>
          <pc:docMk/>
          <pc:sldMk cId="2273445472" sldId="514"/>
        </pc:sldMkLst>
      </pc:sldChg>
      <pc:sldChg chg="modSp delCm">
        <pc:chgData name="Mari Turos" userId="S::martu12@vgregion.se::6b4f8cbd-48a1-49aa-bd28-389d9234375c" providerId="AD" clId="Web-{76AFBE5B-A9E5-2EBE-BC5F-DA8A935CADFD}" dt="2022-05-18T14:02:01.719" v="360" actId="1076"/>
        <pc:sldMkLst>
          <pc:docMk/>
          <pc:sldMk cId="2746484576" sldId="515"/>
        </pc:sldMkLst>
        <pc:spChg chg="mod">
          <ac:chgData name="Mari Turos" userId="S::martu12@vgregion.se::6b4f8cbd-48a1-49aa-bd28-389d9234375c" providerId="AD" clId="Web-{76AFBE5B-A9E5-2EBE-BC5F-DA8A935CADFD}" dt="2022-05-18T13:42:40.733" v="324" actId="20577"/>
          <ac:spMkLst>
            <pc:docMk/>
            <pc:sldMk cId="2746484576" sldId="515"/>
            <ac:spMk id="2" creationId="{9F511512-083B-4B15-BDC2-92B58B92D72D}"/>
          </ac:spMkLst>
        </pc:spChg>
        <pc:spChg chg="mod">
          <ac:chgData name="Mari Turos" userId="S::martu12@vgregion.se::6b4f8cbd-48a1-49aa-bd28-389d9234375c" providerId="AD" clId="Web-{76AFBE5B-A9E5-2EBE-BC5F-DA8A935CADFD}" dt="2022-05-18T14:01:57.188" v="359" actId="20577"/>
          <ac:spMkLst>
            <pc:docMk/>
            <pc:sldMk cId="2746484576" sldId="515"/>
            <ac:spMk id="20" creationId="{7DC1989C-9793-4B0F-8B3C-387025F6DD3B}"/>
          </ac:spMkLst>
        </pc:spChg>
        <pc:picChg chg="mod">
          <ac:chgData name="Mari Turos" userId="S::martu12@vgregion.se::6b4f8cbd-48a1-49aa-bd28-389d9234375c" providerId="AD" clId="Web-{76AFBE5B-A9E5-2EBE-BC5F-DA8A935CADFD}" dt="2022-05-18T14:02:01.719" v="360" actId="1076"/>
          <ac:picMkLst>
            <pc:docMk/>
            <pc:sldMk cId="2746484576" sldId="515"/>
            <ac:picMk id="8" creationId="{01C7312F-FF10-439C-8810-D742B38843FE}"/>
          </ac:picMkLst>
        </pc:picChg>
      </pc:sldChg>
      <pc:sldChg chg="addSp modSp">
        <pc:chgData name="Mari Turos" userId="S::martu12@vgregion.se::6b4f8cbd-48a1-49aa-bd28-389d9234375c" providerId="AD" clId="Web-{76AFBE5B-A9E5-2EBE-BC5F-DA8A935CADFD}" dt="2022-05-18T14:02:43.815" v="362"/>
        <pc:sldMkLst>
          <pc:docMk/>
          <pc:sldMk cId="1781709062" sldId="517"/>
        </pc:sldMkLst>
        <pc:picChg chg="add mod">
          <ac:chgData name="Mari Turos" userId="S::martu12@vgregion.se::6b4f8cbd-48a1-49aa-bd28-389d9234375c" providerId="AD" clId="Web-{76AFBE5B-A9E5-2EBE-BC5F-DA8A935CADFD}" dt="2022-05-18T14:02:43.815" v="362"/>
          <ac:picMkLst>
            <pc:docMk/>
            <pc:sldMk cId="1781709062" sldId="517"/>
            <ac:picMk id="3" creationId="{76B8EF77-A957-1B37-7402-78D09A745EF7}"/>
          </ac:picMkLst>
        </pc:picChg>
      </pc:sldChg>
      <pc:sldChg chg="delSp">
        <pc:chgData name="Mari Turos" userId="S::martu12@vgregion.se::6b4f8cbd-48a1-49aa-bd28-389d9234375c" providerId="AD" clId="Web-{76AFBE5B-A9E5-2EBE-BC5F-DA8A935CADFD}" dt="2022-05-18T14:02:40.299" v="361"/>
        <pc:sldMkLst>
          <pc:docMk/>
          <pc:sldMk cId="1439113946" sldId="518"/>
        </pc:sldMkLst>
        <pc:spChg chg="del">
          <ac:chgData name="Mari Turos" userId="S::martu12@vgregion.se::6b4f8cbd-48a1-49aa-bd28-389d9234375c" providerId="AD" clId="Web-{76AFBE5B-A9E5-2EBE-BC5F-DA8A935CADFD}" dt="2022-05-18T14:02:40.299" v="361"/>
          <ac:spMkLst>
            <pc:docMk/>
            <pc:sldMk cId="1439113946" sldId="518"/>
            <ac:spMk id="5" creationId="{E633F317-362D-491E-A121-942E9819EA5B}"/>
          </ac:spMkLst>
        </pc:spChg>
        <pc:picChg chg="del">
          <ac:chgData name="Mari Turos" userId="S::martu12@vgregion.se::6b4f8cbd-48a1-49aa-bd28-389d9234375c" providerId="AD" clId="Web-{76AFBE5B-A9E5-2EBE-BC5F-DA8A935CADFD}" dt="2022-05-18T14:02:40.299" v="361"/>
          <ac:picMkLst>
            <pc:docMk/>
            <pc:sldMk cId="1439113946" sldId="518"/>
            <ac:picMk id="4" creationId="{089796B1-EA26-4368-9F27-D970B80E79E9}"/>
          </ac:picMkLst>
        </pc:picChg>
      </pc:sldChg>
    </pc:docChg>
  </pc:docChgLst>
  <pc:docChgLst>
    <pc:chgData name="Marie Ahlberg" userId="5029f755-04d2-4d74-bbbb-0129ce8e4c75" providerId="ADAL" clId="{885BE9F1-A8E3-4AD4-91F8-B350CDF58DB9}"/>
    <pc:docChg chg="undo custSel addSld delSld modSld sldOrd">
      <pc:chgData name="Marie Ahlberg" userId="5029f755-04d2-4d74-bbbb-0129ce8e4c75" providerId="ADAL" clId="{885BE9F1-A8E3-4AD4-91F8-B350CDF58DB9}" dt="2022-12-19T16:23:06.276" v="1496" actId="20577"/>
      <pc:docMkLst>
        <pc:docMk/>
      </pc:docMkLst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1122106299" sldId="280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3519974238" sldId="282"/>
        </pc:sldMkLst>
      </pc:sldChg>
      <pc:sldChg chg="del">
        <pc:chgData name="Marie Ahlberg" userId="5029f755-04d2-4d74-bbbb-0129ce8e4c75" providerId="ADAL" clId="{885BE9F1-A8E3-4AD4-91F8-B350CDF58DB9}" dt="2022-07-08T09:06:38.013" v="1" actId="47"/>
        <pc:sldMkLst>
          <pc:docMk/>
          <pc:sldMk cId="1014345756" sldId="283"/>
        </pc:sldMkLst>
      </pc:sldChg>
      <pc:sldChg chg="addCm modCm modNotesTx">
        <pc:chgData name="Marie Ahlberg" userId="5029f755-04d2-4d74-bbbb-0129ce8e4c75" providerId="ADAL" clId="{885BE9F1-A8E3-4AD4-91F8-B350CDF58DB9}" dt="2022-08-23T08:57:01.353" v="371"/>
        <pc:sldMkLst>
          <pc:docMk/>
          <pc:sldMk cId="1183727640" sldId="290"/>
        </pc:sldMkLst>
      </pc:sldChg>
      <pc:sldChg chg="modSp mod">
        <pc:chgData name="Marie Ahlberg" userId="5029f755-04d2-4d74-bbbb-0129ce8e4c75" providerId="ADAL" clId="{885BE9F1-A8E3-4AD4-91F8-B350CDF58DB9}" dt="2022-12-19T16:22:24.564" v="1495" actId="20577"/>
        <pc:sldMkLst>
          <pc:docMk/>
          <pc:sldMk cId="1183561359" sldId="294"/>
        </pc:sldMkLst>
        <pc:spChg chg="mod">
          <ac:chgData name="Marie Ahlberg" userId="5029f755-04d2-4d74-bbbb-0129ce8e4c75" providerId="ADAL" clId="{885BE9F1-A8E3-4AD4-91F8-B350CDF58DB9}" dt="2022-12-19T16:22:24.564" v="1495" actId="20577"/>
          <ac:spMkLst>
            <pc:docMk/>
            <pc:sldMk cId="1183561359" sldId="294"/>
            <ac:spMk id="3" creationId="{46B9E8A0-2730-45A5-9523-1AA153949A0D}"/>
          </ac:spMkLst>
        </pc:spChg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1778551455" sldId="297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3502418109" sldId="298"/>
        </pc:sldMkLst>
      </pc:sldChg>
      <pc:sldChg chg="modSp mod modNotesTx">
        <pc:chgData name="Marie Ahlberg" userId="5029f755-04d2-4d74-bbbb-0129ce8e4c75" providerId="ADAL" clId="{885BE9F1-A8E3-4AD4-91F8-B350CDF58DB9}" dt="2022-10-09T08:34:43.662" v="1115"/>
        <pc:sldMkLst>
          <pc:docMk/>
          <pc:sldMk cId="4026769444" sldId="299"/>
        </pc:sldMkLst>
        <pc:spChg chg="mod">
          <ac:chgData name="Marie Ahlberg" userId="5029f755-04d2-4d74-bbbb-0129ce8e4c75" providerId="ADAL" clId="{885BE9F1-A8E3-4AD4-91F8-B350CDF58DB9}" dt="2022-09-19T13:21:57.981" v="580" actId="20577"/>
          <ac:spMkLst>
            <pc:docMk/>
            <pc:sldMk cId="4026769444" sldId="299"/>
            <ac:spMk id="6" creationId="{56ACD234-E931-41CD-8338-90F0D7D811F0}"/>
          </ac:spMkLst>
        </pc:spChg>
        <pc:spChg chg="mod">
          <ac:chgData name="Marie Ahlberg" userId="5029f755-04d2-4d74-bbbb-0129ce8e4c75" providerId="ADAL" clId="{885BE9F1-A8E3-4AD4-91F8-B350CDF58DB9}" dt="2022-09-19T13:22:17.283" v="585" actId="20577"/>
          <ac:spMkLst>
            <pc:docMk/>
            <pc:sldMk cId="4026769444" sldId="299"/>
            <ac:spMk id="9" creationId="{A7240B2B-6AED-4626-9170-CE77307206F2}"/>
          </ac:spMkLst>
        </pc:spChg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1080363397" sldId="308"/>
        </pc:sldMkLst>
      </pc:sldChg>
      <pc:sldChg chg="modNotesTx">
        <pc:chgData name="Marie Ahlberg" userId="5029f755-04d2-4d74-bbbb-0129ce8e4c75" providerId="ADAL" clId="{885BE9F1-A8E3-4AD4-91F8-B350CDF58DB9}" dt="2022-12-19T16:23:06.276" v="1496" actId="20577"/>
        <pc:sldMkLst>
          <pc:docMk/>
          <pc:sldMk cId="3921290767" sldId="320"/>
        </pc:sldMkLst>
      </pc:sldChg>
      <pc:sldChg chg="addSp modSp mod">
        <pc:chgData name="Marie Ahlberg" userId="5029f755-04d2-4d74-bbbb-0129ce8e4c75" providerId="ADAL" clId="{885BE9F1-A8E3-4AD4-91F8-B350CDF58DB9}" dt="2022-07-08T09:09:19.936" v="33" actId="5793"/>
        <pc:sldMkLst>
          <pc:docMk/>
          <pc:sldMk cId="653566123" sldId="338"/>
        </pc:sldMkLst>
        <pc:spChg chg="mod">
          <ac:chgData name="Marie Ahlberg" userId="5029f755-04d2-4d74-bbbb-0129ce8e4c75" providerId="ADAL" clId="{885BE9F1-A8E3-4AD4-91F8-B350CDF58DB9}" dt="2022-07-08T09:07:19.819" v="29" actId="20577"/>
          <ac:spMkLst>
            <pc:docMk/>
            <pc:sldMk cId="653566123" sldId="338"/>
            <ac:spMk id="2" creationId="{6D3DECDC-D436-49EE-A265-871852E20948}"/>
          </ac:spMkLst>
        </pc:spChg>
        <pc:spChg chg="mod">
          <ac:chgData name="Marie Ahlberg" userId="5029f755-04d2-4d74-bbbb-0129ce8e4c75" providerId="ADAL" clId="{885BE9F1-A8E3-4AD4-91F8-B350CDF58DB9}" dt="2022-07-08T09:09:19.936" v="33" actId="5793"/>
          <ac:spMkLst>
            <pc:docMk/>
            <pc:sldMk cId="653566123" sldId="338"/>
            <ac:spMk id="3" creationId="{B54B2681-9E14-4928-AC30-200AE000AC81}"/>
          </ac:spMkLst>
        </pc:spChg>
        <pc:spChg chg="add mod">
          <ac:chgData name="Marie Ahlberg" userId="5029f755-04d2-4d74-bbbb-0129ce8e4c75" providerId="ADAL" clId="{885BE9F1-A8E3-4AD4-91F8-B350CDF58DB9}" dt="2022-07-08T09:07:06.833" v="7" actId="1076"/>
          <ac:spMkLst>
            <pc:docMk/>
            <pc:sldMk cId="653566123" sldId="338"/>
            <ac:spMk id="7" creationId="{4291D846-C33F-424E-98A0-8FE8E4A1D6C4}"/>
          </ac:spMkLst>
        </pc:spChg>
        <pc:spChg chg="mod">
          <ac:chgData name="Marie Ahlberg" userId="5029f755-04d2-4d74-bbbb-0129ce8e4c75" providerId="ADAL" clId="{885BE9F1-A8E3-4AD4-91F8-B350CDF58DB9}" dt="2022-07-08T09:07:02.483" v="5" actId="1076"/>
          <ac:spMkLst>
            <pc:docMk/>
            <pc:sldMk cId="653566123" sldId="338"/>
            <ac:spMk id="9" creationId="{E65E1B48-41C7-474D-834A-A8033AD2F19F}"/>
          </ac:spMkLst>
        </pc:spChg>
      </pc:sldChg>
      <pc:sldChg chg="del modNotesTx">
        <pc:chgData name="Marie Ahlberg" userId="5029f755-04d2-4d74-bbbb-0129ce8e4c75" providerId="ADAL" clId="{885BE9F1-A8E3-4AD4-91F8-B350CDF58DB9}" dt="2022-07-08T09:17:50.929" v="350" actId="47"/>
        <pc:sldMkLst>
          <pc:docMk/>
          <pc:sldMk cId="384955821" sldId="349"/>
        </pc:sldMkLst>
      </pc:sldChg>
      <pc:sldChg chg="del">
        <pc:chgData name="Marie Ahlberg" userId="5029f755-04d2-4d74-bbbb-0129ce8e4c75" providerId="ADAL" clId="{885BE9F1-A8E3-4AD4-91F8-B350CDF58DB9}" dt="2022-07-08T09:06:42.116" v="3" actId="47"/>
        <pc:sldMkLst>
          <pc:docMk/>
          <pc:sldMk cId="215384682" sldId="418"/>
        </pc:sldMkLst>
      </pc:sldChg>
      <pc:sldChg chg="modSp mod">
        <pc:chgData name="Marie Ahlberg" userId="5029f755-04d2-4d74-bbbb-0129ce8e4c75" providerId="ADAL" clId="{885BE9F1-A8E3-4AD4-91F8-B350CDF58DB9}" dt="2022-09-19T13:18:44.302" v="466" actId="20577"/>
        <pc:sldMkLst>
          <pc:docMk/>
          <pc:sldMk cId="498888328" sldId="419"/>
        </pc:sldMkLst>
        <pc:spChg chg="mod">
          <ac:chgData name="Marie Ahlberg" userId="5029f755-04d2-4d74-bbbb-0129ce8e4c75" providerId="ADAL" clId="{885BE9F1-A8E3-4AD4-91F8-B350CDF58DB9}" dt="2022-07-08T09:14:49.977" v="300" actId="20577"/>
          <ac:spMkLst>
            <pc:docMk/>
            <pc:sldMk cId="498888328" sldId="419"/>
            <ac:spMk id="2" creationId="{E4D3FECE-54F9-448F-A616-8A93391C79A3}"/>
          </ac:spMkLst>
        </pc:spChg>
        <pc:spChg chg="mod">
          <ac:chgData name="Marie Ahlberg" userId="5029f755-04d2-4d74-bbbb-0129ce8e4c75" providerId="ADAL" clId="{885BE9F1-A8E3-4AD4-91F8-B350CDF58DB9}" dt="2022-09-19T13:18:44.302" v="466" actId="20577"/>
          <ac:spMkLst>
            <pc:docMk/>
            <pc:sldMk cId="498888328" sldId="419"/>
            <ac:spMk id="3" creationId="{F955AEF4-3BFB-414F-9BFE-08D332B1A4E7}"/>
          </ac:spMkLst>
        </pc:spChg>
      </pc:sldChg>
      <pc:sldChg chg="modNotesTx">
        <pc:chgData name="Marie Ahlberg" userId="5029f755-04d2-4d74-bbbb-0129ce8e4c75" providerId="ADAL" clId="{885BE9F1-A8E3-4AD4-91F8-B350CDF58DB9}" dt="2022-10-09T08:34:50.412" v="1116"/>
        <pc:sldMkLst>
          <pc:docMk/>
          <pc:sldMk cId="1325913392" sldId="422"/>
        </pc:sldMkLst>
      </pc:sldChg>
      <pc:sldChg chg="delSp modSp del mod">
        <pc:chgData name="Marie Ahlberg" userId="5029f755-04d2-4d74-bbbb-0129ce8e4c75" providerId="ADAL" clId="{885BE9F1-A8E3-4AD4-91F8-B350CDF58DB9}" dt="2022-07-08T09:09:22.823" v="34" actId="47"/>
        <pc:sldMkLst>
          <pc:docMk/>
          <pc:sldMk cId="2860621798" sldId="423"/>
        </pc:sldMkLst>
        <pc:spChg chg="mod">
          <ac:chgData name="Marie Ahlberg" userId="5029f755-04d2-4d74-bbbb-0129ce8e4c75" providerId="ADAL" clId="{885BE9F1-A8E3-4AD4-91F8-B350CDF58DB9}" dt="2022-07-08T09:09:12.253" v="30" actId="21"/>
          <ac:spMkLst>
            <pc:docMk/>
            <pc:sldMk cId="2860621798" sldId="423"/>
            <ac:spMk id="5" creationId="{15A24166-F271-47EA-A48A-F083941FED68}"/>
          </ac:spMkLst>
        </pc:spChg>
        <pc:spChg chg="del">
          <ac:chgData name="Marie Ahlberg" userId="5029f755-04d2-4d74-bbbb-0129ce8e4c75" providerId="ADAL" clId="{885BE9F1-A8E3-4AD4-91F8-B350CDF58DB9}" dt="2022-07-08T09:06:56.633" v="4" actId="21"/>
          <ac:spMkLst>
            <pc:docMk/>
            <pc:sldMk cId="2860621798" sldId="423"/>
            <ac:spMk id="6" creationId="{DC5C01D9-1FF8-46B3-BE98-12803D262F3E}"/>
          </ac:spMkLst>
        </pc:spChg>
      </pc:sldChg>
      <pc:sldChg chg="modSp del mod addCm modCm modNotesTx">
        <pc:chgData name="Marie Ahlberg" userId="5029f755-04d2-4d74-bbbb-0129ce8e4c75" providerId="ADAL" clId="{885BE9F1-A8E3-4AD4-91F8-B350CDF58DB9}" dt="2022-09-19T13:33:12.199" v="834" actId="47"/>
        <pc:sldMkLst>
          <pc:docMk/>
          <pc:sldMk cId="3180499637" sldId="424"/>
        </pc:sldMkLst>
        <pc:spChg chg="mod">
          <ac:chgData name="Marie Ahlberg" userId="5029f755-04d2-4d74-bbbb-0129ce8e4c75" providerId="ADAL" clId="{885BE9F1-A8E3-4AD4-91F8-B350CDF58DB9}" dt="2022-09-19T13:28:36.378" v="668" actId="20577"/>
          <ac:spMkLst>
            <pc:docMk/>
            <pc:sldMk cId="3180499637" sldId="424"/>
            <ac:spMk id="3" creationId="{9416128F-EA05-4EC1-808B-B23C401DA42E}"/>
          </ac:spMkLst>
        </pc:spChg>
      </pc:sldChg>
      <pc:sldChg chg="modSp mod ord">
        <pc:chgData name="Marie Ahlberg" userId="5029f755-04d2-4d74-bbbb-0129ce8e4c75" providerId="ADAL" clId="{885BE9F1-A8E3-4AD4-91F8-B350CDF58DB9}" dt="2022-09-19T13:44:06.955" v="1089" actId="20577"/>
        <pc:sldMkLst>
          <pc:docMk/>
          <pc:sldMk cId="1791973670" sldId="425"/>
        </pc:sldMkLst>
        <pc:spChg chg="mod">
          <ac:chgData name="Marie Ahlberg" userId="5029f755-04d2-4d74-bbbb-0129ce8e4c75" providerId="ADAL" clId="{885BE9F1-A8E3-4AD4-91F8-B350CDF58DB9}" dt="2022-09-19T13:44:06.955" v="1089" actId="20577"/>
          <ac:spMkLst>
            <pc:docMk/>
            <pc:sldMk cId="1791973670" sldId="425"/>
            <ac:spMk id="3" creationId="{C4C23D2F-93A4-46F7-AAED-8CE70B8C5F0A}"/>
          </ac:spMkLst>
        </pc:spChg>
      </pc:sldChg>
      <pc:sldChg chg="del addCm modCm modNotesTx">
        <pc:chgData name="Marie Ahlberg" userId="5029f755-04d2-4d74-bbbb-0129ce8e4c75" providerId="ADAL" clId="{885BE9F1-A8E3-4AD4-91F8-B350CDF58DB9}" dt="2022-09-19T13:42:46.958" v="1006" actId="47"/>
        <pc:sldMkLst>
          <pc:docMk/>
          <pc:sldMk cId="2612085811" sldId="426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3571693340" sldId="427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419893501" sldId="432"/>
        </pc:sldMkLst>
      </pc:sldChg>
      <pc:sldChg chg="del">
        <pc:chgData name="Marie Ahlberg" userId="5029f755-04d2-4d74-bbbb-0129ce8e4c75" providerId="ADAL" clId="{885BE9F1-A8E3-4AD4-91F8-B350CDF58DB9}" dt="2022-07-08T09:06:35.880" v="0" actId="47"/>
        <pc:sldMkLst>
          <pc:docMk/>
          <pc:sldMk cId="2344082647" sldId="434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955480923" sldId="439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2624878617" sldId="440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1587099415" sldId="441"/>
        </pc:sldMkLst>
      </pc:sldChg>
      <pc:sldChg chg="del">
        <pc:chgData name="Marie Ahlberg" userId="5029f755-04d2-4d74-bbbb-0129ce8e4c75" providerId="ADAL" clId="{885BE9F1-A8E3-4AD4-91F8-B350CDF58DB9}" dt="2022-07-08T09:06:41.215" v="2" actId="47"/>
        <pc:sldMkLst>
          <pc:docMk/>
          <pc:sldMk cId="3738085741" sldId="442"/>
        </pc:sldMkLst>
      </pc:sldChg>
      <pc:sldChg chg="del">
        <pc:chgData name="Marie Ahlberg" userId="5029f755-04d2-4d74-bbbb-0129ce8e4c75" providerId="ADAL" clId="{885BE9F1-A8E3-4AD4-91F8-B350CDF58DB9}" dt="2022-07-08T09:17:50.929" v="350" actId="47"/>
        <pc:sldMkLst>
          <pc:docMk/>
          <pc:sldMk cId="537837740" sldId="629"/>
        </pc:sldMkLst>
      </pc:sldChg>
      <pc:sldChg chg="del addCm">
        <pc:chgData name="Marie Ahlberg" userId="5029f755-04d2-4d74-bbbb-0129ce8e4c75" providerId="ADAL" clId="{885BE9F1-A8E3-4AD4-91F8-B350CDF58DB9}" dt="2022-10-27T07:26:24.098" v="1424" actId="47"/>
        <pc:sldMkLst>
          <pc:docMk/>
          <pc:sldMk cId="1508113778" sldId="633"/>
        </pc:sldMkLst>
      </pc:sldChg>
      <pc:sldChg chg="addCm modCm modNotesTx">
        <pc:chgData name="Marie Ahlberg" userId="5029f755-04d2-4d74-bbbb-0129ce8e4c75" providerId="ADAL" clId="{885BE9F1-A8E3-4AD4-91F8-B350CDF58DB9}" dt="2022-12-19T16:20:26.029" v="1459" actId="313"/>
        <pc:sldMkLst>
          <pc:docMk/>
          <pc:sldMk cId="2397231035" sldId="635"/>
        </pc:sldMkLst>
      </pc:sldChg>
      <pc:sldChg chg="modNotesTx">
        <pc:chgData name="Marie Ahlberg" userId="5029f755-04d2-4d74-bbbb-0129ce8e4c75" providerId="ADAL" clId="{885BE9F1-A8E3-4AD4-91F8-B350CDF58DB9}" dt="2022-07-08T09:21:33.320" v="362" actId="20577"/>
        <pc:sldMkLst>
          <pc:docMk/>
          <pc:sldMk cId="2885165121" sldId="636"/>
        </pc:sldMkLst>
      </pc:sldChg>
      <pc:sldChg chg="addSp delSp modSp mod modNotesTx">
        <pc:chgData name="Marie Ahlberg" userId="5029f755-04d2-4d74-bbbb-0129ce8e4c75" providerId="ADAL" clId="{885BE9F1-A8E3-4AD4-91F8-B350CDF58DB9}" dt="2022-07-08T09:28:44.408" v="366" actId="20577"/>
        <pc:sldMkLst>
          <pc:docMk/>
          <pc:sldMk cId="519948247" sldId="637"/>
        </pc:sldMkLst>
        <pc:spChg chg="del">
          <ac:chgData name="Marie Ahlberg" userId="5029f755-04d2-4d74-bbbb-0129ce8e4c75" providerId="ADAL" clId="{885BE9F1-A8E3-4AD4-91F8-B350CDF58DB9}" dt="2022-07-08T09:24:56.812" v="363" actId="478"/>
          <ac:spMkLst>
            <pc:docMk/>
            <pc:sldMk cId="519948247" sldId="637"/>
            <ac:spMk id="7" creationId="{05FF8573-234C-4D81-A463-C72CEDFD38F5}"/>
          </ac:spMkLst>
        </pc:spChg>
        <pc:spChg chg="add mod">
          <ac:chgData name="Marie Ahlberg" userId="5029f755-04d2-4d74-bbbb-0129ce8e4c75" providerId="ADAL" clId="{885BE9F1-A8E3-4AD4-91F8-B350CDF58DB9}" dt="2022-07-08T09:28:32.651" v="365" actId="20577"/>
          <ac:spMkLst>
            <pc:docMk/>
            <pc:sldMk cId="519948247" sldId="637"/>
            <ac:spMk id="8" creationId="{FE601EC2-B7F7-4A4C-925D-F071707BDF14}"/>
          </ac:spMkLst>
        </pc:spChg>
      </pc:sldChg>
      <pc:sldChg chg="modSp new mod addCm delCm modCm modNotesTx">
        <pc:chgData name="Marie Ahlberg" userId="5029f755-04d2-4d74-bbbb-0129ce8e4c75" providerId="ADAL" clId="{885BE9F1-A8E3-4AD4-91F8-B350CDF58DB9}" dt="2022-11-24T07:36:02.450" v="1426"/>
        <pc:sldMkLst>
          <pc:docMk/>
          <pc:sldMk cId="3591466116" sldId="638"/>
        </pc:sldMkLst>
        <pc:spChg chg="mod">
          <ac:chgData name="Marie Ahlberg" userId="5029f755-04d2-4d74-bbbb-0129ce8e4c75" providerId="ADAL" clId="{885BE9F1-A8E3-4AD4-91F8-B350CDF58DB9}" dt="2022-09-19T13:29:21.020" v="670"/>
          <ac:spMkLst>
            <pc:docMk/>
            <pc:sldMk cId="3591466116" sldId="638"/>
            <ac:spMk id="2" creationId="{B6CF3EB7-D04C-4DF7-B4A7-9CE08CA7AAE5}"/>
          </ac:spMkLst>
        </pc:spChg>
        <pc:spChg chg="mod">
          <ac:chgData name="Marie Ahlberg" userId="5029f755-04d2-4d74-bbbb-0129ce8e4c75" providerId="ADAL" clId="{885BE9F1-A8E3-4AD4-91F8-B350CDF58DB9}" dt="2022-09-19T13:39:53.535" v="1001" actId="20577"/>
          <ac:spMkLst>
            <pc:docMk/>
            <pc:sldMk cId="3591466116" sldId="638"/>
            <ac:spMk id="3" creationId="{950A6807-6264-4D04-A56A-CDFDB543A193}"/>
          </ac:spMkLst>
        </pc:spChg>
        <pc:spChg chg="mod">
          <ac:chgData name="Marie Ahlberg" userId="5029f755-04d2-4d74-bbbb-0129ce8e4c75" providerId="ADAL" clId="{885BE9F1-A8E3-4AD4-91F8-B350CDF58DB9}" dt="2022-10-27T07:23:22.163" v="1422" actId="13926"/>
          <ac:spMkLst>
            <pc:docMk/>
            <pc:sldMk cId="3591466116" sldId="638"/>
            <ac:spMk id="6" creationId="{CE8DF4D8-A052-4FFE-BEA4-73AB528D7263}"/>
          </ac:spMkLst>
        </pc:spChg>
      </pc:sldChg>
      <pc:sldChg chg="modSp new mod modNotesTx">
        <pc:chgData name="Marie Ahlberg" userId="5029f755-04d2-4d74-bbbb-0129ce8e4c75" providerId="ADAL" clId="{885BE9F1-A8E3-4AD4-91F8-B350CDF58DB9}" dt="2022-10-27T07:22:36.300" v="1387" actId="20577"/>
        <pc:sldMkLst>
          <pc:docMk/>
          <pc:sldMk cId="3205262288" sldId="639"/>
        </pc:sldMkLst>
        <pc:spChg chg="mod">
          <ac:chgData name="Marie Ahlberg" userId="5029f755-04d2-4d74-bbbb-0129ce8e4c75" providerId="ADAL" clId="{885BE9F1-A8E3-4AD4-91F8-B350CDF58DB9}" dt="2022-09-19T13:42:13.357" v="1005" actId="20577"/>
          <ac:spMkLst>
            <pc:docMk/>
            <pc:sldMk cId="3205262288" sldId="639"/>
            <ac:spMk id="3" creationId="{C3DE08D3-0789-4798-8B07-051DC524BA9C}"/>
          </ac:spMkLst>
        </pc:spChg>
      </pc:sldChg>
      <pc:sldChg chg="addCm delCm modCm modNotesTx">
        <pc:chgData name="Marie Ahlberg" userId="5029f755-04d2-4d74-bbbb-0129ce8e4c75" providerId="ADAL" clId="{885BE9F1-A8E3-4AD4-91F8-B350CDF58DB9}" dt="2022-11-24T07:35:52.953" v="1425"/>
        <pc:sldMkLst>
          <pc:docMk/>
          <pc:sldMk cId="1664879110" sldId="640"/>
        </pc:sldMkLst>
      </pc:sldChg>
    </pc:docChg>
  </pc:docChgLst>
  <pc:docChgLst>
    <pc:chgData name="Mari Turos" userId="S::martu12@vgregion.se::6b4f8cbd-48a1-49aa-bd28-389d9234375c" providerId="AD" clId="Web-{88AF097C-A478-10E1-8F16-0971243174B7}"/>
    <pc:docChg chg="addSld delSld modSld">
      <pc:chgData name="Mari Turos" userId="S::martu12@vgregion.se::6b4f8cbd-48a1-49aa-bd28-389d9234375c" providerId="AD" clId="Web-{88AF097C-A478-10E1-8F16-0971243174B7}" dt="2022-08-11T07:19:27.769" v="1093" actId="20577"/>
      <pc:docMkLst>
        <pc:docMk/>
      </pc:docMkLst>
      <pc:sldChg chg="addSp delSp modSp">
        <pc:chgData name="Mari Turos" userId="S::martu12@vgregion.se::6b4f8cbd-48a1-49aa-bd28-389d9234375c" providerId="AD" clId="Web-{88AF097C-A478-10E1-8F16-0971243174B7}" dt="2022-08-09T11:54:35.575" v="304" actId="20577"/>
        <pc:sldMkLst>
          <pc:docMk/>
          <pc:sldMk cId="1183727640" sldId="290"/>
        </pc:sldMkLst>
        <pc:spChg chg="del">
          <ac:chgData name="Mari Turos" userId="S::martu12@vgregion.se::6b4f8cbd-48a1-49aa-bd28-389d9234375c" providerId="AD" clId="Web-{88AF097C-A478-10E1-8F16-0971243174B7}" dt="2022-08-09T11:49:19.103" v="225"/>
          <ac:spMkLst>
            <pc:docMk/>
            <pc:sldMk cId="1183727640" sldId="290"/>
            <ac:spMk id="2" creationId="{E1E49FAE-D374-496B-A853-C3424CEAED2E}"/>
          </ac:spMkLst>
        </pc:spChg>
        <pc:spChg chg="mod">
          <ac:chgData name="Mari Turos" userId="S::martu12@vgregion.se::6b4f8cbd-48a1-49aa-bd28-389d9234375c" providerId="AD" clId="Web-{88AF097C-A478-10E1-8F16-0971243174B7}" dt="2022-08-09T11:54:35.575" v="304" actId="20577"/>
          <ac:spMkLst>
            <pc:docMk/>
            <pc:sldMk cId="1183727640" sldId="290"/>
            <ac:spMk id="3" creationId="{C48DBCF2-B49B-4D9E-B243-F3F5809A90B2}"/>
          </ac:spMkLst>
        </pc:spChg>
        <pc:spChg chg="add del mod">
          <ac:chgData name="Mari Turos" userId="S::martu12@vgregion.se::6b4f8cbd-48a1-49aa-bd28-389d9234375c" providerId="AD" clId="Web-{88AF097C-A478-10E1-8F16-0971243174B7}" dt="2022-08-09T11:49:23.431" v="226"/>
          <ac:spMkLst>
            <pc:docMk/>
            <pc:sldMk cId="1183727640" sldId="290"/>
            <ac:spMk id="6" creationId="{0FC8E8FF-71E2-0393-4CB4-E8480FEE3E1C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10T07:05:27.485" v="578" actId="14100"/>
        <pc:sldMkLst>
          <pc:docMk/>
          <pc:sldMk cId="1183561359" sldId="294"/>
        </pc:sldMkLst>
        <pc:spChg chg="mod">
          <ac:chgData name="Mari Turos" userId="S::martu12@vgregion.se::6b4f8cbd-48a1-49aa-bd28-389d9234375c" providerId="AD" clId="Web-{88AF097C-A478-10E1-8F16-0971243174B7}" dt="2022-08-10T06:56:38.439" v="482" actId="20577"/>
          <ac:spMkLst>
            <pc:docMk/>
            <pc:sldMk cId="1183561359" sldId="294"/>
            <ac:spMk id="2" creationId="{42BD203D-9427-42E9-B5AE-835364F52EDE}"/>
          </ac:spMkLst>
        </pc:spChg>
        <pc:spChg chg="mod">
          <ac:chgData name="Mari Turos" userId="S::martu12@vgregion.se::6b4f8cbd-48a1-49aa-bd28-389d9234375c" providerId="AD" clId="Web-{88AF097C-A478-10E1-8F16-0971243174B7}" dt="2022-08-10T07:05:27.485" v="578" actId="14100"/>
          <ac:spMkLst>
            <pc:docMk/>
            <pc:sldMk cId="1183561359" sldId="294"/>
            <ac:spMk id="3" creationId="{46B9E8A0-2730-45A5-9523-1AA153949A0D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09T15:19:34.615" v="469" actId="20577"/>
        <pc:sldMkLst>
          <pc:docMk/>
          <pc:sldMk cId="4026769444" sldId="299"/>
        </pc:sldMkLst>
        <pc:spChg chg="mod">
          <ac:chgData name="Mari Turos" userId="S::martu12@vgregion.se::6b4f8cbd-48a1-49aa-bd28-389d9234375c" providerId="AD" clId="Web-{88AF097C-A478-10E1-8F16-0971243174B7}" dt="2022-08-09T15:19:34.615" v="469" actId="20577"/>
          <ac:spMkLst>
            <pc:docMk/>
            <pc:sldMk cId="4026769444" sldId="299"/>
            <ac:spMk id="6" creationId="{56ACD234-E931-41CD-8338-90F0D7D811F0}"/>
          </ac:spMkLst>
        </pc:spChg>
        <pc:spChg chg="mod">
          <ac:chgData name="Mari Turos" userId="S::martu12@vgregion.se::6b4f8cbd-48a1-49aa-bd28-389d9234375c" providerId="AD" clId="Web-{88AF097C-A478-10E1-8F16-0971243174B7}" dt="2022-08-09T15:18:54.943" v="461" actId="20577"/>
          <ac:spMkLst>
            <pc:docMk/>
            <pc:sldMk cId="4026769444" sldId="299"/>
            <ac:spMk id="9" creationId="{A7240B2B-6AED-4626-9170-CE77307206F2}"/>
          </ac:spMkLst>
        </pc:spChg>
        <pc:spChg chg="mod">
          <ac:chgData name="Mari Turos" userId="S::martu12@vgregion.se::6b4f8cbd-48a1-49aa-bd28-389d9234375c" providerId="AD" clId="Web-{88AF097C-A478-10E1-8F16-0971243174B7}" dt="2022-08-09T15:17:22.739" v="436" actId="20577"/>
          <ac:spMkLst>
            <pc:docMk/>
            <pc:sldMk cId="4026769444" sldId="299"/>
            <ac:spMk id="10" creationId="{BE802C32-58A8-4595-A645-7ECBD083E1B0}"/>
          </ac:spMkLst>
        </pc:spChg>
      </pc:sldChg>
      <pc:sldChg chg="modSp modNotes">
        <pc:chgData name="Mari Turos" userId="S::martu12@vgregion.se::6b4f8cbd-48a1-49aa-bd28-389d9234375c" providerId="AD" clId="Web-{88AF097C-A478-10E1-8F16-0971243174B7}" dt="2022-08-10T07:11:14.609" v="670"/>
        <pc:sldMkLst>
          <pc:docMk/>
          <pc:sldMk cId="3921290767" sldId="320"/>
        </pc:sldMkLst>
        <pc:spChg chg="mod">
          <ac:chgData name="Mari Turos" userId="S::martu12@vgregion.se::6b4f8cbd-48a1-49aa-bd28-389d9234375c" providerId="AD" clId="Web-{88AF097C-A478-10E1-8F16-0971243174B7}" dt="2022-08-10T07:06:07.031" v="579" actId="20577"/>
          <ac:spMkLst>
            <pc:docMk/>
            <pc:sldMk cId="3921290767" sldId="320"/>
            <ac:spMk id="2" creationId="{44282D60-1DA0-42A0-B4E4-61C5C4ABD149}"/>
          </ac:spMkLst>
        </pc:spChg>
        <pc:spChg chg="mod">
          <ac:chgData name="Mari Turos" userId="S::martu12@vgregion.se::6b4f8cbd-48a1-49aa-bd28-389d9234375c" providerId="AD" clId="Web-{88AF097C-A478-10E1-8F16-0971243174B7}" dt="2022-08-10T07:10:27.468" v="650" actId="20577"/>
          <ac:spMkLst>
            <pc:docMk/>
            <pc:sldMk cId="3921290767" sldId="320"/>
            <ac:spMk id="3" creationId="{D0F9E3F4-D4A7-46B2-BCA4-DED8CC6C610E}"/>
          </ac:spMkLst>
        </pc:spChg>
      </pc:sldChg>
      <pc:sldChg chg="delSp modSp">
        <pc:chgData name="Mari Turos" userId="S::martu12@vgregion.se::6b4f8cbd-48a1-49aa-bd28-389d9234375c" providerId="AD" clId="Web-{88AF097C-A478-10E1-8F16-0971243174B7}" dt="2022-08-09T11:47:48.509" v="215" actId="20577"/>
        <pc:sldMkLst>
          <pc:docMk/>
          <pc:sldMk cId="653566123" sldId="338"/>
        </pc:sldMkLst>
        <pc:spChg chg="mod">
          <ac:chgData name="Mari Turos" userId="S::martu12@vgregion.se::6b4f8cbd-48a1-49aa-bd28-389d9234375c" providerId="AD" clId="Web-{88AF097C-A478-10E1-8F16-0971243174B7}" dt="2022-08-09T11:47:48.509" v="215" actId="20577"/>
          <ac:spMkLst>
            <pc:docMk/>
            <pc:sldMk cId="653566123" sldId="338"/>
            <ac:spMk id="2" creationId="{6D3DECDC-D436-49EE-A265-871852E20948}"/>
          </ac:spMkLst>
        </pc:spChg>
        <pc:spChg chg="mod">
          <ac:chgData name="Mari Turos" userId="S::martu12@vgregion.se::6b4f8cbd-48a1-49aa-bd28-389d9234375c" providerId="AD" clId="Web-{88AF097C-A478-10E1-8F16-0971243174B7}" dt="2022-08-09T11:47:32.524" v="207" actId="20577"/>
          <ac:spMkLst>
            <pc:docMk/>
            <pc:sldMk cId="653566123" sldId="338"/>
            <ac:spMk id="3" creationId="{B54B2681-9E14-4928-AC30-200AE000AC81}"/>
          </ac:spMkLst>
        </pc:spChg>
        <pc:spChg chg="del mod">
          <ac:chgData name="Mari Turos" userId="S::martu12@vgregion.se::6b4f8cbd-48a1-49aa-bd28-389d9234375c" providerId="AD" clId="Web-{88AF097C-A478-10E1-8F16-0971243174B7}" dt="2022-08-09T11:38:26.065" v="62"/>
          <ac:spMkLst>
            <pc:docMk/>
            <pc:sldMk cId="653566123" sldId="338"/>
            <ac:spMk id="7" creationId="{4291D846-C33F-424E-98A0-8FE8E4A1D6C4}"/>
          </ac:spMkLst>
        </pc:spChg>
        <pc:spChg chg="mod">
          <ac:chgData name="Mari Turos" userId="S::martu12@vgregion.se::6b4f8cbd-48a1-49aa-bd28-389d9234375c" providerId="AD" clId="Web-{88AF097C-A478-10E1-8F16-0971243174B7}" dt="2022-08-09T11:46:57.180" v="195" actId="20577"/>
          <ac:spMkLst>
            <pc:docMk/>
            <pc:sldMk cId="653566123" sldId="338"/>
            <ac:spMk id="8" creationId="{0960D03C-EBF0-4CD5-B293-A26D197B0AB3}"/>
          </ac:spMkLst>
        </pc:spChg>
        <pc:spChg chg="del mod">
          <ac:chgData name="Mari Turos" userId="S::martu12@vgregion.se::6b4f8cbd-48a1-49aa-bd28-389d9234375c" providerId="AD" clId="Web-{88AF097C-A478-10E1-8F16-0971243174B7}" dt="2022-08-09T11:38:03.315" v="51"/>
          <ac:spMkLst>
            <pc:docMk/>
            <pc:sldMk cId="653566123" sldId="338"/>
            <ac:spMk id="9" creationId="{E65E1B48-41C7-474D-834A-A8033AD2F19F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09T11:48:47.056" v="224" actId="20577"/>
        <pc:sldMkLst>
          <pc:docMk/>
          <pc:sldMk cId="3973898161" sldId="417"/>
        </pc:sldMkLst>
        <pc:spChg chg="mod">
          <ac:chgData name="Mari Turos" userId="S::martu12@vgregion.se::6b4f8cbd-48a1-49aa-bd28-389d9234375c" providerId="AD" clId="Web-{88AF097C-A478-10E1-8F16-0971243174B7}" dt="2022-08-09T11:48:47.056" v="224" actId="20577"/>
          <ac:spMkLst>
            <pc:docMk/>
            <pc:sldMk cId="3973898161" sldId="417"/>
            <ac:spMk id="2" creationId="{AADC6A7A-CE1C-4D63-942D-3A530032DD4B}"/>
          </ac:spMkLst>
        </pc:spChg>
      </pc:sldChg>
      <pc:sldChg chg="delSp modSp">
        <pc:chgData name="Mari Turos" userId="S::martu12@vgregion.se::6b4f8cbd-48a1-49aa-bd28-389d9234375c" providerId="AD" clId="Web-{88AF097C-A478-10E1-8F16-0971243174B7}" dt="2022-08-09T15:14:04.785" v="381" actId="1076"/>
        <pc:sldMkLst>
          <pc:docMk/>
          <pc:sldMk cId="498888328" sldId="419"/>
        </pc:sldMkLst>
        <pc:spChg chg="mod">
          <ac:chgData name="Mari Turos" userId="S::martu12@vgregion.se::6b4f8cbd-48a1-49aa-bd28-389d9234375c" providerId="AD" clId="Web-{88AF097C-A478-10E1-8F16-0971243174B7}" dt="2022-08-09T15:13:02.050" v="364" actId="20577"/>
          <ac:spMkLst>
            <pc:docMk/>
            <pc:sldMk cId="498888328" sldId="419"/>
            <ac:spMk id="2" creationId="{E4D3FECE-54F9-448F-A616-8A93391C79A3}"/>
          </ac:spMkLst>
        </pc:spChg>
        <pc:spChg chg="mod">
          <ac:chgData name="Mari Turos" userId="S::martu12@vgregion.se::6b4f8cbd-48a1-49aa-bd28-389d9234375c" providerId="AD" clId="Web-{88AF097C-A478-10E1-8F16-0971243174B7}" dt="2022-08-09T15:14:04.785" v="381" actId="1076"/>
          <ac:spMkLst>
            <pc:docMk/>
            <pc:sldMk cId="498888328" sldId="419"/>
            <ac:spMk id="3" creationId="{F955AEF4-3BFB-414F-9BFE-08D332B1A4E7}"/>
          </ac:spMkLst>
        </pc:spChg>
        <pc:spChg chg="del">
          <ac:chgData name="Mari Turos" userId="S::martu12@vgregion.se::6b4f8cbd-48a1-49aa-bd28-389d9234375c" providerId="AD" clId="Web-{88AF097C-A478-10E1-8F16-0971243174B7}" dt="2022-08-09T15:12:41.753" v="359"/>
          <ac:spMkLst>
            <pc:docMk/>
            <pc:sldMk cId="498888328" sldId="419"/>
            <ac:spMk id="5" creationId="{D58FBAA7-2A52-42E3-B6A9-932EE0BEEE7F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11T07:16:58.502" v="1070" actId="20577"/>
        <pc:sldMkLst>
          <pc:docMk/>
          <pc:sldMk cId="1325913392" sldId="422"/>
        </pc:sldMkLst>
        <pc:spChg chg="mod">
          <ac:chgData name="Mari Turos" userId="S::martu12@vgregion.se::6b4f8cbd-48a1-49aa-bd28-389d9234375c" providerId="AD" clId="Web-{88AF097C-A478-10E1-8F16-0971243174B7}" dt="2022-08-11T06:55:00.568" v="743" actId="20577"/>
          <ac:spMkLst>
            <pc:docMk/>
            <pc:sldMk cId="1325913392" sldId="422"/>
            <ac:spMk id="2" creationId="{4EE9999D-79AF-4409-9EB0-08BEC624C5AD}"/>
          </ac:spMkLst>
        </pc:spChg>
        <pc:spChg chg="mod">
          <ac:chgData name="Mari Turos" userId="S::martu12@vgregion.se::6b4f8cbd-48a1-49aa-bd28-389d9234375c" providerId="AD" clId="Web-{88AF097C-A478-10E1-8F16-0971243174B7}" dt="2022-08-11T07:16:58.502" v="1070" actId="20577"/>
          <ac:spMkLst>
            <pc:docMk/>
            <pc:sldMk cId="1325913392" sldId="422"/>
            <ac:spMk id="6" creationId="{56ACD234-E931-41CD-8338-90F0D7D811F0}"/>
          </ac:spMkLst>
        </pc:spChg>
        <pc:spChg chg="mod">
          <ac:chgData name="Mari Turos" userId="S::martu12@vgregion.se::6b4f8cbd-48a1-49aa-bd28-389d9234375c" providerId="AD" clId="Web-{88AF097C-A478-10E1-8F16-0971243174B7}" dt="2022-08-11T07:16:55.096" v="1069" actId="20577"/>
          <ac:spMkLst>
            <pc:docMk/>
            <pc:sldMk cId="1325913392" sldId="422"/>
            <ac:spMk id="7" creationId="{05FF8573-234C-4D81-A463-C72CEDFD38F5}"/>
          </ac:spMkLst>
        </pc:spChg>
      </pc:sldChg>
      <pc:sldChg chg="delSp modSp addCm">
        <pc:chgData name="Mari Turos" userId="S::martu12@vgregion.se::6b4f8cbd-48a1-49aa-bd28-389d9234375c" providerId="AD" clId="Web-{88AF097C-A478-10E1-8F16-0971243174B7}" dt="2022-08-11T07:17:54.597" v="1073" actId="20577"/>
        <pc:sldMkLst>
          <pc:docMk/>
          <pc:sldMk cId="3180499637" sldId="424"/>
        </pc:sldMkLst>
        <pc:spChg chg="mod">
          <ac:chgData name="Mari Turos" userId="S::martu12@vgregion.se::6b4f8cbd-48a1-49aa-bd28-389d9234375c" providerId="AD" clId="Web-{88AF097C-A478-10E1-8F16-0971243174B7}" dt="2022-08-11T06:56:32.913" v="759" actId="20577"/>
          <ac:spMkLst>
            <pc:docMk/>
            <pc:sldMk cId="3180499637" sldId="424"/>
            <ac:spMk id="2" creationId="{8AB587DD-2ACD-4C71-96B9-C03B615A83C8}"/>
          </ac:spMkLst>
        </pc:spChg>
        <pc:spChg chg="mod">
          <ac:chgData name="Mari Turos" userId="S::martu12@vgregion.se::6b4f8cbd-48a1-49aa-bd28-389d9234375c" providerId="AD" clId="Web-{88AF097C-A478-10E1-8F16-0971243174B7}" dt="2022-08-11T07:17:54.597" v="1073" actId="20577"/>
          <ac:spMkLst>
            <pc:docMk/>
            <pc:sldMk cId="3180499637" sldId="424"/>
            <ac:spMk id="3" creationId="{9416128F-EA05-4EC1-808B-B23C401DA42E}"/>
          </ac:spMkLst>
        </pc:spChg>
        <pc:spChg chg="del">
          <ac:chgData name="Mari Turos" userId="S::martu12@vgregion.se::6b4f8cbd-48a1-49aa-bd28-389d9234375c" providerId="AD" clId="Web-{88AF097C-A478-10E1-8F16-0971243174B7}" dt="2022-08-11T06:58:20.758" v="784"/>
          <ac:spMkLst>
            <pc:docMk/>
            <pc:sldMk cId="3180499637" sldId="424"/>
            <ac:spMk id="5" creationId="{3BF1F943-C261-4087-A2F3-DD2B5003D1A9}"/>
          </ac:spMkLst>
        </pc:spChg>
      </pc:sldChg>
      <pc:sldChg chg="delSp modSp">
        <pc:chgData name="Mari Turos" userId="S::martu12@vgregion.se::6b4f8cbd-48a1-49aa-bd28-389d9234375c" providerId="AD" clId="Web-{88AF097C-A478-10E1-8F16-0971243174B7}" dt="2022-08-11T07:19:15.176" v="1089"/>
        <pc:sldMkLst>
          <pc:docMk/>
          <pc:sldMk cId="1791973670" sldId="425"/>
        </pc:sldMkLst>
        <pc:spChg chg="mod">
          <ac:chgData name="Mari Turos" userId="S::martu12@vgregion.se::6b4f8cbd-48a1-49aa-bd28-389d9234375c" providerId="AD" clId="Web-{88AF097C-A478-10E1-8F16-0971243174B7}" dt="2022-08-11T07:13:19.704" v="1034" actId="20577"/>
          <ac:spMkLst>
            <pc:docMk/>
            <pc:sldMk cId="1791973670" sldId="425"/>
            <ac:spMk id="3" creationId="{C4C23D2F-93A4-46F7-AAED-8CE70B8C5F0A}"/>
          </ac:spMkLst>
        </pc:spChg>
        <pc:spChg chg="del mod">
          <ac:chgData name="Mari Turos" userId="S::martu12@vgregion.se::6b4f8cbd-48a1-49aa-bd28-389d9234375c" providerId="AD" clId="Web-{88AF097C-A478-10E1-8F16-0971243174B7}" dt="2022-08-11T07:19:15.176" v="1089"/>
          <ac:spMkLst>
            <pc:docMk/>
            <pc:sldMk cId="1791973670" sldId="425"/>
            <ac:spMk id="5" creationId="{4F41EE72-9ECE-4952-A722-3B31FC10D480}"/>
          </ac:spMkLst>
        </pc:spChg>
      </pc:sldChg>
      <pc:sldChg chg="addSp delSp modSp delCm">
        <pc:chgData name="Mari Turos" userId="S::martu12@vgregion.se::6b4f8cbd-48a1-49aa-bd28-389d9234375c" providerId="AD" clId="Web-{88AF097C-A478-10E1-8F16-0971243174B7}" dt="2022-08-11T07:18:52.988" v="1087" actId="14100"/>
        <pc:sldMkLst>
          <pc:docMk/>
          <pc:sldMk cId="2612085811" sldId="426"/>
        </pc:sldMkLst>
        <pc:spChg chg="del">
          <ac:chgData name="Mari Turos" userId="S::martu12@vgregion.se::6b4f8cbd-48a1-49aa-bd28-389d9234375c" providerId="AD" clId="Web-{88AF097C-A478-10E1-8F16-0971243174B7}" dt="2022-08-11T07:04:09.386" v="903"/>
          <ac:spMkLst>
            <pc:docMk/>
            <pc:sldMk cId="2612085811" sldId="426"/>
            <ac:spMk id="2" creationId="{8AB587DD-2ACD-4C71-96B9-C03B615A83C8}"/>
          </ac:spMkLst>
        </pc:spChg>
        <pc:spChg chg="mod">
          <ac:chgData name="Mari Turos" userId="S::martu12@vgregion.se::6b4f8cbd-48a1-49aa-bd28-389d9234375c" providerId="AD" clId="Web-{88AF097C-A478-10E1-8F16-0971243174B7}" dt="2022-08-11T07:18:52.988" v="1087" actId="14100"/>
          <ac:spMkLst>
            <pc:docMk/>
            <pc:sldMk cId="2612085811" sldId="426"/>
            <ac:spMk id="3" creationId="{9416128F-EA05-4EC1-808B-B23C401DA42E}"/>
          </ac:spMkLst>
        </pc:spChg>
        <pc:spChg chg="del">
          <ac:chgData name="Mari Turos" userId="S::martu12@vgregion.se::6b4f8cbd-48a1-49aa-bd28-389d9234375c" providerId="AD" clId="Web-{88AF097C-A478-10E1-8F16-0971243174B7}" dt="2022-08-11T07:04:30.902" v="906"/>
          <ac:spMkLst>
            <pc:docMk/>
            <pc:sldMk cId="2612085811" sldId="426"/>
            <ac:spMk id="5" creationId="{3BF1F943-C261-4087-A2F3-DD2B5003D1A9}"/>
          </ac:spMkLst>
        </pc:spChg>
        <pc:spChg chg="add del mod">
          <ac:chgData name="Mari Turos" userId="S::martu12@vgregion.se::6b4f8cbd-48a1-49aa-bd28-389d9234375c" providerId="AD" clId="Web-{88AF097C-A478-10E1-8F16-0971243174B7}" dt="2022-08-11T07:04:13.574" v="904"/>
          <ac:spMkLst>
            <pc:docMk/>
            <pc:sldMk cId="2612085811" sldId="426"/>
            <ac:spMk id="7" creationId="{7C43BD3A-DA5D-BA0C-FBBA-618AD077C118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09T15:15:13.020" v="405" actId="20577"/>
        <pc:sldMkLst>
          <pc:docMk/>
          <pc:sldMk cId="2211911243" sldId="428"/>
        </pc:sldMkLst>
        <pc:spChg chg="mod">
          <ac:chgData name="Mari Turos" userId="S::martu12@vgregion.se::6b4f8cbd-48a1-49aa-bd28-389d9234375c" providerId="AD" clId="Web-{88AF097C-A478-10E1-8F16-0971243174B7}" dt="2022-08-09T15:15:13.020" v="405" actId="20577"/>
          <ac:spMkLst>
            <pc:docMk/>
            <pc:sldMk cId="2211911243" sldId="428"/>
            <ac:spMk id="2" creationId="{DCE81311-5709-471C-9CE7-B5D91A893374}"/>
          </ac:spMkLst>
        </pc:spChg>
        <pc:spChg chg="mod">
          <ac:chgData name="Mari Turos" userId="S::martu12@vgregion.se::6b4f8cbd-48a1-49aa-bd28-389d9234375c" providerId="AD" clId="Web-{88AF097C-A478-10E1-8F16-0971243174B7}" dt="2022-08-09T15:15:06.082" v="403" actId="20577"/>
          <ac:spMkLst>
            <pc:docMk/>
            <pc:sldMk cId="2211911243" sldId="428"/>
            <ac:spMk id="3" creationId="{96878F41-C68A-46F0-AD4A-3EAB02035819}"/>
          </ac:spMkLst>
        </pc:spChg>
      </pc:sldChg>
      <pc:sldChg chg="delSp modSp add del">
        <pc:chgData name="Mari Turos" userId="S::martu12@vgregion.se::6b4f8cbd-48a1-49aa-bd28-389d9234375c" providerId="AD" clId="Web-{88AF097C-A478-10E1-8F16-0971243174B7}" dt="2022-08-09T11:48:19.525" v="218"/>
        <pc:sldMkLst>
          <pc:docMk/>
          <pc:sldMk cId="3174745032" sldId="634"/>
        </pc:sldMkLst>
        <pc:spChg chg="mod">
          <ac:chgData name="Mari Turos" userId="S::martu12@vgregion.se::6b4f8cbd-48a1-49aa-bd28-389d9234375c" providerId="AD" clId="Web-{88AF097C-A478-10E1-8F16-0971243174B7}" dt="2022-08-09T11:44:26.616" v="165" actId="20577"/>
          <ac:spMkLst>
            <pc:docMk/>
            <pc:sldMk cId="3174745032" sldId="634"/>
            <ac:spMk id="2" creationId="{6D3DECDC-D436-49EE-A265-871852E20948}"/>
          </ac:spMkLst>
        </pc:spChg>
        <pc:spChg chg="mod">
          <ac:chgData name="Mari Turos" userId="S::martu12@vgregion.se::6b4f8cbd-48a1-49aa-bd28-389d9234375c" providerId="AD" clId="Web-{88AF097C-A478-10E1-8F16-0971243174B7}" dt="2022-08-09T11:44:05.397" v="161" actId="20577"/>
          <ac:spMkLst>
            <pc:docMk/>
            <pc:sldMk cId="3174745032" sldId="634"/>
            <ac:spMk id="3" creationId="{B54B2681-9E14-4928-AC30-200AE000AC81}"/>
          </ac:spMkLst>
        </pc:spChg>
        <pc:spChg chg="mod">
          <ac:chgData name="Mari Turos" userId="S::martu12@vgregion.se::6b4f8cbd-48a1-49aa-bd28-389d9234375c" providerId="AD" clId="Web-{88AF097C-A478-10E1-8F16-0971243174B7}" dt="2022-08-09T11:43:38.897" v="159" actId="14100"/>
          <ac:spMkLst>
            <pc:docMk/>
            <pc:sldMk cId="3174745032" sldId="634"/>
            <ac:spMk id="5" creationId="{72DD0DCE-0AB4-49C9-ACDE-3DEC4B668470}"/>
          </ac:spMkLst>
        </pc:spChg>
        <pc:spChg chg="del">
          <ac:chgData name="Mari Turos" userId="S::martu12@vgregion.se::6b4f8cbd-48a1-49aa-bd28-389d9234375c" providerId="AD" clId="Web-{88AF097C-A478-10E1-8F16-0971243174B7}" dt="2022-08-09T11:41:29.489" v="117"/>
          <ac:spMkLst>
            <pc:docMk/>
            <pc:sldMk cId="3174745032" sldId="634"/>
            <ac:spMk id="6" creationId="{3A29844E-DC7D-4111-88CE-57862257D3DB}"/>
          </ac:spMkLst>
        </pc:spChg>
        <pc:spChg chg="del">
          <ac:chgData name="Mari Turos" userId="S::martu12@vgregion.se::6b4f8cbd-48a1-49aa-bd28-389d9234375c" providerId="AD" clId="Web-{88AF097C-A478-10E1-8F16-0971243174B7}" dt="2022-08-09T11:41:57.755" v="128"/>
          <ac:spMkLst>
            <pc:docMk/>
            <pc:sldMk cId="3174745032" sldId="634"/>
            <ac:spMk id="7" creationId="{E3F83AA4-B42A-43FE-8D2A-5D537F309203}"/>
          </ac:spMkLst>
        </pc:spChg>
      </pc:sldChg>
      <pc:sldChg chg="modSp">
        <pc:chgData name="Mari Turos" userId="S::martu12@vgregion.se::6b4f8cbd-48a1-49aa-bd28-389d9234375c" providerId="AD" clId="Web-{88AF097C-A478-10E1-8F16-0971243174B7}" dt="2022-08-09T11:48:44.369" v="223" actId="20577"/>
        <pc:sldMkLst>
          <pc:docMk/>
          <pc:sldMk cId="2885165121" sldId="636"/>
        </pc:sldMkLst>
        <pc:spChg chg="mod">
          <ac:chgData name="Mari Turos" userId="S::martu12@vgregion.se::6b4f8cbd-48a1-49aa-bd28-389d9234375c" providerId="AD" clId="Web-{88AF097C-A478-10E1-8F16-0971243174B7}" dt="2022-08-09T11:48:44.369" v="223" actId="20577"/>
          <ac:spMkLst>
            <pc:docMk/>
            <pc:sldMk cId="2885165121" sldId="636"/>
            <ac:spMk id="4" creationId="{7917E4A1-FE11-141E-CFC2-AE25B9A228BA}"/>
          </ac:spMkLst>
        </pc:spChg>
      </pc:sldChg>
      <pc:sldChg chg="addSp delSp modSp">
        <pc:chgData name="Mari Turos" userId="S::martu12@vgregion.se::6b4f8cbd-48a1-49aa-bd28-389d9234375c" providerId="AD" clId="Web-{88AF097C-A478-10E1-8F16-0971243174B7}" dt="2022-08-11T07:19:27.769" v="1093" actId="20577"/>
        <pc:sldMkLst>
          <pc:docMk/>
          <pc:sldMk cId="519948247" sldId="637"/>
        </pc:sldMkLst>
        <pc:spChg chg="del">
          <ac:chgData name="Mari Turos" userId="S::martu12@vgregion.se::6b4f8cbd-48a1-49aa-bd28-389d9234375c" providerId="AD" clId="Web-{88AF097C-A478-10E1-8F16-0971243174B7}" dt="2022-08-11T07:13:41.454" v="1035"/>
          <ac:spMkLst>
            <pc:docMk/>
            <pc:sldMk cId="519948247" sldId="637"/>
            <ac:spMk id="2" creationId="{4EE9999D-79AF-4409-9EB0-08BEC624C5AD}"/>
          </ac:spMkLst>
        </pc:spChg>
        <pc:spChg chg="add del mod">
          <ac:chgData name="Mari Turos" userId="S::martu12@vgregion.se::6b4f8cbd-48a1-49aa-bd28-389d9234375c" providerId="AD" clId="Web-{88AF097C-A478-10E1-8F16-0971243174B7}" dt="2022-08-11T07:13:44.938" v="1036"/>
          <ac:spMkLst>
            <pc:docMk/>
            <pc:sldMk cId="519948247" sldId="637"/>
            <ac:spMk id="5" creationId="{A3DD0AC4-7B6A-A14F-4E6B-1A497DE8F60F}"/>
          </ac:spMkLst>
        </pc:spChg>
        <pc:spChg chg="mod">
          <ac:chgData name="Mari Turos" userId="S::martu12@vgregion.se::6b4f8cbd-48a1-49aa-bd28-389d9234375c" providerId="AD" clId="Web-{88AF097C-A478-10E1-8F16-0971243174B7}" dt="2022-08-11T07:14:02.688" v="1042" actId="20577"/>
          <ac:spMkLst>
            <pc:docMk/>
            <pc:sldMk cId="519948247" sldId="637"/>
            <ac:spMk id="6" creationId="{56ACD234-E931-41CD-8338-90F0D7D811F0}"/>
          </ac:spMkLst>
        </pc:spChg>
        <pc:spChg chg="mod">
          <ac:chgData name="Mari Turos" userId="S::martu12@vgregion.se::6b4f8cbd-48a1-49aa-bd28-389d9234375c" providerId="AD" clId="Web-{88AF097C-A478-10E1-8F16-0971243174B7}" dt="2022-08-11T07:19:27.769" v="1093" actId="20577"/>
          <ac:spMkLst>
            <pc:docMk/>
            <pc:sldMk cId="519948247" sldId="637"/>
            <ac:spMk id="8" creationId="{FE601EC2-B7F7-4A4C-925D-F071707BDF14}"/>
          </ac:spMkLst>
        </pc:spChg>
      </pc:sldChg>
    </pc:docChg>
  </pc:docChgLst>
  <pc:docChgLst>
    <pc:chgData name="Marie Ahlberg" userId="5029f755-04d2-4d74-bbbb-0129ce8e4c75" providerId="ADAL" clId="{4794833F-54C5-4EAA-BD89-5DC26AB925C1}"/>
    <pc:docChg chg="undo custSel addSld delSld modSld sldOrd">
      <pc:chgData name="Marie Ahlberg" userId="5029f755-04d2-4d74-bbbb-0129ce8e4c75" providerId="ADAL" clId="{4794833F-54C5-4EAA-BD89-5DC26AB925C1}" dt="2022-07-08T06:09:50.632" v="1086" actId="20577"/>
      <pc:docMkLst>
        <pc:docMk/>
      </pc:docMkLst>
      <pc:sldChg chg="modNotesTx">
        <pc:chgData name="Marie Ahlberg" userId="5029f755-04d2-4d74-bbbb-0129ce8e4c75" providerId="ADAL" clId="{4794833F-54C5-4EAA-BD89-5DC26AB925C1}" dt="2022-07-08T05:51:13.706" v="405" actId="20577"/>
        <pc:sldMkLst>
          <pc:docMk/>
          <pc:sldMk cId="1122106299" sldId="280"/>
        </pc:sldMkLst>
      </pc:sldChg>
      <pc:sldChg chg="modNotesTx">
        <pc:chgData name="Marie Ahlberg" userId="5029f755-04d2-4d74-bbbb-0129ce8e4c75" providerId="ADAL" clId="{4794833F-54C5-4EAA-BD89-5DC26AB925C1}" dt="2022-07-08T05:53:59.227" v="515" actId="20577"/>
        <pc:sldMkLst>
          <pc:docMk/>
          <pc:sldMk cId="3519974238" sldId="282"/>
        </pc:sldMkLst>
      </pc:sldChg>
      <pc:sldChg chg="modSp mod ord modNotesTx">
        <pc:chgData name="Marie Ahlberg" userId="5029f755-04d2-4d74-bbbb-0129ce8e4c75" providerId="ADAL" clId="{4794833F-54C5-4EAA-BD89-5DC26AB925C1}" dt="2022-07-08T06:05:01.085" v="901" actId="20577"/>
        <pc:sldMkLst>
          <pc:docMk/>
          <pc:sldMk cId="1014345756" sldId="283"/>
        </pc:sldMkLst>
        <pc:spChg chg="mod">
          <ac:chgData name="Marie Ahlberg" userId="5029f755-04d2-4d74-bbbb-0129ce8e4c75" providerId="ADAL" clId="{4794833F-54C5-4EAA-BD89-5DC26AB925C1}" dt="2022-07-08T06:05:01.085" v="901" actId="20577"/>
          <ac:spMkLst>
            <pc:docMk/>
            <pc:sldMk cId="1014345756" sldId="283"/>
            <ac:spMk id="2" creationId="{94B40C87-2C88-4AB6-9539-8AFA40078A96}"/>
          </ac:spMkLst>
        </pc:spChg>
        <pc:spChg chg="mod">
          <ac:chgData name="Marie Ahlberg" userId="5029f755-04d2-4d74-bbbb-0129ce8e4c75" providerId="ADAL" clId="{4794833F-54C5-4EAA-BD89-5DC26AB925C1}" dt="2022-07-08T05:52:52.874" v="412" actId="21"/>
          <ac:spMkLst>
            <pc:docMk/>
            <pc:sldMk cId="1014345756" sldId="283"/>
            <ac:spMk id="3" creationId="{3DD7C751-401B-4645-8EFF-B9A87136EEB7}"/>
          </ac:spMkLst>
        </pc:spChg>
      </pc:sldChg>
      <pc:sldChg chg="modSp mod modNotesTx">
        <pc:chgData name="Marie Ahlberg" userId="5029f755-04d2-4d74-bbbb-0129ce8e4c75" providerId="ADAL" clId="{4794833F-54C5-4EAA-BD89-5DC26AB925C1}" dt="2022-07-08T06:01:08.663" v="854" actId="20577"/>
        <pc:sldMkLst>
          <pc:docMk/>
          <pc:sldMk cId="1778551455" sldId="297"/>
        </pc:sldMkLst>
        <pc:picChg chg="mod">
          <ac:chgData name="Marie Ahlberg" userId="5029f755-04d2-4d74-bbbb-0129ce8e4c75" providerId="ADAL" clId="{4794833F-54C5-4EAA-BD89-5DC26AB925C1}" dt="2022-07-08T05:55:01.862" v="559" actId="1076"/>
          <ac:picMkLst>
            <pc:docMk/>
            <pc:sldMk cId="1778551455" sldId="297"/>
            <ac:picMk id="6" creationId="{9A188C3D-781D-454B-B516-B7CB09A343BD}"/>
          </ac:picMkLst>
        </pc:picChg>
      </pc:sldChg>
      <pc:sldChg chg="modNotesTx">
        <pc:chgData name="Marie Ahlberg" userId="5029f755-04d2-4d74-bbbb-0129ce8e4c75" providerId="ADAL" clId="{4794833F-54C5-4EAA-BD89-5DC26AB925C1}" dt="2022-07-08T06:01:24.186" v="856"/>
        <pc:sldMkLst>
          <pc:docMk/>
          <pc:sldMk cId="3502418109" sldId="298"/>
        </pc:sldMkLst>
      </pc:sldChg>
      <pc:sldChg chg="del">
        <pc:chgData name="Marie Ahlberg" userId="5029f755-04d2-4d74-bbbb-0129ce8e4c75" providerId="ADAL" clId="{4794833F-54C5-4EAA-BD89-5DC26AB925C1}" dt="2022-07-08T06:00:18.908" v="851" actId="47"/>
        <pc:sldMkLst>
          <pc:docMk/>
          <pc:sldMk cId="3565542003" sldId="300"/>
        </pc:sldMkLst>
      </pc:sldChg>
      <pc:sldChg chg="del modNotesTx">
        <pc:chgData name="Marie Ahlberg" userId="5029f755-04d2-4d74-bbbb-0129ce8e4c75" providerId="ADAL" clId="{4794833F-54C5-4EAA-BD89-5DC26AB925C1}" dt="2022-07-08T06:02:28.989" v="866" actId="47"/>
        <pc:sldMkLst>
          <pc:docMk/>
          <pc:sldMk cId="3669708826" sldId="305"/>
        </pc:sldMkLst>
      </pc:sldChg>
      <pc:sldChg chg="modSp mod ord modNotesTx">
        <pc:chgData name="Marie Ahlberg" userId="5029f755-04d2-4d74-bbbb-0129ce8e4c75" providerId="ADAL" clId="{4794833F-54C5-4EAA-BD89-5DC26AB925C1}" dt="2022-07-08T06:04:11.437" v="877" actId="20577"/>
        <pc:sldMkLst>
          <pc:docMk/>
          <pc:sldMk cId="1080363397" sldId="308"/>
        </pc:sldMkLst>
        <pc:spChg chg="mod">
          <ac:chgData name="Marie Ahlberg" userId="5029f755-04d2-4d74-bbbb-0129ce8e4c75" providerId="ADAL" clId="{4794833F-54C5-4EAA-BD89-5DC26AB925C1}" dt="2022-07-08T05:58:58.507" v="740" actId="20577"/>
          <ac:spMkLst>
            <pc:docMk/>
            <pc:sldMk cId="1080363397" sldId="308"/>
            <ac:spMk id="2" creationId="{EA39A90B-42E9-4C12-B263-500EC0697A59}"/>
          </ac:spMkLst>
        </pc:spChg>
        <pc:spChg chg="mod">
          <ac:chgData name="Marie Ahlberg" userId="5029f755-04d2-4d74-bbbb-0129ce8e4c75" providerId="ADAL" clId="{4794833F-54C5-4EAA-BD89-5DC26AB925C1}" dt="2022-07-08T06:04:11.437" v="877" actId="20577"/>
          <ac:spMkLst>
            <pc:docMk/>
            <pc:sldMk cId="1080363397" sldId="308"/>
            <ac:spMk id="3" creationId="{FA17C699-6199-42EA-8AC8-D783E3738EBB}"/>
          </ac:spMkLst>
        </pc:spChg>
      </pc:sldChg>
      <pc:sldChg chg="modSp mod modNotesTx">
        <pc:chgData name="Marie Ahlberg" userId="5029f755-04d2-4d74-bbbb-0129ce8e4c75" providerId="ADAL" clId="{4794833F-54C5-4EAA-BD89-5DC26AB925C1}" dt="2022-07-08T06:05:59.963" v="915" actId="20577"/>
        <pc:sldMkLst>
          <pc:docMk/>
          <pc:sldMk cId="384955821" sldId="349"/>
        </pc:sldMkLst>
        <pc:spChg chg="mod">
          <ac:chgData name="Marie Ahlberg" userId="5029f755-04d2-4d74-bbbb-0129ce8e4c75" providerId="ADAL" clId="{4794833F-54C5-4EAA-BD89-5DC26AB925C1}" dt="2022-07-08T05:43:54.393" v="109" actId="20577"/>
          <ac:spMkLst>
            <pc:docMk/>
            <pc:sldMk cId="384955821" sldId="349"/>
            <ac:spMk id="4" creationId="{7917E4A1-FE11-141E-CFC2-AE25B9A228BA}"/>
          </ac:spMkLst>
        </pc:spChg>
      </pc:sldChg>
      <pc:sldChg chg="modSp mod ord modNotesTx">
        <pc:chgData name="Marie Ahlberg" userId="5029f755-04d2-4d74-bbbb-0129ce8e4c75" providerId="ADAL" clId="{4794833F-54C5-4EAA-BD89-5DC26AB925C1}" dt="2022-07-08T06:03:44.628" v="876" actId="20577"/>
        <pc:sldMkLst>
          <pc:docMk/>
          <pc:sldMk cId="3571693340" sldId="427"/>
        </pc:sldMkLst>
        <pc:spChg chg="mod">
          <ac:chgData name="Marie Ahlberg" userId="5029f755-04d2-4d74-bbbb-0129ce8e4c75" providerId="ADAL" clId="{4794833F-54C5-4EAA-BD89-5DC26AB925C1}" dt="2022-07-08T06:03:19.663" v="873" actId="14100"/>
          <ac:spMkLst>
            <pc:docMk/>
            <pc:sldMk cId="3571693340" sldId="427"/>
            <ac:spMk id="7" creationId="{05FF8573-234C-4D81-A463-C72CEDFD38F5}"/>
          </ac:spMkLst>
        </pc:spChg>
      </pc:sldChg>
      <pc:sldChg chg="modSp mod modNotesTx">
        <pc:chgData name="Marie Ahlberg" userId="5029f755-04d2-4d74-bbbb-0129ce8e4c75" providerId="ADAL" clId="{4794833F-54C5-4EAA-BD89-5DC26AB925C1}" dt="2022-07-08T06:09:50.632" v="1086" actId="20577"/>
        <pc:sldMkLst>
          <pc:docMk/>
          <pc:sldMk cId="419893501" sldId="432"/>
        </pc:sldMkLst>
        <pc:spChg chg="mod">
          <ac:chgData name="Marie Ahlberg" userId="5029f755-04d2-4d74-bbbb-0129ce8e4c75" providerId="ADAL" clId="{4794833F-54C5-4EAA-BD89-5DC26AB925C1}" dt="2022-07-08T06:08:58.890" v="1055" actId="20577"/>
          <ac:spMkLst>
            <pc:docMk/>
            <pc:sldMk cId="419893501" sldId="432"/>
            <ac:spMk id="3" creationId="{00000000-0000-0000-0000-000000000000}"/>
          </ac:spMkLst>
        </pc:spChg>
      </pc:sldChg>
      <pc:sldChg chg="del">
        <pc:chgData name="Marie Ahlberg" userId="5029f755-04d2-4d74-bbbb-0129ce8e4c75" providerId="ADAL" clId="{4794833F-54C5-4EAA-BD89-5DC26AB925C1}" dt="2022-07-08T05:41:26.580" v="0" actId="47"/>
        <pc:sldMkLst>
          <pc:docMk/>
          <pc:sldMk cId="2024934083" sldId="433"/>
        </pc:sldMkLst>
      </pc:sldChg>
      <pc:sldChg chg="del">
        <pc:chgData name="Marie Ahlberg" userId="5029f755-04d2-4d74-bbbb-0129ce8e4c75" providerId="ADAL" clId="{4794833F-54C5-4EAA-BD89-5DC26AB925C1}" dt="2022-07-08T05:47:56.709" v="278" actId="47"/>
        <pc:sldMkLst>
          <pc:docMk/>
          <pc:sldMk cId="1006183332" sldId="435"/>
        </pc:sldMkLst>
      </pc:sldChg>
      <pc:sldChg chg="del">
        <pc:chgData name="Marie Ahlberg" userId="5029f755-04d2-4d74-bbbb-0129ce8e4c75" providerId="ADAL" clId="{4794833F-54C5-4EAA-BD89-5DC26AB925C1}" dt="2022-07-08T05:58:13.482" v="681" actId="47"/>
        <pc:sldMkLst>
          <pc:docMk/>
          <pc:sldMk cId="1775677187" sldId="436"/>
        </pc:sldMkLst>
      </pc:sldChg>
      <pc:sldChg chg="del">
        <pc:chgData name="Marie Ahlberg" userId="5029f755-04d2-4d74-bbbb-0129ce8e4c75" providerId="ADAL" clId="{4794833F-54C5-4EAA-BD89-5DC26AB925C1}" dt="2022-07-08T06:00:20.221" v="852" actId="47"/>
        <pc:sldMkLst>
          <pc:docMk/>
          <pc:sldMk cId="4100384810" sldId="437"/>
        </pc:sldMkLst>
      </pc:sldChg>
      <pc:sldChg chg="delSp modSp mod modNotesTx">
        <pc:chgData name="Marie Ahlberg" userId="5029f755-04d2-4d74-bbbb-0129ce8e4c75" providerId="ADAL" clId="{4794833F-54C5-4EAA-BD89-5DC26AB925C1}" dt="2022-07-08T06:08:28.039" v="1048" actId="20577"/>
        <pc:sldMkLst>
          <pc:docMk/>
          <pc:sldMk cId="955480923" sldId="439"/>
        </pc:sldMkLst>
        <pc:spChg chg="mod">
          <ac:chgData name="Marie Ahlberg" userId="5029f755-04d2-4d74-bbbb-0129ce8e4c75" providerId="ADAL" clId="{4794833F-54C5-4EAA-BD89-5DC26AB925C1}" dt="2022-07-08T05:55:54.744" v="568" actId="20577"/>
          <ac:spMkLst>
            <pc:docMk/>
            <pc:sldMk cId="955480923" sldId="439"/>
            <ac:spMk id="5" creationId="{4C929ABC-FDE0-40BB-864F-155E9C399E3D}"/>
          </ac:spMkLst>
        </pc:spChg>
        <pc:graphicFrameChg chg="del">
          <ac:chgData name="Marie Ahlberg" userId="5029f755-04d2-4d74-bbbb-0129ce8e4c75" providerId="ADAL" clId="{4794833F-54C5-4EAA-BD89-5DC26AB925C1}" dt="2022-07-08T05:48:02.752" v="279" actId="478"/>
          <ac:graphicFrameMkLst>
            <pc:docMk/>
            <pc:sldMk cId="955480923" sldId="439"/>
            <ac:graphicFrameMk id="7" creationId="{E9B61B06-69B2-4842-9BD7-3BB80A91299F}"/>
          </ac:graphicFrameMkLst>
        </pc:graphicFrameChg>
      </pc:sldChg>
      <pc:sldChg chg="modNotesTx">
        <pc:chgData name="Marie Ahlberg" userId="5029f755-04d2-4d74-bbbb-0129ce8e4c75" providerId="ADAL" clId="{4794833F-54C5-4EAA-BD89-5DC26AB925C1}" dt="2022-07-08T06:08:09.128" v="1047" actId="20577"/>
        <pc:sldMkLst>
          <pc:docMk/>
          <pc:sldMk cId="2624878617" sldId="440"/>
        </pc:sldMkLst>
      </pc:sldChg>
      <pc:sldChg chg="modNotesTx">
        <pc:chgData name="Marie Ahlberg" userId="5029f755-04d2-4d74-bbbb-0129ce8e4c75" providerId="ADAL" clId="{4794833F-54C5-4EAA-BD89-5DC26AB925C1}" dt="2022-07-08T05:49:42.924" v="302" actId="20577"/>
        <pc:sldMkLst>
          <pc:docMk/>
          <pc:sldMk cId="1587099415" sldId="441"/>
        </pc:sldMkLst>
      </pc:sldChg>
      <pc:sldChg chg="del">
        <pc:chgData name="Marie Ahlberg" userId="5029f755-04d2-4d74-bbbb-0129ce8e4c75" providerId="ADAL" clId="{4794833F-54C5-4EAA-BD89-5DC26AB925C1}" dt="2022-07-08T05:41:31.062" v="1" actId="47"/>
        <pc:sldMkLst>
          <pc:docMk/>
          <pc:sldMk cId="1147138420" sldId="572"/>
        </pc:sldMkLst>
      </pc:sldChg>
      <pc:sldChg chg="add del">
        <pc:chgData name="Marie Ahlberg" userId="5029f755-04d2-4d74-bbbb-0129ce8e4c75" providerId="ADAL" clId="{4794833F-54C5-4EAA-BD89-5DC26AB925C1}" dt="2022-07-08T06:01:39.052" v="859" actId="47"/>
        <pc:sldMkLst>
          <pc:docMk/>
          <pc:sldMk cId="1608755642" sldId="573"/>
        </pc:sldMkLst>
      </pc:sldChg>
      <pc:sldChg chg="del">
        <pc:chgData name="Marie Ahlberg" userId="5029f755-04d2-4d74-bbbb-0129ce8e4c75" providerId="ADAL" clId="{4794833F-54C5-4EAA-BD89-5DC26AB925C1}" dt="2022-07-08T06:01:40.405" v="860" actId="47"/>
        <pc:sldMkLst>
          <pc:docMk/>
          <pc:sldMk cId="2614151685" sldId="574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4183780743" sldId="575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1568611108" sldId="576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850017468" sldId="577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1836554238" sldId="578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3134539416" sldId="579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3598193817" sldId="580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322169895" sldId="581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1445299696" sldId="582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6607275" sldId="583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372149072" sldId="584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690808916" sldId="585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238408586" sldId="586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861555393" sldId="587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784587869" sldId="588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1277080631" sldId="589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812870591" sldId="590"/>
        </pc:sldMkLst>
      </pc:sldChg>
      <pc:sldChg chg="del">
        <pc:chgData name="Marie Ahlberg" userId="5029f755-04d2-4d74-bbbb-0129ce8e4c75" providerId="ADAL" clId="{4794833F-54C5-4EAA-BD89-5DC26AB925C1}" dt="2022-07-08T05:42:29.167" v="2" actId="47"/>
        <pc:sldMkLst>
          <pc:docMk/>
          <pc:sldMk cId="2734464917" sldId="591"/>
        </pc:sldMkLst>
      </pc:sldChg>
      <pc:sldChg chg="del">
        <pc:chgData name="Marie Ahlberg" userId="5029f755-04d2-4d74-bbbb-0129ce8e4c75" providerId="ADAL" clId="{4794833F-54C5-4EAA-BD89-5DC26AB925C1}" dt="2022-07-08T06:01:42.590" v="861" actId="47"/>
        <pc:sldMkLst>
          <pc:docMk/>
          <pc:sldMk cId="2539529241" sldId="592"/>
        </pc:sldMkLst>
      </pc:sldChg>
      <pc:sldChg chg="del">
        <pc:chgData name="Marie Ahlberg" userId="5029f755-04d2-4d74-bbbb-0129ce8e4c75" providerId="ADAL" clId="{4794833F-54C5-4EAA-BD89-5DC26AB925C1}" dt="2022-07-08T06:01:44.928" v="862" actId="47"/>
        <pc:sldMkLst>
          <pc:docMk/>
          <pc:sldMk cId="3036706575" sldId="593"/>
        </pc:sldMkLst>
      </pc:sldChg>
      <pc:sldChg chg="del">
        <pc:chgData name="Marie Ahlberg" userId="5029f755-04d2-4d74-bbbb-0129ce8e4c75" providerId="ADAL" clId="{4794833F-54C5-4EAA-BD89-5DC26AB925C1}" dt="2022-07-08T06:01:46.045" v="863" actId="47"/>
        <pc:sldMkLst>
          <pc:docMk/>
          <pc:sldMk cId="940254521" sldId="594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944666679" sldId="595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490931771" sldId="596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308216551" sldId="597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46843106" sldId="598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81254137" sldId="599"/>
        </pc:sldMkLst>
      </pc:sldChg>
      <pc:sldChg chg="modSp del mod ord modNotesTx">
        <pc:chgData name="Marie Ahlberg" userId="5029f755-04d2-4d74-bbbb-0129ce8e4c75" providerId="ADAL" clId="{4794833F-54C5-4EAA-BD89-5DC26AB925C1}" dt="2022-07-08T05:49:23.287" v="300" actId="47"/>
        <pc:sldMkLst>
          <pc:docMk/>
          <pc:sldMk cId="153951957" sldId="600"/>
        </pc:sldMkLst>
        <pc:spChg chg="mod">
          <ac:chgData name="Marie Ahlberg" userId="5029f755-04d2-4d74-bbbb-0129ce8e4c75" providerId="ADAL" clId="{4794833F-54C5-4EAA-BD89-5DC26AB925C1}" dt="2022-07-08T05:48:39.612" v="281" actId="20577"/>
          <ac:spMkLst>
            <pc:docMk/>
            <pc:sldMk cId="153951957" sldId="600"/>
            <ac:spMk id="2" creationId="{3E605EAB-2805-4805-A0A0-D2A3C3D79B3C}"/>
          </ac:spMkLst>
        </pc:spChg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877254930" sldId="601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778049717" sldId="602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126484635" sldId="603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457016788" sldId="604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934896920" sldId="605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762523195" sldId="606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4148181644" sldId="607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4119053791" sldId="608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975080790" sldId="609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702143179" sldId="610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244880971" sldId="611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459611300" sldId="612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307003015" sldId="613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721144730" sldId="614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089452978" sldId="615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055521288" sldId="616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271878425" sldId="617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4002794003" sldId="618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668754989" sldId="619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570517044" sldId="620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580966465" sldId="621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477836936" sldId="622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466966641" sldId="623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042403518" sldId="624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683479170" sldId="625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78033071" sldId="626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740503861" sldId="627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052689964" sldId="628"/>
        </pc:sldMkLst>
      </pc:sldChg>
      <pc:sldChg chg="ord">
        <pc:chgData name="Marie Ahlberg" userId="5029f755-04d2-4d74-bbbb-0129ce8e4c75" providerId="ADAL" clId="{4794833F-54C5-4EAA-BD89-5DC26AB925C1}" dt="2022-07-08T05:52:00.811" v="407"/>
        <pc:sldMkLst>
          <pc:docMk/>
          <pc:sldMk cId="537837740" sldId="629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2872967620" sldId="630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3033318305" sldId="631"/>
        </pc:sldMkLst>
      </pc:sldChg>
      <pc:sldChg chg="del">
        <pc:chgData name="Marie Ahlberg" userId="5029f755-04d2-4d74-bbbb-0129ce8e4c75" providerId="ADAL" clId="{4794833F-54C5-4EAA-BD89-5DC26AB925C1}" dt="2022-07-08T06:03:37.293" v="875" actId="47"/>
        <pc:sldMkLst>
          <pc:docMk/>
          <pc:sldMk cId="1928370546" sldId="632"/>
        </pc:sldMkLst>
      </pc:sldChg>
      <pc:sldChg chg="modSp mod ord">
        <pc:chgData name="Marie Ahlberg" userId="5029f755-04d2-4d74-bbbb-0129ce8e4c75" providerId="ADAL" clId="{4794833F-54C5-4EAA-BD89-5DC26AB925C1}" dt="2022-07-08T06:03:27.818" v="874" actId="20577"/>
        <pc:sldMkLst>
          <pc:docMk/>
          <pc:sldMk cId="1508113778" sldId="633"/>
        </pc:sldMkLst>
        <pc:spChg chg="mod">
          <ac:chgData name="Marie Ahlberg" userId="5029f755-04d2-4d74-bbbb-0129ce8e4c75" providerId="ADAL" clId="{4794833F-54C5-4EAA-BD89-5DC26AB925C1}" dt="2022-07-08T06:03:27.818" v="874" actId="20577"/>
          <ac:spMkLst>
            <pc:docMk/>
            <pc:sldMk cId="1508113778" sldId="633"/>
            <ac:spMk id="3" creationId="{5B76AE10-599D-428C-963F-4D9D066450C0}"/>
          </ac:spMkLst>
        </pc:spChg>
      </pc:sldChg>
    </pc:docChg>
  </pc:docChgLst>
  <pc:docChgLst>
    <pc:chgData name="Mari Turos" userId="S::martu12@vgregion.se::6b4f8cbd-48a1-49aa-bd28-389d9234375c" providerId="AD" clId="Web-{2E25F05E-B6B7-4C96-C9DE-E0EAF00F5046}"/>
    <pc:docChg chg="modSld">
      <pc:chgData name="Mari Turos" userId="S::martu12@vgregion.se::6b4f8cbd-48a1-49aa-bd28-389d9234375c" providerId="AD" clId="Web-{2E25F05E-B6B7-4C96-C9DE-E0EAF00F5046}" dt="2022-05-03T10:11:29.031" v="106" actId="20577"/>
      <pc:docMkLst>
        <pc:docMk/>
      </pc:docMkLst>
      <pc:sldChg chg="modSp">
        <pc:chgData name="Mari Turos" userId="S::martu12@vgregion.se::6b4f8cbd-48a1-49aa-bd28-389d9234375c" providerId="AD" clId="Web-{2E25F05E-B6B7-4C96-C9DE-E0EAF00F5046}" dt="2022-05-03T10:03:46.893" v="3" actId="20577"/>
        <pc:sldMkLst>
          <pc:docMk/>
          <pc:sldMk cId="867776689" sldId="320"/>
        </pc:sldMkLst>
        <pc:spChg chg="mod">
          <ac:chgData name="Mari Turos" userId="S::martu12@vgregion.se::6b4f8cbd-48a1-49aa-bd28-389d9234375c" providerId="AD" clId="Web-{2E25F05E-B6B7-4C96-C9DE-E0EAF00F5046}" dt="2022-05-03T10:03:46.893" v="3" actId="20577"/>
          <ac:spMkLst>
            <pc:docMk/>
            <pc:sldMk cId="867776689" sldId="320"/>
            <ac:spMk id="3" creationId="{C5390CAD-2D04-4301-ADC3-29FBA1082B86}"/>
          </ac:spMkLst>
        </pc:spChg>
      </pc:sldChg>
      <pc:sldChg chg="modSp">
        <pc:chgData name="Mari Turos" userId="S::martu12@vgregion.se::6b4f8cbd-48a1-49aa-bd28-389d9234375c" providerId="AD" clId="Web-{2E25F05E-B6B7-4C96-C9DE-E0EAF00F5046}" dt="2022-05-03T10:06:53.373" v="50" actId="20577"/>
        <pc:sldMkLst>
          <pc:docMk/>
          <pc:sldMk cId="2114162211" sldId="359"/>
        </pc:sldMkLst>
        <pc:spChg chg="mod">
          <ac:chgData name="Mari Turos" userId="S::martu12@vgregion.se::6b4f8cbd-48a1-49aa-bd28-389d9234375c" providerId="AD" clId="Web-{2E25F05E-B6B7-4C96-C9DE-E0EAF00F5046}" dt="2022-05-03T10:06:53.373" v="50" actId="20577"/>
          <ac:spMkLst>
            <pc:docMk/>
            <pc:sldMk cId="2114162211" sldId="359"/>
            <ac:spMk id="40" creationId="{9909F095-AB99-44E6-9AFF-78B3288B18E8}"/>
          </ac:spMkLst>
        </pc:spChg>
      </pc:sldChg>
      <pc:sldChg chg="modSp">
        <pc:chgData name="Mari Turos" userId="S::martu12@vgregion.se::6b4f8cbd-48a1-49aa-bd28-389d9234375c" providerId="AD" clId="Web-{2E25F05E-B6B7-4C96-C9DE-E0EAF00F5046}" dt="2022-05-03T10:08:40.552" v="75" actId="20577"/>
        <pc:sldMkLst>
          <pc:docMk/>
          <pc:sldMk cId="2698742559" sldId="366"/>
        </pc:sldMkLst>
        <pc:spChg chg="mod">
          <ac:chgData name="Mari Turos" userId="S::martu12@vgregion.se::6b4f8cbd-48a1-49aa-bd28-389d9234375c" providerId="AD" clId="Web-{2E25F05E-B6B7-4C96-C9DE-E0EAF00F5046}" dt="2022-05-03T10:08:40.552" v="75" actId="20577"/>
          <ac:spMkLst>
            <pc:docMk/>
            <pc:sldMk cId="2698742559" sldId="366"/>
            <ac:spMk id="11" creationId="{AF064BE7-586A-4721-8DEB-6B34F047CBC4}"/>
          </ac:spMkLst>
        </pc:spChg>
      </pc:sldChg>
      <pc:sldChg chg="modSp">
        <pc:chgData name="Mari Turos" userId="S::martu12@vgregion.se::6b4f8cbd-48a1-49aa-bd28-389d9234375c" providerId="AD" clId="Web-{2E25F05E-B6B7-4C96-C9DE-E0EAF00F5046}" dt="2022-05-03T10:09:01.303" v="77" actId="20577"/>
        <pc:sldMkLst>
          <pc:docMk/>
          <pc:sldMk cId="2852437802" sldId="367"/>
        </pc:sldMkLst>
        <pc:spChg chg="mod">
          <ac:chgData name="Mari Turos" userId="S::martu12@vgregion.se::6b4f8cbd-48a1-49aa-bd28-389d9234375c" providerId="AD" clId="Web-{2E25F05E-B6B7-4C96-C9DE-E0EAF00F5046}" dt="2022-05-03T10:09:01.303" v="77" actId="20577"/>
          <ac:spMkLst>
            <pc:docMk/>
            <pc:sldMk cId="2852437802" sldId="367"/>
            <ac:spMk id="11" creationId="{AF064BE7-586A-4721-8DEB-6B34F047CBC4}"/>
          </ac:spMkLst>
        </pc:spChg>
      </pc:sldChg>
      <pc:sldChg chg="modSp addCm">
        <pc:chgData name="Mari Turos" userId="S::martu12@vgregion.se::6b4f8cbd-48a1-49aa-bd28-389d9234375c" providerId="AD" clId="Web-{2E25F05E-B6B7-4C96-C9DE-E0EAF00F5046}" dt="2022-05-03T10:11:29.031" v="106" actId="20577"/>
        <pc:sldMkLst>
          <pc:docMk/>
          <pc:sldMk cId="2486120651" sldId="385"/>
        </pc:sldMkLst>
        <pc:spChg chg="mod">
          <ac:chgData name="Mari Turos" userId="S::martu12@vgregion.se::6b4f8cbd-48a1-49aa-bd28-389d9234375c" providerId="AD" clId="Web-{2E25F05E-B6B7-4C96-C9DE-E0EAF00F5046}" dt="2022-05-03T10:11:29.031" v="106" actId="20577"/>
          <ac:spMkLst>
            <pc:docMk/>
            <pc:sldMk cId="2486120651" sldId="385"/>
            <ac:spMk id="3" creationId="{0BCB25DE-63FB-40FA-9691-E0CEDC584D00}"/>
          </ac:spMkLst>
        </pc:spChg>
      </pc:sldChg>
      <pc:sldChg chg="modSp">
        <pc:chgData name="Mari Turos" userId="S::martu12@vgregion.se::6b4f8cbd-48a1-49aa-bd28-389d9234375c" providerId="AD" clId="Web-{2E25F05E-B6B7-4C96-C9DE-E0EAF00F5046}" dt="2022-05-03T10:04:44.975" v="17" actId="20577"/>
        <pc:sldMkLst>
          <pc:docMk/>
          <pc:sldMk cId="2485230669" sldId="402"/>
        </pc:sldMkLst>
        <pc:spChg chg="mod">
          <ac:chgData name="Mari Turos" userId="S::martu12@vgregion.se::6b4f8cbd-48a1-49aa-bd28-389d9234375c" providerId="AD" clId="Web-{2E25F05E-B6B7-4C96-C9DE-E0EAF00F5046}" dt="2022-05-03T10:04:44.975" v="17" actId="20577"/>
          <ac:spMkLst>
            <pc:docMk/>
            <pc:sldMk cId="2485230669" sldId="402"/>
            <ac:spMk id="9" creationId="{DA644C3E-8746-4E28-B087-C6A4E9500A57}"/>
          </ac:spMkLst>
        </pc:spChg>
      </pc:sldChg>
      <pc:sldChg chg="modSp">
        <pc:chgData name="Mari Turos" userId="S::martu12@vgregion.se::6b4f8cbd-48a1-49aa-bd28-389d9234375c" providerId="AD" clId="Web-{2E25F05E-B6B7-4C96-C9DE-E0EAF00F5046}" dt="2022-05-03T10:05:28.383" v="34" actId="20577"/>
        <pc:sldMkLst>
          <pc:docMk/>
          <pc:sldMk cId="1762827306" sldId="403"/>
        </pc:sldMkLst>
        <pc:spChg chg="mod">
          <ac:chgData name="Mari Turos" userId="S::martu12@vgregion.se::6b4f8cbd-48a1-49aa-bd28-389d9234375c" providerId="AD" clId="Web-{2E25F05E-B6B7-4C96-C9DE-E0EAF00F5046}" dt="2022-05-03T10:05:28.383" v="34" actId="20577"/>
          <ac:spMkLst>
            <pc:docMk/>
            <pc:sldMk cId="1762827306" sldId="403"/>
            <ac:spMk id="9" creationId="{DA644C3E-8746-4E28-B087-C6A4E9500A57}"/>
          </ac:spMkLst>
        </pc:spChg>
      </pc:sldChg>
      <pc:sldChg chg="addCm">
        <pc:chgData name="Mari Turos" userId="S::martu12@vgregion.se::6b4f8cbd-48a1-49aa-bd28-389d9234375c" providerId="AD" clId="Web-{2E25F05E-B6B7-4C96-C9DE-E0EAF00F5046}" dt="2022-05-03T10:02:49.795" v="0"/>
        <pc:sldMkLst>
          <pc:docMk/>
          <pc:sldMk cId="215384682" sldId="418"/>
        </pc:sldMkLst>
      </pc:sldChg>
      <pc:sldChg chg="modSp">
        <pc:chgData name="Mari Turos" userId="S::martu12@vgregion.se::6b4f8cbd-48a1-49aa-bd28-389d9234375c" providerId="AD" clId="Web-{2E25F05E-B6B7-4C96-C9DE-E0EAF00F5046}" dt="2022-05-03T10:09:48.290" v="92" actId="20577"/>
        <pc:sldMkLst>
          <pc:docMk/>
          <pc:sldMk cId="4208828243" sldId="420"/>
        </pc:sldMkLst>
        <pc:spChg chg="mod">
          <ac:chgData name="Mari Turos" userId="S::martu12@vgregion.se::6b4f8cbd-48a1-49aa-bd28-389d9234375c" providerId="AD" clId="Web-{2E25F05E-B6B7-4C96-C9DE-E0EAF00F5046}" dt="2022-05-03T10:09:48.290" v="92" actId="20577"/>
          <ac:spMkLst>
            <pc:docMk/>
            <pc:sldMk cId="4208828243" sldId="420"/>
            <ac:spMk id="2" creationId="{AADC6A7A-CE1C-4D63-942D-3A530032DD4B}"/>
          </ac:spMkLst>
        </pc:spChg>
      </pc:sldChg>
    </pc:docChg>
  </pc:docChgLst>
  <pc:docChgLst>
    <pc:chgData name="Mari Turos" userId="S::martu12@vgregion.se::6b4f8cbd-48a1-49aa-bd28-389d9234375c" providerId="AD" clId="Web-{64FB8480-96F5-44AD-9F2E-FD57772E2CCB}"/>
    <pc:docChg chg="modSld">
      <pc:chgData name="Mari Turos" userId="S::martu12@vgregion.se::6b4f8cbd-48a1-49aa-bd28-389d9234375c" providerId="AD" clId="Web-{64FB8480-96F5-44AD-9F2E-FD57772E2CCB}" dt="2022-05-24T19:35:10.974" v="21"/>
      <pc:docMkLst>
        <pc:docMk/>
      </pc:docMkLst>
      <pc:sldChg chg="modSp delCm">
        <pc:chgData name="Mari Turos" userId="S::martu12@vgregion.se::6b4f8cbd-48a1-49aa-bd28-389d9234375c" providerId="AD" clId="Web-{64FB8480-96F5-44AD-9F2E-FD57772E2CCB}" dt="2022-05-24T19:35:10.974" v="21"/>
        <pc:sldMkLst>
          <pc:docMk/>
          <pc:sldMk cId="1637494575" sldId="524"/>
        </pc:sldMkLst>
        <pc:spChg chg="mod">
          <ac:chgData name="Mari Turos" userId="S::martu12@vgregion.se::6b4f8cbd-48a1-49aa-bd28-389d9234375c" providerId="AD" clId="Web-{64FB8480-96F5-44AD-9F2E-FD57772E2CCB}" dt="2022-05-24T19:35:01.192" v="20" actId="20577"/>
          <ac:spMkLst>
            <pc:docMk/>
            <pc:sldMk cId="1637494575" sldId="524"/>
            <ac:spMk id="2" creationId="{AADC6A7A-CE1C-4D63-942D-3A530032DD4B}"/>
          </ac:spMkLst>
        </pc:spChg>
      </pc:sldChg>
    </pc:docChg>
  </pc:docChgLst>
  <pc:docChgLst>
    <pc:chgData name="Marie Ahlberg" userId="5029f755-04d2-4d74-bbbb-0129ce8e4c75" providerId="ADAL" clId="{F80C0B3E-E041-4DEC-9042-214D9BC9AECB}"/>
    <pc:docChg chg="undo redo custSel addSld delSld modSld sldOrd">
      <pc:chgData name="Marie Ahlberg" userId="5029f755-04d2-4d74-bbbb-0129ce8e4c75" providerId="ADAL" clId="{F80C0B3E-E041-4DEC-9042-214D9BC9AECB}" dt="2022-05-25T02:55:14.095" v="16279" actId="1592"/>
      <pc:docMkLst>
        <pc:docMk/>
      </pc:docMkLst>
      <pc:sldChg chg="modNotesTx">
        <pc:chgData name="Marie Ahlberg" userId="5029f755-04d2-4d74-bbbb-0129ce8e4c75" providerId="ADAL" clId="{F80C0B3E-E041-4DEC-9042-214D9BC9AECB}" dt="2022-05-02T05:47:57.839" v="404" actId="20577"/>
        <pc:sldMkLst>
          <pc:docMk/>
          <pc:sldMk cId="3042911945" sldId="267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161848915" sldId="270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1952506942" sldId="274"/>
        </pc:sldMkLst>
      </pc:sldChg>
      <pc:sldChg chg="modSp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4134222310" sldId="275"/>
        </pc:sldMkLst>
        <pc:spChg chg="mod">
          <ac:chgData name="Marie Ahlberg" userId="5029f755-04d2-4d74-bbbb-0129ce8e4c75" providerId="ADAL" clId="{F80C0B3E-E041-4DEC-9042-214D9BC9AECB}" dt="2022-05-04T03:55:26.884" v="3576" actId="20577"/>
          <ac:spMkLst>
            <pc:docMk/>
            <pc:sldMk cId="4134222310" sldId="275"/>
            <ac:spMk id="15" creationId="{BB924E4D-7271-45BF-8185-09E605E0B430}"/>
          </ac:spMkLst>
        </pc:spChg>
      </pc:sldChg>
      <pc:sldChg chg="modSp del mod">
        <pc:chgData name="Marie Ahlberg" userId="5029f755-04d2-4d74-bbbb-0129ce8e4c75" providerId="ADAL" clId="{F80C0B3E-E041-4DEC-9042-214D9BC9AECB}" dt="2022-05-13T11:46:19.204" v="10602" actId="47"/>
        <pc:sldMkLst>
          <pc:docMk/>
          <pc:sldMk cId="4007326122" sldId="276"/>
        </pc:sldMkLst>
        <pc:spChg chg="mod">
          <ac:chgData name="Marie Ahlberg" userId="5029f755-04d2-4d74-bbbb-0129ce8e4c75" providerId="ADAL" clId="{F80C0B3E-E041-4DEC-9042-214D9BC9AECB}" dt="2022-05-02T12:52:59.026" v="439" actId="20577"/>
          <ac:spMkLst>
            <pc:docMk/>
            <pc:sldMk cId="4007326122" sldId="276"/>
            <ac:spMk id="6" creationId="{7646A11F-2D6A-43EE-BD6B-EDBA5D4876D4}"/>
          </ac:spMkLst>
        </pc:spChg>
        <pc:picChg chg="mod">
          <ac:chgData name="Marie Ahlberg" userId="5029f755-04d2-4d74-bbbb-0129ce8e4c75" providerId="ADAL" clId="{F80C0B3E-E041-4DEC-9042-214D9BC9AECB}" dt="2022-05-10T22:07:06.209" v="6900" actId="14100"/>
          <ac:picMkLst>
            <pc:docMk/>
            <pc:sldMk cId="4007326122" sldId="276"/>
            <ac:picMk id="9" creationId="{0D9021D7-9ACB-466B-B5A0-68DD6C76F4DF}"/>
          </ac:picMkLst>
        </pc:picChg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589180562" sldId="277"/>
        </pc:sldMkLst>
        <pc:picChg chg="mod">
          <ac:chgData name="Marie Ahlberg" userId="5029f755-04d2-4d74-bbbb-0129ce8e4c75" providerId="ADAL" clId="{F80C0B3E-E041-4DEC-9042-214D9BC9AECB}" dt="2022-05-06T15:12:57.480" v="5016" actId="962"/>
          <ac:picMkLst>
            <pc:docMk/>
            <pc:sldMk cId="589180562" sldId="277"/>
            <ac:picMk id="8" creationId="{774763F2-0E42-434A-97C3-5542452DD670}"/>
          </ac:picMkLst>
        </pc:picChg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122106299" sldId="280"/>
        </pc:sldMkLst>
        <pc:picChg chg="mod">
          <ac:chgData name="Marie Ahlberg" userId="5029f755-04d2-4d74-bbbb-0129ce8e4c75" providerId="ADAL" clId="{F80C0B3E-E041-4DEC-9042-214D9BC9AECB}" dt="2022-05-13T09:28:09.616" v="7380" actId="1076"/>
          <ac:picMkLst>
            <pc:docMk/>
            <pc:sldMk cId="1122106299" sldId="280"/>
            <ac:picMk id="5" creationId="{E5AF6BC5-12B8-4223-9F12-9E031B931569}"/>
          </ac:picMkLst>
        </pc:picChg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01515080" sldId="281"/>
        </pc:sldMkLst>
        <pc:spChg chg="mod">
          <ac:chgData name="Marie Ahlberg" userId="5029f755-04d2-4d74-bbbb-0129ce8e4c75" providerId="ADAL" clId="{F80C0B3E-E041-4DEC-9042-214D9BC9AECB}" dt="2022-05-03T09:03:40.241" v="485" actId="13926"/>
          <ac:spMkLst>
            <pc:docMk/>
            <pc:sldMk cId="201515080" sldId="281"/>
            <ac:spMk id="10" creationId="{096928A8-45A1-4737-A753-F4339AF13990}"/>
          </ac:spMkLst>
        </pc:spChg>
      </pc:sldChg>
      <pc:sldChg chg="del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705064519" sldId="284"/>
        </pc:sldMkLst>
      </pc:sldChg>
      <pc:sldChg chg="modSp del mod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735510171" sldId="293"/>
        </pc:sldMkLst>
        <pc:spChg chg="mod">
          <ac:chgData name="Marie Ahlberg" userId="5029f755-04d2-4d74-bbbb-0129ce8e4c75" providerId="ADAL" clId="{F80C0B3E-E041-4DEC-9042-214D9BC9AECB}" dt="2022-05-07T05:56:55.282" v="5146" actId="14100"/>
          <ac:spMkLst>
            <pc:docMk/>
            <pc:sldMk cId="1735510171" sldId="293"/>
            <ac:spMk id="26" creationId="{8CDA9314-E688-42CB-A055-772A35CD7BB7}"/>
          </ac:spMkLst>
        </pc:spChg>
      </pc:sldChg>
      <pc:sldChg chg="del ord">
        <pc:chgData name="Marie Ahlberg" userId="5029f755-04d2-4d74-bbbb-0129ce8e4c75" providerId="ADAL" clId="{F80C0B3E-E041-4DEC-9042-214D9BC9AECB}" dt="2022-05-13T11:46:19.204" v="10602" actId="47"/>
        <pc:sldMkLst>
          <pc:docMk/>
          <pc:sldMk cId="2246404223" sldId="295"/>
        </pc:sldMkLst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4110676136" sldId="298"/>
        </pc:sldMkLst>
        <pc:spChg chg="mod">
          <ac:chgData name="Marie Ahlberg" userId="5029f755-04d2-4d74-bbbb-0129ce8e4c75" providerId="ADAL" clId="{F80C0B3E-E041-4DEC-9042-214D9BC9AECB}" dt="2022-05-06T13:18:25.296" v="3885" actId="20577"/>
          <ac:spMkLst>
            <pc:docMk/>
            <pc:sldMk cId="4110676136" sldId="298"/>
            <ac:spMk id="13" creationId="{D475C92B-0300-486A-9219-9C5D7D5ADA54}"/>
          </ac:spMkLst>
        </pc:spChg>
        <pc:picChg chg="mod">
          <ac:chgData name="Marie Ahlberg" userId="5029f755-04d2-4d74-bbbb-0129ce8e4c75" providerId="ADAL" clId="{F80C0B3E-E041-4DEC-9042-214D9BC9AECB}" dt="2022-05-13T11:07:39.740" v="10559" actId="962"/>
          <ac:picMkLst>
            <pc:docMk/>
            <pc:sldMk cId="4110676136" sldId="298"/>
            <ac:picMk id="11" creationId="{FE95AE2A-4197-4019-A8A5-E3F0FA3BCDDE}"/>
          </ac:picMkLst>
        </pc:picChg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565542003" sldId="300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406402638" sldId="309"/>
        </pc:sldMkLst>
      </pc:sldChg>
      <pc:sldChg chg="addCm modNotesTx">
        <pc:chgData name="Marie Ahlberg" userId="5029f755-04d2-4d74-bbbb-0129ce8e4c75" providerId="ADAL" clId="{F80C0B3E-E041-4DEC-9042-214D9BC9AECB}" dt="2022-05-03T08:58:06.595" v="481" actId="1589"/>
        <pc:sldMkLst>
          <pc:docMk/>
          <pc:sldMk cId="1551081875" sldId="310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573542347" sldId="316"/>
        </pc:sldMkLst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867776689" sldId="320"/>
        </pc:sldMkLst>
        <pc:spChg chg="mod">
          <ac:chgData name="Marie Ahlberg" userId="5029f755-04d2-4d74-bbbb-0129ce8e4c75" providerId="ADAL" clId="{F80C0B3E-E041-4DEC-9042-214D9BC9AECB}" dt="2022-05-13T10:36:53.567" v="8854" actId="20577"/>
          <ac:spMkLst>
            <pc:docMk/>
            <pc:sldMk cId="867776689" sldId="320"/>
            <ac:spMk id="3" creationId="{C5390CAD-2D04-4301-ADC3-29FBA1082B86}"/>
          </ac:spMkLst>
        </pc:spChg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874866306" sldId="340"/>
        </pc:sldMkLst>
        <pc:spChg chg="mod">
          <ac:chgData name="Marie Ahlberg" userId="5029f755-04d2-4d74-bbbb-0129ce8e4c75" providerId="ADAL" clId="{F80C0B3E-E041-4DEC-9042-214D9BC9AECB}" dt="2022-05-04T04:01:14.025" v="3691" actId="400"/>
          <ac:spMkLst>
            <pc:docMk/>
            <pc:sldMk cId="2874866306" sldId="340"/>
            <ac:spMk id="3" creationId="{64ECA89A-9A50-4246-8813-EC688673E7A3}"/>
          </ac:spMkLst>
        </pc:spChg>
      </pc:sldChg>
      <pc:sldChg chg="del">
        <pc:chgData name="Marie Ahlberg" userId="5029f755-04d2-4d74-bbbb-0129ce8e4c75" providerId="ADAL" clId="{F80C0B3E-E041-4DEC-9042-214D9BC9AECB}" dt="2022-05-10T22:08:50.335" v="6901" actId="47"/>
        <pc:sldMkLst>
          <pc:docMk/>
          <pc:sldMk cId="1217324190" sldId="344"/>
        </pc:sldMkLst>
      </pc:sldChg>
      <pc:sldChg chg="modSp del mod">
        <pc:chgData name="Marie Ahlberg" userId="5029f755-04d2-4d74-bbbb-0129ce8e4c75" providerId="ADAL" clId="{F80C0B3E-E041-4DEC-9042-214D9BC9AECB}" dt="2022-05-10T22:09:25.983" v="6902" actId="47"/>
        <pc:sldMkLst>
          <pc:docMk/>
          <pc:sldMk cId="3341508365" sldId="345"/>
        </pc:sldMkLst>
        <pc:spChg chg="mod">
          <ac:chgData name="Marie Ahlberg" userId="5029f755-04d2-4d74-bbbb-0129ce8e4c75" providerId="ADAL" clId="{F80C0B3E-E041-4DEC-9042-214D9BC9AECB}" dt="2022-05-04T09:06:45.847" v="3828" actId="20577"/>
          <ac:spMkLst>
            <pc:docMk/>
            <pc:sldMk cId="3341508365" sldId="345"/>
            <ac:spMk id="3" creationId="{0DD4DC47-977A-4741-98B1-71921B181247}"/>
          </ac:spMkLst>
        </pc:spChg>
      </pc:sldChg>
      <pc:sldChg chg="del">
        <pc:chgData name="Marie Ahlberg" userId="5029f755-04d2-4d74-bbbb-0129ce8e4c75" providerId="ADAL" clId="{F80C0B3E-E041-4DEC-9042-214D9BC9AECB}" dt="2022-05-10T22:09:29.376" v="6903" actId="47"/>
        <pc:sldMkLst>
          <pc:docMk/>
          <pc:sldMk cId="1796699940" sldId="346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851355318" sldId="347"/>
        </pc:sldMkLst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384955821" sldId="349"/>
        </pc:sldMkLst>
        <pc:spChg chg="mod">
          <ac:chgData name="Marie Ahlberg" userId="5029f755-04d2-4d74-bbbb-0129ce8e4c75" providerId="ADAL" clId="{F80C0B3E-E041-4DEC-9042-214D9BC9AECB}" dt="2022-05-13T11:08:32.884" v="10587" actId="20577"/>
          <ac:spMkLst>
            <pc:docMk/>
            <pc:sldMk cId="384955821" sldId="349"/>
            <ac:spMk id="4" creationId="{7917E4A1-FE11-141E-CFC2-AE25B9A228BA}"/>
          </ac:spMkLst>
        </pc:spChg>
      </pc:sldChg>
      <pc:sldChg chg="addSp 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2114162211" sldId="359"/>
        </pc:sldMkLst>
        <pc:spChg chg="mod">
          <ac:chgData name="Marie Ahlberg" userId="5029f755-04d2-4d74-bbbb-0129ce8e4c75" providerId="ADAL" clId="{F80C0B3E-E041-4DEC-9042-214D9BC9AECB}" dt="2022-05-10T20:25:18.059" v="5185" actId="400"/>
          <ac:spMkLst>
            <pc:docMk/>
            <pc:sldMk cId="2114162211" sldId="359"/>
            <ac:spMk id="10" creationId="{77FD75A5-0E61-44EA-BA8D-1928AED01C33}"/>
          </ac:spMkLst>
        </pc:spChg>
        <pc:spChg chg="add mod">
          <ac:chgData name="Marie Ahlberg" userId="5029f755-04d2-4d74-bbbb-0129ce8e4c75" providerId="ADAL" clId="{F80C0B3E-E041-4DEC-9042-214D9BC9AECB}" dt="2022-05-10T20:29:28.723" v="5253" actId="20577"/>
          <ac:spMkLst>
            <pc:docMk/>
            <pc:sldMk cId="2114162211" sldId="359"/>
            <ac:spMk id="29" creationId="{123E175B-3228-4CCE-A6CC-8544E9722C60}"/>
          </ac:spMkLst>
        </pc:spChg>
        <pc:cxnChg chg="add mod">
          <ac:chgData name="Marie Ahlberg" userId="5029f755-04d2-4d74-bbbb-0129ce8e4c75" providerId="ADAL" clId="{F80C0B3E-E041-4DEC-9042-214D9BC9AECB}" dt="2022-05-10T20:27:09.276" v="5193" actId="1582"/>
          <ac:cxnSpMkLst>
            <pc:docMk/>
            <pc:sldMk cId="2114162211" sldId="359"/>
            <ac:cxnSpMk id="5" creationId="{0B0DA07B-59E5-4BCD-A459-7FE86BB142C4}"/>
          </ac:cxnSpMkLst>
        </pc:cxnChg>
        <pc:cxnChg chg="add mod">
          <ac:chgData name="Marie Ahlberg" userId="5029f755-04d2-4d74-bbbb-0129ce8e4c75" providerId="ADAL" clId="{F80C0B3E-E041-4DEC-9042-214D9BC9AECB}" dt="2022-05-10T20:27:00.332" v="5192" actId="1582"/>
          <ac:cxnSpMkLst>
            <pc:docMk/>
            <pc:sldMk cId="2114162211" sldId="359"/>
            <ac:cxnSpMk id="14" creationId="{979CDDE7-FB40-446C-8DBB-80E31CDFE3BF}"/>
          </ac:cxnSpMkLst>
        </pc:cxnChg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1556667487" sldId="364"/>
        </pc:sldMkLst>
        <pc:spChg chg="mod">
          <ac:chgData name="Marie Ahlberg" userId="5029f755-04d2-4d74-bbbb-0129ce8e4c75" providerId="ADAL" clId="{F80C0B3E-E041-4DEC-9042-214D9BC9AECB}" dt="2022-05-04T03:19:46.629" v="2476" actId="20577"/>
          <ac:spMkLst>
            <pc:docMk/>
            <pc:sldMk cId="1556667487" sldId="364"/>
            <ac:spMk id="11" creationId="{AF064BE7-586A-4721-8DEB-6B34F047CBC4}"/>
          </ac:spMkLst>
        </pc:spChg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2698742559" sldId="366"/>
        </pc:sldMkLst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2852437802" sldId="367"/>
        </pc:sldMkLst>
        <pc:spChg chg="mod">
          <ac:chgData name="Marie Ahlberg" userId="5029f755-04d2-4d74-bbbb-0129ce8e4c75" providerId="ADAL" clId="{F80C0B3E-E041-4DEC-9042-214D9BC9AECB}" dt="2022-05-10T20:39:57.252" v="5312" actId="20577"/>
          <ac:spMkLst>
            <pc:docMk/>
            <pc:sldMk cId="2852437802" sldId="367"/>
            <ac:spMk id="11" creationId="{AF064BE7-586A-4721-8DEB-6B34F047CBC4}"/>
          </ac:spMkLst>
        </pc:spChg>
      </pc:sldChg>
      <pc:sldChg chg="addSp delSp modSp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697840297" sldId="368"/>
        </pc:sldMkLst>
        <pc:spChg chg="add del mod">
          <ac:chgData name="Marie Ahlberg" userId="5029f755-04d2-4d74-bbbb-0129ce8e4c75" providerId="ADAL" clId="{F80C0B3E-E041-4DEC-9042-214D9BC9AECB}" dt="2022-05-13T10:23:34.932" v="8264" actId="478"/>
          <ac:spMkLst>
            <pc:docMk/>
            <pc:sldMk cId="1697840297" sldId="368"/>
            <ac:spMk id="5" creationId="{E633F317-362D-491E-A121-942E9819EA5B}"/>
          </ac:spMkLst>
        </pc:spChg>
        <pc:picChg chg="add del mod">
          <ac:chgData name="Marie Ahlberg" userId="5029f755-04d2-4d74-bbbb-0129ce8e4c75" providerId="ADAL" clId="{F80C0B3E-E041-4DEC-9042-214D9BC9AECB}" dt="2022-05-13T10:23:34.932" v="8264" actId="478"/>
          <ac:picMkLst>
            <pc:docMk/>
            <pc:sldMk cId="1697840297" sldId="368"/>
            <ac:picMk id="4" creationId="{089796B1-EA26-4368-9F27-D970B80E79E9}"/>
          </ac:picMkLst>
        </pc:picChg>
      </pc:sldChg>
      <pc:sldChg chg="addSp delSp modSp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005529127" sldId="384"/>
        </pc:sldMkLst>
        <pc:spChg chg="add mod">
          <ac:chgData name="Marie Ahlberg" userId="5029f755-04d2-4d74-bbbb-0129ce8e4c75" providerId="ADAL" clId="{F80C0B3E-E041-4DEC-9042-214D9BC9AECB}" dt="2022-05-10T20:30:15.258" v="5260" actId="1076"/>
          <ac:spMkLst>
            <pc:docMk/>
            <pc:sldMk cId="2005529127" sldId="384"/>
            <ac:spMk id="7" creationId="{F6E90AB3-5886-40FD-914E-A6DB5ACC1939}"/>
          </ac:spMkLst>
        </pc:spChg>
        <pc:spChg chg="del">
          <ac:chgData name="Marie Ahlberg" userId="5029f755-04d2-4d74-bbbb-0129ce8e4c75" providerId="ADAL" clId="{F80C0B3E-E041-4DEC-9042-214D9BC9AECB}" dt="2022-05-10T20:30:06.835" v="5258" actId="478"/>
          <ac:spMkLst>
            <pc:docMk/>
            <pc:sldMk cId="2005529127" sldId="384"/>
            <ac:spMk id="8" creationId="{15A0737C-DEE9-4766-A815-EA1C2B210BC3}"/>
          </ac:spMkLst>
        </pc:spChg>
      </pc:sldChg>
      <pc:sldChg chg="addSp delSp modSp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486120651" sldId="385"/>
        </pc:sldMkLst>
        <pc:spChg chg="del mod">
          <ac:chgData name="Marie Ahlberg" userId="5029f755-04d2-4d74-bbbb-0129ce8e4c75" providerId="ADAL" clId="{F80C0B3E-E041-4DEC-9042-214D9BC9AECB}" dt="2022-05-10T20:44:23.284" v="5316" actId="478"/>
          <ac:spMkLst>
            <pc:docMk/>
            <pc:sldMk cId="2486120651" sldId="385"/>
            <ac:spMk id="3" creationId="{0BCB25DE-63FB-40FA-9691-E0CEDC584D00}"/>
          </ac:spMkLst>
        </pc:spChg>
        <pc:spChg chg="del mod">
          <ac:chgData name="Marie Ahlberg" userId="5029f755-04d2-4d74-bbbb-0129ce8e4c75" providerId="ADAL" clId="{F80C0B3E-E041-4DEC-9042-214D9BC9AECB}" dt="2022-05-10T20:29:56.866" v="5255" actId="478"/>
          <ac:spMkLst>
            <pc:docMk/>
            <pc:sldMk cId="2486120651" sldId="385"/>
            <ac:spMk id="5" creationId="{DA79ECBF-6894-4ACC-BCD1-9517CA2509D9}"/>
          </ac:spMkLst>
        </pc:spChg>
        <pc:spChg chg="add mod">
          <ac:chgData name="Marie Ahlberg" userId="5029f755-04d2-4d74-bbbb-0129ce8e4c75" providerId="ADAL" clId="{F80C0B3E-E041-4DEC-9042-214D9BC9AECB}" dt="2022-05-10T20:30:01.820" v="5257" actId="1076"/>
          <ac:spMkLst>
            <pc:docMk/>
            <pc:sldMk cId="2486120651" sldId="385"/>
            <ac:spMk id="6" creationId="{26F12116-C7EE-44FE-A0B7-3D3687BD8FAD}"/>
          </ac:spMkLst>
        </pc:spChg>
        <pc:spChg chg="add del mod">
          <ac:chgData name="Marie Ahlberg" userId="5029f755-04d2-4d74-bbbb-0129ce8e4c75" providerId="ADAL" clId="{F80C0B3E-E041-4DEC-9042-214D9BC9AECB}" dt="2022-05-10T20:44:26.104" v="5317"/>
          <ac:spMkLst>
            <pc:docMk/>
            <pc:sldMk cId="2486120651" sldId="385"/>
            <ac:spMk id="7" creationId="{F84E4558-8DCF-4A0B-AFF7-0B0BB9563C7B}"/>
          </ac:spMkLst>
        </pc:spChg>
        <pc:spChg chg="add mod">
          <ac:chgData name="Marie Ahlberg" userId="5029f755-04d2-4d74-bbbb-0129ce8e4c75" providerId="ADAL" clId="{F80C0B3E-E041-4DEC-9042-214D9BC9AECB}" dt="2022-05-10T20:46:33.839" v="5326" actId="20577"/>
          <ac:spMkLst>
            <pc:docMk/>
            <pc:sldMk cId="2486120651" sldId="385"/>
            <ac:spMk id="8" creationId="{4B9EE8B9-5DC7-4FE3-98DE-23BD8BD8AD11}"/>
          </ac:spMkLst>
        </pc:spChg>
      </pc:sldChg>
      <pc:sldChg chg="modSp del mod">
        <pc:chgData name="Marie Ahlberg" userId="5029f755-04d2-4d74-bbbb-0129ce8e4c75" providerId="ADAL" clId="{F80C0B3E-E041-4DEC-9042-214D9BC9AECB}" dt="2022-05-13T11:46:19.204" v="10602" actId="47"/>
        <pc:sldMkLst>
          <pc:docMk/>
          <pc:sldMk cId="3136154539" sldId="388"/>
        </pc:sldMkLst>
        <pc:spChg chg="mod">
          <ac:chgData name="Marie Ahlberg" userId="5029f755-04d2-4d74-bbbb-0129ce8e4c75" providerId="ADAL" clId="{F80C0B3E-E041-4DEC-9042-214D9BC9AECB}" dt="2022-05-04T04:03:15.204" v="3710" actId="20577"/>
          <ac:spMkLst>
            <pc:docMk/>
            <pc:sldMk cId="3136154539" sldId="388"/>
            <ac:spMk id="3" creationId="{1856E802-F036-41B4-9187-111316C7B26A}"/>
          </ac:spMkLst>
        </pc:spChg>
      </pc:sldChg>
      <pc:sldChg chg="del addCm modNotesTx">
        <pc:chgData name="Marie Ahlberg" userId="5029f755-04d2-4d74-bbbb-0129ce8e4c75" providerId="ADAL" clId="{F80C0B3E-E041-4DEC-9042-214D9BC9AECB}" dt="2022-05-04T03:44:01.426" v="3549" actId="47"/>
        <pc:sldMkLst>
          <pc:docMk/>
          <pc:sldMk cId="3134679705" sldId="390"/>
        </pc:sldMkLst>
      </pc:sldChg>
      <pc:sldChg chg="modSp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135505971" sldId="391"/>
        </pc:sldMkLst>
        <pc:spChg chg="mod">
          <ac:chgData name="Marie Ahlberg" userId="5029f755-04d2-4d74-bbbb-0129ce8e4c75" providerId="ADAL" clId="{F80C0B3E-E041-4DEC-9042-214D9BC9AECB}" dt="2022-05-10T21:43:40.866" v="6180" actId="5793"/>
          <ac:spMkLst>
            <pc:docMk/>
            <pc:sldMk cId="2135505971" sldId="391"/>
            <ac:spMk id="3" creationId="{79ED9C2E-588A-44D4-AA8C-B1F9A591B2BA}"/>
          </ac:spMkLst>
        </pc:spChg>
      </pc:sldChg>
      <pc:sldChg chg="del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457414991" sldId="395"/>
        </pc:sldMkLst>
      </pc:sldChg>
      <pc:sldChg chg="del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4020470265" sldId="397"/>
        </pc:sldMkLst>
      </pc:sldChg>
      <pc:sldChg chg="del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3603218879" sldId="398"/>
        </pc:sldMkLst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167809012" sldId="399"/>
        </pc:sldMkLst>
        <pc:spChg chg="mod">
          <ac:chgData name="Marie Ahlberg" userId="5029f755-04d2-4d74-bbbb-0129ce8e4c75" providerId="ADAL" clId="{F80C0B3E-E041-4DEC-9042-214D9BC9AECB}" dt="2022-05-10T21:23:37.928" v="5590" actId="20577"/>
          <ac:spMkLst>
            <pc:docMk/>
            <pc:sldMk cId="2167809012" sldId="399"/>
            <ac:spMk id="2" creationId="{ECE6592D-4C31-40FF-9190-29D459D8EEA4}"/>
          </ac:spMkLst>
        </pc:spChg>
        <pc:spChg chg="mod">
          <ac:chgData name="Marie Ahlberg" userId="5029f755-04d2-4d74-bbbb-0129ce8e4c75" providerId="ADAL" clId="{F80C0B3E-E041-4DEC-9042-214D9BC9AECB}" dt="2022-05-10T21:24:05.652" v="5627" actId="14100"/>
          <ac:spMkLst>
            <pc:docMk/>
            <pc:sldMk cId="2167809012" sldId="399"/>
            <ac:spMk id="7" creationId="{EE766005-9891-4F5F-97D8-F740F1446C71}"/>
          </ac:spMkLst>
        </pc:spChg>
      </pc:sldChg>
      <pc:sldChg chg="addSp delSp modSp del mod addCm del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2485230669" sldId="402"/>
        </pc:sldMkLst>
        <pc:spChg chg="add del mod">
          <ac:chgData name="Marie Ahlberg" userId="5029f755-04d2-4d74-bbbb-0129ce8e4c75" providerId="ADAL" clId="{F80C0B3E-E041-4DEC-9042-214D9BC9AECB}" dt="2022-05-13T10:22:46.341" v="8259" actId="931"/>
          <ac:spMkLst>
            <pc:docMk/>
            <pc:sldMk cId="2485230669" sldId="402"/>
            <ac:spMk id="6" creationId="{B8449F32-5148-4980-A28B-497ABB95BAA9}"/>
          </ac:spMkLst>
        </pc:spChg>
        <pc:spChg chg="mod">
          <ac:chgData name="Marie Ahlberg" userId="5029f755-04d2-4d74-bbbb-0129ce8e4c75" providerId="ADAL" clId="{F80C0B3E-E041-4DEC-9042-214D9BC9AECB}" dt="2022-05-13T08:56:42.807" v="7018" actId="20577"/>
          <ac:spMkLst>
            <pc:docMk/>
            <pc:sldMk cId="2485230669" sldId="402"/>
            <ac:spMk id="9" creationId="{DA644C3E-8746-4E28-B087-C6A4E9500A57}"/>
          </ac:spMkLst>
        </pc:spChg>
        <pc:picChg chg="add del mod">
          <ac:chgData name="Marie Ahlberg" userId="5029f755-04d2-4d74-bbbb-0129ce8e4c75" providerId="ADAL" clId="{F80C0B3E-E041-4DEC-9042-214D9BC9AECB}" dt="2022-05-13T10:19:21.846" v="8254" actId="931"/>
          <ac:picMkLst>
            <pc:docMk/>
            <pc:sldMk cId="2485230669" sldId="402"/>
            <ac:picMk id="3" creationId="{83ADFCCF-0432-4912-8F2E-914C4F9A45F6}"/>
          </ac:picMkLst>
        </pc:picChg>
        <pc:picChg chg="add del mod">
          <ac:chgData name="Marie Ahlberg" userId="5029f755-04d2-4d74-bbbb-0129ce8e4c75" providerId="ADAL" clId="{F80C0B3E-E041-4DEC-9042-214D9BC9AECB}" dt="2022-05-13T10:22:46.341" v="8259" actId="931"/>
          <ac:picMkLst>
            <pc:docMk/>
            <pc:sldMk cId="2485230669" sldId="402"/>
            <ac:picMk id="5" creationId="{79E0CC30-5C81-4348-B9D4-532511A1FDCF}"/>
          </ac:picMkLst>
        </pc:picChg>
      </pc:sldChg>
      <pc:sldChg chg="addSp modSp del mod ord modClrScheme addCm modCm chgLayout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762827306" sldId="403"/>
        </pc:sldMkLst>
        <pc:spChg chg="mod">
          <ac:chgData name="Marie Ahlberg" userId="5029f755-04d2-4d74-bbbb-0129ce8e4c75" providerId="ADAL" clId="{F80C0B3E-E041-4DEC-9042-214D9BC9AECB}" dt="2022-05-13T10:57:56.703" v="10252" actId="26606"/>
          <ac:spMkLst>
            <pc:docMk/>
            <pc:sldMk cId="1762827306" sldId="403"/>
            <ac:spMk id="8" creationId="{92FCA37B-7289-4CB0-A657-B1D0658155AD}"/>
          </ac:spMkLst>
        </pc:spChg>
        <pc:spChg chg="mod">
          <ac:chgData name="Marie Ahlberg" userId="5029f755-04d2-4d74-bbbb-0129ce8e4c75" providerId="ADAL" clId="{F80C0B3E-E041-4DEC-9042-214D9BC9AECB}" dt="2022-05-13T10:57:56.703" v="10252" actId="26606"/>
          <ac:spMkLst>
            <pc:docMk/>
            <pc:sldMk cId="1762827306" sldId="403"/>
            <ac:spMk id="9" creationId="{DA644C3E-8746-4E28-B087-C6A4E9500A57}"/>
          </ac:spMkLst>
        </pc:spChg>
        <pc:spChg chg="add mod">
          <ac:chgData name="Marie Ahlberg" userId="5029f755-04d2-4d74-bbbb-0129ce8e4c75" providerId="ADAL" clId="{F80C0B3E-E041-4DEC-9042-214D9BC9AECB}" dt="2022-05-13T10:57:56.703" v="10252" actId="26606"/>
          <ac:spMkLst>
            <pc:docMk/>
            <pc:sldMk cId="1762827306" sldId="403"/>
            <ac:spMk id="14" creationId="{AF6CE06E-17DC-8656-1A0A-83E18D313CFE}"/>
          </ac:spMkLst>
        </pc:spChg>
        <pc:spChg chg="add mod">
          <ac:chgData name="Marie Ahlberg" userId="5029f755-04d2-4d74-bbbb-0129ce8e4c75" providerId="ADAL" clId="{F80C0B3E-E041-4DEC-9042-214D9BC9AECB}" dt="2022-05-13T10:57:56.703" v="10252" actId="26606"/>
          <ac:spMkLst>
            <pc:docMk/>
            <pc:sldMk cId="1762827306" sldId="403"/>
            <ac:spMk id="16" creationId="{DF4D0E23-FC66-1FC8-A22A-AEEEFAA018EB}"/>
          </ac:spMkLst>
        </pc:spChg>
        <pc:picChg chg="add mod">
          <ac:chgData name="Marie Ahlberg" userId="5029f755-04d2-4d74-bbbb-0129ce8e4c75" providerId="ADAL" clId="{F80C0B3E-E041-4DEC-9042-214D9BC9AECB}" dt="2022-05-13T10:57:56.703" v="10252" actId="26606"/>
          <ac:picMkLst>
            <pc:docMk/>
            <pc:sldMk cId="1762827306" sldId="403"/>
            <ac:picMk id="4" creationId="{C3F15A53-09DB-4D2F-BDA0-318A89E98FF5}"/>
          </ac:picMkLst>
        </pc:picChg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236396816" sldId="404"/>
        </pc:sldMkLst>
        <pc:spChg chg="mod">
          <ac:chgData name="Marie Ahlberg" userId="5029f755-04d2-4d74-bbbb-0129ce8e4c75" providerId="ADAL" clId="{F80C0B3E-E041-4DEC-9042-214D9BC9AECB}" dt="2022-05-10T20:33:23.475" v="5296" actId="20577"/>
          <ac:spMkLst>
            <pc:docMk/>
            <pc:sldMk cId="1236396816" sldId="404"/>
            <ac:spMk id="11" creationId="{AF064BE7-586A-4721-8DEB-6B34F047CBC4}"/>
          </ac:spMkLst>
        </pc:spChg>
      </pc:sldChg>
      <pc:sldChg chg="addCm modCm">
        <pc:chgData name="Marie Ahlberg" userId="5029f755-04d2-4d74-bbbb-0129ce8e4c75" providerId="ADAL" clId="{F80C0B3E-E041-4DEC-9042-214D9BC9AECB}" dt="2022-05-02T05:49:10.795" v="409"/>
        <pc:sldMkLst>
          <pc:docMk/>
          <pc:sldMk cId="3417924500" sldId="406"/>
        </pc:sldMkLst>
      </pc:sldChg>
      <pc:sldChg chg="addSp delSp 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4176172267" sldId="410"/>
        </pc:sldMkLst>
        <pc:spChg chg="add del mod">
          <ac:chgData name="Marie Ahlberg" userId="5029f755-04d2-4d74-bbbb-0129ce8e4c75" providerId="ADAL" clId="{F80C0B3E-E041-4DEC-9042-214D9BC9AECB}" dt="2022-05-10T21:06:33.742" v="5411"/>
          <ac:spMkLst>
            <pc:docMk/>
            <pc:sldMk cId="4176172267" sldId="410"/>
            <ac:spMk id="5" creationId="{F37B936F-253A-4553-B740-EF1FCE235FAB}"/>
          </ac:spMkLst>
        </pc:spChg>
        <pc:spChg chg="mod">
          <ac:chgData name="Marie Ahlberg" userId="5029f755-04d2-4d74-bbbb-0129ce8e4c75" providerId="ADAL" clId="{F80C0B3E-E041-4DEC-9042-214D9BC9AECB}" dt="2022-05-10T21:07:36.790" v="5436"/>
          <ac:spMkLst>
            <pc:docMk/>
            <pc:sldMk cId="4176172267" sldId="410"/>
            <ac:spMk id="20" creationId="{7DC1989C-9793-4B0F-8B3C-387025F6DD3B}"/>
          </ac:spMkLst>
        </pc:spChg>
      </pc:sldChg>
      <pc:sldChg chg="addSp delSp modSp del mod modClrScheme addCm delCm modCm chgLayout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396788396" sldId="411"/>
        </pc:sldMkLst>
        <pc:spChg chg="mod">
          <ac:chgData name="Marie Ahlberg" userId="5029f755-04d2-4d74-bbbb-0129ce8e4c75" providerId="ADAL" clId="{F80C0B3E-E041-4DEC-9042-214D9BC9AECB}" dt="2022-05-13T10:33:22.288" v="8588" actId="26606"/>
          <ac:spMkLst>
            <pc:docMk/>
            <pc:sldMk cId="2396788396" sldId="411"/>
            <ac:spMk id="2" creationId="{9F511512-083B-4B15-BDC2-92B58B92D72D}"/>
          </ac:spMkLst>
        </pc:spChg>
        <pc:spChg chg="add del mod">
          <ac:chgData name="Marie Ahlberg" userId="5029f755-04d2-4d74-bbbb-0129ce8e4c75" providerId="ADAL" clId="{F80C0B3E-E041-4DEC-9042-214D9BC9AECB}" dt="2022-05-06T15:00:27.798" v="4642"/>
          <ac:spMkLst>
            <pc:docMk/>
            <pc:sldMk cId="2396788396" sldId="411"/>
            <ac:spMk id="4" creationId="{255D5BED-04AE-42B1-A19A-6709EE1C0D36}"/>
          </ac:spMkLst>
        </pc:spChg>
        <pc:spChg chg="add del mod">
          <ac:chgData name="Marie Ahlberg" userId="5029f755-04d2-4d74-bbbb-0129ce8e4c75" providerId="ADAL" clId="{F80C0B3E-E041-4DEC-9042-214D9BC9AECB}" dt="2022-05-13T10:32:55.917" v="8581" actId="478"/>
          <ac:spMkLst>
            <pc:docMk/>
            <pc:sldMk cId="2396788396" sldId="411"/>
            <ac:spMk id="9" creationId="{09401D2E-BCB4-4C4D-82C1-248017E0FEA9}"/>
          </ac:spMkLst>
        </pc:spChg>
        <pc:spChg chg="mod">
          <ac:chgData name="Marie Ahlberg" userId="5029f755-04d2-4d74-bbbb-0129ce8e4c75" providerId="ADAL" clId="{F80C0B3E-E041-4DEC-9042-214D9BC9AECB}" dt="2022-05-13T10:33:22.288" v="8588" actId="26606"/>
          <ac:spMkLst>
            <pc:docMk/>
            <pc:sldMk cId="2396788396" sldId="411"/>
            <ac:spMk id="20" creationId="{7DC1989C-9793-4B0F-8B3C-387025F6DD3B}"/>
          </ac:spMkLst>
        </pc:spChg>
        <pc:spChg chg="add mod">
          <ac:chgData name="Marie Ahlberg" userId="5029f755-04d2-4d74-bbbb-0129ce8e4c75" providerId="ADAL" clId="{F80C0B3E-E041-4DEC-9042-214D9BC9AECB}" dt="2022-05-13T10:33:22.288" v="8588" actId="26606"/>
          <ac:spMkLst>
            <pc:docMk/>
            <pc:sldMk cId="2396788396" sldId="411"/>
            <ac:spMk id="25" creationId="{74EAA419-0DC3-8097-2501-AE9D2328877A}"/>
          </ac:spMkLst>
        </pc:spChg>
        <pc:spChg chg="add mod">
          <ac:chgData name="Marie Ahlberg" userId="5029f755-04d2-4d74-bbbb-0129ce8e4c75" providerId="ADAL" clId="{F80C0B3E-E041-4DEC-9042-214D9BC9AECB}" dt="2022-05-13T10:33:22.288" v="8588" actId="26606"/>
          <ac:spMkLst>
            <pc:docMk/>
            <pc:sldMk cId="2396788396" sldId="411"/>
            <ac:spMk id="27" creationId="{CA847A63-293F-1594-02C3-147A5F0F3921}"/>
          </ac:spMkLst>
        </pc:spChg>
        <pc:picChg chg="add del mod">
          <ac:chgData name="Marie Ahlberg" userId="5029f755-04d2-4d74-bbbb-0129ce8e4c75" providerId="ADAL" clId="{F80C0B3E-E041-4DEC-9042-214D9BC9AECB}" dt="2022-05-13T10:31:58.475" v="8576" actId="478"/>
          <ac:picMkLst>
            <pc:docMk/>
            <pc:sldMk cId="2396788396" sldId="411"/>
            <ac:picMk id="4" creationId="{0F3A59C9-C4EC-49EB-A5CA-1EC86428FD3D}"/>
          </ac:picMkLst>
        </pc:picChg>
        <pc:picChg chg="add del mod">
          <ac:chgData name="Marie Ahlberg" userId="5029f755-04d2-4d74-bbbb-0129ce8e4c75" providerId="ADAL" clId="{F80C0B3E-E041-4DEC-9042-214D9BC9AECB}" dt="2022-05-13T10:32:54.015" v="8580" actId="478"/>
          <ac:picMkLst>
            <pc:docMk/>
            <pc:sldMk cId="2396788396" sldId="411"/>
            <ac:picMk id="5" creationId="{B36E56DF-D373-431A-A6DD-927B5113B8E0}"/>
          </ac:picMkLst>
        </pc:picChg>
        <pc:picChg chg="add del">
          <ac:chgData name="Marie Ahlberg" userId="5029f755-04d2-4d74-bbbb-0129ce8e4c75" providerId="ADAL" clId="{F80C0B3E-E041-4DEC-9042-214D9BC9AECB}" dt="2022-05-13T10:32:49.117" v="8579" actId="478"/>
          <ac:picMkLst>
            <pc:docMk/>
            <pc:sldMk cId="2396788396" sldId="411"/>
            <ac:picMk id="7" creationId="{12EA6E30-9B32-4FB1-B3BC-0C976E627366}"/>
          </ac:picMkLst>
        </pc:picChg>
        <pc:picChg chg="del">
          <ac:chgData name="Marie Ahlberg" userId="5029f755-04d2-4d74-bbbb-0129ce8e4c75" providerId="ADAL" clId="{F80C0B3E-E041-4DEC-9042-214D9BC9AECB}" dt="2022-05-06T15:00:24.280" v="4641" actId="478"/>
          <ac:picMkLst>
            <pc:docMk/>
            <pc:sldMk cId="2396788396" sldId="411"/>
            <ac:picMk id="8" creationId="{01C7312F-FF10-439C-8810-D742B38843FE}"/>
          </ac:picMkLst>
        </pc:picChg>
        <pc:picChg chg="add mod ord">
          <ac:chgData name="Marie Ahlberg" userId="5029f755-04d2-4d74-bbbb-0129ce8e4c75" providerId="ADAL" clId="{F80C0B3E-E041-4DEC-9042-214D9BC9AECB}" dt="2022-05-13T10:34:24.192" v="8850" actId="962"/>
          <ac:picMkLst>
            <pc:docMk/>
            <pc:sldMk cId="2396788396" sldId="411"/>
            <ac:picMk id="10" creationId="{72576965-42B4-477F-A462-D111E4EF2609}"/>
          </ac:picMkLst>
        </pc:picChg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2618897641" sldId="412"/>
        </pc:sldMkLst>
        <pc:spChg chg="mod">
          <ac:chgData name="Marie Ahlberg" userId="5029f755-04d2-4d74-bbbb-0129ce8e4c75" providerId="ADAL" clId="{F80C0B3E-E041-4DEC-9042-214D9BC9AECB}" dt="2022-05-10T21:05:18.170" v="5407"/>
          <ac:spMkLst>
            <pc:docMk/>
            <pc:sldMk cId="2618897641" sldId="412"/>
            <ac:spMk id="3" creationId="{9AD276B4-DB67-4061-82C7-1955DF86EBEE}"/>
          </ac:spMkLst>
        </pc:spChg>
      </pc:sldChg>
      <pc:sldChg chg="modSp mod modShow addCm modCm modNotesTx">
        <pc:chgData name="Marie Ahlberg" userId="5029f755-04d2-4d74-bbbb-0129ce8e4c75" providerId="ADAL" clId="{F80C0B3E-E041-4DEC-9042-214D9BC9AECB}" dt="2022-05-04T09:03:21.408" v="3824" actId="1589"/>
        <pc:sldMkLst>
          <pc:docMk/>
          <pc:sldMk cId="115748772" sldId="413"/>
        </pc:sldMkLst>
        <pc:spChg chg="mod">
          <ac:chgData name="Marie Ahlberg" userId="5029f755-04d2-4d74-bbbb-0129ce8e4c75" providerId="ADAL" clId="{F80C0B3E-E041-4DEC-9042-214D9BC9AECB}" dt="2022-05-03T09:17:04.707" v="543" actId="20577"/>
          <ac:spMkLst>
            <pc:docMk/>
            <pc:sldMk cId="115748772" sldId="413"/>
            <ac:spMk id="20" creationId="{7DC1989C-9793-4B0F-8B3C-387025F6DD3B}"/>
          </ac:spMkLst>
        </pc:spChg>
      </pc:sldChg>
      <pc:sldChg chg="modSp del mod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546297550" sldId="414"/>
        </pc:sldMkLst>
        <pc:spChg chg="mod">
          <ac:chgData name="Marie Ahlberg" userId="5029f755-04d2-4d74-bbbb-0129ce8e4c75" providerId="ADAL" clId="{F80C0B3E-E041-4DEC-9042-214D9BC9AECB}" dt="2022-05-10T22:01:13.393" v="6734" actId="20577"/>
          <ac:spMkLst>
            <pc:docMk/>
            <pc:sldMk cId="1546297550" sldId="414"/>
            <ac:spMk id="7" creationId="{B1DDE934-ED22-48EC-A13F-340130EA5C2A}"/>
          </ac:spMkLst>
        </pc:spChg>
      </pc:sldChg>
      <pc:sldChg chg="del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4147694616" sldId="415"/>
        </pc:sldMkLst>
      </pc:sldChg>
      <pc:sldChg chg="modSp del mod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2764094629" sldId="416"/>
        </pc:sldMkLst>
        <pc:spChg chg="mod">
          <ac:chgData name="Marie Ahlberg" userId="5029f755-04d2-4d74-bbbb-0129ce8e4c75" providerId="ADAL" clId="{F80C0B3E-E041-4DEC-9042-214D9BC9AECB}" dt="2022-05-10T21:02:20.649" v="5402" actId="20577"/>
          <ac:spMkLst>
            <pc:docMk/>
            <pc:sldMk cId="2764094629" sldId="416"/>
            <ac:spMk id="2" creationId="{AD7DB3F7-D09B-40E2-BC06-AB5C11E52F97}"/>
          </ac:spMkLst>
        </pc:spChg>
        <pc:spChg chg="mod">
          <ac:chgData name="Marie Ahlberg" userId="5029f755-04d2-4d74-bbbb-0129ce8e4c75" providerId="ADAL" clId="{F80C0B3E-E041-4DEC-9042-214D9BC9AECB}" dt="2022-05-10T21:01:41.661" v="5360"/>
          <ac:spMkLst>
            <pc:docMk/>
            <pc:sldMk cId="2764094629" sldId="416"/>
            <ac:spMk id="3" creationId="{9AD276B4-DB67-4061-82C7-1955DF86EBEE}"/>
          </ac:spMkLst>
        </pc:spChg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973898161" sldId="417"/>
        </pc:sldMkLst>
      </pc:sldChg>
      <pc:sldChg chg="addCm delCm modCm">
        <pc:chgData name="Marie Ahlberg" userId="5029f755-04d2-4d74-bbbb-0129ce8e4c75" providerId="ADAL" clId="{F80C0B3E-E041-4DEC-9042-214D9BC9AECB}" dt="2022-05-04T03:13:17.081" v="2384" actId="1592"/>
        <pc:sldMkLst>
          <pc:docMk/>
          <pc:sldMk cId="215384682" sldId="418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829095021" sldId="419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4208828243" sldId="420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033289403" sldId="421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2954892885" sldId="422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49243350" sldId="423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2237486775" sldId="424"/>
        </pc:sldMkLst>
      </pc:sldChg>
      <pc:sldChg chg="modSp add del mod or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3726048231" sldId="425"/>
        </pc:sldMkLst>
        <pc:spChg chg="mod">
          <ac:chgData name="Marie Ahlberg" userId="5029f755-04d2-4d74-bbbb-0129ce8e4c75" providerId="ADAL" clId="{F80C0B3E-E041-4DEC-9042-214D9BC9AECB}" dt="2022-05-03T09:15:39.679" v="517"/>
          <ac:spMkLst>
            <pc:docMk/>
            <pc:sldMk cId="3726048231" sldId="425"/>
            <ac:spMk id="2" creationId="{9F511512-083B-4B15-BDC2-92B58B92D72D}"/>
          </ac:spMkLst>
        </pc:spChg>
        <pc:spChg chg="mod">
          <ac:chgData name="Marie Ahlberg" userId="5029f755-04d2-4d74-bbbb-0129ce8e4c75" providerId="ADAL" clId="{F80C0B3E-E041-4DEC-9042-214D9BC9AECB}" dt="2022-05-03T09:23:49.165" v="939" actId="255"/>
          <ac:spMkLst>
            <pc:docMk/>
            <pc:sldMk cId="3726048231" sldId="425"/>
            <ac:spMk id="20" creationId="{7DC1989C-9793-4B0F-8B3C-387025F6DD3B}"/>
          </ac:spMkLst>
        </pc:spChg>
      </pc:sldChg>
      <pc:sldChg chg="modSp add del mod or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3214616564" sldId="426"/>
        </pc:sldMkLst>
        <pc:spChg chg="mod">
          <ac:chgData name="Marie Ahlberg" userId="5029f755-04d2-4d74-bbbb-0129ce8e4c75" providerId="ADAL" clId="{F80C0B3E-E041-4DEC-9042-214D9BC9AECB}" dt="2022-05-03T09:15:16.195" v="516" actId="20577"/>
          <ac:spMkLst>
            <pc:docMk/>
            <pc:sldMk cId="3214616564" sldId="426"/>
            <ac:spMk id="2" creationId="{9F511512-083B-4B15-BDC2-92B58B92D72D}"/>
          </ac:spMkLst>
        </pc:spChg>
        <pc:spChg chg="mod">
          <ac:chgData name="Marie Ahlberg" userId="5029f755-04d2-4d74-bbbb-0129ce8e4c75" providerId="ADAL" clId="{F80C0B3E-E041-4DEC-9042-214D9BC9AECB}" dt="2022-05-10T20:57:05.638" v="5331"/>
          <ac:spMkLst>
            <pc:docMk/>
            <pc:sldMk cId="3214616564" sldId="426"/>
            <ac:spMk id="20" creationId="{7DC1989C-9793-4B0F-8B3C-387025F6DD3B}"/>
          </ac:spMkLst>
        </pc:spChg>
      </pc:sldChg>
      <pc:sldChg chg="modSp del mod">
        <pc:chgData name="Marie Ahlberg" userId="5029f755-04d2-4d74-bbbb-0129ce8e4c75" providerId="ADAL" clId="{F80C0B3E-E041-4DEC-9042-214D9BC9AECB}" dt="2022-05-04T04:10:04.763" v="3711" actId="47"/>
        <pc:sldMkLst>
          <pc:docMk/>
          <pc:sldMk cId="2143567863" sldId="434"/>
        </pc:sldMkLst>
        <pc:spChg chg="mod">
          <ac:chgData name="Marie Ahlberg" userId="5029f755-04d2-4d74-bbbb-0129ce8e4c75" providerId="ADAL" clId="{F80C0B3E-E041-4DEC-9042-214D9BC9AECB}" dt="2022-05-03T10:59:22.369" v="2158" actId="20577"/>
          <ac:spMkLst>
            <pc:docMk/>
            <pc:sldMk cId="2143567863" sldId="434"/>
            <ac:spMk id="3" creationId="{FFA6A8C5-4AB9-4E65-8F7D-A2ACE03CA2AC}"/>
          </ac:spMkLst>
        </pc:spChg>
      </pc:sldChg>
      <pc:sldChg chg="addSp delSp modSp add del mod modNotesTx">
        <pc:chgData name="Marie Ahlberg" userId="5029f755-04d2-4d74-bbbb-0129ce8e4c75" providerId="ADAL" clId="{F80C0B3E-E041-4DEC-9042-214D9BC9AECB}" dt="2022-05-06T13:16:15.525" v="3855" actId="47"/>
        <pc:sldMkLst>
          <pc:docMk/>
          <pc:sldMk cId="208586461" sldId="435"/>
        </pc:sldMkLst>
        <pc:spChg chg="add mod">
          <ac:chgData name="Marie Ahlberg" userId="5029f755-04d2-4d74-bbbb-0129ce8e4c75" providerId="ADAL" clId="{F80C0B3E-E041-4DEC-9042-214D9BC9AECB}" dt="2022-05-06T13:14:43.866" v="3829" actId="478"/>
          <ac:spMkLst>
            <pc:docMk/>
            <pc:sldMk cId="208586461" sldId="435"/>
            <ac:spMk id="3" creationId="{34C43DCD-0491-46F0-BB26-7560FAA1FFFC}"/>
          </ac:spMkLst>
        </pc:spChg>
        <pc:spChg chg="del mod">
          <ac:chgData name="Marie Ahlberg" userId="5029f755-04d2-4d74-bbbb-0129ce8e4c75" providerId="ADAL" clId="{F80C0B3E-E041-4DEC-9042-214D9BC9AECB}" dt="2022-05-06T13:14:43.866" v="3829" actId="478"/>
          <ac:spMkLst>
            <pc:docMk/>
            <pc:sldMk cId="208586461" sldId="435"/>
            <ac:spMk id="9" creationId="{2B6844CE-3486-40A0-996A-4ABCCAA5278F}"/>
          </ac:spMkLst>
        </pc:spChg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1119248849" sldId="447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1969622159" sldId="448"/>
        </pc:sldMkLst>
      </pc:sldChg>
      <pc:sldChg chg="modSp del mod">
        <pc:chgData name="Marie Ahlberg" userId="5029f755-04d2-4d74-bbbb-0129ce8e4c75" providerId="ADAL" clId="{F80C0B3E-E041-4DEC-9042-214D9BC9AECB}" dt="2022-05-13T11:46:19.204" v="10602" actId="47"/>
        <pc:sldMkLst>
          <pc:docMk/>
          <pc:sldMk cId="2951002683" sldId="449"/>
        </pc:sldMkLst>
        <pc:spChg chg="mod">
          <ac:chgData name="Marie Ahlberg" userId="5029f755-04d2-4d74-bbbb-0129ce8e4c75" providerId="ADAL" clId="{F80C0B3E-E041-4DEC-9042-214D9BC9AECB}" dt="2022-05-10T22:10:53.729" v="6908" actId="20577"/>
          <ac:spMkLst>
            <pc:docMk/>
            <pc:sldMk cId="2951002683" sldId="449"/>
            <ac:spMk id="2" creationId="{B24BBED6-2107-43CC-87AB-C4EC0F4D9A57}"/>
          </ac:spMkLst>
        </pc:spChg>
      </pc:sldChg>
      <pc:sldChg chg="modSp add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42002691" sldId="452"/>
        </pc:sldMkLst>
        <pc:spChg chg="mod">
          <ac:chgData name="Marie Ahlberg" userId="5029f755-04d2-4d74-bbbb-0129ce8e4c75" providerId="ADAL" clId="{F80C0B3E-E041-4DEC-9042-214D9BC9AECB}" dt="2022-05-06T13:15:16.506" v="3832" actId="20577"/>
          <ac:spMkLst>
            <pc:docMk/>
            <pc:sldMk cId="142002691" sldId="452"/>
            <ac:spMk id="9" creationId="{2B6844CE-3486-40A0-996A-4ABCCAA5278F}"/>
          </ac:spMkLst>
        </pc:spChg>
      </pc:sldChg>
      <pc:sldChg chg="modSp del mod or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614372771" sldId="477"/>
        </pc:sldMkLst>
        <pc:spChg chg="mod">
          <ac:chgData name="Marie Ahlberg" userId="5029f755-04d2-4d74-bbbb-0129ce8e4c75" providerId="ADAL" clId="{F80C0B3E-E041-4DEC-9042-214D9BC9AECB}" dt="2022-05-06T13:38:46.239" v="4411" actId="20577"/>
          <ac:spMkLst>
            <pc:docMk/>
            <pc:sldMk cId="1614372771" sldId="477"/>
            <ac:spMk id="2" creationId="{595BD854-4784-41DE-B4DB-4D4923847400}"/>
          </ac:spMkLst>
        </pc:spChg>
        <pc:spChg chg="mod">
          <ac:chgData name="Marie Ahlberg" userId="5029f755-04d2-4d74-bbbb-0129ce8e4c75" providerId="ADAL" clId="{F80C0B3E-E041-4DEC-9042-214D9BC9AECB}" dt="2022-05-10T21:58:26.226" v="6731" actId="20577"/>
          <ac:spMkLst>
            <pc:docMk/>
            <pc:sldMk cId="1614372771" sldId="477"/>
            <ac:spMk id="3" creationId="{FFA6A8C5-4AB9-4E65-8F7D-A2ACE03CA2AC}"/>
          </ac:spMkLst>
        </pc:spChg>
        <pc:picChg chg="mod">
          <ac:chgData name="Marie Ahlberg" userId="5029f755-04d2-4d74-bbbb-0129ce8e4c75" providerId="ADAL" clId="{F80C0B3E-E041-4DEC-9042-214D9BC9AECB}" dt="2022-05-10T21:57:44.073" v="6726" actId="1076"/>
          <ac:picMkLst>
            <pc:docMk/>
            <pc:sldMk cId="1614372771" sldId="477"/>
            <ac:picMk id="6" creationId="{1961C8AA-964C-4B4E-A20C-A5F50B898662}"/>
          </ac:picMkLst>
        </pc:picChg>
        <pc:picChg chg="mod">
          <ac:chgData name="Marie Ahlberg" userId="5029f755-04d2-4d74-bbbb-0129ce8e4c75" providerId="ADAL" clId="{F80C0B3E-E041-4DEC-9042-214D9BC9AECB}" dt="2022-05-10T21:57:40.953" v="6725" actId="1076"/>
          <ac:picMkLst>
            <pc:docMk/>
            <pc:sldMk cId="1614372771" sldId="477"/>
            <ac:picMk id="7" creationId="{CA88544F-A799-43D5-911A-98F1D857398B}"/>
          </ac:picMkLst>
        </pc:picChg>
      </pc:sldChg>
      <pc:sldChg chg="del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3811156618" sldId="484"/>
        </pc:sldMkLst>
      </pc:sldChg>
      <pc:sldChg chg="modSp del mod addCm del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1163269210" sldId="485"/>
        </pc:sldMkLst>
        <pc:spChg chg="mod">
          <ac:chgData name="Marie Ahlberg" userId="5029f755-04d2-4d74-bbbb-0129ce8e4c75" providerId="ADAL" clId="{F80C0B3E-E041-4DEC-9042-214D9BC9AECB}" dt="2022-05-13T08:50:16.811" v="6917" actId="20577"/>
          <ac:spMkLst>
            <pc:docMk/>
            <pc:sldMk cId="1163269210" sldId="485"/>
            <ac:spMk id="10" creationId="{096928A8-45A1-4737-A753-F4339AF13990}"/>
          </ac:spMkLst>
        </pc:spChg>
      </pc:sldChg>
      <pc:sldChg chg="del addCm modCm">
        <pc:chgData name="Marie Ahlberg" userId="5029f755-04d2-4d74-bbbb-0129ce8e4c75" providerId="ADAL" clId="{F80C0B3E-E041-4DEC-9042-214D9BC9AECB}" dt="2022-05-13T11:46:19.204" v="10602" actId="47"/>
        <pc:sldMkLst>
          <pc:docMk/>
          <pc:sldMk cId="1873565316" sldId="486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307137129" sldId="487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1682027498" sldId="488"/>
        </pc:sldMkLst>
      </pc:sldChg>
      <pc:sldChg chg="del">
        <pc:chgData name="Marie Ahlberg" userId="5029f755-04d2-4d74-bbbb-0129ce8e4c75" providerId="ADAL" clId="{F80C0B3E-E041-4DEC-9042-214D9BC9AECB}" dt="2022-05-13T11:46:19.204" v="10602" actId="47"/>
        <pc:sldMkLst>
          <pc:docMk/>
          <pc:sldMk cId="1765147999" sldId="489"/>
        </pc:sldMkLst>
      </pc:sldChg>
      <pc:sldChg chg="addSp modSp new del mod modClrScheme addCm delCm modCm chgLayout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2272942762" sldId="490"/>
        </pc:sldMkLst>
        <pc:spChg chg="mod">
          <ac:chgData name="Marie Ahlberg" userId="5029f755-04d2-4d74-bbbb-0129ce8e4c75" providerId="ADAL" clId="{F80C0B3E-E041-4DEC-9042-214D9BC9AECB}" dt="2022-05-13T10:54:25.347" v="10187" actId="14100"/>
          <ac:spMkLst>
            <pc:docMk/>
            <pc:sldMk cId="2272942762" sldId="490"/>
            <ac:spMk id="2" creationId="{D25D665B-CF3F-43B3-8E16-28E2F2F51EB5}"/>
          </ac:spMkLst>
        </pc:spChg>
        <pc:spChg chg="mod">
          <ac:chgData name="Marie Ahlberg" userId="5029f755-04d2-4d74-bbbb-0129ce8e4c75" providerId="ADAL" clId="{F80C0B3E-E041-4DEC-9042-214D9BC9AECB}" dt="2022-05-13T10:53:56.614" v="10140" actId="26606"/>
          <ac:spMkLst>
            <pc:docMk/>
            <pc:sldMk cId="2272942762" sldId="490"/>
            <ac:spMk id="3" creationId="{47D01DE4-C56B-4466-B6FC-2A2BA9AD684B}"/>
          </ac:spMkLst>
        </pc:spChg>
        <pc:spChg chg="mod">
          <ac:chgData name="Marie Ahlberg" userId="5029f755-04d2-4d74-bbbb-0129ce8e4c75" providerId="ADAL" clId="{F80C0B3E-E041-4DEC-9042-214D9BC9AECB}" dt="2022-05-13T10:53:56.614" v="10140" actId="26606"/>
          <ac:spMkLst>
            <pc:docMk/>
            <pc:sldMk cId="2272942762" sldId="490"/>
            <ac:spMk id="4" creationId="{30A15417-FD6D-48AF-9406-E4CFC91F5018}"/>
          </ac:spMkLst>
        </pc:spChg>
        <pc:spChg chg="mod">
          <ac:chgData name="Marie Ahlberg" userId="5029f755-04d2-4d74-bbbb-0129ce8e4c75" providerId="ADAL" clId="{F80C0B3E-E041-4DEC-9042-214D9BC9AECB}" dt="2022-05-13T10:53:56.614" v="10140" actId="26606"/>
          <ac:spMkLst>
            <pc:docMk/>
            <pc:sldMk cId="2272942762" sldId="490"/>
            <ac:spMk id="5" creationId="{879F9BCD-21C9-4A6B-8B54-63D47DBDF316}"/>
          </ac:spMkLst>
        </pc:spChg>
        <pc:picChg chg="add mod ord">
          <ac:chgData name="Marie Ahlberg" userId="5029f755-04d2-4d74-bbbb-0129ce8e4c75" providerId="ADAL" clId="{F80C0B3E-E041-4DEC-9042-214D9BC9AECB}" dt="2022-05-13T10:59:52.642" v="10474" actId="962"/>
          <ac:picMkLst>
            <pc:docMk/>
            <pc:sldMk cId="2272942762" sldId="490"/>
            <ac:picMk id="7" creationId="{0C164BBE-1DF8-4CE9-A86C-2B23E2999D1A}"/>
          </ac:picMkLst>
        </pc:picChg>
      </pc:sldChg>
      <pc:sldChg chg="modSp add del mod or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808492587" sldId="491"/>
        </pc:sldMkLst>
        <pc:spChg chg="mod">
          <ac:chgData name="Marie Ahlberg" userId="5029f755-04d2-4d74-bbbb-0129ce8e4c75" providerId="ADAL" clId="{F80C0B3E-E041-4DEC-9042-214D9BC9AECB}" dt="2022-05-13T09:45:12.422" v="7396" actId="20577"/>
          <ac:spMkLst>
            <pc:docMk/>
            <pc:sldMk cId="808492587" sldId="491"/>
            <ac:spMk id="2" creationId="{EFF8A685-37AA-4B48-B991-E32C5F5DF77E}"/>
          </ac:spMkLst>
        </pc:spChg>
        <pc:spChg chg="mod">
          <ac:chgData name="Marie Ahlberg" userId="5029f755-04d2-4d74-bbbb-0129ce8e4c75" providerId="ADAL" clId="{F80C0B3E-E041-4DEC-9042-214D9BC9AECB}" dt="2022-05-13T10:06:26.121" v="8049" actId="20577"/>
          <ac:spMkLst>
            <pc:docMk/>
            <pc:sldMk cId="808492587" sldId="491"/>
            <ac:spMk id="5" creationId="{84DBB3CD-3C10-4244-A3FA-CB2B3E8AFDAA}"/>
          </ac:spMkLst>
        </pc:spChg>
      </pc:sldChg>
      <pc:sldChg chg="addSp delSp modSp add del mod addCm modCm modNotesTx">
        <pc:chgData name="Marie Ahlberg" userId="5029f755-04d2-4d74-bbbb-0129ce8e4c75" providerId="ADAL" clId="{F80C0B3E-E041-4DEC-9042-214D9BC9AECB}" dt="2022-05-13T11:46:19.204" v="10602" actId="47"/>
        <pc:sldMkLst>
          <pc:docMk/>
          <pc:sldMk cId="4286215431" sldId="492"/>
        </pc:sldMkLst>
        <pc:spChg chg="del">
          <ac:chgData name="Marie Ahlberg" userId="5029f755-04d2-4d74-bbbb-0129ce8e4c75" providerId="ADAL" clId="{F80C0B3E-E041-4DEC-9042-214D9BC9AECB}" dt="2022-05-13T10:27:54.776" v="8563" actId="478"/>
          <ac:spMkLst>
            <pc:docMk/>
            <pc:sldMk cId="4286215431" sldId="492"/>
            <ac:spMk id="2" creationId="{59032FD9-64BF-4407-9354-3E13B197824C}"/>
          </ac:spMkLst>
        </pc:spChg>
        <pc:spChg chg="mod">
          <ac:chgData name="Marie Ahlberg" userId="5029f755-04d2-4d74-bbbb-0129ce8e4c75" providerId="ADAL" clId="{F80C0B3E-E041-4DEC-9042-214D9BC9AECB}" dt="2022-05-13T10:26:27.456" v="8557" actId="1076"/>
          <ac:spMkLst>
            <pc:docMk/>
            <pc:sldMk cId="4286215431" sldId="492"/>
            <ac:spMk id="5" creationId="{E633F317-362D-491E-A121-942E9819EA5B}"/>
          </ac:spMkLst>
        </pc:spChg>
        <pc:spChg chg="add del mod">
          <ac:chgData name="Marie Ahlberg" userId="5029f755-04d2-4d74-bbbb-0129ce8e4c75" providerId="ADAL" clId="{F80C0B3E-E041-4DEC-9042-214D9BC9AECB}" dt="2022-05-13T10:27:57.924" v="8564" actId="478"/>
          <ac:spMkLst>
            <pc:docMk/>
            <pc:sldMk cId="4286215431" sldId="492"/>
            <ac:spMk id="6" creationId="{3E8F2D19-6395-4CF3-9B63-91A989B7C7E5}"/>
          </ac:spMkLst>
        </pc:spChg>
        <pc:picChg chg="mod">
          <ac:chgData name="Marie Ahlberg" userId="5029f755-04d2-4d74-bbbb-0129ce8e4c75" providerId="ADAL" clId="{F80C0B3E-E041-4DEC-9042-214D9BC9AECB}" dt="2022-05-13T10:28:16.448" v="8573" actId="14100"/>
          <ac:picMkLst>
            <pc:docMk/>
            <pc:sldMk cId="4286215431" sldId="492"/>
            <ac:picMk id="4" creationId="{089796B1-EA26-4368-9F27-D970B80E79E9}"/>
          </ac:picMkLst>
        </pc:picChg>
        <pc:picChg chg="del">
          <ac:chgData name="Marie Ahlberg" userId="5029f755-04d2-4d74-bbbb-0129ce8e4c75" providerId="ADAL" clId="{F80C0B3E-E041-4DEC-9042-214D9BC9AECB}" dt="2022-05-13T10:28:02.049" v="8567" actId="478"/>
          <ac:picMkLst>
            <pc:docMk/>
            <pc:sldMk cId="4286215431" sldId="492"/>
            <ac:picMk id="7" creationId="{0C6A5886-E875-4380-B20D-75EBF3875D71}"/>
          </ac:picMkLst>
        </pc:picChg>
        <pc:picChg chg="del">
          <ac:chgData name="Marie Ahlberg" userId="5029f755-04d2-4d74-bbbb-0129ce8e4c75" providerId="ADAL" clId="{F80C0B3E-E041-4DEC-9042-214D9BC9AECB}" dt="2022-05-13T10:28:03.183" v="8568" actId="478"/>
          <ac:picMkLst>
            <pc:docMk/>
            <pc:sldMk cId="4286215431" sldId="492"/>
            <ac:picMk id="8" creationId="{0C286A2C-5A19-4C5B-BF40-5655A1512DB2}"/>
          </ac:picMkLst>
        </pc:picChg>
        <pc:picChg chg="del">
          <ac:chgData name="Marie Ahlberg" userId="5029f755-04d2-4d74-bbbb-0129ce8e4c75" providerId="ADAL" clId="{F80C0B3E-E041-4DEC-9042-214D9BC9AECB}" dt="2022-05-13T10:28:00.592" v="8566" actId="478"/>
          <ac:picMkLst>
            <pc:docMk/>
            <pc:sldMk cId="4286215431" sldId="492"/>
            <ac:picMk id="19" creationId="{B9BBEB02-2A0A-4B90-B2E2-C961D84DE336}"/>
          </ac:picMkLst>
        </pc:picChg>
        <pc:picChg chg="del">
          <ac:chgData name="Marie Ahlberg" userId="5029f755-04d2-4d74-bbbb-0129ce8e4c75" providerId="ADAL" clId="{F80C0B3E-E041-4DEC-9042-214D9BC9AECB}" dt="2022-05-13T10:27:59.619" v="8565" actId="478"/>
          <ac:picMkLst>
            <pc:docMk/>
            <pc:sldMk cId="4286215431" sldId="492"/>
            <ac:picMk id="21" creationId="{E7FABD13-8AB2-4E75-8842-80C1526D7ADB}"/>
          </ac:picMkLst>
        </pc:picChg>
      </pc:sldChg>
      <pc:sldChg chg="delSp modSp add del mod">
        <pc:chgData name="Marie Ahlberg" userId="5029f755-04d2-4d74-bbbb-0129ce8e4c75" providerId="ADAL" clId="{F80C0B3E-E041-4DEC-9042-214D9BC9AECB}" dt="2022-05-13T11:05:29.047" v="10475" actId="47"/>
        <pc:sldMkLst>
          <pc:docMk/>
          <pc:sldMk cId="1506232861" sldId="493"/>
        </pc:sldMkLst>
        <pc:picChg chg="del mod">
          <ac:chgData name="Marie Ahlberg" userId="5029f755-04d2-4d74-bbbb-0129ce8e4c75" providerId="ADAL" clId="{F80C0B3E-E041-4DEC-9042-214D9BC9AECB}" dt="2022-05-13T10:33:15.205" v="8586" actId="21"/>
          <ac:picMkLst>
            <pc:docMk/>
            <pc:sldMk cId="1506232861" sldId="493"/>
            <ac:picMk id="7" creationId="{12EA6E30-9B32-4FB1-B3BC-0C976E627366}"/>
          </ac:picMkLst>
        </pc:picChg>
      </pc:sldChg>
      <pc:sldChg chg="del">
        <pc:chgData name="Marie Ahlberg" userId="5029f755-04d2-4d74-bbbb-0129ce8e4c75" providerId="ADAL" clId="{F80C0B3E-E041-4DEC-9042-214D9BC9AECB}" dt="2022-05-13T11:44:12.737" v="10600" actId="47"/>
        <pc:sldMkLst>
          <pc:docMk/>
          <pc:sldMk cId="1645391414" sldId="493"/>
        </pc:sldMkLst>
      </pc:sldChg>
      <pc:sldChg chg="modSp mod addCm modCm">
        <pc:chgData name="Marie Ahlberg" userId="5029f755-04d2-4d74-bbbb-0129ce8e4c75" providerId="ADAL" clId="{F80C0B3E-E041-4DEC-9042-214D9BC9AECB}" dt="2022-05-19T06:59:18.029" v="12120"/>
        <pc:sldMkLst>
          <pc:docMk/>
          <pc:sldMk cId="3227595804" sldId="494"/>
        </pc:sldMkLst>
        <pc:spChg chg="mod">
          <ac:chgData name="Marie Ahlberg" userId="5029f755-04d2-4d74-bbbb-0129ce8e4c75" providerId="ADAL" clId="{F80C0B3E-E041-4DEC-9042-214D9BC9AECB}" dt="2022-05-19T06:56:50.710" v="12119" actId="20577"/>
          <ac:spMkLst>
            <pc:docMk/>
            <pc:sldMk cId="3227595804" sldId="494"/>
            <ac:spMk id="4" creationId="{7917E4A1-FE11-141E-CFC2-AE25B9A228BA}"/>
          </ac:spMkLst>
        </pc:spChg>
      </pc:sldChg>
      <pc:sldChg chg="modSp mod modCm modNotesTx">
        <pc:chgData name="Marie Ahlberg" userId="5029f755-04d2-4d74-bbbb-0129ce8e4c75" providerId="ADAL" clId="{F80C0B3E-E041-4DEC-9042-214D9BC9AECB}" dt="2022-05-24T09:40:22.764" v="13488" actId="20577"/>
        <pc:sldMkLst>
          <pc:docMk/>
          <pc:sldMk cId="14930584" sldId="496"/>
        </pc:sldMkLst>
        <pc:spChg chg="mod">
          <ac:chgData name="Marie Ahlberg" userId="5029f755-04d2-4d74-bbbb-0129ce8e4c75" providerId="ADAL" clId="{F80C0B3E-E041-4DEC-9042-214D9BC9AECB}" dt="2022-05-16T07:18:52.957" v="10950" actId="21"/>
          <ac:spMkLst>
            <pc:docMk/>
            <pc:sldMk cId="14930584" sldId="496"/>
            <ac:spMk id="3" creationId="{C5390CAD-2D04-4301-ADC3-29FBA1082B86}"/>
          </ac:spMkLst>
        </pc:spChg>
      </pc:sldChg>
      <pc:sldChg chg="modNotesTx">
        <pc:chgData name="Marie Ahlberg" userId="5029f755-04d2-4d74-bbbb-0129ce8e4c75" providerId="ADAL" clId="{F80C0B3E-E041-4DEC-9042-214D9BC9AECB}" dt="2022-05-24T09:40:58.384" v="13501" actId="20577"/>
        <pc:sldMkLst>
          <pc:docMk/>
          <pc:sldMk cId="806179598" sldId="497"/>
        </pc:sldMkLst>
      </pc:sldChg>
      <pc:sldChg chg="delSp modSp mod modNotesTx">
        <pc:chgData name="Marie Ahlberg" userId="5029f755-04d2-4d74-bbbb-0129ce8e4c75" providerId="ADAL" clId="{F80C0B3E-E041-4DEC-9042-214D9BC9AECB}" dt="2022-05-24T10:47:19.936" v="16131"/>
        <pc:sldMkLst>
          <pc:docMk/>
          <pc:sldMk cId="2946390592" sldId="498"/>
        </pc:sldMkLst>
        <pc:spChg chg="ord">
          <ac:chgData name="Marie Ahlberg" userId="5029f755-04d2-4d74-bbbb-0129ce8e4c75" providerId="ADAL" clId="{F80C0B3E-E041-4DEC-9042-214D9BC9AECB}" dt="2022-05-24T10:47:17.529" v="16130"/>
          <ac:spMkLst>
            <pc:docMk/>
            <pc:sldMk cId="2946390592" sldId="498"/>
            <ac:spMk id="2" creationId="{D25D665B-CF3F-43B3-8E16-28E2F2F51EB5}"/>
          </ac:spMkLst>
        </pc:spChg>
        <pc:spChg chg="mod ord">
          <ac:chgData name="Marie Ahlberg" userId="5029f755-04d2-4d74-bbbb-0129ce8e4c75" providerId="ADAL" clId="{F80C0B3E-E041-4DEC-9042-214D9BC9AECB}" dt="2022-05-24T10:47:19.936" v="16131"/>
          <ac:spMkLst>
            <pc:docMk/>
            <pc:sldMk cId="2946390592" sldId="498"/>
            <ac:spMk id="3" creationId="{47D01DE4-C56B-4466-B6FC-2A2BA9AD684B}"/>
          </ac:spMkLst>
        </pc:spChg>
        <pc:spChg chg="del">
          <ac:chgData name="Marie Ahlberg" userId="5029f755-04d2-4d74-bbbb-0129ce8e4c75" providerId="ADAL" clId="{F80C0B3E-E041-4DEC-9042-214D9BC9AECB}" dt="2022-05-24T09:43:00.770" v="13518" actId="478"/>
          <ac:spMkLst>
            <pc:docMk/>
            <pc:sldMk cId="2946390592" sldId="498"/>
            <ac:spMk id="11" creationId="{2D4CAE8E-2AE6-B423-991C-19A981F96D8C}"/>
          </ac:spMkLst>
        </pc:spChg>
        <pc:picChg chg="mod">
          <ac:chgData name="Marie Ahlberg" userId="5029f755-04d2-4d74-bbbb-0129ce8e4c75" providerId="ADAL" clId="{F80C0B3E-E041-4DEC-9042-214D9BC9AECB}" dt="2022-05-24T10:47:05.366" v="16129" actId="962"/>
          <ac:picMkLst>
            <pc:docMk/>
            <pc:sldMk cId="2946390592" sldId="498"/>
            <ac:picMk id="7" creationId="{0C164BBE-1DF8-4CE9-A86C-2B23E2999D1A}"/>
          </ac:picMkLst>
        </pc:picChg>
      </pc:sldChg>
      <pc:sldChg chg="modNotesTx">
        <pc:chgData name="Marie Ahlberg" userId="5029f755-04d2-4d74-bbbb-0129ce8e4c75" providerId="ADAL" clId="{F80C0B3E-E041-4DEC-9042-214D9BC9AECB}" dt="2022-05-24T09:56:19.290" v="14478" actId="20577"/>
        <pc:sldMkLst>
          <pc:docMk/>
          <pc:sldMk cId="1585687525" sldId="499"/>
        </pc:sldMkLst>
      </pc:sldChg>
      <pc:sldChg chg="modSp mod delCm modNotesTx">
        <pc:chgData name="Marie Ahlberg" userId="5029f755-04d2-4d74-bbbb-0129ce8e4c75" providerId="ADAL" clId="{F80C0B3E-E041-4DEC-9042-214D9BC9AECB}" dt="2022-05-25T02:55:14.095" v="16279" actId="1592"/>
        <pc:sldMkLst>
          <pc:docMk/>
          <pc:sldMk cId="2207627142" sldId="501"/>
        </pc:sldMkLst>
        <pc:spChg chg="ord">
          <ac:chgData name="Marie Ahlberg" userId="5029f755-04d2-4d74-bbbb-0129ce8e4c75" providerId="ADAL" clId="{F80C0B3E-E041-4DEC-9042-214D9BC9AECB}" dt="2022-05-24T10:55:52.057" v="16227" actId="13244"/>
          <ac:spMkLst>
            <pc:docMk/>
            <pc:sldMk cId="2207627142" sldId="501"/>
            <ac:spMk id="2" creationId="{81C393C3-8FC8-4A3A-8C0E-32ABF4C3327F}"/>
          </ac:spMkLst>
        </pc:spChg>
        <pc:spChg chg="mod ord">
          <ac:chgData name="Marie Ahlberg" userId="5029f755-04d2-4d74-bbbb-0129ce8e4c75" providerId="ADAL" clId="{F80C0B3E-E041-4DEC-9042-214D9BC9AECB}" dt="2022-05-24T10:55:08.151" v="16224"/>
          <ac:spMkLst>
            <pc:docMk/>
            <pc:sldMk cId="2207627142" sldId="501"/>
            <ac:spMk id="7" creationId="{57D0FAED-398C-4C2C-802F-0D0AB587DBAB}"/>
          </ac:spMkLst>
        </pc:spChg>
        <pc:spChg chg="mod ord">
          <ac:chgData name="Marie Ahlberg" userId="5029f755-04d2-4d74-bbbb-0129ce8e4c75" providerId="ADAL" clId="{F80C0B3E-E041-4DEC-9042-214D9BC9AECB}" dt="2022-05-24T10:51:45.623" v="16179"/>
          <ac:spMkLst>
            <pc:docMk/>
            <pc:sldMk cId="2207627142" sldId="501"/>
            <ac:spMk id="8" creationId="{E15E1A58-FB56-4102-9E87-8F09B9754C38}"/>
          </ac:spMkLst>
        </pc:spChg>
        <pc:spChg chg="ord">
          <ac:chgData name="Marie Ahlberg" userId="5029f755-04d2-4d74-bbbb-0129ce8e4c75" providerId="ADAL" clId="{F80C0B3E-E041-4DEC-9042-214D9BC9AECB}" dt="2022-05-24T10:48:45.931" v="16144"/>
          <ac:spMkLst>
            <pc:docMk/>
            <pc:sldMk cId="2207627142" sldId="501"/>
            <ac:spMk id="11" creationId="{BADC1D93-36FF-4CF4-83D9-EF2126221FB9}"/>
          </ac:spMkLst>
        </pc:spChg>
        <pc:spChg chg="ord">
          <ac:chgData name="Marie Ahlberg" userId="5029f755-04d2-4d74-bbbb-0129ce8e4c75" providerId="ADAL" clId="{F80C0B3E-E041-4DEC-9042-214D9BC9AECB}" dt="2022-05-24T10:52:34.202" v="16190"/>
          <ac:spMkLst>
            <pc:docMk/>
            <pc:sldMk cId="2207627142" sldId="501"/>
            <ac:spMk id="12" creationId="{7D42BEE4-34FE-4F21-81B2-1DDCB0A8A339}"/>
          </ac:spMkLst>
        </pc:spChg>
        <pc:spChg chg="ord">
          <ac:chgData name="Marie Ahlberg" userId="5029f755-04d2-4d74-bbbb-0129ce8e4c75" providerId="ADAL" clId="{F80C0B3E-E041-4DEC-9042-214D9BC9AECB}" dt="2022-05-24T10:52:00.626" v="16182"/>
          <ac:spMkLst>
            <pc:docMk/>
            <pc:sldMk cId="2207627142" sldId="501"/>
            <ac:spMk id="15" creationId="{6CAB2463-121B-4D29-94D3-08D12F504733}"/>
          </ac:spMkLst>
        </pc:spChg>
        <pc:spChg chg="ord">
          <ac:chgData name="Marie Ahlberg" userId="5029f755-04d2-4d74-bbbb-0129ce8e4c75" providerId="ADAL" clId="{F80C0B3E-E041-4DEC-9042-214D9BC9AECB}" dt="2022-05-24T10:56:17.170" v="16230" actId="13244"/>
          <ac:spMkLst>
            <pc:docMk/>
            <pc:sldMk cId="2207627142" sldId="501"/>
            <ac:spMk id="18" creationId="{68987BAA-1886-4F19-A0AF-EA02773A7AC1}"/>
          </ac:spMkLst>
        </pc:spChg>
        <pc:spChg chg="mod">
          <ac:chgData name="Marie Ahlberg" userId="5029f755-04d2-4d74-bbbb-0129ce8e4c75" providerId="ADAL" clId="{F80C0B3E-E041-4DEC-9042-214D9BC9AECB}" dt="2022-05-24T10:56:33.986" v="16232" actId="14100"/>
          <ac:spMkLst>
            <pc:docMk/>
            <pc:sldMk cId="2207627142" sldId="501"/>
            <ac:spMk id="19" creationId="{2AF9F50A-C0F1-4CA0-80B7-9516B878DAE3}"/>
          </ac:spMkLst>
        </pc:spChg>
        <pc:spChg chg="ord">
          <ac:chgData name="Marie Ahlberg" userId="5029f755-04d2-4d74-bbbb-0129ce8e4c75" providerId="ADAL" clId="{F80C0B3E-E041-4DEC-9042-214D9BC9AECB}" dt="2022-05-24T10:54:10.593" v="16213"/>
          <ac:spMkLst>
            <pc:docMk/>
            <pc:sldMk cId="2207627142" sldId="501"/>
            <ac:spMk id="20" creationId="{4F5BE1F8-D8DE-4249-88F8-511AB1A2138B}"/>
          </ac:spMkLst>
        </pc:spChg>
        <pc:spChg chg="mod ord">
          <ac:chgData name="Marie Ahlberg" userId="5029f755-04d2-4d74-bbbb-0129ce8e4c75" providerId="ADAL" clId="{F80C0B3E-E041-4DEC-9042-214D9BC9AECB}" dt="2022-05-25T02:53:22.446" v="16278" actId="962"/>
          <ac:spMkLst>
            <pc:docMk/>
            <pc:sldMk cId="2207627142" sldId="501"/>
            <ac:spMk id="25" creationId="{FDA0FC14-60EB-42F7-995A-677A1305BC0A}"/>
          </ac:spMkLst>
        </pc:spChg>
        <pc:spChg chg="ord">
          <ac:chgData name="Marie Ahlberg" userId="5029f755-04d2-4d74-bbbb-0129ce8e4c75" providerId="ADAL" clId="{F80C0B3E-E041-4DEC-9042-214D9BC9AECB}" dt="2022-05-24T10:48:33.284" v="16142"/>
          <ac:spMkLst>
            <pc:docMk/>
            <pc:sldMk cId="2207627142" sldId="501"/>
            <ac:spMk id="30" creationId="{DE9506F3-6BC2-4029-AA17-E74E24EC7EF8}"/>
          </ac:spMkLst>
        </pc:spChg>
        <pc:spChg chg="ord">
          <ac:chgData name="Marie Ahlberg" userId="5029f755-04d2-4d74-bbbb-0129ce8e4c75" providerId="ADAL" clId="{F80C0B3E-E041-4DEC-9042-214D9BC9AECB}" dt="2022-05-24T10:55:25.373" v="16225"/>
          <ac:spMkLst>
            <pc:docMk/>
            <pc:sldMk cId="2207627142" sldId="501"/>
            <ac:spMk id="32" creationId="{A49DDC8B-0810-4C5B-8306-4054E34C7282}"/>
          </ac:spMkLst>
        </pc:spChg>
        <pc:spChg chg="ord">
          <ac:chgData name="Marie Ahlberg" userId="5029f755-04d2-4d74-bbbb-0129ce8e4c75" providerId="ADAL" clId="{F80C0B3E-E041-4DEC-9042-214D9BC9AECB}" dt="2022-05-24T10:52:25.019" v="16189"/>
          <ac:spMkLst>
            <pc:docMk/>
            <pc:sldMk cId="2207627142" sldId="501"/>
            <ac:spMk id="38" creationId="{973C123C-675D-4A60-88CA-272F9A02AC40}"/>
          </ac:spMkLst>
        </pc:spChg>
        <pc:spChg chg="ord">
          <ac:chgData name="Marie Ahlberg" userId="5029f755-04d2-4d74-bbbb-0129ce8e4c75" providerId="ADAL" clId="{F80C0B3E-E041-4DEC-9042-214D9BC9AECB}" dt="2022-05-24T10:53:56.519" v="16211"/>
          <ac:spMkLst>
            <pc:docMk/>
            <pc:sldMk cId="2207627142" sldId="501"/>
            <ac:spMk id="40" creationId="{9909F095-AB99-44E6-9AFF-78B3288B18E8}"/>
          </ac:spMkLst>
        </pc:spChg>
        <pc:grpChg chg="mod ord">
          <ac:chgData name="Marie Ahlberg" userId="5029f755-04d2-4d74-bbbb-0129ce8e4c75" providerId="ADAL" clId="{F80C0B3E-E041-4DEC-9042-214D9BC9AECB}" dt="2022-05-24T10:55:34.092" v="16226" actId="962"/>
          <ac:grpSpMkLst>
            <pc:docMk/>
            <pc:sldMk cId="2207627142" sldId="501"/>
            <ac:grpSpMk id="4" creationId="{5263EF94-C53D-402B-A54C-A4048EB6D439}"/>
          </ac:grpSpMkLst>
        </pc:grpChg>
        <pc:picChg chg="ord">
          <ac:chgData name="Marie Ahlberg" userId="5029f755-04d2-4d74-bbbb-0129ce8e4c75" providerId="ADAL" clId="{F80C0B3E-E041-4DEC-9042-214D9BC9AECB}" dt="2022-05-24T10:49:32.874" v="16151"/>
          <ac:picMkLst>
            <pc:docMk/>
            <pc:sldMk cId="2207627142" sldId="501"/>
            <ac:picMk id="22" creationId="{97E91481-F384-4068-8F92-B7C6A85A6F77}"/>
          </ac:picMkLst>
        </pc:picChg>
        <pc:picChg chg="mod ord">
          <ac:chgData name="Marie Ahlberg" userId="5029f755-04d2-4d74-bbbb-0129ce8e4c75" providerId="ADAL" clId="{F80C0B3E-E041-4DEC-9042-214D9BC9AECB}" dt="2022-05-24T10:52:06.659" v="16183"/>
          <ac:picMkLst>
            <pc:docMk/>
            <pc:sldMk cId="2207627142" sldId="501"/>
            <ac:picMk id="23" creationId="{A37E0772-DA3F-4150-A29E-DCF05A040307}"/>
          </ac:picMkLst>
        </pc:picChg>
        <pc:picChg chg="ord">
          <ac:chgData name="Marie Ahlberg" userId="5029f755-04d2-4d74-bbbb-0129ce8e4c75" providerId="ADAL" clId="{F80C0B3E-E041-4DEC-9042-214D9BC9AECB}" dt="2022-05-24T10:53:01.706" v="16192"/>
          <ac:picMkLst>
            <pc:docMk/>
            <pc:sldMk cId="2207627142" sldId="501"/>
            <ac:picMk id="27" creationId="{E3FA5BBD-8D9E-4E36-81E2-A4EDDD5D660C}"/>
          </ac:picMkLst>
        </pc:picChg>
        <pc:picChg chg="ord">
          <ac:chgData name="Marie Ahlberg" userId="5029f755-04d2-4d74-bbbb-0129ce8e4c75" providerId="ADAL" clId="{F80C0B3E-E041-4DEC-9042-214D9BC9AECB}" dt="2022-05-24T10:56:26.833" v="16231" actId="13244"/>
          <ac:picMkLst>
            <pc:docMk/>
            <pc:sldMk cId="2207627142" sldId="501"/>
            <ac:picMk id="28" creationId="{29CAA65A-2071-420C-9F86-425874B64FC6}"/>
          </ac:picMkLst>
        </pc:picChg>
        <pc:picChg chg="ord">
          <ac:chgData name="Marie Ahlberg" userId="5029f755-04d2-4d74-bbbb-0129ce8e4c75" providerId="ADAL" clId="{F80C0B3E-E041-4DEC-9042-214D9BC9AECB}" dt="2022-05-24T10:54:51.807" v="16223"/>
          <ac:picMkLst>
            <pc:docMk/>
            <pc:sldMk cId="2207627142" sldId="501"/>
            <ac:picMk id="33" creationId="{381C0008-DCB6-4F98-8FE8-C22490725775}"/>
          </ac:picMkLst>
        </pc:picChg>
      </pc:sldChg>
      <pc:sldChg chg="modSp mod">
        <pc:chgData name="Marie Ahlberg" userId="5029f755-04d2-4d74-bbbb-0129ce8e4c75" providerId="ADAL" clId="{F80C0B3E-E041-4DEC-9042-214D9BC9AECB}" dt="2022-05-24T10:00:30.129" v="14680" actId="20577"/>
        <pc:sldMkLst>
          <pc:docMk/>
          <pc:sldMk cId="1939334623" sldId="502"/>
        </pc:sldMkLst>
        <pc:spChg chg="mod">
          <ac:chgData name="Marie Ahlberg" userId="5029f755-04d2-4d74-bbbb-0129ce8e4c75" providerId="ADAL" clId="{F80C0B3E-E041-4DEC-9042-214D9BC9AECB}" dt="2022-05-24T10:00:30.129" v="14680" actId="20577"/>
          <ac:spMkLst>
            <pc:docMk/>
            <pc:sldMk cId="1939334623" sldId="502"/>
            <ac:spMk id="11" creationId="{AF064BE7-586A-4721-8DEB-6B34F047CBC4}"/>
          </ac:spMkLst>
        </pc:spChg>
      </pc:sldChg>
      <pc:sldChg chg="delCm">
        <pc:chgData name="Marie Ahlberg" userId="5029f755-04d2-4d74-bbbb-0129ce8e4c75" providerId="ADAL" clId="{F80C0B3E-E041-4DEC-9042-214D9BC9AECB}" dt="2022-05-19T06:59:49.408" v="12121" actId="1592"/>
        <pc:sldMkLst>
          <pc:docMk/>
          <pc:sldMk cId="3364171013" sldId="503"/>
        </pc:sldMkLst>
      </pc:sldChg>
      <pc:sldChg chg="modSp mod">
        <pc:chgData name="Marie Ahlberg" userId="5029f755-04d2-4d74-bbbb-0129ce8e4c75" providerId="ADAL" clId="{F80C0B3E-E041-4DEC-9042-214D9BC9AECB}" dt="2022-05-24T10:01:37.930" v="14697" actId="20577"/>
        <pc:sldMkLst>
          <pc:docMk/>
          <pc:sldMk cId="2380992205" sldId="504"/>
        </pc:sldMkLst>
        <pc:spChg chg="mod">
          <ac:chgData name="Marie Ahlberg" userId="5029f755-04d2-4d74-bbbb-0129ce8e4c75" providerId="ADAL" clId="{F80C0B3E-E041-4DEC-9042-214D9BC9AECB}" dt="2022-05-24T10:01:37.930" v="14697" actId="20577"/>
          <ac:spMkLst>
            <pc:docMk/>
            <pc:sldMk cId="2380992205" sldId="504"/>
            <ac:spMk id="11" creationId="{AF064BE7-586A-4721-8DEB-6B34F047CBC4}"/>
          </ac:spMkLst>
        </pc:spChg>
      </pc:sldChg>
      <pc:sldChg chg="delCm">
        <pc:chgData name="Marie Ahlberg" userId="5029f755-04d2-4d74-bbbb-0129ce8e4c75" providerId="ADAL" clId="{F80C0B3E-E041-4DEC-9042-214D9BC9AECB}" dt="2022-05-20T07:21:27.797" v="12606" actId="1592"/>
        <pc:sldMkLst>
          <pc:docMk/>
          <pc:sldMk cId="3679488530" sldId="507"/>
        </pc:sldMkLst>
      </pc:sldChg>
      <pc:sldChg chg="modSp mod modNotesTx">
        <pc:chgData name="Marie Ahlberg" userId="5029f755-04d2-4d74-bbbb-0129ce8e4c75" providerId="ADAL" clId="{F80C0B3E-E041-4DEC-9042-214D9BC9AECB}" dt="2022-05-24T10:05:08.649" v="14927" actId="20577"/>
        <pc:sldMkLst>
          <pc:docMk/>
          <pc:sldMk cId="2633582473" sldId="508"/>
        </pc:sldMkLst>
        <pc:spChg chg="mod">
          <ac:chgData name="Marie Ahlberg" userId="5029f755-04d2-4d74-bbbb-0129ce8e4c75" providerId="ADAL" clId="{F80C0B3E-E041-4DEC-9042-214D9BC9AECB}" dt="2022-05-24T10:03:27.660" v="14713" actId="20577"/>
          <ac:spMkLst>
            <pc:docMk/>
            <pc:sldMk cId="2633582473" sldId="508"/>
            <ac:spMk id="8" creationId="{4B9EE8B9-5DC7-4FE3-98DE-23BD8BD8AD11}"/>
          </ac:spMkLst>
        </pc:spChg>
      </pc:sldChg>
      <pc:sldChg chg="modSp mod">
        <pc:chgData name="Marie Ahlberg" userId="5029f755-04d2-4d74-bbbb-0129ce8e4c75" providerId="ADAL" clId="{F80C0B3E-E041-4DEC-9042-214D9BC9AECB}" dt="2022-05-24T10:58:49.533" v="16233"/>
        <pc:sldMkLst>
          <pc:docMk/>
          <pc:sldMk cId="3757958267" sldId="510"/>
        </pc:sldMkLst>
        <pc:spChg chg="ord">
          <ac:chgData name="Marie Ahlberg" userId="5029f755-04d2-4d74-bbbb-0129ce8e4c75" providerId="ADAL" clId="{F80C0B3E-E041-4DEC-9042-214D9BC9AECB}" dt="2022-05-24T10:58:49.533" v="16233"/>
          <ac:spMkLst>
            <pc:docMk/>
            <pc:sldMk cId="3757958267" sldId="510"/>
            <ac:spMk id="4" creationId="{9333DB05-98EC-A22A-947D-FF1088E06B90}"/>
          </ac:spMkLst>
        </pc:spChg>
      </pc:sldChg>
      <pc:sldChg chg="modNotesTx">
        <pc:chgData name="Marie Ahlberg" userId="5029f755-04d2-4d74-bbbb-0129ce8e4c75" providerId="ADAL" clId="{F80C0B3E-E041-4DEC-9042-214D9BC9AECB}" dt="2022-05-24T10:08:28.733" v="14932" actId="20577"/>
        <pc:sldMkLst>
          <pc:docMk/>
          <pc:sldMk cId="1800093775" sldId="512"/>
        </pc:sldMkLst>
      </pc:sldChg>
      <pc:sldChg chg="delSp modSp mod modNotesTx">
        <pc:chgData name="Marie Ahlberg" userId="5029f755-04d2-4d74-bbbb-0129ce8e4c75" providerId="ADAL" clId="{F80C0B3E-E041-4DEC-9042-214D9BC9AECB}" dt="2022-05-24T11:02:09.924" v="16241" actId="962"/>
        <pc:sldMkLst>
          <pc:docMk/>
          <pc:sldMk cId="1781709062" sldId="517"/>
        </pc:sldMkLst>
        <pc:picChg chg="mod ord">
          <ac:chgData name="Marie Ahlberg" userId="5029f755-04d2-4d74-bbbb-0129ce8e4c75" providerId="ADAL" clId="{F80C0B3E-E041-4DEC-9042-214D9BC9AECB}" dt="2022-05-24T11:01:38.140" v="16240" actId="962"/>
          <ac:picMkLst>
            <pc:docMk/>
            <pc:sldMk cId="1781709062" sldId="517"/>
            <ac:picMk id="3" creationId="{76B8EF77-A957-1B37-7402-78D09A745EF7}"/>
          </ac:picMkLst>
        </pc:picChg>
        <pc:picChg chg="del">
          <ac:chgData name="Marie Ahlberg" userId="5029f755-04d2-4d74-bbbb-0129ce8e4c75" providerId="ADAL" clId="{F80C0B3E-E041-4DEC-9042-214D9BC9AECB}" dt="2022-05-13T11:44:58.539" v="10601" actId="478"/>
          <ac:picMkLst>
            <pc:docMk/>
            <pc:sldMk cId="1781709062" sldId="517"/>
            <ac:picMk id="7" creationId="{0C6A5886-E875-4380-B20D-75EBF3875D71}"/>
          </ac:picMkLst>
        </pc:picChg>
        <pc:picChg chg="mod">
          <ac:chgData name="Marie Ahlberg" userId="5029f755-04d2-4d74-bbbb-0129ce8e4c75" providerId="ADAL" clId="{F80C0B3E-E041-4DEC-9042-214D9BC9AECB}" dt="2022-05-24T11:02:09.924" v="16241" actId="962"/>
          <ac:picMkLst>
            <pc:docMk/>
            <pc:sldMk cId="1781709062" sldId="517"/>
            <ac:picMk id="19" creationId="{B9BBEB02-2A0A-4B90-B2E2-C961D84DE336}"/>
          </ac:picMkLst>
        </pc:picChg>
        <pc:picChg chg="ord">
          <ac:chgData name="Marie Ahlberg" userId="5029f755-04d2-4d74-bbbb-0129ce8e4c75" providerId="ADAL" clId="{F80C0B3E-E041-4DEC-9042-214D9BC9AECB}" dt="2022-05-24T10:59:29.065" v="16235"/>
          <ac:picMkLst>
            <pc:docMk/>
            <pc:sldMk cId="1781709062" sldId="517"/>
            <ac:picMk id="21" creationId="{E7FABD13-8AB2-4E75-8842-80C1526D7ADB}"/>
          </ac:picMkLst>
        </pc:picChg>
      </pc:sldChg>
      <pc:sldChg chg="modSp mod modNotesTx">
        <pc:chgData name="Marie Ahlberg" userId="5029f755-04d2-4d74-bbbb-0129ce8e4c75" providerId="ADAL" clId="{F80C0B3E-E041-4DEC-9042-214D9BC9AECB}" dt="2022-05-24T11:02:25.138" v="16242"/>
        <pc:sldMkLst>
          <pc:docMk/>
          <pc:sldMk cId="3875631316" sldId="519"/>
        </pc:sldMkLst>
        <pc:picChg chg="ord">
          <ac:chgData name="Marie Ahlberg" userId="5029f755-04d2-4d74-bbbb-0129ce8e4c75" providerId="ADAL" clId="{F80C0B3E-E041-4DEC-9042-214D9BC9AECB}" dt="2022-05-24T11:02:25.138" v="16242"/>
          <ac:picMkLst>
            <pc:docMk/>
            <pc:sldMk cId="3875631316" sldId="519"/>
            <ac:picMk id="5" creationId="{3A93AD8B-6BCD-4389-8797-EBD21F9E99E0}"/>
          </ac:picMkLst>
        </pc:picChg>
      </pc:sldChg>
      <pc:sldChg chg="modSp mod modNotesTx">
        <pc:chgData name="Marie Ahlberg" userId="5029f755-04d2-4d74-bbbb-0129ce8e4c75" providerId="ADAL" clId="{F80C0B3E-E041-4DEC-9042-214D9BC9AECB}" dt="2022-05-24T11:02:48.761" v="16246" actId="962"/>
        <pc:sldMkLst>
          <pc:docMk/>
          <pc:sldMk cId="3661383235" sldId="520"/>
        </pc:sldMkLst>
        <pc:picChg chg="mod">
          <ac:chgData name="Marie Ahlberg" userId="5029f755-04d2-4d74-bbbb-0129ce8e4c75" providerId="ADAL" clId="{F80C0B3E-E041-4DEC-9042-214D9BC9AECB}" dt="2022-05-24T11:02:48.761" v="16246" actId="962"/>
          <ac:picMkLst>
            <pc:docMk/>
            <pc:sldMk cId="3661383235" sldId="520"/>
            <ac:picMk id="10" creationId="{72576965-42B4-477F-A462-D111E4EF2609}"/>
          </ac:picMkLst>
        </pc:picChg>
      </pc:sldChg>
      <pc:sldChg chg="modSp mod delCm modCm modNotesTx">
        <pc:chgData name="Marie Ahlberg" userId="5029f755-04d2-4d74-bbbb-0129ce8e4c75" providerId="ADAL" clId="{F80C0B3E-E041-4DEC-9042-214D9BC9AECB}" dt="2022-05-24T11:03:43.498" v="16253"/>
        <pc:sldMkLst>
          <pc:docMk/>
          <pc:sldMk cId="3651639699" sldId="522"/>
        </pc:sldMkLst>
        <pc:spChg chg="ord">
          <ac:chgData name="Marie Ahlberg" userId="5029f755-04d2-4d74-bbbb-0129ce8e4c75" providerId="ADAL" clId="{F80C0B3E-E041-4DEC-9042-214D9BC9AECB}" dt="2022-05-24T11:03:16.409" v="16250"/>
          <ac:spMkLst>
            <pc:docMk/>
            <pc:sldMk cId="3651639699" sldId="522"/>
            <ac:spMk id="3" creationId="{49A1B944-D67E-48F2-B41F-A474E143B6F6}"/>
          </ac:spMkLst>
        </pc:spChg>
        <pc:spChg chg="ord">
          <ac:chgData name="Marie Ahlberg" userId="5029f755-04d2-4d74-bbbb-0129ce8e4c75" providerId="ADAL" clId="{F80C0B3E-E041-4DEC-9042-214D9BC9AECB}" dt="2022-05-24T11:03:32.709" v="16252"/>
          <ac:spMkLst>
            <pc:docMk/>
            <pc:sldMk cId="3651639699" sldId="522"/>
            <ac:spMk id="7" creationId="{5A1886EC-C441-4B9F-9A45-8094736EF2C8}"/>
          </ac:spMkLst>
        </pc:spChg>
        <pc:spChg chg="ord">
          <ac:chgData name="Marie Ahlberg" userId="5029f755-04d2-4d74-bbbb-0129ce8e4c75" providerId="ADAL" clId="{F80C0B3E-E041-4DEC-9042-214D9BC9AECB}" dt="2022-05-24T11:03:43.498" v="16253"/>
          <ac:spMkLst>
            <pc:docMk/>
            <pc:sldMk cId="3651639699" sldId="522"/>
            <ac:spMk id="9" creationId="{19B803EA-E053-4F3D-BB13-46D476F3B8FB}"/>
          </ac:spMkLst>
        </pc:spChg>
      </pc:sldChg>
      <pc:sldChg chg="addCm modCm">
        <pc:chgData name="Marie Ahlberg" userId="5029f755-04d2-4d74-bbbb-0129ce8e4c75" providerId="ADAL" clId="{F80C0B3E-E041-4DEC-9042-214D9BC9AECB}" dt="2022-05-19T07:33:26.829" v="12154"/>
        <pc:sldMkLst>
          <pc:docMk/>
          <pc:sldMk cId="1637494575" sldId="524"/>
        </pc:sldMkLst>
      </pc:sldChg>
      <pc:sldChg chg="modSp mod addCm delCm modCm modNotesTx">
        <pc:chgData name="Marie Ahlberg" userId="5029f755-04d2-4d74-bbbb-0129ce8e4c75" providerId="ADAL" clId="{F80C0B3E-E041-4DEC-9042-214D9BC9AECB}" dt="2022-05-24T10:19:59.111" v="15317" actId="20577"/>
        <pc:sldMkLst>
          <pc:docMk/>
          <pc:sldMk cId="3862545439" sldId="525"/>
        </pc:sldMkLst>
        <pc:spChg chg="mod">
          <ac:chgData name="Marie Ahlberg" userId="5029f755-04d2-4d74-bbbb-0129ce8e4c75" providerId="ADAL" clId="{F80C0B3E-E041-4DEC-9042-214D9BC9AECB}" dt="2022-05-19T07:13:35.764" v="12149" actId="20577"/>
          <ac:spMkLst>
            <pc:docMk/>
            <pc:sldMk cId="3862545439" sldId="525"/>
            <ac:spMk id="2" creationId="{ECE6592D-4C31-40FF-9190-29D459D8EEA4}"/>
          </ac:spMkLst>
        </pc:spChg>
        <pc:spChg chg="mod">
          <ac:chgData name="Marie Ahlberg" userId="5029f755-04d2-4d74-bbbb-0129ce8e4c75" providerId="ADAL" clId="{F80C0B3E-E041-4DEC-9042-214D9BC9AECB}" dt="2022-05-17T10:02:49.226" v="10974"/>
          <ac:spMkLst>
            <pc:docMk/>
            <pc:sldMk cId="3862545439" sldId="525"/>
            <ac:spMk id="7" creationId="{EE766005-9891-4F5F-97D8-F740F1446C71}"/>
          </ac:spMkLst>
        </pc:spChg>
      </pc:sldChg>
      <pc:sldChg chg="modSp mod modNotesTx">
        <pc:chgData name="Marie Ahlberg" userId="5029f755-04d2-4d74-bbbb-0129ce8e4c75" providerId="ADAL" clId="{F80C0B3E-E041-4DEC-9042-214D9BC9AECB}" dt="2022-05-24T11:04:14.861" v="16254"/>
        <pc:sldMkLst>
          <pc:docMk/>
          <pc:sldMk cId="2156291390" sldId="526"/>
        </pc:sldMkLst>
        <pc:picChg chg="ord">
          <ac:chgData name="Marie Ahlberg" userId="5029f755-04d2-4d74-bbbb-0129ce8e4c75" providerId="ADAL" clId="{F80C0B3E-E041-4DEC-9042-214D9BC9AECB}" dt="2022-05-24T11:04:14.861" v="16254"/>
          <ac:picMkLst>
            <pc:docMk/>
            <pc:sldMk cId="2156291390" sldId="526"/>
            <ac:picMk id="7" creationId="{9F53D752-B580-4DA0-9CBB-7F3691A439E7}"/>
          </ac:picMkLst>
        </pc:picChg>
      </pc:sldChg>
      <pc:sldChg chg="del">
        <pc:chgData name="Marie Ahlberg" userId="5029f755-04d2-4d74-bbbb-0129ce8e4c75" providerId="ADAL" clId="{F80C0B3E-E041-4DEC-9042-214D9BC9AECB}" dt="2022-05-17T10:03:15.996" v="10975" actId="47"/>
        <pc:sldMkLst>
          <pc:docMk/>
          <pc:sldMk cId="2609902885" sldId="528"/>
        </pc:sldMkLst>
      </pc:sldChg>
      <pc:sldChg chg="modNotesTx">
        <pc:chgData name="Marie Ahlberg" userId="5029f755-04d2-4d74-bbbb-0129ce8e4c75" providerId="ADAL" clId="{F80C0B3E-E041-4DEC-9042-214D9BC9AECB}" dt="2022-05-24T10:26:33.799" v="15538" actId="20577"/>
        <pc:sldMkLst>
          <pc:docMk/>
          <pc:sldMk cId="2369796038" sldId="529"/>
        </pc:sldMkLst>
      </pc:sldChg>
      <pc:sldChg chg="modSp mod modNotesTx">
        <pc:chgData name="Marie Ahlberg" userId="5029f755-04d2-4d74-bbbb-0129ce8e4c75" providerId="ADAL" clId="{F80C0B3E-E041-4DEC-9042-214D9BC9AECB}" dt="2022-05-24T11:04:52.304" v="16255"/>
        <pc:sldMkLst>
          <pc:docMk/>
          <pc:sldMk cId="1609468021" sldId="531"/>
        </pc:sldMkLst>
        <pc:spChg chg="ord">
          <ac:chgData name="Marie Ahlberg" userId="5029f755-04d2-4d74-bbbb-0129ce8e4c75" providerId="ADAL" clId="{F80C0B3E-E041-4DEC-9042-214D9BC9AECB}" dt="2022-05-24T11:04:52.304" v="16255"/>
          <ac:spMkLst>
            <pc:docMk/>
            <pc:sldMk cId="1609468021" sldId="531"/>
            <ac:spMk id="26" creationId="{8CDA9314-E688-42CB-A055-772A35CD7BB7}"/>
          </ac:spMkLst>
        </pc:spChg>
      </pc:sldChg>
      <pc:sldChg chg="modSp mod modNotesTx">
        <pc:chgData name="Marie Ahlberg" userId="5029f755-04d2-4d74-bbbb-0129ce8e4c75" providerId="ADAL" clId="{F80C0B3E-E041-4DEC-9042-214D9BC9AECB}" dt="2022-05-24T11:05:05.086" v="16256"/>
        <pc:sldMkLst>
          <pc:docMk/>
          <pc:sldMk cId="2023347803" sldId="532"/>
        </pc:sldMkLst>
        <pc:picChg chg="ord">
          <ac:chgData name="Marie Ahlberg" userId="5029f755-04d2-4d74-bbbb-0129ce8e4c75" providerId="ADAL" clId="{F80C0B3E-E041-4DEC-9042-214D9BC9AECB}" dt="2022-05-24T11:05:05.086" v="16256"/>
          <ac:picMkLst>
            <pc:docMk/>
            <pc:sldMk cId="2023347803" sldId="532"/>
            <ac:picMk id="7" creationId="{36475404-9170-4703-BFDF-815168ECF72C}"/>
          </ac:picMkLst>
        </pc:picChg>
      </pc:sldChg>
      <pc:sldChg chg="modSp mod">
        <pc:chgData name="Marie Ahlberg" userId="5029f755-04d2-4d74-bbbb-0129ce8e4c75" providerId="ADAL" clId="{F80C0B3E-E041-4DEC-9042-214D9BC9AECB}" dt="2022-05-24T11:05:29.561" v="16260" actId="13244"/>
        <pc:sldMkLst>
          <pc:docMk/>
          <pc:sldMk cId="1424112558" sldId="533"/>
        </pc:sldMkLst>
        <pc:picChg chg="mod ord">
          <ac:chgData name="Marie Ahlberg" userId="5029f755-04d2-4d74-bbbb-0129ce8e4c75" providerId="ADAL" clId="{F80C0B3E-E041-4DEC-9042-214D9BC9AECB}" dt="2022-05-24T11:05:23.811" v="16259" actId="962"/>
          <ac:picMkLst>
            <pc:docMk/>
            <pc:sldMk cId="1424112558" sldId="533"/>
            <ac:picMk id="6" creationId="{C33A16AA-ECBF-4999-9C52-587241DC4DC6}"/>
          </ac:picMkLst>
        </pc:picChg>
        <pc:picChg chg="ord">
          <ac:chgData name="Marie Ahlberg" userId="5029f755-04d2-4d74-bbbb-0129ce8e4c75" providerId="ADAL" clId="{F80C0B3E-E041-4DEC-9042-214D9BC9AECB}" dt="2022-05-24T11:05:29.561" v="16260" actId="13244"/>
          <ac:picMkLst>
            <pc:docMk/>
            <pc:sldMk cId="1424112558" sldId="533"/>
            <ac:picMk id="7" creationId="{BBBAB983-7FE9-4683-96E3-01257E509BA4}"/>
          </ac:picMkLst>
        </pc:picChg>
      </pc:sldChg>
      <pc:sldChg chg="modNotesTx">
        <pc:chgData name="Marie Ahlberg" userId="5029f755-04d2-4d74-bbbb-0129ce8e4c75" providerId="ADAL" clId="{F80C0B3E-E041-4DEC-9042-214D9BC9AECB}" dt="2022-05-24T10:33:07.928" v="15772" actId="20577"/>
        <pc:sldMkLst>
          <pc:docMk/>
          <pc:sldMk cId="4110534533" sldId="535"/>
        </pc:sldMkLst>
      </pc:sldChg>
      <pc:sldChg chg="delCm">
        <pc:chgData name="Marie Ahlberg" userId="5029f755-04d2-4d74-bbbb-0129ce8e4c75" providerId="ADAL" clId="{F80C0B3E-E041-4DEC-9042-214D9BC9AECB}" dt="2022-05-20T10:14:50.026" v="12607" actId="1592"/>
        <pc:sldMkLst>
          <pc:docMk/>
          <pc:sldMk cId="1126919459" sldId="536"/>
        </pc:sldMkLst>
      </pc:sldChg>
      <pc:sldChg chg="modSp mod modNotesTx">
        <pc:chgData name="Marie Ahlberg" userId="5029f755-04d2-4d74-bbbb-0129ce8e4c75" providerId="ADAL" clId="{F80C0B3E-E041-4DEC-9042-214D9BC9AECB}" dt="2022-05-24T11:06:09.713" v="16262" actId="962"/>
        <pc:sldMkLst>
          <pc:docMk/>
          <pc:sldMk cId="3686697712" sldId="538"/>
        </pc:sldMkLst>
        <pc:spChg chg="mod">
          <ac:chgData name="Marie Ahlberg" userId="5029f755-04d2-4d74-bbbb-0129ce8e4c75" providerId="ADAL" clId="{F80C0B3E-E041-4DEC-9042-214D9BC9AECB}" dt="2022-05-24T10:35:55.305" v="15781" actId="20577"/>
          <ac:spMkLst>
            <pc:docMk/>
            <pc:sldMk cId="3686697712" sldId="538"/>
            <ac:spMk id="3" creationId="{FFA6A8C5-4AB9-4E65-8F7D-A2ACE03CA2AC}"/>
          </ac:spMkLst>
        </pc:spChg>
        <pc:picChg chg="mod ord">
          <ac:chgData name="Marie Ahlberg" userId="5029f755-04d2-4d74-bbbb-0129ce8e4c75" providerId="ADAL" clId="{F80C0B3E-E041-4DEC-9042-214D9BC9AECB}" dt="2022-05-24T11:06:09.713" v="16262" actId="962"/>
          <ac:picMkLst>
            <pc:docMk/>
            <pc:sldMk cId="3686697712" sldId="538"/>
            <ac:picMk id="7" creationId="{CA88544F-A799-43D5-911A-98F1D857398B}"/>
          </ac:picMkLst>
        </pc:picChg>
        <pc:picChg chg="mod">
          <ac:chgData name="Marie Ahlberg" userId="5029f755-04d2-4d74-bbbb-0129ce8e4c75" providerId="ADAL" clId="{F80C0B3E-E041-4DEC-9042-214D9BC9AECB}" dt="2022-05-24T10:35:37.941" v="15777" actId="1076"/>
          <ac:picMkLst>
            <pc:docMk/>
            <pc:sldMk cId="3686697712" sldId="538"/>
            <ac:picMk id="8" creationId="{27835264-BD85-46C7-9AD1-50CED9E604FE}"/>
          </ac:picMkLst>
        </pc:picChg>
      </pc:sldChg>
      <pc:sldChg chg="modNotesTx">
        <pc:chgData name="Marie Ahlberg" userId="5029f755-04d2-4d74-bbbb-0129ce8e4c75" providerId="ADAL" clId="{F80C0B3E-E041-4DEC-9042-214D9BC9AECB}" dt="2022-05-24T10:37:12.587" v="15860" actId="20577"/>
        <pc:sldMkLst>
          <pc:docMk/>
          <pc:sldMk cId="3765557984" sldId="539"/>
        </pc:sldMkLst>
      </pc:sldChg>
      <pc:sldChg chg="modSp mod modNotesTx">
        <pc:chgData name="Marie Ahlberg" userId="5029f755-04d2-4d74-bbbb-0129ce8e4c75" providerId="ADAL" clId="{F80C0B3E-E041-4DEC-9042-214D9BC9AECB}" dt="2022-05-20T07:20:53.345" v="12605" actId="20577"/>
        <pc:sldMkLst>
          <pc:docMk/>
          <pc:sldMk cId="3928765630" sldId="540"/>
        </pc:sldMkLst>
        <pc:spChg chg="mod">
          <ac:chgData name="Marie Ahlberg" userId="5029f755-04d2-4d74-bbbb-0129ce8e4c75" providerId="ADAL" clId="{F80C0B3E-E041-4DEC-9042-214D9BC9AECB}" dt="2022-05-20T07:17:15.028" v="12591" actId="20577"/>
          <ac:spMkLst>
            <pc:docMk/>
            <pc:sldMk cId="3928765630" sldId="540"/>
            <ac:spMk id="5" creationId="{84DBB3CD-3C10-4244-A3FA-CB2B3E8AFDAA}"/>
          </ac:spMkLst>
        </pc:spChg>
      </pc:sldChg>
      <pc:sldChg chg="modNotesTx">
        <pc:chgData name="Marie Ahlberg" userId="5029f755-04d2-4d74-bbbb-0129ce8e4c75" providerId="ADAL" clId="{F80C0B3E-E041-4DEC-9042-214D9BC9AECB}" dt="2022-05-24T10:40:44.458" v="15991" actId="20577"/>
        <pc:sldMkLst>
          <pc:docMk/>
          <pc:sldMk cId="578837198" sldId="543"/>
        </pc:sldMkLst>
      </pc:sldChg>
      <pc:sldChg chg="modSp mod modNotesTx">
        <pc:chgData name="Marie Ahlberg" userId="5029f755-04d2-4d74-bbbb-0129ce8e4c75" providerId="ADAL" clId="{F80C0B3E-E041-4DEC-9042-214D9BC9AECB}" dt="2022-05-24T11:06:52.940" v="16263"/>
        <pc:sldMkLst>
          <pc:docMk/>
          <pc:sldMk cId="4192304466" sldId="545"/>
        </pc:sldMkLst>
        <pc:spChg chg="ord">
          <ac:chgData name="Marie Ahlberg" userId="5029f755-04d2-4d74-bbbb-0129ce8e4c75" providerId="ADAL" clId="{F80C0B3E-E041-4DEC-9042-214D9BC9AECB}" dt="2022-05-24T11:06:52.940" v="16263"/>
          <ac:spMkLst>
            <pc:docMk/>
            <pc:sldMk cId="4192304466" sldId="545"/>
            <ac:spMk id="6" creationId="{7646A11F-2D6A-43EE-BD6B-EDBA5D4876D4}"/>
          </ac:spMkLst>
        </pc:spChg>
      </pc:sldChg>
      <pc:sldChg chg="modSp mod">
        <pc:chgData name="Marie Ahlberg" userId="5029f755-04d2-4d74-bbbb-0129ce8e4c75" providerId="ADAL" clId="{F80C0B3E-E041-4DEC-9042-214D9BC9AECB}" dt="2022-05-24T11:06:58.133" v="16264" actId="13244"/>
        <pc:sldMkLst>
          <pc:docMk/>
          <pc:sldMk cId="2658881817" sldId="546"/>
        </pc:sldMkLst>
        <pc:spChg chg="ord">
          <ac:chgData name="Marie Ahlberg" userId="5029f755-04d2-4d74-bbbb-0129ce8e4c75" providerId="ADAL" clId="{F80C0B3E-E041-4DEC-9042-214D9BC9AECB}" dt="2022-05-24T11:06:58.133" v="16264" actId="13244"/>
          <ac:spMkLst>
            <pc:docMk/>
            <pc:sldMk cId="2658881817" sldId="546"/>
            <ac:spMk id="12" creationId="{D2E2A7AA-E8B2-4FEE-897B-AF33CA76F19C}"/>
          </ac:spMkLst>
        </pc:spChg>
      </pc:sldChg>
      <pc:sldChg chg="modSp mod modNotesTx">
        <pc:chgData name="Marie Ahlberg" userId="5029f755-04d2-4d74-bbbb-0129ce8e4c75" providerId="ADAL" clId="{F80C0B3E-E041-4DEC-9042-214D9BC9AECB}" dt="2022-05-24T11:08:31.480" v="16277" actId="962"/>
        <pc:sldMkLst>
          <pc:docMk/>
          <pc:sldMk cId="2881825710" sldId="547"/>
        </pc:sldMkLst>
        <pc:spChg chg="mod ord">
          <ac:chgData name="Marie Ahlberg" userId="5029f755-04d2-4d74-bbbb-0129ce8e4c75" providerId="ADAL" clId="{F80C0B3E-E041-4DEC-9042-214D9BC9AECB}" dt="2022-05-24T11:07:51.224" v="16273" actId="1076"/>
          <ac:spMkLst>
            <pc:docMk/>
            <pc:sldMk cId="2881825710" sldId="547"/>
            <ac:spMk id="7" creationId="{1E0E755D-D884-40B5-A683-884BCD954644}"/>
          </ac:spMkLst>
        </pc:spChg>
        <pc:spChg chg="ord">
          <ac:chgData name="Marie Ahlberg" userId="5029f755-04d2-4d74-bbbb-0129ce8e4c75" providerId="ADAL" clId="{F80C0B3E-E041-4DEC-9042-214D9BC9AECB}" dt="2022-05-24T11:08:08.902" v="16275"/>
          <ac:spMkLst>
            <pc:docMk/>
            <pc:sldMk cId="2881825710" sldId="547"/>
            <ac:spMk id="8" creationId="{4AC7C7D4-ECB5-4636-955A-A7CD0DC9E0A2}"/>
          </ac:spMkLst>
        </pc:spChg>
        <pc:picChg chg="mod ord">
          <ac:chgData name="Marie Ahlberg" userId="5029f755-04d2-4d74-bbbb-0129ce8e4c75" providerId="ADAL" clId="{F80C0B3E-E041-4DEC-9042-214D9BC9AECB}" dt="2022-05-24T11:07:55.848" v="16274" actId="1076"/>
          <ac:picMkLst>
            <pc:docMk/>
            <pc:sldMk cId="2881825710" sldId="547"/>
            <ac:picMk id="11" creationId="{21B2807F-6EBF-4878-AEDD-0E585836937B}"/>
          </ac:picMkLst>
        </pc:picChg>
        <pc:picChg chg="mod">
          <ac:chgData name="Marie Ahlberg" userId="5029f755-04d2-4d74-bbbb-0129ce8e4c75" providerId="ADAL" clId="{F80C0B3E-E041-4DEC-9042-214D9BC9AECB}" dt="2022-05-24T11:08:31.480" v="16277" actId="962"/>
          <ac:picMkLst>
            <pc:docMk/>
            <pc:sldMk cId="2881825710" sldId="547"/>
            <ac:picMk id="12" creationId="{47735F2E-0D02-4B8B-9A65-478C1789F727}"/>
          </ac:picMkLst>
        </pc:picChg>
      </pc:sldChg>
      <pc:sldChg chg="modNotesTx">
        <pc:chgData name="Marie Ahlberg" userId="5029f755-04d2-4d74-bbbb-0129ce8e4c75" providerId="ADAL" clId="{F80C0B3E-E041-4DEC-9042-214D9BC9AECB}" dt="2022-05-24T10:44:03.342" v="16127" actId="20577"/>
        <pc:sldMkLst>
          <pc:docMk/>
          <pc:sldMk cId="2054856732" sldId="549"/>
        </pc:sldMkLst>
      </pc:sldChg>
      <pc:sldChg chg="modSp mod">
        <pc:chgData name="Marie Ahlberg" userId="5029f755-04d2-4d74-bbbb-0129ce8e4c75" providerId="ADAL" clId="{F80C0B3E-E041-4DEC-9042-214D9BC9AECB}" dt="2022-05-17T10:01:36.537" v="10973"/>
        <pc:sldMkLst>
          <pc:docMk/>
          <pc:sldMk cId="1284662286" sldId="550"/>
        </pc:sldMkLst>
        <pc:spChg chg="mod">
          <ac:chgData name="Marie Ahlberg" userId="5029f755-04d2-4d74-bbbb-0129ce8e4c75" providerId="ADAL" clId="{F80C0B3E-E041-4DEC-9042-214D9BC9AECB}" dt="2022-05-17T10:01:36.537" v="10973"/>
          <ac:spMkLst>
            <pc:docMk/>
            <pc:sldMk cId="1284662286" sldId="550"/>
            <ac:spMk id="9" creationId="{065C1775-23B6-4056-845A-9E4650BAFB45}"/>
          </ac:spMkLst>
        </pc:spChg>
      </pc:sldChg>
      <pc:sldChg chg="modSp mod">
        <pc:chgData name="Marie Ahlberg" userId="5029f755-04d2-4d74-bbbb-0129ce8e4c75" providerId="ADAL" clId="{F80C0B3E-E041-4DEC-9042-214D9BC9AECB}" dt="2022-05-17T10:01:27.965" v="10972"/>
        <pc:sldMkLst>
          <pc:docMk/>
          <pc:sldMk cId="4285869539" sldId="553"/>
        </pc:sldMkLst>
        <pc:spChg chg="mod">
          <ac:chgData name="Marie Ahlberg" userId="5029f755-04d2-4d74-bbbb-0129ce8e4c75" providerId="ADAL" clId="{F80C0B3E-E041-4DEC-9042-214D9BC9AECB}" dt="2022-05-17T10:01:27.965" v="10972"/>
          <ac:spMkLst>
            <pc:docMk/>
            <pc:sldMk cId="4285869539" sldId="553"/>
            <ac:spMk id="9" creationId="{065C1775-23B6-4056-845A-9E4650BAFB45}"/>
          </ac:spMkLst>
        </pc:spChg>
      </pc:sldChg>
      <pc:sldChg chg="modNotesTx">
        <pc:chgData name="Marie Ahlberg" userId="5029f755-04d2-4d74-bbbb-0129ce8e4c75" providerId="ADAL" clId="{F80C0B3E-E041-4DEC-9042-214D9BC9AECB}" dt="2022-05-24T10:45:54.440" v="16128" actId="20577"/>
        <pc:sldMkLst>
          <pc:docMk/>
          <pc:sldMk cId="513575052" sldId="554"/>
        </pc:sldMkLst>
      </pc:sldChg>
      <pc:sldChg chg="modSp mod addCm modCm">
        <pc:chgData name="Marie Ahlberg" userId="5029f755-04d2-4d74-bbbb-0129ce8e4c75" providerId="ADAL" clId="{F80C0B3E-E041-4DEC-9042-214D9BC9AECB}" dt="2022-05-17T10:04:35.843" v="10978" actId="1076"/>
        <pc:sldMkLst>
          <pc:docMk/>
          <pc:sldMk cId="2332239209" sldId="571"/>
        </pc:sldMkLst>
        <pc:spChg chg="mod">
          <ac:chgData name="Marie Ahlberg" userId="5029f755-04d2-4d74-bbbb-0129ce8e4c75" providerId="ADAL" clId="{F80C0B3E-E041-4DEC-9042-214D9BC9AECB}" dt="2022-05-17T10:04:35.843" v="10978" actId="1076"/>
          <ac:spMkLst>
            <pc:docMk/>
            <pc:sldMk cId="2332239209" sldId="571"/>
            <ac:spMk id="10" creationId="{096928A8-45A1-4737-A753-F4339AF1399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A91C-0401-3E42-B13F-98F8D13CBA2D}" type="datetimeFigureOut">
              <a:rPr lang="sv-SE" smtClean="0"/>
              <a:t>2022-12-19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A3B8-DDC8-EB47-954C-1015D3CA7D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0865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8BF5-D6B6-EE4D-9D45-1FFBBDD3C6B6}" type="datetimeFigureOut">
              <a:rPr lang="sv-SE" smtClean="0"/>
              <a:t>2022-12-19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60D78-0732-444B-B0D5-1543BC9666E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379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Den här presentationen heter "Hälsoinformation om antibiotika”. Den ska ge dig ökad kunskap om hur vi ska använda antibiotika på ett sätt som är bra för vår hälsa.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All information i den här presentationen är hämtad från Strama i Västra Götalandsregionen och Folkhälsomyndigheten. Länkar till information finns på webben under rubriken ”Förberedelser antibiotikaanvändning”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0043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Den här och nästa bild kan användas för att möta frågor om hur man kan ta hand om sig vid förkylning och feber - om man nu inte ska använda antibiotika vid dessa tillstånd. </a:t>
            </a:r>
            <a:br>
              <a:rPr lang="sv-SE" dirty="0"/>
            </a:br>
            <a:r>
              <a:rPr lang="sv-SE" dirty="0"/>
              <a:t> Källa: www.1177. se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9661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Den här och föregående bild kan användas för att möta frågor om hur man kan ta hand om sig vid förkylning och feber-om man nu inte ska använda antibiotika vid dessa tillstånd. </a:t>
            </a:r>
            <a:br>
              <a:rPr lang="sv-SE" dirty="0"/>
            </a:br>
            <a:r>
              <a:rPr lang="sv-SE" dirty="0"/>
              <a:t>Källa: www.1177. se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5818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6905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619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Den som håller i träffen avslutar med att sammanfatta innehåller träffen.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Planera in tid för att hinna med avslutande frågor från deltagarna eller avsätta tid efter träffen för att svara på enskilda frågor.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52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/>
              <a:t>Uppskattad tidsåtgång: Ca 2 x 45 min + paus.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/>
              <a:t>Anpassa agendan efter behov.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2386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478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2380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1075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Dags att diskutera! </a:t>
            </a:r>
          </a:p>
          <a:p>
            <a:r>
              <a:rPr lang="sv-SE" dirty="0"/>
              <a:t>För att göra deltagarna delaktiga och möjliggöra erfarenhets- och kunskapsutbyte är det viktigt att ge utrymme för diskussion. Här är exempel på frågor som kan diskuteras i gruppen. Frågorna kan bytas ut mot egna. Anpassa frågorna efter målgrupp och behov.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7698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3413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. </a:t>
            </a:r>
            <a:endParaRPr lang="sv-SE" dirty="0">
              <a:ea typeface="Calibri"/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315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Dags att diskutera! </a:t>
            </a:r>
          </a:p>
          <a:p>
            <a:r>
              <a:rPr lang="sv-SE" dirty="0"/>
              <a:t>För att göra deltagarna delaktiga och möjliggöra erfarenhets- och kunskapsutbyte är det viktigt att ge utrymme för diskussion. Här är exempel på frågor som kan diskuteras i gruppen. Frågorna kan bytas ut mot egna. Anpassa frågorna efter målgrupp och behov.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1942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282120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90583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544853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24419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3932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972081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00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6905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25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31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26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41149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34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814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91273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2022-12-19</a:t>
            </a:fld>
            <a:endParaRPr lang="sv-SE"/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36707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5" r:id="rId5"/>
    <p:sldLayoutId id="2147483650" r:id="rId6"/>
    <p:sldLayoutId id="2147483671" r:id="rId7"/>
    <p:sldLayoutId id="2147483670" r:id="rId8"/>
    <p:sldLayoutId id="2147483666" r:id="rId9"/>
    <p:sldLayoutId id="2147483667" r:id="rId10"/>
    <p:sldLayoutId id="2147483668" r:id="rId11"/>
    <p:sldLayoutId id="2147483654" r:id="rId12"/>
    <p:sldLayoutId id="2147483655" r:id="rId13"/>
    <p:sldLayoutId id="2147483669" r:id="rId14"/>
    <p:sldLayoutId id="2147483672" r:id="rId1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marR="0" indent="-360363" algn="l" defTabSz="685800" rtl="0" eaLnBrk="1" fontAlgn="auto" latinLnBrk="0" hangingPunct="1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Tx/>
        <a:buBlip>
          <a:blip r:embed="rId19" r:link="rId20"/>
        </a:buBlip>
        <a:tabLst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marR="0" indent="-18097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marR="0" indent="-17621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98525" marR="0" indent="-18256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marR="0" indent="-17462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177.s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medicininstruktioner.se/mi/antibiotika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flickr.com/photos/kbeil/3736430524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DC6A7A-CE1C-4D63-942D-3A530032D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638" y="2101120"/>
            <a:ext cx="8094885" cy="1008000"/>
          </a:xfrm>
        </p:spPr>
        <p:txBody>
          <a:bodyPr>
            <a:noAutofit/>
          </a:bodyPr>
          <a:lstStyle/>
          <a:p>
            <a:r>
              <a:rPr lang="sv-SE" sz="4800" b="1" dirty="0">
                <a:latin typeface="+mn-lt"/>
              </a:rPr>
              <a:t>Hälsoinformation </a:t>
            </a:r>
            <a:br>
              <a:rPr lang="sv-SE" sz="4800" b="1" dirty="0">
                <a:latin typeface="+mn-lt"/>
              </a:rPr>
            </a:br>
            <a:r>
              <a:rPr lang="sv-SE" sz="4800" b="1" dirty="0">
                <a:latin typeface="+mn-lt"/>
              </a:rPr>
              <a:t>om antibiotika</a:t>
            </a:r>
          </a:p>
        </p:txBody>
      </p:sp>
    </p:spTree>
    <p:extLst>
      <p:ext uri="{BB962C8B-B14F-4D97-AF65-F5344CB8AC3E}">
        <p14:creationId xmlns:p14="http://schemas.microsoft.com/office/powerpoint/2010/main" val="2397231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EE9999D-79AF-4409-9EB0-08BEC624C5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568" y="450083"/>
            <a:ext cx="7388942" cy="1038225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Tre frågor att prata om</a:t>
            </a:r>
          </a:p>
        </p:txBody>
      </p:sp>
      <p:sp>
        <p:nvSpPr>
          <p:cNvPr id="6" name="Pratbubbla: oval 5">
            <a:extLst>
              <a:ext uri="{FF2B5EF4-FFF2-40B4-BE49-F238E27FC236}">
                <a16:creationId xmlns:a16="http://schemas.microsoft.com/office/drawing/2014/main" id="{56ACD234-E931-41CD-8338-90F0D7D811F0}"/>
              </a:ext>
            </a:extLst>
          </p:cNvPr>
          <p:cNvSpPr/>
          <p:nvPr/>
        </p:nvSpPr>
        <p:spPr>
          <a:xfrm>
            <a:off x="4993314" y="819807"/>
            <a:ext cx="3890498" cy="2767409"/>
          </a:xfrm>
          <a:prstGeom prst="wedgeEllipseCallout">
            <a:avLst>
              <a:gd name="adj1" fmla="val -26031"/>
              <a:gd name="adj2" fmla="val 6689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sv-SE" sz="2100" dirty="0">
              <a:solidFill>
                <a:schemeClr val="tx1"/>
              </a:solidFill>
            </a:endParaRPr>
          </a:p>
          <a:p>
            <a:pPr algn="ctr"/>
            <a:r>
              <a:rPr lang="sv-SE" sz="2000" b="1" dirty="0">
                <a:solidFill>
                  <a:schemeClr val="tx1"/>
                </a:solidFill>
              </a:rPr>
              <a:t>Vad behöver du </a:t>
            </a:r>
            <a:br>
              <a:rPr lang="sv-SE" sz="2000" b="1" dirty="0">
                <a:solidFill>
                  <a:schemeClr val="tx1"/>
                </a:solidFill>
              </a:rPr>
            </a:br>
            <a:r>
              <a:rPr lang="sv-SE" sz="2000" b="1" dirty="0">
                <a:solidFill>
                  <a:schemeClr val="tx1"/>
                </a:solidFill>
              </a:rPr>
              <a:t>för att förstå</a:t>
            </a:r>
            <a:r>
              <a:rPr lang="sv-SE" sz="2000" dirty="0">
                <a:solidFill>
                  <a:schemeClr val="tx1"/>
                </a:solidFill>
              </a:rPr>
              <a:t> </a:t>
            </a:r>
            <a:br>
              <a:rPr lang="sv-SE" sz="2000" dirty="0">
                <a:solidFill>
                  <a:schemeClr val="tx1"/>
                </a:solidFill>
              </a:rPr>
            </a:br>
            <a:r>
              <a:rPr lang="sv-SE" sz="2000" dirty="0">
                <a:solidFill>
                  <a:schemeClr val="tx1"/>
                </a:solidFill>
              </a:rPr>
              <a:t>varför du inte alltid får antibiotika vid infektioner?</a:t>
            </a:r>
            <a:endParaRPr lang="sv-SE" sz="21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</p:txBody>
      </p:sp>
      <p:sp>
        <p:nvSpPr>
          <p:cNvPr id="7" name="Pratbubbla: oval 6">
            <a:extLst>
              <a:ext uri="{FF2B5EF4-FFF2-40B4-BE49-F238E27FC236}">
                <a16:creationId xmlns:a16="http://schemas.microsoft.com/office/drawing/2014/main" id="{05FF8573-234C-4D81-A463-C72CEDFD38F5}"/>
              </a:ext>
            </a:extLst>
          </p:cNvPr>
          <p:cNvSpPr/>
          <p:nvPr/>
        </p:nvSpPr>
        <p:spPr>
          <a:xfrm flipH="1">
            <a:off x="354227" y="1519809"/>
            <a:ext cx="4545217" cy="2219808"/>
          </a:xfrm>
          <a:prstGeom prst="wedgeEllipseCallout">
            <a:avLst>
              <a:gd name="adj1" fmla="val -26031"/>
              <a:gd name="adj2" fmla="val 6689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sv-SE" sz="2100" dirty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sv-SE" sz="2000" b="1" dirty="0">
                <a:solidFill>
                  <a:schemeClr val="tx1"/>
                </a:solidFill>
              </a:rPr>
              <a:t>Brukar du</a:t>
            </a:r>
            <a:r>
              <a:rPr lang="sv-SE" sz="2000" dirty="0">
                <a:solidFill>
                  <a:schemeClr val="tx1"/>
                </a:solidFill>
              </a:rPr>
              <a:t> </a:t>
            </a:r>
            <a:r>
              <a:rPr lang="sv-SE" sz="2000" b="1" dirty="0">
                <a:solidFill>
                  <a:schemeClr val="tx1"/>
                </a:solidFill>
              </a:rPr>
              <a:t>fråga</a:t>
            </a:r>
            <a:r>
              <a:rPr lang="sv-SE" sz="2000" dirty="0">
                <a:solidFill>
                  <a:schemeClr val="tx1"/>
                </a:solidFill>
              </a:rPr>
              <a:t> </a:t>
            </a:r>
            <a:br>
              <a:rPr lang="sv-SE" sz="2000" dirty="0">
                <a:solidFill>
                  <a:schemeClr val="tx1"/>
                </a:solidFill>
              </a:rPr>
            </a:br>
            <a:r>
              <a:rPr lang="sv-SE" sz="2000" dirty="0">
                <a:solidFill>
                  <a:schemeClr val="tx1"/>
                </a:solidFill>
              </a:rPr>
              <a:t>varför du inte får antibiotika?</a:t>
            </a:r>
            <a:endParaRPr lang="sv-SE" sz="2000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sv-SE" sz="2000" b="1" dirty="0">
                <a:solidFill>
                  <a:schemeClr val="tx1"/>
                </a:solidFill>
              </a:rPr>
              <a:t>Om du inte vågar fråga</a:t>
            </a:r>
            <a:r>
              <a:rPr lang="sv-SE" sz="2000" dirty="0">
                <a:solidFill>
                  <a:schemeClr val="tx1"/>
                </a:solidFill>
              </a:rPr>
              <a:t>, </a:t>
            </a:r>
            <a:br>
              <a:rPr lang="sv-SE" sz="2000" dirty="0">
                <a:solidFill>
                  <a:schemeClr val="tx1"/>
                </a:solidFill>
              </a:rPr>
            </a:br>
            <a:r>
              <a:rPr lang="sv-SE" sz="2000" dirty="0">
                <a:solidFill>
                  <a:schemeClr val="tx1"/>
                </a:solidFill>
              </a:rPr>
              <a:t>vad kan göra att du vågar?</a:t>
            </a:r>
            <a:endParaRPr lang="sv-SE" sz="2100" dirty="0">
              <a:solidFill>
                <a:schemeClr val="tx1"/>
              </a:solidFill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913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CF3EB7-D04C-4DF7-B4A7-9CE08CA7AAE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2618" y="1365702"/>
            <a:ext cx="7644581" cy="1036638"/>
          </a:xfrm>
        </p:spPr>
        <p:txBody>
          <a:bodyPr>
            <a:normAutofit/>
          </a:bodyPr>
          <a:lstStyle/>
          <a:p>
            <a:r>
              <a:rPr lang="sv-SE" dirty="0"/>
              <a:t>När antibiotika inte är lösningen, </a:t>
            </a:r>
            <a:br>
              <a:rPr lang="sv-SE" dirty="0"/>
            </a:br>
            <a:r>
              <a:rPr lang="sv-SE" dirty="0"/>
              <a:t>kan du istället göra detta när du är förkyld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50A6807-6264-4D04-A56A-CDFDB543A19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9935" y="2417901"/>
            <a:ext cx="8554065" cy="2700338"/>
          </a:xfrm>
        </p:spPr>
        <p:txBody>
          <a:bodyPr>
            <a:normAutofit/>
          </a:bodyPr>
          <a:lstStyle/>
          <a:p>
            <a:pPr lvl="1"/>
            <a:r>
              <a:rPr lang="sv-SE" dirty="0"/>
              <a:t>Vila men du måste inte ligga ned för det är bra att vara uppe och röra på sig</a:t>
            </a:r>
          </a:p>
          <a:p>
            <a:pPr lvl="1"/>
            <a:r>
              <a:rPr lang="sv-SE" dirty="0"/>
              <a:t>Undvik att idrotta eller motionera</a:t>
            </a:r>
            <a:endParaRPr lang="sv-SE" dirty="0">
              <a:cs typeface="Calibri"/>
            </a:endParaRPr>
          </a:p>
          <a:p>
            <a:pPr lvl="1"/>
            <a:r>
              <a:rPr lang="sv-SE" dirty="0"/>
              <a:t>Drick ordentligt</a:t>
            </a:r>
          </a:p>
          <a:p>
            <a:pPr marL="0" indent="0">
              <a:buNone/>
            </a:pPr>
            <a:r>
              <a:rPr lang="sv-SE" b="1" dirty="0"/>
              <a:t>Om du är täppt i näsan eller har snuva</a:t>
            </a:r>
          </a:p>
          <a:p>
            <a:pPr lvl="1"/>
            <a:r>
              <a:rPr lang="sv-SE" dirty="0"/>
              <a:t>Använd nässpray eller koksaltlösning i näsan</a:t>
            </a:r>
            <a:endParaRPr lang="sv-SE" dirty="0">
              <a:cs typeface="Calibri"/>
            </a:endParaRPr>
          </a:p>
          <a:p>
            <a:pPr lvl="1"/>
            <a:r>
              <a:rPr lang="sv-SE" dirty="0"/>
              <a:t>Ha huvudet högt om du ligger ned för att minska svullnaden i näsan</a:t>
            </a:r>
            <a:endParaRPr lang="sv-SE" dirty="0">
              <a:cs typeface="Calibri"/>
            </a:endParaRPr>
          </a:p>
        </p:txBody>
      </p:sp>
      <p:sp>
        <p:nvSpPr>
          <p:cNvPr id="6" name="Ellips 5">
            <a:extLst>
              <a:ext uri="{FF2B5EF4-FFF2-40B4-BE49-F238E27FC236}">
                <a16:creationId xmlns:a16="http://schemas.microsoft.com/office/drawing/2014/main" id="{CE8DF4D8-A052-4FFE-BEA4-73AB528D7263}"/>
              </a:ext>
            </a:extLst>
          </p:cNvPr>
          <p:cNvSpPr/>
          <p:nvPr/>
        </p:nvSpPr>
        <p:spPr>
          <a:xfrm>
            <a:off x="5788479" y="-318407"/>
            <a:ext cx="4711964" cy="209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sv-SE" sz="1800" dirty="0"/>
              <a:t>En vanlig infektion är </a:t>
            </a:r>
            <a:br>
              <a:rPr lang="sv-SE" sz="1800" dirty="0"/>
            </a:br>
            <a:r>
              <a:rPr lang="sv-SE" sz="1800" dirty="0"/>
              <a:t>förkylning som nästan </a:t>
            </a:r>
            <a:br>
              <a:rPr lang="sv-SE" sz="1800" dirty="0"/>
            </a:br>
            <a:r>
              <a:rPr lang="sv-SE" sz="1800" dirty="0"/>
              <a:t>alltid beror på virus – och </a:t>
            </a:r>
            <a:br>
              <a:rPr lang="sv-SE" sz="1800" dirty="0"/>
            </a:br>
            <a:r>
              <a:rPr lang="sv-SE" sz="1800" dirty="0"/>
              <a:t>då hjälper inte antibiotika.</a:t>
            </a:r>
          </a:p>
        </p:txBody>
      </p:sp>
    </p:spTree>
    <p:extLst>
      <p:ext uri="{BB962C8B-B14F-4D97-AF65-F5344CB8AC3E}">
        <p14:creationId xmlns:p14="http://schemas.microsoft.com/office/powerpoint/2010/main" val="359146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3DE08D3-0789-4798-8B07-051DC524BA9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696913"/>
            <a:ext cx="8686800" cy="40005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v-SE" sz="2500" dirty="0"/>
              <a:t>Fortsättning…</a:t>
            </a:r>
            <a:br>
              <a:rPr lang="sv-SE" sz="2500" b="1" dirty="0"/>
            </a:br>
            <a:br>
              <a:rPr lang="sv-SE" sz="2500" b="1" dirty="0"/>
            </a:br>
            <a:r>
              <a:rPr lang="sv-SE" sz="2500" b="1" dirty="0"/>
              <a:t>Om du har ont i halsen</a:t>
            </a:r>
          </a:p>
          <a:p>
            <a:pPr lvl="1">
              <a:lnSpc>
                <a:spcPts val="2280"/>
              </a:lnSpc>
            </a:pPr>
            <a:r>
              <a:rPr lang="sv-SE" sz="2100" dirty="0"/>
              <a:t>Drick varm dryck</a:t>
            </a:r>
          </a:p>
          <a:p>
            <a:pPr lvl="1">
              <a:lnSpc>
                <a:spcPts val="2280"/>
              </a:lnSpc>
            </a:pPr>
            <a:r>
              <a:rPr lang="sv-SE" sz="2100" dirty="0"/>
              <a:t>Ät något kallt, som glass eller yoghurt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v-SE" sz="2500" b="1" dirty="0"/>
              <a:t>Om du har ont i öronen</a:t>
            </a:r>
          </a:p>
          <a:p>
            <a:pPr lvl="1">
              <a:lnSpc>
                <a:spcPts val="2160"/>
              </a:lnSpc>
            </a:pPr>
            <a:r>
              <a:rPr lang="sv-SE" sz="2100" dirty="0"/>
              <a:t>Ha huvudet högt när du ligger ned för att minska svullnad i näsa och öron </a:t>
            </a:r>
          </a:p>
          <a:p>
            <a:pPr lvl="1">
              <a:lnSpc>
                <a:spcPts val="2160"/>
              </a:lnSpc>
            </a:pPr>
            <a:r>
              <a:rPr lang="sv-SE" sz="2100" dirty="0"/>
              <a:t>Minska nästäppa med nässpray eller koksaltlösning för då kan även öronen bli bättre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v-SE" sz="2500" b="1" dirty="0"/>
              <a:t>Om du har feber</a:t>
            </a:r>
          </a:p>
          <a:p>
            <a:pPr lvl="1"/>
            <a:r>
              <a:rPr lang="sv-SE" sz="2100" dirty="0"/>
              <a:t>Drick ordentligt</a:t>
            </a:r>
          </a:p>
          <a:p>
            <a:pPr lvl="1"/>
            <a:r>
              <a:rPr lang="sv-SE" sz="2100" dirty="0"/>
              <a:t>Ha det svalt </a:t>
            </a:r>
            <a:endParaRPr lang="sv-SE" sz="2100" dirty="0">
              <a:cs typeface="Calibri"/>
            </a:endParaRPr>
          </a:p>
          <a:p>
            <a:pPr lvl="1"/>
            <a:r>
              <a:rPr lang="sv-SE" sz="2100" dirty="0"/>
              <a:t>Ta receptfritt läkemedel som minskar feber och smärta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5262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840D38-8375-479D-9D72-BB644D137F4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720725"/>
            <a:ext cx="7467600" cy="1036638"/>
          </a:xfrm>
        </p:spPr>
        <p:txBody>
          <a:bodyPr/>
          <a:lstStyle/>
          <a:p>
            <a:r>
              <a:rPr lang="sv-SE" dirty="0"/>
              <a:t>Om du vill ha råd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4C23D2F-93A4-46F7-AAED-8CE70B8C5F0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800225"/>
            <a:ext cx="8077200" cy="2700338"/>
          </a:xfrm>
        </p:spPr>
        <p:txBody>
          <a:bodyPr vert="horz" lIns="0" tIns="0" rIns="0" bIns="0" spcCol="180000" rtlCol="0" anchor="t">
            <a:noAutofit/>
          </a:bodyPr>
          <a:lstStyle/>
          <a:p>
            <a:pPr marL="360045" indent="-360045"/>
            <a:r>
              <a:rPr lang="sv-SE" dirty="0"/>
              <a:t>Du hittar information på </a:t>
            </a:r>
            <a:r>
              <a:rPr lang="sv-SE" dirty="0">
                <a:hlinkClick r:id="rId3"/>
              </a:rPr>
              <a:t>www.1177.se</a:t>
            </a:r>
            <a:r>
              <a:rPr lang="sv-SE" dirty="0"/>
              <a:t> </a:t>
            </a:r>
            <a:br>
              <a:rPr lang="sv-SE" dirty="0"/>
            </a:br>
            <a:r>
              <a:rPr lang="sv-SE" sz="1600" dirty="0"/>
              <a:t>Viss information finns på olika språk</a:t>
            </a:r>
          </a:p>
          <a:p>
            <a:pPr marL="360045" indent="-360045"/>
            <a:r>
              <a:rPr lang="sv-SE" dirty="0"/>
              <a:t>Du kan ringa 1177 sjukvårdsupplysningen</a:t>
            </a:r>
            <a:br>
              <a:rPr lang="sv-SE" dirty="0"/>
            </a:br>
            <a:r>
              <a:rPr lang="sv-SE" sz="1600" dirty="0"/>
              <a:t>Det finns tolk på arabiska, somaliska och persiska</a:t>
            </a:r>
            <a:endParaRPr lang="sv-SE" sz="1600" dirty="0">
              <a:cs typeface="Calibri"/>
            </a:endParaRPr>
          </a:p>
          <a:p>
            <a:pPr marL="360045" indent="-360045"/>
            <a:r>
              <a:rPr lang="sv-SE" dirty="0"/>
              <a:t>Du kan ringa till vårdcentralen</a:t>
            </a:r>
            <a:endParaRPr lang="sv-SE" dirty="0">
              <a:cs typeface="Calibri"/>
            </a:endParaRPr>
          </a:p>
          <a:p>
            <a:pPr marL="358775" lvl="1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1973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tbubbla: oval 5">
            <a:extLst>
              <a:ext uri="{FF2B5EF4-FFF2-40B4-BE49-F238E27FC236}">
                <a16:creationId xmlns:a16="http://schemas.microsoft.com/office/drawing/2014/main" id="{56ACD234-E931-41CD-8338-90F0D7D811F0}"/>
              </a:ext>
            </a:extLst>
          </p:cNvPr>
          <p:cNvSpPr/>
          <p:nvPr/>
        </p:nvSpPr>
        <p:spPr>
          <a:xfrm flipH="1">
            <a:off x="1276350" y="939876"/>
            <a:ext cx="3501390" cy="2227428"/>
          </a:xfrm>
          <a:prstGeom prst="wedgeEllipseCallout">
            <a:avLst>
              <a:gd name="adj1" fmla="val -26031"/>
              <a:gd name="adj2" fmla="val 6689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sv-SE" sz="2100" dirty="0">
                <a:solidFill>
                  <a:schemeClr val="tx1"/>
                </a:solidFill>
              </a:rPr>
              <a:t>Vad tycker du om informationen som du har fått idag?</a:t>
            </a:r>
          </a:p>
        </p:txBody>
      </p:sp>
      <p:sp>
        <p:nvSpPr>
          <p:cNvPr id="8" name="Pratbubbla: oval 7">
            <a:extLst>
              <a:ext uri="{FF2B5EF4-FFF2-40B4-BE49-F238E27FC236}">
                <a16:creationId xmlns:a16="http://schemas.microsoft.com/office/drawing/2014/main" id="{FE601EC2-B7F7-4A4C-925D-F071707BDF14}"/>
              </a:ext>
            </a:extLst>
          </p:cNvPr>
          <p:cNvSpPr/>
          <p:nvPr/>
        </p:nvSpPr>
        <p:spPr>
          <a:xfrm>
            <a:off x="4518891" y="2266078"/>
            <a:ext cx="3467469" cy="1350315"/>
          </a:xfrm>
          <a:prstGeom prst="wedgeEllipseCallout">
            <a:avLst>
              <a:gd name="adj1" fmla="val -34254"/>
              <a:gd name="adj2" fmla="val 82915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sv-SE" sz="2000" dirty="0">
              <a:solidFill>
                <a:schemeClr val="tx1"/>
              </a:solidFill>
            </a:endParaRPr>
          </a:p>
          <a:p>
            <a:pPr algn="ctr"/>
            <a:r>
              <a:rPr lang="sv-SE" sz="2100" dirty="0">
                <a:solidFill>
                  <a:schemeClr val="tx1"/>
                </a:solidFill>
              </a:rPr>
              <a:t>Vad har varit viktigt?</a:t>
            </a:r>
            <a:endParaRPr lang="sv-SE" sz="2100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48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B76AE10-599D-428C-963F-4D9D066450C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75011" y="1586405"/>
            <a:ext cx="3306043" cy="914400"/>
          </a:xfrm>
        </p:spPr>
        <p:txBody>
          <a:bodyPr/>
          <a:lstStyle/>
          <a:p>
            <a:pPr marL="0" indent="0">
              <a:buNone/>
            </a:pPr>
            <a:r>
              <a:rPr lang="sv-SE" sz="3600" dirty="0"/>
              <a:t>Sammanfattning </a:t>
            </a:r>
            <a:br>
              <a:rPr lang="sv-SE" sz="3600" dirty="0"/>
            </a:br>
            <a:r>
              <a:rPr lang="sv-SE" sz="3600" dirty="0"/>
              <a:t>och frågor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22DEC0C6-012B-45C2-8082-8AEEF5B8BF0E}"/>
              </a:ext>
            </a:extLst>
          </p:cNvPr>
          <p:cNvGrpSpPr/>
          <p:nvPr/>
        </p:nvGrpSpPr>
        <p:grpSpPr>
          <a:xfrm>
            <a:off x="4062845" y="276334"/>
            <a:ext cx="4821381" cy="4732723"/>
            <a:chOff x="4879203" y="192568"/>
            <a:chExt cx="3984242" cy="3984242"/>
          </a:xfrm>
        </p:grpSpPr>
        <p:pic>
          <p:nvPicPr>
            <p:cNvPr id="9" name="Bild 8" descr="Tankebubbla med hel fyllning">
              <a:extLst>
                <a:ext uri="{FF2B5EF4-FFF2-40B4-BE49-F238E27FC236}">
                  <a16:creationId xmlns:a16="http://schemas.microsoft.com/office/drawing/2014/main" id="{04BD27C1-B77C-4F5D-A60A-46F42B833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79203" y="192568"/>
              <a:ext cx="3984242" cy="3984242"/>
            </a:xfrm>
            <a:prstGeom prst="rect">
              <a:avLst/>
            </a:prstGeom>
          </p:spPr>
        </p:pic>
        <p:pic>
          <p:nvPicPr>
            <p:cNvPr id="7" name="Bild 6" descr="Frågetecken med hel fyllning">
              <a:extLst>
                <a:ext uri="{FF2B5EF4-FFF2-40B4-BE49-F238E27FC236}">
                  <a16:creationId xmlns:a16="http://schemas.microsoft.com/office/drawing/2014/main" id="{BFD4FC18-D645-4C53-9211-140A52B40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11190" y="129366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487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B6923A-D08B-4D64-9123-E6B4669AD6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2800" y="720725"/>
            <a:ext cx="7544400" cy="1036638"/>
          </a:xfrm>
        </p:spPr>
        <p:txBody>
          <a:bodyPr vert="horz" lIns="0" tIns="0" rIns="0" bIns="0" rtlCol="0" anchor="ctr">
            <a:normAutofit/>
          </a:bodyPr>
          <a:lstStyle/>
          <a:p>
            <a:r>
              <a:rPr lang="sv-SE" kern="1200" dirty="0">
                <a:latin typeface="+mj-lt"/>
                <a:ea typeface="+mj-ea"/>
                <a:cs typeface="+mj-cs"/>
              </a:rPr>
              <a:t>Detta ska du få information om idag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7917E4A1-FE11-141E-CFC2-AE25B9A228BA}"/>
              </a:ext>
            </a:extLst>
          </p:cNvPr>
          <p:cNvSpPr txBox="1"/>
          <p:nvPr/>
        </p:nvSpPr>
        <p:spPr>
          <a:xfrm>
            <a:off x="532800" y="1800000"/>
            <a:ext cx="8078400" cy="1971900"/>
          </a:xfrm>
          <a:prstGeom prst="rect">
            <a:avLst/>
          </a:prstGeom>
        </p:spPr>
        <p:txBody>
          <a:bodyPr rot="0" spcFirstLastPara="0" vertOverflow="overflow" horzOverflow="overflow" vert="horz" lIns="0" tIns="0" rIns="0" bIns="0" numCol="1" spcCol="18000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685800" lvl="1" indent="-342900">
              <a:lnSpc>
                <a:spcPct val="150000"/>
              </a:lnSpc>
              <a:spcAft>
                <a:spcPts val="600"/>
              </a:spcAft>
              <a:buSzPct val="100000"/>
              <a:buAutoNum type="arabicPeriod"/>
            </a:pPr>
            <a:r>
              <a:rPr lang="sv-SE" sz="1800" dirty="0"/>
              <a:t>Varför det är viktigt att prata om hur vi använder antibiotika​?</a:t>
            </a:r>
            <a:endParaRPr lang="sv-SE" sz="1800" dirty="0">
              <a:ea typeface="Calibri"/>
              <a:cs typeface="Calibri"/>
            </a:endParaRPr>
          </a:p>
          <a:p>
            <a:pPr marL="685800" lvl="1" indent="-342900">
              <a:lnSpc>
                <a:spcPct val="150000"/>
              </a:lnSpc>
              <a:spcAft>
                <a:spcPts val="600"/>
              </a:spcAft>
              <a:buSzPct val="100000"/>
              <a:buAutoNum type="arabicPeriod"/>
            </a:pPr>
            <a:r>
              <a:rPr lang="sv-SE" sz="1800" dirty="0"/>
              <a:t>När och hur antibiotika ska användas.</a:t>
            </a:r>
            <a:endParaRPr lang="sv-SE" sz="1800">
              <a:cs typeface="Calibri"/>
            </a:endParaRPr>
          </a:p>
          <a:p>
            <a:pPr marL="685800" lvl="1" indent="-342900">
              <a:lnSpc>
                <a:spcPct val="150000"/>
              </a:lnSpc>
              <a:spcAft>
                <a:spcPts val="600"/>
              </a:spcAft>
              <a:buSzPct val="100000"/>
              <a:buAutoNum type="arabicPeriod"/>
            </a:pPr>
            <a:r>
              <a:rPr lang="sv-SE" sz="1800" dirty="0"/>
              <a:t>Hur du kan ta hand om dig själv eller dina barn vid en infektion​.</a:t>
            </a:r>
            <a:endParaRPr lang="sv-SE" sz="18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5165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DC6A7A-CE1C-4D63-942D-3A530032D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316" y="1973301"/>
            <a:ext cx="8094885" cy="1008000"/>
          </a:xfrm>
        </p:spPr>
        <p:txBody>
          <a:bodyPr>
            <a:noAutofit/>
          </a:bodyPr>
          <a:lstStyle/>
          <a:p>
            <a:r>
              <a:rPr lang="sv-SE" sz="4800" b="1" dirty="0">
                <a:latin typeface="+mn-lt"/>
              </a:rPr>
              <a:t>Varför ska vi prata </a:t>
            </a:r>
            <a:br>
              <a:rPr lang="sv-SE" sz="4800" b="1" dirty="0">
                <a:latin typeface="+mn-lt"/>
              </a:rPr>
            </a:br>
            <a:r>
              <a:rPr lang="sv-SE" sz="4800" b="1" dirty="0">
                <a:latin typeface="+mn-lt"/>
              </a:rPr>
              <a:t>om antibiotika?</a:t>
            </a:r>
          </a:p>
        </p:txBody>
      </p:sp>
    </p:spTree>
    <p:extLst>
      <p:ext uri="{BB962C8B-B14F-4D97-AF65-F5344CB8AC3E}">
        <p14:creationId xmlns:p14="http://schemas.microsoft.com/office/powerpoint/2010/main" val="3973898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48DBCF2-B49B-4D9E-B243-F3F5809A90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76749" y="1519086"/>
            <a:ext cx="8367252" cy="2906713"/>
          </a:xfrm>
        </p:spPr>
        <p:txBody>
          <a:bodyPr vert="horz" lIns="0" tIns="0" rIns="0" bIns="0" spcCol="180000" rtlCol="0" anchor="t">
            <a:normAutofit/>
          </a:bodyPr>
          <a:lstStyle/>
          <a:p>
            <a:pPr marL="0" indent="0">
              <a:buNone/>
            </a:pPr>
            <a:r>
              <a:rPr lang="sv-SE" b="1" dirty="0"/>
              <a:t>I Sverige är vi försiktiga med att använda antibiotika</a:t>
            </a:r>
            <a:endParaRPr lang="sv-SE" b="1" dirty="0">
              <a:cs typeface="Calibri"/>
            </a:endParaRPr>
          </a:p>
          <a:p>
            <a:pPr marL="358775" lvl="1" indent="0">
              <a:buNone/>
            </a:pPr>
            <a:r>
              <a:rPr lang="sv-SE" dirty="0"/>
              <a:t>Många undrar varför.</a:t>
            </a:r>
            <a:endParaRPr lang="sv-SE" dirty="0">
              <a:ea typeface="Calibri"/>
              <a:cs typeface="Calibri"/>
            </a:endParaRPr>
          </a:p>
          <a:p>
            <a:pPr marL="358775" lvl="1" indent="0">
              <a:buFont typeface="Calibri" panose="020F0502020204030204" pitchFamily="34" charset="0"/>
              <a:buNone/>
            </a:pPr>
            <a:endParaRPr lang="sv-SE" dirty="0"/>
          </a:p>
          <a:p>
            <a:pPr marL="0" indent="0">
              <a:buNone/>
            </a:pPr>
            <a:r>
              <a:rPr lang="sv-SE" b="1" dirty="0"/>
              <a:t>Vi kan bli oroliga eller irriterade </a:t>
            </a:r>
            <a:r>
              <a:rPr lang="sv-SE" sz="2100" b="1" dirty="0"/>
              <a:t>när inte antibiotika skrivs ut</a:t>
            </a:r>
            <a:r>
              <a:rPr lang="sv-SE" dirty="0"/>
              <a:t> </a:t>
            </a:r>
            <a:endParaRPr lang="sv-SE" dirty="0">
              <a:ea typeface="Calibri"/>
              <a:cs typeface="Calibri"/>
            </a:endParaRPr>
          </a:p>
          <a:p>
            <a:pPr marL="358775" lvl="1" indent="0">
              <a:buNone/>
            </a:pPr>
            <a:r>
              <a:rPr lang="sv-SE" dirty="0"/>
              <a:t>Vi känner oss inte nöjda och förstår inte den vård som vi får.</a:t>
            </a:r>
            <a:endParaRPr lang="sv-SE" dirty="0">
              <a:ea typeface="Calibri"/>
              <a:cs typeface="Calibri"/>
            </a:endParaRPr>
          </a:p>
          <a:p>
            <a:pPr marL="358775" lvl="1" indent="0">
              <a:buNone/>
            </a:pPr>
            <a:r>
              <a:rPr lang="sv-SE" dirty="0"/>
              <a:t>Vi blir inte trygga och tror inte på hälso- och sjukvården.</a:t>
            </a:r>
            <a:endParaRPr lang="sv-SE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72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D3FECE-54F9-448F-A616-8A93391C79A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4496" y="720725"/>
            <a:ext cx="7572703" cy="1036638"/>
          </a:xfrm>
        </p:spPr>
        <p:txBody>
          <a:bodyPr>
            <a:normAutofit/>
          </a:bodyPr>
          <a:lstStyle/>
          <a:p>
            <a:r>
              <a:rPr lang="sv-SE" dirty="0"/>
              <a:t>Varför är vi försiktiga med att </a:t>
            </a:r>
            <a:br>
              <a:rPr lang="sv-SE" dirty="0"/>
            </a:br>
            <a:r>
              <a:rPr lang="sv-SE" dirty="0"/>
              <a:t>använda antibiotika?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955AEF4-3BFB-414F-9BFE-08D332B1A4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8862" y="1920875"/>
            <a:ext cx="8395138" cy="2698750"/>
          </a:xfrm>
        </p:spPr>
        <p:txBody>
          <a:bodyPr vert="horz" lIns="0" tIns="0" rIns="0" bIns="0" spcCol="180000" rtlCol="0" anchor="t">
            <a:noAutofit/>
          </a:bodyPr>
          <a:lstStyle/>
          <a:p>
            <a:pPr marL="360045" indent="-360045"/>
            <a:r>
              <a:rPr lang="sv-SE" dirty="0"/>
              <a:t>Felaktig användning av antibiotika kan göra att bakterier </a:t>
            </a:r>
            <a:br>
              <a:rPr lang="sv-SE" dirty="0"/>
            </a:br>
            <a:r>
              <a:rPr lang="sv-SE" dirty="0"/>
              <a:t>blir resistenta</a:t>
            </a:r>
          </a:p>
          <a:p>
            <a:pPr lvl="1"/>
            <a:r>
              <a:rPr lang="sv-SE" dirty="0"/>
              <a:t>Vad betyder det att bakterier är resistenta?</a:t>
            </a:r>
          </a:p>
          <a:p>
            <a:pPr lvl="1"/>
            <a:r>
              <a:rPr lang="sv-SE" dirty="0"/>
              <a:t>Varför är resistenta bakterier är en fara för alla?</a:t>
            </a:r>
          </a:p>
          <a:p>
            <a:pPr marL="360045" indent="-360045"/>
            <a:r>
              <a:rPr lang="sv-SE" dirty="0"/>
              <a:t>Ett gemensamt mål i världen är att använda mindre antibiotika</a:t>
            </a:r>
            <a:endParaRPr lang="sv-SE" dirty="0">
              <a:cs typeface="Calibri"/>
            </a:endParaRPr>
          </a:p>
          <a:p>
            <a:pPr lvl="1"/>
            <a:r>
              <a:rPr lang="sv-SE" dirty="0"/>
              <a:t>Sverige har kommit ganska långt i det arbetet. </a:t>
            </a:r>
            <a:endParaRPr lang="sv-SE" dirty="0">
              <a:ea typeface="Calibri"/>
              <a:cs typeface="Calibri"/>
            </a:endParaRPr>
          </a:p>
          <a:p>
            <a:pPr marL="539750" lvl="2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98888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CE81311-5709-471C-9CE7-B5D91A8933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1948" y="720725"/>
            <a:ext cx="7605252" cy="1036638"/>
          </a:xfrm>
        </p:spPr>
        <p:txBody>
          <a:bodyPr/>
          <a:lstStyle/>
          <a:p>
            <a:r>
              <a:rPr lang="sv-SE" dirty="0"/>
              <a:t>Två filmer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6878F41-C68A-46F0-AD4A-3EAB0203581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7418" y="1800225"/>
            <a:ext cx="7796982" cy="2700338"/>
          </a:xfrm>
        </p:spPr>
        <p:txBody>
          <a:bodyPr vert="horz" lIns="0" tIns="0" rIns="0" bIns="0" spcCol="180000" rtlCol="0" anchor="t">
            <a:noAutofit/>
          </a:bodyPr>
          <a:lstStyle/>
          <a:p>
            <a:pPr marL="0" indent="0">
              <a:buNone/>
            </a:pPr>
            <a:r>
              <a:rPr lang="sv-SE" dirty="0">
                <a:hlinkClick r:id="rId2"/>
              </a:rPr>
              <a:t>Antibiotikaresistens och behandling, </a:t>
            </a:r>
            <a:br>
              <a:rPr lang="sv-SE" dirty="0">
                <a:hlinkClick r:id="rId2"/>
              </a:rPr>
            </a:br>
            <a:r>
              <a:rPr lang="sv-SE" dirty="0">
                <a:hlinkClick r:id="rId2"/>
              </a:rPr>
              <a:t>Medicininstruktioner Sverige</a:t>
            </a:r>
            <a:endParaRPr lang="sv-SE" dirty="0">
              <a:ea typeface="Calibri"/>
              <a:cs typeface="Calibri"/>
            </a:endParaRPr>
          </a:p>
          <a:p>
            <a:pPr marL="0" indent="0">
              <a:buNone/>
            </a:pPr>
            <a:endParaRPr lang="sv-SE" dirty="0">
              <a:hlinkClick r:id="" action="ppaction://noaction"/>
            </a:endParaRPr>
          </a:p>
          <a:p>
            <a:pPr marL="0" indent="0">
              <a:buNone/>
            </a:pPr>
            <a:r>
              <a:rPr lang="sv-SE" dirty="0">
                <a:hlinkClick r:id="" action="ppaction://noaction"/>
              </a:rPr>
              <a:t>När hjälper antibiotika? </a:t>
            </a:r>
            <a:br>
              <a:rPr lang="sv-SE" dirty="0">
                <a:hlinkClick r:id="" action="ppaction://noaction"/>
              </a:rPr>
            </a:br>
            <a:r>
              <a:rPr lang="sv-SE" dirty="0">
                <a:hlinkClick r:id="" action="ppaction://noaction"/>
              </a:rPr>
              <a:t>Väntrumsfilm om antibiotikaresistens</a:t>
            </a:r>
            <a:endParaRPr lang="sv-SE" dirty="0">
              <a:ea typeface="Calibri"/>
              <a:cs typeface="Calibri"/>
            </a:endParaRPr>
          </a:p>
        </p:txBody>
      </p:sp>
      <p:pic>
        <p:nvPicPr>
          <p:cNvPr id="5" name="Bildobjekt 4" descr="En bild som visar av trä, gammal, stack, trä&#10;&#10;Automatiskt genererad beskrivning">
            <a:extLst>
              <a:ext uri="{FF2B5EF4-FFF2-40B4-BE49-F238E27FC236}">
                <a16:creationId xmlns:a16="http://schemas.microsoft.com/office/drawing/2014/main" id="{0637585B-7B21-4238-96D8-96D50FFC75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6434" r="20305" b="4027"/>
          <a:stretch/>
        </p:blipFill>
        <p:spPr>
          <a:xfrm>
            <a:off x="5467971" y="10"/>
            <a:ext cx="3676029" cy="4967990"/>
          </a:xfrm>
          <a:prstGeom prst="rect">
            <a:avLst/>
          </a:prstGeom>
          <a:noFill/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DBF307B4-6EE3-4E9A-96D0-467BA9F8F327}"/>
              </a:ext>
            </a:extLst>
          </p:cNvPr>
          <p:cNvSpPr txBox="1"/>
          <p:nvPr/>
        </p:nvSpPr>
        <p:spPr>
          <a:xfrm>
            <a:off x="6609332" y="4767945"/>
            <a:ext cx="253466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sv-SE" sz="700">
                <a:solidFill>
                  <a:srgbClr val="FFFFFF"/>
                </a:solidFill>
                <a:hlinkClick r:id="rId4" tooltip="https://www.flickr.com/photos/kbeil/3736430524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 här fotot</a:t>
            </a:r>
            <a:r>
              <a:rPr lang="sv-SE" sz="700">
                <a:solidFill>
                  <a:srgbClr val="FFFFFF"/>
                </a:solidFill>
              </a:rPr>
              <a:t> av Okänd författare licensieras enligt </a:t>
            </a:r>
            <a:r>
              <a:rPr lang="sv-SE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sv-SE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911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tbubbla: oval 5">
            <a:extLst>
              <a:ext uri="{FF2B5EF4-FFF2-40B4-BE49-F238E27FC236}">
                <a16:creationId xmlns:a16="http://schemas.microsoft.com/office/drawing/2014/main" id="{56ACD234-E931-41CD-8338-90F0D7D811F0}"/>
              </a:ext>
            </a:extLst>
          </p:cNvPr>
          <p:cNvSpPr/>
          <p:nvPr/>
        </p:nvSpPr>
        <p:spPr>
          <a:xfrm flipH="1">
            <a:off x="203180" y="1952451"/>
            <a:ext cx="3987113" cy="2030931"/>
          </a:xfrm>
          <a:prstGeom prst="wedgeEllipseCallout">
            <a:avLst>
              <a:gd name="adj1" fmla="val -26031"/>
              <a:gd name="adj2" fmla="val 6689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sv-SE" sz="2100" dirty="0">
              <a:solidFill>
                <a:schemeClr val="tx1"/>
              </a:solidFill>
            </a:endParaRPr>
          </a:p>
          <a:p>
            <a:pPr algn="ctr"/>
            <a:endParaRPr lang="sv-SE" sz="2000" dirty="0">
              <a:solidFill>
                <a:schemeClr val="tx1"/>
              </a:solidFill>
            </a:endParaRPr>
          </a:p>
          <a:p>
            <a:pPr algn="ctr"/>
            <a:r>
              <a:rPr lang="sv-SE" sz="2000" dirty="0">
                <a:solidFill>
                  <a:schemeClr val="tx1"/>
                </a:solidFill>
              </a:rPr>
              <a:t>Vad har du  </a:t>
            </a:r>
            <a:br>
              <a:rPr lang="sv-SE" sz="2000" dirty="0">
                <a:solidFill>
                  <a:schemeClr val="tx1"/>
                </a:solidFill>
              </a:rPr>
            </a:br>
            <a:r>
              <a:rPr lang="sv-SE" sz="2000" dirty="0">
                <a:solidFill>
                  <a:schemeClr val="tx1"/>
                </a:solidFill>
              </a:rPr>
              <a:t>för erfarenheter av att få antibiotika av svensk hälso- och sjukvård?</a:t>
            </a:r>
            <a:endParaRPr lang="sv-SE" sz="2000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</p:txBody>
      </p:sp>
      <p:sp>
        <p:nvSpPr>
          <p:cNvPr id="9" name="Pratbubbla: oval 8">
            <a:extLst>
              <a:ext uri="{FF2B5EF4-FFF2-40B4-BE49-F238E27FC236}">
                <a16:creationId xmlns:a16="http://schemas.microsoft.com/office/drawing/2014/main" id="{A7240B2B-6AED-4626-9170-CE77307206F2}"/>
              </a:ext>
            </a:extLst>
          </p:cNvPr>
          <p:cNvSpPr/>
          <p:nvPr/>
        </p:nvSpPr>
        <p:spPr>
          <a:xfrm>
            <a:off x="5255741" y="2367360"/>
            <a:ext cx="3736459" cy="2030931"/>
          </a:xfrm>
          <a:prstGeom prst="wedgeEllipseCallout">
            <a:avLst>
              <a:gd name="adj1" fmla="val 42482"/>
              <a:gd name="adj2" fmla="val -68175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sv-SE" sz="2100" dirty="0">
              <a:solidFill>
                <a:schemeClr val="tx1"/>
              </a:solidFill>
            </a:endParaRPr>
          </a:p>
          <a:p>
            <a:pPr algn="ctr"/>
            <a:endParaRPr lang="sv-SE" sz="2000" dirty="0">
              <a:solidFill>
                <a:schemeClr val="tx1"/>
              </a:solidFill>
            </a:endParaRPr>
          </a:p>
          <a:p>
            <a:pPr algn="ctr"/>
            <a:r>
              <a:rPr lang="sv-SE" sz="2000" dirty="0">
                <a:solidFill>
                  <a:schemeClr val="tx1"/>
                </a:solidFill>
              </a:rPr>
              <a:t>Varför tror du att vi kan bli oroliga och arga när inte antibiotika </a:t>
            </a:r>
            <a:br>
              <a:rPr lang="sv-SE" sz="2000" dirty="0">
                <a:solidFill>
                  <a:schemeClr val="tx1"/>
                </a:solidFill>
              </a:rPr>
            </a:br>
            <a:r>
              <a:rPr lang="sv-SE" sz="2000" dirty="0">
                <a:solidFill>
                  <a:schemeClr val="tx1"/>
                </a:solidFill>
              </a:rPr>
              <a:t>skrivs ut? </a:t>
            </a:r>
            <a:endParaRPr lang="sv-SE" sz="2000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endParaRPr lang="sv-SE" sz="2100" dirty="0">
              <a:solidFill>
                <a:schemeClr val="tx1"/>
              </a:solidFill>
            </a:endParaRPr>
          </a:p>
        </p:txBody>
      </p:sp>
      <p:sp>
        <p:nvSpPr>
          <p:cNvPr id="10" name="Pratbubbla: oval 9">
            <a:extLst>
              <a:ext uri="{FF2B5EF4-FFF2-40B4-BE49-F238E27FC236}">
                <a16:creationId xmlns:a16="http://schemas.microsoft.com/office/drawing/2014/main" id="{BE802C32-58A8-4595-A645-7ECBD083E1B0}"/>
              </a:ext>
            </a:extLst>
          </p:cNvPr>
          <p:cNvSpPr/>
          <p:nvPr/>
        </p:nvSpPr>
        <p:spPr>
          <a:xfrm>
            <a:off x="2972856" y="474440"/>
            <a:ext cx="4639463" cy="2323766"/>
          </a:xfrm>
          <a:prstGeom prst="wedgeEllipseCallout">
            <a:avLst>
              <a:gd name="adj1" fmla="val -20349"/>
              <a:gd name="adj2" fmla="val 90293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sv-SE" sz="2000" dirty="0">
                <a:solidFill>
                  <a:schemeClr val="tx1"/>
                </a:solidFill>
              </a:rPr>
              <a:t>Används antibiotika annorlunda i Sverige jämfört med andra länder?</a:t>
            </a:r>
            <a:endParaRPr lang="sv-SE" sz="2000" dirty="0">
              <a:solidFill>
                <a:schemeClr val="tx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769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2BD203D-9427-42E9-B5AE-835364F52E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21110" y="563408"/>
            <a:ext cx="7556090" cy="1036638"/>
          </a:xfrm>
        </p:spPr>
        <p:txBody>
          <a:bodyPr/>
          <a:lstStyle/>
          <a:p>
            <a:r>
              <a:rPr lang="sv-SE" dirty="0"/>
              <a:t>Infektioner och  antibiotika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B9E8A0-2730-45A5-9523-1AA153949A0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86581" y="1583915"/>
            <a:ext cx="8357419" cy="2700338"/>
          </a:xfrm>
        </p:spPr>
        <p:txBody>
          <a:bodyPr vert="horz" lIns="0" tIns="0" rIns="0" bIns="0" spcCol="180000" rtlCol="0" anchor="t">
            <a:normAutofit lnSpcReduction="10000"/>
          </a:bodyPr>
          <a:lstStyle/>
          <a:p>
            <a:pPr marL="360045" indent="-360045"/>
            <a:r>
              <a:rPr lang="sv-SE" dirty="0"/>
              <a:t>Antibiotika fungerar mot </a:t>
            </a:r>
            <a:r>
              <a:rPr lang="sv-SE" b="1" dirty="0"/>
              <a:t>bakteriell</a:t>
            </a:r>
            <a:r>
              <a:rPr lang="sv-SE" dirty="0"/>
              <a:t> infektion – </a:t>
            </a:r>
            <a:r>
              <a:rPr lang="sv-SE" dirty="0">
                <a:solidFill>
                  <a:srgbClr val="006298"/>
                </a:solidFill>
              </a:rPr>
              <a:t>inte vid virus</a:t>
            </a:r>
            <a:endParaRPr lang="sv-SE" dirty="0">
              <a:solidFill>
                <a:srgbClr val="006298"/>
              </a:solidFill>
              <a:ea typeface="Calibri"/>
              <a:cs typeface="Calibri"/>
            </a:endParaRPr>
          </a:p>
          <a:p>
            <a:pPr lvl="1"/>
            <a:r>
              <a:rPr lang="sv-SE" dirty="0"/>
              <a:t>Flera bakteriella infektioner kan kroppen själv hantera</a:t>
            </a:r>
            <a:endParaRPr lang="sv-SE" dirty="0">
              <a:ea typeface="Calibri"/>
              <a:cs typeface="Calibri"/>
            </a:endParaRPr>
          </a:p>
          <a:p>
            <a:pPr marL="360045" indent="-360045"/>
            <a:r>
              <a:rPr lang="sv-SE" dirty="0"/>
              <a:t>Antibiotika ska bara användas om din behandlare har sagt så</a:t>
            </a:r>
            <a:endParaRPr lang="sv-SE" dirty="0">
              <a:ea typeface="Calibri"/>
              <a:cs typeface="Calibri"/>
            </a:endParaRPr>
          </a:p>
          <a:p>
            <a:pPr marL="360045" indent="-360045"/>
            <a:r>
              <a:rPr lang="sv-SE" dirty="0"/>
              <a:t>Det är viktigt att ta rätt mängd antibiotika i rätt antal dagar</a:t>
            </a:r>
            <a:endParaRPr lang="sv-SE" dirty="0">
              <a:ea typeface="Calibri"/>
              <a:cs typeface="Calibri"/>
            </a:endParaRPr>
          </a:p>
          <a:p>
            <a:pPr lvl="1"/>
            <a:r>
              <a:rPr lang="sv-SE" dirty="0"/>
              <a:t>Även om du känner dig frisk </a:t>
            </a:r>
          </a:p>
          <a:p>
            <a:pPr lvl="1"/>
            <a:r>
              <a:rPr lang="sv-SE" dirty="0"/>
              <a:t>Att sluta ta antibiotika för tidigt ökar risken för resistens mot antibiotika</a:t>
            </a:r>
            <a:endParaRPr lang="sv-SE" dirty="0">
              <a:ea typeface="Calibri"/>
              <a:cs typeface="Calibri"/>
            </a:endParaRPr>
          </a:p>
          <a:p>
            <a:pPr marL="360045" indent="-360045"/>
            <a:r>
              <a:rPr lang="sv-SE" dirty="0"/>
              <a:t>Lämna gammal medicin på apoteket. </a:t>
            </a:r>
            <a:br>
              <a:rPr lang="sv-SE" dirty="0"/>
            </a:br>
            <a:r>
              <a:rPr lang="sv-SE" dirty="0"/>
              <a:t>Antibiotika får inte slängas i soporna. </a:t>
            </a:r>
            <a:endParaRPr lang="sv-SE" dirty="0">
              <a:ea typeface="Calibri"/>
              <a:cs typeface="Calibri"/>
            </a:endParaRPr>
          </a:p>
          <a:p>
            <a:pPr marL="0" indent="0">
              <a:buNone/>
            </a:pPr>
            <a:endParaRPr lang="sv-SE" dirty="0"/>
          </a:p>
          <a:p>
            <a:pPr marL="360045" indent="-360045"/>
            <a:endParaRPr lang="sv-SE" dirty="0">
              <a:ea typeface="Calibri"/>
              <a:cs typeface="Calibri"/>
            </a:endParaRPr>
          </a:p>
          <a:p>
            <a:pPr marL="360045" indent="-360045"/>
            <a:endParaRPr lang="sv-SE" dirty="0">
              <a:ea typeface="Calibri"/>
              <a:cs typeface="Calibri"/>
            </a:endParaRPr>
          </a:p>
          <a:p>
            <a:pPr marL="360045" indent="-360045"/>
            <a:endParaRPr lang="sv-SE" dirty="0">
              <a:ea typeface="Calibri"/>
              <a:cs typeface="Calibri"/>
            </a:endParaRPr>
          </a:p>
          <a:p>
            <a:pPr marL="360045" indent="-360045"/>
            <a:endParaRPr lang="sv-SE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561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4282D60-1DA0-42A0-B4E4-61C5C4ABD1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3324" y="600075"/>
            <a:ext cx="7493876" cy="1036638"/>
          </a:xfrm>
        </p:spPr>
        <p:txBody>
          <a:bodyPr/>
          <a:lstStyle/>
          <a:p>
            <a:r>
              <a:rPr lang="sv-SE" dirty="0"/>
              <a:t>Barn har ofta infektioner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F9E3F4-D4A7-46B2-BCA4-DED8CC6C610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51339" y="1636713"/>
            <a:ext cx="8292662" cy="2700337"/>
          </a:xfrm>
        </p:spPr>
        <p:txBody>
          <a:bodyPr vert="horz" lIns="0" tIns="0" rIns="0" bIns="0" spcCol="180000" rtlCol="0" anchor="t">
            <a:normAutofit/>
          </a:bodyPr>
          <a:lstStyle/>
          <a:p>
            <a:pPr marL="360045" indent="-360045"/>
            <a:r>
              <a:rPr lang="sv-SE" dirty="0"/>
              <a:t>Under de första fyra åren har barn sex till åtta infektioner per år. </a:t>
            </a:r>
          </a:p>
          <a:p>
            <a:pPr marL="360045" indent="-360045"/>
            <a:r>
              <a:rPr lang="sv-SE" dirty="0"/>
              <a:t>Genom att få en infektion blir barnets immunförsvar bättre. </a:t>
            </a:r>
            <a:endParaRPr lang="sv-SE" dirty="0">
              <a:ea typeface="Calibri"/>
              <a:cs typeface="Calibri"/>
            </a:endParaRPr>
          </a:p>
          <a:p>
            <a:pPr marL="360045" indent="-360045"/>
            <a:r>
              <a:rPr lang="sv-SE" dirty="0"/>
              <a:t>De flesta infektioner orsakas av virus, till exempel förkylning och influensa. En del infektioner orsakas av bakterier. </a:t>
            </a:r>
            <a:endParaRPr lang="sv-SE" dirty="0">
              <a:ea typeface="Calibri"/>
              <a:cs typeface="Calibri"/>
            </a:endParaRPr>
          </a:p>
          <a:p>
            <a:pPr marL="360045" indent="-360045"/>
            <a:r>
              <a:rPr lang="sv-SE" dirty="0"/>
              <a:t>Det tar en till två veckor att bli frisk från en infektion.</a:t>
            </a:r>
            <a:endParaRPr lang="sv-SE" dirty="0">
              <a:ea typeface="Calibri"/>
              <a:cs typeface="Calibri"/>
            </a:endParaRPr>
          </a:p>
          <a:p>
            <a:pPr marL="0" indent="0">
              <a:buNone/>
            </a:pPr>
            <a:endParaRPr lang="sv-SE" dirty="0"/>
          </a:p>
          <a:p>
            <a:pPr marL="360045" indent="-360045"/>
            <a:endParaRPr lang="sv-SE" dirty="0">
              <a:ea typeface="Calibri"/>
              <a:cs typeface="Calibri"/>
            </a:endParaRPr>
          </a:p>
          <a:p>
            <a:pPr marL="360045" indent="-360045"/>
            <a:endParaRPr lang="sv-SE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290767"/>
      </p:ext>
    </p:extLst>
  </p:cSld>
  <p:clrMapOvr>
    <a:masterClrMapping/>
  </p:clrMapOvr>
</p:sld>
</file>

<file path=ppt/theme/theme1.xml><?xml version="1.0" encoding="utf-8"?>
<a:theme xmlns:a="http://schemas.openxmlformats.org/drawingml/2006/main" name="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NY VGR_vitt_blue" id="{94C8D189-9F4F-4129-A129-E5D56A12F4C9}" vid="{DBFF57A2-E5C3-44F7-AE72-6AEE53DC3105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VGR_vit_blue</Template>
  <TotalTime>3413</TotalTime>
  <Words>942</Words>
  <Application>Microsoft Office PowerPoint</Application>
  <PresentationFormat>Bildspel på skärmen (16:9)</PresentationFormat>
  <Paragraphs>106</Paragraphs>
  <Slides>15</Slides>
  <Notes>14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VGR_vitt_blue</vt:lpstr>
      <vt:lpstr>Hälsoinformation  om antibiotika</vt:lpstr>
      <vt:lpstr>Detta ska du få information om idag</vt:lpstr>
      <vt:lpstr>Varför ska vi prata  om antibiotika?</vt:lpstr>
      <vt:lpstr>PowerPoint-presentation</vt:lpstr>
      <vt:lpstr>Varför är vi försiktiga med att  använda antibiotika?</vt:lpstr>
      <vt:lpstr>Två filmer</vt:lpstr>
      <vt:lpstr>PowerPoint-presentation</vt:lpstr>
      <vt:lpstr>Infektioner och  antibiotika</vt:lpstr>
      <vt:lpstr>Barn har ofta infektioner</vt:lpstr>
      <vt:lpstr>Tre frågor att prata om</vt:lpstr>
      <vt:lpstr>När antibiotika inte är lösningen,  kan du istället göra detta när du är förkyld</vt:lpstr>
      <vt:lpstr>PowerPoint-presentation</vt:lpstr>
      <vt:lpstr>Om du vill ha råd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Hälsoinformation om antibiotika</dc:title>
  <dc:creator>Marie Ahlberg</dc:creator>
  <keywords/>
  <lastModifiedBy>Marie Ahlberg</lastModifiedBy>
  <revision>390</revision>
  <dcterms:created xsi:type="dcterms:W3CDTF">2021-06-29T08:15:38.0000000Z</dcterms:created>
  <dcterms:modified xsi:type="dcterms:W3CDTF">2022-12-19T16:23:17.0000000Z</dcterms:modified>
</coreProperties>
</file>