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634" r:id="rId6"/>
    <p:sldId id="635" r:id="rId7"/>
    <p:sldId id="269" r:id="rId8"/>
    <p:sldId id="299" r:id="rId9"/>
    <p:sldId id="429" r:id="rId10"/>
    <p:sldId id="307" r:id="rId11"/>
    <p:sldId id="430" r:id="rId12"/>
    <p:sldId id="311" r:id="rId13"/>
    <p:sldId id="315" r:id="rId14"/>
    <p:sldId id="639" r:id="rId15"/>
    <p:sldId id="640" r:id="rId16"/>
    <p:sldId id="312" r:id="rId17"/>
    <p:sldId id="313" r:id="rId18"/>
    <p:sldId id="327" r:id="rId19"/>
    <p:sldId id="641" r:id="rId20"/>
    <p:sldId id="326" r:id="rId21"/>
    <p:sldId id="321" r:id="rId22"/>
    <p:sldId id="310" r:id="rId23"/>
    <p:sldId id="314" r:id="rId24"/>
    <p:sldId id="636" r:id="rId25"/>
    <p:sldId id="633" r:id="rId26"/>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Ahlberg" initials="MA" lastIdx="129" clrIdx="0">
    <p:extLst>
      <p:ext uri="{19B8F6BF-5375-455C-9EA6-DF929625EA0E}">
        <p15:presenceInfo xmlns:p15="http://schemas.microsoft.com/office/powerpoint/2012/main" userId="S::marru16@vgregion.se::5029f755-04d2-4d74-bbbb-0129ce8e4c75" providerId="AD"/>
      </p:ext>
    </p:extLst>
  </p:cmAuthor>
  <p:cmAuthor id="2" name="Mari Turos" initials="MT" lastIdx="30" clrIdx="1">
    <p:extLst>
      <p:ext uri="{19B8F6BF-5375-455C-9EA6-DF929625EA0E}">
        <p15:presenceInfo xmlns:p15="http://schemas.microsoft.com/office/powerpoint/2012/main" userId="S::martu12@vgregion.se::6b4f8cbd-48a1-49aa-bd28-389d9234375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618" autoAdjust="0"/>
  </p:normalViewPr>
  <p:slideViewPr>
    <p:cSldViewPr snapToGrid="0">
      <p:cViewPr varScale="1">
        <p:scale>
          <a:sx n="138" d="100"/>
          <a:sy n="138" d="100"/>
        </p:scale>
        <p:origin x="4992" y="120"/>
      </p:cViewPr>
      <p:guideLst>
        <p:guide orient="horz" pos="1620"/>
        <p:guide pos="2880"/>
        <p:guide orient="horz" pos="1595"/>
        <p:guide pos="3661"/>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6/11/relationships/changesInfo" Target="changesInfos/changesInfo1.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tableStyles" Target="tableStyles.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commentAuthors" Target="commentAuthor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heme" Target="theme/theme1.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viewProps" Target="viewProps.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presProps" Target="presProps.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 Turos" userId="S::martu12@vgregion.se::6b4f8cbd-48a1-49aa-bd28-389d9234375c" providerId="AD" clId="Web-{5C213D2A-D3D9-CC8C-6AA9-B7B62279D2C3}"/>
    <pc:docChg chg="delSld modSld sldOrd">
      <pc:chgData name="Mari Turos" userId="S::martu12@vgregion.se::6b4f8cbd-48a1-49aa-bd28-389d9234375c" providerId="AD" clId="Web-{5C213D2A-D3D9-CC8C-6AA9-B7B62279D2C3}" dt="2022-08-12T09:41:45.580" v="1371" actId="20577"/>
      <pc:docMkLst>
        <pc:docMk/>
      </pc:docMkLst>
      <pc:sldChg chg="addCm">
        <pc:chgData name="Mari Turos" userId="S::martu12@vgregion.se::6b4f8cbd-48a1-49aa-bd28-389d9234375c" providerId="AD" clId="Web-{5C213D2A-D3D9-CC8C-6AA9-B7B62279D2C3}" dt="2022-08-11T07:29:47.581" v="43"/>
        <pc:sldMkLst>
          <pc:docMk/>
          <pc:sldMk cId="2655609337" sldId="269"/>
        </pc:sldMkLst>
      </pc:sldChg>
      <pc:sldChg chg="addCm">
        <pc:chgData name="Mari Turos" userId="S::martu12@vgregion.se::6b4f8cbd-48a1-49aa-bd28-389d9234375c" providerId="AD" clId="Web-{5C213D2A-D3D9-CC8C-6AA9-B7B62279D2C3}" dt="2022-08-12T09:24:21.463" v="1156"/>
        <pc:sldMkLst>
          <pc:docMk/>
          <pc:sldMk cId="1183561359" sldId="294"/>
        </pc:sldMkLst>
      </pc:sldChg>
      <pc:sldChg chg="addSp delSp modSp">
        <pc:chgData name="Mari Turos" userId="S::martu12@vgregion.se::6b4f8cbd-48a1-49aa-bd28-389d9234375c" providerId="AD" clId="Web-{5C213D2A-D3D9-CC8C-6AA9-B7B62279D2C3}" dt="2022-08-11T07:35:04.850" v="84" actId="1076"/>
        <pc:sldMkLst>
          <pc:docMk/>
          <pc:sldMk cId="4026769444" sldId="299"/>
        </pc:sldMkLst>
        <pc:spChg chg="del">
          <ac:chgData name="Mari Turos" userId="S::martu12@vgregion.se::6b4f8cbd-48a1-49aa-bd28-389d9234375c" providerId="AD" clId="Web-{5C213D2A-D3D9-CC8C-6AA9-B7B62279D2C3}" dt="2022-08-11T07:29:58.847" v="44"/>
          <ac:spMkLst>
            <pc:docMk/>
            <pc:sldMk cId="4026769444" sldId="299"/>
            <ac:spMk id="2" creationId="{4EE9999D-79AF-4409-9EB0-08BEC624C5AD}"/>
          </ac:spMkLst>
        </pc:spChg>
        <pc:spChg chg="add del mod">
          <ac:chgData name="Mari Turos" userId="S::martu12@vgregion.se::6b4f8cbd-48a1-49aa-bd28-389d9234375c" providerId="AD" clId="Web-{5C213D2A-D3D9-CC8C-6AA9-B7B62279D2C3}" dt="2022-08-11T07:30:02.456" v="45"/>
          <ac:spMkLst>
            <pc:docMk/>
            <pc:sldMk cId="4026769444" sldId="299"/>
            <ac:spMk id="5" creationId="{FA3A624F-E9B8-7BBF-0430-0DF79880BBA2}"/>
          </ac:spMkLst>
        </pc:spChg>
        <pc:spChg chg="mod">
          <ac:chgData name="Mari Turos" userId="S::martu12@vgregion.se::6b4f8cbd-48a1-49aa-bd28-389d9234375c" providerId="AD" clId="Web-{5C213D2A-D3D9-CC8C-6AA9-B7B62279D2C3}" dt="2022-08-11T07:35:04.850" v="84" actId="1076"/>
          <ac:spMkLst>
            <pc:docMk/>
            <pc:sldMk cId="4026769444" sldId="299"/>
            <ac:spMk id="6" creationId="{56ACD234-E931-41CD-8338-90F0D7D811F0}"/>
          </ac:spMkLst>
        </pc:spChg>
        <pc:spChg chg="mod">
          <ac:chgData name="Mari Turos" userId="S::martu12@vgregion.se::6b4f8cbd-48a1-49aa-bd28-389d9234375c" providerId="AD" clId="Web-{5C213D2A-D3D9-CC8C-6AA9-B7B62279D2C3}" dt="2022-08-11T07:34:51.256" v="82" actId="20577"/>
          <ac:spMkLst>
            <pc:docMk/>
            <pc:sldMk cId="4026769444" sldId="299"/>
            <ac:spMk id="7" creationId="{D9124E15-ED18-46E2-BB94-263350C85502}"/>
          </ac:spMkLst>
        </pc:spChg>
        <pc:spChg chg="mod">
          <ac:chgData name="Mari Turos" userId="S::martu12@vgregion.se::6b4f8cbd-48a1-49aa-bd28-389d9234375c" providerId="AD" clId="Web-{5C213D2A-D3D9-CC8C-6AA9-B7B62279D2C3}" dt="2022-08-11T07:34:56.397" v="83" actId="1076"/>
          <ac:spMkLst>
            <pc:docMk/>
            <pc:sldMk cId="4026769444" sldId="299"/>
            <ac:spMk id="11" creationId="{13E70D9A-8A35-4B72-A6EB-DA35C1F60E60}"/>
          </ac:spMkLst>
        </pc:spChg>
      </pc:sldChg>
      <pc:sldChg chg="modSp">
        <pc:chgData name="Mari Turos" userId="S::martu12@vgregion.se::6b4f8cbd-48a1-49aa-bd28-389d9234375c" providerId="AD" clId="Web-{5C213D2A-D3D9-CC8C-6AA9-B7B62279D2C3}" dt="2022-08-11T07:40:07.916" v="177" actId="20577"/>
        <pc:sldMkLst>
          <pc:docMk/>
          <pc:sldMk cId="980806011" sldId="307"/>
        </pc:sldMkLst>
        <pc:spChg chg="mod">
          <ac:chgData name="Mari Turos" userId="S::martu12@vgregion.se::6b4f8cbd-48a1-49aa-bd28-389d9234375c" providerId="AD" clId="Web-{5C213D2A-D3D9-CC8C-6AA9-B7B62279D2C3}" dt="2022-08-11T07:38:34.540" v="163" actId="14100"/>
          <ac:spMkLst>
            <pc:docMk/>
            <pc:sldMk cId="980806011" sldId="307"/>
            <ac:spMk id="2" creationId="{44282D60-1DA0-42A0-B4E4-61C5C4ABD149}"/>
          </ac:spMkLst>
        </pc:spChg>
        <pc:spChg chg="mod">
          <ac:chgData name="Mari Turos" userId="S::martu12@vgregion.se::6b4f8cbd-48a1-49aa-bd28-389d9234375c" providerId="AD" clId="Web-{5C213D2A-D3D9-CC8C-6AA9-B7B62279D2C3}" dt="2022-08-11T07:40:07.916" v="177" actId="20577"/>
          <ac:spMkLst>
            <pc:docMk/>
            <pc:sldMk cId="980806011" sldId="307"/>
            <ac:spMk id="3" creationId="{D0F9E3F4-D4A7-46B2-BCA4-DED8CC6C610E}"/>
          </ac:spMkLst>
        </pc:spChg>
      </pc:sldChg>
      <pc:sldChg chg="modSp">
        <pc:chgData name="Mari Turos" userId="S::martu12@vgregion.se::6b4f8cbd-48a1-49aa-bd28-389d9234375c" providerId="AD" clId="Web-{5C213D2A-D3D9-CC8C-6AA9-B7B62279D2C3}" dt="2022-08-12T09:38:44.544" v="1367" actId="20577"/>
        <pc:sldMkLst>
          <pc:docMk/>
          <pc:sldMk cId="441408784" sldId="310"/>
        </pc:sldMkLst>
        <pc:spChg chg="mod">
          <ac:chgData name="Mari Turos" userId="S::martu12@vgregion.se::6b4f8cbd-48a1-49aa-bd28-389d9234375c" providerId="AD" clId="Web-{5C213D2A-D3D9-CC8C-6AA9-B7B62279D2C3}" dt="2022-08-12T09:34:22.413" v="1289" actId="20577"/>
          <ac:spMkLst>
            <pc:docMk/>
            <pc:sldMk cId="441408784" sldId="310"/>
            <ac:spMk id="2" creationId="{B1DBC4A3-A1E8-4C83-A0AB-4F927E2B7D85}"/>
          </ac:spMkLst>
        </pc:spChg>
        <pc:spChg chg="mod">
          <ac:chgData name="Mari Turos" userId="S::martu12@vgregion.se::6b4f8cbd-48a1-49aa-bd28-389d9234375c" providerId="AD" clId="Web-{5C213D2A-D3D9-CC8C-6AA9-B7B62279D2C3}" dt="2022-08-12T09:38:44.544" v="1367" actId="20577"/>
          <ac:spMkLst>
            <pc:docMk/>
            <pc:sldMk cId="441408784" sldId="310"/>
            <ac:spMk id="3" creationId="{632BB304-9775-470F-A4A3-0AE5FFD9829F}"/>
          </ac:spMkLst>
        </pc:spChg>
      </pc:sldChg>
      <pc:sldChg chg="modSp">
        <pc:chgData name="Mari Turos" userId="S::martu12@vgregion.se::6b4f8cbd-48a1-49aa-bd28-389d9234375c" providerId="AD" clId="Web-{5C213D2A-D3D9-CC8C-6AA9-B7B62279D2C3}" dt="2022-08-11T08:01:42.977" v="509" actId="20577"/>
        <pc:sldMkLst>
          <pc:docMk/>
          <pc:sldMk cId="2043938876" sldId="311"/>
        </pc:sldMkLst>
        <pc:spChg chg="mod">
          <ac:chgData name="Mari Turos" userId="S::martu12@vgregion.se::6b4f8cbd-48a1-49aa-bd28-389d9234375c" providerId="AD" clId="Web-{5C213D2A-D3D9-CC8C-6AA9-B7B62279D2C3}" dt="2022-08-11T07:42:57.902" v="217" actId="1076"/>
          <ac:spMkLst>
            <pc:docMk/>
            <pc:sldMk cId="2043938876" sldId="311"/>
            <ac:spMk id="2" creationId="{AD956F0E-D854-405B-A477-410A762C261E}"/>
          </ac:spMkLst>
        </pc:spChg>
        <pc:spChg chg="mod">
          <ac:chgData name="Mari Turos" userId="S::martu12@vgregion.se::6b4f8cbd-48a1-49aa-bd28-389d9234375c" providerId="AD" clId="Web-{5C213D2A-D3D9-CC8C-6AA9-B7B62279D2C3}" dt="2022-08-11T08:01:42.977" v="509" actId="20577"/>
          <ac:spMkLst>
            <pc:docMk/>
            <pc:sldMk cId="2043938876" sldId="311"/>
            <ac:spMk id="3" creationId="{B0BC2D20-0D05-4DC1-AB52-CF86D9155817}"/>
          </ac:spMkLst>
        </pc:spChg>
      </pc:sldChg>
      <pc:sldChg chg="modSp addCm modCm modNotes">
        <pc:chgData name="Mari Turos" userId="S::martu12@vgregion.se::6b4f8cbd-48a1-49aa-bd28-389d9234375c" providerId="AD" clId="Web-{5C213D2A-D3D9-CC8C-6AA9-B7B62279D2C3}" dt="2022-08-12T09:18:23.439" v="1057"/>
        <pc:sldMkLst>
          <pc:docMk/>
          <pc:sldMk cId="1897526642" sldId="312"/>
        </pc:sldMkLst>
        <pc:spChg chg="mod">
          <ac:chgData name="Mari Turos" userId="S::martu12@vgregion.se::6b4f8cbd-48a1-49aa-bd28-389d9234375c" providerId="AD" clId="Web-{5C213D2A-D3D9-CC8C-6AA9-B7B62279D2C3}" dt="2022-08-12T09:08:06.363" v="867" actId="20577"/>
          <ac:spMkLst>
            <pc:docMk/>
            <pc:sldMk cId="1897526642" sldId="312"/>
            <ac:spMk id="2" creationId="{AE028752-8534-4FCE-9440-A62450C9FA76}"/>
          </ac:spMkLst>
        </pc:spChg>
        <pc:spChg chg="mod">
          <ac:chgData name="Mari Turos" userId="S::martu12@vgregion.se::6b4f8cbd-48a1-49aa-bd28-389d9234375c" providerId="AD" clId="Web-{5C213D2A-D3D9-CC8C-6AA9-B7B62279D2C3}" dt="2022-08-12T09:17:56.142" v="1055" actId="20577"/>
          <ac:spMkLst>
            <pc:docMk/>
            <pc:sldMk cId="1897526642" sldId="312"/>
            <ac:spMk id="3" creationId="{C2D02437-8993-41BD-8E7F-A69B41937154}"/>
          </ac:spMkLst>
        </pc:spChg>
        <pc:picChg chg="mod modCrop">
          <ac:chgData name="Mari Turos" userId="S::martu12@vgregion.se::6b4f8cbd-48a1-49aa-bd28-389d9234375c" providerId="AD" clId="Web-{5C213D2A-D3D9-CC8C-6AA9-B7B62279D2C3}" dt="2022-08-12T09:14:53.934" v="983" actId="1076"/>
          <ac:picMkLst>
            <pc:docMk/>
            <pc:sldMk cId="1897526642" sldId="312"/>
            <ac:picMk id="10" creationId="{025B4AD5-207E-4989-8859-CC090AB703DF}"/>
          </ac:picMkLst>
        </pc:picChg>
        <pc:picChg chg="mod">
          <ac:chgData name="Mari Turos" userId="S::martu12@vgregion.se::6b4f8cbd-48a1-49aa-bd28-389d9234375c" providerId="AD" clId="Web-{5C213D2A-D3D9-CC8C-6AA9-B7B62279D2C3}" dt="2022-08-12T09:10:14.163" v="877" actId="1076"/>
          <ac:picMkLst>
            <pc:docMk/>
            <pc:sldMk cId="1897526642" sldId="312"/>
            <ac:picMk id="14" creationId="{189A08B8-3AC6-48EC-8340-C298A11AA575}"/>
          </ac:picMkLst>
        </pc:picChg>
      </pc:sldChg>
      <pc:sldChg chg="modSp">
        <pc:chgData name="Mari Turos" userId="S::martu12@vgregion.se::6b4f8cbd-48a1-49aa-bd28-389d9234375c" providerId="AD" clId="Web-{5C213D2A-D3D9-CC8C-6AA9-B7B62279D2C3}" dt="2022-08-12T09:23:37.587" v="1155" actId="20577"/>
        <pc:sldMkLst>
          <pc:docMk/>
          <pc:sldMk cId="1016563742" sldId="313"/>
        </pc:sldMkLst>
        <pc:spChg chg="mod">
          <ac:chgData name="Mari Turos" userId="S::martu12@vgregion.se::6b4f8cbd-48a1-49aa-bd28-389d9234375c" providerId="AD" clId="Web-{5C213D2A-D3D9-CC8C-6AA9-B7B62279D2C3}" dt="2022-08-12T09:23:37.587" v="1155" actId="20577"/>
          <ac:spMkLst>
            <pc:docMk/>
            <pc:sldMk cId="1016563742" sldId="313"/>
            <ac:spMk id="3" creationId="{80FEAF7E-C5A6-4067-BC58-DDD3EF996595}"/>
          </ac:spMkLst>
        </pc:spChg>
      </pc:sldChg>
      <pc:sldChg chg="modSp">
        <pc:chgData name="Mari Turos" userId="S::martu12@vgregion.se::6b4f8cbd-48a1-49aa-bd28-389d9234375c" providerId="AD" clId="Web-{5C213D2A-D3D9-CC8C-6AA9-B7B62279D2C3}" dt="2022-08-12T09:41:45.580" v="1371" actId="20577"/>
        <pc:sldMkLst>
          <pc:docMk/>
          <pc:sldMk cId="339332109" sldId="314"/>
        </pc:sldMkLst>
        <pc:spChg chg="mod">
          <ac:chgData name="Mari Turos" userId="S::martu12@vgregion.se::6b4f8cbd-48a1-49aa-bd28-389d9234375c" providerId="AD" clId="Web-{5C213D2A-D3D9-CC8C-6AA9-B7B62279D2C3}" dt="2022-08-12T09:41:45.580" v="1371" actId="20577"/>
          <ac:spMkLst>
            <pc:docMk/>
            <pc:sldMk cId="339332109" sldId="314"/>
            <ac:spMk id="2" creationId="{45B2225E-C753-4030-9B09-35EF0977AADC}"/>
          </ac:spMkLst>
        </pc:spChg>
      </pc:sldChg>
      <pc:sldChg chg="modSp modNotes">
        <pc:chgData name="Mari Turos" userId="S::martu12@vgregion.se::6b4f8cbd-48a1-49aa-bd28-389d9234375c" providerId="AD" clId="Web-{5C213D2A-D3D9-CC8C-6AA9-B7B62279D2C3}" dt="2022-08-11T08:12:56.874" v="738" actId="20577"/>
        <pc:sldMkLst>
          <pc:docMk/>
          <pc:sldMk cId="1285387023" sldId="315"/>
        </pc:sldMkLst>
        <pc:spChg chg="mod">
          <ac:chgData name="Mari Turos" userId="S::martu12@vgregion.se::6b4f8cbd-48a1-49aa-bd28-389d9234375c" providerId="AD" clId="Web-{5C213D2A-D3D9-CC8C-6AA9-B7B62279D2C3}" dt="2022-08-11T08:11:36.499" v="725" actId="20577"/>
          <ac:spMkLst>
            <pc:docMk/>
            <pc:sldMk cId="1285387023" sldId="315"/>
            <ac:spMk id="2" creationId="{13CB3DEA-9BBD-4B0B-BB54-7A2B57015374}"/>
          </ac:spMkLst>
        </pc:spChg>
        <pc:spChg chg="mod">
          <ac:chgData name="Mari Turos" userId="S::martu12@vgregion.se::6b4f8cbd-48a1-49aa-bd28-389d9234375c" providerId="AD" clId="Web-{5C213D2A-D3D9-CC8C-6AA9-B7B62279D2C3}" dt="2022-08-11T08:12:56.874" v="738" actId="20577"/>
          <ac:spMkLst>
            <pc:docMk/>
            <pc:sldMk cId="1285387023" sldId="315"/>
            <ac:spMk id="3" creationId="{E44058C1-09C1-4840-89AC-F1E9CE6F4DC5}"/>
          </ac:spMkLst>
        </pc:spChg>
      </pc:sldChg>
      <pc:sldChg chg="addSp delSp modSp">
        <pc:chgData name="Mari Turos" userId="S::martu12@vgregion.se::6b4f8cbd-48a1-49aa-bd28-389d9234375c" providerId="AD" clId="Web-{5C213D2A-D3D9-CC8C-6AA9-B7B62279D2C3}" dt="2022-08-12T09:32:02.567" v="1252" actId="1076"/>
        <pc:sldMkLst>
          <pc:docMk/>
          <pc:sldMk cId="3531990270" sldId="321"/>
        </pc:sldMkLst>
        <pc:spChg chg="del">
          <ac:chgData name="Mari Turos" userId="S::martu12@vgregion.se::6b4f8cbd-48a1-49aa-bd28-389d9234375c" providerId="AD" clId="Web-{5C213D2A-D3D9-CC8C-6AA9-B7B62279D2C3}" dt="2022-08-12T09:31:49.348" v="1249"/>
          <ac:spMkLst>
            <pc:docMk/>
            <pc:sldMk cId="3531990270" sldId="321"/>
            <ac:spMk id="2" creationId="{BB7ED040-448F-4964-B990-96A91809353C}"/>
          </ac:spMkLst>
        </pc:spChg>
        <pc:spChg chg="add del mod">
          <ac:chgData name="Mari Turos" userId="S::martu12@vgregion.se::6b4f8cbd-48a1-49aa-bd28-389d9234375c" providerId="AD" clId="Web-{5C213D2A-D3D9-CC8C-6AA9-B7B62279D2C3}" dt="2022-08-12T09:31:52.957" v="1250"/>
          <ac:spMkLst>
            <pc:docMk/>
            <pc:sldMk cId="3531990270" sldId="321"/>
            <ac:spMk id="5" creationId="{9AEBBB69-CD3B-C1A3-3E81-E3EE754C1636}"/>
          </ac:spMkLst>
        </pc:spChg>
        <pc:spChg chg="mod">
          <ac:chgData name="Mari Turos" userId="S::martu12@vgregion.se::6b4f8cbd-48a1-49aa-bd28-389d9234375c" providerId="AD" clId="Web-{5C213D2A-D3D9-CC8C-6AA9-B7B62279D2C3}" dt="2022-08-12T09:32:02.567" v="1252" actId="1076"/>
          <ac:spMkLst>
            <pc:docMk/>
            <pc:sldMk cId="3531990270" sldId="321"/>
            <ac:spMk id="6" creationId="{FC81E905-BB6F-4DF7-8C6A-A8486767CFA2}"/>
          </ac:spMkLst>
        </pc:spChg>
      </pc:sldChg>
      <pc:sldChg chg="modSp del">
        <pc:chgData name="Mari Turos" userId="S::martu12@vgregion.se::6b4f8cbd-48a1-49aa-bd28-389d9234375c" providerId="AD" clId="Web-{5C213D2A-D3D9-CC8C-6AA9-B7B62279D2C3}" dt="2022-08-12T09:18:03.610" v="1056"/>
        <pc:sldMkLst>
          <pc:docMk/>
          <pc:sldMk cId="1275014552" sldId="322"/>
        </pc:sldMkLst>
        <pc:spChg chg="mod">
          <ac:chgData name="Mari Turos" userId="S::martu12@vgregion.se::6b4f8cbd-48a1-49aa-bd28-389d9234375c" providerId="AD" clId="Web-{5C213D2A-D3D9-CC8C-6AA9-B7B62279D2C3}" dt="2022-08-12T09:12:36.884" v="948" actId="20577"/>
          <ac:spMkLst>
            <pc:docMk/>
            <pc:sldMk cId="1275014552" sldId="322"/>
            <ac:spMk id="3" creationId="{C2D02437-8993-41BD-8E7F-A69B41937154}"/>
          </ac:spMkLst>
        </pc:spChg>
      </pc:sldChg>
      <pc:sldChg chg="modSp">
        <pc:chgData name="Mari Turos" userId="S::martu12@vgregion.se::6b4f8cbd-48a1-49aa-bd28-389d9234375c" providerId="AD" clId="Web-{5C213D2A-D3D9-CC8C-6AA9-B7B62279D2C3}" dt="2022-08-12T09:31:40.832" v="1248" actId="20577"/>
        <pc:sldMkLst>
          <pc:docMk/>
          <pc:sldMk cId="465848679" sldId="326"/>
        </pc:sldMkLst>
        <pc:spChg chg="mod">
          <ac:chgData name="Mari Turos" userId="S::martu12@vgregion.se::6b4f8cbd-48a1-49aa-bd28-389d9234375c" providerId="AD" clId="Web-{5C213D2A-D3D9-CC8C-6AA9-B7B62279D2C3}" dt="2022-08-12T09:26:51.888" v="1184" actId="20577"/>
          <ac:spMkLst>
            <pc:docMk/>
            <pc:sldMk cId="465848679" sldId="326"/>
            <ac:spMk id="2" creationId="{13CB3DEA-9BBD-4B0B-BB54-7A2B57015374}"/>
          </ac:spMkLst>
        </pc:spChg>
        <pc:spChg chg="mod">
          <ac:chgData name="Mari Turos" userId="S::martu12@vgregion.se::6b4f8cbd-48a1-49aa-bd28-389d9234375c" providerId="AD" clId="Web-{5C213D2A-D3D9-CC8C-6AA9-B7B62279D2C3}" dt="2022-08-12T09:31:40.832" v="1248" actId="20577"/>
          <ac:spMkLst>
            <pc:docMk/>
            <pc:sldMk cId="465848679" sldId="326"/>
            <ac:spMk id="3" creationId="{E44058C1-09C1-4840-89AC-F1E9CE6F4DC5}"/>
          </ac:spMkLst>
        </pc:spChg>
        <pc:picChg chg="mod modCrop">
          <ac:chgData name="Mari Turos" userId="S::martu12@vgregion.se::6b4f8cbd-48a1-49aa-bd28-389d9234375c" providerId="AD" clId="Web-{5C213D2A-D3D9-CC8C-6AA9-B7B62279D2C3}" dt="2022-08-12T09:30:34.455" v="1233" actId="1076"/>
          <ac:picMkLst>
            <pc:docMk/>
            <pc:sldMk cId="465848679" sldId="326"/>
            <ac:picMk id="7" creationId="{A7A8EB72-7762-4B4A-A32B-F7A7B5D9F1CC}"/>
          </ac:picMkLst>
        </pc:picChg>
      </pc:sldChg>
      <pc:sldChg chg="addSp delSp modSp ord">
        <pc:chgData name="Mari Turos" userId="S::martu12@vgregion.se::6b4f8cbd-48a1-49aa-bd28-389d9234375c" providerId="AD" clId="Web-{5C213D2A-D3D9-CC8C-6AA9-B7B62279D2C3}" dt="2022-08-12T09:32:51.021" v="1255"/>
        <pc:sldMkLst>
          <pc:docMk/>
          <pc:sldMk cId="2055720637" sldId="327"/>
        </pc:sldMkLst>
        <pc:spChg chg="del">
          <ac:chgData name="Mari Turos" userId="S::martu12@vgregion.se::6b4f8cbd-48a1-49aa-bd28-389d9234375c" providerId="AD" clId="Web-{5C213D2A-D3D9-CC8C-6AA9-B7B62279D2C3}" dt="2022-08-12T09:32:47.458" v="1254"/>
          <ac:spMkLst>
            <pc:docMk/>
            <pc:sldMk cId="2055720637" sldId="327"/>
            <ac:spMk id="2" creationId="{BB7ED040-448F-4964-B990-96A91809353C}"/>
          </ac:spMkLst>
        </pc:spChg>
        <pc:spChg chg="add del mod">
          <ac:chgData name="Mari Turos" userId="S::martu12@vgregion.se::6b4f8cbd-48a1-49aa-bd28-389d9234375c" providerId="AD" clId="Web-{5C213D2A-D3D9-CC8C-6AA9-B7B62279D2C3}" dt="2022-08-12T09:32:51.021" v="1255"/>
          <ac:spMkLst>
            <pc:docMk/>
            <pc:sldMk cId="2055720637" sldId="327"/>
            <ac:spMk id="5" creationId="{512B40EF-CE95-1222-58C2-C564B4515E00}"/>
          </ac:spMkLst>
        </pc:spChg>
      </pc:sldChg>
      <pc:sldChg chg="delSp modSp">
        <pc:chgData name="Mari Turos" userId="S::martu12@vgregion.se::6b4f8cbd-48a1-49aa-bd28-389d9234375c" providerId="AD" clId="Web-{5C213D2A-D3D9-CC8C-6AA9-B7B62279D2C3}" dt="2022-08-11T07:22:50.202" v="41" actId="20577"/>
        <pc:sldMkLst>
          <pc:docMk/>
          <pc:sldMk cId="4206502104" sldId="329"/>
        </pc:sldMkLst>
        <pc:spChg chg="mod">
          <ac:chgData name="Mari Turos" userId="S::martu12@vgregion.se::6b4f8cbd-48a1-49aa-bd28-389d9234375c" providerId="AD" clId="Web-{5C213D2A-D3D9-CC8C-6AA9-B7B62279D2C3}" dt="2022-08-11T07:20:46.825" v="8" actId="20577"/>
          <ac:spMkLst>
            <pc:docMk/>
            <pc:sldMk cId="4206502104" sldId="329"/>
            <ac:spMk id="2" creationId="{DC596015-0569-496B-A98F-52B6DDA94B0E}"/>
          </ac:spMkLst>
        </pc:spChg>
        <pc:spChg chg="mod">
          <ac:chgData name="Mari Turos" userId="S::martu12@vgregion.se::6b4f8cbd-48a1-49aa-bd28-389d9234375c" providerId="AD" clId="Web-{5C213D2A-D3D9-CC8C-6AA9-B7B62279D2C3}" dt="2022-08-11T07:22:50.202" v="41" actId="20577"/>
          <ac:spMkLst>
            <pc:docMk/>
            <pc:sldMk cId="4206502104" sldId="329"/>
            <ac:spMk id="3" creationId="{0DAD0A7B-57CD-4FDA-9B21-FACE0B405B2A}"/>
          </ac:spMkLst>
        </pc:spChg>
        <pc:spChg chg="del">
          <ac:chgData name="Mari Turos" userId="S::martu12@vgregion.se::6b4f8cbd-48a1-49aa-bd28-389d9234375c" providerId="AD" clId="Web-{5C213D2A-D3D9-CC8C-6AA9-B7B62279D2C3}" dt="2022-08-11T07:20:18.419" v="3"/>
          <ac:spMkLst>
            <pc:docMk/>
            <pc:sldMk cId="4206502104" sldId="329"/>
            <ac:spMk id="6" creationId="{37DEFC59-4141-4388-B9F4-B42F2BA8CA5D}"/>
          </ac:spMkLst>
        </pc:spChg>
        <pc:spChg chg="del">
          <ac:chgData name="Mari Turos" userId="S::martu12@vgregion.se::6b4f8cbd-48a1-49aa-bd28-389d9234375c" providerId="AD" clId="Web-{5C213D2A-D3D9-CC8C-6AA9-B7B62279D2C3}" dt="2022-08-11T07:20:28.544" v="6"/>
          <ac:spMkLst>
            <pc:docMk/>
            <pc:sldMk cId="4206502104" sldId="329"/>
            <ac:spMk id="7" creationId="{5458CE76-89D1-4F2F-8B69-7EC8F4F6EAC6}"/>
          </ac:spMkLst>
        </pc:spChg>
      </pc:sldChg>
      <pc:sldChg chg="modSp addCm">
        <pc:chgData name="Mari Turos" userId="S::martu12@vgregion.se::6b4f8cbd-48a1-49aa-bd28-389d9234375c" providerId="AD" clId="Web-{5C213D2A-D3D9-CC8C-6AA9-B7B62279D2C3}" dt="2022-08-12T08:59:16.414" v="757" actId="20577"/>
        <pc:sldMkLst>
          <pc:docMk/>
          <pc:sldMk cId="3180499637" sldId="424"/>
        </pc:sldMkLst>
        <pc:spChg chg="mod">
          <ac:chgData name="Mari Turos" userId="S::martu12@vgregion.se::6b4f8cbd-48a1-49aa-bd28-389d9234375c" providerId="AD" clId="Web-{5C213D2A-D3D9-CC8C-6AA9-B7B62279D2C3}" dt="2022-08-11T08:14:57.938" v="744" actId="20577"/>
          <ac:spMkLst>
            <pc:docMk/>
            <pc:sldMk cId="3180499637" sldId="424"/>
            <ac:spMk id="2" creationId="{8AB587DD-2ACD-4C71-96B9-C03B615A83C8}"/>
          </ac:spMkLst>
        </pc:spChg>
        <pc:spChg chg="mod">
          <ac:chgData name="Mari Turos" userId="S::martu12@vgregion.se::6b4f8cbd-48a1-49aa-bd28-389d9234375c" providerId="AD" clId="Web-{5C213D2A-D3D9-CC8C-6AA9-B7B62279D2C3}" dt="2022-08-12T08:59:16.414" v="757" actId="20577"/>
          <ac:spMkLst>
            <pc:docMk/>
            <pc:sldMk cId="3180499637" sldId="424"/>
            <ac:spMk id="3" creationId="{9416128F-EA05-4EC1-808B-B23C401DA42E}"/>
          </ac:spMkLst>
        </pc:spChg>
      </pc:sldChg>
      <pc:sldChg chg="modSp modNotes">
        <pc:chgData name="Mari Turos" userId="S::martu12@vgregion.se::6b4f8cbd-48a1-49aa-bd28-389d9234375c" providerId="AD" clId="Web-{5C213D2A-D3D9-CC8C-6AA9-B7B62279D2C3}" dt="2022-08-11T07:38:24.962" v="161" actId="20577"/>
        <pc:sldMkLst>
          <pc:docMk/>
          <pc:sldMk cId="2911126995" sldId="429"/>
        </pc:sldMkLst>
        <pc:spChg chg="mod">
          <ac:chgData name="Mari Turos" userId="S::martu12@vgregion.se::6b4f8cbd-48a1-49aa-bd28-389d9234375c" providerId="AD" clId="Web-{5C213D2A-D3D9-CC8C-6AA9-B7B62279D2C3}" dt="2022-08-11T07:35:32.960" v="86" actId="14100"/>
          <ac:spMkLst>
            <pc:docMk/>
            <pc:sldMk cId="2911126995" sldId="429"/>
            <ac:spMk id="2" creationId="{44282D60-1DA0-42A0-B4E4-61C5C4ABD149}"/>
          </ac:spMkLst>
        </pc:spChg>
        <pc:spChg chg="mod">
          <ac:chgData name="Mari Turos" userId="S::martu12@vgregion.se::6b4f8cbd-48a1-49aa-bd28-389d9234375c" providerId="AD" clId="Web-{5C213D2A-D3D9-CC8C-6AA9-B7B62279D2C3}" dt="2022-08-11T07:38:24.962" v="161" actId="20577"/>
          <ac:spMkLst>
            <pc:docMk/>
            <pc:sldMk cId="2911126995" sldId="429"/>
            <ac:spMk id="3" creationId="{D0F9E3F4-D4A7-46B2-BCA4-DED8CC6C610E}"/>
          </ac:spMkLst>
        </pc:spChg>
      </pc:sldChg>
      <pc:sldChg chg="delSp modSp">
        <pc:chgData name="Mari Turos" userId="S::martu12@vgregion.se::6b4f8cbd-48a1-49aa-bd28-389d9234375c" providerId="AD" clId="Web-{5C213D2A-D3D9-CC8C-6AA9-B7B62279D2C3}" dt="2022-08-11T07:40:37.557" v="184"/>
        <pc:sldMkLst>
          <pc:docMk/>
          <pc:sldMk cId="415521896" sldId="430"/>
        </pc:sldMkLst>
        <pc:spChg chg="mod">
          <ac:chgData name="Mari Turos" userId="S::martu12@vgregion.se::6b4f8cbd-48a1-49aa-bd28-389d9234375c" providerId="AD" clId="Web-{5C213D2A-D3D9-CC8C-6AA9-B7B62279D2C3}" dt="2022-08-11T07:40:18.494" v="180" actId="20577"/>
          <ac:spMkLst>
            <pc:docMk/>
            <pc:sldMk cId="415521896" sldId="430"/>
            <ac:spMk id="2" creationId="{A9E5C9D8-8DDA-49F8-81A2-C90927C73F1C}"/>
          </ac:spMkLst>
        </pc:spChg>
        <pc:spChg chg="mod">
          <ac:chgData name="Mari Turos" userId="S::martu12@vgregion.se::6b4f8cbd-48a1-49aa-bd28-389d9234375c" providerId="AD" clId="Web-{5C213D2A-D3D9-CC8C-6AA9-B7B62279D2C3}" dt="2022-08-11T07:40:35.666" v="183" actId="20577"/>
          <ac:spMkLst>
            <pc:docMk/>
            <pc:sldMk cId="415521896" sldId="430"/>
            <ac:spMk id="3" creationId="{E96DB391-6AA6-4A61-83A3-0FA2EB81778E}"/>
          </ac:spMkLst>
        </pc:spChg>
        <pc:spChg chg="del">
          <ac:chgData name="Mari Turos" userId="S::martu12@vgregion.se::6b4f8cbd-48a1-49aa-bd28-389d9234375c" providerId="AD" clId="Web-{5C213D2A-D3D9-CC8C-6AA9-B7B62279D2C3}" dt="2022-08-11T07:40:37.557" v="184"/>
          <ac:spMkLst>
            <pc:docMk/>
            <pc:sldMk cId="415521896" sldId="430"/>
            <ac:spMk id="5" creationId="{18E2A852-2011-40FC-9CB8-F7E3593E3E50}"/>
          </ac:spMkLst>
        </pc:spChg>
      </pc:sldChg>
      <pc:sldChg chg="modSp">
        <pc:chgData name="Mari Turos" userId="S::martu12@vgregion.se::6b4f8cbd-48a1-49aa-bd28-389d9234375c" providerId="AD" clId="Web-{5C213D2A-D3D9-CC8C-6AA9-B7B62279D2C3}" dt="2022-08-11T07:23:01.967" v="42" actId="20577"/>
        <pc:sldMkLst>
          <pc:docMk/>
          <pc:sldMk cId="2169091177" sldId="634"/>
        </pc:sldMkLst>
        <pc:spChg chg="mod">
          <ac:chgData name="Mari Turos" userId="S::martu12@vgregion.se::6b4f8cbd-48a1-49aa-bd28-389d9234375c" providerId="AD" clId="Web-{5C213D2A-D3D9-CC8C-6AA9-B7B62279D2C3}" dt="2022-08-11T07:23:01.967" v="42" actId="20577"/>
          <ac:spMkLst>
            <pc:docMk/>
            <pc:sldMk cId="2169091177" sldId="634"/>
            <ac:spMk id="2" creationId="{AADC6A7A-CE1C-4D63-942D-3A530032DD4B}"/>
          </ac:spMkLst>
        </pc:spChg>
      </pc:sldChg>
    </pc:docChg>
  </pc:docChgLst>
  <pc:docChgLst>
    <pc:chgData name="Mari Turos" userId="S::martu12@vgregion.se::6b4f8cbd-48a1-49aa-bd28-389d9234375c" providerId="AD" clId="Web-{96464F90-B009-2DFA-548E-EAC357749941}"/>
    <pc:docChg chg="modSld">
      <pc:chgData name="Mari Turos" userId="S::martu12@vgregion.se::6b4f8cbd-48a1-49aa-bd28-389d9234375c" providerId="AD" clId="Web-{96464F90-B009-2DFA-548E-EAC357749941}" dt="2022-05-02T11:22:09.155" v="133" actId="20577"/>
      <pc:docMkLst>
        <pc:docMk/>
      </pc:docMkLst>
      <pc:sldChg chg="modSp">
        <pc:chgData name="Mari Turos" userId="S::martu12@vgregion.se::6b4f8cbd-48a1-49aa-bd28-389d9234375c" providerId="AD" clId="Web-{96464F90-B009-2DFA-548E-EAC357749941}" dt="2022-05-02T10:14:45.082" v="19" actId="20577"/>
        <pc:sldMkLst>
          <pc:docMk/>
          <pc:sldMk cId="3042911945" sldId="267"/>
        </pc:sldMkLst>
        <pc:spChg chg="mod">
          <ac:chgData name="Mari Turos" userId="S::martu12@vgregion.se::6b4f8cbd-48a1-49aa-bd28-389d9234375c" providerId="AD" clId="Web-{96464F90-B009-2DFA-548E-EAC357749941}" dt="2022-05-02T10:14:45.082" v="19" actId="20577"/>
          <ac:spMkLst>
            <pc:docMk/>
            <pc:sldMk cId="3042911945" sldId="267"/>
            <ac:spMk id="2" creationId="{00000000-0000-0000-0000-000000000000}"/>
          </ac:spMkLst>
        </pc:spChg>
      </pc:sldChg>
      <pc:sldChg chg="addSp delSp modSp mod modClrScheme addCm chgLayout">
        <pc:chgData name="Mari Turos" userId="S::martu12@vgregion.se::6b4f8cbd-48a1-49aa-bd28-389d9234375c" providerId="AD" clId="Web-{96464F90-B009-2DFA-548E-EAC357749941}" dt="2022-05-02T11:22:09.155" v="133" actId="20577"/>
        <pc:sldMkLst>
          <pc:docMk/>
          <pc:sldMk cId="384955821" sldId="349"/>
        </pc:sldMkLst>
        <pc:spChg chg="mod">
          <ac:chgData name="Mari Turos" userId="S::martu12@vgregion.se::6b4f8cbd-48a1-49aa-bd28-389d9234375c" providerId="AD" clId="Web-{96464F90-B009-2DFA-548E-EAC357749941}" dt="2022-05-02T11:21:11.623" v="129"/>
          <ac:spMkLst>
            <pc:docMk/>
            <pc:sldMk cId="384955821" sldId="349"/>
            <ac:spMk id="2" creationId="{83B6923A-D08B-4D64-9123-E6B4669AD65B}"/>
          </ac:spMkLst>
        </pc:spChg>
        <pc:spChg chg="del mod">
          <ac:chgData name="Mari Turos" userId="S::martu12@vgregion.se::6b4f8cbd-48a1-49aa-bd28-389d9234375c" providerId="AD" clId="Web-{96464F90-B009-2DFA-548E-EAC357749941}" dt="2022-05-02T11:15:20.895" v="93"/>
          <ac:spMkLst>
            <pc:docMk/>
            <pc:sldMk cId="384955821" sldId="349"/>
            <ac:spMk id="3" creationId="{4878DBA8-0B59-4C6E-81FD-69E4B0EAD823}"/>
          </ac:spMkLst>
        </pc:spChg>
        <pc:spChg chg="add mod">
          <ac:chgData name="Mari Turos" userId="S::martu12@vgregion.se::6b4f8cbd-48a1-49aa-bd28-389d9234375c" providerId="AD" clId="Web-{96464F90-B009-2DFA-548E-EAC357749941}" dt="2022-05-02T11:22:09.155" v="133" actId="20577"/>
          <ac:spMkLst>
            <pc:docMk/>
            <pc:sldMk cId="384955821" sldId="349"/>
            <ac:spMk id="4" creationId="{7917E4A1-FE11-141E-CFC2-AE25B9A228BA}"/>
          </ac:spMkLst>
        </pc:spChg>
        <pc:spChg chg="mod">
          <ac:chgData name="Mari Turos" userId="S::martu12@vgregion.se::6b4f8cbd-48a1-49aa-bd28-389d9234375c" providerId="AD" clId="Web-{96464F90-B009-2DFA-548E-EAC357749941}" dt="2022-05-02T11:21:11.623" v="129"/>
          <ac:spMkLst>
            <pc:docMk/>
            <pc:sldMk cId="384955821" sldId="349"/>
            <ac:spMk id="5" creationId="{5D6F001B-533E-4A1E-BB84-DEB75C6CB467}"/>
          </ac:spMkLst>
        </pc:spChg>
        <pc:spChg chg="add del mod">
          <ac:chgData name="Mari Turos" userId="S::martu12@vgregion.se::6b4f8cbd-48a1-49aa-bd28-389d9234375c" providerId="AD" clId="Web-{96464F90-B009-2DFA-548E-EAC357749941}" dt="2022-05-02T11:15:31.083" v="94"/>
          <ac:spMkLst>
            <pc:docMk/>
            <pc:sldMk cId="384955821" sldId="349"/>
            <ac:spMk id="7" creationId="{CE519F15-74F2-9A46-6944-9F5C41F62894}"/>
          </ac:spMkLst>
        </pc:spChg>
        <pc:spChg chg="add mod">
          <ac:chgData name="Mari Turos" userId="S::martu12@vgregion.se::6b4f8cbd-48a1-49aa-bd28-389d9234375c" providerId="AD" clId="Web-{96464F90-B009-2DFA-548E-EAC357749941}" dt="2022-05-02T11:21:11.623" v="129"/>
          <ac:spMkLst>
            <pc:docMk/>
            <pc:sldMk cId="384955821" sldId="349"/>
            <ac:spMk id="10" creationId="{0D7A7002-82D4-0255-23AB-2C783D9DD905}"/>
          </ac:spMkLst>
        </pc:spChg>
      </pc:sldChg>
    </pc:docChg>
  </pc:docChgLst>
  <pc:docChgLst>
    <pc:chgData name="Mari Turos" userId="6b4f8cbd-48a1-49aa-bd28-389d9234375c" providerId="ADAL" clId="{3E18569C-6408-44BD-BCBE-EE3E66F0ACE0}"/>
    <pc:docChg chg="undo custSel addSld delSld modSld addMainMaster delMainMaster modMainMaster">
      <pc:chgData name="Mari Turos" userId="6b4f8cbd-48a1-49aa-bd28-389d9234375c" providerId="ADAL" clId="{3E18569C-6408-44BD-BCBE-EE3E66F0ACE0}" dt="2022-10-14T12:39:50.276" v="1789" actId="2696"/>
      <pc:docMkLst>
        <pc:docMk/>
      </pc:docMkLst>
      <pc:sldChg chg="addSp delSp modSp mod modClrScheme delCm modCm chgLayout modNotesTx">
        <pc:chgData name="Mari Turos" userId="6b4f8cbd-48a1-49aa-bd28-389d9234375c" providerId="ADAL" clId="{3E18569C-6408-44BD-BCBE-EE3E66F0ACE0}" dt="2022-10-05T14:50:36.244" v="346" actId="700"/>
        <pc:sldMkLst>
          <pc:docMk/>
          <pc:sldMk cId="2655609337" sldId="269"/>
        </pc:sldMkLst>
        <pc:spChg chg="mod ord">
          <ac:chgData name="Mari Turos" userId="6b4f8cbd-48a1-49aa-bd28-389d9234375c" providerId="ADAL" clId="{3E18569C-6408-44BD-BCBE-EE3E66F0ACE0}" dt="2022-10-05T14:50:36.244" v="346" actId="700"/>
          <ac:spMkLst>
            <pc:docMk/>
            <pc:sldMk cId="2655609337" sldId="269"/>
            <ac:spMk id="2" creationId="{00000000-0000-0000-0000-000000000000}"/>
          </ac:spMkLst>
        </pc:spChg>
        <pc:spChg chg="mod ord">
          <ac:chgData name="Mari Turos" userId="6b4f8cbd-48a1-49aa-bd28-389d9234375c" providerId="ADAL" clId="{3E18569C-6408-44BD-BCBE-EE3E66F0ACE0}" dt="2022-10-05T14:50:36.244" v="346" actId="700"/>
          <ac:spMkLst>
            <pc:docMk/>
            <pc:sldMk cId="2655609337" sldId="269"/>
            <ac:spMk id="3" creationId="{00000000-0000-0000-0000-000000000000}"/>
          </ac:spMkLst>
        </pc:spChg>
        <pc:spChg chg="del">
          <ac:chgData name="Mari Turos" userId="6b4f8cbd-48a1-49aa-bd28-389d9234375c" providerId="ADAL" clId="{3E18569C-6408-44BD-BCBE-EE3E66F0ACE0}" dt="2022-10-05T14:34:31.023" v="3" actId="478"/>
          <ac:spMkLst>
            <pc:docMk/>
            <pc:sldMk cId="2655609337" sldId="269"/>
            <ac:spMk id="4" creationId="{00000000-0000-0000-0000-000000000000}"/>
          </ac:spMkLst>
        </pc:spChg>
        <pc:spChg chg="add del mod topLvl">
          <ac:chgData name="Mari Turos" userId="6b4f8cbd-48a1-49aa-bd28-389d9234375c" providerId="ADAL" clId="{3E18569C-6408-44BD-BCBE-EE3E66F0ACE0}" dt="2022-10-05T14:46:27.636" v="194"/>
          <ac:spMkLst>
            <pc:docMk/>
            <pc:sldMk cId="2655609337" sldId="269"/>
            <ac:spMk id="6" creationId="{CA178E77-1076-4325-BBDB-6581A8272D67}"/>
          </ac:spMkLst>
        </pc:spChg>
        <pc:spChg chg="add del mod ord topLvl">
          <ac:chgData name="Mari Turos" userId="6b4f8cbd-48a1-49aa-bd28-389d9234375c" providerId="ADAL" clId="{3E18569C-6408-44BD-BCBE-EE3E66F0ACE0}" dt="2022-10-05T14:46:27.635" v="193"/>
          <ac:spMkLst>
            <pc:docMk/>
            <pc:sldMk cId="2655609337" sldId="269"/>
            <ac:spMk id="7" creationId="{A186E456-A93E-459B-AD4C-5BB6E94CF8C6}"/>
          </ac:spMkLst>
        </pc:spChg>
        <pc:spChg chg="add del mod topLvl">
          <ac:chgData name="Mari Turos" userId="6b4f8cbd-48a1-49aa-bd28-389d9234375c" providerId="ADAL" clId="{3E18569C-6408-44BD-BCBE-EE3E66F0ACE0}" dt="2022-10-05T14:48:38.931" v="226"/>
          <ac:spMkLst>
            <pc:docMk/>
            <pc:sldMk cId="2655609337" sldId="269"/>
            <ac:spMk id="12" creationId="{40CC31E2-9EEA-46A1-B276-03AEE49F1147}"/>
          </ac:spMkLst>
        </pc:spChg>
        <pc:spChg chg="add del mod ord topLvl">
          <ac:chgData name="Mari Turos" userId="6b4f8cbd-48a1-49aa-bd28-389d9234375c" providerId="ADAL" clId="{3E18569C-6408-44BD-BCBE-EE3E66F0ACE0}" dt="2022-10-05T14:48:38.929" v="225"/>
          <ac:spMkLst>
            <pc:docMk/>
            <pc:sldMk cId="2655609337" sldId="269"/>
            <ac:spMk id="13" creationId="{6CB7AE32-7D28-47AF-8429-4EFD14AE1324}"/>
          </ac:spMkLst>
        </pc:spChg>
        <pc:grpChg chg="add del mod">
          <ac:chgData name="Mari Turos" userId="6b4f8cbd-48a1-49aa-bd28-389d9234375c" providerId="ADAL" clId="{3E18569C-6408-44BD-BCBE-EE3E66F0ACE0}" dt="2022-10-05T14:46:27.635" v="193"/>
          <ac:grpSpMkLst>
            <pc:docMk/>
            <pc:sldMk cId="2655609337" sldId="269"/>
            <ac:grpSpMk id="8" creationId="{FB99ACBE-7D5C-47A6-BBAE-6778FC378DDF}"/>
          </ac:grpSpMkLst>
        </pc:grpChg>
        <pc:grpChg chg="add del mod">
          <ac:chgData name="Mari Turos" userId="6b4f8cbd-48a1-49aa-bd28-389d9234375c" providerId="ADAL" clId="{3E18569C-6408-44BD-BCBE-EE3E66F0ACE0}" dt="2022-10-05T14:48:38.929" v="225"/>
          <ac:grpSpMkLst>
            <pc:docMk/>
            <pc:sldMk cId="2655609337" sldId="269"/>
            <ac:grpSpMk id="14" creationId="{C7C8ACAD-8728-4656-8AD9-EBF4443EE343}"/>
          </ac:grpSpMkLst>
        </pc:grpChg>
        <pc:graphicFrameChg chg="add del mod">
          <ac:chgData name="Mari Turos" userId="6b4f8cbd-48a1-49aa-bd28-389d9234375c" providerId="ADAL" clId="{3E18569C-6408-44BD-BCBE-EE3E66F0ACE0}" dt="2022-10-05T14:46:18.759" v="174" actId="478"/>
          <ac:graphicFrameMkLst>
            <pc:docMk/>
            <pc:sldMk cId="2655609337" sldId="269"/>
            <ac:graphicFrameMk id="5" creationId="{9A63BF2C-A30A-449C-BC9E-1E0474790557}"/>
          </ac:graphicFrameMkLst>
        </pc:graphicFrameChg>
        <pc:graphicFrameChg chg="add del mod">
          <ac:chgData name="Mari Turos" userId="6b4f8cbd-48a1-49aa-bd28-389d9234375c" providerId="ADAL" clId="{3E18569C-6408-44BD-BCBE-EE3E66F0ACE0}" dt="2022-10-05T14:46:53.875" v="196" actId="478"/>
          <ac:graphicFrameMkLst>
            <pc:docMk/>
            <pc:sldMk cId="2655609337" sldId="269"/>
            <ac:graphicFrameMk id="9" creationId="{1C16545B-07EF-42B6-AA0E-A3460AE2DC88}"/>
          </ac:graphicFrameMkLst>
        </pc:graphicFrameChg>
        <pc:picChg chg="add del mod">
          <ac:chgData name="Mari Turos" userId="6b4f8cbd-48a1-49aa-bd28-389d9234375c" providerId="ADAL" clId="{3E18569C-6408-44BD-BCBE-EE3E66F0ACE0}" dt="2022-10-05T14:47:37.740" v="201"/>
          <ac:picMkLst>
            <pc:docMk/>
            <pc:sldMk cId="2655609337" sldId="269"/>
            <ac:picMk id="11" creationId="{4CE4A8F9-F097-4E42-9E22-90A8B3C4A6A2}"/>
          </ac:picMkLst>
        </pc:picChg>
        <pc:picChg chg="add mod modCrop">
          <ac:chgData name="Mari Turos" userId="6b4f8cbd-48a1-49aa-bd28-389d9234375c" providerId="ADAL" clId="{3E18569C-6408-44BD-BCBE-EE3E66F0ACE0}" dt="2022-10-05T14:49:51.395" v="344" actId="1035"/>
          <ac:picMkLst>
            <pc:docMk/>
            <pc:sldMk cId="2655609337" sldId="269"/>
            <ac:picMk id="16" creationId="{0C6A159C-57C9-41DC-A8F4-7855FB663174}"/>
          </ac:picMkLst>
        </pc:picChg>
      </pc:sldChg>
      <pc:sldChg chg="del">
        <pc:chgData name="Mari Turos" userId="6b4f8cbd-48a1-49aa-bd28-389d9234375c" providerId="ADAL" clId="{3E18569C-6408-44BD-BCBE-EE3E66F0ACE0}" dt="2022-10-05T15:18:58.935" v="790" actId="2696"/>
        <pc:sldMkLst>
          <pc:docMk/>
          <pc:sldMk cId="1183561359" sldId="294"/>
        </pc:sldMkLst>
      </pc:sldChg>
      <pc:sldChg chg="addSp delSp modSp mod setBg modClrScheme chgLayout">
        <pc:chgData name="Mari Turos" userId="6b4f8cbd-48a1-49aa-bd28-389d9234375c" providerId="ADAL" clId="{3E18569C-6408-44BD-BCBE-EE3E66F0ACE0}" dt="2022-10-05T14:50:36.244" v="346" actId="700"/>
        <pc:sldMkLst>
          <pc:docMk/>
          <pc:sldMk cId="4026769444" sldId="299"/>
        </pc:sldMkLst>
        <pc:spChg chg="add del mod ord">
          <ac:chgData name="Mari Turos" userId="6b4f8cbd-48a1-49aa-bd28-389d9234375c" providerId="ADAL" clId="{3E18569C-6408-44BD-BCBE-EE3E66F0ACE0}" dt="2022-10-05T14:50:36.244" v="346" actId="700"/>
          <ac:spMkLst>
            <pc:docMk/>
            <pc:sldMk cId="4026769444" sldId="299"/>
            <ac:spMk id="2" creationId="{83D27DF9-9820-4B0F-BB7E-677C23DA256E}"/>
          </ac:spMkLst>
        </pc:spChg>
        <pc:spChg chg="del">
          <ac:chgData name="Mari Turos" userId="6b4f8cbd-48a1-49aa-bd28-389d9234375c" providerId="ADAL" clId="{3E18569C-6408-44BD-BCBE-EE3E66F0ACE0}" dt="2022-10-05T14:41:17.433" v="112" actId="478"/>
          <ac:spMkLst>
            <pc:docMk/>
            <pc:sldMk cId="4026769444" sldId="299"/>
            <ac:spMk id="4" creationId="{CDB6406F-E638-426F-95F2-79A7D747E5B4}"/>
          </ac:spMkLst>
        </pc:spChg>
        <pc:spChg chg="mod">
          <ac:chgData name="Mari Turos" userId="6b4f8cbd-48a1-49aa-bd28-389d9234375c" providerId="ADAL" clId="{3E18569C-6408-44BD-BCBE-EE3E66F0ACE0}" dt="2022-10-05T14:42:01.845" v="162" actId="1036"/>
          <ac:spMkLst>
            <pc:docMk/>
            <pc:sldMk cId="4026769444" sldId="299"/>
            <ac:spMk id="6" creationId="{56ACD234-E931-41CD-8338-90F0D7D811F0}"/>
          </ac:spMkLst>
        </pc:spChg>
      </pc:sldChg>
      <pc:sldChg chg="delSp modSp mod modClrScheme chgLayout">
        <pc:chgData name="Mari Turos" userId="6b4f8cbd-48a1-49aa-bd28-389d9234375c" providerId="ADAL" clId="{3E18569C-6408-44BD-BCBE-EE3E66F0ACE0}" dt="2022-10-05T14:50:36.244" v="346" actId="700"/>
        <pc:sldMkLst>
          <pc:docMk/>
          <pc:sldMk cId="980806011" sldId="307"/>
        </pc:sldMkLst>
        <pc:spChg chg="mod ord">
          <ac:chgData name="Mari Turos" userId="6b4f8cbd-48a1-49aa-bd28-389d9234375c" providerId="ADAL" clId="{3E18569C-6408-44BD-BCBE-EE3E66F0ACE0}" dt="2022-10-05T14:50:36.244" v="346" actId="700"/>
          <ac:spMkLst>
            <pc:docMk/>
            <pc:sldMk cId="980806011" sldId="307"/>
            <ac:spMk id="2" creationId="{44282D60-1DA0-42A0-B4E4-61C5C4ABD149}"/>
          </ac:spMkLst>
        </pc:spChg>
        <pc:spChg chg="mod ord">
          <ac:chgData name="Mari Turos" userId="6b4f8cbd-48a1-49aa-bd28-389d9234375c" providerId="ADAL" clId="{3E18569C-6408-44BD-BCBE-EE3E66F0ACE0}" dt="2022-10-05T14:50:36.244" v="346" actId="700"/>
          <ac:spMkLst>
            <pc:docMk/>
            <pc:sldMk cId="980806011" sldId="307"/>
            <ac:spMk id="3" creationId="{D0F9E3F4-D4A7-46B2-BCA4-DED8CC6C610E}"/>
          </ac:spMkLst>
        </pc:spChg>
        <pc:spChg chg="del">
          <ac:chgData name="Mari Turos" userId="6b4f8cbd-48a1-49aa-bd28-389d9234375c" providerId="ADAL" clId="{3E18569C-6408-44BD-BCBE-EE3E66F0ACE0}" dt="2022-10-05T14:42:32.167" v="166" actId="478"/>
          <ac:spMkLst>
            <pc:docMk/>
            <pc:sldMk cId="980806011" sldId="307"/>
            <ac:spMk id="4" creationId="{0A21C647-BAAE-4CEB-A1C6-FC262285F652}"/>
          </ac:spMkLst>
        </pc:spChg>
      </pc:sldChg>
      <pc:sldChg chg="addSp delSp modSp mod modClrScheme chgLayout">
        <pc:chgData name="Mari Turos" userId="6b4f8cbd-48a1-49aa-bd28-389d9234375c" providerId="ADAL" clId="{3E18569C-6408-44BD-BCBE-EE3E66F0ACE0}" dt="2022-10-05T15:31:36.290" v="1097" actId="20577"/>
        <pc:sldMkLst>
          <pc:docMk/>
          <pc:sldMk cId="441408784" sldId="310"/>
        </pc:sldMkLst>
        <pc:spChg chg="mod ord">
          <ac:chgData name="Mari Turos" userId="6b4f8cbd-48a1-49aa-bd28-389d9234375c" providerId="ADAL" clId="{3E18569C-6408-44BD-BCBE-EE3E66F0ACE0}" dt="2022-10-05T15:30:57.826" v="1063" actId="14100"/>
          <ac:spMkLst>
            <pc:docMk/>
            <pc:sldMk cId="441408784" sldId="310"/>
            <ac:spMk id="2" creationId="{B1DBC4A3-A1E8-4C83-A0AB-4F927E2B7D85}"/>
          </ac:spMkLst>
        </pc:spChg>
        <pc:spChg chg="mod ord">
          <ac:chgData name="Mari Turos" userId="6b4f8cbd-48a1-49aa-bd28-389d9234375c" providerId="ADAL" clId="{3E18569C-6408-44BD-BCBE-EE3E66F0ACE0}" dt="2022-10-05T15:31:36.290" v="1097" actId="20577"/>
          <ac:spMkLst>
            <pc:docMk/>
            <pc:sldMk cId="441408784" sldId="310"/>
            <ac:spMk id="3" creationId="{632BB304-9775-470F-A4A3-0AE5FFD9829F}"/>
          </ac:spMkLst>
        </pc:spChg>
        <pc:spChg chg="del mod">
          <ac:chgData name="Mari Turos" userId="6b4f8cbd-48a1-49aa-bd28-389d9234375c" providerId="ADAL" clId="{3E18569C-6408-44BD-BCBE-EE3E66F0ACE0}" dt="2022-10-05T15:28:02.068" v="1017" actId="478"/>
          <ac:spMkLst>
            <pc:docMk/>
            <pc:sldMk cId="441408784" sldId="310"/>
            <ac:spMk id="4" creationId="{3559C1EC-DD69-43A5-AEA0-B6184F1BEA17}"/>
          </ac:spMkLst>
        </pc:spChg>
        <pc:spChg chg="add del mod topLvl">
          <ac:chgData name="Mari Turos" userId="6b4f8cbd-48a1-49aa-bd28-389d9234375c" providerId="ADAL" clId="{3E18569C-6408-44BD-BCBE-EE3E66F0ACE0}" dt="2022-10-05T15:30:34.010" v="1059"/>
          <ac:spMkLst>
            <pc:docMk/>
            <pc:sldMk cId="441408784" sldId="310"/>
            <ac:spMk id="5" creationId="{A4506F3C-84B4-48CF-A13D-67A4596578BA}"/>
          </ac:spMkLst>
        </pc:spChg>
        <pc:spChg chg="add del mod ord topLvl">
          <ac:chgData name="Mari Turos" userId="6b4f8cbd-48a1-49aa-bd28-389d9234375c" providerId="ADAL" clId="{3E18569C-6408-44BD-BCBE-EE3E66F0ACE0}" dt="2022-10-05T15:30:34.007" v="1058"/>
          <ac:spMkLst>
            <pc:docMk/>
            <pc:sldMk cId="441408784" sldId="310"/>
            <ac:spMk id="6" creationId="{5F52E2BE-615A-4DF4-9244-ED8825FB3C0C}"/>
          </ac:spMkLst>
        </pc:spChg>
        <pc:grpChg chg="add del mod">
          <ac:chgData name="Mari Turos" userId="6b4f8cbd-48a1-49aa-bd28-389d9234375c" providerId="ADAL" clId="{3E18569C-6408-44BD-BCBE-EE3E66F0ACE0}" dt="2022-10-05T15:30:34.007" v="1058"/>
          <ac:grpSpMkLst>
            <pc:docMk/>
            <pc:sldMk cId="441408784" sldId="310"/>
            <ac:grpSpMk id="7" creationId="{7CBF630B-7624-4514-BCCA-E6E64CB7D119}"/>
          </ac:grpSpMkLst>
        </pc:grpChg>
        <pc:picChg chg="add mod">
          <ac:chgData name="Mari Turos" userId="6b4f8cbd-48a1-49aa-bd28-389d9234375c" providerId="ADAL" clId="{3E18569C-6408-44BD-BCBE-EE3E66F0ACE0}" dt="2022-10-05T15:31:07.175" v="1093" actId="1037"/>
          <ac:picMkLst>
            <pc:docMk/>
            <pc:sldMk cId="441408784" sldId="310"/>
            <ac:picMk id="9" creationId="{8D7F7498-BEF3-4599-8DB4-1DEE076AE227}"/>
          </ac:picMkLst>
        </pc:picChg>
      </pc:sldChg>
      <pc:sldChg chg="delSp modSp mod modClrScheme delCm chgLayout">
        <pc:chgData name="Mari Turos" userId="6b4f8cbd-48a1-49aa-bd28-389d9234375c" providerId="ADAL" clId="{3E18569C-6408-44BD-BCBE-EE3E66F0ACE0}" dt="2022-10-05T15:02:39.735" v="515" actId="20577"/>
        <pc:sldMkLst>
          <pc:docMk/>
          <pc:sldMk cId="2043938876" sldId="311"/>
        </pc:sldMkLst>
        <pc:spChg chg="mod ord">
          <ac:chgData name="Mari Turos" userId="6b4f8cbd-48a1-49aa-bd28-389d9234375c" providerId="ADAL" clId="{3E18569C-6408-44BD-BCBE-EE3E66F0ACE0}" dt="2022-10-05T15:01:13.651" v="458" actId="700"/>
          <ac:spMkLst>
            <pc:docMk/>
            <pc:sldMk cId="2043938876" sldId="311"/>
            <ac:spMk id="2" creationId="{AD956F0E-D854-405B-A477-410A762C261E}"/>
          </ac:spMkLst>
        </pc:spChg>
        <pc:spChg chg="mod ord">
          <ac:chgData name="Mari Turos" userId="6b4f8cbd-48a1-49aa-bd28-389d9234375c" providerId="ADAL" clId="{3E18569C-6408-44BD-BCBE-EE3E66F0ACE0}" dt="2022-10-05T15:02:39.735" v="515" actId="20577"/>
          <ac:spMkLst>
            <pc:docMk/>
            <pc:sldMk cId="2043938876" sldId="311"/>
            <ac:spMk id="3" creationId="{B0BC2D20-0D05-4DC1-AB52-CF86D9155817}"/>
          </ac:spMkLst>
        </pc:spChg>
        <pc:spChg chg="del mod ord">
          <ac:chgData name="Mari Turos" userId="6b4f8cbd-48a1-49aa-bd28-389d9234375c" providerId="ADAL" clId="{3E18569C-6408-44BD-BCBE-EE3E66F0ACE0}" dt="2022-10-05T15:01:18.460" v="459" actId="478"/>
          <ac:spMkLst>
            <pc:docMk/>
            <pc:sldMk cId="2043938876" sldId="311"/>
            <ac:spMk id="4" creationId="{C1D14FFD-29A1-49C2-9971-B0B2E4609732}"/>
          </ac:spMkLst>
        </pc:spChg>
      </pc:sldChg>
      <pc:sldChg chg="delSp modSp mod delCm">
        <pc:chgData name="Mari Turos" userId="6b4f8cbd-48a1-49aa-bd28-389d9234375c" providerId="ADAL" clId="{3E18569C-6408-44BD-BCBE-EE3E66F0ACE0}" dt="2022-10-05T15:10:01.504" v="612" actId="20577"/>
        <pc:sldMkLst>
          <pc:docMk/>
          <pc:sldMk cId="1897526642" sldId="312"/>
        </pc:sldMkLst>
        <pc:spChg chg="mod">
          <ac:chgData name="Mari Turos" userId="6b4f8cbd-48a1-49aa-bd28-389d9234375c" providerId="ADAL" clId="{3E18569C-6408-44BD-BCBE-EE3E66F0ACE0}" dt="2022-10-05T15:10:01.504" v="612" actId="20577"/>
          <ac:spMkLst>
            <pc:docMk/>
            <pc:sldMk cId="1897526642" sldId="312"/>
            <ac:spMk id="3" creationId="{C2D02437-8993-41BD-8E7F-A69B41937154}"/>
          </ac:spMkLst>
        </pc:spChg>
        <pc:spChg chg="del">
          <ac:chgData name="Mari Turos" userId="6b4f8cbd-48a1-49aa-bd28-389d9234375c" providerId="ADAL" clId="{3E18569C-6408-44BD-BCBE-EE3E66F0ACE0}" dt="2022-10-05T15:09:01.814" v="582" actId="478"/>
          <ac:spMkLst>
            <pc:docMk/>
            <pc:sldMk cId="1897526642" sldId="312"/>
            <ac:spMk id="4" creationId="{B5696F5E-ACCB-4E3A-8651-EF443486808E}"/>
          </ac:spMkLst>
        </pc:spChg>
        <pc:picChg chg="mod">
          <ac:chgData name="Mari Turos" userId="6b4f8cbd-48a1-49aa-bd28-389d9234375c" providerId="ADAL" clId="{3E18569C-6408-44BD-BCBE-EE3E66F0ACE0}" dt="2022-10-05T15:09:19.026" v="595" actId="1036"/>
          <ac:picMkLst>
            <pc:docMk/>
            <pc:sldMk cId="1897526642" sldId="312"/>
            <ac:picMk id="10" creationId="{025B4AD5-207E-4989-8859-CC090AB703DF}"/>
          </ac:picMkLst>
        </pc:picChg>
      </pc:sldChg>
      <pc:sldChg chg="addSp delSp modSp mod">
        <pc:chgData name="Mari Turos" userId="6b4f8cbd-48a1-49aa-bd28-389d9234375c" providerId="ADAL" clId="{3E18569C-6408-44BD-BCBE-EE3E66F0ACE0}" dt="2022-10-05T15:17:28.240" v="788" actId="1076"/>
        <pc:sldMkLst>
          <pc:docMk/>
          <pc:sldMk cId="1016563742" sldId="313"/>
        </pc:sldMkLst>
        <pc:spChg chg="mod">
          <ac:chgData name="Mari Turos" userId="6b4f8cbd-48a1-49aa-bd28-389d9234375c" providerId="ADAL" clId="{3E18569C-6408-44BD-BCBE-EE3E66F0ACE0}" dt="2022-10-05T15:14:32.429" v="737" actId="20577"/>
          <ac:spMkLst>
            <pc:docMk/>
            <pc:sldMk cId="1016563742" sldId="313"/>
            <ac:spMk id="2" creationId="{C5E253AD-25CE-4A43-8F75-6F8FDA329653}"/>
          </ac:spMkLst>
        </pc:spChg>
        <pc:spChg chg="mod">
          <ac:chgData name="Mari Turos" userId="6b4f8cbd-48a1-49aa-bd28-389d9234375c" providerId="ADAL" clId="{3E18569C-6408-44BD-BCBE-EE3E66F0ACE0}" dt="2022-10-05T15:17:11.524" v="787" actId="20577"/>
          <ac:spMkLst>
            <pc:docMk/>
            <pc:sldMk cId="1016563742" sldId="313"/>
            <ac:spMk id="3" creationId="{80FEAF7E-C5A6-4067-BC58-DDD3EF996595}"/>
          </ac:spMkLst>
        </pc:spChg>
        <pc:spChg chg="del">
          <ac:chgData name="Mari Turos" userId="6b4f8cbd-48a1-49aa-bd28-389d9234375c" providerId="ADAL" clId="{3E18569C-6408-44BD-BCBE-EE3E66F0ACE0}" dt="2022-10-05T15:14:40.407" v="738" actId="478"/>
          <ac:spMkLst>
            <pc:docMk/>
            <pc:sldMk cId="1016563742" sldId="313"/>
            <ac:spMk id="4" creationId="{ED0D39A6-2CA2-430F-B0B7-BF3F3A658E7E}"/>
          </ac:spMkLst>
        </pc:spChg>
        <pc:spChg chg="add del mod topLvl">
          <ac:chgData name="Mari Turos" userId="6b4f8cbd-48a1-49aa-bd28-389d9234375c" providerId="ADAL" clId="{3E18569C-6408-44BD-BCBE-EE3E66F0ACE0}" dt="2022-10-05T15:11:41.038" v="639"/>
          <ac:spMkLst>
            <pc:docMk/>
            <pc:sldMk cId="1016563742" sldId="313"/>
            <ac:spMk id="5" creationId="{F927D8DF-3765-4BBB-942F-F492C3E78620}"/>
          </ac:spMkLst>
        </pc:spChg>
        <pc:spChg chg="add del mod ord topLvl">
          <ac:chgData name="Mari Turos" userId="6b4f8cbd-48a1-49aa-bd28-389d9234375c" providerId="ADAL" clId="{3E18569C-6408-44BD-BCBE-EE3E66F0ACE0}" dt="2022-10-05T15:11:41.035" v="638"/>
          <ac:spMkLst>
            <pc:docMk/>
            <pc:sldMk cId="1016563742" sldId="313"/>
            <ac:spMk id="6" creationId="{9D485FD5-03C1-45C1-9C6B-3733494C236E}"/>
          </ac:spMkLst>
        </pc:spChg>
        <pc:spChg chg="add del mod topLvl">
          <ac:chgData name="Mari Turos" userId="6b4f8cbd-48a1-49aa-bd28-389d9234375c" providerId="ADAL" clId="{3E18569C-6408-44BD-BCBE-EE3E66F0ACE0}" dt="2022-10-05T15:11:51.658" v="661"/>
          <ac:spMkLst>
            <pc:docMk/>
            <pc:sldMk cId="1016563742" sldId="313"/>
            <ac:spMk id="9" creationId="{80718EE4-57DB-4E6A-9074-FE174BBE6398}"/>
          </ac:spMkLst>
        </pc:spChg>
        <pc:spChg chg="add del mod ord topLvl">
          <ac:chgData name="Mari Turos" userId="6b4f8cbd-48a1-49aa-bd28-389d9234375c" providerId="ADAL" clId="{3E18569C-6408-44BD-BCBE-EE3E66F0ACE0}" dt="2022-10-05T15:11:51.657" v="660"/>
          <ac:spMkLst>
            <pc:docMk/>
            <pc:sldMk cId="1016563742" sldId="313"/>
            <ac:spMk id="10" creationId="{6AE1CE0B-8E54-4A18-9962-BC5735963F6D}"/>
          </ac:spMkLst>
        </pc:spChg>
        <pc:spChg chg="add del mod">
          <ac:chgData name="Mari Turos" userId="6b4f8cbd-48a1-49aa-bd28-389d9234375c" providerId="ADAL" clId="{3E18569C-6408-44BD-BCBE-EE3E66F0ACE0}" dt="2022-10-05T15:12:16.153" v="666"/>
          <ac:spMkLst>
            <pc:docMk/>
            <pc:sldMk cId="1016563742" sldId="313"/>
            <ac:spMk id="12" creationId="{5D2F8316-E10C-43F9-84AE-99C10A148A62}"/>
          </ac:spMkLst>
        </pc:spChg>
        <pc:spChg chg="add del mod topLvl">
          <ac:chgData name="Mari Turos" userId="6b4f8cbd-48a1-49aa-bd28-389d9234375c" providerId="ADAL" clId="{3E18569C-6408-44BD-BCBE-EE3E66F0ACE0}" dt="2022-10-05T15:12:19.510" v="686"/>
          <ac:spMkLst>
            <pc:docMk/>
            <pc:sldMk cId="1016563742" sldId="313"/>
            <ac:spMk id="14" creationId="{7F9B0C69-6AC0-49CC-9849-82B7DC561D88}"/>
          </ac:spMkLst>
        </pc:spChg>
        <pc:spChg chg="add del mod ord topLvl">
          <ac:chgData name="Mari Turos" userId="6b4f8cbd-48a1-49aa-bd28-389d9234375c" providerId="ADAL" clId="{3E18569C-6408-44BD-BCBE-EE3E66F0ACE0}" dt="2022-10-05T15:12:19.510" v="685"/>
          <ac:spMkLst>
            <pc:docMk/>
            <pc:sldMk cId="1016563742" sldId="313"/>
            <ac:spMk id="15" creationId="{F0D4BC19-C656-46B6-A271-8325C9A19439}"/>
          </ac:spMkLst>
        </pc:spChg>
        <pc:spChg chg="add del mod topLvl">
          <ac:chgData name="Mari Turos" userId="6b4f8cbd-48a1-49aa-bd28-389d9234375c" providerId="ADAL" clId="{3E18569C-6408-44BD-BCBE-EE3E66F0ACE0}" dt="2022-10-05T15:12:23.820" v="708"/>
          <ac:spMkLst>
            <pc:docMk/>
            <pc:sldMk cId="1016563742" sldId="313"/>
            <ac:spMk id="17" creationId="{5E656E57-F28D-415A-B362-28F59373AEA5}"/>
          </ac:spMkLst>
        </pc:spChg>
        <pc:spChg chg="add del mod ord topLvl">
          <ac:chgData name="Mari Turos" userId="6b4f8cbd-48a1-49aa-bd28-389d9234375c" providerId="ADAL" clId="{3E18569C-6408-44BD-BCBE-EE3E66F0ACE0}" dt="2022-10-05T15:12:23.818" v="707"/>
          <ac:spMkLst>
            <pc:docMk/>
            <pc:sldMk cId="1016563742" sldId="313"/>
            <ac:spMk id="18" creationId="{09FBD962-CF90-4B1E-8D34-EF7F93F0643D}"/>
          </ac:spMkLst>
        </pc:spChg>
        <pc:spChg chg="add del mod topLvl">
          <ac:chgData name="Mari Turos" userId="6b4f8cbd-48a1-49aa-bd28-389d9234375c" providerId="ADAL" clId="{3E18569C-6408-44BD-BCBE-EE3E66F0ACE0}" dt="2022-10-05T15:13:03.439" v="731"/>
          <ac:spMkLst>
            <pc:docMk/>
            <pc:sldMk cId="1016563742" sldId="313"/>
            <ac:spMk id="22" creationId="{864AF9AE-4CE0-4CBE-A534-EBBC7BB6B55E}"/>
          </ac:spMkLst>
        </pc:spChg>
        <pc:spChg chg="add del mod ord topLvl">
          <ac:chgData name="Mari Turos" userId="6b4f8cbd-48a1-49aa-bd28-389d9234375c" providerId="ADAL" clId="{3E18569C-6408-44BD-BCBE-EE3E66F0ACE0}" dt="2022-10-05T15:13:03.438" v="730"/>
          <ac:spMkLst>
            <pc:docMk/>
            <pc:sldMk cId="1016563742" sldId="313"/>
            <ac:spMk id="23" creationId="{4499E05E-0B47-426F-A4E1-E69F77A05BFA}"/>
          </ac:spMkLst>
        </pc:spChg>
        <pc:grpChg chg="add del mod">
          <ac:chgData name="Mari Turos" userId="6b4f8cbd-48a1-49aa-bd28-389d9234375c" providerId="ADAL" clId="{3E18569C-6408-44BD-BCBE-EE3E66F0ACE0}" dt="2022-10-05T15:11:41.035" v="638"/>
          <ac:grpSpMkLst>
            <pc:docMk/>
            <pc:sldMk cId="1016563742" sldId="313"/>
            <ac:grpSpMk id="7" creationId="{4BCF97D5-ED9C-45E1-BFEB-8B96F0043999}"/>
          </ac:grpSpMkLst>
        </pc:grpChg>
        <pc:grpChg chg="add del mod">
          <ac:chgData name="Mari Turos" userId="6b4f8cbd-48a1-49aa-bd28-389d9234375c" providerId="ADAL" clId="{3E18569C-6408-44BD-BCBE-EE3E66F0ACE0}" dt="2022-10-05T15:11:51.657" v="660"/>
          <ac:grpSpMkLst>
            <pc:docMk/>
            <pc:sldMk cId="1016563742" sldId="313"/>
            <ac:grpSpMk id="11" creationId="{B1B0ACB7-6B2F-481C-86AB-D2FEECA15002}"/>
          </ac:grpSpMkLst>
        </pc:grpChg>
        <pc:grpChg chg="add del mod">
          <ac:chgData name="Mari Turos" userId="6b4f8cbd-48a1-49aa-bd28-389d9234375c" providerId="ADAL" clId="{3E18569C-6408-44BD-BCBE-EE3E66F0ACE0}" dt="2022-10-05T15:12:19.510" v="685"/>
          <ac:grpSpMkLst>
            <pc:docMk/>
            <pc:sldMk cId="1016563742" sldId="313"/>
            <ac:grpSpMk id="16" creationId="{C6A38C46-4118-4359-BFA1-AC15764C88B3}"/>
          </ac:grpSpMkLst>
        </pc:grpChg>
        <pc:grpChg chg="add del mod">
          <ac:chgData name="Mari Turos" userId="6b4f8cbd-48a1-49aa-bd28-389d9234375c" providerId="ADAL" clId="{3E18569C-6408-44BD-BCBE-EE3E66F0ACE0}" dt="2022-10-05T15:12:23.818" v="707"/>
          <ac:grpSpMkLst>
            <pc:docMk/>
            <pc:sldMk cId="1016563742" sldId="313"/>
            <ac:grpSpMk id="19" creationId="{8656D86F-5190-46EE-8E2C-40FD06340329}"/>
          </ac:grpSpMkLst>
        </pc:grpChg>
        <pc:grpChg chg="add del mod">
          <ac:chgData name="Mari Turos" userId="6b4f8cbd-48a1-49aa-bd28-389d9234375c" providerId="ADAL" clId="{3E18569C-6408-44BD-BCBE-EE3E66F0ACE0}" dt="2022-10-05T15:13:03.438" v="730"/>
          <ac:grpSpMkLst>
            <pc:docMk/>
            <pc:sldMk cId="1016563742" sldId="313"/>
            <ac:grpSpMk id="24" creationId="{891611D8-5ACE-45D7-8013-B3A0239ABF5D}"/>
          </ac:grpSpMkLst>
        </pc:grpChg>
        <pc:graphicFrameChg chg="add del mod">
          <ac:chgData name="Mari Turos" userId="6b4f8cbd-48a1-49aa-bd28-389d9234375c" providerId="ADAL" clId="{3E18569C-6408-44BD-BCBE-EE3E66F0ACE0}" dt="2022-10-05T15:11:48.792" v="641" actId="478"/>
          <ac:graphicFrameMkLst>
            <pc:docMk/>
            <pc:sldMk cId="1016563742" sldId="313"/>
            <ac:graphicFrameMk id="8" creationId="{FD7B39BB-3574-4BC1-A60E-17C5C751CB88}"/>
          </ac:graphicFrameMkLst>
        </pc:graphicFrameChg>
        <pc:graphicFrameChg chg="add del mod">
          <ac:chgData name="Mari Turos" userId="6b4f8cbd-48a1-49aa-bd28-389d9234375c" providerId="ADAL" clId="{3E18569C-6408-44BD-BCBE-EE3E66F0ACE0}" dt="2022-10-05T15:12:16.146" v="664" actId="478"/>
          <ac:graphicFrameMkLst>
            <pc:docMk/>
            <pc:sldMk cId="1016563742" sldId="313"/>
            <ac:graphicFrameMk id="13" creationId="{809CF623-8D91-4549-97F9-958ADBD521CD}"/>
          </ac:graphicFrameMkLst>
        </pc:graphicFrameChg>
        <pc:picChg chg="add del mod">
          <ac:chgData name="Mari Turos" userId="6b4f8cbd-48a1-49aa-bd28-389d9234375c" providerId="ADAL" clId="{3E18569C-6408-44BD-BCBE-EE3E66F0ACE0}" dt="2022-10-05T15:12:39.945" v="709" actId="478"/>
          <ac:picMkLst>
            <pc:docMk/>
            <pc:sldMk cId="1016563742" sldId="313"/>
            <ac:picMk id="21" creationId="{BE6ABB98-2962-49FD-8285-1AF10BAB229B}"/>
          </ac:picMkLst>
        </pc:picChg>
        <pc:picChg chg="add mod">
          <ac:chgData name="Mari Turos" userId="6b4f8cbd-48a1-49aa-bd28-389d9234375c" providerId="ADAL" clId="{3E18569C-6408-44BD-BCBE-EE3E66F0ACE0}" dt="2022-10-05T15:17:28.240" v="788" actId="1076"/>
          <ac:picMkLst>
            <pc:docMk/>
            <pc:sldMk cId="1016563742" sldId="313"/>
            <ac:picMk id="26" creationId="{DE1C840D-0023-4D6E-B6A9-D56DFC4FE87A}"/>
          </ac:picMkLst>
        </pc:picChg>
      </pc:sldChg>
      <pc:sldChg chg="addSp delSp modSp mod delCm">
        <pc:chgData name="Mari Turos" userId="6b4f8cbd-48a1-49aa-bd28-389d9234375c" providerId="ADAL" clId="{3E18569C-6408-44BD-BCBE-EE3E66F0ACE0}" dt="2022-10-05T15:46:07.214" v="1559" actId="478"/>
        <pc:sldMkLst>
          <pc:docMk/>
          <pc:sldMk cId="339332109" sldId="314"/>
        </pc:sldMkLst>
        <pc:spChg chg="mod">
          <ac:chgData name="Mari Turos" userId="6b4f8cbd-48a1-49aa-bd28-389d9234375c" providerId="ADAL" clId="{3E18569C-6408-44BD-BCBE-EE3E66F0ACE0}" dt="2022-10-05T15:43:36.459" v="1472" actId="20577"/>
          <ac:spMkLst>
            <pc:docMk/>
            <pc:sldMk cId="339332109" sldId="314"/>
            <ac:spMk id="2" creationId="{45B2225E-C753-4030-9B09-35EF0977AADC}"/>
          </ac:spMkLst>
        </pc:spChg>
        <pc:spChg chg="mod">
          <ac:chgData name="Mari Turos" userId="6b4f8cbd-48a1-49aa-bd28-389d9234375c" providerId="ADAL" clId="{3E18569C-6408-44BD-BCBE-EE3E66F0ACE0}" dt="2022-10-05T15:43:49.443" v="1484" actId="1036"/>
          <ac:spMkLst>
            <pc:docMk/>
            <pc:sldMk cId="339332109" sldId="314"/>
            <ac:spMk id="3" creationId="{177C0BF0-5D96-4CE2-AC6B-5006B080A8E7}"/>
          </ac:spMkLst>
        </pc:spChg>
        <pc:spChg chg="del">
          <ac:chgData name="Mari Turos" userId="6b4f8cbd-48a1-49aa-bd28-389d9234375c" providerId="ADAL" clId="{3E18569C-6408-44BD-BCBE-EE3E66F0ACE0}" dt="2022-10-05T15:33:06.735" v="1124" actId="478"/>
          <ac:spMkLst>
            <pc:docMk/>
            <pc:sldMk cId="339332109" sldId="314"/>
            <ac:spMk id="4" creationId="{1720EC88-B8B9-4918-B125-EF3217F3E8A4}"/>
          </ac:spMkLst>
        </pc:spChg>
        <pc:spChg chg="add del mod topLvl">
          <ac:chgData name="Mari Turos" userId="6b4f8cbd-48a1-49aa-bd28-389d9234375c" providerId="ADAL" clId="{3E18569C-6408-44BD-BCBE-EE3E66F0ACE0}" dt="2022-10-05T15:33:31.550" v="1151"/>
          <ac:spMkLst>
            <pc:docMk/>
            <pc:sldMk cId="339332109" sldId="314"/>
            <ac:spMk id="5" creationId="{82315C29-5869-4D95-A623-E9962A69B57B}"/>
          </ac:spMkLst>
        </pc:spChg>
        <pc:spChg chg="add del mod ord topLvl">
          <ac:chgData name="Mari Turos" userId="6b4f8cbd-48a1-49aa-bd28-389d9234375c" providerId="ADAL" clId="{3E18569C-6408-44BD-BCBE-EE3E66F0ACE0}" dt="2022-10-05T15:33:31.547" v="1150"/>
          <ac:spMkLst>
            <pc:docMk/>
            <pc:sldMk cId="339332109" sldId="314"/>
            <ac:spMk id="6" creationId="{22F4BC2A-FC0B-4C79-BB18-1FA3DE2E74A1}"/>
          </ac:spMkLst>
        </pc:spChg>
        <pc:spChg chg="add mod">
          <ac:chgData name="Mari Turos" userId="6b4f8cbd-48a1-49aa-bd28-389d9234375c" providerId="ADAL" clId="{3E18569C-6408-44BD-BCBE-EE3E66F0ACE0}" dt="2022-10-05T15:45:37.222" v="1556" actId="1037"/>
          <ac:spMkLst>
            <pc:docMk/>
            <pc:sldMk cId="339332109" sldId="314"/>
            <ac:spMk id="12" creationId="{00FF49AC-0A19-4CC5-A188-82A2FA28D3B0}"/>
          </ac:spMkLst>
        </pc:spChg>
        <pc:grpChg chg="add del mod">
          <ac:chgData name="Mari Turos" userId="6b4f8cbd-48a1-49aa-bd28-389d9234375c" providerId="ADAL" clId="{3E18569C-6408-44BD-BCBE-EE3E66F0ACE0}" dt="2022-10-05T15:33:31.547" v="1150"/>
          <ac:grpSpMkLst>
            <pc:docMk/>
            <pc:sldMk cId="339332109" sldId="314"/>
            <ac:grpSpMk id="8" creationId="{821D902F-8DFC-45F8-B860-19A80A703B3E}"/>
          </ac:grpSpMkLst>
        </pc:grpChg>
        <pc:picChg chg="mod ord">
          <ac:chgData name="Mari Turos" userId="6b4f8cbd-48a1-49aa-bd28-389d9234375c" providerId="ADAL" clId="{3E18569C-6408-44BD-BCBE-EE3E66F0ACE0}" dt="2022-10-05T15:43:49.443" v="1484" actId="1036"/>
          <ac:picMkLst>
            <pc:docMk/>
            <pc:sldMk cId="339332109" sldId="314"/>
            <ac:picMk id="7" creationId="{EE7E06D7-BD01-43A5-AE3F-3246A9AC7670}"/>
          </ac:picMkLst>
        </pc:picChg>
        <pc:picChg chg="del">
          <ac:chgData name="Mari Turos" userId="6b4f8cbd-48a1-49aa-bd28-389d9234375c" providerId="ADAL" clId="{3E18569C-6408-44BD-BCBE-EE3E66F0ACE0}" dt="2022-10-05T15:33:29.090" v="1126" actId="478"/>
          <ac:picMkLst>
            <pc:docMk/>
            <pc:sldMk cId="339332109" sldId="314"/>
            <ac:picMk id="9" creationId="{5B775E2B-DC4A-4BD6-BB26-4EF88BA09049}"/>
          </ac:picMkLst>
        </pc:picChg>
        <pc:picChg chg="add mod modCrop">
          <ac:chgData name="Mari Turos" userId="6b4f8cbd-48a1-49aa-bd28-389d9234375c" providerId="ADAL" clId="{3E18569C-6408-44BD-BCBE-EE3E66F0ACE0}" dt="2022-10-05T15:44:41.743" v="1528" actId="1036"/>
          <ac:picMkLst>
            <pc:docMk/>
            <pc:sldMk cId="339332109" sldId="314"/>
            <ac:picMk id="11" creationId="{7BE533AE-5448-464B-BA22-7A9C9C33357A}"/>
          </ac:picMkLst>
        </pc:picChg>
        <pc:picChg chg="add del mod">
          <ac:chgData name="Mari Turos" userId="6b4f8cbd-48a1-49aa-bd28-389d9234375c" providerId="ADAL" clId="{3E18569C-6408-44BD-BCBE-EE3E66F0ACE0}" dt="2022-10-05T15:46:07.214" v="1559" actId="478"/>
          <ac:picMkLst>
            <pc:docMk/>
            <pc:sldMk cId="339332109" sldId="314"/>
            <ac:picMk id="13" creationId="{F6526F6D-51CF-47BD-AC0C-38FF37671C8C}"/>
          </ac:picMkLst>
        </pc:picChg>
      </pc:sldChg>
      <pc:sldChg chg="delSp modSp mod modClrScheme chgLayout">
        <pc:chgData name="Mari Turos" userId="6b4f8cbd-48a1-49aa-bd28-389d9234375c" providerId="ADAL" clId="{3E18569C-6408-44BD-BCBE-EE3E66F0ACE0}" dt="2022-10-05T15:02:47.789" v="516" actId="478"/>
        <pc:sldMkLst>
          <pc:docMk/>
          <pc:sldMk cId="1285387023" sldId="315"/>
        </pc:sldMkLst>
        <pc:spChg chg="mod ord">
          <ac:chgData name="Mari Turos" userId="6b4f8cbd-48a1-49aa-bd28-389d9234375c" providerId="ADAL" clId="{3E18569C-6408-44BD-BCBE-EE3E66F0ACE0}" dt="2022-10-05T14:50:36.244" v="346" actId="700"/>
          <ac:spMkLst>
            <pc:docMk/>
            <pc:sldMk cId="1285387023" sldId="315"/>
            <ac:spMk id="2" creationId="{13CB3DEA-9BBD-4B0B-BB54-7A2B57015374}"/>
          </ac:spMkLst>
        </pc:spChg>
        <pc:spChg chg="mod ord">
          <ac:chgData name="Mari Turos" userId="6b4f8cbd-48a1-49aa-bd28-389d9234375c" providerId="ADAL" clId="{3E18569C-6408-44BD-BCBE-EE3E66F0ACE0}" dt="2022-10-05T14:50:36.244" v="346" actId="700"/>
          <ac:spMkLst>
            <pc:docMk/>
            <pc:sldMk cId="1285387023" sldId="315"/>
            <ac:spMk id="3" creationId="{E44058C1-09C1-4840-89AC-F1E9CE6F4DC5}"/>
          </ac:spMkLst>
        </pc:spChg>
        <pc:spChg chg="del mod ord">
          <ac:chgData name="Mari Turos" userId="6b4f8cbd-48a1-49aa-bd28-389d9234375c" providerId="ADAL" clId="{3E18569C-6408-44BD-BCBE-EE3E66F0ACE0}" dt="2022-10-05T15:02:47.789" v="516" actId="478"/>
          <ac:spMkLst>
            <pc:docMk/>
            <pc:sldMk cId="1285387023" sldId="315"/>
            <ac:spMk id="4" creationId="{F6414126-0261-4706-B764-4213CFFABC7A}"/>
          </ac:spMkLst>
        </pc:spChg>
      </pc:sldChg>
      <pc:sldChg chg="delSp modSp mod setBg modClrScheme chgLayout">
        <pc:chgData name="Mari Turos" userId="6b4f8cbd-48a1-49aa-bd28-389d9234375c" providerId="ADAL" clId="{3E18569C-6408-44BD-BCBE-EE3E66F0ACE0}" dt="2022-10-05T15:27:51.669" v="1015" actId="20577"/>
        <pc:sldMkLst>
          <pc:docMk/>
          <pc:sldMk cId="3531990270" sldId="321"/>
        </pc:sldMkLst>
        <pc:spChg chg="del">
          <ac:chgData name="Mari Turos" userId="6b4f8cbd-48a1-49aa-bd28-389d9234375c" providerId="ADAL" clId="{3E18569C-6408-44BD-BCBE-EE3E66F0ACE0}" dt="2022-10-05T15:24:50.896" v="983" actId="478"/>
          <ac:spMkLst>
            <pc:docMk/>
            <pc:sldMk cId="3531990270" sldId="321"/>
            <ac:spMk id="4" creationId="{BF9AB87E-6841-46F0-B353-B070294D08D0}"/>
          </ac:spMkLst>
        </pc:spChg>
        <pc:spChg chg="mod">
          <ac:chgData name="Mari Turos" userId="6b4f8cbd-48a1-49aa-bd28-389d9234375c" providerId="ADAL" clId="{3E18569C-6408-44BD-BCBE-EE3E66F0ACE0}" dt="2022-10-05T15:27:51.669" v="1015" actId="20577"/>
          <ac:spMkLst>
            <pc:docMk/>
            <pc:sldMk cId="3531990270" sldId="321"/>
            <ac:spMk id="6" creationId="{FC81E905-BB6F-4DF7-8C6A-A8486767CFA2}"/>
          </ac:spMkLst>
        </pc:spChg>
      </pc:sldChg>
      <pc:sldChg chg="modSp del mod">
        <pc:chgData name="Mari Turos" userId="6b4f8cbd-48a1-49aa-bd28-389d9234375c" providerId="ADAL" clId="{3E18569C-6408-44BD-BCBE-EE3E66F0ACE0}" dt="2022-10-05T15:46:12.231" v="1560" actId="2696"/>
        <pc:sldMkLst>
          <pc:docMk/>
          <pc:sldMk cId="2901047711" sldId="325"/>
        </pc:sldMkLst>
        <pc:spChg chg="mod">
          <ac:chgData name="Mari Turos" userId="6b4f8cbd-48a1-49aa-bd28-389d9234375c" providerId="ADAL" clId="{3E18569C-6408-44BD-BCBE-EE3E66F0ACE0}" dt="2022-10-05T15:35:32.389" v="1274" actId="20577"/>
          <ac:spMkLst>
            <pc:docMk/>
            <pc:sldMk cId="2901047711" sldId="325"/>
            <ac:spMk id="2" creationId="{45B2225E-C753-4030-9B09-35EF0977AADC}"/>
          </ac:spMkLst>
        </pc:spChg>
      </pc:sldChg>
      <pc:sldChg chg="delSp modSp mod">
        <pc:chgData name="Mari Turos" userId="6b4f8cbd-48a1-49aa-bd28-389d9234375c" providerId="ADAL" clId="{3E18569C-6408-44BD-BCBE-EE3E66F0ACE0}" dt="2022-10-05T15:24:36.495" v="982" actId="20577"/>
        <pc:sldMkLst>
          <pc:docMk/>
          <pc:sldMk cId="465848679" sldId="326"/>
        </pc:sldMkLst>
        <pc:spChg chg="mod">
          <ac:chgData name="Mari Turos" userId="6b4f8cbd-48a1-49aa-bd28-389d9234375c" providerId="ADAL" clId="{3E18569C-6408-44BD-BCBE-EE3E66F0ACE0}" dt="2022-10-05T15:24:36.495" v="982" actId="20577"/>
          <ac:spMkLst>
            <pc:docMk/>
            <pc:sldMk cId="465848679" sldId="326"/>
            <ac:spMk id="3" creationId="{E44058C1-09C1-4840-89AC-F1E9CE6F4DC5}"/>
          </ac:spMkLst>
        </pc:spChg>
        <pc:spChg chg="del">
          <ac:chgData name="Mari Turos" userId="6b4f8cbd-48a1-49aa-bd28-389d9234375c" providerId="ADAL" clId="{3E18569C-6408-44BD-BCBE-EE3E66F0ACE0}" dt="2022-10-05T15:20:16.172" v="833" actId="478"/>
          <ac:spMkLst>
            <pc:docMk/>
            <pc:sldMk cId="465848679" sldId="326"/>
            <ac:spMk id="4" creationId="{F6414126-0261-4706-B764-4213CFFABC7A}"/>
          </ac:spMkLst>
        </pc:spChg>
        <pc:picChg chg="mod">
          <ac:chgData name="Mari Turos" userId="6b4f8cbd-48a1-49aa-bd28-389d9234375c" providerId="ADAL" clId="{3E18569C-6408-44BD-BCBE-EE3E66F0ACE0}" dt="2022-10-05T15:22:27.650" v="852" actId="1036"/>
          <ac:picMkLst>
            <pc:docMk/>
            <pc:sldMk cId="465848679" sldId="326"/>
            <ac:picMk id="7" creationId="{A7A8EB72-7762-4B4A-A32B-F7A7B5D9F1CC}"/>
          </ac:picMkLst>
        </pc:picChg>
      </pc:sldChg>
      <pc:sldChg chg="delSp modSp mod setBg delCm">
        <pc:chgData name="Mari Turos" userId="6b4f8cbd-48a1-49aa-bd28-389d9234375c" providerId="ADAL" clId="{3E18569C-6408-44BD-BCBE-EE3E66F0ACE0}" dt="2022-10-05T15:10:57.203" v="619" actId="14100"/>
        <pc:sldMkLst>
          <pc:docMk/>
          <pc:sldMk cId="2055720637" sldId="327"/>
        </pc:sldMkLst>
        <pc:spChg chg="del">
          <ac:chgData name="Mari Turos" userId="6b4f8cbd-48a1-49aa-bd28-389d9234375c" providerId="ADAL" clId="{3E18569C-6408-44BD-BCBE-EE3E66F0ACE0}" dt="2022-10-05T15:10:17.269" v="613" actId="478"/>
          <ac:spMkLst>
            <pc:docMk/>
            <pc:sldMk cId="2055720637" sldId="327"/>
            <ac:spMk id="4" creationId="{BF9AB87E-6841-46F0-B353-B070294D08D0}"/>
          </ac:spMkLst>
        </pc:spChg>
        <pc:spChg chg="mod">
          <ac:chgData name="Mari Turos" userId="6b4f8cbd-48a1-49aa-bd28-389d9234375c" providerId="ADAL" clId="{3E18569C-6408-44BD-BCBE-EE3E66F0ACE0}" dt="2022-10-05T15:10:57.203" v="619" actId="14100"/>
          <ac:spMkLst>
            <pc:docMk/>
            <pc:sldMk cId="2055720637" sldId="327"/>
            <ac:spMk id="6" creationId="{FC81E905-BB6F-4DF7-8C6A-A8486767CFA2}"/>
          </ac:spMkLst>
        </pc:spChg>
      </pc:sldChg>
      <pc:sldChg chg="addSp delSp modSp del mod modClrScheme chgLayout">
        <pc:chgData name="Mari Turos" userId="6b4f8cbd-48a1-49aa-bd28-389d9234375c" providerId="ADAL" clId="{3E18569C-6408-44BD-BCBE-EE3E66F0ACE0}" dt="2022-10-14T12:39:50.276" v="1789" actId="2696"/>
        <pc:sldMkLst>
          <pc:docMk/>
          <pc:sldMk cId="4206502104" sldId="329"/>
        </pc:sldMkLst>
        <pc:spChg chg="mod ord">
          <ac:chgData name="Mari Turos" userId="6b4f8cbd-48a1-49aa-bd28-389d9234375c" providerId="ADAL" clId="{3E18569C-6408-44BD-BCBE-EE3E66F0ACE0}" dt="2022-10-05T14:55:25.004" v="370" actId="700"/>
          <ac:spMkLst>
            <pc:docMk/>
            <pc:sldMk cId="4206502104" sldId="329"/>
            <ac:spMk id="2" creationId="{DC596015-0569-496B-A98F-52B6DDA94B0E}"/>
          </ac:spMkLst>
        </pc:spChg>
        <pc:spChg chg="mod ord">
          <ac:chgData name="Mari Turos" userId="6b4f8cbd-48a1-49aa-bd28-389d9234375c" providerId="ADAL" clId="{3E18569C-6408-44BD-BCBE-EE3E66F0ACE0}" dt="2022-10-05T14:55:25.004" v="370" actId="700"/>
          <ac:spMkLst>
            <pc:docMk/>
            <pc:sldMk cId="4206502104" sldId="329"/>
            <ac:spMk id="3" creationId="{0DAD0A7B-57CD-4FDA-9B21-FACE0B405B2A}"/>
          </ac:spMkLst>
        </pc:spChg>
        <pc:spChg chg="del">
          <ac:chgData name="Mari Turos" userId="6b4f8cbd-48a1-49aa-bd28-389d9234375c" providerId="ADAL" clId="{3E18569C-6408-44BD-BCBE-EE3E66F0ACE0}" dt="2022-10-04T11:00:37.472" v="0" actId="478"/>
          <ac:spMkLst>
            <pc:docMk/>
            <pc:sldMk cId="4206502104" sldId="329"/>
            <ac:spMk id="4" creationId="{6703FB15-9143-426B-BCD9-035A50A02759}"/>
          </ac:spMkLst>
        </pc:spChg>
        <pc:spChg chg="add del mod ord">
          <ac:chgData name="Mari Turos" userId="6b4f8cbd-48a1-49aa-bd28-389d9234375c" providerId="ADAL" clId="{3E18569C-6408-44BD-BCBE-EE3E66F0ACE0}" dt="2022-10-05T14:51:17.460" v="352" actId="700"/>
          <ac:spMkLst>
            <pc:docMk/>
            <pc:sldMk cId="4206502104" sldId="329"/>
            <ac:spMk id="5" creationId="{3D3527CF-B353-4D71-A680-CF7A3401988B}"/>
          </ac:spMkLst>
        </pc:spChg>
        <pc:spChg chg="add del mod ord">
          <ac:chgData name="Mari Turos" userId="6b4f8cbd-48a1-49aa-bd28-389d9234375c" providerId="ADAL" clId="{3E18569C-6408-44BD-BCBE-EE3E66F0ACE0}" dt="2022-10-05T14:51:17.460" v="352" actId="700"/>
          <ac:spMkLst>
            <pc:docMk/>
            <pc:sldMk cId="4206502104" sldId="329"/>
            <ac:spMk id="6" creationId="{5EE19734-BB0E-48A0-A26E-82E5FD4954CC}"/>
          </ac:spMkLst>
        </pc:spChg>
        <pc:spChg chg="add del mod ord">
          <ac:chgData name="Mari Turos" userId="6b4f8cbd-48a1-49aa-bd28-389d9234375c" providerId="ADAL" clId="{3E18569C-6408-44BD-BCBE-EE3E66F0ACE0}" dt="2022-10-05T14:52:05.800" v="354" actId="700"/>
          <ac:spMkLst>
            <pc:docMk/>
            <pc:sldMk cId="4206502104" sldId="329"/>
            <ac:spMk id="7" creationId="{60EF48E6-8FE7-4B53-90F2-471E63BC8698}"/>
          </ac:spMkLst>
        </pc:spChg>
      </pc:sldChg>
      <pc:sldChg chg="modSp del mod">
        <pc:chgData name="Mari Turos" userId="6b4f8cbd-48a1-49aa-bd28-389d9234375c" providerId="ADAL" clId="{3E18569C-6408-44BD-BCBE-EE3E66F0ACE0}" dt="2022-10-05T15:06:41.552" v="551" actId="2696"/>
        <pc:sldMkLst>
          <pc:docMk/>
          <pc:sldMk cId="3180499637" sldId="424"/>
        </pc:sldMkLst>
        <pc:spChg chg="mod">
          <ac:chgData name="Mari Turos" userId="6b4f8cbd-48a1-49aa-bd28-389d9234375c" providerId="ADAL" clId="{3E18569C-6408-44BD-BCBE-EE3E66F0ACE0}" dt="2022-10-05T15:04:10.883" v="537" actId="1035"/>
          <ac:spMkLst>
            <pc:docMk/>
            <pc:sldMk cId="3180499637" sldId="424"/>
            <ac:spMk id="2" creationId="{8AB587DD-2ACD-4C71-96B9-C03B615A83C8}"/>
          </ac:spMkLst>
        </pc:spChg>
      </pc:sldChg>
      <pc:sldChg chg="delSp modSp del mod">
        <pc:chgData name="Mari Turos" userId="6b4f8cbd-48a1-49aa-bd28-389d9234375c" providerId="ADAL" clId="{3E18569C-6408-44BD-BCBE-EE3E66F0ACE0}" dt="2022-10-05T15:06:48.520" v="552" actId="2696"/>
        <pc:sldMkLst>
          <pc:docMk/>
          <pc:sldMk cId="2612085811" sldId="426"/>
        </pc:sldMkLst>
        <pc:spChg chg="mod">
          <ac:chgData name="Mari Turos" userId="6b4f8cbd-48a1-49aa-bd28-389d9234375c" providerId="ADAL" clId="{3E18569C-6408-44BD-BCBE-EE3E66F0ACE0}" dt="2022-10-05T15:04:33.390" v="543" actId="20577"/>
          <ac:spMkLst>
            <pc:docMk/>
            <pc:sldMk cId="2612085811" sldId="426"/>
            <ac:spMk id="2" creationId="{8AB587DD-2ACD-4C71-96B9-C03B615A83C8}"/>
          </ac:spMkLst>
        </pc:spChg>
        <pc:spChg chg="del">
          <ac:chgData name="Mari Turos" userId="6b4f8cbd-48a1-49aa-bd28-389d9234375c" providerId="ADAL" clId="{3E18569C-6408-44BD-BCBE-EE3E66F0ACE0}" dt="2022-10-05T15:04:21.769" v="538" actId="478"/>
          <ac:spMkLst>
            <pc:docMk/>
            <pc:sldMk cId="2612085811" sldId="426"/>
            <ac:spMk id="4" creationId="{26F80DAC-3B08-4917-A70D-28683C15DF65}"/>
          </ac:spMkLst>
        </pc:spChg>
        <pc:spChg chg="del">
          <ac:chgData name="Mari Turos" userId="6b4f8cbd-48a1-49aa-bd28-389d9234375c" providerId="ADAL" clId="{3E18569C-6408-44BD-BCBE-EE3E66F0ACE0}" dt="2022-10-05T15:04:25.361" v="539" actId="478"/>
          <ac:spMkLst>
            <pc:docMk/>
            <pc:sldMk cId="2612085811" sldId="426"/>
            <ac:spMk id="5" creationId="{3BF1F943-C261-4087-A2F3-DD2B5003D1A9}"/>
          </ac:spMkLst>
        </pc:spChg>
      </pc:sldChg>
      <pc:sldChg chg="delSp modSp mod modClrScheme chgLayout">
        <pc:chgData name="Mari Turos" userId="6b4f8cbd-48a1-49aa-bd28-389d9234375c" providerId="ADAL" clId="{3E18569C-6408-44BD-BCBE-EE3E66F0ACE0}" dt="2022-10-05T14:58:03.122" v="383" actId="1036"/>
        <pc:sldMkLst>
          <pc:docMk/>
          <pc:sldMk cId="2911126995" sldId="429"/>
        </pc:sldMkLst>
        <pc:spChg chg="mod ord">
          <ac:chgData name="Mari Turos" userId="6b4f8cbd-48a1-49aa-bd28-389d9234375c" providerId="ADAL" clId="{3E18569C-6408-44BD-BCBE-EE3E66F0ACE0}" dt="2022-10-05T14:50:36.244" v="346" actId="700"/>
          <ac:spMkLst>
            <pc:docMk/>
            <pc:sldMk cId="2911126995" sldId="429"/>
            <ac:spMk id="2" creationId="{44282D60-1DA0-42A0-B4E4-61C5C4ABD149}"/>
          </ac:spMkLst>
        </pc:spChg>
        <pc:spChg chg="mod ord">
          <ac:chgData name="Mari Turos" userId="6b4f8cbd-48a1-49aa-bd28-389d9234375c" providerId="ADAL" clId="{3E18569C-6408-44BD-BCBE-EE3E66F0ACE0}" dt="2022-10-05T14:58:03.122" v="383" actId="1036"/>
          <ac:spMkLst>
            <pc:docMk/>
            <pc:sldMk cId="2911126995" sldId="429"/>
            <ac:spMk id="3" creationId="{D0F9E3F4-D4A7-46B2-BCA4-DED8CC6C610E}"/>
          </ac:spMkLst>
        </pc:spChg>
        <pc:spChg chg="del">
          <ac:chgData name="Mari Turos" userId="6b4f8cbd-48a1-49aa-bd28-389d9234375c" providerId="ADAL" clId="{3E18569C-6408-44BD-BCBE-EE3E66F0ACE0}" dt="2022-10-05T14:42:13.372" v="163" actId="478"/>
          <ac:spMkLst>
            <pc:docMk/>
            <pc:sldMk cId="2911126995" sldId="429"/>
            <ac:spMk id="4" creationId="{0A21C647-BAAE-4CEB-A1C6-FC262285F652}"/>
          </ac:spMkLst>
        </pc:spChg>
      </pc:sldChg>
      <pc:sldChg chg="delSp modSp mod modClrScheme chgLayout">
        <pc:chgData name="Mari Turos" userId="6b4f8cbd-48a1-49aa-bd28-389d9234375c" providerId="ADAL" clId="{3E18569C-6408-44BD-BCBE-EE3E66F0ACE0}" dt="2022-10-05T14:59:46.378" v="421" actId="20577"/>
        <pc:sldMkLst>
          <pc:docMk/>
          <pc:sldMk cId="415521896" sldId="430"/>
        </pc:sldMkLst>
        <pc:spChg chg="mod ord">
          <ac:chgData name="Mari Turos" userId="6b4f8cbd-48a1-49aa-bd28-389d9234375c" providerId="ADAL" clId="{3E18569C-6408-44BD-BCBE-EE3E66F0ACE0}" dt="2022-10-05T14:58:44.101" v="419" actId="20577"/>
          <ac:spMkLst>
            <pc:docMk/>
            <pc:sldMk cId="415521896" sldId="430"/>
            <ac:spMk id="2" creationId="{A9E5C9D8-8DDA-49F8-81A2-C90927C73F1C}"/>
          </ac:spMkLst>
        </pc:spChg>
        <pc:spChg chg="mod ord">
          <ac:chgData name="Mari Turos" userId="6b4f8cbd-48a1-49aa-bd28-389d9234375c" providerId="ADAL" clId="{3E18569C-6408-44BD-BCBE-EE3E66F0ACE0}" dt="2022-10-05T14:59:46.378" v="421" actId="20577"/>
          <ac:spMkLst>
            <pc:docMk/>
            <pc:sldMk cId="415521896" sldId="430"/>
            <ac:spMk id="3" creationId="{E96DB391-6AA6-4A61-83A3-0FA2EB81778E}"/>
          </ac:spMkLst>
        </pc:spChg>
        <pc:spChg chg="del mod ord">
          <ac:chgData name="Mari Turos" userId="6b4f8cbd-48a1-49aa-bd28-389d9234375c" providerId="ADAL" clId="{3E18569C-6408-44BD-BCBE-EE3E66F0ACE0}" dt="2022-10-05T14:58:23.837" v="384" actId="478"/>
          <ac:spMkLst>
            <pc:docMk/>
            <pc:sldMk cId="415521896" sldId="430"/>
            <ac:spMk id="4" creationId="{3A0A1F41-2C90-4767-BF47-DDB75EED12F1}"/>
          </ac:spMkLst>
        </pc:spChg>
      </pc:sldChg>
      <pc:sldChg chg="addSp delSp modSp mod modClrScheme chgLayout">
        <pc:chgData name="Mari Turos" userId="6b4f8cbd-48a1-49aa-bd28-389d9234375c" providerId="ADAL" clId="{3E18569C-6408-44BD-BCBE-EE3E66F0ACE0}" dt="2022-10-06T10:56:09.871" v="1788" actId="207"/>
        <pc:sldMkLst>
          <pc:docMk/>
          <pc:sldMk cId="1508113778" sldId="633"/>
        </pc:sldMkLst>
        <pc:spChg chg="del">
          <ac:chgData name="Mari Turos" userId="6b4f8cbd-48a1-49aa-bd28-389d9234375c" providerId="ADAL" clId="{3E18569C-6408-44BD-BCBE-EE3E66F0ACE0}" dt="2022-10-05T15:48:36.888" v="1583" actId="478"/>
          <ac:spMkLst>
            <pc:docMk/>
            <pc:sldMk cId="1508113778" sldId="633"/>
            <ac:spMk id="2" creationId="{6902181B-B210-4419-9C1B-D1EE9D197DED}"/>
          </ac:spMkLst>
        </pc:spChg>
        <pc:spChg chg="mod ord">
          <ac:chgData name="Mari Turos" userId="6b4f8cbd-48a1-49aa-bd28-389d9234375c" providerId="ADAL" clId="{3E18569C-6408-44BD-BCBE-EE3E66F0ACE0}" dt="2022-10-06T10:55:27.382" v="1786" actId="1076"/>
          <ac:spMkLst>
            <pc:docMk/>
            <pc:sldMk cId="1508113778" sldId="633"/>
            <ac:spMk id="3" creationId="{5B76AE10-599D-428C-963F-4D9D066450C0}"/>
          </ac:spMkLst>
        </pc:spChg>
        <pc:spChg chg="add del mod">
          <ac:chgData name="Mari Turos" userId="6b4f8cbd-48a1-49aa-bd28-389d9234375c" providerId="ADAL" clId="{3E18569C-6408-44BD-BCBE-EE3E66F0ACE0}" dt="2022-10-05T15:48:39.853" v="1584" actId="478"/>
          <ac:spMkLst>
            <pc:docMk/>
            <pc:sldMk cId="1508113778" sldId="633"/>
            <ac:spMk id="5" creationId="{7E6CFFD2-2ECB-42C6-B725-13AE7428319D}"/>
          </ac:spMkLst>
        </pc:spChg>
        <pc:grpChg chg="add mod">
          <ac:chgData name="Mari Turos" userId="6b4f8cbd-48a1-49aa-bd28-389d9234375c" providerId="ADAL" clId="{3E18569C-6408-44BD-BCBE-EE3E66F0ACE0}" dt="2022-10-06T10:55:29.382" v="1787" actId="1076"/>
          <ac:grpSpMkLst>
            <pc:docMk/>
            <pc:sldMk cId="1508113778" sldId="633"/>
            <ac:grpSpMk id="10" creationId="{22DEC0C6-012B-45C2-8082-8AEEF5B8BF0E}"/>
          </ac:grpSpMkLst>
        </pc:grpChg>
        <pc:picChg chg="add mod ord">
          <ac:chgData name="Mari Turos" userId="6b4f8cbd-48a1-49aa-bd28-389d9234375c" providerId="ADAL" clId="{3E18569C-6408-44BD-BCBE-EE3E66F0ACE0}" dt="2022-10-06T10:55:11.527" v="1784" actId="164"/>
          <ac:picMkLst>
            <pc:docMk/>
            <pc:sldMk cId="1508113778" sldId="633"/>
            <ac:picMk id="7" creationId="{BFD4FC18-D645-4C53-9211-140A52B407B6}"/>
          </ac:picMkLst>
        </pc:picChg>
        <pc:picChg chg="add mod">
          <ac:chgData name="Mari Turos" userId="6b4f8cbd-48a1-49aa-bd28-389d9234375c" providerId="ADAL" clId="{3E18569C-6408-44BD-BCBE-EE3E66F0ACE0}" dt="2022-10-06T10:56:09.871" v="1788" actId="207"/>
          <ac:picMkLst>
            <pc:docMk/>
            <pc:sldMk cId="1508113778" sldId="633"/>
            <ac:picMk id="9" creationId="{04BD27C1-B77C-4F5D-A60A-46F42B833FCF}"/>
          </ac:picMkLst>
        </pc:picChg>
      </pc:sldChg>
      <pc:sldChg chg="addSp delSp modSp mod setBg modClrScheme chgLayout">
        <pc:chgData name="Mari Turos" userId="6b4f8cbd-48a1-49aa-bd28-389d9234375c" providerId="ADAL" clId="{3E18569C-6408-44BD-BCBE-EE3E66F0ACE0}" dt="2022-10-05T15:48:28.506" v="1582" actId="948"/>
        <pc:sldMkLst>
          <pc:docMk/>
          <pc:sldMk cId="3269444295" sldId="636"/>
        </pc:sldMkLst>
        <pc:spChg chg="del">
          <ac:chgData name="Mari Turos" userId="6b4f8cbd-48a1-49aa-bd28-389d9234375c" providerId="ADAL" clId="{3E18569C-6408-44BD-BCBE-EE3E66F0ACE0}" dt="2022-10-05T15:46:20.252" v="1561" actId="478"/>
          <ac:spMkLst>
            <pc:docMk/>
            <pc:sldMk cId="3269444295" sldId="636"/>
            <ac:spMk id="2" creationId="{4EE9999D-79AF-4409-9EB0-08BEC624C5AD}"/>
          </ac:spMkLst>
        </pc:spChg>
        <pc:spChg chg="del">
          <ac:chgData name="Mari Turos" userId="6b4f8cbd-48a1-49aa-bd28-389d9234375c" providerId="ADAL" clId="{3E18569C-6408-44BD-BCBE-EE3E66F0ACE0}" dt="2022-10-05T15:46:29.278" v="1562" actId="478"/>
          <ac:spMkLst>
            <pc:docMk/>
            <pc:sldMk cId="3269444295" sldId="636"/>
            <ac:spMk id="4" creationId="{CDB6406F-E638-426F-95F2-79A7D747E5B4}"/>
          </ac:spMkLst>
        </pc:spChg>
        <pc:spChg chg="add del mod">
          <ac:chgData name="Mari Turos" userId="6b4f8cbd-48a1-49aa-bd28-389d9234375c" providerId="ADAL" clId="{3E18569C-6408-44BD-BCBE-EE3E66F0ACE0}" dt="2022-10-05T15:46:37.955" v="1563" actId="478"/>
          <ac:spMkLst>
            <pc:docMk/>
            <pc:sldMk cId="3269444295" sldId="636"/>
            <ac:spMk id="5" creationId="{7CA61339-2E7C-4AA8-BABC-3E0670CAF441}"/>
          </ac:spMkLst>
        </pc:spChg>
        <pc:spChg chg="mod">
          <ac:chgData name="Mari Turos" userId="6b4f8cbd-48a1-49aa-bd28-389d9234375c" providerId="ADAL" clId="{3E18569C-6408-44BD-BCBE-EE3E66F0ACE0}" dt="2022-10-05T15:48:09.988" v="1579" actId="14100"/>
          <ac:spMkLst>
            <pc:docMk/>
            <pc:sldMk cId="3269444295" sldId="636"/>
            <ac:spMk id="6" creationId="{56ACD234-E931-41CD-8338-90F0D7D811F0}"/>
          </ac:spMkLst>
        </pc:spChg>
        <pc:spChg chg="mod">
          <ac:chgData name="Mari Turos" userId="6b4f8cbd-48a1-49aa-bd28-389d9234375c" providerId="ADAL" clId="{3E18569C-6408-44BD-BCBE-EE3E66F0ACE0}" dt="2022-10-05T15:48:28.506" v="1582" actId="948"/>
          <ac:spMkLst>
            <pc:docMk/>
            <pc:sldMk cId="3269444295" sldId="636"/>
            <ac:spMk id="8" creationId="{85698AF6-3B6F-4292-8E9E-BA1BE9153581}"/>
          </ac:spMkLst>
        </pc:spChg>
      </pc:sldChg>
      <pc:sldChg chg="delSp modSp del mod">
        <pc:chgData name="Mari Turos" userId="6b4f8cbd-48a1-49aa-bd28-389d9234375c" providerId="ADAL" clId="{3E18569C-6408-44BD-BCBE-EE3E66F0ACE0}" dt="2022-10-05T15:08:11.834" v="553" actId="2696"/>
        <pc:sldMkLst>
          <pc:docMk/>
          <pc:sldMk cId="827134719" sldId="637"/>
        </pc:sldMkLst>
        <pc:spChg chg="mod">
          <ac:chgData name="Mari Turos" userId="6b4f8cbd-48a1-49aa-bd28-389d9234375c" providerId="ADAL" clId="{3E18569C-6408-44BD-BCBE-EE3E66F0ACE0}" dt="2022-10-05T15:05:13.475" v="549" actId="20577"/>
          <ac:spMkLst>
            <pc:docMk/>
            <pc:sldMk cId="827134719" sldId="637"/>
            <ac:spMk id="3" creationId="{9416128F-EA05-4EC1-808B-B23C401DA42E}"/>
          </ac:spMkLst>
        </pc:spChg>
        <pc:spChg chg="del">
          <ac:chgData name="Mari Turos" userId="6b4f8cbd-48a1-49aa-bd28-389d9234375c" providerId="ADAL" clId="{3E18569C-6408-44BD-BCBE-EE3E66F0ACE0}" dt="2022-10-05T15:05:02.115" v="544" actId="478"/>
          <ac:spMkLst>
            <pc:docMk/>
            <pc:sldMk cId="827134719" sldId="637"/>
            <ac:spMk id="4" creationId="{26F80DAC-3B08-4917-A70D-28683C15DF65}"/>
          </ac:spMkLst>
        </pc:spChg>
      </pc:sldChg>
      <pc:sldChg chg="del">
        <pc:chgData name="Mari Turos" userId="6b4f8cbd-48a1-49aa-bd28-389d9234375c" providerId="ADAL" clId="{3E18569C-6408-44BD-BCBE-EE3E66F0ACE0}" dt="2022-10-05T15:08:15.720" v="554" actId="2696"/>
        <pc:sldMkLst>
          <pc:docMk/>
          <pc:sldMk cId="1826629254" sldId="638"/>
        </pc:sldMkLst>
      </pc:sldChg>
      <pc:sldChg chg="modSp add mod">
        <pc:chgData name="Mari Turos" userId="6b4f8cbd-48a1-49aa-bd28-389d9234375c" providerId="ADAL" clId="{3E18569C-6408-44BD-BCBE-EE3E66F0ACE0}" dt="2022-10-05T15:08:32.639" v="579" actId="20577"/>
        <pc:sldMkLst>
          <pc:docMk/>
          <pc:sldMk cId="3591466116" sldId="639"/>
        </pc:sldMkLst>
        <pc:spChg chg="mod">
          <ac:chgData name="Mari Turos" userId="6b4f8cbd-48a1-49aa-bd28-389d9234375c" providerId="ADAL" clId="{3E18569C-6408-44BD-BCBE-EE3E66F0ACE0}" dt="2022-10-05T15:08:32.639" v="579" actId="20577"/>
          <ac:spMkLst>
            <pc:docMk/>
            <pc:sldMk cId="3591466116" sldId="639"/>
            <ac:spMk id="2" creationId="{B6CF3EB7-D04C-4DF7-B4A7-9CE08CA7AAE5}"/>
          </ac:spMkLst>
        </pc:spChg>
      </pc:sldChg>
      <pc:sldChg chg="add">
        <pc:chgData name="Mari Turos" userId="6b4f8cbd-48a1-49aa-bd28-389d9234375c" providerId="ADAL" clId="{3E18569C-6408-44BD-BCBE-EE3E66F0ACE0}" dt="2022-10-05T15:06:26.185" v="550"/>
        <pc:sldMkLst>
          <pc:docMk/>
          <pc:sldMk cId="3205262288" sldId="640"/>
        </pc:sldMkLst>
      </pc:sldChg>
      <pc:sldChg chg="modSp add mod">
        <pc:chgData name="Mari Turos" userId="6b4f8cbd-48a1-49aa-bd28-389d9234375c" providerId="ADAL" clId="{3E18569C-6408-44BD-BCBE-EE3E66F0ACE0}" dt="2022-10-05T15:19:58.392" v="832" actId="20577"/>
        <pc:sldMkLst>
          <pc:docMk/>
          <pc:sldMk cId="2731240102" sldId="641"/>
        </pc:sldMkLst>
        <pc:spChg chg="mod">
          <ac:chgData name="Mari Turos" userId="6b4f8cbd-48a1-49aa-bd28-389d9234375c" providerId="ADAL" clId="{3E18569C-6408-44BD-BCBE-EE3E66F0ACE0}" dt="2022-10-05T15:19:58.392" v="832" actId="20577"/>
          <ac:spMkLst>
            <pc:docMk/>
            <pc:sldMk cId="2731240102" sldId="641"/>
            <ac:spMk id="3" creationId="{46B9E8A0-2730-45A5-9523-1AA153949A0D}"/>
          </ac:spMkLst>
        </pc:spChg>
      </pc:sldChg>
      <pc:sldMasterChg chg="new del mod addSldLayout delSldLayout">
        <pc:chgData name="Mari Turos" userId="6b4f8cbd-48a1-49aa-bd28-389d9234375c" providerId="ADAL" clId="{3E18569C-6408-44BD-BCBE-EE3E66F0ACE0}" dt="2022-10-05T14:53:44.758" v="358" actId="6938"/>
        <pc:sldMasterMkLst>
          <pc:docMk/>
          <pc:sldMasterMk cId="850880672" sldId="2147483671"/>
        </pc:sldMasterMkLst>
        <pc:sldLayoutChg chg="new del replId">
          <pc:chgData name="Mari Turos" userId="6b4f8cbd-48a1-49aa-bd28-389d9234375c" providerId="ADAL" clId="{3E18569C-6408-44BD-BCBE-EE3E66F0ACE0}" dt="2022-10-05T14:53:44.758" v="358" actId="6938"/>
          <pc:sldLayoutMkLst>
            <pc:docMk/>
            <pc:sldMasterMk cId="850880672" sldId="2147483671"/>
            <pc:sldLayoutMk cId="3755524545" sldId="2147483672"/>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1372595569" sldId="2147483673"/>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1691586200" sldId="2147483674"/>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1273495944" sldId="2147483675"/>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2104300795" sldId="2147483676"/>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3727720905" sldId="2147483677"/>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116955771" sldId="2147483678"/>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480822791" sldId="2147483679"/>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3192231231" sldId="2147483680"/>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550656079" sldId="2147483681"/>
          </pc:sldLayoutMkLst>
        </pc:sldLayoutChg>
        <pc:sldLayoutChg chg="new del replId">
          <pc:chgData name="Mari Turos" userId="6b4f8cbd-48a1-49aa-bd28-389d9234375c" providerId="ADAL" clId="{3E18569C-6408-44BD-BCBE-EE3E66F0ACE0}" dt="2022-10-05T14:53:44.758" v="358" actId="6938"/>
          <pc:sldLayoutMkLst>
            <pc:docMk/>
            <pc:sldMasterMk cId="850880672" sldId="2147483671"/>
            <pc:sldLayoutMk cId="2585683054" sldId="2147483682"/>
          </pc:sldLayoutMkLst>
        </pc:sldLayoutChg>
      </pc:sldMasterChg>
      <pc:sldMasterChg chg="addSldLayout delSldLayout modSldLayout">
        <pc:chgData name="Mari Turos" userId="6b4f8cbd-48a1-49aa-bd28-389d9234375c" providerId="ADAL" clId="{3E18569C-6408-44BD-BCBE-EE3E66F0ACE0}" dt="2022-10-05T14:57:24.660" v="374"/>
        <pc:sldMasterMkLst>
          <pc:docMk/>
          <pc:sldMasterMk cId="2367071769" sldId="2147483672"/>
        </pc:sldMasterMkLst>
        <pc:sldLayoutChg chg="new del mod">
          <pc:chgData name="Mari Turos" userId="6b4f8cbd-48a1-49aa-bd28-389d9234375c" providerId="ADAL" clId="{3E18569C-6408-44BD-BCBE-EE3E66F0ACE0}" dt="2022-10-05T14:53:23.768" v="356" actId="11236"/>
          <pc:sldLayoutMkLst>
            <pc:docMk/>
            <pc:sldMasterMk cId="2367071769" sldId="2147483672"/>
            <pc:sldLayoutMk cId="4166183172" sldId="2147483671"/>
          </pc:sldLayoutMkLst>
        </pc:sldLayoutChg>
        <pc:sldLayoutChg chg="addSp delSp modSp mod">
          <pc:chgData name="Mari Turos" userId="6b4f8cbd-48a1-49aa-bd28-389d9234375c" providerId="ADAL" clId="{3E18569C-6408-44BD-BCBE-EE3E66F0ACE0}" dt="2022-10-05T14:57:24.660" v="374"/>
          <pc:sldLayoutMkLst>
            <pc:docMk/>
            <pc:sldMasterMk cId="2367071769" sldId="2147483648"/>
            <pc:sldLayoutMk cId="2544853231" sldId="2147483679"/>
          </pc:sldLayoutMkLst>
          <pc:spChg chg="del">
            <ac:chgData name="Mari Turos" userId="6b4f8cbd-48a1-49aa-bd28-389d9234375c" providerId="ADAL" clId="{3E18569C-6408-44BD-BCBE-EE3E66F0ACE0}" dt="2022-10-05T14:54:14.943" v="364" actId="478"/>
            <ac:spMkLst>
              <pc:docMk/>
              <pc:sldMasterMk cId="2367071769" sldId="2147483648"/>
              <pc:sldLayoutMk cId="2544853231" sldId="2147483679"/>
              <ac:spMk id="2" creationId="{00000000-0000-0000-0000-000000000000}"/>
            </ac:spMkLst>
          </pc:spChg>
          <pc:spChg chg="del">
            <ac:chgData name="Mari Turos" userId="6b4f8cbd-48a1-49aa-bd28-389d9234375c" providerId="ADAL" clId="{3E18569C-6408-44BD-BCBE-EE3E66F0ACE0}" dt="2022-10-05T14:54:12.669" v="363" actId="478"/>
            <ac:spMkLst>
              <pc:docMk/>
              <pc:sldMasterMk cId="2367071769" sldId="2147483648"/>
              <pc:sldLayoutMk cId="2544853231" sldId="2147483679"/>
              <ac:spMk id="3" creationId="{00000000-0000-0000-0000-000000000000}"/>
            </ac:spMkLst>
          </pc:spChg>
          <pc:spChg chg="add del mod">
            <ac:chgData name="Mari Turos" userId="6b4f8cbd-48a1-49aa-bd28-389d9234375c" providerId="ADAL" clId="{3E18569C-6408-44BD-BCBE-EE3E66F0ACE0}" dt="2022-10-05T14:57:24.660" v="374"/>
            <ac:spMkLst>
              <pc:docMk/>
              <pc:sldMasterMk cId="2367071769" sldId="2147483648"/>
              <pc:sldLayoutMk cId="2544853231" sldId="2147483679"/>
              <ac:spMk id="4" creationId="{896A7D60-3608-4A77-8442-EDCF3E008833}"/>
            </ac:spMkLst>
          </pc:spChg>
          <pc:spChg chg="del">
            <ac:chgData name="Mari Turos" userId="6b4f8cbd-48a1-49aa-bd28-389d9234375c" providerId="ADAL" clId="{3E18569C-6408-44BD-BCBE-EE3E66F0ACE0}" dt="2022-10-05T14:54:07.343" v="361" actId="478"/>
            <ac:spMkLst>
              <pc:docMk/>
              <pc:sldMasterMk cId="2367071769" sldId="2147483648"/>
              <pc:sldLayoutMk cId="2544853231" sldId="2147483679"/>
              <ac:spMk id="8" creationId="{00000000-0000-0000-0000-000000000000}"/>
            </ac:spMkLst>
          </pc:spChg>
          <pc:spChg chg="del">
            <ac:chgData name="Mari Turos" userId="6b4f8cbd-48a1-49aa-bd28-389d9234375c" providerId="ADAL" clId="{3E18569C-6408-44BD-BCBE-EE3E66F0ACE0}" dt="2022-10-05T14:54:10.154" v="362" actId="478"/>
            <ac:spMkLst>
              <pc:docMk/>
              <pc:sldMasterMk cId="2367071769" sldId="2147483648"/>
              <pc:sldLayoutMk cId="2544853231" sldId="2147483679"/>
              <ac:spMk id="10" creationId="{00000000-0000-0000-0000-000000000000}"/>
            </ac:spMkLst>
          </pc:spChg>
          <pc:spChg chg="del">
            <ac:chgData name="Mari Turos" userId="6b4f8cbd-48a1-49aa-bd28-389d9234375c" providerId="ADAL" clId="{3E18569C-6408-44BD-BCBE-EE3E66F0ACE0}" dt="2022-10-05T14:54:04.003" v="360" actId="478"/>
            <ac:spMkLst>
              <pc:docMk/>
              <pc:sldMasterMk cId="2367071769" sldId="2147483648"/>
              <pc:sldLayoutMk cId="2544853231" sldId="2147483679"/>
              <ac:spMk id="12" creationId="{00000000-0000-0000-0000-000000000000}"/>
            </ac:spMkLst>
          </pc:spChg>
          <pc:spChg chg="del">
            <ac:chgData name="Mari Turos" userId="6b4f8cbd-48a1-49aa-bd28-389d9234375c" providerId="ADAL" clId="{3E18569C-6408-44BD-BCBE-EE3E66F0ACE0}" dt="2022-10-05T14:54:01.495" v="359" actId="478"/>
            <ac:spMkLst>
              <pc:docMk/>
              <pc:sldMasterMk cId="2367071769" sldId="2147483648"/>
              <pc:sldLayoutMk cId="2544853231" sldId="2147483679"/>
              <ac:spMk id="13" creationId="{00000000-0000-0000-0000-000000000000}"/>
            </ac:spMkLst>
          </pc:spChg>
        </pc:sldLayoutChg>
      </pc:sldMasterChg>
    </pc:docChg>
  </pc:docChgLst>
  <pc:docChgLst>
    <pc:chgData name="Mari Turos" userId="6b4f8cbd-48a1-49aa-bd28-389d9234375c" providerId="ADAL" clId="{378A480E-BFC1-4F57-817D-D9333DE3E512}"/>
    <pc:docChg chg="undo redo custSel addSld delSld modSld sldOrd">
      <pc:chgData name="Mari Turos" userId="6b4f8cbd-48a1-49aa-bd28-389d9234375c" providerId="ADAL" clId="{378A480E-BFC1-4F57-817D-D9333DE3E512}" dt="2022-05-20T13:14:07.576" v="10126" actId="255"/>
      <pc:docMkLst>
        <pc:docMk/>
      </pc:docMkLst>
      <pc:sldChg chg="del modNotesTx">
        <pc:chgData name="Mari Turos" userId="6b4f8cbd-48a1-49aa-bd28-389d9234375c" providerId="ADAL" clId="{378A480E-BFC1-4F57-817D-D9333DE3E512}" dt="2022-05-02T11:36:44.264" v="306" actId="2696"/>
        <pc:sldMkLst>
          <pc:docMk/>
          <pc:sldMk cId="3042911945" sldId="267"/>
        </pc:sldMkLst>
      </pc:sldChg>
      <pc:sldChg chg="delSp modSp mod modNotesTx">
        <pc:chgData name="Mari Turos" userId="6b4f8cbd-48a1-49aa-bd28-389d9234375c" providerId="ADAL" clId="{378A480E-BFC1-4F57-817D-D9333DE3E512}" dt="2022-05-03T10:35:51.450" v="5971" actId="1037"/>
        <pc:sldMkLst>
          <pc:docMk/>
          <pc:sldMk cId="1952506942" sldId="274"/>
        </pc:sldMkLst>
        <pc:spChg chg="mod">
          <ac:chgData name="Mari Turos" userId="6b4f8cbd-48a1-49aa-bd28-389d9234375c" providerId="ADAL" clId="{378A480E-BFC1-4F57-817D-D9333DE3E512}" dt="2022-05-02T16:54:10.937" v="4302" actId="1035"/>
          <ac:spMkLst>
            <pc:docMk/>
            <pc:sldMk cId="1952506942" sldId="274"/>
            <ac:spMk id="2" creationId="{A8CE47D4-059E-414A-B012-857DCDFA8538}"/>
          </ac:spMkLst>
        </pc:spChg>
        <pc:spChg chg="del">
          <ac:chgData name="Mari Turos" userId="6b4f8cbd-48a1-49aa-bd28-389d9234375c" providerId="ADAL" clId="{378A480E-BFC1-4F57-817D-D9333DE3E512}" dt="2022-05-02T16:54:14.936" v="4303" actId="478"/>
          <ac:spMkLst>
            <pc:docMk/>
            <pc:sldMk cId="1952506942" sldId="274"/>
            <ac:spMk id="4" creationId="{16A21615-B8F7-457C-A0BD-EA889726A96D}"/>
          </ac:spMkLst>
        </pc:spChg>
        <pc:picChg chg="mod">
          <ac:chgData name="Mari Turos" userId="6b4f8cbd-48a1-49aa-bd28-389d9234375c" providerId="ADAL" clId="{378A480E-BFC1-4F57-817D-D9333DE3E512}" dt="2022-05-02T16:57:45.717" v="4625" actId="1036"/>
          <ac:picMkLst>
            <pc:docMk/>
            <pc:sldMk cId="1952506942" sldId="274"/>
            <ac:picMk id="6" creationId="{C33A16AA-ECBF-4999-9C52-587241DC4DC6}"/>
          </ac:picMkLst>
        </pc:picChg>
        <pc:picChg chg="mod">
          <ac:chgData name="Mari Turos" userId="6b4f8cbd-48a1-49aa-bd28-389d9234375c" providerId="ADAL" clId="{378A480E-BFC1-4F57-817D-D9333DE3E512}" dt="2022-05-03T10:35:51.450" v="5971" actId="1037"/>
          <ac:picMkLst>
            <pc:docMk/>
            <pc:sldMk cId="1952506942" sldId="274"/>
            <ac:picMk id="7" creationId="{BBBAB983-7FE9-4683-96E3-01257E509BA4}"/>
          </ac:picMkLst>
        </pc:picChg>
        <pc:picChg chg="mod">
          <ac:chgData name="Mari Turos" userId="6b4f8cbd-48a1-49aa-bd28-389d9234375c" providerId="ADAL" clId="{378A480E-BFC1-4F57-817D-D9333DE3E512}" dt="2022-05-02T16:57:45.717" v="4625" actId="1036"/>
          <ac:picMkLst>
            <pc:docMk/>
            <pc:sldMk cId="1952506942" sldId="274"/>
            <ac:picMk id="8" creationId="{07908B47-8E76-4A7E-9C3F-EB9421DE5D50}"/>
          </ac:picMkLst>
        </pc:picChg>
      </pc:sldChg>
      <pc:sldChg chg="delSp modSp mod delCm">
        <pc:chgData name="Mari Turos" userId="6b4f8cbd-48a1-49aa-bd28-389d9234375c" providerId="ADAL" clId="{378A480E-BFC1-4F57-817D-D9333DE3E512}" dt="2022-05-04T08:30:16.246" v="7913" actId="1037"/>
        <pc:sldMkLst>
          <pc:docMk/>
          <pc:sldMk cId="4134222310" sldId="275"/>
        </pc:sldMkLst>
        <pc:spChg chg="mod">
          <ac:chgData name="Mari Turos" userId="6b4f8cbd-48a1-49aa-bd28-389d9234375c" providerId="ADAL" clId="{378A480E-BFC1-4F57-817D-D9333DE3E512}" dt="2022-05-02T15:03:23.621" v="3022" actId="1038"/>
          <ac:spMkLst>
            <pc:docMk/>
            <pc:sldMk cId="4134222310" sldId="275"/>
            <ac:spMk id="2" creationId="{9D2EFB2F-0D8F-4E61-BD2B-662EF56B9B63}"/>
          </ac:spMkLst>
        </pc:spChg>
        <pc:spChg chg="del">
          <ac:chgData name="Mari Turos" userId="6b4f8cbd-48a1-49aa-bd28-389d9234375c" providerId="ADAL" clId="{378A480E-BFC1-4F57-817D-D9333DE3E512}" dt="2022-05-02T14:45:51.627" v="2617" actId="478"/>
          <ac:spMkLst>
            <pc:docMk/>
            <pc:sldMk cId="4134222310" sldId="275"/>
            <ac:spMk id="4" creationId="{D0FC2D77-4924-46AE-B036-5CC7DE5504C1}"/>
          </ac:spMkLst>
        </pc:spChg>
        <pc:spChg chg="mod">
          <ac:chgData name="Mari Turos" userId="6b4f8cbd-48a1-49aa-bd28-389d9234375c" providerId="ADAL" clId="{378A480E-BFC1-4F57-817D-D9333DE3E512}" dt="2022-05-04T08:30:16.246" v="7913" actId="1037"/>
          <ac:spMkLst>
            <pc:docMk/>
            <pc:sldMk cId="4134222310" sldId="275"/>
            <ac:spMk id="6" creationId="{63BC9818-B37E-471A-BD11-22961D2F6AC1}"/>
          </ac:spMkLst>
        </pc:spChg>
        <pc:spChg chg="mod">
          <ac:chgData name="Mari Turos" userId="6b4f8cbd-48a1-49aa-bd28-389d9234375c" providerId="ADAL" clId="{378A480E-BFC1-4F57-817D-D9333DE3E512}" dt="2022-05-03T11:22:26.435" v="7022" actId="255"/>
          <ac:spMkLst>
            <pc:docMk/>
            <pc:sldMk cId="4134222310" sldId="275"/>
            <ac:spMk id="15" creationId="{BB924E4D-7271-45BF-8185-09E605E0B430}"/>
          </ac:spMkLst>
        </pc:spChg>
        <pc:picChg chg="mod">
          <ac:chgData name="Mari Turos" userId="6b4f8cbd-48a1-49aa-bd28-389d9234375c" providerId="ADAL" clId="{378A480E-BFC1-4F57-817D-D9333DE3E512}" dt="2022-05-04T08:29:53.890" v="7881" actId="1582"/>
          <ac:picMkLst>
            <pc:docMk/>
            <pc:sldMk cId="4134222310" sldId="275"/>
            <ac:picMk id="5" creationId="{3A93AD8B-6BCD-4389-8797-EBD21F9E99E0}"/>
          </ac:picMkLst>
        </pc:picChg>
        <pc:picChg chg="del mod">
          <ac:chgData name="Mari Turos" userId="6b4f8cbd-48a1-49aa-bd28-389d9234375c" providerId="ADAL" clId="{378A480E-BFC1-4F57-817D-D9333DE3E512}" dt="2022-05-02T14:48:54.586" v="2720" actId="478"/>
          <ac:picMkLst>
            <pc:docMk/>
            <pc:sldMk cId="4134222310" sldId="275"/>
            <ac:picMk id="13" creationId="{3E90322A-94D8-4662-9284-A7CA1BF741ED}"/>
          </ac:picMkLst>
        </pc:picChg>
      </pc:sldChg>
      <pc:sldChg chg="delSp modSp mod">
        <pc:chgData name="Mari Turos" userId="6b4f8cbd-48a1-49aa-bd28-389d9234375c" providerId="ADAL" clId="{378A480E-BFC1-4F57-817D-D9333DE3E512}" dt="2022-05-04T08:40:26.495" v="8062" actId="1036"/>
        <pc:sldMkLst>
          <pc:docMk/>
          <pc:sldMk cId="4007326122" sldId="276"/>
        </pc:sldMkLst>
        <pc:spChg chg="mod">
          <ac:chgData name="Mari Turos" userId="6b4f8cbd-48a1-49aa-bd28-389d9234375c" providerId="ADAL" clId="{378A480E-BFC1-4F57-817D-D9333DE3E512}" dt="2022-05-03T11:02:15.541" v="6504" actId="1036"/>
          <ac:spMkLst>
            <pc:docMk/>
            <pc:sldMk cId="4007326122" sldId="276"/>
            <ac:spMk id="2" creationId="{FEF44B5E-ABDE-4E5B-9EC5-4F741BA23ED3}"/>
          </ac:spMkLst>
        </pc:spChg>
        <pc:spChg chg="del">
          <ac:chgData name="Mari Turos" userId="6b4f8cbd-48a1-49aa-bd28-389d9234375c" providerId="ADAL" clId="{378A480E-BFC1-4F57-817D-D9333DE3E512}" dt="2022-05-02T17:13:40.988" v="5022" actId="478"/>
          <ac:spMkLst>
            <pc:docMk/>
            <pc:sldMk cId="4007326122" sldId="276"/>
            <ac:spMk id="4" creationId="{E7091498-B833-4928-8E28-62313095A4A8}"/>
          </ac:spMkLst>
        </pc:spChg>
        <pc:spChg chg="mod">
          <ac:chgData name="Mari Turos" userId="6b4f8cbd-48a1-49aa-bd28-389d9234375c" providerId="ADAL" clId="{378A480E-BFC1-4F57-817D-D9333DE3E512}" dt="2022-05-04T08:40:26.495" v="8062" actId="1036"/>
          <ac:spMkLst>
            <pc:docMk/>
            <pc:sldMk cId="4007326122" sldId="276"/>
            <ac:spMk id="6" creationId="{7646A11F-2D6A-43EE-BD6B-EDBA5D4876D4}"/>
          </ac:spMkLst>
        </pc:spChg>
        <pc:picChg chg="mod">
          <ac:chgData name="Mari Turos" userId="6b4f8cbd-48a1-49aa-bd28-389d9234375c" providerId="ADAL" clId="{378A480E-BFC1-4F57-817D-D9333DE3E512}" dt="2022-05-02T17:13:20.686" v="5020" actId="1035"/>
          <ac:picMkLst>
            <pc:docMk/>
            <pc:sldMk cId="4007326122" sldId="276"/>
            <ac:picMk id="9" creationId="{0D9021D7-9ACB-466B-B5A0-68DD6C76F4DF}"/>
          </ac:picMkLst>
        </pc:picChg>
      </pc:sldChg>
      <pc:sldChg chg="addSp delSp modSp mod addCm delCm modCm modNotesTx">
        <pc:chgData name="Mari Turos" userId="6b4f8cbd-48a1-49aa-bd28-389d9234375c" providerId="ADAL" clId="{378A480E-BFC1-4F57-817D-D9333DE3E512}" dt="2022-05-04T08:23:35.591" v="7751" actId="1592"/>
        <pc:sldMkLst>
          <pc:docMk/>
          <pc:sldMk cId="589180562" sldId="277"/>
        </pc:sldMkLst>
        <pc:spChg chg="mod">
          <ac:chgData name="Mari Turos" userId="6b4f8cbd-48a1-49aa-bd28-389d9234375c" providerId="ADAL" clId="{378A480E-BFC1-4F57-817D-D9333DE3E512}" dt="2022-05-03T11:24:04.121" v="7034" actId="1036"/>
          <ac:spMkLst>
            <pc:docMk/>
            <pc:sldMk cId="589180562" sldId="277"/>
            <ac:spMk id="2" creationId="{3E605EAB-2805-4805-A0A0-D2A3C3D79B3C}"/>
          </ac:spMkLst>
        </pc:spChg>
        <pc:spChg chg="del">
          <ac:chgData name="Mari Turos" userId="6b4f8cbd-48a1-49aa-bd28-389d9234375c" providerId="ADAL" clId="{378A480E-BFC1-4F57-817D-D9333DE3E512}" dt="2022-05-02T15:14:55.182" v="3297" actId="478"/>
          <ac:spMkLst>
            <pc:docMk/>
            <pc:sldMk cId="589180562" sldId="277"/>
            <ac:spMk id="4" creationId="{033ACB5D-DFF5-48F5-8725-92179E6C31B4}"/>
          </ac:spMkLst>
        </pc:spChg>
        <pc:spChg chg="add del mod">
          <ac:chgData name="Mari Turos" userId="6b4f8cbd-48a1-49aa-bd28-389d9234375c" providerId="ADAL" clId="{378A480E-BFC1-4F57-817D-D9333DE3E512}" dt="2022-05-02T15:14:25.471" v="3293" actId="478"/>
          <ac:spMkLst>
            <pc:docMk/>
            <pc:sldMk cId="589180562" sldId="277"/>
            <ac:spMk id="5" creationId="{50F43E1D-483F-4EBA-BFF2-06B92CA311E0}"/>
          </ac:spMkLst>
        </pc:spChg>
        <pc:spChg chg="add mod">
          <ac:chgData name="Mari Turos" userId="6b4f8cbd-48a1-49aa-bd28-389d9234375c" providerId="ADAL" clId="{378A480E-BFC1-4F57-817D-D9333DE3E512}" dt="2022-05-04T08:22:09.399" v="7738" actId="1037"/>
          <ac:spMkLst>
            <pc:docMk/>
            <pc:sldMk cId="589180562" sldId="277"/>
            <ac:spMk id="7" creationId="{5A1886EC-C441-4B9F-9A45-8094736EF2C8}"/>
          </ac:spMkLst>
        </pc:spChg>
        <pc:spChg chg="add mod">
          <ac:chgData name="Mari Turos" userId="6b4f8cbd-48a1-49aa-bd28-389d9234375c" providerId="ADAL" clId="{378A480E-BFC1-4F57-817D-D9333DE3E512}" dt="2022-05-04T08:22:04.479" v="7725" actId="1037"/>
          <ac:spMkLst>
            <pc:docMk/>
            <pc:sldMk cId="589180562" sldId="277"/>
            <ac:spMk id="9" creationId="{19B803EA-E053-4F3D-BB13-46D476F3B8FB}"/>
          </ac:spMkLst>
        </pc:spChg>
        <pc:spChg chg="add del mod">
          <ac:chgData name="Mari Turos" userId="6b4f8cbd-48a1-49aa-bd28-389d9234375c" providerId="ADAL" clId="{378A480E-BFC1-4F57-817D-D9333DE3E512}" dt="2022-05-02T15:14:46.026" v="3296" actId="478"/>
          <ac:spMkLst>
            <pc:docMk/>
            <pc:sldMk cId="589180562" sldId="277"/>
            <ac:spMk id="11" creationId="{19EC0D17-3895-45D7-8605-854E8367C82D}"/>
          </ac:spMkLst>
        </pc:spChg>
        <pc:picChg chg="del">
          <ac:chgData name="Mari Turos" userId="6b4f8cbd-48a1-49aa-bd28-389d9234375c" providerId="ADAL" clId="{378A480E-BFC1-4F57-817D-D9333DE3E512}" dt="2022-05-02T15:13:42.064" v="3257" actId="478"/>
          <ac:picMkLst>
            <pc:docMk/>
            <pc:sldMk cId="589180562" sldId="277"/>
            <ac:picMk id="6" creationId="{64E9EA32-A99C-4EC6-AC46-9139A8A1288F}"/>
          </ac:picMkLst>
        </pc:picChg>
        <pc:picChg chg="mod modCrop">
          <ac:chgData name="Mari Turos" userId="6b4f8cbd-48a1-49aa-bd28-389d9234375c" providerId="ADAL" clId="{378A480E-BFC1-4F57-817D-D9333DE3E512}" dt="2022-05-04T08:22:39.573" v="7748" actId="732"/>
          <ac:picMkLst>
            <pc:docMk/>
            <pc:sldMk cId="589180562" sldId="277"/>
            <ac:picMk id="8" creationId="{774763F2-0E42-434A-97C3-5542452DD670}"/>
          </ac:picMkLst>
        </pc:picChg>
        <pc:picChg chg="mod">
          <ac:chgData name="Mari Turos" userId="6b4f8cbd-48a1-49aa-bd28-389d9234375c" providerId="ADAL" clId="{378A480E-BFC1-4F57-817D-D9333DE3E512}" dt="2022-05-04T08:22:24.690" v="7747" actId="1076"/>
          <ac:picMkLst>
            <pc:docMk/>
            <pc:sldMk cId="589180562" sldId="277"/>
            <ac:picMk id="10" creationId="{276D6020-25EA-44F3-AA4B-C7EBA5678F9E}"/>
          </ac:picMkLst>
        </pc:picChg>
      </pc:sldChg>
      <pc:sldChg chg="addSp delSp modSp mod modClrScheme addCm modCm chgLayout modNotesTx">
        <pc:chgData name="Mari Turos" userId="6b4f8cbd-48a1-49aa-bd28-389d9234375c" providerId="ADAL" clId="{378A480E-BFC1-4F57-817D-D9333DE3E512}" dt="2022-05-02T15:55:21.070" v="3508" actId="1035"/>
        <pc:sldMkLst>
          <pc:docMk/>
          <pc:sldMk cId="1122106299" sldId="280"/>
        </pc:sldMkLst>
        <pc:spChg chg="mod">
          <ac:chgData name="Mari Turos" userId="6b4f8cbd-48a1-49aa-bd28-389d9234375c" providerId="ADAL" clId="{378A480E-BFC1-4F57-817D-D9333DE3E512}" dt="2022-05-02T15:54:57.394" v="3482" actId="1035"/>
          <ac:spMkLst>
            <pc:docMk/>
            <pc:sldMk cId="1122106299" sldId="280"/>
            <ac:spMk id="2" creationId="{3BD14F91-D2C6-4DAB-A208-CACEB2CD5C83}"/>
          </ac:spMkLst>
        </pc:spChg>
        <pc:spChg chg="del mod">
          <ac:chgData name="Mari Turos" userId="6b4f8cbd-48a1-49aa-bd28-389d9234375c" providerId="ADAL" clId="{378A480E-BFC1-4F57-817D-D9333DE3E512}" dt="2022-05-02T15:34:33.106" v="3417" actId="478"/>
          <ac:spMkLst>
            <pc:docMk/>
            <pc:sldMk cId="1122106299" sldId="280"/>
            <ac:spMk id="4" creationId="{8DAF8EA4-4C8C-46C2-B82B-97EE42F9A8C1}"/>
          </ac:spMkLst>
        </pc:spChg>
        <pc:spChg chg="add del mod">
          <ac:chgData name="Mari Turos" userId="6b4f8cbd-48a1-49aa-bd28-389d9234375c" providerId="ADAL" clId="{378A480E-BFC1-4F57-817D-D9333DE3E512}" dt="2022-05-02T15:52:45.387" v="3422" actId="478"/>
          <ac:spMkLst>
            <pc:docMk/>
            <pc:sldMk cId="1122106299" sldId="280"/>
            <ac:spMk id="8" creationId="{EE4D033C-D7D8-48D8-8D26-860985C3E854}"/>
          </ac:spMkLst>
        </pc:spChg>
        <pc:spChg chg="add del mod">
          <ac:chgData name="Mari Turos" userId="6b4f8cbd-48a1-49aa-bd28-389d9234375c" providerId="ADAL" clId="{378A480E-BFC1-4F57-817D-D9333DE3E512}" dt="2022-05-02T15:54:44.885" v="3465" actId="478"/>
          <ac:spMkLst>
            <pc:docMk/>
            <pc:sldMk cId="1122106299" sldId="280"/>
            <ac:spMk id="11" creationId="{1346980C-90EB-C1F6-23DD-F3E26A98930D}"/>
          </ac:spMkLst>
        </pc:spChg>
        <pc:spChg chg="add del mod">
          <ac:chgData name="Mari Turos" userId="6b4f8cbd-48a1-49aa-bd28-389d9234375c" providerId="ADAL" clId="{378A480E-BFC1-4F57-817D-D9333DE3E512}" dt="2022-05-02T15:54:51.570" v="3466" actId="478"/>
          <ac:spMkLst>
            <pc:docMk/>
            <pc:sldMk cId="1122106299" sldId="280"/>
            <ac:spMk id="13" creationId="{D4BACF54-1CD0-A82A-6731-CB5D577D3965}"/>
          </ac:spMkLst>
        </pc:spChg>
        <pc:picChg chg="add mod modCrop">
          <ac:chgData name="Mari Turos" userId="6b4f8cbd-48a1-49aa-bd28-389d9234375c" providerId="ADAL" clId="{378A480E-BFC1-4F57-817D-D9333DE3E512}" dt="2022-05-02T15:55:21.070" v="3508" actId="1035"/>
          <ac:picMkLst>
            <pc:docMk/>
            <pc:sldMk cId="1122106299" sldId="280"/>
            <ac:picMk id="5" creationId="{E5AF6BC5-12B8-4223-9F12-9E031B931569}"/>
          </ac:picMkLst>
        </pc:picChg>
        <pc:picChg chg="del mod ord">
          <ac:chgData name="Mari Turos" userId="6b4f8cbd-48a1-49aa-bd28-389d9234375c" providerId="ADAL" clId="{378A480E-BFC1-4F57-817D-D9333DE3E512}" dt="2022-05-02T15:52:41.797" v="3421" actId="478"/>
          <ac:picMkLst>
            <pc:docMk/>
            <pc:sldMk cId="1122106299" sldId="280"/>
            <ac:picMk id="6" creationId="{A1775C14-995E-4493-B625-C971C5B7155A}"/>
          </ac:picMkLst>
        </pc:picChg>
      </pc:sldChg>
      <pc:sldChg chg="addSp delSp modSp mod addCm modCm modNotesTx">
        <pc:chgData name="Mari Turos" userId="6b4f8cbd-48a1-49aa-bd28-389d9234375c" providerId="ADAL" clId="{378A480E-BFC1-4F57-817D-D9333DE3E512}" dt="2022-05-03T10:33:42.991" v="5876"/>
        <pc:sldMkLst>
          <pc:docMk/>
          <pc:sldMk cId="201515080" sldId="281"/>
        </pc:sldMkLst>
        <pc:spChg chg="mod">
          <ac:chgData name="Mari Turos" userId="6b4f8cbd-48a1-49aa-bd28-389d9234375c" providerId="ADAL" clId="{378A480E-BFC1-4F57-817D-D9333DE3E512}" dt="2022-05-02T16:04:58.748" v="3858" actId="20577"/>
          <ac:spMkLst>
            <pc:docMk/>
            <pc:sldMk cId="201515080" sldId="281"/>
            <ac:spMk id="2" creationId="{588284A9-B3B5-4D55-ADE8-FD23FA031C97}"/>
          </ac:spMkLst>
        </pc:spChg>
        <pc:spChg chg="del">
          <ac:chgData name="Mari Turos" userId="6b4f8cbd-48a1-49aa-bd28-389d9234375c" providerId="ADAL" clId="{378A480E-BFC1-4F57-817D-D9333DE3E512}" dt="2022-05-02T16:06:23.411" v="3937" actId="478"/>
          <ac:spMkLst>
            <pc:docMk/>
            <pc:sldMk cId="201515080" sldId="281"/>
            <ac:spMk id="4" creationId="{C66D4877-2E64-4FF5-8587-D12DF4B66DEC}"/>
          </ac:spMkLst>
        </pc:spChg>
        <pc:spChg chg="add del mod">
          <ac:chgData name="Mari Turos" userId="6b4f8cbd-48a1-49aa-bd28-389d9234375c" providerId="ADAL" clId="{378A480E-BFC1-4F57-817D-D9333DE3E512}" dt="2022-05-03T10:32:47.902" v="5874" actId="478"/>
          <ac:spMkLst>
            <pc:docMk/>
            <pc:sldMk cId="201515080" sldId="281"/>
            <ac:spMk id="5" creationId="{21E777B4-F6EA-44AF-9704-8A891936F153}"/>
          </ac:spMkLst>
        </pc:spChg>
        <pc:spChg chg="mod">
          <ac:chgData name="Mari Turos" userId="6b4f8cbd-48a1-49aa-bd28-389d9234375c" providerId="ADAL" clId="{378A480E-BFC1-4F57-817D-D9333DE3E512}" dt="2022-05-02T16:06:34.156" v="3950" actId="20577"/>
          <ac:spMkLst>
            <pc:docMk/>
            <pc:sldMk cId="201515080" sldId="281"/>
            <ac:spMk id="10" creationId="{096928A8-45A1-4737-A753-F4339AF13990}"/>
          </ac:spMkLst>
        </pc:spChg>
        <pc:picChg chg="del mod">
          <ac:chgData name="Mari Turos" userId="6b4f8cbd-48a1-49aa-bd28-389d9234375c" providerId="ADAL" clId="{378A480E-BFC1-4F57-817D-D9333DE3E512}" dt="2022-05-03T10:32:42.053" v="5873" actId="478"/>
          <ac:picMkLst>
            <pc:docMk/>
            <pc:sldMk cId="201515080" sldId="281"/>
            <ac:picMk id="6" creationId="{95C355A7-9DE1-4477-B94E-BB06F021EFCA}"/>
          </ac:picMkLst>
        </pc:picChg>
        <pc:picChg chg="mod">
          <ac:chgData name="Mari Turos" userId="6b4f8cbd-48a1-49aa-bd28-389d9234375c" providerId="ADAL" clId="{378A480E-BFC1-4F57-817D-D9333DE3E512}" dt="2022-05-02T16:04:34.431" v="3855" actId="1038"/>
          <ac:picMkLst>
            <pc:docMk/>
            <pc:sldMk cId="201515080" sldId="281"/>
            <ac:picMk id="7" creationId="{9F53D752-B580-4DA0-9CBB-7F3691A439E7}"/>
          </ac:picMkLst>
        </pc:picChg>
      </pc:sldChg>
      <pc:sldChg chg="delSp modSp mod addCm delCm modCm modNotesTx">
        <pc:chgData name="Mari Turos" userId="6b4f8cbd-48a1-49aa-bd28-389d9234375c" providerId="ADAL" clId="{378A480E-BFC1-4F57-817D-D9333DE3E512}" dt="2022-05-04T08:33:03.502" v="7928" actId="1582"/>
        <pc:sldMkLst>
          <pc:docMk/>
          <pc:sldMk cId="705064519" sldId="284"/>
        </pc:sldMkLst>
        <pc:spChg chg="del">
          <ac:chgData name="Mari Turos" userId="6b4f8cbd-48a1-49aa-bd28-389d9234375c" providerId="ADAL" clId="{378A480E-BFC1-4F57-817D-D9333DE3E512}" dt="2022-05-02T16:50:25.569" v="4234" actId="478"/>
          <ac:spMkLst>
            <pc:docMk/>
            <pc:sldMk cId="705064519" sldId="284"/>
            <ac:spMk id="4" creationId="{2DA3D873-2161-4AF2-A5D0-028EEF62AAC7}"/>
          </ac:spMkLst>
        </pc:spChg>
        <pc:spChg chg="mod">
          <ac:chgData name="Mari Turos" userId="6b4f8cbd-48a1-49aa-bd28-389d9234375c" providerId="ADAL" clId="{378A480E-BFC1-4F57-817D-D9333DE3E512}" dt="2022-05-03T10:35:16.689" v="5958" actId="1038"/>
          <ac:spMkLst>
            <pc:docMk/>
            <pc:sldMk cId="705064519" sldId="284"/>
            <ac:spMk id="14" creationId="{703A3B87-D8DC-4C29-BFB6-0C6E61CD9EF6}"/>
          </ac:spMkLst>
        </pc:spChg>
        <pc:picChg chg="mod">
          <ac:chgData name="Mari Turos" userId="6b4f8cbd-48a1-49aa-bd28-389d9234375c" providerId="ADAL" clId="{378A480E-BFC1-4F57-817D-D9333DE3E512}" dt="2022-05-04T08:33:03.502" v="7928" actId="1582"/>
          <ac:picMkLst>
            <pc:docMk/>
            <pc:sldMk cId="705064519" sldId="284"/>
            <ac:picMk id="6" creationId="{CA652A48-2CFA-4E19-AF28-93F52A966AD3}"/>
          </ac:picMkLst>
        </pc:picChg>
        <pc:picChg chg="mod">
          <ac:chgData name="Mari Turos" userId="6b4f8cbd-48a1-49aa-bd28-389d9234375c" providerId="ADAL" clId="{378A480E-BFC1-4F57-817D-D9333DE3E512}" dt="2022-05-04T08:33:03.502" v="7928" actId="1582"/>
          <ac:picMkLst>
            <pc:docMk/>
            <pc:sldMk cId="705064519" sldId="284"/>
            <ac:picMk id="7" creationId="{36475404-9170-4703-BFDF-815168ECF72C}"/>
          </ac:picMkLst>
        </pc:picChg>
      </pc:sldChg>
      <pc:sldChg chg="delSp modSp mod">
        <pc:chgData name="Mari Turos" userId="6b4f8cbd-48a1-49aa-bd28-389d9234375c" providerId="ADAL" clId="{378A480E-BFC1-4F57-817D-D9333DE3E512}" dt="2022-05-04T08:32:42.203" v="7927" actId="1582"/>
        <pc:sldMkLst>
          <pc:docMk/>
          <pc:sldMk cId="1735510171" sldId="293"/>
        </pc:sldMkLst>
        <pc:spChg chg="del">
          <ac:chgData name="Mari Turos" userId="6b4f8cbd-48a1-49aa-bd28-389d9234375c" providerId="ADAL" clId="{378A480E-BFC1-4F57-817D-D9333DE3E512}" dt="2022-05-02T16:48:45.173" v="4232" actId="478"/>
          <ac:spMkLst>
            <pc:docMk/>
            <pc:sldMk cId="1735510171" sldId="293"/>
            <ac:spMk id="6" creationId="{F5B58318-A20B-4F0B-844A-5118696D265B}"/>
          </ac:spMkLst>
        </pc:spChg>
        <pc:spChg chg="mod">
          <ac:chgData name="Mari Turos" userId="6b4f8cbd-48a1-49aa-bd28-389d9234375c" providerId="ADAL" clId="{378A480E-BFC1-4F57-817D-D9333DE3E512}" dt="2022-05-03T10:35:01.215" v="5946" actId="20577"/>
          <ac:spMkLst>
            <pc:docMk/>
            <pc:sldMk cId="1735510171" sldId="293"/>
            <ac:spMk id="26" creationId="{8CDA9314-E688-42CB-A055-772A35CD7BB7}"/>
          </ac:spMkLst>
        </pc:spChg>
        <pc:picChg chg="del mod">
          <ac:chgData name="Mari Turos" userId="6b4f8cbd-48a1-49aa-bd28-389d9234375c" providerId="ADAL" clId="{378A480E-BFC1-4F57-817D-D9333DE3E512}" dt="2022-05-02T16:48:17.899" v="4187" actId="478"/>
          <ac:picMkLst>
            <pc:docMk/>
            <pc:sldMk cId="1735510171" sldId="293"/>
            <ac:picMk id="27" creationId="{2B00D144-66FB-47D4-A6E0-05A55C5A48E1}"/>
          </ac:picMkLst>
        </pc:picChg>
        <pc:picChg chg="mod">
          <ac:chgData name="Mari Turos" userId="6b4f8cbd-48a1-49aa-bd28-389d9234375c" providerId="ADAL" clId="{378A480E-BFC1-4F57-817D-D9333DE3E512}" dt="2022-05-04T08:32:42.203" v="7927" actId="1582"/>
          <ac:picMkLst>
            <pc:docMk/>
            <pc:sldMk cId="1735510171" sldId="293"/>
            <ac:picMk id="28" creationId="{F5F79C1B-45F8-42C4-ACE7-7CCB89AE4F4E}"/>
          </ac:picMkLst>
        </pc:picChg>
      </pc:sldChg>
      <pc:sldChg chg="delSp modSp mod">
        <pc:chgData name="Mari Turos" userId="6b4f8cbd-48a1-49aa-bd28-389d9234375c" providerId="ADAL" clId="{378A480E-BFC1-4F57-817D-D9333DE3E512}" dt="2022-05-02T16:59:25.702" v="4681" actId="14100"/>
        <pc:sldMkLst>
          <pc:docMk/>
          <pc:sldMk cId="2246404223" sldId="295"/>
        </pc:sldMkLst>
        <pc:spChg chg="del">
          <ac:chgData name="Mari Turos" userId="6b4f8cbd-48a1-49aa-bd28-389d9234375c" providerId="ADAL" clId="{378A480E-BFC1-4F57-817D-D9333DE3E512}" dt="2022-05-02T16:58:42.583" v="4639" actId="478"/>
          <ac:spMkLst>
            <pc:docMk/>
            <pc:sldMk cId="2246404223" sldId="295"/>
            <ac:spMk id="4" creationId="{16A21615-B8F7-457C-A0BD-EA889726A96D}"/>
          </ac:spMkLst>
        </pc:spChg>
        <pc:picChg chg="mod">
          <ac:chgData name="Mari Turos" userId="6b4f8cbd-48a1-49aa-bd28-389d9234375c" providerId="ADAL" clId="{378A480E-BFC1-4F57-817D-D9333DE3E512}" dt="2022-05-02T16:59:25.702" v="4681" actId="14100"/>
          <ac:picMkLst>
            <pc:docMk/>
            <pc:sldMk cId="2246404223" sldId="295"/>
            <ac:picMk id="3" creationId="{22F193DC-5260-4BA4-AB53-8AB851AD815A}"/>
          </ac:picMkLst>
        </pc:picChg>
        <pc:picChg chg="mod">
          <ac:chgData name="Mari Turos" userId="6b4f8cbd-48a1-49aa-bd28-389d9234375c" providerId="ADAL" clId="{378A480E-BFC1-4F57-817D-D9333DE3E512}" dt="2022-05-02T16:59:09.246" v="4667" actId="1037"/>
          <ac:picMkLst>
            <pc:docMk/>
            <pc:sldMk cId="2246404223" sldId="295"/>
            <ac:picMk id="11" creationId="{3EB272E9-BD2D-4883-8F1F-C9FE2C0B9705}"/>
          </ac:picMkLst>
        </pc:picChg>
      </pc:sldChg>
      <pc:sldChg chg="delSp modSp mod addCm delCm modCm">
        <pc:chgData name="Mari Turos" userId="6b4f8cbd-48a1-49aa-bd28-389d9234375c" providerId="ADAL" clId="{378A480E-BFC1-4F57-817D-D9333DE3E512}" dt="2022-05-04T08:37:27.641" v="7978" actId="20577"/>
        <pc:sldMkLst>
          <pc:docMk/>
          <pc:sldMk cId="4110676136" sldId="298"/>
        </pc:sldMkLst>
        <pc:spChg chg="mod">
          <ac:chgData name="Mari Turos" userId="6b4f8cbd-48a1-49aa-bd28-389d9234375c" providerId="ADAL" clId="{378A480E-BFC1-4F57-817D-D9333DE3E512}" dt="2022-05-04T08:37:01.887" v="7967" actId="1036"/>
          <ac:spMkLst>
            <pc:docMk/>
            <pc:sldMk cId="4110676136" sldId="298"/>
            <ac:spMk id="2" creationId="{F28A089D-69A7-46F9-8F11-6F679DF00813}"/>
          </ac:spMkLst>
        </pc:spChg>
        <pc:spChg chg="del">
          <ac:chgData name="Mari Turos" userId="6b4f8cbd-48a1-49aa-bd28-389d9234375c" providerId="ADAL" clId="{378A480E-BFC1-4F57-817D-D9333DE3E512}" dt="2022-05-02T17:06:05.292" v="4879" actId="478"/>
          <ac:spMkLst>
            <pc:docMk/>
            <pc:sldMk cId="4110676136" sldId="298"/>
            <ac:spMk id="6" creationId="{810B5FCB-CE0B-47BF-8926-350DE2043405}"/>
          </ac:spMkLst>
        </pc:spChg>
        <pc:spChg chg="mod">
          <ac:chgData name="Mari Turos" userId="6b4f8cbd-48a1-49aa-bd28-389d9234375c" providerId="ADAL" clId="{378A480E-BFC1-4F57-817D-D9333DE3E512}" dt="2022-05-04T08:37:27.641" v="7978" actId="20577"/>
          <ac:spMkLst>
            <pc:docMk/>
            <pc:sldMk cId="4110676136" sldId="298"/>
            <ac:spMk id="13" creationId="{D475C92B-0300-486A-9219-9C5D7D5ADA54}"/>
          </ac:spMkLst>
        </pc:spChg>
        <pc:picChg chg="mod modCrop">
          <ac:chgData name="Mari Turos" userId="6b4f8cbd-48a1-49aa-bd28-389d9234375c" providerId="ADAL" clId="{378A480E-BFC1-4F57-817D-D9333DE3E512}" dt="2022-05-03T10:49:45.353" v="6179" actId="1036"/>
          <ac:picMkLst>
            <pc:docMk/>
            <pc:sldMk cId="4110676136" sldId="298"/>
            <ac:picMk id="11" creationId="{FE95AE2A-4197-4019-A8A5-E3F0FA3BCDDE}"/>
          </ac:picMkLst>
        </pc:picChg>
      </pc:sldChg>
      <pc:sldChg chg="delSp modSp mod">
        <pc:chgData name="Mari Turos" userId="6b4f8cbd-48a1-49aa-bd28-389d9234375c" providerId="ADAL" clId="{378A480E-BFC1-4F57-817D-D9333DE3E512}" dt="2022-05-03T11:12:12.728" v="6821" actId="255"/>
        <pc:sldMkLst>
          <pc:docMk/>
          <pc:sldMk cId="3565542003" sldId="300"/>
        </pc:sldMkLst>
        <pc:spChg chg="mod">
          <ac:chgData name="Mari Turos" userId="6b4f8cbd-48a1-49aa-bd28-389d9234375c" providerId="ADAL" clId="{378A480E-BFC1-4F57-817D-D9333DE3E512}" dt="2022-05-02T17:22:34.922" v="5496" actId="20577"/>
          <ac:spMkLst>
            <pc:docMk/>
            <pc:sldMk cId="3565542003" sldId="300"/>
            <ac:spMk id="2" creationId="{6902181B-B210-4419-9C1B-D1EE9D197DED}"/>
          </ac:spMkLst>
        </pc:spChg>
        <pc:spChg chg="mod">
          <ac:chgData name="Mari Turos" userId="6b4f8cbd-48a1-49aa-bd28-389d9234375c" providerId="ADAL" clId="{378A480E-BFC1-4F57-817D-D9333DE3E512}" dt="2022-05-03T11:12:12.728" v="6821" actId="255"/>
          <ac:spMkLst>
            <pc:docMk/>
            <pc:sldMk cId="3565542003" sldId="300"/>
            <ac:spMk id="3" creationId="{5B76AE10-599D-428C-963F-4D9D066450C0}"/>
          </ac:spMkLst>
        </pc:spChg>
        <pc:spChg chg="del">
          <ac:chgData name="Mari Turos" userId="6b4f8cbd-48a1-49aa-bd28-389d9234375c" providerId="ADAL" clId="{378A480E-BFC1-4F57-817D-D9333DE3E512}" dt="2022-05-02T17:22:58.122" v="5498" actId="478"/>
          <ac:spMkLst>
            <pc:docMk/>
            <pc:sldMk cId="3565542003" sldId="300"/>
            <ac:spMk id="4" creationId="{0DEA061E-7830-40F2-A115-C030273D54DE}"/>
          </ac:spMkLst>
        </pc:spChg>
      </pc:sldChg>
      <pc:sldChg chg="delSp modSp mod">
        <pc:chgData name="Mari Turos" userId="6b4f8cbd-48a1-49aa-bd28-389d9234375c" providerId="ADAL" clId="{378A480E-BFC1-4F57-817D-D9333DE3E512}" dt="2022-05-03T11:14:21.211" v="6901" actId="1038"/>
        <pc:sldMkLst>
          <pc:docMk/>
          <pc:sldMk cId="3406402638" sldId="309"/>
        </pc:sldMkLst>
        <pc:spChg chg="del">
          <ac:chgData name="Mari Turos" userId="6b4f8cbd-48a1-49aa-bd28-389d9234375c" providerId="ADAL" clId="{378A480E-BFC1-4F57-817D-D9333DE3E512}" dt="2022-05-02T17:15:57.066" v="5158" actId="478"/>
          <ac:spMkLst>
            <pc:docMk/>
            <pc:sldMk cId="3406402638" sldId="309"/>
            <ac:spMk id="5" creationId="{73824AE5-DF20-47AE-A37D-BF2A338C7E48}"/>
          </ac:spMkLst>
        </pc:spChg>
        <pc:spChg chg="mod">
          <ac:chgData name="Mari Turos" userId="6b4f8cbd-48a1-49aa-bd28-389d9234375c" providerId="ADAL" clId="{378A480E-BFC1-4F57-817D-D9333DE3E512}" dt="2022-05-03T11:14:21.211" v="6901" actId="1038"/>
          <ac:spMkLst>
            <pc:docMk/>
            <pc:sldMk cId="3406402638" sldId="309"/>
            <ac:spMk id="14" creationId="{217D44D4-636A-4A8E-808B-341B614BA4DE}"/>
          </ac:spMkLst>
        </pc:spChg>
        <pc:picChg chg="mod">
          <ac:chgData name="Mari Turos" userId="6b4f8cbd-48a1-49aa-bd28-389d9234375c" providerId="ADAL" clId="{378A480E-BFC1-4F57-817D-D9333DE3E512}" dt="2022-05-02T17:15:51.774" v="5157" actId="1035"/>
          <ac:picMkLst>
            <pc:docMk/>
            <pc:sldMk cId="3406402638" sldId="309"/>
            <ac:picMk id="3" creationId="{EBD5FEB2-16E8-40A3-B74B-C96F04FDB813}"/>
          </ac:picMkLst>
        </pc:picChg>
        <pc:picChg chg="mod">
          <ac:chgData name="Mari Turos" userId="6b4f8cbd-48a1-49aa-bd28-389d9234375c" providerId="ADAL" clId="{378A480E-BFC1-4F57-817D-D9333DE3E512}" dt="2022-05-02T17:15:30.837" v="5105" actId="1038"/>
          <ac:picMkLst>
            <pc:docMk/>
            <pc:sldMk cId="3406402638" sldId="309"/>
            <ac:picMk id="7" creationId="{9A9DF976-E7CA-4895-AC2B-C1DB33DB89C6}"/>
          </ac:picMkLst>
        </pc:picChg>
      </pc:sldChg>
      <pc:sldChg chg="delSp modSp del mod addCm delCm modCm">
        <pc:chgData name="Mari Turos" userId="6b4f8cbd-48a1-49aa-bd28-389d9234375c" providerId="ADAL" clId="{378A480E-BFC1-4F57-817D-D9333DE3E512}" dt="2022-05-04T08:23:01.079" v="7749" actId="2696"/>
        <pc:sldMkLst>
          <pc:docMk/>
          <pc:sldMk cId="1551081875" sldId="310"/>
        </pc:sldMkLst>
        <pc:spChg chg="mod">
          <ac:chgData name="Mari Turos" userId="6b4f8cbd-48a1-49aa-bd28-389d9234375c" providerId="ADAL" clId="{378A480E-BFC1-4F57-817D-D9333DE3E512}" dt="2022-05-03T11:25:04.307" v="7085" actId="20577"/>
          <ac:spMkLst>
            <pc:docMk/>
            <pc:sldMk cId="1551081875" sldId="310"/>
            <ac:spMk id="3" creationId="{A1E896A2-220F-4EE6-97B4-96200100DB5E}"/>
          </ac:spMkLst>
        </pc:spChg>
        <pc:spChg chg="del">
          <ac:chgData name="Mari Turos" userId="6b4f8cbd-48a1-49aa-bd28-389d9234375c" providerId="ADAL" clId="{378A480E-BFC1-4F57-817D-D9333DE3E512}" dt="2022-05-02T15:22:10.455" v="3378" actId="478"/>
          <ac:spMkLst>
            <pc:docMk/>
            <pc:sldMk cId="1551081875" sldId="310"/>
            <ac:spMk id="4" creationId="{9F2A8BBF-A25C-463D-A681-BA91EC747C90}"/>
          </ac:spMkLst>
        </pc:spChg>
      </pc:sldChg>
      <pc:sldChg chg="delSp modSp mod">
        <pc:chgData name="Mari Turos" userId="6b4f8cbd-48a1-49aa-bd28-389d9234375c" providerId="ADAL" clId="{378A480E-BFC1-4F57-817D-D9333DE3E512}" dt="2022-05-03T11:14:14.386" v="6890" actId="1035"/>
        <pc:sldMkLst>
          <pc:docMk/>
          <pc:sldMk cId="3573542347" sldId="316"/>
        </pc:sldMkLst>
        <pc:spChg chg="del">
          <ac:chgData name="Mari Turos" userId="6b4f8cbd-48a1-49aa-bd28-389d9234375c" providerId="ADAL" clId="{378A480E-BFC1-4F57-817D-D9333DE3E512}" dt="2022-05-02T17:16:17.387" v="5159" actId="478"/>
          <ac:spMkLst>
            <pc:docMk/>
            <pc:sldMk cId="3573542347" sldId="316"/>
            <ac:spMk id="5" creationId="{A42BFBC7-6DB1-4658-AD24-5EE8D04073DC}"/>
          </ac:spMkLst>
        </pc:spChg>
        <pc:spChg chg="mod">
          <ac:chgData name="Mari Turos" userId="6b4f8cbd-48a1-49aa-bd28-389d9234375c" providerId="ADAL" clId="{378A480E-BFC1-4F57-817D-D9333DE3E512}" dt="2022-05-03T11:14:14.386" v="6890" actId="1035"/>
          <ac:spMkLst>
            <pc:docMk/>
            <pc:sldMk cId="3573542347" sldId="316"/>
            <ac:spMk id="8" creationId="{4AC7C7D4-ECB5-4636-955A-A7CD0DC9E0A2}"/>
          </ac:spMkLst>
        </pc:spChg>
        <pc:picChg chg="mod ord">
          <ac:chgData name="Mari Turos" userId="6b4f8cbd-48a1-49aa-bd28-389d9234375c" providerId="ADAL" clId="{378A480E-BFC1-4F57-817D-D9333DE3E512}" dt="2022-05-03T11:03:19.204" v="6587" actId="1036"/>
          <ac:picMkLst>
            <pc:docMk/>
            <pc:sldMk cId="3573542347" sldId="316"/>
            <ac:picMk id="11" creationId="{21B2807F-6EBF-4878-AEDD-0E585836937B}"/>
          </ac:picMkLst>
        </pc:picChg>
        <pc:picChg chg="mod modCrop">
          <ac:chgData name="Mari Turos" userId="6b4f8cbd-48a1-49aa-bd28-389d9234375c" providerId="ADAL" clId="{378A480E-BFC1-4F57-817D-D9333DE3E512}" dt="2022-05-03T11:03:19.204" v="6587" actId="1036"/>
          <ac:picMkLst>
            <pc:docMk/>
            <pc:sldMk cId="3573542347" sldId="316"/>
            <ac:picMk id="12" creationId="{47735F2E-0D02-4B8B-9A65-478C1789F727}"/>
          </ac:picMkLst>
        </pc:picChg>
      </pc:sldChg>
      <pc:sldChg chg="delSp modSp mod modNotesTx">
        <pc:chgData name="Mari Turos" userId="6b4f8cbd-48a1-49aa-bd28-389d9234375c" providerId="ADAL" clId="{378A480E-BFC1-4F57-817D-D9333DE3E512}" dt="2022-05-02T11:45:55.492" v="554" actId="20577"/>
        <pc:sldMkLst>
          <pc:docMk/>
          <pc:sldMk cId="867776689" sldId="320"/>
        </pc:sldMkLst>
        <pc:spChg chg="mod">
          <ac:chgData name="Mari Turos" userId="6b4f8cbd-48a1-49aa-bd28-389d9234375c" providerId="ADAL" clId="{378A480E-BFC1-4F57-817D-D9333DE3E512}" dt="2022-05-02T11:30:03.411" v="86" actId="20577"/>
          <ac:spMkLst>
            <pc:docMk/>
            <pc:sldMk cId="867776689" sldId="320"/>
            <ac:spMk id="2" creationId="{7BA64458-C2F3-4EF2-A116-FAAC45745EF5}"/>
          </ac:spMkLst>
        </pc:spChg>
        <pc:spChg chg="mod">
          <ac:chgData name="Mari Turos" userId="6b4f8cbd-48a1-49aa-bd28-389d9234375c" providerId="ADAL" clId="{378A480E-BFC1-4F57-817D-D9333DE3E512}" dt="2022-05-02T11:45:23.431" v="551" actId="20577"/>
          <ac:spMkLst>
            <pc:docMk/>
            <pc:sldMk cId="867776689" sldId="320"/>
            <ac:spMk id="3" creationId="{C5390CAD-2D04-4301-ADC3-29FBA1082B86}"/>
          </ac:spMkLst>
        </pc:spChg>
        <pc:spChg chg="del">
          <ac:chgData name="Mari Turos" userId="6b4f8cbd-48a1-49aa-bd28-389d9234375c" providerId="ADAL" clId="{378A480E-BFC1-4F57-817D-D9333DE3E512}" dt="2022-05-02T11:39:34.411" v="348" actId="478"/>
          <ac:spMkLst>
            <pc:docMk/>
            <pc:sldMk cId="867776689" sldId="320"/>
            <ac:spMk id="4" creationId="{4D20F736-7A9D-48F9-9A7C-4E547CC7036B}"/>
          </ac:spMkLst>
        </pc:spChg>
        <pc:spChg chg="del">
          <ac:chgData name="Mari Turos" userId="6b4f8cbd-48a1-49aa-bd28-389d9234375c" providerId="ADAL" clId="{378A480E-BFC1-4F57-817D-D9333DE3E512}" dt="2022-05-02T11:38:31.273" v="325" actId="478"/>
          <ac:spMkLst>
            <pc:docMk/>
            <pc:sldMk cId="867776689" sldId="320"/>
            <ac:spMk id="7" creationId="{26CCB342-2CA1-439B-A659-D910AC165FF5}"/>
          </ac:spMkLst>
        </pc:spChg>
        <pc:picChg chg="mod">
          <ac:chgData name="Mari Turos" userId="6b4f8cbd-48a1-49aa-bd28-389d9234375c" providerId="ADAL" clId="{378A480E-BFC1-4F57-817D-D9333DE3E512}" dt="2022-05-02T11:39:58.165" v="373" actId="1037"/>
          <ac:picMkLst>
            <pc:docMk/>
            <pc:sldMk cId="867776689" sldId="320"/>
            <ac:picMk id="6" creationId="{602D0091-6BD5-4CBC-9852-3E1E42DCB2DA}"/>
          </ac:picMkLst>
        </pc:picChg>
      </pc:sldChg>
      <pc:sldChg chg="del">
        <pc:chgData name="Mari Turos" userId="6b4f8cbd-48a1-49aa-bd28-389d9234375c" providerId="ADAL" clId="{378A480E-BFC1-4F57-817D-D9333DE3E512}" dt="2022-05-02T14:37:35.342" v="2266" actId="2696"/>
        <pc:sldMkLst>
          <pc:docMk/>
          <pc:sldMk cId="2096593974" sldId="332"/>
        </pc:sldMkLst>
      </pc:sldChg>
      <pc:sldChg chg="del">
        <pc:chgData name="Mari Turos" userId="6b4f8cbd-48a1-49aa-bd28-389d9234375c" providerId="ADAL" clId="{378A480E-BFC1-4F57-817D-D9333DE3E512}" dt="2022-05-02T15:56:28.441" v="3552" actId="2696"/>
        <pc:sldMkLst>
          <pc:docMk/>
          <pc:sldMk cId="11625124" sldId="333"/>
        </pc:sldMkLst>
      </pc:sldChg>
      <pc:sldChg chg="del">
        <pc:chgData name="Mari Turos" userId="6b4f8cbd-48a1-49aa-bd28-389d9234375c" providerId="ADAL" clId="{378A480E-BFC1-4F57-817D-D9333DE3E512}" dt="2022-05-02T17:12:23.455" v="4994" actId="2696"/>
        <pc:sldMkLst>
          <pc:docMk/>
          <pc:sldMk cId="3650163149" sldId="336"/>
        </pc:sldMkLst>
      </pc:sldChg>
      <pc:sldChg chg="delSp modSp mod delCm">
        <pc:chgData name="Mari Turos" userId="6b4f8cbd-48a1-49aa-bd28-389d9234375c" providerId="ADAL" clId="{378A480E-BFC1-4F57-817D-D9333DE3E512}" dt="2022-05-04T08:36:43.282" v="7953" actId="1592"/>
        <pc:sldMkLst>
          <pc:docMk/>
          <pc:sldMk cId="2874866306" sldId="340"/>
        </pc:sldMkLst>
        <pc:spChg chg="mod">
          <ac:chgData name="Mari Turos" userId="6b4f8cbd-48a1-49aa-bd28-389d9234375c" providerId="ADAL" clId="{378A480E-BFC1-4F57-817D-D9333DE3E512}" dt="2022-05-04T08:36:39.970" v="7952" actId="20577"/>
          <ac:spMkLst>
            <pc:docMk/>
            <pc:sldMk cId="2874866306" sldId="340"/>
            <ac:spMk id="3" creationId="{64ECA89A-9A50-4246-8813-EC688673E7A3}"/>
          </ac:spMkLst>
        </pc:spChg>
        <pc:spChg chg="del">
          <ac:chgData name="Mari Turos" userId="6b4f8cbd-48a1-49aa-bd28-389d9234375c" providerId="ADAL" clId="{378A480E-BFC1-4F57-817D-D9333DE3E512}" dt="2022-05-02T17:05:00.531" v="4864" actId="478"/>
          <ac:spMkLst>
            <pc:docMk/>
            <pc:sldMk cId="2874866306" sldId="340"/>
            <ac:spMk id="4" creationId="{42E37BC7-150B-459E-A00D-F1C6896D9C7E}"/>
          </ac:spMkLst>
        </pc:spChg>
      </pc:sldChg>
      <pc:sldChg chg="delSp modSp mod">
        <pc:chgData name="Mari Turos" userId="6b4f8cbd-48a1-49aa-bd28-389d9234375c" providerId="ADAL" clId="{378A480E-BFC1-4F57-817D-D9333DE3E512}" dt="2022-05-03T11:06:45.087" v="6717" actId="20577"/>
        <pc:sldMkLst>
          <pc:docMk/>
          <pc:sldMk cId="1217324190" sldId="344"/>
        </pc:sldMkLst>
        <pc:spChg chg="del">
          <ac:chgData name="Mari Turos" userId="6b4f8cbd-48a1-49aa-bd28-389d9234375c" providerId="ADAL" clId="{378A480E-BFC1-4F57-817D-D9333DE3E512}" dt="2022-05-02T17:18:19.526" v="5316" actId="478"/>
          <ac:spMkLst>
            <pc:docMk/>
            <pc:sldMk cId="1217324190" sldId="344"/>
            <ac:spMk id="6" creationId="{24E648AA-88B5-4317-B740-46847B44F189}"/>
          </ac:spMkLst>
        </pc:spChg>
        <pc:spChg chg="mod">
          <ac:chgData name="Mari Turos" userId="6b4f8cbd-48a1-49aa-bd28-389d9234375c" providerId="ADAL" clId="{378A480E-BFC1-4F57-817D-D9333DE3E512}" dt="2022-05-02T17:19:39.114" v="5354" actId="20577"/>
          <ac:spMkLst>
            <pc:docMk/>
            <pc:sldMk cId="1217324190" sldId="344"/>
            <ac:spMk id="8" creationId="{F4F16410-06FE-42A6-8CF7-35A3056AB6F4}"/>
          </ac:spMkLst>
        </pc:spChg>
        <pc:spChg chg="mod">
          <ac:chgData name="Mari Turos" userId="6b4f8cbd-48a1-49aa-bd28-389d9234375c" providerId="ADAL" clId="{378A480E-BFC1-4F57-817D-D9333DE3E512}" dt="2022-05-03T11:06:45.087" v="6717" actId="20577"/>
          <ac:spMkLst>
            <pc:docMk/>
            <pc:sldMk cId="1217324190" sldId="344"/>
            <ac:spMk id="9" creationId="{065C1775-23B6-4056-845A-9E4650BAFB45}"/>
          </ac:spMkLst>
        </pc:spChg>
        <pc:picChg chg="mod">
          <ac:chgData name="Mari Turos" userId="6b4f8cbd-48a1-49aa-bd28-389d9234375c" providerId="ADAL" clId="{378A480E-BFC1-4F57-817D-D9333DE3E512}" dt="2022-05-02T17:19:35.117" v="5345" actId="1076"/>
          <ac:picMkLst>
            <pc:docMk/>
            <pc:sldMk cId="1217324190" sldId="344"/>
            <ac:picMk id="10" creationId="{C4A7D151-9E0A-4912-899E-88A2AB3D3641}"/>
          </ac:picMkLst>
        </pc:picChg>
      </pc:sldChg>
      <pc:sldChg chg="delSp modSp mod">
        <pc:chgData name="Mari Turos" userId="6b4f8cbd-48a1-49aa-bd28-389d9234375c" providerId="ADAL" clId="{378A480E-BFC1-4F57-817D-D9333DE3E512}" dt="2022-05-03T11:08:53.113" v="6745" actId="14100"/>
        <pc:sldMkLst>
          <pc:docMk/>
          <pc:sldMk cId="3341508365" sldId="345"/>
        </pc:sldMkLst>
        <pc:spChg chg="mod">
          <ac:chgData name="Mari Turos" userId="6b4f8cbd-48a1-49aa-bd28-389d9234375c" providerId="ADAL" clId="{378A480E-BFC1-4F57-817D-D9333DE3E512}" dt="2022-05-02T17:18:35.122" v="5326" actId="20577"/>
          <ac:spMkLst>
            <pc:docMk/>
            <pc:sldMk cId="3341508365" sldId="345"/>
            <ac:spMk id="2" creationId="{B24BBED6-2107-43CC-87AB-C4EC0F4D9A57}"/>
          </ac:spMkLst>
        </pc:spChg>
        <pc:spChg chg="mod">
          <ac:chgData name="Mari Turos" userId="6b4f8cbd-48a1-49aa-bd28-389d9234375c" providerId="ADAL" clId="{378A480E-BFC1-4F57-817D-D9333DE3E512}" dt="2022-05-03T11:08:53.113" v="6745" actId="14100"/>
          <ac:spMkLst>
            <pc:docMk/>
            <pc:sldMk cId="3341508365" sldId="345"/>
            <ac:spMk id="3" creationId="{0DD4DC47-977A-4741-98B1-71921B181247}"/>
          </ac:spMkLst>
        </pc:spChg>
        <pc:spChg chg="del">
          <ac:chgData name="Mari Turos" userId="6b4f8cbd-48a1-49aa-bd28-389d9234375c" providerId="ADAL" clId="{378A480E-BFC1-4F57-817D-D9333DE3E512}" dt="2022-05-02T17:18:57.515" v="5338" actId="478"/>
          <ac:spMkLst>
            <pc:docMk/>
            <pc:sldMk cId="3341508365" sldId="345"/>
            <ac:spMk id="4" creationId="{8CC69A5F-0FF2-4315-B21E-CE7E760E87B6}"/>
          </ac:spMkLst>
        </pc:spChg>
        <pc:picChg chg="mod">
          <ac:chgData name="Mari Turos" userId="6b4f8cbd-48a1-49aa-bd28-389d9234375c" providerId="ADAL" clId="{378A480E-BFC1-4F57-817D-D9333DE3E512}" dt="2022-05-02T17:21:00.820" v="5467" actId="1035"/>
          <ac:picMkLst>
            <pc:docMk/>
            <pc:sldMk cId="3341508365" sldId="345"/>
            <ac:picMk id="6" creationId="{7CE9C831-B427-44A3-9016-958E6A6B10D3}"/>
          </ac:picMkLst>
        </pc:picChg>
      </pc:sldChg>
      <pc:sldChg chg="delSp modSp mod">
        <pc:chgData name="Mari Turos" userId="6b4f8cbd-48a1-49aa-bd28-389d9234375c" providerId="ADAL" clId="{378A480E-BFC1-4F57-817D-D9333DE3E512}" dt="2022-05-03T11:13:47.457" v="6876" actId="20577"/>
        <pc:sldMkLst>
          <pc:docMk/>
          <pc:sldMk cId="1796699940" sldId="346"/>
        </pc:sldMkLst>
        <pc:spChg chg="mod">
          <ac:chgData name="Mari Turos" userId="6b4f8cbd-48a1-49aa-bd28-389d9234375c" providerId="ADAL" clId="{378A480E-BFC1-4F57-817D-D9333DE3E512}" dt="2022-05-03T11:09:44.761" v="6760" actId="20577"/>
          <ac:spMkLst>
            <pc:docMk/>
            <pc:sldMk cId="1796699940" sldId="346"/>
            <ac:spMk id="2" creationId="{B24BBED6-2107-43CC-87AB-C4EC0F4D9A57}"/>
          </ac:spMkLst>
        </pc:spChg>
        <pc:spChg chg="mod">
          <ac:chgData name="Mari Turos" userId="6b4f8cbd-48a1-49aa-bd28-389d9234375c" providerId="ADAL" clId="{378A480E-BFC1-4F57-817D-D9333DE3E512}" dt="2022-05-03T11:13:47.457" v="6876" actId="20577"/>
          <ac:spMkLst>
            <pc:docMk/>
            <pc:sldMk cId="1796699940" sldId="346"/>
            <ac:spMk id="3" creationId="{0DD4DC47-977A-4741-98B1-71921B181247}"/>
          </ac:spMkLst>
        </pc:spChg>
        <pc:spChg chg="del">
          <ac:chgData name="Mari Turos" userId="6b4f8cbd-48a1-49aa-bd28-389d9234375c" providerId="ADAL" clId="{378A480E-BFC1-4F57-817D-D9333DE3E512}" dt="2022-05-02T17:20:49.531" v="5460" actId="478"/>
          <ac:spMkLst>
            <pc:docMk/>
            <pc:sldMk cId="1796699940" sldId="346"/>
            <ac:spMk id="4" creationId="{8CC69A5F-0FF2-4315-B21E-CE7E760E87B6}"/>
          </ac:spMkLst>
        </pc:spChg>
        <pc:picChg chg="mod">
          <ac:chgData name="Mari Turos" userId="6b4f8cbd-48a1-49aa-bd28-389d9234375c" providerId="ADAL" clId="{378A480E-BFC1-4F57-817D-D9333DE3E512}" dt="2022-05-03T11:13:44.142" v="6875" actId="1035"/>
          <ac:picMkLst>
            <pc:docMk/>
            <pc:sldMk cId="1796699940" sldId="346"/>
            <ac:picMk id="6" creationId="{7CE9C831-B427-44A3-9016-958E6A6B10D3}"/>
          </ac:picMkLst>
        </pc:picChg>
      </pc:sldChg>
      <pc:sldChg chg="delSp modSp mod">
        <pc:chgData name="Mari Turos" userId="6b4f8cbd-48a1-49aa-bd28-389d9234375c" providerId="ADAL" clId="{378A480E-BFC1-4F57-817D-D9333DE3E512}" dt="2022-05-03T11:13:15.682" v="6857" actId="20577"/>
        <pc:sldMkLst>
          <pc:docMk/>
          <pc:sldMk cId="3851355318" sldId="347"/>
        </pc:sldMkLst>
        <pc:spChg chg="mod">
          <ac:chgData name="Mari Turos" userId="6b4f8cbd-48a1-49aa-bd28-389d9234375c" providerId="ADAL" clId="{378A480E-BFC1-4F57-817D-D9333DE3E512}" dt="2022-05-02T17:22:08.414" v="5479" actId="20577"/>
          <ac:spMkLst>
            <pc:docMk/>
            <pc:sldMk cId="3851355318" sldId="347"/>
            <ac:spMk id="2" creationId="{81A8E430-E829-4D7C-B862-EAB24CBA7CA6}"/>
          </ac:spMkLst>
        </pc:spChg>
        <pc:spChg chg="mod">
          <ac:chgData name="Mari Turos" userId="6b4f8cbd-48a1-49aa-bd28-389d9234375c" providerId="ADAL" clId="{378A480E-BFC1-4F57-817D-D9333DE3E512}" dt="2022-05-03T11:13:15.682" v="6857" actId="20577"/>
          <ac:spMkLst>
            <pc:docMk/>
            <pc:sldMk cId="3851355318" sldId="347"/>
            <ac:spMk id="3" creationId="{4A1CA373-0802-463C-A358-14829E4AED58}"/>
          </ac:spMkLst>
        </pc:spChg>
        <pc:spChg chg="del">
          <ac:chgData name="Mari Turos" userId="6b4f8cbd-48a1-49aa-bd28-389d9234375c" providerId="ADAL" clId="{378A480E-BFC1-4F57-817D-D9333DE3E512}" dt="2022-05-02T17:21:44.960" v="5478" actId="478"/>
          <ac:spMkLst>
            <pc:docMk/>
            <pc:sldMk cId="3851355318" sldId="347"/>
            <ac:spMk id="4" creationId="{37F549A7-220E-4720-AB01-BBA1B8243C4A}"/>
          </ac:spMkLst>
        </pc:spChg>
        <pc:picChg chg="mod">
          <ac:chgData name="Mari Turos" userId="6b4f8cbd-48a1-49aa-bd28-389d9234375c" providerId="ADAL" clId="{378A480E-BFC1-4F57-817D-D9333DE3E512}" dt="2022-05-03T11:12:46.580" v="6832" actId="1037"/>
          <ac:picMkLst>
            <pc:docMk/>
            <pc:sldMk cId="3851355318" sldId="347"/>
            <ac:picMk id="6" creationId="{3683E491-E853-4FFE-BD2A-02476C8234A7}"/>
          </ac:picMkLst>
        </pc:picChg>
      </pc:sldChg>
      <pc:sldChg chg="delSp modSp mod delCm modCm">
        <pc:chgData name="Mari Turos" userId="6b4f8cbd-48a1-49aa-bd28-389d9234375c" providerId="ADAL" clId="{378A480E-BFC1-4F57-817D-D9333DE3E512}" dt="2022-05-04T08:23:55.220" v="7752" actId="1592"/>
        <pc:sldMkLst>
          <pc:docMk/>
          <pc:sldMk cId="384955821" sldId="349"/>
        </pc:sldMkLst>
        <pc:spChg chg="mod">
          <ac:chgData name="Mari Turos" userId="6b4f8cbd-48a1-49aa-bd28-389d9234375c" providerId="ADAL" clId="{378A480E-BFC1-4F57-817D-D9333DE3E512}" dt="2022-05-02T11:37:45.103" v="311" actId="255"/>
          <ac:spMkLst>
            <pc:docMk/>
            <pc:sldMk cId="384955821" sldId="349"/>
            <ac:spMk id="4" creationId="{7917E4A1-FE11-141E-CFC2-AE25B9A228BA}"/>
          </ac:spMkLst>
        </pc:spChg>
        <pc:spChg chg="del">
          <ac:chgData name="Mari Turos" userId="6b4f8cbd-48a1-49aa-bd28-389d9234375c" providerId="ADAL" clId="{378A480E-BFC1-4F57-817D-D9333DE3E512}" dt="2022-05-02T11:37:34.674" v="310" actId="478"/>
          <ac:spMkLst>
            <pc:docMk/>
            <pc:sldMk cId="384955821" sldId="349"/>
            <ac:spMk id="5" creationId="{5D6F001B-533E-4A1E-BB84-DEB75C6CB467}"/>
          </ac:spMkLst>
        </pc:spChg>
        <pc:spChg chg="del">
          <ac:chgData name="Mari Turos" userId="6b4f8cbd-48a1-49aa-bd28-389d9234375c" providerId="ADAL" clId="{378A480E-BFC1-4F57-817D-D9333DE3E512}" dt="2022-05-02T11:37:27.155" v="309" actId="478"/>
          <ac:spMkLst>
            <pc:docMk/>
            <pc:sldMk cId="384955821" sldId="349"/>
            <ac:spMk id="10" creationId="{0D7A7002-82D4-0255-23AB-2C783D9DD905}"/>
          </ac:spMkLst>
        </pc:spChg>
      </pc:sldChg>
      <pc:sldChg chg="addSp delSp modSp mod addCm delCm modCm">
        <pc:chgData name="Mari Turos" userId="6b4f8cbd-48a1-49aa-bd28-389d9234375c" providerId="ADAL" clId="{378A480E-BFC1-4F57-817D-D9333DE3E512}" dt="2022-05-04T08:24:13.482" v="7753" actId="1592"/>
        <pc:sldMkLst>
          <pc:docMk/>
          <pc:sldMk cId="2114162211" sldId="359"/>
        </pc:sldMkLst>
        <pc:spChg chg="mod ord">
          <ac:chgData name="Mari Turos" userId="6b4f8cbd-48a1-49aa-bd28-389d9234375c" providerId="ADAL" clId="{378A480E-BFC1-4F57-817D-D9333DE3E512}" dt="2022-05-02T12:06:31.837" v="1262" actId="1036"/>
          <ac:spMkLst>
            <pc:docMk/>
            <pc:sldMk cId="2114162211" sldId="359"/>
            <ac:spMk id="2" creationId="{81C393C3-8FC8-4A3A-8C0E-32ABF4C3327F}"/>
          </ac:spMkLst>
        </pc:spChg>
        <pc:spChg chg="mod">
          <ac:chgData name="Mari Turos" userId="6b4f8cbd-48a1-49aa-bd28-389d9234375c" providerId="ADAL" clId="{378A480E-BFC1-4F57-817D-D9333DE3E512}" dt="2022-05-02T12:06:31.837" v="1262" actId="1036"/>
          <ac:spMkLst>
            <pc:docMk/>
            <pc:sldMk cId="2114162211" sldId="359"/>
            <ac:spMk id="7" creationId="{57D0FAED-398C-4C2C-802F-0D0AB587DBAB}"/>
          </ac:spMkLst>
        </pc:spChg>
        <pc:spChg chg="mod">
          <ac:chgData name="Mari Turos" userId="6b4f8cbd-48a1-49aa-bd28-389d9234375c" providerId="ADAL" clId="{378A480E-BFC1-4F57-817D-D9333DE3E512}" dt="2022-05-02T12:06:31.837" v="1262" actId="1036"/>
          <ac:spMkLst>
            <pc:docMk/>
            <pc:sldMk cId="2114162211" sldId="359"/>
            <ac:spMk id="8" creationId="{E15E1A58-FB56-4102-9E87-8F09B9754C38}"/>
          </ac:spMkLst>
        </pc:spChg>
        <pc:spChg chg="mod">
          <ac:chgData name="Mari Turos" userId="6b4f8cbd-48a1-49aa-bd28-389d9234375c" providerId="ADAL" clId="{378A480E-BFC1-4F57-817D-D9333DE3E512}" dt="2022-05-02T12:06:31.837" v="1262" actId="1036"/>
          <ac:spMkLst>
            <pc:docMk/>
            <pc:sldMk cId="2114162211" sldId="359"/>
            <ac:spMk id="10" creationId="{77FD75A5-0E61-44EA-BA8D-1928AED01C33}"/>
          </ac:spMkLst>
        </pc:spChg>
        <pc:spChg chg="mod">
          <ac:chgData name="Mari Turos" userId="6b4f8cbd-48a1-49aa-bd28-389d9234375c" providerId="ADAL" clId="{378A480E-BFC1-4F57-817D-D9333DE3E512}" dt="2022-05-02T12:06:52.752" v="1277" actId="1036"/>
          <ac:spMkLst>
            <pc:docMk/>
            <pc:sldMk cId="2114162211" sldId="359"/>
            <ac:spMk id="11" creationId="{BADC1D93-36FF-4CF4-83D9-EF2126221FB9}"/>
          </ac:spMkLst>
        </pc:spChg>
        <pc:spChg chg="mod">
          <ac:chgData name="Mari Turos" userId="6b4f8cbd-48a1-49aa-bd28-389d9234375c" providerId="ADAL" clId="{378A480E-BFC1-4F57-817D-D9333DE3E512}" dt="2022-05-02T12:06:52.752" v="1277" actId="1036"/>
          <ac:spMkLst>
            <pc:docMk/>
            <pc:sldMk cId="2114162211" sldId="359"/>
            <ac:spMk id="12" creationId="{7D42BEE4-34FE-4F21-81B2-1DDCB0A8A339}"/>
          </ac:spMkLst>
        </pc:spChg>
        <pc:spChg chg="mod">
          <ac:chgData name="Mari Turos" userId="6b4f8cbd-48a1-49aa-bd28-389d9234375c" providerId="ADAL" clId="{378A480E-BFC1-4F57-817D-D9333DE3E512}" dt="2022-05-02T12:06:31.837" v="1262" actId="1036"/>
          <ac:spMkLst>
            <pc:docMk/>
            <pc:sldMk cId="2114162211" sldId="359"/>
            <ac:spMk id="15" creationId="{6CAB2463-121B-4D29-94D3-08D12F504733}"/>
          </ac:spMkLst>
        </pc:spChg>
        <pc:spChg chg="del">
          <ac:chgData name="Mari Turos" userId="6b4f8cbd-48a1-49aa-bd28-389d9234375c" providerId="ADAL" clId="{378A480E-BFC1-4F57-817D-D9333DE3E512}" dt="2022-05-02T11:50:27.329" v="659" actId="478"/>
          <ac:spMkLst>
            <pc:docMk/>
            <pc:sldMk cId="2114162211" sldId="359"/>
            <ac:spMk id="16" creationId="{2A2B0567-4776-4FB0-8BCF-9AB532568D47}"/>
          </ac:spMkLst>
        </pc:spChg>
        <pc:spChg chg="mod">
          <ac:chgData name="Mari Turos" userId="6b4f8cbd-48a1-49aa-bd28-389d9234375c" providerId="ADAL" clId="{378A480E-BFC1-4F57-817D-D9333DE3E512}" dt="2022-05-02T12:06:52.752" v="1277" actId="1036"/>
          <ac:spMkLst>
            <pc:docMk/>
            <pc:sldMk cId="2114162211" sldId="359"/>
            <ac:spMk id="18" creationId="{68987BAA-1886-4F19-A0AF-EA02773A7AC1}"/>
          </ac:spMkLst>
        </pc:spChg>
        <pc:spChg chg="mod">
          <ac:chgData name="Mari Turos" userId="6b4f8cbd-48a1-49aa-bd28-389d9234375c" providerId="ADAL" clId="{378A480E-BFC1-4F57-817D-D9333DE3E512}" dt="2022-05-02T12:07:08.179" v="1280" actId="1035"/>
          <ac:spMkLst>
            <pc:docMk/>
            <pc:sldMk cId="2114162211" sldId="359"/>
            <ac:spMk id="19" creationId="{2AF9F50A-C0F1-4CA0-80B7-9516B878DAE3}"/>
          </ac:spMkLst>
        </pc:spChg>
        <pc:spChg chg="mod">
          <ac:chgData name="Mari Turos" userId="6b4f8cbd-48a1-49aa-bd28-389d9234375c" providerId="ADAL" clId="{378A480E-BFC1-4F57-817D-D9333DE3E512}" dt="2022-05-02T12:07:23.900" v="1285" actId="1037"/>
          <ac:spMkLst>
            <pc:docMk/>
            <pc:sldMk cId="2114162211" sldId="359"/>
            <ac:spMk id="20" creationId="{4F5BE1F8-D8DE-4249-88F8-511AB1A2138B}"/>
          </ac:spMkLst>
        </pc:spChg>
        <pc:spChg chg="add mod">
          <ac:chgData name="Mari Turos" userId="6b4f8cbd-48a1-49aa-bd28-389d9234375c" providerId="ADAL" clId="{378A480E-BFC1-4F57-817D-D9333DE3E512}" dt="2022-05-02T12:06:31.837" v="1262" actId="1036"/>
          <ac:spMkLst>
            <pc:docMk/>
            <pc:sldMk cId="2114162211" sldId="359"/>
            <ac:spMk id="25" creationId="{FDA0FC14-60EB-42F7-995A-677A1305BC0A}"/>
          </ac:spMkLst>
        </pc:spChg>
        <pc:spChg chg="mod">
          <ac:chgData name="Mari Turos" userId="6b4f8cbd-48a1-49aa-bd28-389d9234375c" providerId="ADAL" clId="{378A480E-BFC1-4F57-817D-D9333DE3E512}" dt="2022-05-02T12:06:16" v="1249" actId="1038"/>
          <ac:spMkLst>
            <pc:docMk/>
            <pc:sldMk cId="2114162211" sldId="359"/>
            <ac:spMk id="30" creationId="{DE9506F3-6BC2-4029-AA17-E74E24EC7EF8}"/>
          </ac:spMkLst>
        </pc:spChg>
        <pc:spChg chg="del">
          <ac:chgData name="Mari Turos" userId="6b4f8cbd-48a1-49aa-bd28-389d9234375c" providerId="ADAL" clId="{378A480E-BFC1-4F57-817D-D9333DE3E512}" dt="2022-05-02T12:06:00.214" v="1234" actId="478"/>
          <ac:spMkLst>
            <pc:docMk/>
            <pc:sldMk cId="2114162211" sldId="359"/>
            <ac:spMk id="31" creationId="{C4115A70-F6E7-4E04-83ED-663673A5D3B1}"/>
          </ac:spMkLst>
        </pc:spChg>
        <pc:spChg chg="add mod">
          <ac:chgData name="Mari Turos" userId="6b4f8cbd-48a1-49aa-bd28-389d9234375c" providerId="ADAL" clId="{378A480E-BFC1-4F57-817D-D9333DE3E512}" dt="2022-05-02T12:06:31.837" v="1262" actId="1036"/>
          <ac:spMkLst>
            <pc:docMk/>
            <pc:sldMk cId="2114162211" sldId="359"/>
            <ac:spMk id="32" creationId="{A49DDC8B-0810-4C5B-8306-4054E34C7282}"/>
          </ac:spMkLst>
        </pc:spChg>
        <pc:spChg chg="del">
          <ac:chgData name="Mari Turos" userId="6b4f8cbd-48a1-49aa-bd28-389d9234375c" providerId="ADAL" clId="{378A480E-BFC1-4F57-817D-D9333DE3E512}" dt="2022-05-02T11:50:22.819" v="658" actId="478"/>
          <ac:spMkLst>
            <pc:docMk/>
            <pc:sldMk cId="2114162211" sldId="359"/>
            <ac:spMk id="34" creationId="{3FB4DF66-BE7C-4D09-9E3E-CE1B4C252B97}"/>
          </ac:spMkLst>
        </pc:spChg>
        <pc:spChg chg="add mod">
          <ac:chgData name="Mari Turos" userId="6b4f8cbd-48a1-49aa-bd28-389d9234375c" providerId="ADAL" clId="{378A480E-BFC1-4F57-817D-D9333DE3E512}" dt="2022-05-02T11:57:46.628" v="1035" actId="164"/>
          <ac:spMkLst>
            <pc:docMk/>
            <pc:sldMk cId="2114162211" sldId="359"/>
            <ac:spMk id="35" creationId="{371DA55C-4331-4374-8F7A-98BFBE3FECBE}"/>
          </ac:spMkLst>
        </pc:spChg>
        <pc:spChg chg="mod">
          <ac:chgData name="Mari Turos" userId="6b4f8cbd-48a1-49aa-bd28-389d9234375c" providerId="ADAL" clId="{378A480E-BFC1-4F57-817D-D9333DE3E512}" dt="2022-05-02T12:06:31.837" v="1262" actId="1036"/>
          <ac:spMkLst>
            <pc:docMk/>
            <pc:sldMk cId="2114162211" sldId="359"/>
            <ac:spMk id="38" creationId="{973C123C-675D-4A60-88CA-272F9A02AC40}"/>
          </ac:spMkLst>
        </pc:spChg>
        <pc:spChg chg="mod">
          <ac:chgData name="Mari Turos" userId="6b4f8cbd-48a1-49aa-bd28-389d9234375c" providerId="ADAL" clId="{378A480E-BFC1-4F57-817D-D9333DE3E512}" dt="2022-05-02T12:06:31.837" v="1262" actId="1036"/>
          <ac:spMkLst>
            <pc:docMk/>
            <pc:sldMk cId="2114162211" sldId="359"/>
            <ac:spMk id="40" creationId="{9909F095-AB99-44E6-9AFF-78B3288B18E8}"/>
          </ac:spMkLst>
        </pc:spChg>
        <pc:grpChg chg="add mod">
          <ac:chgData name="Mari Turos" userId="6b4f8cbd-48a1-49aa-bd28-389d9234375c" providerId="ADAL" clId="{378A480E-BFC1-4F57-817D-D9333DE3E512}" dt="2022-05-02T11:57:21.812" v="1033" actId="164"/>
          <ac:grpSpMkLst>
            <pc:docMk/>
            <pc:sldMk cId="2114162211" sldId="359"/>
            <ac:grpSpMk id="3" creationId="{9093AD57-E707-4895-8E9E-CF1AF28F3657}"/>
          </ac:grpSpMkLst>
        </pc:grpChg>
        <pc:grpChg chg="add mod">
          <ac:chgData name="Mari Turos" userId="6b4f8cbd-48a1-49aa-bd28-389d9234375c" providerId="ADAL" clId="{378A480E-BFC1-4F57-817D-D9333DE3E512}" dt="2022-05-02T12:06:31.837" v="1262" actId="1036"/>
          <ac:grpSpMkLst>
            <pc:docMk/>
            <pc:sldMk cId="2114162211" sldId="359"/>
            <ac:grpSpMk id="4" creationId="{5263EF94-C53D-402B-A54C-A4048EB6D439}"/>
          </ac:grpSpMkLst>
        </pc:grpChg>
        <pc:picChg chg="mod">
          <ac:chgData name="Mari Turos" userId="6b4f8cbd-48a1-49aa-bd28-389d9234375c" providerId="ADAL" clId="{378A480E-BFC1-4F57-817D-D9333DE3E512}" dt="2022-05-02T12:06:31.837" v="1262" actId="1036"/>
          <ac:picMkLst>
            <pc:docMk/>
            <pc:sldMk cId="2114162211" sldId="359"/>
            <ac:picMk id="22" creationId="{97E91481-F384-4068-8F92-B7C6A85A6F77}"/>
          </ac:picMkLst>
        </pc:picChg>
        <pc:picChg chg="mod">
          <ac:chgData name="Mari Turos" userId="6b4f8cbd-48a1-49aa-bd28-389d9234375c" providerId="ADAL" clId="{378A480E-BFC1-4F57-817D-D9333DE3E512}" dt="2022-05-02T12:06:31.837" v="1262" actId="1036"/>
          <ac:picMkLst>
            <pc:docMk/>
            <pc:sldMk cId="2114162211" sldId="359"/>
            <ac:picMk id="23" creationId="{A37E0772-DA3F-4150-A29E-DCF05A040307}"/>
          </ac:picMkLst>
        </pc:picChg>
        <pc:picChg chg="mod">
          <ac:chgData name="Mari Turos" userId="6b4f8cbd-48a1-49aa-bd28-389d9234375c" providerId="ADAL" clId="{378A480E-BFC1-4F57-817D-D9333DE3E512}" dt="2022-05-02T12:06:31.837" v="1262" actId="1036"/>
          <ac:picMkLst>
            <pc:docMk/>
            <pc:sldMk cId="2114162211" sldId="359"/>
            <ac:picMk id="24" creationId="{E6CA254B-0F05-466B-8B42-1271F2968B75}"/>
          </ac:picMkLst>
        </pc:picChg>
        <pc:picChg chg="mod ord">
          <ac:chgData name="Mari Turos" userId="6b4f8cbd-48a1-49aa-bd28-389d9234375c" providerId="ADAL" clId="{378A480E-BFC1-4F57-817D-D9333DE3E512}" dt="2022-05-02T11:57:46.628" v="1035" actId="164"/>
          <ac:picMkLst>
            <pc:docMk/>
            <pc:sldMk cId="2114162211" sldId="359"/>
            <ac:picMk id="26" creationId="{B71727D7-FD13-4685-A178-E46DABC36032}"/>
          </ac:picMkLst>
        </pc:picChg>
        <pc:picChg chg="mod">
          <ac:chgData name="Mari Turos" userId="6b4f8cbd-48a1-49aa-bd28-389d9234375c" providerId="ADAL" clId="{378A480E-BFC1-4F57-817D-D9333DE3E512}" dt="2022-05-02T12:06:31.837" v="1262" actId="1036"/>
          <ac:picMkLst>
            <pc:docMk/>
            <pc:sldMk cId="2114162211" sldId="359"/>
            <ac:picMk id="27" creationId="{E3FA5BBD-8D9E-4E36-81E2-A4EDDD5D660C}"/>
          </ac:picMkLst>
        </pc:picChg>
        <pc:picChg chg="add mod">
          <ac:chgData name="Mari Turos" userId="6b4f8cbd-48a1-49aa-bd28-389d9234375c" providerId="ADAL" clId="{378A480E-BFC1-4F57-817D-D9333DE3E512}" dt="2022-05-02T12:06:31.837" v="1262" actId="1036"/>
          <ac:picMkLst>
            <pc:docMk/>
            <pc:sldMk cId="2114162211" sldId="359"/>
            <ac:picMk id="28" creationId="{29CAA65A-2071-420C-9F86-425874B64FC6}"/>
          </ac:picMkLst>
        </pc:picChg>
        <pc:picChg chg="del">
          <ac:chgData name="Mari Turos" userId="6b4f8cbd-48a1-49aa-bd28-389d9234375c" providerId="ADAL" clId="{378A480E-BFC1-4F57-817D-D9333DE3E512}" dt="2022-05-02T11:50:29.002" v="660" actId="478"/>
          <ac:picMkLst>
            <pc:docMk/>
            <pc:sldMk cId="2114162211" sldId="359"/>
            <ac:picMk id="29" creationId="{6CA506F9-5627-49C6-94EE-5F852D14269F}"/>
          </ac:picMkLst>
        </pc:picChg>
        <pc:picChg chg="add mod">
          <ac:chgData name="Mari Turos" userId="6b4f8cbd-48a1-49aa-bd28-389d9234375c" providerId="ADAL" clId="{378A480E-BFC1-4F57-817D-D9333DE3E512}" dt="2022-05-02T12:06:31.837" v="1262" actId="1036"/>
          <ac:picMkLst>
            <pc:docMk/>
            <pc:sldMk cId="2114162211" sldId="359"/>
            <ac:picMk id="33" creationId="{381C0008-DCB6-4F98-8FE8-C22490725775}"/>
          </ac:picMkLst>
        </pc:picChg>
        <pc:picChg chg="del mod">
          <ac:chgData name="Mari Turos" userId="6b4f8cbd-48a1-49aa-bd28-389d9234375c" providerId="ADAL" clId="{378A480E-BFC1-4F57-817D-D9333DE3E512}" dt="2022-05-02T11:54:19.271" v="935" actId="478"/>
          <ac:picMkLst>
            <pc:docMk/>
            <pc:sldMk cId="2114162211" sldId="359"/>
            <ac:picMk id="39" creationId="{DB290DF0-59CE-4C59-962B-0DEE6F5BA388}"/>
          </ac:picMkLst>
        </pc:picChg>
      </pc:sldChg>
      <pc:sldChg chg="delSp modSp mod delCm">
        <pc:chgData name="Mari Turos" userId="6b4f8cbd-48a1-49aa-bd28-389d9234375c" providerId="ADAL" clId="{378A480E-BFC1-4F57-817D-D9333DE3E512}" dt="2022-05-04T08:24:56.107" v="7755" actId="1592"/>
        <pc:sldMkLst>
          <pc:docMk/>
          <pc:sldMk cId="1556667487" sldId="364"/>
        </pc:sldMkLst>
        <pc:spChg chg="mod">
          <ac:chgData name="Mari Turos" userId="6b4f8cbd-48a1-49aa-bd28-389d9234375c" providerId="ADAL" clId="{378A480E-BFC1-4F57-817D-D9333DE3E512}" dt="2022-05-02T12:09:07.798" v="1295" actId="20577"/>
          <ac:spMkLst>
            <pc:docMk/>
            <pc:sldMk cId="1556667487" sldId="364"/>
            <ac:spMk id="2" creationId="{CE9F9216-3036-4E41-AD54-9B4934452CA9}"/>
          </ac:spMkLst>
        </pc:spChg>
        <pc:spChg chg="del">
          <ac:chgData name="Mari Turos" userId="6b4f8cbd-48a1-49aa-bd28-389d9234375c" providerId="ADAL" clId="{378A480E-BFC1-4F57-817D-D9333DE3E512}" dt="2022-05-02T12:09:19.593" v="1312" actId="478"/>
          <ac:spMkLst>
            <pc:docMk/>
            <pc:sldMk cId="1556667487" sldId="364"/>
            <ac:spMk id="4" creationId="{5C988D11-8198-443A-BBA8-2291C6FB5A33}"/>
          </ac:spMkLst>
        </pc:spChg>
        <pc:spChg chg="mod">
          <ac:chgData name="Mari Turos" userId="6b4f8cbd-48a1-49aa-bd28-389d9234375c" providerId="ADAL" clId="{378A480E-BFC1-4F57-817D-D9333DE3E512}" dt="2022-05-03T11:16:43.413" v="6921" actId="14100"/>
          <ac:spMkLst>
            <pc:docMk/>
            <pc:sldMk cId="1556667487" sldId="364"/>
            <ac:spMk id="11" creationId="{AF064BE7-586A-4721-8DEB-6B34F047CBC4}"/>
          </ac:spMkLst>
        </pc:spChg>
      </pc:sldChg>
      <pc:sldChg chg="modSp mod">
        <pc:chgData name="Mari Turos" userId="6b4f8cbd-48a1-49aa-bd28-389d9234375c" providerId="ADAL" clId="{378A480E-BFC1-4F57-817D-D9333DE3E512}" dt="2022-05-03T11:17:37.028" v="6953" actId="20577"/>
        <pc:sldMkLst>
          <pc:docMk/>
          <pc:sldMk cId="2698742559" sldId="366"/>
        </pc:sldMkLst>
        <pc:spChg chg="mod">
          <ac:chgData name="Mari Turos" userId="6b4f8cbd-48a1-49aa-bd28-389d9234375c" providerId="ADAL" clId="{378A480E-BFC1-4F57-817D-D9333DE3E512}" dt="2022-05-02T12:11:27.452" v="1420" actId="20577"/>
          <ac:spMkLst>
            <pc:docMk/>
            <pc:sldMk cId="2698742559" sldId="366"/>
            <ac:spMk id="2" creationId="{CE9F9216-3036-4E41-AD54-9B4934452CA9}"/>
          </ac:spMkLst>
        </pc:spChg>
        <pc:spChg chg="mod">
          <ac:chgData name="Mari Turos" userId="6b4f8cbd-48a1-49aa-bd28-389d9234375c" providerId="ADAL" clId="{378A480E-BFC1-4F57-817D-D9333DE3E512}" dt="2022-05-03T11:17:37.028" v="6953" actId="20577"/>
          <ac:spMkLst>
            <pc:docMk/>
            <pc:sldMk cId="2698742559" sldId="366"/>
            <ac:spMk id="11" creationId="{AF064BE7-586A-4721-8DEB-6B34F047CBC4}"/>
          </ac:spMkLst>
        </pc:spChg>
        <pc:picChg chg="mod">
          <ac:chgData name="Mari Turos" userId="6b4f8cbd-48a1-49aa-bd28-389d9234375c" providerId="ADAL" clId="{378A480E-BFC1-4F57-817D-D9333DE3E512}" dt="2022-05-02T12:11:45.185" v="1489" actId="1037"/>
          <ac:picMkLst>
            <pc:docMk/>
            <pc:sldMk cId="2698742559" sldId="366"/>
            <ac:picMk id="5" creationId="{971F3C8E-292F-4F29-A6C5-1E0A39FE7CBA}"/>
          </ac:picMkLst>
        </pc:picChg>
      </pc:sldChg>
      <pc:sldChg chg="addSp delSp modSp mod">
        <pc:chgData name="Mari Turos" userId="6b4f8cbd-48a1-49aa-bd28-389d9234375c" providerId="ADAL" clId="{378A480E-BFC1-4F57-817D-D9333DE3E512}" dt="2022-05-04T08:25:59.981" v="7838" actId="478"/>
        <pc:sldMkLst>
          <pc:docMk/>
          <pc:sldMk cId="2852437802" sldId="367"/>
        </pc:sldMkLst>
        <pc:spChg chg="mod">
          <ac:chgData name="Mari Turos" userId="6b4f8cbd-48a1-49aa-bd28-389d9234375c" providerId="ADAL" clId="{378A480E-BFC1-4F57-817D-D9333DE3E512}" dt="2022-05-04T08:25:37.720" v="7760" actId="27636"/>
          <ac:spMkLst>
            <pc:docMk/>
            <pc:sldMk cId="2852437802" sldId="367"/>
            <ac:spMk id="2" creationId="{CE9F9216-3036-4E41-AD54-9B4934452CA9}"/>
          </ac:spMkLst>
        </pc:spChg>
        <pc:spChg chg="del">
          <ac:chgData name="Mari Turos" userId="6b4f8cbd-48a1-49aa-bd28-389d9234375c" providerId="ADAL" clId="{378A480E-BFC1-4F57-817D-D9333DE3E512}" dt="2022-05-02T12:13:47.229" v="1536" actId="478"/>
          <ac:spMkLst>
            <pc:docMk/>
            <pc:sldMk cId="2852437802" sldId="367"/>
            <ac:spMk id="4" creationId="{5C988D11-8198-443A-BBA8-2291C6FB5A33}"/>
          </ac:spMkLst>
        </pc:spChg>
        <pc:spChg chg="del">
          <ac:chgData name="Mari Turos" userId="6b4f8cbd-48a1-49aa-bd28-389d9234375c" providerId="ADAL" clId="{378A480E-BFC1-4F57-817D-D9333DE3E512}" dt="2022-05-04T08:25:59.981" v="7838" actId="478"/>
          <ac:spMkLst>
            <pc:docMk/>
            <pc:sldMk cId="2852437802" sldId="367"/>
            <ac:spMk id="7" creationId="{964E1F84-853D-45B7-8674-425C4476353F}"/>
          </ac:spMkLst>
        </pc:spChg>
        <pc:spChg chg="mod">
          <ac:chgData name="Mari Turos" userId="6b4f8cbd-48a1-49aa-bd28-389d9234375c" providerId="ADAL" clId="{378A480E-BFC1-4F57-817D-D9333DE3E512}" dt="2022-05-03T11:17:46.117" v="6954" actId="14100"/>
          <ac:spMkLst>
            <pc:docMk/>
            <pc:sldMk cId="2852437802" sldId="367"/>
            <ac:spMk id="11" creationId="{AF064BE7-586A-4721-8DEB-6B34F047CBC4}"/>
          </ac:spMkLst>
        </pc:spChg>
        <pc:picChg chg="add mod">
          <ac:chgData name="Mari Turos" userId="6b4f8cbd-48a1-49aa-bd28-389d9234375c" providerId="ADAL" clId="{378A480E-BFC1-4F57-817D-D9333DE3E512}" dt="2022-05-04T08:25:51.679" v="7837" actId="1036"/>
          <ac:picMkLst>
            <pc:docMk/>
            <pc:sldMk cId="2852437802" sldId="367"/>
            <ac:picMk id="6" creationId="{472A4D67-4330-44DD-95B2-A26F218D50B3}"/>
          </ac:picMkLst>
        </pc:picChg>
      </pc:sldChg>
      <pc:sldChg chg="addSp delSp modSp mod modAnim modNotesTx">
        <pc:chgData name="Mari Turos" userId="6b4f8cbd-48a1-49aa-bd28-389d9234375c" providerId="ADAL" clId="{378A480E-BFC1-4F57-817D-D9333DE3E512}" dt="2022-05-03T10:26:45.384" v="5790" actId="14100"/>
        <pc:sldMkLst>
          <pc:docMk/>
          <pc:sldMk cId="1697840297" sldId="368"/>
        </pc:sldMkLst>
        <pc:spChg chg="mod">
          <ac:chgData name="Mari Turos" userId="6b4f8cbd-48a1-49aa-bd28-389d9234375c" providerId="ADAL" clId="{378A480E-BFC1-4F57-817D-D9333DE3E512}" dt="2022-05-02T15:03:03.402" v="3016" actId="1038"/>
          <ac:spMkLst>
            <pc:docMk/>
            <pc:sldMk cId="1697840297" sldId="368"/>
            <ac:spMk id="2" creationId="{59032FD9-64BF-4407-9354-3E13B197824C}"/>
          </ac:spMkLst>
        </pc:spChg>
        <pc:spChg chg="add del mod">
          <ac:chgData name="Mari Turos" userId="6b4f8cbd-48a1-49aa-bd28-389d9234375c" providerId="ADAL" clId="{378A480E-BFC1-4F57-817D-D9333DE3E512}" dt="2022-05-02T14:59:03.035" v="2785" actId="478"/>
          <ac:spMkLst>
            <pc:docMk/>
            <pc:sldMk cId="1697840297" sldId="368"/>
            <ac:spMk id="3" creationId="{C0C267C8-89F0-4322-8CA1-8EB22CD98E0C}"/>
          </ac:spMkLst>
        </pc:spChg>
        <pc:spChg chg="del">
          <ac:chgData name="Mari Turos" userId="6b4f8cbd-48a1-49aa-bd28-389d9234375c" providerId="ADAL" clId="{378A480E-BFC1-4F57-817D-D9333DE3E512}" dt="2022-05-02T14:55:15.536" v="2773" actId="478"/>
          <ac:spMkLst>
            <pc:docMk/>
            <pc:sldMk cId="1697840297" sldId="368"/>
            <ac:spMk id="4" creationId="{5375C35E-A12F-4533-9791-EA9A9C6A2869}"/>
          </ac:spMkLst>
        </pc:spChg>
        <pc:picChg chg="mod">
          <ac:chgData name="Mari Turos" userId="6b4f8cbd-48a1-49aa-bd28-389d9234375c" providerId="ADAL" clId="{378A480E-BFC1-4F57-817D-D9333DE3E512}" dt="2022-05-02T15:01:42.548" v="2966" actId="1038"/>
          <ac:picMkLst>
            <pc:docMk/>
            <pc:sldMk cId="1697840297" sldId="368"/>
            <ac:picMk id="7" creationId="{0C6A5886-E875-4380-B20D-75EBF3875D71}"/>
          </ac:picMkLst>
        </pc:picChg>
        <pc:picChg chg="mod">
          <ac:chgData name="Mari Turos" userId="6b4f8cbd-48a1-49aa-bd28-389d9234375c" providerId="ADAL" clId="{378A480E-BFC1-4F57-817D-D9333DE3E512}" dt="2022-05-03T10:26:45.384" v="5790" actId="14100"/>
          <ac:picMkLst>
            <pc:docMk/>
            <pc:sldMk cId="1697840297" sldId="368"/>
            <ac:picMk id="8" creationId="{0C286A2C-5A19-4C5B-BF40-5655A1512DB2}"/>
          </ac:picMkLst>
        </pc:picChg>
        <pc:picChg chg="mod">
          <ac:chgData name="Mari Turos" userId="6b4f8cbd-48a1-49aa-bd28-389d9234375c" providerId="ADAL" clId="{378A480E-BFC1-4F57-817D-D9333DE3E512}" dt="2022-05-02T15:01:42.548" v="2966" actId="1038"/>
          <ac:picMkLst>
            <pc:docMk/>
            <pc:sldMk cId="1697840297" sldId="368"/>
            <ac:picMk id="19" creationId="{B9BBEB02-2A0A-4B90-B2E2-C961D84DE336}"/>
          </ac:picMkLst>
        </pc:picChg>
        <pc:picChg chg="add del mod modCrop">
          <ac:chgData name="Mari Turos" userId="6b4f8cbd-48a1-49aa-bd28-389d9234375c" providerId="ADAL" clId="{378A480E-BFC1-4F57-817D-D9333DE3E512}" dt="2022-05-02T15:01:42.548" v="2966" actId="1038"/>
          <ac:picMkLst>
            <pc:docMk/>
            <pc:sldMk cId="1697840297" sldId="368"/>
            <ac:picMk id="21" creationId="{E7FABD13-8AB2-4E75-8842-80C1526D7ADB}"/>
          </ac:picMkLst>
        </pc:picChg>
      </pc:sldChg>
      <pc:sldChg chg="addSp delSp modSp mod">
        <pc:chgData name="Mari Turos" userId="6b4f8cbd-48a1-49aa-bd28-389d9234375c" providerId="ADAL" clId="{378A480E-BFC1-4F57-817D-D9333DE3E512}" dt="2022-05-03T11:19:56.022" v="7011" actId="20577"/>
        <pc:sldMkLst>
          <pc:docMk/>
          <pc:sldMk cId="2005529127" sldId="384"/>
        </pc:sldMkLst>
        <pc:spChg chg="mod">
          <ac:chgData name="Mari Turos" userId="6b4f8cbd-48a1-49aa-bd28-389d9234375c" providerId="ADAL" clId="{378A480E-BFC1-4F57-817D-D9333DE3E512}" dt="2022-05-03T10:22:07.465" v="5722" actId="20577"/>
          <ac:spMkLst>
            <pc:docMk/>
            <pc:sldMk cId="2005529127" sldId="384"/>
            <ac:spMk id="2" creationId="{2E8345D3-E2FD-4C70-B0EC-7A3CA6217A7A}"/>
          </ac:spMkLst>
        </pc:spChg>
        <pc:spChg chg="mod">
          <ac:chgData name="Mari Turos" userId="6b4f8cbd-48a1-49aa-bd28-389d9234375c" providerId="ADAL" clId="{378A480E-BFC1-4F57-817D-D9333DE3E512}" dt="2022-05-03T11:19:56.022" v="7011" actId="20577"/>
          <ac:spMkLst>
            <pc:docMk/>
            <pc:sldMk cId="2005529127" sldId="384"/>
            <ac:spMk id="3" creationId="{B6309BD8-E63D-49B5-B282-B6BE5C8BC26E}"/>
          </ac:spMkLst>
        </pc:spChg>
        <pc:spChg chg="del">
          <ac:chgData name="Mari Turos" userId="6b4f8cbd-48a1-49aa-bd28-389d9234375c" providerId="ADAL" clId="{378A480E-BFC1-4F57-817D-D9333DE3E512}" dt="2022-05-02T12:22:14.246" v="1719" actId="478"/>
          <ac:spMkLst>
            <pc:docMk/>
            <pc:sldMk cId="2005529127" sldId="384"/>
            <ac:spMk id="4" creationId="{63BA5092-3BBE-41D8-94D5-00B3335EBCEF}"/>
          </ac:spMkLst>
        </pc:spChg>
        <pc:spChg chg="add del">
          <ac:chgData name="Mari Turos" userId="6b4f8cbd-48a1-49aa-bd28-389d9234375c" providerId="ADAL" clId="{378A480E-BFC1-4F57-817D-D9333DE3E512}" dt="2022-05-03T10:19:34.838" v="5656" actId="22"/>
          <ac:spMkLst>
            <pc:docMk/>
            <pc:sldMk cId="2005529127" sldId="384"/>
            <ac:spMk id="7" creationId="{0968BE86-FAFB-47D7-96DB-7A701644E95F}"/>
          </ac:spMkLst>
        </pc:spChg>
        <pc:spChg chg="add mod">
          <ac:chgData name="Mari Turos" userId="6b4f8cbd-48a1-49aa-bd28-389d9234375c" providerId="ADAL" clId="{378A480E-BFC1-4F57-817D-D9333DE3E512}" dt="2022-05-03T10:19:59.759" v="5719" actId="1035"/>
          <ac:spMkLst>
            <pc:docMk/>
            <pc:sldMk cId="2005529127" sldId="384"/>
            <ac:spMk id="8" creationId="{15A0737C-DEE9-4766-A815-EA1C2B210BC3}"/>
          </ac:spMkLst>
        </pc:spChg>
        <pc:picChg chg="mod">
          <ac:chgData name="Mari Turos" userId="6b4f8cbd-48a1-49aa-bd28-389d9234375c" providerId="ADAL" clId="{378A480E-BFC1-4F57-817D-D9333DE3E512}" dt="2022-05-02T12:26:07.860" v="1910" actId="1036"/>
          <ac:picMkLst>
            <pc:docMk/>
            <pc:sldMk cId="2005529127" sldId="384"/>
            <ac:picMk id="6" creationId="{579C37BA-C5EE-41C7-ABE9-54E643317545}"/>
          </ac:picMkLst>
        </pc:picChg>
      </pc:sldChg>
      <pc:sldChg chg="addSp delSp modSp mod delCm">
        <pc:chgData name="Mari Turos" userId="6b4f8cbd-48a1-49aa-bd28-389d9234375c" providerId="ADAL" clId="{378A480E-BFC1-4F57-817D-D9333DE3E512}" dt="2022-05-03T11:18:59.821" v="6976" actId="1592"/>
        <pc:sldMkLst>
          <pc:docMk/>
          <pc:sldMk cId="2486120651" sldId="385"/>
        </pc:sldMkLst>
        <pc:spChg chg="mod">
          <ac:chgData name="Mari Turos" userId="6b4f8cbd-48a1-49aa-bd28-389d9234375c" providerId="ADAL" clId="{378A480E-BFC1-4F57-817D-D9333DE3E512}" dt="2022-05-02T12:19:10.703" v="1663" actId="20577"/>
          <ac:spMkLst>
            <pc:docMk/>
            <pc:sldMk cId="2486120651" sldId="385"/>
            <ac:spMk id="2" creationId="{BFCEA657-E37C-49F8-AD1B-EF93397319A9}"/>
          </ac:spMkLst>
        </pc:spChg>
        <pc:spChg chg="mod">
          <ac:chgData name="Mari Turos" userId="6b4f8cbd-48a1-49aa-bd28-389d9234375c" providerId="ADAL" clId="{378A480E-BFC1-4F57-817D-D9333DE3E512}" dt="2022-05-03T11:18:33.936" v="6975" actId="14100"/>
          <ac:spMkLst>
            <pc:docMk/>
            <pc:sldMk cId="2486120651" sldId="385"/>
            <ac:spMk id="3" creationId="{0BCB25DE-63FB-40FA-9691-E0CEDC584D00}"/>
          </ac:spMkLst>
        </pc:spChg>
        <pc:spChg chg="del">
          <ac:chgData name="Mari Turos" userId="6b4f8cbd-48a1-49aa-bd28-389d9234375c" providerId="ADAL" clId="{378A480E-BFC1-4F57-817D-D9333DE3E512}" dt="2022-05-02T12:17:23.883" v="1588" actId="478"/>
          <ac:spMkLst>
            <pc:docMk/>
            <pc:sldMk cId="2486120651" sldId="385"/>
            <ac:spMk id="4" creationId="{85684848-C987-4693-BFBA-8D5F9EDA54C3}"/>
          </ac:spMkLst>
        </pc:spChg>
        <pc:spChg chg="add mod">
          <ac:chgData name="Mari Turos" userId="6b4f8cbd-48a1-49aa-bd28-389d9234375c" providerId="ADAL" clId="{378A480E-BFC1-4F57-817D-D9333DE3E512}" dt="2022-05-03T10:19:07.521" v="5653" actId="14100"/>
          <ac:spMkLst>
            <pc:docMk/>
            <pc:sldMk cId="2486120651" sldId="385"/>
            <ac:spMk id="5" creationId="{DA79ECBF-6894-4ACC-BCD1-9517CA2509D9}"/>
          </ac:spMkLst>
        </pc:spChg>
      </pc:sldChg>
      <pc:sldChg chg="delSp modSp mod">
        <pc:chgData name="Mari Turos" userId="6b4f8cbd-48a1-49aa-bd28-389d9234375c" providerId="ADAL" clId="{378A480E-BFC1-4F57-817D-D9333DE3E512}" dt="2022-05-04T08:40:07.081" v="8052" actId="20577"/>
        <pc:sldMkLst>
          <pc:docMk/>
          <pc:sldMk cId="3136154539" sldId="388"/>
        </pc:sldMkLst>
        <pc:spChg chg="mod">
          <ac:chgData name="Mari Turos" userId="6b4f8cbd-48a1-49aa-bd28-389d9234375c" providerId="ADAL" clId="{378A480E-BFC1-4F57-817D-D9333DE3E512}" dt="2022-05-02T17:10:46.163" v="4944" actId="20577"/>
          <ac:spMkLst>
            <pc:docMk/>
            <pc:sldMk cId="3136154539" sldId="388"/>
            <ac:spMk id="2" creationId="{6AA0522B-E28F-4253-A054-AA3C4DE9CFE2}"/>
          </ac:spMkLst>
        </pc:spChg>
        <pc:spChg chg="mod">
          <ac:chgData name="Mari Turos" userId="6b4f8cbd-48a1-49aa-bd28-389d9234375c" providerId="ADAL" clId="{378A480E-BFC1-4F57-817D-D9333DE3E512}" dt="2022-05-04T08:40:07.081" v="8052" actId="20577"/>
          <ac:spMkLst>
            <pc:docMk/>
            <pc:sldMk cId="3136154539" sldId="388"/>
            <ac:spMk id="3" creationId="{1856E802-F036-41B4-9187-111316C7B26A}"/>
          </ac:spMkLst>
        </pc:spChg>
        <pc:spChg chg="del">
          <ac:chgData name="Mari Turos" userId="6b4f8cbd-48a1-49aa-bd28-389d9234375c" providerId="ADAL" clId="{378A480E-BFC1-4F57-817D-D9333DE3E512}" dt="2022-05-02T17:10:59.263" v="4945" actId="478"/>
          <ac:spMkLst>
            <pc:docMk/>
            <pc:sldMk cId="3136154539" sldId="388"/>
            <ac:spMk id="4" creationId="{E8601037-C751-4975-83D1-764BEE3246FB}"/>
          </ac:spMkLst>
        </pc:spChg>
      </pc:sldChg>
      <pc:sldChg chg="delSp modSp mod addCm modCm">
        <pc:chgData name="Mari Turos" userId="6b4f8cbd-48a1-49aa-bd28-389d9234375c" providerId="ADAL" clId="{378A480E-BFC1-4F57-817D-D9333DE3E512}" dt="2022-05-03T10:46:32.735" v="6105"/>
        <pc:sldMkLst>
          <pc:docMk/>
          <pc:sldMk cId="3134679705" sldId="390"/>
        </pc:sldMkLst>
        <pc:spChg chg="del">
          <ac:chgData name="Mari Turos" userId="6b4f8cbd-48a1-49aa-bd28-389d9234375c" providerId="ADAL" clId="{378A480E-BFC1-4F57-817D-D9333DE3E512}" dt="2022-05-02T17:02:32.621" v="4800" actId="478"/>
          <ac:spMkLst>
            <pc:docMk/>
            <pc:sldMk cId="3134679705" sldId="390"/>
            <ac:spMk id="6" creationId="{11B8BF0F-458F-4310-A40C-101E83FB2F4C}"/>
          </ac:spMkLst>
        </pc:spChg>
        <pc:spChg chg="mod">
          <ac:chgData name="Mari Turos" userId="6b4f8cbd-48a1-49aa-bd28-389d9234375c" providerId="ADAL" clId="{378A480E-BFC1-4F57-817D-D9333DE3E512}" dt="2022-05-02T17:03:53.811" v="4853" actId="1035"/>
          <ac:spMkLst>
            <pc:docMk/>
            <pc:sldMk cId="3134679705" sldId="390"/>
            <ac:spMk id="8" creationId="{427B5C55-70A0-4E1E-9E18-CA003ECCBBD8}"/>
          </ac:spMkLst>
        </pc:spChg>
        <pc:spChg chg="mod">
          <ac:chgData name="Mari Turos" userId="6b4f8cbd-48a1-49aa-bd28-389d9234375c" providerId="ADAL" clId="{378A480E-BFC1-4F57-817D-D9333DE3E512}" dt="2022-05-03T10:42:43.142" v="6103" actId="20577"/>
          <ac:spMkLst>
            <pc:docMk/>
            <pc:sldMk cId="3134679705" sldId="390"/>
            <ac:spMk id="9" creationId="{2B6844CE-3486-40A0-996A-4ABCCAA5278F}"/>
          </ac:spMkLst>
        </pc:spChg>
        <pc:picChg chg="mod">
          <ac:chgData name="Mari Turos" userId="6b4f8cbd-48a1-49aa-bd28-389d9234375c" providerId="ADAL" clId="{378A480E-BFC1-4F57-817D-D9333DE3E512}" dt="2022-05-02T17:03:02" v="4827" actId="1035"/>
          <ac:picMkLst>
            <pc:docMk/>
            <pc:sldMk cId="3134679705" sldId="390"/>
            <ac:picMk id="5" creationId="{3932B394-654D-4120-8859-257BF22C22EC}"/>
          </ac:picMkLst>
        </pc:picChg>
        <pc:picChg chg="mod">
          <ac:chgData name="Mari Turos" userId="6b4f8cbd-48a1-49aa-bd28-389d9234375c" providerId="ADAL" clId="{378A480E-BFC1-4F57-817D-D9333DE3E512}" dt="2022-05-02T17:02:59.591" v="4825" actId="1036"/>
          <ac:picMkLst>
            <pc:docMk/>
            <pc:sldMk cId="3134679705" sldId="390"/>
            <ac:picMk id="7" creationId="{DC28A1ED-90CA-43C6-BB04-4CDF06175B82}"/>
          </ac:picMkLst>
        </pc:picChg>
      </pc:sldChg>
      <pc:sldChg chg="delSp modSp mod addCm delCm modCm">
        <pc:chgData name="Mari Turos" userId="6b4f8cbd-48a1-49aa-bd28-389d9234375c" providerId="ADAL" clId="{378A480E-BFC1-4F57-817D-D9333DE3E512}" dt="2022-05-04T08:35:05.761" v="7951" actId="207"/>
        <pc:sldMkLst>
          <pc:docMk/>
          <pc:sldMk cId="2135505971" sldId="391"/>
        </pc:sldMkLst>
        <pc:spChg chg="mod">
          <ac:chgData name="Mari Turos" userId="6b4f8cbd-48a1-49aa-bd28-389d9234375c" providerId="ADAL" clId="{378A480E-BFC1-4F57-817D-D9333DE3E512}" dt="2022-05-03T10:37:40.500" v="6033" actId="20577"/>
          <ac:spMkLst>
            <pc:docMk/>
            <pc:sldMk cId="2135505971" sldId="391"/>
            <ac:spMk id="2" creationId="{1AADF679-D472-40AD-9D90-8641F2325A0E}"/>
          </ac:spMkLst>
        </pc:spChg>
        <pc:spChg chg="mod">
          <ac:chgData name="Mari Turos" userId="6b4f8cbd-48a1-49aa-bd28-389d9234375c" providerId="ADAL" clId="{378A480E-BFC1-4F57-817D-D9333DE3E512}" dt="2022-05-04T08:35:05.761" v="7951" actId="207"/>
          <ac:spMkLst>
            <pc:docMk/>
            <pc:sldMk cId="2135505971" sldId="391"/>
            <ac:spMk id="3" creationId="{79ED9C2E-588A-44D4-AA8C-B1F9A591B2BA}"/>
          </ac:spMkLst>
        </pc:spChg>
        <pc:spChg chg="del">
          <ac:chgData name="Mari Turos" userId="6b4f8cbd-48a1-49aa-bd28-389d9234375c" providerId="ADAL" clId="{378A480E-BFC1-4F57-817D-D9333DE3E512}" dt="2022-05-02T17:01:55.511" v="4797" actId="478"/>
          <ac:spMkLst>
            <pc:docMk/>
            <pc:sldMk cId="2135505971" sldId="391"/>
            <ac:spMk id="4" creationId="{5561A302-538E-4592-A9FB-5525B7C0E71E}"/>
          </ac:spMkLst>
        </pc:spChg>
      </pc:sldChg>
      <pc:sldChg chg="delSp modSp mod">
        <pc:chgData name="Mari Turos" userId="6b4f8cbd-48a1-49aa-bd28-389d9234375c" providerId="ADAL" clId="{378A480E-BFC1-4F57-817D-D9333DE3E512}" dt="2022-05-03T10:34:09.795" v="5897" actId="1038"/>
        <pc:sldMkLst>
          <pc:docMk/>
          <pc:sldMk cId="1457414991" sldId="395"/>
        </pc:sldMkLst>
        <pc:spChg chg="mod">
          <ac:chgData name="Mari Turos" userId="6b4f8cbd-48a1-49aa-bd28-389d9234375c" providerId="ADAL" clId="{378A480E-BFC1-4F57-817D-D9333DE3E512}" dt="2022-05-02T16:09:09.086" v="4016" actId="20577"/>
          <ac:spMkLst>
            <pc:docMk/>
            <pc:sldMk cId="1457414991" sldId="395"/>
            <ac:spMk id="2" creationId="{8A873E97-5950-431B-AA51-14B7C152D34D}"/>
          </ac:spMkLst>
        </pc:spChg>
        <pc:spChg chg="mod">
          <ac:chgData name="Mari Turos" userId="6b4f8cbd-48a1-49aa-bd28-389d9234375c" providerId="ADAL" clId="{378A480E-BFC1-4F57-817D-D9333DE3E512}" dt="2022-05-03T10:34:09.795" v="5897" actId="1038"/>
          <ac:spMkLst>
            <pc:docMk/>
            <pc:sldMk cId="1457414991" sldId="395"/>
            <ac:spMk id="3" creationId="{4C25C3C4-E883-42A2-B7A7-F7C06059C81A}"/>
          </ac:spMkLst>
        </pc:spChg>
        <pc:spChg chg="del">
          <ac:chgData name="Mari Turos" userId="6b4f8cbd-48a1-49aa-bd28-389d9234375c" providerId="ADAL" clId="{378A480E-BFC1-4F57-817D-D9333DE3E512}" dt="2022-05-02T16:09:15.997" v="4017" actId="478"/>
          <ac:spMkLst>
            <pc:docMk/>
            <pc:sldMk cId="1457414991" sldId="395"/>
            <ac:spMk id="4" creationId="{A30C866A-6879-4A1C-8039-67721D610886}"/>
          </ac:spMkLst>
        </pc:spChg>
        <pc:picChg chg="mod">
          <ac:chgData name="Mari Turos" userId="6b4f8cbd-48a1-49aa-bd28-389d9234375c" providerId="ADAL" clId="{378A480E-BFC1-4F57-817D-D9333DE3E512}" dt="2022-05-02T16:09:28.211" v="4031" actId="1038"/>
          <ac:picMkLst>
            <pc:docMk/>
            <pc:sldMk cId="1457414991" sldId="395"/>
            <ac:picMk id="8" creationId="{9E6BF461-0AE3-4E59-A6C4-63E4ABEAD9D0}"/>
          </ac:picMkLst>
        </pc:picChg>
        <pc:picChg chg="mod modCrop">
          <ac:chgData name="Mari Turos" userId="6b4f8cbd-48a1-49aa-bd28-389d9234375c" providerId="ADAL" clId="{378A480E-BFC1-4F57-817D-D9333DE3E512}" dt="2022-05-02T16:12:59.851" v="4044" actId="1035"/>
          <ac:picMkLst>
            <pc:docMk/>
            <pc:sldMk cId="1457414991" sldId="395"/>
            <ac:picMk id="9" creationId="{3B820370-7D5C-4C4C-B44C-E30E1986BA9A}"/>
          </ac:picMkLst>
        </pc:picChg>
      </pc:sldChg>
      <pc:sldChg chg="delSp modSp mod modNotesTx">
        <pc:chgData name="Mari Turos" userId="6b4f8cbd-48a1-49aa-bd28-389d9234375c" providerId="ADAL" clId="{378A480E-BFC1-4F57-817D-D9333DE3E512}" dt="2022-05-03T10:34:20.019" v="5911" actId="1038"/>
        <pc:sldMkLst>
          <pc:docMk/>
          <pc:sldMk cId="4020470265" sldId="397"/>
        </pc:sldMkLst>
        <pc:spChg chg="del">
          <ac:chgData name="Mari Turos" userId="6b4f8cbd-48a1-49aa-bd28-389d9234375c" providerId="ADAL" clId="{378A480E-BFC1-4F57-817D-D9333DE3E512}" dt="2022-05-02T16:46:05.445" v="4045" actId="478"/>
          <ac:spMkLst>
            <pc:docMk/>
            <pc:sldMk cId="4020470265" sldId="397"/>
            <ac:spMk id="4" creationId="{88C764E8-422F-487F-8FD6-999EBA0E7A12}"/>
          </ac:spMkLst>
        </pc:spChg>
        <pc:spChg chg="mod">
          <ac:chgData name="Mari Turos" userId="6b4f8cbd-48a1-49aa-bd28-389d9234375c" providerId="ADAL" clId="{378A480E-BFC1-4F57-817D-D9333DE3E512}" dt="2022-05-03T10:34:20.019" v="5911" actId="1038"/>
          <ac:spMkLst>
            <pc:docMk/>
            <pc:sldMk cId="4020470265" sldId="397"/>
            <ac:spMk id="11" creationId="{1692782D-B978-A0E4-BFE0-5D812111D451}"/>
          </ac:spMkLst>
        </pc:spChg>
      </pc:sldChg>
      <pc:sldChg chg="delSp modSp mod">
        <pc:chgData name="Mari Turos" userId="6b4f8cbd-48a1-49aa-bd28-389d9234375c" providerId="ADAL" clId="{378A480E-BFC1-4F57-817D-D9333DE3E512}" dt="2022-05-04T08:32:23.207" v="7926" actId="14100"/>
        <pc:sldMkLst>
          <pc:docMk/>
          <pc:sldMk cId="3603218879" sldId="398"/>
        </pc:sldMkLst>
        <pc:spChg chg="del">
          <ac:chgData name="Mari Turos" userId="6b4f8cbd-48a1-49aa-bd28-389d9234375c" providerId="ADAL" clId="{378A480E-BFC1-4F57-817D-D9333DE3E512}" dt="2022-05-02T16:47:25.365" v="4112" actId="478"/>
          <ac:spMkLst>
            <pc:docMk/>
            <pc:sldMk cId="3603218879" sldId="398"/>
            <ac:spMk id="4" creationId="{88C764E8-422F-487F-8FD6-999EBA0E7A12}"/>
          </ac:spMkLst>
        </pc:spChg>
        <pc:spChg chg="mod">
          <ac:chgData name="Mari Turos" userId="6b4f8cbd-48a1-49aa-bd28-389d9234375c" providerId="ADAL" clId="{378A480E-BFC1-4F57-817D-D9333DE3E512}" dt="2022-05-03T10:34:45.532" v="5927" actId="1038"/>
          <ac:spMkLst>
            <pc:docMk/>
            <pc:sldMk cId="3603218879" sldId="398"/>
            <ac:spMk id="5" creationId="{84DBB3CD-3C10-4244-A3FA-CB2B3E8AFDAA}"/>
          </ac:spMkLst>
        </pc:spChg>
        <pc:picChg chg="mod">
          <ac:chgData name="Mari Turos" userId="6b4f8cbd-48a1-49aa-bd28-389d9234375c" providerId="ADAL" clId="{378A480E-BFC1-4F57-817D-D9333DE3E512}" dt="2022-05-04T08:32:23.207" v="7926" actId="14100"/>
          <ac:picMkLst>
            <pc:docMk/>
            <pc:sldMk cId="3603218879" sldId="398"/>
            <ac:picMk id="3" creationId="{2A3A793E-AF6F-4AAB-8E2C-A87ED389AE97}"/>
          </ac:picMkLst>
        </pc:picChg>
      </pc:sldChg>
      <pc:sldChg chg="delSp modSp mod addCm delCm modCm modNotesTx">
        <pc:chgData name="Mari Turos" userId="6b4f8cbd-48a1-49aa-bd28-389d9234375c" providerId="ADAL" clId="{378A480E-BFC1-4F57-817D-D9333DE3E512}" dt="2022-05-03T10:32:09.858" v="5872" actId="20577"/>
        <pc:sldMkLst>
          <pc:docMk/>
          <pc:sldMk cId="2167809012" sldId="399"/>
        </pc:sldMkLst>
        <pc:spChg chg="mod">
          <ac:chgData name="Mari Turos" userId="6b4f8cbd-48a1-49aa-bd28-389d9234375c" providerId="ADAL" clId="{378A480E-BFC1-4F57-817D-D9333DE3E512}" dt="2022-05-03T10:32:09.858" v="5872" actId="20577"/>
          <ac:spMkLst>
            <pc:docMk/>
            <pc:sldMk cId="2167809012" sldId="399"/>
            <ac:spMk id="2" creationId="{ECE6592D-4C31-40FF-9190-29D459D8EEA4}"/>
          </ac:spMkLst>
        </pc:spChg>
        <pc:spChg chg="del">
          <ac:chgData name="Mari Turos" userId="6b4f8cbd-48a1-49aa-bd28-389d9234375c" providerId="ADAL" clId="{378A480E-BFC1-4F57-817D-D9333DE3E512}" dt="2022-05-02T16:02:10.845" v="3760" actId="478"/>
          <ac:spMkLst>
            <pc:docMk/>
            <pc:sldMk cId="2167809012" sldId="399"/>
            <ac:spMk id="4" creationId="{6E1845C8-CC99-4910-B2FF-A7CB13AAA3D9}"/>
          </ac:spMkLst>
        </pc:spChg>
        <pc:spChg chg="mod">
          <ac:chgData name="Mari Turos" userId="6b4f8cbd-48a1-49aa-bd28-389d9234375c" providerId="ADAL" clId="{378A480E-BFC1-4F57-817D-D9333DE3E512}" dt="2022-05-03T10:31:33.917" v="5846" actId="1036"/>
          <ac:spMkLst>
            <pc:docMk/>
            <pc:sldMk cId="2167809012" sldId="399"/>
            <ac:spMk id="7" creationId="{EE766005-9891-4F5F-97D8-F740F1446C71}"/>
          </ac:spMkLst>
        </pc:spChg>
      </pc:sldChg>
      <pc:sldChg chg="delSp modSp mod modNotesTx">
        <pc:chgData name="Mari Turos" userId="6b4f8cbd-48a1-49aa-bd28-389d9234375c" providerId="ADAL" clId="{378A480E-BFC1-4F57-817D-D9333DE3E512}" dt="2022-05-03T11:16:13.498" v="6906" actId="14100"/>
        <pc:sldMkLst>
          <pc:docMk/>
          <pc:sldMk cId="2485230669" sldId="402"/>
        </pc:sldMkLst>
        <pc:spChg chg="del">
          <ac:chgData name="Mari Turos" userId="6b4f8cbd-48a1-49aa-bd28-389d9234375c" providerId="ADAL" clId="{378A480E-BFC1-4F57-817D-D9333DE3E512}" dt="2022-05-02T11:44:03.773" v="539" actId="478"/>
          <ac:spMkLst>
            <pc:docMk/>
            <pc:sldMk cId="2485230669" sldId="402"/>
            <ac:spMk id="6" creationId="{3E0D0DEE-4C6F-40A0-A8FE-440DF550EB98}"/>
          </ac:spMkLst>
        </pc:spChg>
        <pc:spChg chg="del">
          <ac:chgData name="Mari Turos" userId="6b4f8cbd-48a1-49aa-bd28-389d9234375c" providerId="ADAL" clId="{378A480E-BFC1-4F57-817D-D9333DE3E512}" dt="2022-05-02T11:44:00.871" v="538" actId="478"/>
          <ac:spMkLst>
            <pc:docMk/>
            <pc:sldMk cId="2485230669" sldId="402"/>
            <ac:spMk id="7" creationId="{F74E3EC1-8C5A-4896-8214-71C72CE8056A}"/>
          </ac:spMkLst>
        </pc:spChg>
        <pc:spChg chg="mod">
          <ac:chgData name="Mari Turos" userId="6b4f8cbd-48a1-49aa-bd28-389d9234375c" providerId="ADAL" clId="{378A480E-BFC1-4F57-817D-D9333DE3E512}" dt="2022-05-02T11:40:08.788" v="374" actId="20577"/>
          <ac:spMkLst>
            <pc:docMk/>
            <pc:sldMk cId="2485230669" sldId="402"/>
            <ac:spMk id="8" creationId="{92FCA37B-7289-4CB0-A657-B1D0658155AD}"/>
          </ac:spMkLst>
        </pc:spChg>
        <pc:spChg chg="mod">
          <ac:chgData name="Mari Turos" userId="6b4f8cbd-48a1-49aa-bd28-389d9234375c" providerId="ADAL" clId="{378A480E-BFC1-4F57-817D-D9333DE3E512}" dt="2022-05-03T11:16:13.498" v="6906" actId="14100"/>
          <ac:spMkLst>
            <pc:docMk/>
            <pc:sldMk cId="2485230669" sldId="402"/>
            <ac:spMk id="9" creationId="{DA644C3E-8746-4E28-B087-C6A4E9500A57}"/>
          </ac:spMkLst>
        </pc:spChg>
      </pc:sldChg>
      <pc:sldChg chg="delSp modSp mod">
        <pc:chgData name="Mari Turos" userId="6b4f8cbd-48a1-49aa-bd28-389d9234375c" providerId="ADAL" clId="{378A480E-BFC1-4F57-817D-D9333DE3E512}" dt="2022-05-03T11:16:26.525" v="6907" actId="14100"/>
        <pc:sldMkLst>
          <pc:docMk/>
          <pc:sldMk cId="1762827306" sldId="403"/>
        </pc:sldMkLst>
        <pc:spChg chg="del">
          <ac:chgData name="Mari Turos" userId="6b4f8cbd-48a1-49aa-bd28-389d9234375c" providerId="ADAL" clId="{378A480E-BFC1-4F57-817D-D9333DE3E512}" dt="2022-05-02T11:43:56.199" v="537" actId="478"/>
          <ac:spMkLst>
            <pc:docMk/>
            <pc:sldMk cId="1762827306" sldId="403"/>
            <ac:spMk id="6" creationId="{3E0D0DEE-4C6F-40A0-A8FE-440DF550EB98}"/>
          </ac:spMkLst>
        </pc:spChg>
        <pc:spChg chg="del">
          <ac:chgData name="Mari Turos" userId="6b4f8cbd-48a1-49aa-bd28-389d9234375c" providerId="ADAL" clId="{378A480E-BFC1-4F57-817D-D9333DE3E512}" dt="2022-05-02T11:43:53.254" v="536" actId="478"/>
          <ac:spMkLst>
            <pc:docMk/>
            <pc:sldMk cId="1762827306" sldId="403"/>
            <ac:spMk id="7" creationId="{F74E3EC1-8C5A-4896-8214-71C72CE8056A}"/>
          </ac:spMkLst>
        </pc:spChg>
        <pc:spChg chg="mod">
          <ac:chgData name="Mari Turos" userId="6b4f8cbd-48a1-49aa-bd28-389d9234375c" providerId="ADAL" clId="{378A480E-BFC1-4F57-817D-D9333DE3E512}" dt="2022-05-02T11:43:34.796" v="533" actId="6549"/>
          <ac:spMkLst>
            <pc:docMk/>
            <pc:sldMk cId="1762827306" sldId="403"/>
            <ac:spMk id="8" creationId="{92FCA37B-7289-4CB0-A657-B1D0658155AD}"/>
          </ac:spMkLst>
        </pc:spChg>
        <pc:spChg chg="mod">
          <ac:chgData name="Mari Turos" userId="6b4f8cbd-48a1-49aa-bd28-389d9234375c" providerId="ADAL" clId="{378A480E-BFC1-4F57-817D-D9333DE3E512}" dt="2022-05-03T11:16:26.525" v="6907" actId="14100"/>
          <ac:spMkLst>
            <pc:docMk/>
            <pc:sldMk cId="1762827306" sldId="403"/>
            <ac:spMk id="9" creationId="{DA644C3E-8746-4E28-B087-C6A4E9500A57}"/>
          </ac:spMkLst>
        </pc:spChg>
      </pc:sldChg>
      <pc:sldChg chg="delSp modSp mod">
        <pc:chgData name="Mari Turos" userId="6b4f8cbd-48a1-49aa-bd28-389d9234375c" providerId="ADAL" clId="{378A480E-BFC1-4F57-817D-D9333DE3E512}" dt="2022-05-03T11:17:09.965" v="6948" actId="1036"/>
        <pc:sldMkLst>
          <pc:docMk/>
          <pc:sldMk cId="1236396816" sldId="404"/>
        </pc:sldMkLst>
        <pc:spChg chg="mod">
          <ac:chgData name="Mari Turos" userId="6b4f8cbd-48a1-49aa-bd28-389d9234375c" providerId="ADAL" clId="{378A480E-BFC1-4F57-817D-D9333DE3E512}" dt="2022-05-02T12:10:51.928" v="1410" actId="20577"/>
          <ac:spMkLst>
            <pc:docMk/>
            <pc:sldMk cId="1236396816" sldId="404"/>
            <ac:spMk id="2" creationId="{CE9F9216-3036-4E41-AD54-9B4934452CA9}"/>
          </ac:spMkLst>
        </pc:spChg>
        <pc:spChg chg="del">
          <ac:chgData name="Mari Turos" userId="6b4f8cbd-48a1-49aa-bd28-389d9234375c" providerId="ADAL" clId="{378A480E-BFC1-4F57-817D-D9333DE3E512}" dt="2022-05-02T12:11:12.773" v="1411" actId="478"/>
          <ac:spMkLst>
            <pc:docMk/>
            <pc:sldMk cId="1236396816" sldId="404"/>
            <ac:spMk id="4" creationId="{5C988D11-8198-443A-BBA8-2291C6FB5A33}"/>
          </ac:spMkLst>
        </pc:spChg>
        <pc:spChg chg="mod">
          <ac:chgData name="Mari Turos" userId="6b4f8cbd-48a1-49aa-bd28-389d9234375c" providerId="ADAL" clId="{378A480E-BFC1-4F57-817D-D9333DE3E512}" dt="2022-05-03T11:16:58.533" v="6922" actId="14100"/>
          <ac:spMkLst>
            <pc:docMk/>
            <pc:sldMk cId="1236396816" sldId="404"/>
            <ac:spMk id="11" creationId="{AF064BE7-586A-4721-8DEB-6B34F047CBC4}"/>
          </ac:spMkLst>
        </pc:spChg>
        <pc:picChg chg="mod">
          <ac:chgData name="Mari Turos" userId="6b4f8cbd-48a1-49aa-bd28-389d9234375c" providerId="ADAL" clId="{378A480E-BFC1-4F57-817D-D9333DE3E512}" dt="2022-05-03T11:17:09.965" v="6948" actId="1036"/>
          <ac:picMkLst>
            <pc:docMk/>
            <pc:sldMk cId="1236396816" sldId="404"/>
            <ac:picMk id="6" creationId="{F46C5877-D7C8-49C6-8E3A-1AD11261B3ED}"/>
          </ac:picMkLst>
        </pc:picChg>
      </pc:sldChg>
      <pc:sldChg chg="del">
        <pc:chgData name="Mari Turos" userId="6b4f8cbd-48a1-49aa-bd28-389d9234375c" providerId="ADAL" clId="{378A480E-BFC1-4F57-817D-D9333DE3E512}" dt="2022-05-02T11:46:16.431" v="558" actId="2696"/>
        <pc:sldMkLst>
          <pc:docMk/>
          <pc:sldMk cId="819372971" sldId="405"/>
        </pc:sldMkLst>
      </pc:sldChg>
      <pc:sldChg chg="modSp del mod ord">
        <pc:chgData name="Mari Turos" userId="6b4f8cbd-48a1-49aa-bd28-389d9234375c" providerId="ADAL" clId="{378A480E-BFC1-4F57-817D-D9333DE3E512}" dt="2022-05-02T11:33:37.057" v="181" actId="2696"/>
        <pc:sldMkLst>
          <pc:docMk/>
          <pc:sldMk cId="3417924500" sldId="406"/>
        </pc:sldMkLst>
        <pc:spChg chg="mod">
          <ac:chgData name="Mari Turos" userId="6b4f8cbd-48a1-49aa-bd28-389d9234375c" providerId="ADAL" clId="{378A480E-BFC1-4F57-817D-D9333DE3E512}" dt="2022-05-02T11:30:36.425" v="137" actId="20577"/>
          <ac:spMkLst>
            <pc:docMk/>
            <pc:sldMk cId="3417924500" sldId="406"/>
            <ac:spMk id="2" creationId="{B90C9DFE-B99D-41D2-96A0-783F6051926C}"/>
          </ac:spMkLst>
        </pc:spChg>
      </pc:sldChg>
      <pc:sldChg chg="del">
        <pc:chgData name="Mari Turos" userId="6b4f8cbd-48a1-49aa-bd28-389d9234375c" providerId="ADAL" clId="{378A480E-BFC1-4F57-817D-D9333DE3E512}" dt="2022-05-02T12:14:31.516" v="1554" actId="2696"/>
        <pc:sldMkLst>
          <pc:docMk/>
          <pc:sldMk cId="1819630072" sldId="407"/>
        </pc:sldMkLst>
      </pc:sldChg>
      <pc:sldChg chg="del">
        <pc:chgData name="Mari Turos" userId="6b4f8cbd-48a1-49aa-bd28-389d9234375c" providerId="ADAL" clId="{378A480E-BFC1-4F57-817D-D9333DE3E512}" dt="2022-05-02T14:53:15.537" v="2771" actId="2696"/>
        <pc:sldMkLst>
          <pc:docMk/>
          <pc:sldMk cId="197052680" sldId="408"/>
        </pc:sldMkLst>
      </pc:sldChg>
      <pc:sldChg chg="delSp modSp mod">
        <pc:chgData name="Mari Turos" userId="6b4f8cbd-48a1-49aa-bd28-389d9234375c" providerId="ADAL" clId="{378A480E-BFC1-4F57-817D-D9333DE3E512}" dt="2022-05-03T11:21:43.909" v="7021" actId="14100"/>
        <pc:sldMkLst>
          <pc:docMk/>
          <pc:sldMk cId="4176172267" sldId="410"/>
        </pc:sldMkLst>
        <pc:spChg chg="mod">
          <ac:chgData name="Mari Turos" userId="6b4f8cbd-48a1-49aa-bd28-389d9234375c" providerId="ADAL" clId="{378A480E-BFC1-4F57-817D-D9333DE3E512}" dt="2022-05-02T14:36:40.551" v="2232" actId="20577"/>
          <ac:spMkLst>
            <pc:docMk/>
            <pc:sldMk cId="4176172267" sldId="410"/>
            <ac:spMk id="2" creationId="{9F511512-083B-4B15-BDC2-92B58B92D72D}"/>
          </ac:spMkLst>
        </pc:spChg>
        <pc:spChg chg="del">
          <ac:chgData name="Mari Turos" userId="6b4f8cbd-48a1-49aa-bd28-389d9234375c" providerId="ADAL" clId="{378A480E-BFC1-4F57-817D-D9333DE3E512}" dt="2022-05-02T14:36:18.851" v="2227" actId="478"/>
          <ac:spMkLst>
            <pc:docMk/>
            <pc:sldMk cId="4176172267" sldId="410"/>
            <ac:spMk id="6" creationId="{1B9E211E-066D-4D9F-A34E-80B2C86D007D}"/>
          </ac:spMkLst>
        </pc:spChg>
        <pc:spChg chg="mod">
          <ac:chgData name="Mari Turos" userId="6b4f8cbd-48a1-49aa-bd28-389d9234375c" providerId="ADAL" clId="{378A480E-BFC1-4F57-817D-D9333DE3E512}" dt="2022-05-03T11:21:43.909" v="7021" actId="14100"/>
          <ac:spMkLst>
            <pc:docMk/>
            <pc:sldMk cId="4176172267" sldId="410"/>
            <ac:spMk id="20" creationId="{7DC1989C-9793-4B0F-8B3C-387025F6DD3B}"/>
          </ac:spMkLst>
        </pc:spChg>
        <pc:picChg chg="mod">
          <ac:chgData name="Mari Turos" userId="6b4f8cbd-48a1-49aa-bd28-389d9234375c" providerId="ADAL" clId="{378A480E-BFC1-4F57-817D-D9333DE3E512}" dt="2022-05-02T14:36:12.993" v="2226" actId="1038"/>
          <ac:picMkLst>
            <pc:docMk/>
            <pc:sldMk cId="4176172267" sldId="410"/>
            <ac:picMk id="8" creationId="{01C7312F-FF10-439C-8810-D742B38843FE}"/>
          </ac:picMkLst>
        </pc:picChg>
      </pc:sldChg>
      <pc:sldChg chg="delSp modSp mod modNotesTx">
        <pc:chgData name="Mari Turos" userId="6b4f8cbd-48a1-49aa-bd28-389d9234375c" providerId="ADAL" clId="{378A480E-BFC1-4F57-817D-D9333DE3E512}" dt="2022-05-02T15:08:29.464" v="3135" actId="20577"/>
        <pc:sldMkLst>
          <pc:docMk/>
          <pc:sldMk cId="2396788396" sldId="411"/>
        </pc:sldMkLst>
        <pc:spChg chg="del">
          <ac:chgData name="Mari Turos" userId="6b4f8cbd-48a1-49aa-bd28-389d9234375c" providerId="ADAL" clId="{378A480E-BFC1-4F57-817D-D9333DE3E512}" dt="2022-05-02T14:52:38.522" v="2750" actId="478"/>
          <ac:spMkLst>
            <pc:docMk/>
            <pc:sldMk cId="2396788396" sldId="411"/>
            <ac:spMk id="6" creationId="{1B9E211E-066D-4D9F-A34E-80B2C86D007D}"/>
          </ac:spMkLst>
        </pc:spChg>
        <pc:spChg chg="mod">
          <ac:chgData name="Mari Turos" userId="6b4f8cbd-48a1-49aa-bd28-389d9234375c" providerId="ADAL" clId="{378A480E-BFC1-4F57-817D-D9333DE3E512}" dt="2022-05-02T15:08:29.464" v="3135" actId="20577"/>
          <ac:spMkLst>
            <pc:docMk/>
            <pc:sldMk cId="2396788396" sldId="411"/>
            <ac:spMk id="20" creationId="{7DC1989C-9793-4B0F-8B3C-387025F6DD3B}"/>
          </ac:spMkLst>
        </pc:spChg>
        <pc:picChg chg="mod">
          <ac:chgData name="Mari Turos" userId="6b4f8cbd-48a1-49aa-bd28-389d9234375c" providerId="ADAL" clId="{378A480E-BFC1-4F57-817D-D9333DE3E512}" dt="2022-05-02T14:51:07.061" v="2744" actId="1037"/>
          <ac:picMkLst>
            <pc:docMk/>
            <pc:sldMk cId="2396788396" sldId="411"/>
            <ac:picMk id="8" creationId="{01C7312F-FF10-439C-8810-D742B38843FE}"/>
          </ac:picMkLst>
        </pc:picChg>
      </pc:sldChg>
      <pc:sldChg chg="delSp modSp mod">
        <pc:chgData name="Mari Turos" userId="6b4f8cbd-48a1-49aa-bd28-389d9234375c" providerId="ADAL" clId="{378A480E-BFC1-4F57-817D-D9333DE3E512}" dt="2022-05-03T11:21:34.129" v="7020" actId="255"/>
        <pc:sldMkLst>
          <pc:docMk/>
          <pc:sldMk cId="2618897641" sldId="412"/>
        </pc:sldMkLst>
        <pc:spChg chg="mod">
          <ac:chgData name="Mari Turos" userId="6b4f8cbd-48a1-49aa-bd28-389d9234375c" providerId="ADAL" clId="{378A480E-BFC1-4F57-817D-D9333DE3E512}" dt="2022-05-02T12:31:21.026" v="2111" actId="20577"/>
          <ac:spMkLst>
            <pc:docMk/>
            <pc:sldMk cId="2618897641" sldId="412"/>
            <ac:spMk id="2" creationId="{AD7DB3F7-D09B-40E2-BC06-AB5C11E52F97}"/>
          </ac:spMkLst>
        </pc:spChg>
        <pc:spChg chg="mod">
          <ac:chgData name="Mari Turos" userId="6b4f8cbd-48a1-49aa-bd28-389d9234375c" providerId="ADAL" clId="{378A480E-BFC1-4F57-817D-D9333DE3E512}" dt="2022-05-03T11:21:34.129" v="7020" actId="255"/>
          <ac:spMkLst>
            <pc:docMk/>
            <pc:sldMk cId="2618897641" sldId="412"/>
            <ac:spMk id="3" creationId="{9AD276B4-DB67-4061-82C7-1955DF86EBEE}"/>
          </ac:spMkLst>
        </pc:spChg>
        <pc:spChg chg="del mod">
          <ac:chgData name="Mari Turos" userId="6b4f8cbd-48a1-49aa-bd28-389d9234375c" providerId="ADAL" clId="{378A480E-BFC1-4F57-817D-D9333DE3E512}" dt="2022-05-02T14:36:23.616" v="2229" actId="478"/>
          <ac:spMkLst>
            <pc:docMk/>
            <pc:sldMk cId="2618897641" sldId="412"/>
            <ac:spMk id="4" creationId="{265A0E22-96DB-4A9C-95CB-2EEDBAE0C169}"/>
          </ac:spMkLst>
        </pc:spChg>
        <pc:spChg chg="del">
          <ac:chgData name="Mari Turos" userId="6b4f8cbd-48a1-49aa-bd28-389d9234375c" providerId="ADAL" clId="{378A480E-BFC1-4F57-817D-D9333DE3E512}" dt="2022-05-03T10:24:52.423" v="5766" actId="478"/>
          <ac:spMkLst>
            <pc:docMk/>
            <pc:sldMk cId="2618897641" sldId="412"/>
            <ac:spMk id="6" creationId="{CF8FDAB1-9706-4B28-E338-B8174A31477B}"/>
          </ac:spMkLst>
        </pc:spChg>
      </pc:sldChg>
      <pc:sldChg chg="delSp modSp mod addCm">
        <pc:chgData name="Mari Turos" userId="6b4f8cbd-48a1-49aa-bd28-389d9234375c" providerId="ADAL" clId="{378A480E-BFC1-4F57-817D-D9333DE3E512}" dt="2022-05-04T08:27:53.365" v="7840" actId="1589"/>
        <pc:sldMkLst>
          <pc:docMk/>
          <pc:sldMk cId="115748772" sldId="413"/>
        </pc:sldMkLst>
        <pc:spChg chg="mod">
          <ac:chgData name="Mari Turos" userId="6b4f8cbd-48a1-49aa-bd28-389d9234375c" providerId="ADAL" clId="{378A480E-BFC1-4F57-817D-D9333DE3E512}" dt="2022-05-02T12:26:41.853" v="1963" actId="6549"/>
          <ac:spMkLst>
            <pc:docMk/>
            <pc:sldMk cId="115748772" sldId="413"/>
            <ac:spMk id="2" creationId="{9F511512-083B-4B15-BDC2-92B58B92D72D}"/>
          </ac:spMkLst>
        </pc:spChg>
        <pc:spChg chg="del">
          <ac:chgData name="Mari Turos" userId="6b4f8cbd-48a1-49aa-bd28-389d9234375c" providerId="ADAL" clId="{378A480E-BFC1-4F57-817D-D9333DE3E512}" dt="2022-05-02T12:26:55.649" v="1964" actId="478"/>
          <ac:spMkLst>
            <pc:docMk/>
            <pc:sldMk cId="115748772" sldId="413"/>
            <ac:spMk id="6" creationId="{1B9E211E-066D-4D9F-A34E-80B2C86D007D}"/>
          </ac:spMkLst>
        </pc:spChg>
        <pc:spChg chg="mod">
          <ac:chgData name="Mari Turos" userId="6b4f8cbd-48a1-49aa-bd28-389d9234375c" providerId="ADAL" clId="{378A480E-BFC1-4F57-817D-D9333DE3E512}" dt="2022-05-03T11:20:27.592" v="7014" actId="14100"/>
          <ac:spMkLst>
            <pc:docMk/>
            <pc:sldMk cId="115748772" sldId="413"/>
            <ac:spMk id="20" creationId="{7DC1989C-9793-4B0F-8B3C-387025F6DD3B}"/>
          </ac:spMkLst>
        </pc:spChg>
        <pc:picChg chg="mod">
          <ac:chgData name="Mari Turos" userId="6b4f8cbd-48a1-49aa-bd28-389d9234375c" providerId="ADAL" clId="{378A480E-BFC1-4F57-817D-D9333DE3E512}" dt="2022-05-02T12:26:22.266" v="1942" actId="1038"/>
          <ac:picMkLst>
            <pc:docMk/>
            <pc:sldMk cId="115748772" sldId="413"/>
            <ac:picMk id="8" creationId="{01C7312F-FF10-439C-8810-D742B38843FE}"/>
          </ac:picMkLst>
        </pc:picChg>
      </pc:sldChg>
      <pc:sldChg chg="addSp delSp modSp mod">
        <pc:chgData name="Mari Turos" userId="6b4f8cbd-48a1-49aa-bd28-389d9234375c" providerId="ADAL" clId="{378A480E-BFC1-4F57-817D-D9333DE3E512}" dt="2022-05-04T08:39:49.680" v="8046" actId="1036"/>
        <pc:sldMkLst>
          <pc:docMk/>
          <pc:sldMk cId="1546297550" sldId="414"/>
        </pc:sldMkLst>
        <pc:spChg chg="add del mod">
          <ac:chgData name="Mari Turos" userId="6b4f8cbd-48a1-49aa-bd28-389d9234375c" providerId="ADAL" clId="{378A480E-BFC1-4F57-817D-D9333DE3E512}" dt="2022-05-04T08:39:42.573" v="8021" actId="478"/>
          <ac:spMkLst>
            <pc:docMk/>
            <pc:sldMk cId="1546297550" sldId="414"/>
            <ac:spMk id="3" creationId="{C5D08E75-B589-4EFC-8F33-0436D483ADD3}"/>
          </ac:spMkLst>
        </pc:spChg>
        <pc:spChg chg="del">
          <ac:chgData name="Mari Turos" userId="6b4f8cbd-48a1-49aa-bd28-389d9234375c" providerId="ADAL" clId="{378A480E-BFC1-4F57-817D-D9333DE3E512}" dt="2022-05-02T17:08:53.762" v="4913" actId="478"/>
          <ac:spMkLst>
            <pc:docMk/>
            <pc:sldMk cId="1546297550" sldId="414"/>
            <ac:spMk id="5" creationId="{A50D7329-A87F-49E4-BBCA-6042EA7BB549}"/>
          </ac:spMkLst>
        </pc:spChg>
        <pc:spChg chg="mod">
          <ac:chgData name="Mari Turos" userId="6b4f8cbd-48a1-49aa-bd28-389d9234375c" providerId="ADAL" clId="{378A480E-BFC1-4F57-817D-D9333DE3E512}" dt="2022-05-03T10:52:16.736" v="6224" actId="27636"/>
          <ac:spMkLst>
            <pc:docMk/>
            <pc:sldMk cId="1546297550" sldId="414"/>
            <ac:spMk id="7" creationId="{B1DDE934-ED22-48EC-A13F-340130EA5C2A}"/>
          </ac:spMkLst>
        </pc:spChg>
        <pc:spChg chg="mod">
          <ac:chgData name="Mari Turos" userId="6b4f8cbd-48a1-49aa-bd28-389d9234375c" providerId="ADAL" clId="{378A480E-BFC1-4F57-817D-D9333DE3E512}" dt="2022-05-03T10:55:49.421" v="6251" actId="20577"/>
          <ac:spMkLst>
            <pc:docMk/>
            <pc:sldMk cId="1546297550" sldId="414"/>
            <ac:spMk id="8" creationId="{539096D9-747E-41A5-89C1-10406D8B8C23}"/>
          </ac:spMkLst>
        </pc:spChg>
        <pc:picChg chg="add mod">
          <ac:chgData name="Mari Turos" userId="6b4f8cbd-48a1-49aa-bd28-389d9234375c" providerId="ADAL" clId="{378A480E-BFC1-4F57-817D-D9333DE3E512}" dt="2022-05-04T08:39:49.680" v="8046" actId="1036"/>
          <ac:picMkLst>
            <pc:docMk/>
            <pc:sldMk cId="1546297550" sldId="414"/>
            <ac:picMk id="6" creationId="{38D03041-BC77-4997-8A40-2BA91C92963C}"/>
          </ac:picMkLst>
        </pc:picChg>
        <pc:picChg chg="del mod">
          <ac:chgData name="Mari Turos" userId="6b4f8cbd-48a1-49aa-bd28-389d9234375c" providerId="ADAL" clId="{378A480E-BFC1-4F57-817D-D9333DE3E512}" dt="2022-05-04T08:39:37.270" v="8020" actId="478"/>
          <ac:picMkLst>
            <pc:docMk/>
            <pc:sldMk cId="1546297550" sldId="414"/>
            <ac:picMk id="10" creationId="{20D6F7F6-5D3C-4988-A571-EDEA46D9D7A4}"/>
          </ac:picMkLst>
        </pc:picChg>
      </pc:sldChg>
      <pc:sldChg chg="delSp modSp mod">
        <pc:chgData name="Mari Turos" userId="6b4f8cbd-48a1-49aa-bd28-389d9234375c" providerId="ADAL" clId="{378A480E-BFC1-4F57-817D-D9333DE3E512}" dt="2022-05-04T08:39:28.861" v="8018" actId="1035"/>
        <pc:sldMkLst>
          <pc:docMk/>
          <pc:sldMk cId="4147694616" sldId="415"/>
        </pc:sldMkLst>
        <pc:spChg chg="del">
          <ac:chgData name="Mari Turos" userId="6b4f8cbd-48a1-49aa-bd28-389d9234375c" providerId="ADAL" clId="{378A480E-BFC1-4F57-817D-D9333DE3E512}" dt="2022-05-02T17:10:32.740" v="4942" actId="478"/>
          <ac:spMkLst>
            <pc:docMk/>
            <pc:sldMk cId="4147694616" sldId="415"/>
            <ac:spMk id="5" creationId="{A50D7329-A87F-49E4-BBCA-6042EA7BB549}"/>
          </ac:spMkLst>
        </pc:spChg>
        <pc:spChg chg="mod">
          <ac:chgData name="Mari Turos" userId="6b4f8cbd-48a1-49aa-bd28-389d9234375c" providerId="ADAL" clId="{378A480E-BFC1-4F57-817D-D9333DE3E512}" dt="2022-05-03T10:56:07.326" v="6267" actId="20577"/>
          <ac:spMkLst>
            <pc:docMk/>
            <pc:sldMk cId="4147694616" sldId="415"/>
            <ac:spMk id="7" creationId="{B1DDE934-ED22-48EC-A13F-340130EA5C2A}"/>
          </ac:spMkLst>
        </pc:spChg>
        <pc:spChg chg="mod">
          <ac:chgData name="Mari Turos" userId="6b4f8cbd-48a1-49aa-bd28-389d9234375c" providerId="ADAL" clId="{378A480E-BFC1-4F57-817D-D9333DE3E512}" dt="2022-05-03T10:56:01.918" v="6266" actId="1037"/>
          <ac:spMkLst>
            <pc:docMk/>
            <pc:sldMk cId="4147694616" sldId="415"/>
            <ac:spMk id="8" creationId="{539096D9-747E-41A5-89C1-10406D8B8C23}"/>
          </ac:spMkLst>
        </pc:spChg>
        <pc:picChg chg="mod modCrop">
          <ac:chgData name="Mari Turos" userId="6b4f8cbd-48a1-49aa-bd28-389d9234375c" providerId="ADAL" clId="{378A480E-BFC1-4F57-817D-D9333DE3E512}" dt="2022-05-04T08:39:28.861" v="8018" actId="1035"/>
          <ac:picMkLst>
            <pc:docMk/>
            <pc:sldMk cId="4147694616" sldId="415"/>
            <ac:picMk id="10" creationId="{20D6F7F6-5D3C-4988-A571-EDEA46D9D7A4}"/>
          </ac:picMkLst>
        </pc:picChg>
      </pc:sldChg>
      <pc:sldChg chg="delSp modSp mod">
        <pc:chgData name="Mari Turos" userId="6b4f8cbd-48a1-49aa-bd28-389d9234375c" providerId="ADAL" clId="{378A480E-BFC1-4F57-817D-D9333DE3E512}" dt="2022-05-03T11:20:56.744" v="7017" actId="20577"/>
        <pc:sldMkLst>
          <pc:docMk/>
          <pc:sldMk cId="2764094629" sldId="416"/>
        </pc:sldMkLst>
        <pc:spChg chg="mod">
          <ac:chgData name="Mari Turos" userId="6b4f8cbd-48a1-49aa-bd28-389d9234375c" providerId="ADAL" clId="{378A480E-BFC1-4F57-817D-D9333DE3E512}" dt="2022-05-02T12:28:43.116" v="2058" actId="27636"/>
          <ac:spMkLst>
            <pc:docMk/>
            <pc:sldMk cId="2764094629" sldId="416"/>
            <ac:spMk id="2" creationId="{AD7DB3F7-D09B-40E2-BC06-AB5C11E52F97}"/>
          </ac:spMkLst>
        </pc:spChg>
        <pc:spChg chg="mod">
          <ac:chgData name="Mari Turos" userId="6b4f8cbd-48a1-49aa-bd28-389d9234375c" providerId="ADAL" clId="{378A480E-BFC1-4F57-817D-D9333DE3E512}" dt="2022-05-03T11:20:56.744" v="7017" actId="20577"/>
          <ac:spMkLst>
            <pc:docMk/>
            <pc:sldMk cId="2764094629" sldId="416"/>
            <ac:spMk id="3" creationId="{9AD276B4-DB67-4061-82C7-1955DF86EBEE}"/>
          </ac:spMkLst>
        </pc:spChg>
        <pc:spChg chg="del">
          <ac:chgData name="Mari Turos" userId="6b4f8cbd-48a1-49aa-bd28-389d9234375c" providerId="ADAL" clId="{378A480E-BFC1-4F57-817D-D9333DE3E512}" dt="2022-05-02T12:30:48.993" v="2084" actId="478"/>
          <ac:spMkLst>
            <pc:docMk/>
            <pc:sldMk cId="2764094629" sldId="416"/>
            <ac:spMk id="4" creationId="{265A0E22-96DB-4A9C-95CB-2EEDBAE0C169}"/>
          </ac:spMkLst>
        </pc:spChg>
        <pc:spChg chg="del">
          <ac:chgData name="Mari Turos" userId="6b4f8cbd-48a1-49aa-bd28-389d9234375c" providerId="ADAL" clId="{378A480E-BFC1-4F57-817D-D9333DE3E512}" dt="2022-05-02T12:30:45.681" v="2083" actId="478"/>
          <ac:spMkLst>
            <pc:docMk/>
            <pc:sldMk cId="2764094629" sldId="416"/>
            <ac:spMk id="5" creationId="{17F6F9DF-0857-43A2-B0FB-01F3167F73D4}"/>
          </ac:spMkLst>
        </pc:spChg>
      </pc:sldChg>
      <pc:sldChg chg="delSp modSp new mod">
        <pc:chgData name="Mari Turos" userId="6b4f8cbd-48a1-49aa-bd28-389d9234375c" providerId="ADAL" clId="{378A480E-BFC1-4F57-817D-D9333DE3E512}" dt="2022-05-02T11:33:24.989" v="180" actId="20577"/>
        <pc:sldMkLst>
          <pc:docMk/>
          <pc:sldMk cId="3973898161" sldId="417"/>
        </pc:sldMkLst>
        <pc:spChg chg="mod">
          <ac:chgData name="Mari Turos" userId="6b4f8cbd-48a1-49aa-bd28-389d9234375c" providerId="ADAL" clId="{378A480E-BFC1-4F57-817D-D9333DE3E512}" dt="2022-05-02T11:33:24.989" v="180" actId="20577"/>
          <ac:spMkLst>
            <pc:docMk/>
            <pc:sldMk cId="3973898161" sldId="417"/>
            <ac:spMk id="2" creationId="{AADC6A7A-CE1C-4D63-942D-3A530032DD4B}"/>
          </ac:spMkLst>
        </pc:spChg>
        <pc:spChg chg="del">
          <ac:chgData name="Mari Turos" userId="6b4f8cbd-48a1-49aa-bd28-389d9234375c" providerId="ADAL" clId="{378A480E-BFC1-4F57-817D-D9333DE3E512}" dt="2022-05-02T11:32:31.402" v="147" actId="478"/>
          <ac:spMkLst>
            <pc:docMk/>
            <pc:sldMk cId="3973898161" sldId="417"/>
            <ac:spMk id="3" creationId="{FFFCB46D-0E3B-4963-856A-96B9959BA239}"/>
          </ac:spMkLst>
        </pc:spChg>
      </pc:sldChg>
      <pc:sldChg chg="modSp add mod ord modNotesTx">
        <pc:chgData name="Mari Turos" userId="6b4f8cbd-48a1-49aa-bd28-389d9234375c" providerId="ADAL" clId="{378A480E-BFC1-4F57-817D-D9333DE3E512}" dt="2022-05-02T11:36:36.107" v="305" actId="20577"/>
        <pc:sldMkLst>
          <pc:docMk/>
          <pc:sldMk cId="215384682" sldId="418"/>
        </pc:sldMkLst>
        <pc:spChg chg="mod">
          <ac:chgData name="Mari Turos" userId="6b4f8cbd-48a1-49aa-bd28-389d9234375c" providerId="ADAL" clId="{378A480E-BFC1-4F57-817D-D9333DE3E512}" dt="2022-05-02T11:36:02.678" v="296" actId="20577"/>
          <ac:spMkLst>
            <pc:docMk/>
            <pc:sldMk cId="215384682" sldId="418"/>
            <ac:spMk id="2" creationId="{AADC6A7A-CE1C-4D63-942D-3A530032DD4B}"/>
          </ac:spMkLst>
        </pc:spChg>
      </pc:sldChg>
      <pc:sldChg chg="new del">
        <pc:chgData name="Mari Turos" userId="6b4f8cbd-48a1-49aa-bd28-389d9234375c" providerId="ADAL" clId="{378A480E-BFC1-4F57-817D-D9333DE3E512}" dt="2022-05-02T11:31:29.619" v="140" actId="680"/>
        <pc:sldMkLst>
          <pc:docMk/>
          <pc:sldMk cId="872724182" sldId="418"/>
        </pc:sldMkLst>
      </pc:sldChg>
      <pc:sldChg chg="new del">
        <pc:chgData name="Mari Turos" userId="6b4f8cbd-48a1-49aa-bd28-389d9234375c" providerId="ADAL" clId="{378A480E-BFC1-4F57-817D-D9333DE3E512}" dt="2022-05-02T11:31:51.463" v="142" actId="680"/>
        <pc:sldMkLst>
          <pc:docMk/>
          <pc:sldMk cId="2819229924" sldId="418"/>
        </pc:sldMkLst>
      </pc:sldChg>
      <pc:sldChg chg="modSp add mod ord">
        <pc:chgData name="Mari Turos" userId="6b4f8cbd-48a1-49aa-bd28-389d9234375c" providerId="ADAL" clId="{378A480E-BFC1-4F57-817D-D9333DE3E512}" dt="2022-05-03T11:16:33.590" v="6920" actId="1038"/>
        <pc:sldMkLst>
          <pc:docMk/>
          <pc:sldMk cId="3829095021" sldId="419"/>
        </pc:sldMkLst>
        <pc:spChg chg="mod">
          <ac:chgData name="Mari Turos" userId="6b4f8cbd-48a1-49aa-bd28-389d9234375c" providerId="ADAL" clId="{378A480E-BFC1-4F57-817D-D9333DE3E512}" dt="2022-05-03T11:16:33.590" v="6920" actId="1038"/>
          <ac:spMkLst>
            <pc:docMk/>
            <pc:sldMk cId="3829095021" sldId="419"/>
            <ac:spMk id="2" creationId="{AADC6A7A-CE1C-4D63-942D-3A530032DD4B}"/>
          </ac:spMkLst>
        </pc:spChg>
      </pc:sldChg>
      <pc:sldChg chg="modSp add mod ord">
        <pc:chgData name="Mari Turos" userId="6b4f8cbd-48a1-49aa-bd28-389d9234375c" providerId="ADAL" clId="{378A480E-BFC1-4F57-817D-D9333DE3E512}" dt="2022-05-03T11:17:55.832" v="6972" actId="1038"/>
        <pc:sldMkLst>
          <pc:docMk/>
          <pc:sldMk cId="4208828243" sldId="420"/>
        </pc:sldMkLst>
        <pc:spChg chg="mod">
          <ac:chgData name="Mari Turos" userId="6b4f8cbd-48a1-49aa-bd28-389d9234375c" providerId="ADAL" clId="{378A480E-BFC1-4F57-817D-D9333DE3E512}" dt="2022-05-03T11:17:55.832" v="6972" actId="1038"/>
          <ac:spMkLst>
            <pc:docMk/>
            <pc:sldMk cId="4208828243" sldId="420"/>
            <ac:spMk id="2" creationId="{AADC6A7A-CE1C-4D63-942D-3A530032DD4B}"/>
          </ac:spMkLst>
        </pc:spChg>
      </pc:sldChg>
      <pc:sldChg chg="modSp add mod ord">
        <pc:chgData name="Mari Turos" userId="6b4f8cbd-48a1-49aa-bd28-389d9234375c" providerId="ADAL" clId="{378A480E-BFC1-4F57-817D-D9333DE3E512}" dt="2022-05-02T14:37:29.435" v="2265" actId="1038"/>
        <pc:sldMkLst>
          <pc:docMk/>
          <pc:sldMk cId="3033289403" sldId="421"/>
        </pc:sldMkLst>
        <pc:spChg chg="mod">
          <ac:chgData name="Mari Turos" userId="6b4f8cbd-48a1-49aa-bd28-389d9234375c" providerId="ADAL" clId="{378A480E-BFC1-4F57-817D-D9333DE3E512}" dt="2022-05-02T14:37:29.435" v="2265" actId="1038"/>
          <ac:spMkLst>
            <pc:docMk/>
            <pc:sldMk cId="3033289403" sldId="421"/>
            <ac:spMk id="2" creationId="{AADC6A7A-CE1C-4D63-942D-3A530032DD4B}"/>
          </ac:spMkLst>
        </pc:spChg>
      </pc:sldChg>
      <pc:sldChg chg="modSp add mod ord">
        <pc:chgData name="Mari Turos" userId="6b4f8cbd-48a1-49aa-bd28-389d9234375c" providerId="ADAL" clId="{378A480E-BFC1-4F57-817D-D9333DE3E512}" dt="2022-05-02T14:53:09.009" v="2770" actId="20577"/>
        <pc:sldMkLst>
          <pc:docMk/>
          <pc:sldMk cId="2954892885" sldId="422"/>
        </pc:sldMkLst>
        <pc:spChg chg="mod">
          <ac:chgData name="Mari Turos" userId="6b4f8cbd-48a1-49aa-bd28-389d9234375c" providerId="ADAL" clId="{378A480E-BFC1-4F57-817D-D9333DE3E512}" dt="2022-05-02T14:53:09.009" v="2770" actId="20577"/>
          <ac:spMkLst>
            <pc:docMk/>
            <pc:sldMk cId="2954892885" sldId="422"/>
            <ac:spMk id="2" creationId="{AADC6A7A-CE1C-4D63-942D-3A530032DD4B}"/>
          </ac:spMkLst>
        </pc:spChg>
      </pc:sldChg>
      <pc:sldChg chg="modSp add mod ord">
        <pc:chgData name="Mari Turos" userId="6b4f8cbd-48a1-49aa-bd28-389d9234375c" providerId="ADAL" clId="{378A480E-BFC1-4F57-817D-D9333DE3E512}" dt="2022-05-02T15:56:15.231" v="3551" actId="20577"/>
        <pc:sldMkLst>
          <pc:docMk/>
          <pc:sldMk cId="349243350" sldId="423"/>
        </pc:sldMkLst>
        <pc:spChg chg="mod">
          <ac:chgData name="Mari Turos" userId="6b4f8cbd-48a1-49aa-bd28-389d9234375c" providerId="ADAL" clId="{378A480E-BFC1-4F57-817D-D9333DE3E512}" dt="2022-05-02T15:56:15.231" v="3551" actId="20577"/>
          <ac:spMkLst>
            <pc:docMk/>
            <pc:sldMk cId="349243350" sldId="423"/>
            <ac:spMk id="2" creationId="{AADC6A7A-CE1C-4D63-942D-3A530032DD4B}"/>
          </ac:spMkLst>
        </pc:spChg>
      </pc:sldChg>
      <pc:sldChg chg="modSp add mod ord">
        <pc:chgData name="Mari Turos" userId="6b4f8cbd-48a1-49aa-bd28-389d9234375c" providerId="ADAL" clId="{378A480E-BFC1-4F57-817D-D9333DE3E512}" dt="2022-05-02T17:12:10.692" v="4993" actId="1038"/>
        <pc:sldMkLst>
          <pc:docMk/>
          <pc:sldMk cId="2237486775" sldId="424"/>
        </pc:sldMkLst>
        <pc:spChg chg="mod">
          <ac:chgData name="Mari Turos" userId="6b4f8cbd-48a1-49aa-bd28-389d9234375c" providerId="ADAL" clId="{378A480E-BFC1-4F57-817D-D9333DE3E512}" dt="2022-05-02T17:12:10.692" v="4993" actId="1038"/>
          <ac:spMkLst>
            <pc:docMk/>
            <pc:sldMk cId="2237486775" sldId="424"/>
            <ac:spMk id="2" creationId="{AADC6A7A-CE1C-4D63-942D-3A530032DD4B}"/>
          </ac:spMkLst>
        </pc:spChg>
      </pc:sldChg>
      <pc:sldChg chg="modSp mod ord">
        <pc:chgData name="Mari Turos" userId="6b4f8cbd-48a1-49aa-bd28-389d9234375c" providerId="ADAL" clId="{378A480E-BFC1-4F57-817D-D9333DE3E512}" dt="2022-05-03T11:20:17.834" v="7013" actId="14100"/>
        <pc:sldMkLst>
          <pc:docMk/>
          <pc:sldMk cId="3726048231" sldId="425"/>
        </pc:sldMkLst>
        <pc:spChg chg="mod">
          <ac:chgData name="Mari Turos" userId="6b4f8cbd-48a1-49aa-bd28-389d9234375c" providerId="ADAL" clId="{378A480E-BFC1-4F57-817D-D9333DE3E512}" dt="2022-05-03T11:20:17.834" v="7013" actId="14100"/>
          <ac:spMkLst>
            <pc:docMk/>
            <pc:sldMk cId="3726048231" sldId="425"/>
            <ac:spMk id="20" creationId="{7DC1989C-9793-4B0F-8B3C-387025F6DD3B}"/>
          </ac:spMkLst>
        </pc:spChg>
        <pc:picChg chg="mod">
          <ac:chgData name="Mari Turos" userId="6b4f8cbd-48a1-49aa-bd28-389d9234375c" providerId="ADAL" clId="{378A480E-BFC1-4F57-817D-D9333DE3E512}" dt="2022-05-03T10:22:24.270" v="5744" actId="1036"/>
          <ac:picMkLst>
            <pc:docMk/>
            <pc:sldMk cId="3726048231" sldId="425"/>
            <ac:picMk id="8" creationId="{01C7312F-FF10-439C-8810-D742B38843FE}"/>
          </ac:picMkLst>
        </pc:picChg>
      </pc:sldChg>
      <pc:sldChg chg="modSp mod ord delCm">
        <pc:chgData name="Mari Turos" userId="6b4f8cbd-48a1-49aa-bd28-389d9234375c" providerId="ADAL" clId="{378A480E-BFC1-4F57-817D-D9333DE3E512}" dt="2022-05-04T08:26:47.450" v="7839" actId="1592"/>
        <pc:sldMkLst>
          <pc:docMk/>
          <pc:sldMk cId="3214616564" sldId="426"/>
        </pc:sldMkLst>
        <pc:spChg chg="mod">
          <ac:chgData name="Mari Turos" userId="6b4f8cbd-48a1-49aa-bd28-389d9234375c" providerId="ADAL" clId="{378A480E-BFC1-4F57-817D-D9333DE3E512}" dt="2022-05-03T10:23:49.222" v="5748" actId="20577"/>
          <ac:spMkLst>
            <pc:docMk/>
            <pc:sldMk cId="3214616564" sldId="426"/>
            <ac:spMk id="2" creationId="{9F511512-083B-4B15-BDC2-92B58B92D72D}"/>
          </ac:spMkLst>
        </pc:spChg>
        <pc:spChg chg="mod">
          <ac:chgData name="Mari Turos" userId="6b4f8cbd-48a1-49aa-bd28-389d9234375c" providerId="ADAL" clId="{378A480E-BFC1-4F57-817D-D9333DE3E512}" dt="2022-05-03T11:19:28.749" v="6994" actId="948"/>
          <ac:spMkLst>
            <pc:docMk/>
            <pc:sldMk cId="3214616564" sldId="426"/>
            <ac:spMk id="20" creationId="{7DC1989C-9793-4B0F-8B3C-387025F6DD3B}"/>
          </ac:spMkLst>
        </pc:spChg>
        <pc:picChg chg="mod">
          <ac:chgData name="Mari Turos" userId="6b4f8cbd-48a1-49aa-bd28-389d9234375c" providerId="ADAL" clId="{378A480E-BFC1-4F57-817D-D9333DE3E512}" dt="2022-05-03T10:24:13.646" v="5765" actId="1036"/>
          <ac:picMkLst>
            <pc:docMk/>
            <pc:sldMk cId="3214616564" sldId="426"/>
            <ac:picMk id="8" creationId="{01C7312F-FF10-439C-8810-D742B38843FE}"/>
          </ac:picMkLst>
        </pc:picChg>
      </pc:sldChg>
      <pc:sldChg chg="modSp mod">
        <pc:chgData name="Mari Turos" userId="6b4f8cbd-48a1-49aa-bd28-389d9234375c" providerId="ADAL" clId="{378A480E-BFC1-4F57-817D-D9333DE3E512}" dt="2022-05-04T08:33:29.667" v="7929" actId="1582"/>
        <pc:sldMkLst>
          <pc:docMk/>
          <pc:sldMk cId="208586461" sldId="435"/>
        </pc:sldMkLst>
        <pc:picChg chg="mod">
          <ac:chgData name="Mari Turos" userId="6b4f8cbd-48a1-49aa-bd28-389d9234375c" providerId="ADAL" clId="{378A480E-BFC1-4F57-817D-D9333DE3E512}" dt="2022-05-04T08:33:29.667" v="7929" actId="1582"/>
          <ac:picMkLst>
            <pc:docMk/>
            <pc:sldMk cId="208586461" sldId="435"/>
            <ac:picMk id="5" creationId="{3932B394-654D-4120-8859-257BF22C22EC}"/>
          </ac:picMkLst>
        </pc:picChg>
        <pc:picChg chg="mod">
          <ac:chgData name="Mari Turos" userId="6b4f8cbd-48a1-49aa-bd28-389d9234375c" providerId="ADAL" clId="{378A480E-BFC1-4F57-817D-D9333DE3E512}" dt="2022-05-04T08:33:29.667" v="7929" actId="1582"/>
          <ac:picMkLst>
            <pc:docMk/>
            <pc:sldMk cId="208586461" sldId="435"/>
            <ac:picMk id="7" creationId="{DC28A1ED-90CA-43C6-BB04-4CDF06175B82}"/>
          </ac:picMkLst>
        </pc:picChg>
      </pc:sldChg>
      <pc:sldChg chg="delSp mod">
        <pc:chgData name="Mari Turos" userId="6b4f8cbd-48a1-49aa-bd28-389d9234375c" providerId="ADAL" clId="{378A480E-BFC1-4F57-817D-D9333DE3E512}" dt="2022-05-18T14:18:06.785" v="8063" actId="478"/>
        <pc:sldMkLst>
          <pc:docMk/>
          <pc:sldMk cId="2946390592" sldId="498"/>
        </pc:sldMkLst>
        <pc:spChg chg="del">
          <ac:chgData name="Mari Turos" userId="6b4f8cbd-48a1-49aa-bd28-389d9234375c" providerId="ADAL" clId="{378A480E-BFC1-4F57-817D-D9333DE3E512}" dt="2022-05-18T14:18:06.785" v="8063" actId="478"/>
          <ac:spMkLst>
            <pc:docMk/>
            <pc:sldMk cId="2946390592" sldId="498"/>
            <ac:spMk id="4" creationId="{30A15417-FD6D-48AF-9406-E4CFC91F5018}"/>
          </ac:spMkLst>
        </pc:spChg>
      </pc:sldChg>
      <pc:sldChg chg="delSp mod">
        <pc:chgData name="Mari Turos" userId="6b4f8cbd-48a1-49aa-bd28-389d9234375c" providerId="ADAL" clId="{378A480E-BFC1-4F57-817D-D9333DE3E512}" dt="2022-05-18T14:18:14.196" v="8064" actId="478"/>
        <pc:sldMkLst>
          <pc:docMk/>
          <pc:sldMk cId="1585687525" sldId="499"/>
        </pc:sldMkLst>
        <pc:spChg chg="del">
          <ac:chgData name="Mari Turos" userId="6b4f8cbd-48a1-49aa-bd28-389d9234375c" providerId="ADAL" clId="{378A480E-BFC1-4F57-817D-D9333DE3E512}" dt="2022-05-18T14:18:14.196" v="8064" actId="478"/>
          <ac:spMkLst>
            <pc:docMk/>
            <pc:sldMk cId="1585687525" sldId="499"/>
            <ac:spMk id="14" creationId="{AF6CE06E-17DC-8656-1A0A-83E18D313CFE}"/>
          </ac:spMkLst>
        </pc:spChg>
      </pc:sldChg>
      <pc:sldChg chg="modSp mod">
        <pc:chgData name="Mari Turos" userId="6b4f8cbd-48a1-49aa-bd28-389d9234375c" providerId="ADAL" clId="{378A480E-BFC1-4F57-817D-D9333DE3E512}" dt="2022-05-20T13:03:54.034" v="9814" actId="20577"/>
        <pc:sldMkLst>
          <pc:docMk/>
          <pc:sldMk cId="2633582473" sldId="508"/>
        </pc:sldMkLst>
        <pc:spChg chg="mod">
          <ac:chgData name="Mari Turos" userId="6b4f8cbd-48a1-49aa-bd28-389d9234375c" providerId="ADAL" clId="{378A480E-BFC1-4F57-817D-D9333DE3E512}" dt="2022-05-20T13:03:54.034" v="9814" actId="20577"/>
          <ac:spMkLst>
            <pc:docMk/>
            <pc:sldMk cId="2633582473" sldId="508"/>
            <ac:spMk id="8" creationId="{4B9EE8B9-5DC7-4FE3-98DE-23BD8BD8AD11}"/>
          </ac:spMkLst>
        </pc:spChg>
      </pc:sldChg>
      <pc:sldChg chg="modSp mod">
        <pc:chgData name="Mari Turos" userId="6b4f8cbd-48a1-49aa-bd28-389d9234375c" providerId="ADAL" clId="{378A480E-BFC1-4F57-817D-D9333DE3E512}" dt="2022-05-20T13:04:12.154" v="9815" actId="20577"/>
        <pc:sldMkLst>
          <pc:docMk/>
          <pc:sldMk cId="1800093775" sldId="512"/>
        </pc:sldMkLst>
        <pc:spChg chg="mod">
          <ac:chgData name="Mari Turos" userId="6b4f8cbd-48a1-49aa-bd28-389d9234375c" providerId="ADAL" clId="{378A480E-BFC1-4F57-817D-D9333DE3E512}" dt="2022-05-20T13:04:12.154" v="9815" actId="20577"/>
          <ac:spMkLst>
            <pc:docMk/>
            <pc:sldMk cId="1800093775" sldId="512"/>
            <ac:spMk id="3" creationId="{9AD276B4-DB67-4061-82C7-1955DF86EBEE}"/>
          </ac:spMkLst>
        </pc:spChg>
      </pc:sldChg>
      <pc:sldChg chg="addSp modSp mod delCm modCm">
        <pc:chgData name="Mari Turos" userId="6b4f8cbd-48a1-49aa-bd28-389d9234375c" providerId="ADAL" clId="{378A480E-BFC1-4F57-817D-D9333DE3E512}" dt="2022-05-18T15:41:19.133" v="9805" actId="1038"/>
        <pc:sldMkLst>
          <pc:docMk/>
          <pc:sldMk cId="1781709062" sldId="517"/>
        </pc:sldMkLst>
        <pc:picChg chg="mod">
          <ac:chgData name="Mari Turos" userId="6b4f8cbd-48a1-49aa-bd28-389d9234375c" providerId="ADAL" clId="{378A480E-BFC1-4F57-817D-D9333DE3E512}" dt="2022-05-18T15:41:19.133" v="9805" actId="1038"/>
          <ac:picMkLst>
            <pc:docMk/>
            <pc:sldMk cId="1781709062" sldId="517"/>
            <ac:picMk id="3" creationId="{76B8EF77-A957-1B37-7402-78D09A745EF7}"/>
          </ac:picMkLst>
        </pc:picChg>
        <pc:picChg chg="add mod">
          <ac:chgData name="Mari Turos" userId="6b4f8cbd-48a1-49aa-bd28-389d9234375c" providerId="ADAL" clId="{378A480E-BFC1-4F57-817D-D9333DE3E512}" dt="2022-05-18T15:41:02.472" v="9778" actId="571"/>
          <ac:picMkLst>
            <pc:docMk/>
            <pc:sldMk cId="1781709062" sldId="517"/>
            <ac:picMk id="7" creationId="{2AEDE563-C302-430C-95C8-84A6E8D3B84B}"/>
          </ac:picMkLst>
        </pc:picChg>
        <pc:picChg chg="mod">
          <ac:chgData name="Mari Turos" userId="6b4f8cbd-48a1-49aa-bd28-389d9234375c" providerId="ADAL" clId="{378A480E-BFC1-4F57-817D-D9333DE3E512}" dt="2022-05-18T15:41:19.133" v="9805" actId="1038"/>
          <ac:picMkLst>
            <pc:docMk/>
            <pc:sldMk cId="1781709062" sldId="517"/>
            <ac:picMk id="8" creationId="{0C286A2C-5A19-4C5B-BF40-5655A1512DB2}"/>
          </ac:picMkLst>
        </pc:picChg>
        <pc:picChg chg="add mod">
          <ac:chgData name="Mari Turos" userId="6b4f8cbd-48a1-49aa-bd28-389d9234375c" providerId="ADAL" clId="{378A480E-BFC1-4F57-817D-D9333DE3E512}" dt="2022-05-18T15:41:02.472" v="9778" actId="571"/>
          <ac:picMkLst>
            <pc:docMk/>
            <pc:sldMk cId="1781709062" sldId="517"/>
            <ac:picMk id="9" creationId="{31CA924A-9CA6-4AE1-B839-671E83CA4DE4}"/>
          </ac:picMkLst>
        </pc:picChg>
        <pc:picChg chg="add mod">
          <ac:chgData name="Mari Turos" userId="6b4f8cbd-48a1-49aa-bd28-389d9234375c" providerId="ADAL" clId="{378A480E-BFC1-4F57-817D-D9333DE3E512}" dt="2022-05-18T15:41:02.472" v="9778" actId="571"/>
          <ac:picMkLst>
            <pc:docMk/>
            <pc:sldMk cId="1781709062" sldId="517"/>
            <ac:picMk id="10" creationId="{4C975900-FC5B-4631-810B-9E3790E34E24}"/>
          </ac:picMkLst>
        </pc:picChg>
        <pc:picChg chg="add mod">
          <ac:chgData name="Mari Turos" userId="6b4f8cbd-48a1-49aa-bd28-389d9234375c" providerId="ADAL" clId="{378A480E-BFC1-4F57-817D-D9333DE3E512}" dt="2022-05-18T15:41:02.472" v="9778" actId="571"/>
          <ac:picMkLst>
            <pc:docMk/>
            <pc:sldMk cId="1781709062" sldId="517"/>
            <ac:picMk id="11" creationId="{9C8BC3CD-654F-42DA-AEF1-E7A294A3BDD8}"/>
          </ac:picMkLst>
        </pc:picChg>
        <pc:picChg chg="mod">
          <ac:chgData name="Mari Turos" userId="6b4f8cbd-48a1-49aa-bd28-389d9234375c" providerId="ADAL" clId="{378A480E-BFC1-4F57-817D-D9333DE3E512}" dt="2022-05-18T15:41:19.133" v="9805" actId="1038"/>
          <ac:picMkLst>
            <pc:docMk/>
            <pc:sldMk cId="1781709062" sldId="517"/>
            <ac:picMk id="19" creationId="{B9BBEB02-2A0A-4B90-B2E2-C961D84DE336}"/>
          </ac:picMkLst>
        </pc:picChg>
        <pc:picChg chg="mod">
          <ac:chgData name="Mari Turos" userId="6b4f8cbd-48a1-49aa-bd28-389d9234375c" providerId="ADAL" clId="{378A480E-BFC1-4F57-817D-D9333DE3E512}" dt="2022-05-18T15:41:19.133" v="9805" actId="1038"/>
          <ac:picMkLst>
            <pc:docMk/>
            <pc:sldMk cId="1781709062" sldId="517"/>
            <ac:picMk id="21" creationId="{E7FABD13-8AB2-4E75-8842-80C1526D7ADB}"/>
          </ac:picMkLst>
        </pc:picChg>
      </pc:sldChg>
      <pc:sldChg chg="del">
        <pc:chgData name="Mari Turos" userId="6b4f8cbd-48a1-49aa-bd28-389d9234375c" providerId="ADAL" clId="{378A480E-BFC1-4F57-817D-D9333DE3E512}" dt="2022-05-18T14:20:21.122" v="8070" actId="2696"/>
        <pc:sldMkLst>
          <pc:docMk/>
          <pc:sldMk cId="1439113946" sldId="518"/>
        </pc:sldMkLst>
      </pc:sldChg>
      <pc:sldChg chg="modSp mod">
        <pc:chgData name="Mari Turos" userId="6b4f8cbd-48a1-49aa-bd28-389d9234375c" providerId="ADAL" clId="{378A480E-BFC1-4F57-817D-D9333DE3E512}" dt="2022-05-18T14:23:49.479" v="8137" actId="5793"/>
        <pc:sldMkLst>
          <pc:docMk/>
          <pc:sldMk cId="3875631316" sldId="519"/>
        </pc:sldMkLst>
        <pc:spChg chg="mod">
          <ac:chgData name="Mari Turos" userId="6b4f8cbd-48a1-49aa-bd28-389d9234375c" providerId="ADAL" clId="{378A480E-BFC1-4F57-817D-D9333DE3E512}" dt="2022-05-18T14:20:58.184" v="8119" actId="1038"/>
          <ac:spMkLst>
            <pc:docMk/>
            <pc:sldMk cId="3875631316" sldId="519"/>
            <ac:spMk id="6" creationId="{63BC9818-B37E-471A-BD11-22961D2F6AC1}"/>
          </ac:spMkLst>
        </pc:spChg>
        <pc:spChg chg="mod">
          <ac:chgData name="Mari Turos" userId="6b4f8cbd-48a1-49aa-bd28-389d9234375c" providerId="ADAL" clId="{378A480E-BFC1-4F57-817D-D9333DE3E512}" dt="2022-05-18T14:23:49.479" v="8137" actId="5793"/>
          <ac:spMkLst>
            <pc:docMk/>
            <pc:sldMk cId="3875631316" sldId="519"/>
            <ac:spMk id="15" creationId="{BB924E4D-7271-45BF-8185-09E605E0B430}"/>
          </ac:spMkLst>
        </pc:spChg>
      </pc:sldChg>
      <pc:sldChg chg="delSp modSp mod delCm">
        <pc:chgData name="Mari Turos" userId="6b4f8cbd-48a1-49aa-bd28-389d9234375c" providerId="ADAL" clId="{378A480E-BFC1-4F57-817D-D9333DE3E512}" dt="2022-05-18T14:26:09.492" v="8177" actId="5793"/>
        <pc:sldMkLst>
          <pc:docMk/>
          <pc:sldMk cId="3661383235" sldId="520"/>
        </pc:sldMkLst>
        <pc:spChg chg="mod">
          <ac:chgData name="Mari Turos" userId="6b4f8cbd-48a1-49aa-bd28-389d9234375c" providerId="ADAL" clId="{378A480E-BFC1-4F57-817D-D9333DE3E512}" dt="2022-05-18T14:26:09.492" v="8177" actId="5793"/>
          <ac:spMkLst>
            <pc:docMk/>
            <pc:sldMk cId="3661383235" sldId="520"/>
            <ac:spMk id="20" creationId="{7DC1989C-9793-4B0F-8B3C-387025F6DD3B}"/>
          </ac:spMkLst>
        </pc:spChg>
        <pc:spChg chg="del">
          <ac:chgData name="Mari Turos" userId="6b4f8cbd-48a1-49aa-bd28-389d9234375c" providerId="ADAL" clId="{378A480E-BFC1-4F57-817D-D9333DE3E512}" dt="2022-05-18T14:21:43.705" v="8121" actId="478"/>
          <ac:spMkLst>
            <pc:docMk/>
            <pc:sldMk cId="3661383235" sldId="520"/>
            <ac:spMk id="25" creationId="{74EAA419-0DC3-8097-2501-AE9D2328877A}"/>
          </ac:spMkLst>
        </pc:spChg>
        <pc:spChg chg="del">
          <ac:chgData name="Mari Turos" userId="6b4f8cbd-48a1-49aa-bd28-389d9234375c" providerId="ADAL" clId="{378A480E-BFC1-4F57-817D-D9333DE3E512}" dt="2022-05-18T14:21:40.592" v="8120" actId="478"/>
          <ac:spMkLst>
            <pc:docMk/>
            <pc:sldMk cId="3661383235" sldId="520"/>
            <ac:spMk id="27" creationId="{CA847A63-293F-1594-02C3-147A5F0F3921}"/>
          </ac:spMkLst>
        </pc:spChg>
        <pc:picChg chg="mod">
          <ac:chgData name="Mari Turos" userId="6b4f8cbd-48a1-49aa-bd28-389d9234375c" providerId="ADAL" clId="{378A480E-BFC1-4F57-817D-D9333DE3E512}" dt="2022-05-18T14:24:56.796" v="8158" actId="14100"/>
          <ac:picMkLst>
            <pc:docMk/>
            <pc:sldMk cId="3661383235" sldId="520"/>
            <ac:picMk id="10" creationId="{72576965-42B4-477F-A462-D111E4EF2609}"/>
          </ac:picMkLst>
        </pc:picChg>
      </pc:sldChg>
      <pc:sldChg chg="addSp modSp mod modCm modNotesTx">
        <pc:chgData name="Mari Turos" userId="6b4f8cbd-48a1-49aa-bd28-389d9234375c" providerId="ADAL" clId="{378A480E-BFC1-4F57-817D-D9333DE3E512}" dt="2022-05-20T13:12:07.180" v="10109" actId="207"/>
        <pc:sldMkLst>
          <pc:docMk/>
          <pc:sldMk cId="3651639699" sldId="522"/>
        </pc:sldMkLst>
        <pc:spChg chg="add mod">
          <ac:chgData name="Mari Turos" userId="6b4f8cbd-48a1-49aa-bd28-389d9234375c" providerId="ADAL" clId="{378A480E-BFC1-4F57-817D-D9333DE3E512}" dt="2022-05-20T13:12:07.180" v="10109" actId="207"/>
          <ac:spMkLst>
            <pc:docMk/>
            <pc:sldMk cId="3651639699" sldId="522"/>
            <ac:spMk id="3" creationId="{49A1B944-D67E-48F2-B41F-A474E143B6F6}"/>
          </ac:spMkLst>
        </pc:spChg>
        <pc:spChg chg="mod">
          <ac:chgData name="Mari Turos" userId="6b4f8cbd-48a1-49aa-bd28-389d9234375c" providerId="ADAL" clId="{378A480E-BFC1-4F57-817D-D9333DE3E512}" dt="2022-05-18T14:26:42.859" v="8195" actId="1036"/>
          <ac:spMkLst>
            <pc:docMk/>
            <pc:sldMk cId="3651639699" sldId="522"/>
            <ac:spMk id="9" creationId="{19B803EA-E053-4F3D-BB13-46D476F3B8FB}"/>
          </ac:spMkLst>
        </pc:spChg>
      </pc:sldChg>
      <pc:sldChg chg="addSp delSp modSp mod delCm">
        <pc:chgData name="Mari Turos" userId="6b4f8cbd-48a1-49aa-bd28-389d9234375c" providerId="ADAL" clId="{378A480E-BFC1-4F57-817D-D9333DE3E512}" dt="2022-05-20T13:12:53.162" v="10123" actId="20577"/>
        <pc:sldMkLst>
          <pc:docMk/>
          <pc:sldMk cId="3862545439" sldId="525"/>
        </pc:sldMkLst>
        <pc:spChg chg="mod">
          <ac:chgData name="Mari Turos" userId="6b4f8cbd-48a1-49aa-bd28-389d9234375c" providerId="ADAL" clId="{378A480E-BFC1-4F57-817D-D9333DE3E512}" dt="2022-05-18T14:50:10.438" v="8373" actId="20577"/>
          <ac:spMkLst>
            <pc:docMk/>
            <pc:sldMk cId="3862545439" sldId="525"/>
            <ac:spMk id="2" creationId="{ECE6592D-4C31-40FF-9190-29D459D8EEA4}"/>
          </ac:spMkLst>
        </pc:spChg>
        <pc:spChg chg="add mod">
          <ac:chgData name="Mari Turos" userId="6b4f8cbd-48a1-49aa-bd28-389d9234375c" providerId="ADAL" clId="{378A480E-BFC1-4F57-817D-D9333DE3E512}" dt="2022-05-20T13:12:53.162" v="10123" actId="20577"/>
          <ac:spMkLst>
            <pc:docMk/>
            <pc:sldMk cId="3862545439" sldId="525"/>
            <ac:spMk id="4" creationId="{F9065C41-9B60-45C5-9EB4-C26737886389}"/>
          </ac:spMkLst>
        </pc:spChg>
        <pc:spChg chg="del mod">
          <ac:chgData name="Mari Turos" userId="6b4f8cbd-48a1-49aa-bd28-389d9234375c" providerId="ADAL" clId="{378A480E-BFC1-4F57-817D-D9333DE3E512}" dt="2022-05-18T14:50:35.761" v="8380" actId="478"/>
          <ac:spMkLst>
            <pc:docMk/>
            <pc:sldMk cId="3862545439" sldId="525"/>
            <ac:spMk id="7" creationId="{EE766005-9891-4F5F-97D8-F740F1446C71}"/>
          </ac:spMkLst>
        </pc:spChg>
      </pc:sldChg>
      <pc:sldChg chg="modSp mod">
        <pc:chgData name="Mari Turos" userId="6b4f8cbd-48a1-49aa-bd28-389d9234375c" providerId="ADAL" clId="{378A480E-BFC1-4F57-817D-D9333DE3E512}" dt="2022-05-18T15:41:05.788" v="9779" actId="20577"/>
        <pc:sldMkLst>
          <pc:docMk/>
          <pc:sldMk cId="2156291390" sldId="526"/>
        </pc:sldMkLst>
        <pc:spChg chg="mod">
          <ac:chgData name="Mari Turos" userId="6b4f8cbd-48a1-49aa-bd28-389d9234375c" providerId="ADAL" clId="{378A480E-BFC1-4F57-817D-D9333DE3E512}" dt="2022-05-18T15:41:05.788" v="9779" actId="20577"/>
          <ac:spMkLst>
            <pc:docMk/>
            <pc:sldMk cId="2156291390" sldId="526"/>
            <ac:spMk id="10" creationId="{096928A8-45A1-4737-A753-F4339AF13990}"/>
          </ac:spMkLst>
        </pc:spChg>
        <pc:picChg chg="mod">
          <ac:chgData name="Mari Turos" userId="6b4f8cbd-48a1-49aa-bd28-389d9234375c" providerId="ADAL" clId="{378A480E-BFC1-4F57-817D-D9333DE3E512}" dt="2022-05-18T15:39:23.894" v="9715" actId="1038"/>
          <ac:picMkLst>
            <pc:docMk/>
            <pc:sldMk cId="2156291390" sldId="526"/>
            <ac:picMk id="7" creationId="{9F53D752-B580-4DA0-9CBB-7F3691A439E7}"/>
          </ac:picMkLst>
        </pc:picChg>
      </pc:sldChg>
      <pc:sldChg chg="modSp mod">
        <pc:chgData name="Mari Turos" userId="6b4f8cbd-48a1-49aa-bd28-389d9234375c" providerId="ADAL" clId="{378A480E-BFC1-4F57-817D-D9333DE3E512}" dt="2022-05-20T13:13:20.614" v="10124" actId="255"/>
        <pc:sldMkLst>
          <pc:docMk/>
          <pc:sldMk cId="1332995755" sldId="527"/>
        </pc:sldMkLst>
        <pc:spChg chg="mod">
          <ac:chgData name="Mari Turos" userId="6b4f8cbd-48a1-49aa-bd28-389d9234375c" providerId="ADAL" clId="{378A480E-BFC1-4F57-817D-D9333DE3E512}" dt="2022-05-20T13:13:20.614" v="10124" actId="255"/>
          <ac:spMkLst>
            <pc:docMk/>
            <pc:sldMk cId="1332995755" sldId="527"/>
            <ac:spMk id="3" creationId="{4C25C3C4-E883-42A2-B7A7-F7C06059C81A}"/>
          </ac:spMkLst>
        </pc:spChg>
        <pc:picChg chg="mod">
          <ac:chgData name="Mari Turos" userId="6b4f8cbd-48a1-49aa-bd28-389d9234375c" providerId="ADAL" clId="{378A480E-BFC1-4F57-817D-D9333DE3E512}" dt="2022-05-18T14:53:44.652" v="8462" actId="1036"/>
          <ac:picMkLst>
            <pc:docMk/>
            <pc:sldMk cId="1332995755" sldId="527"/>
            <ac:picMk id="8" creationId="{9E6BF461-0AE3-4E59-A6C4-63E4ABEAD9D0}"/>
          </ac:picMkLst>
        </pc:picChg>
      </pc:sldChg>
      <pc:sldChg chg="modSp mod">
        <pc:chgData name="Mari Turos" userId="6b4f8cbd-48a1-49aa-bd28-389d9234375c" providerId="ADAL" clId="{378A480E-BFC1-4F57-817D-D9333DE3E512}" dt="2022-05-18T14:55:20.651" v="8535" actId="255"/>
        <pc:sldMkLst>
          <pc:docMk/>
          <pc:sldMk cId="2369796038" sldId="529"/>
        </pc:sldMkLst>
        <pc:spChg chg="mod">
          <ac:chgData name="Mari Turos" userId="6b4f8cbd-48a1-49aa-bd28-389d9234375c" providerId="ADAL" clId="{378A480E-BFC1-4F57-817D-D9333DE3E512}" dt="2022-05-18T14:55:20.651" v="8535" actId="255"/>
          <ac:spMkLst>
            <pc:docMk/>
            <pc:sldMk cId="2369796038" sldId="529"/>
            <ac:spMk id="11" creationId="{1692782D-B978-A0E4-BFE0-5D812111D451}"/>
          </ac:spMkLst>
        </pc:spChg>
      </pc:sldChg>
      <pc:sldChg chg="modSp mod">
        <pc:chgData name="Mari Turos" userId="6b4f8cbd-48a1-49aa-bd28-389d9234375c" providerId="ADAL" clId="{378A480E-BFC1-4F57-817D-D9333DE3E512}" dt="2022-05-18T14:55:35.274" v="8536" actId="255"/>
        <pc:sldMkLst>
          <pc:docMk/>
          <pc:sldMk cId="1835883098" sldId="530"/>
        </pc:sldMkLst>
        <pc:spChg chg="mod">
          <ac:chgData name="Mari Turos" userId="6b4f8cbd-48a1-49aa-bd28-389d9234375c" providerId="ADAL" clId="{378A480E-BFC1-4F57-817D-D9333DE3E512}" dt="2022-05-18T14:55:35.274" v="8536" actId="255"/>
          <ac:spMkLst>
            <pc:docMk/>
            <pc:sldMk cId="1835883098" sldId="530"/>
            <ac:spMk id="5" creationId="{84DBB3CD-3C10-4244-A3FA-CB2B3E8AFDAA}"/>
          </ac:spMkLst>
        </pc:spChg>
      </pc:sldChg>
      <pc:sldChg chg="modSp mod">
        <pc:chgData name="Mari Turos" userId="6b4f8cbd-48a1-49aa-bd28-389d9234375c" providerId="ADAL" clId="{378A480E-BFC1-4F57-817D-D9333DE3E512}" dt="2022-05-18T15:00:30.658" v="8570" actId="20577"/>
        <pc:sldMkLst>
          <pc:docMk/>
          <pc:sldMk cId="1609468021" sldId="531"/>
        </pc:sldMkLst>
        <pc:spChg chg="mod">
          <ac:chgData name="Mari Turos" userId="6b4f8cbd-48a1-49aa-bd28-389d9234375c" providerId="ADAL" clId="{378A480E-BFC1-4F57-817D-D9333DE3E512}" dt="2022-05-18T15:00:30.658" v="8570" actId="20577"/>
          <ac:spMkLst>
            <pc:docMk/>
            <pc:sldMk cId="1609468021" sldId="531"/>
            <ac:spMk id="26" creationId="{8CDA9314-E688-42CB-A055-772A35CD7BB7}"/>
          </ac:spMkLst>
        </pc:spChg>
        <pc:picChg chg="mod">
          <ac:chgData name="Mari Turos" userId="6b4f8cbd-48a1-49aa-bd28-389d9234375c" providerId="ADAL" clId="{378A480E-BFC1-4F57-817D-D9333DE3E512}" dt="2022-05-18T14:56:14.881" v="8569" actId="1038"/>
          <ac:picMkLst>
            <pc:docMk/>
            <pc:sldMk cId="1609468021" sldId="531"/>
            <ac:picMk id="28" creationId="{F5F79C1B-45F8-42C4-ACE7-7CCB89AE4F4E}"/>
          </ac:picMkLst>
        </pc:picChg>
      </pc:sldChg>
      <pc:sldChg chg="modSp mod">
        <pc:chgData name="Mari Turos" userId="6b4f8cbd-48a1-49aa-bd28-389d9234375c" providerId="ADAL" clId="{378A480E-BFC1-4F57-817D-D9333DE3E512}" dt="2022-05-18T15:00:42.824" v="8579" actId="1035"/>
        <pc:sldMkLst>
          <pc:docMk/>
          <pc:sldMk cId="2023347803" sldId="532"/>
        </pc:sldMkLst>
        <pc:picChg chg="mod">
          <ac:chgData name="Mari Turos" userId="6b4f8cbd-48a1-49aa-bd28-389d9234375c" providerId="ADAL" clId="{378A480E-BFC1-4F57-817D-D9333DE3E512}" dt="2022-05-18T15:00:42.824" v="8579" actId="1035"/>
          <ac:picMkLst>
            <pc:docMk/>
            <pc:sldMk cId="2023347803" sldId="532"/>
            <ac:picMk id="7" creationId="{36475404-9170-4703-BFDF-815168ECF72C}"/>
          </ac:picMkLst>
        </pc:picChg>
      </pc:sldChg>
      <pc:sldChg chg="modSp mod delCm">
        <pc:chgData name="Mari Turos" userId="6b4f8cbd-48a1-49aa-bd28-389d9234375c" providerId="ADAL" clId="{378A480E-BFC1-4F57-817D-D9333DE3E512}" dt="2022-05-18T15:05:27.352" v="8766" actId="1592"/>
        <pc:sldMkLst>
          <pc:docMk/>
          <pc:sldMk cId="4110534533" sldId="535"/>
        </pc:sldMkLst>
        <pc:spChg chg="mod">
          <ac:chgData name="Mari Turos" userId="6b4f8cbd-48a1-49aa-bd28-389d9234375c" providerId="ADAL" clId="{378A480E-BFC1-4F57-817D-D9333DE3E512}" dt="2022-05-18T15:05:21.866" v="8765" actId="255"/>
          <ac:spMkLst>
            <pc:docMk/>
            <pc:sldMk cId="4110534533" sldId="535"/>
            <ac:spMk id="3" creationId="{79ED9C2E-588A-44D4-AA8C-B1F9A591B2BA}"/>
          </ac:spMkLst>
        </pc:spChg>
      </pc:sldChg>
      <pc:sldChg chg="modSp mod">
        <pc:chgData name="Mari Turos" userId="6b4f8cbd-48a1-49aa-bd28-389d9234375c" providerId="ADAL" clId="{378A480E-BFC1-4F57-817D-D9333DE3E512}" dt="2022-05-18T15:10:22.589" v="8882" actId="20577"/>
        <pc:sldMkLst>
          <pc:docMk/>
          <pc:sldMk cId="1126919459" sldId="536"/>
        </pc:sldMkLst>
        <pc:spChg chg="mod">
          <ac:chgData name="Mari Turos" userId="6b4f8cbd-48a1-49aa-bd28-389d9234375c" providerId="ADAL" clId="{378A480E-BFC1-4F57-817D-D9333DE3E512}" dt="2022-05-18T15:08:01.706" v="8827" actId="20577"/>
          <ac:spMkLst>
            <pc:docMk/>
            <pc:sldMk cId="1126919459" sldId="536"/>
            <ac:spMk id="8" creationId="{427B5C55-70A0-4E1E-9E18-CA003ECCBBD8}"/>
          </ac:spMkLst>
        </pc:spChg>
        <pc:spChg chg="mod">
          <ac:chgData name="Mari Turos" userId="6b4f8cbd-48a1-49aa-bd28-389d9234375c" providerId="ADAL" clId="{378A480E-BFC1-4F57-817D-D9333DE3E512}" dt="2022-05-18T15:10:22.589" v="8882" actId="20577"/>
          <ac:spMkLst>
            <pc:docMk/>
            <pc:sldMk cId="1126919459" sldId="536"/>
            <ac:spMk id="9" creationId="{2B6844CE-3486-40A0-996A-4ABCCAA5278F}"/>
          </ac:spMkLst>
        </pc:spChg>
        <pc:picChg chg="mod">
          <ac:chgData name="Mari Turos" userId="6b4f8cbd-48a1-49aa-bd28-389d9234375c" providerId="ADAL" clId="{378A480E-BFC1-4F57-817D-D9333DE3E512}" dt="2022-05-18T15:08:43.634" v="8838" actId="1038"/>
          <ac:picMkLst>
            <pc:docMk/>
            <pc:sldMk cId="1126919459" sldId="536"/>
            <ac:picMk id="5" creationId="{3932B394-654D-4120-8859-257BF22C22EC}"/>
          </ac:picMkLst>
        </pc:picChg>
        <pc:picChg chg="mod">
          <ac:chgData name="Mari Turos" userId="6b4f8cbd-48a1-49aa-bd28-389d9234375c" providerId="ADAL" clId="{378A480E-BFC1-4F57-817D-D9333DE3E512}" dt="2022-05-18T15:08:43.634" v="8838" actId="1038"/>
          <ac:picMkLst>
            <pc:docMk/>
            <pc:sldMk cId="1126919459" sldId="536"/>
            <ac:picMk id="7" creationId="{DC28A1ED-90CA-43C6-BB04-4CDF06175B82}"/>
          </ac:picMkLst>
        </pc:picChg>
      </pc:sldChg>
      <pc:sldChg chg="modSp mod">
        <pc:chgData name="Mari Turos" userId="6b4f8cbd-48a1-49aa-bd28-389d9234375c" providerId="ADAL" clId="{378A480E-BFC1-4F57-817D-D9333DE3E512}" dt="2022-05-18T15:10:43.665" v="8899" actId="255"/>
        <pc:sldMkLst>
          <pc:docMk/>
          <pc:sldMk cId="2010924997" sldId="537"/>
        </pc:sldMkLst>
        <pc:spChg chg="mod">
          <ac:chgData name="Mari Turos" userId="6b4f8cbd-48a1-49aa-bd28-389d9234375c" providerId="ADAL" clId="{378A480E-BFC1-4F57-817D-D9333DE3E512}" dt="2022-05-18T15:10:43.665" v="8899" actId="255"/>
          <ac:spMkLst>
            <pc:docMk/>
            <pc:sldMk cId="2010924997" sldId="537"/>
            <ac:spMk id="3" creationId="{64ECA89A-9A50-4246-8813-EC688673E7A3}"/>
          </ac:spMkLst>
        </pc:spChg>
      </pc:sldChg>
      <pc:sldChg chg="addSp delSp modSp mod delCm">
        <pc:chgData name="Mari Turos" userId="6b4f8cbd-48a1-49aa-bd28-389d9234375c" providerId="ADAL" clId="{378A480E-BFC1-4F57-817D-D9333DE3E512}" dt="2022-05-20T13:14:07.576" v="10126" actId="255"/>
        <pc:sldMkLst>
          <pc:docMk/>
          <pc:sldMk cId="3686697712" sldId="538"/>
        </pc:sldMkLst>
        <pc:spChg chg="mod">
          <ac:chgData name="Mari Turos" userId="6b4f8cbd-48a1-49aa-bd28-389d9234375c" providerId="ADAL" clId="{378A480E-BFC1-4F57-817D-D9333DE3E512}" dt="2022-05-18T15:18:45.687" v="9183" actId="6549"/>
          <ac:spMkLst>
            <pc:docMk/>
            <pc:sldMk cId="3686697712" sldId="538"/>
            <ac:spMk id="2" creationId="{595BD854-4784-41DE-B4DB-4D4923847400}"/>
          </ac:spMkLst>
        </pc:spChg>
        <pc:spChg chg="mod">
          <ac:chgData name="Mari Turos" userId="6b4f8cbd-48a1-49aa-bd28-389d9234375c" providerId="ADAL" clId="{378A480E-BFC1-4F57-817D-D9333DE3E512}" dt="2022-05-20T13:14:07.576" v="10126" actId="255"/>
          <ac:spMkLst>
            <pc:docMk/>
            <pc:sldMk cId="3686697712" sldId="538"/>
            <ac:spMk id="3" creationId="{FFA6A8C5-4AB9-4E65-8F7D-A2ACE03CA2AC}"/>
          </ac:spMkLst>
        </pc:spChg>
        <pc:spChg chg="del">
          <ac:chgData name="Mari Turos" userId="6b4f8cbd-48a1-49aa-bd28-389d9234375c" providerId="ADAL" clId="{378A480E-BFC1-4F57-817D-D9333DE3E512}" dt="2022-05-18T15:12:04.958" v="8936" actId="478"/>
          <ac:spMkLst>
            <pc:docMk/>
            <pc:sldMk cId="3686697712" sldId="538"/>
            <ac:spMk id="4" creationId="{B87596B5-31EC-4357-B412-66698462E0E7}"/>
          </ac:spMkLst>
        </pc:spChg>
        <pc:spChg chg="del">
          <ac:chgData name="Mari Turos" userId="6b4f8cbd-48a1-49aa-bd28-389d9234375c" providerId="ADAL" clId="{378A480E-BFC1-4F57-817D-D9333DE3E512}" dt="2022-05-18T15:12:11.338" v="8937" actId="478"/>
          <ac:spMkLst>
            <pc:docMk/>
            <pc:sldMk cId="3686697712" sldId="538"/>
            <ac:spMk id="5" creationId="{71F1718B-2857-424C-A8F6-5B2979AFD401}"/>
          </ac:spMkLst>
        </pc:spChg>
        <pc:picChg chg="mod">
          <ac:chgData name="Mari Turos" userId="6b4f8cbd-48a1-49aa-bd28-389d9234375c" providerId="ADAL" clId="{378A480E-BFC1-4F57-817D-D9333DE3E512}" dt="2022-05-18T15:19:40.035" v="9234" actId="1038"/>
          <ac:picMkLst>
            <pc:docMk/>
            <pc:sldMk cId="3686697712" sldId="538"/>
            <ac:picMk id="6" creationId="{1961C8AA-964C-4B4E-A20C-A5F50B898662}"/>
          </ac:picMkLst>
        </pc:picChg>
        <pc:picChg chg="mod">
          <ac:chgData name="Mari Turos" userId="6b4f8cbd-48a1-49aa-bd28-389d9234375c" providerId="ADAL" clId="{378A480E-BFC1-4F57-817D-D9333DE3E512}" dt="2022-05-18T15:19:40.035" v="9234" actId="1038"/>
          <ac:picMkLst>
            <pc:docMk/>
            <pc:sldMk cId="3686697712" sldId="538"/>
            <ac:picMk id="7" creationId="{CA88544F-A799-43D5-911A-98F1D857398B}"/>
          </ac:picMkLst>
        </pc:picChg>
        <pc:picChg chg="mod">
          <ac:chgData name="Mari Turos" userId="6b4f8cbd-48a1-49aa-bd28-389d9234375c" providerId="ADAL" clId="{378A480E-BFC1-4F57-817D-D9333DE3E512}" dt="2022-05-18T15:19:59.100" v="9280" actId="1037"/>
          <ac:picMkLst>
            <pc:docMk/>
            <pc:sldMk cId="3686697712" sldId="538"/>
            <ac:picMk id="8" creationId="{27835264-BD85-46C7-9AD1-50CED9E604FE}"/>
          </ac:picMkLst>
        </pc:picChg>
        <pc:picChg chg="add del mod">
          <ac:chgData name="Mari Turos" userId="6b4f8cbd-48a1-49aa-bd28-389d9234375c" providerId="ADAL" clId="{378A480E-BFC1-4F57-817D-D9333DE3E512}" dt="2022-05-18T15:15:12.811" v="9089" actId="478"/>
          <ac:picMkLst>
            <pc:docMk/>
            <pc:sldMk cId="3686697712" sldId="538"/>
            <ac:picMk id="9" creationId="{AE442BE5-B313-45CE-B27E-2FBE922482F2}"/>
          </ac:picMkLst>
        </pc:picChg>
        <pc:picChg chg="add del mod">
          <ac:chgData name="Mari Turos" userId="6b4f8cbd-48a1-49aa-bd28-389d9234375c" providerId="ADAL" clId="{378A480E-BFC1-4F57-817D-D9333DE3E512}" dt="2022-05-18T15:19:13.057" v="9209" actId="478"/>
          <ac:picMkLst>
            <pc:docMk/>
            <pc:sldMk cId="3686697712" sldId="538"/>
            <ac:picMk id="10" creationId="{B3C3161F-DF86-478B-A4FE-91B5A2F306BB}"/>
          </ac:picMkLst>
        </pc:picChg>
        <pc:picChg chg="add del mod">
          <ac:chgData name="Mari Turos" userId="6b4f8cbd-48a1-49aa-bd28-389d9234375c" providerId="ADAL" clId="{378A480E-BFC1-4F57-817D-D9333DE3E512}" dt="2022-05-18T15:19:13.057" v="9209" actId="478"/>
          <ac:picMkLst>
            <pc:docMk/>
            <pc:sldMk cId="3686697712" sldId="538"/>
            <ac:picMk id="11" creationId="{BD1B31EB-8098-4AC9-A890-059A2882D063}"/>
          </ac:picMkLst>
        </pc:picChg>
      </pc:sldChg>
      <pc:sldChg chg="modSp mod delCm">
        <pc:chgData name="Mari Turos" userId="6b4f8cbd-48a1-49aa-bd28-389d9234375c" providerId="ADAL" clId="{378A480E-BFC1-4F57-817D-D9333DE3E512}" dt="2022-05-18T15:25:39.362" v="9405" actId="14100"/>
        <pc:sldMkLst>
          <pc:docMk/>
          <pc:sldMk cId="3765557984" sldId="539"/>
        </pc:sldMkLst>
        <pc:spChg chg="mod">
          <ac:chgData name="Mari Turos" userId="6b4f8cbd-48a1-49aa-bd28-389d9234375c" providerId="ADAL" clId="{378A480E-BFC1-4F57-817D-D9333DE3E512}" dt="2022-05-18T15:25:39.362" v="9405" actId="14100"/>
          <ac:spMkLst>
            <pc:docMk/>
            <pc:sldMk cId="3765557984" sldId="539"/>
            <ac:spMk id="13" creationId="{D475C92B-0300-486A-9219-9C5D7D5ADA54}"/>
          </ac:spMkLst>
        </pc:spChg>
        <pc:picChg chg="mod modCrop">
          <ac:chgData name="Mari Turos" userId="6b4f8cbd-48a1-49aa-bd28-389d9234375c" providerId="ADAL" clId="{378A480E-BFC1-4F57-817D-D9333DE3E512}" dt="2022-05-18T15:25:17.644" v="9396" actId="1582"/>
          <ac:picMkLst>
            <pc:docMk/>
            <pc:sldMk cId="3765557984" sldId="539"/>
            <ac:picMk id="11" creationId="{FE95AE2A-4197-4019-A8A5-E3F0FA3BCDDE}"/>
          </ac:picMkLst>
        </pc:picChg>
      </pc:sldChg>
      <pc:sldChg chg="modSp mod delCm">
        <pc:chgData name="Mari Turos" userId="6b4f8cbd-48a1-49aa-bd28-389d9234375c" providerId="ADAL" clId="{378A480E-BFC1-4F57-817D-D9333DE3E512}" dt="2022-05-18T15:31:11.268" v="9448" actId="1582"/>
        <pc:sldMkLst>
          <pc:docMk/>
          <pc:sldMk cId="3928765630" sldId="540"/>
        </pc:sldMkLst>
        <pc:spChg chg="mod">
          <ac:chgData name="Mari Turos" userId="6b4f8cbd-48a1-49aa-bd28-389d9234375c" providerId="ADAL" clId="{378A480E-BFC1-4F57-817D-D9333DE3E512}" dt="2022-05-18T15:26:39.526" v="9424" actId="1037"/>
          <ac:spMkLst>
            <pc:docMk/>
            <pc:sldMk cId="3928765630" sldId="540"/>
            <ac:spMk id="2" creationId="{EFF8A685-37AA-4B48-B991-E32C5F5DF77E}"/>
          </ac:spMkLst>
        </pc:spChg>
        <pc:spChg chg="mod">
          <ac:chgData name="Mari Turos" userId="6b4f8cbd-48a1-49aa-bd28-389d9234375c" providerId="ADAL" clId="{378A480E-BFC1-4F57-817D-D9333DE3E512}" dt="2022-05-18T15:30:23.360" v="9447" actId="5793"/>
          <ac:spMkLst>
            <pc:docMk/>
            <pc:sldMk cId="3928765630" sldId="540"/>
            <ac:spMk id="5" creationId="{84DBB3CD-3C10-4244-A3FA-CB2B3E8AFDAA}"/>
          </ac:spMkLst>
        </pc:spChg>
        <pc:picChg chg="mod">
          <ac:chgData name="Mari Turos" userId="6b4f8cbd-48a1-49aa-bd28-389d9234375c" providerId="ADAL" clId="{378A480E-BFC1-4F57-817D-D9333DE3E512}" dt="2022-05-18T15:31:11.268" v="9448" actId="1582"/>
          <ac:picMkLst>
            <pc:docMk/>
            <pc:sldMk cId="3928765630" sldId="540"/>
            <ac:picMk id="3" creationId="{2A3A793E-AF6F-4AAB-8E2C-A87ED389AE97}"/>
          </ac:picMkLst>
        </pc:picChg>
      </pc:sldChg>
      <pc:sldChg chg="modSp mod">
        <pc:chgData name="Mari Turos" userId="6b4f8cbd-48a1-49aa-bd28-389d9234375c" providerId="ADAL" clId="{378A480E-BFC1-4F57-817D-D9333DE3E512}" dt="2022-05-18T15:32:28.431" v="9482" actId="1035"/>
        <pc:sldMkLst>
          <pc:docMk/>
          <pc:sldMk cId="2279834189" sldId="541"/>
        </pc:sldMkLst>
        <pc:spChg chg="mod">
          <ac:chgData name="Mari Turos" userId="6b4f8cbd-48a1-49aa-bd28-389d9234375c" providerId="ADAL" clId="{378A480E-BFC1-4F57-817D-D9333DE3E512}" dt="2022-05-18T15:31:54.374" v="9453" actId="255"/>
          <ac:spMkLst>
            <pc:docMk/>
            <pc:sldMk cId="2279834189" sldId="541"/>
            <ac:spMk id="7" creationId="{B1DDE934-ED22-48EC-A13F-340130EA5C2A}"/>
          </ac:spMkLst>
        </pc:spChg>
        <pc:spChg chg="mod">
          <ac:chgData name="Mari Turos" userId="6b4f8cbd-48a1-49aa-bd28-389d9234375c" providerId="ADAL" clId="{378A480E-BFC1-4F57-817D-D9333DE3E512}" dt="2022-05-18T15:32:19.602" v="9456" actId="20577"/>
          <ac:spMkLst>
            <pc:docMk/>
            <pc:sldMk cId="2279834189" sldId="541"/>
            <ac:spMk id="8" creationId="{539096D9-747E-41A5-89C1-10406D8B8C23}"/>
          </ac:spMkLst>
        </pc:spChg>
        <pc:picChg chg="mod">
          <ac:chgData name="Mari Turos" userId="6b4f8cbd-48a1-49aa-bd28-389d9234375c" providerId="ADAL" clId="{378A480E-BFC1-4F57-817D-D9333DE3E512}" dt="2022-05-18T15:32:28.431" v="9482" actId="1035"/>
          <ac:picMkLst>
            <pc:docMk/>
            <pc:sldMk cId="2279834189" sldId="541"/>
            <ac:picMk id="6" creationId="{38D03041-BC77-4997-8A40-2BA91C92963C}"/>
          </ac:picMkLst>
        </pc:picChg>
      </pc:sldChg>
      <pc:sldChg chg="modSp mod">
        <pc:chgData name="Mari Turos" userId="6b4f8cbd-48a1-49aa-bd28-389d9234375c" providerId="ADAL" clId="{378A480E-BFC1-4F57-817D-D9333DE3E512}" dt="2022-05-18T15:33:11.369" v="9505" actId="1036"/>
        <pc:sldMkLst>
          <pc:docMk/>
          <pc:sldMk cId="578837198" sldId="543"/>
        </pc:sldMkLst>
        <pc:spChg chg="mod">
          <ac:chgData name="Mari Turos" userId="6b4f8cbd-48a1-49aa-bd28-389d9234375c" providerId="ADAL" clId="{378A480E-BFC1-4F57-817D-D9333DE3E512}" dt="2022-05-18T15:33:11.369" v="9505" actId="1036"/>
          <ac:spMkLst>
            <pc:docMk/>
            <pc:sldMk cId="578837198" sldId="543"/>
            <ac:spMk id="2" creationId="{6AA0522B-E28F-4253-A054-AA3C4DE9CFE2}"/>
          </ac:spMkLst>
        </pc:spChg>
        <pc:spChg chg="mod">
          <ac:chgData name="Mari Turos" userId="6b4f8cbd-48a1-49aa-bd28-389d9234375c" providerId="ADAL" clId="{378A480E-BFC1-4F57-817D-D9333DE3E512}" dt="2022-05-18T15:33:05.304" v="9495" actId="1036"/>
          <ac:spMkLst>
            <pc:docMk/>
            <pc:sldMk cId="578837198" sldId="543"/>
            <ac:spMk id="3" creationId="{1856E802-F036-41B4-9187-111316C7B26A}"/>
          </ac:spMkLst>
        </pc:spChg>
      </pc:sldChg>
      <pc:sldChg chg="modSp mod">
        <pc:chgData name="Mari Turos" userId="6b4f8cbd-48a1-49aa-bd28-389d9234375c" providerId="ADAL" clId="{378A480E-BFC1-4F57-817D-D9333DE3E512}" dt="2022-05-18T15:34:00.374" v="9516" actId="20577"/>
        <pc:sldMkLst>
          <pc:docMk/>
          <pc:sldMk cId="2639687328" sldId="548"/>
        </pc:sldMkLst>
        <pc:spChg chg="mod">
          <ac:chgData name="Mari Turos" userId="6b4f8cbd-48a1-49aa-bd28-389d9234375c" providerId="ADAL" clId="{378A480E-BFC1-4F57-817D-D9333DE3E512}" dt="2022-05-18T15:34:00.374" v="9516" actId="20577"/>
          <ac:spMkLst>
            <pc:docMk/>
            <pc:sldMk cId="2639687328" sldId="548"/>
            <ac:spMk id="2" creationId="{AADC6A7A-CE1C-4D63-942D-3A530032DD4B}"/>
          </ac:spMkLst>
        </pc:spChg>
      </pc:sldChg>
      <pc:sldChg chg="modSp mod">
        <pc:chgData name="Mari Turos" userId="6b4f8cbd-48a1-49aa-bd28-389d9234375c" providerId="ADAL" clId="{378A480E-BFC1-4F57-817D-D9333DE3E512}" dt="2022-05-18T15:36:55.102" v="9662" actId="20577"/>
        <pc:sldMkLst>
          <pc:docMk/>
          <pc:sldMk cId="2054856732" sldId="549"/>
        </pc:sldMkLst>
        <pc:spChg chg="mod">
          <ac:chgData name="Mari Turos" userId="6b4f8cbd-48a1-49aa-bd28-389d9234375c" providerId="ADAL" clId="{378A480E-BFC1-4F57-817D-D9333DE3E512}" dt="2022-05-18T15:34:09.860" v="9517" actId="20577"/>
          <ac:spMkLst>
            <pc:docMk/>
            <pc:sldMk cId="2054856732" sldId="549"/>
            <ac:spMk id="2" creationId="{B24BBED6-2107-43CC-87AB-C4EC0F4D9A57}"/>
          </ac:spMkLst>
        </pc:spChg>
        <pc:spChg chg="mod">
          <ac:chgData name="Mari Turos" userId="6b4f8cbd-48a1-49aa-bd28-389d9234375c" providerId="ADAL" clId="{378A480E-BFC1-4F57-817D-D9333DE3E512}" dt="2022-05-18T15:36:55.102" v="9662" actId="20577"/>
          <ac:spMkLst>
            <pc:docMk/>
            <pc:sldMk cId="2054856732" sldId="549"/>
            <ac:spMk id="3" creationId="{0DD4DC47-977A-4741-98B1-71921B181247}"/>
          </ac:spMkLst>
        </pc:spChg>
        <pc:picChg chg="mod">
          <ac:chgData name="Mari Turos" userId="6b4f8cbd-48a1-49aa-bd28-389d9234375c" providerId="ADAL" clId="{378A480E-BFC1-4F57-817D-D9333DE3E512}" dt="2022-05-18T15:36:47.914" v="9661" actId="1035"/>
          <ac:picMkLst>
            <pc:docMk/>
            <pc:sldMk cId="2054856732" sldId="549"/>
            <ac:picMk id="6" creationId="{7CE9C831-B427-44A3-9016-958E6A6B10D3}"/>
          </ac:picMkLst>
        </pc:picChg>
      </pc:sldChg>
      <pc:sldChg chg="modSp mod">
        <pc:chgData name="Mari Turos" userId="6b4f8cbd-48a1-49aa-bd28-389d9234375c" providerId="ADAL" clId="{378A480E-BFC1-4F57-817D-D9333DE3E512}" dt="2022-05-18T15:37:15.807" v="9665" actId="20577"/>
        <pc:sldMkLst>
          <pc:docMk/>
          <pc:sldMk cId="1284662286" sldId="550"/>
        </pc:sldMkLst>
        <pc:spChg chg="mod">
          <ac:chgData name="Mari Turos" userId="6b4f8cbd-48a1-49aa-bd28-389d9234375c" providerId="ADAL" clId="{378A480E-BFC1-4F57-817D-D9333DE3E512}" dt="2022-05-18T15:37:15.807" v="9665" actId="20577"/>
          <ac:spMkLst>
            <pc:docMk/>
            <pc:sldMk cId="1284662286" sldId="550"/>
            <ac:spMk id="9" creationId="{065C1775-23B6-4056-845A-9E4650BAFB45}"/>
          </ac:spMkLst>
        </pc:spChg>
        <pc:picChg chg="mod">
          <ac:chgData name="Mari Turos" userId="6b4f8cbd-48a1-49aa-bd28-389d9234375c" providerId="ADAL" clId="{378A480E-BFC1-4F57-817D-D9333DE3E512}" dt="2022-05-18T15:36:42.840" v="9650" actId="1035"/>
          <ac:picMkLst>
            <pc:docMk/>
            <pc:sldMk cId="1284662286" sldId="550"/>
            <ac:picMk id="10" creationId="{C4A7D151-9E0A-4912-899E-88A2AB3D3641}"/>
          </ac:picMkLst>
        </pc:picChg>
      </pc:sldChg>
      <pc:sldChg chg="modSp mod">
        <pc:chgData name="Mari Turos" userId="6b4f8cbd-48a1-49aa-bd28-389d9234375c" providerId="ADAL" clId="{378A480E-BFC1-4F57-817D-D9333DE3E512}" dt="2022-05-18T15:34:37.254" v="9527" actId="20577"/>
        <pc:sldMkLst>
          <pc:docMk/>
          <pc:sldMk cId="2883635237" sldId="551"/>
        </pc:sldMkLst>
        <pc:spChg chg="mod">
          <ac:chgData name="Mari Turos" userId="6b4f8cbd-48a1-49aa-bd28-389d9234375c" providerId="ADAL" clId="{378A480E-BFC1-4F57-817D-D9333DE3E512}" dt="2022-05-18T15:34:37.254" v="9527" actId="20577"/>
          <ac:spMkLst>
            <pc:docMk/>
            <pc:sldMk cId="2883635237" sldId="551"/>
            <ac:spMk id="2" creationId="{AADC6A7A-CE1C-4D63-942D-3A530032DD4B}"/>
          </ac:spMkLst>
        </pc:spChg>
      </pc:sldChg>
      <pc:sldChg chg="modSp mod">
        <pc:chgData name="Mari Turos" userId="6b4f8cbd-48a1-49aa-bd28-389d9234375c" providerId="ADAL" clId="{378A480E-BFC1-4F57-817D-D9333DE3E512}" dt="2022-05-18T15:35:27.820" v="9592" actId="1038"/>
        <pc:sldMkLst>
          <pc:docMk/>
          <pc:sldMk cId="2458587755" sldId="552"/>
        </pc:sldMkLst>
        <pc:spChg chg="mod">
          <ac:chgData name="Mari Turos" userId="6b4f8cbd-48a1-49aa-bd28-389d9234375c" providerId="ADAL" clId="{378A480E-BFC1-4F57-817D-D9333DE3E512}" dt="2022-05-18T15:34:47.816" v="9530" actId="27636"/>
          <ac:spMkLst>
            <pc:docMk/>
            <pc:sldMk cId="2458587755" sldId="552"/>
            <ac:spMk id="2" creationId="{B24BBED6-2107-43CC-87AB-C4EC0F4D9A57}"/>
          </ac:spMkLst>
        </pc:spChg>
        <pc:spChg chg="mod">
          <ac:chgData name="Mari Turos" userId="6b4f8cbd-48a1-49aa-bd28-389d9234375c" providerId="ADAL" clId="{378A480E-BFC1-4F57-817D-D9333DE3E512}" dt="2022-05-18T15:34:53.815" v="9531" actId="20577"/>
          <ac:spMkLst>
            <pc:docMk/>
            <pc:sldMk cId="2458587755" sldId="552"/>
            <ac:spMk id="3" creationId="{0DD4DC47-977A-4741-98B1-71921B181247}"/>
          </ac:spMkLst>
        </pc:spChg>
        <pc:picChg chg="mod">
          <ac:chgData name="Mari Turos" userId="6b4f8cbd-48a1-49aa-bd28-389d9234375c" providerId="ADAL" clId="{378A480E-BFC1-4F57-817D-D9333DE3E512}" dt="2022-05-18T15:35:27.820" v="9592" actId="1038"/>
          <ac:picMkLst>
            <pc:docMk/>
            <pc:sldMk cId="2458587755" sldId="552"/>
            <ac:picMk id="6" creationId="{7CE9C831-B427-44A3-9016-958E6A6B10D3}"/>
          </ac:picMkLst>
        </pc:picChg>
      </pc:sldChg>
      <pc:sldChg chg="modSp mod">
        <pc:chgData name="Mari Turos" userId="6b4f8cbd-48a1-49aa-bd28-389d9234375c" providerId="ADAL" clId="{378A480E-BFC1-4F57-817D-D9333DE3E512}" dt="2022-05-18T15:36:30.623" v="9637" actId="1035"/>
        <pc:sldMkLst>
          <pc:docMk/>
          <pc:sldMk cId="4285869539" sldId="553"/>
        </pc:sldMkLst>
        <pc:spChg chg="mod">
          <ac:chgData name="Mari Turos" userId="6b4f8cbd-48a1-49aa-bd28-389d9234375c" providerId="ADAL" clId="{378A480E-BFC1-4F57-817D-D9333DE3E512}" dt="2022-05-18T15:35:43.825" v="9596" actId="27636"/>
          <ac:spMkLst>
            <pc:docMk/>
            <pc:sldMk cId="4285869539" sldId="553"/>
            <ac:spMk id="8" creationId="{F4F16410-06FE-42A6-8CF7-35A3056AB6F4}"/>
          </ac:spMkLst>
        </pc:spChg>
        <pc:spChg chg="mod">
          <ac:chgData name="Mari Turos" userId="6b4f8cbd-48a1-49aa-bd28-389d9234375c" providerId="ADAL" clId="{378A480E-BFC1-4F57-817D-D9333DE3E512}" dt="2022-05-18T15:36:15.030" v="9606" actId="20577"/>
          <ac:spMkLst>
            <pc:docMk/>
            <pc:sldMk cId="4285869539" sldId="553"/>
            <ac:spMk id="9" creationId="{065C1775-23B6-4056-845A-9E4650BAFB45}"/>
          </ac:spMkLst>
        </pc:spChg>
        <pc:picChg chg="mod">
          <ac:chgData name="Mari Turos" userId="6b4f8cbd-48a1-49aa-bd28-389d9234375c" providerId="ADAL" clId="{378A480E-BFC1-4F57-817D-D9333DE3E512}" dt="2022-05-18T15:36:30.623" v="9637" actId="1035"/>
          <ac:picMkLst>
            <pc:docMk/>
            <pc:sldMk cId="4285869539" sldId="553"/>
            <ac:picMk id="10" creationId="{C4A7D151-9E0A-4912-899E-88A2AB3D3641}"/>
          </ac:picMkLst>
        </pc:picChg>
      </pc:sldChg>
      <pc:sldChg chg="modSp mod">
        <pc:chgData name="Mari Turos" userId="6b4f8cbd-48a1-49aa-bd28-389d9234375c" providerId="ADAL" clId="{378A480E-BFC1-4F57-817D-D9333DE3E512}" dt="2022-05-18T15:37:45.840" v="9666" actId="1076"/>
        <pc:sldMkLst>
          <pc:docMk/>
          <pc:sldMk cId="513575052" sldId="554"/>
        </pc:sldMkLst>
        <pc:picChg chg="mod">
          <ac:chgData name="Mari Turos" userId="6b4f8cbd-48a1-49aa-bd28-389d9234375c" providerId="ADAL" clId="{378A480E-BFC1-4F57-817D-D9333DE3E512}" dt="2022-05-18T15:37:45.840" v="9666" actId="1076"/>
          <ac:picMkLst>
            <pc:docMk/>
            <pc:sldMk cId="513575052" sldId="554"/>
            <ac:picMk id="6" creationId="{3683E491-E853-4FFE-BD2A-02476C8234A7}"/>
          </ac:picMkLst>
        </pc:picChg>
      </pc:sldChg>
      <pc:sldChg chg="del">
        <pc:chgData name="Mari Turos" userId="6b4f8cbd-48a1-49aa-bd28-389d9234375c" providerId="ADAL" clId="{378A480E-BFC1-4F57-817D-D9333DE3E512}" dt="2022-05-18T15:38:18.878" v="9667" actId="2696"/>
        <pc:sldMkLst>
          <pc:docMk/>
          <pc:sldMk cId="3280672529" sldId="556"/>
        </pc:sldMkLst>
      </pc:sldChg>
      <pc:sldChg chg="delSp modSp mod delCm">
        <pc:chgData name="Mari Turos" userId="6b4f8cbd-48a1-49aa-bd28-389d9234375c" providerId="ADAL" clId="{378A480E-BFC1-4F57-817D-D9333DE3E512}" dt="2022-05-20T13:13:29.046" v="10125" actId="255"/>
        <pc:sldMkLst>
          <pc:docMk/>
          <pc:sldMk cId="2332239209" sldId="571"/>
        </pc:sldMkLst>
        <pc:spChg chg="mod">
          <ac:chgData name="Mari Turos" userId="6b4f8cbd-48a1-49aa-bd28-389d9234375c" providerId="ADAL" clId="{378A480E-BFC1-4F57-817D-D9333DE3E512}" dt="2022-05-18T14:54:09.581" v="8470" actId="20577"/>
          <ac:spMkLst>
            <pc:docMk/>
            <pc:sldMk cId="2332239209" sldId="571"/>
            <ac:spMk id="2" creationId="{588284A9-B3B5-4D55-ADE8-FD23FA031C97}"/>
          </ac:spMkLst>
        </pc:spChg>
        <pc:spChg chg="mod">
          <ac:chgData name="Mari Turos" userId="6b4f8cbd-48a1-49aa-bd28-389d9234375c" providerId="ADAL" clId="{378A480E-BFC1-4F57-817D-D9333DE3E512}" dt="2022-05-20T13:13:29.046" v="10125" actId="255"/>
          <ac:spMkLst>
            <pc:docMk/>
            <pc:sldMk cId="2332239209" sldId="571"/>
            <ac:spMk id="10" creationId="{096928A8-45A1-4737-A753-F4339AF13990}"/>
          </ac:spMkLst>
        </pc:spChg>
        <pc:spChg chg="del">
          <ac:chgData name="Mari Turos" userId="6b4f8cbd-48a1-49aa-bd28-389d9234375c" providerId="ADAL" clId="{378A480E-BFC1-4F57-817D-D9333DE3E512}" dt="2022-05-18T14:54:17.790" v="8472" actId="478"/>
          <ac:spMkLst>
            <pc:docMk/>
            <pc:sldMk cId="2332239209" sldId="571"/>
            <ac:spMk id="17" creationId="{4364E695-9811-6F29-3A54-A60022CE2B7B}"/>
          </ac:spMkLst>
        </pc:spChg>
        <pc:spChg chg="del">
          <ac:chgData name="Mari Turos" userId="6b4f8cbd-48a1-49aa-bd28-389d9234375c" providerId="ADAL" clId="{378A480E-BFC1-4F57-817D-D9333DE3E512}" dt="2022-05-18T14:54:21.051" v="8473" actId="478"/>
          <ac:spMkLst>
            <pc:docMk/>
            <pc:sldMk cId="2332239209" sldId="571"/>
            <ac:spMk id="19" creationId="{F11F041D-4C4B-4985-FB10-6CC840F4FA68}"/>
          </ac:spMkLst>
        </pc:spChg>
        <pc:picChg chg="mod">
          <ac:chgData name="Mari Turos" userId="6b4f8cbd-48a1-49aa-bd28-389d9234375c" providerId="ADAL" clId="{378A480E-BFC1-4F57-817D-D9333DE3E512}" dt="2022-05-18T14:55:06.092" v="8530" actId="1038"/>
          <ac:picMkLst>
            <pc:docMk/>
            <pc:sldMk cId="2332239209" sldId="571"/>
            <ac:picMk id="3" creationId="{EADBE030-DF44-42A1-99DA-1BC5B66FE216}"/>
          </ac:picMkLst>
        </pc:picChg>
      </pc:sldChg>
    </pc:docChg>
  </pc:docChgLst>
  <pc:docChgLst>
    <pc:chgData name="Mari Turos" userId="S::martu12@vgregion.se::6b4f8cbd-48a1-49aa-bd28-389d9234375c" providerId="AD" clId="Web-{DA8F771B-F233-AD37-2124-1D934DC8C939}"/>
    <pc:docChg chg="delSld modSld">
      <pc:chgData name="Mari Turos" userId="S::martu12@vgregion.se::6b4f8cbd-48a1-49aa-bd28-389d9234375c" providerId="AD" clId="Web-{DA8F771B-F233-AD37-2124-1D934DC8C939}" dt="2022-05-04T13:27:08.029" v="14" actId="1076"/>
      <pc:docMkLst>
        <pc:docMk/>
      </pc:docMkLst>
      <pc:sldChg chg="modSp">
        <pc:chgData name="Mari Turos" userId="S::martu12@vgregion.se::6b4f8cbd-48a1-49aa-bd28-389d9234375c" providerId="AD" clId="Web-{DA8F771B-F233-AD37-2124-1D934DC8C939}" dt="2022-05-04T13:27:08.029" v="14" actId="1076"/>
        <pc:sldMkLst>
          <pc:docMk/>
          <pc:sldMk cId="589180562" sldId="277"/>
        </pc:sldMkLst>
        <pc:spChg chg="mod">
          <ac:chgData name="Mari Turos" userId="S::martu12@vgregion.se::6b4f8cbd-48a1-49aa-bd28-389d9234375c" providerId="AD" clId="Web-{DA8F771B-F233-AD37-2124-1D934DC8C939}" dt="2022-05-04T13:27:08.029" v="14" actId="1076"/>
          <ac:spMkLst>
            <pc:docMk/>
            <pc:sldMk cId="589180562" sldId="277"/>
            <ac:spMk id="9" creationId="{19B803EA-E053-4F3D-BB13-46D476F3B8FB}"/>
          </ac:spMkLst>
        </pc:spChg>
        <pc:picChg chg="mod">
          <ac:chgData name="Mari Turos" userId="S::martu12@vgregion.se::6b4f8cbd-48a1-49aa-bd28-389d9234375c" providerId="AD" clId="Web-{DA8F771B-F233-AD37-2124-1D934DC8C939}" dt="2022-05-04T13:27:08.014" v="13" actId="1076"/>
          <ac:picMkLst>
            <pc:docMk/>
            <pc:sldMk cId="589180562" sldId="277"/>
            <ac:picMk id="10" creationId="{276D6020-25EA-44F3-AA4B-C7EBA5678F9E}"/>
          </ac:picMkLst>
        </pc:picChg>
      </pc:sldChg>
      <pc:sldChg chg="modSp">
        <pc:chgData name="Mari Turos" userId="S::martu12@vgregion.se::6b4f8cbd-48a1-49aa-bd28-389d9234375c" providerId="AD" clId="Web-{DA8F771B-F233-AD37-2124-1D934DC8C939}" dt="2022-05-04T13:22:03.303" v="0" actId="1076"/>
        <pc:sldMkLst>
          <pc:docMk/>
          <pc:sldMk cId="867776689" sldId="320"/>
        </pc:sldMkLst>
        <pc:spChg chg="mod">
          <ac:chgData name="Mari Turos" userId="S::martu12@vgregion.se::6b4f8cbd-48a1-49aa-bd28-389d9234375c" providerId="AD" clId="Web-{DA8F771B-F233-AD37-2124-1D934DC8C939}" dt="2022-05-04T13:22:03.303" v="0" actId="1076"/>
          <ac:spMkLst>
            <pc:docMk/>
            <pc:sldMk cId="867776689" sldId="320"/>
            <ac:spMk id="3" creationId="{C5390CAD-2D04-4301-ADC3-29FBA1082B86}"/>
          </ac:spMkLst>
        </pc:spChg>
      </pc:sldChg>
      <pc:sldChg chg="modSp">
        <pc:chgData name="Mari Turos" userId="S::martu12@vgregion.se::6b4f8cbd-48a1-49aa-bd28-389d9234375c" providerId="AD" clId="Web-{DA8F771B-F233-AD37-2124-1D934DC8C939}" dt="2022-05-04T13:24:24.369" v="4" actId="20577"/>
        <pc:sldMkLst>
          <pc:docMk/>
          <pc:sldMk cId="2005529127" sldId="384"/>
        </pc:sldMkLst>
        <pc:spChg chg="mod">
          <ac:chgData name="Mari Turos" userId="S::martu12@vgregion.se::6b4f8cbd-48a1-49aa-bd28-389d9234375c" providerId="AD" clId="Web-{DA8F771B-F233-AD37-2124-1D934DC8C939}" dt="2022-05-04T13:24:24.369" v="4" actId="20577"/>
          <ac:spMkLst>
            <pc:docMk/>
            <pc:sldMk cId="2005529127" sldId="384"/>
            <ac:spMk id="2" creationId="{2E8345D3-E2FD-4C70-B0EC-7A3CA6217A7A}"/>
          </ac:spMkLst>
        </pc:spChg>
      </pc:sldChg>
      <pc:sldChg chg="modSp">
        <pc:chgData name="Mari Turos" userId="S::martu12@vgregion.se::6b4f8cbd-48a1-49aa-bd28-389d9234375c" providerId="AD" clId="Web-{DA8F771B-F233-AD37-2124-1D934DC8C939}" dt="2022-05-04T13:24:08.509" v="3" actId="20577"/>
        <pc:sldMkLst>
          <pc:docMk/>
          <pc:sldMk cId="2486120651" sldId="385"/>
        </pc:sldMkLst>
        <pc:spChg chg="mod">
          <ac:chgData name="Mari Turos" userId="S::martu12@vgregion.se::6b4f8cbd-48a1-49aa-bd28-389d9234375c" providerId="AD" clId="Web-{DA8F771B-F233-AD37-2124-1D934DC8C939}" dt="2022-05-04T13:24:08.509" v="3" actId="20577"/>
          <ac:spMkLst>
            <pc:docMk/>
            <pc:sldMk cId="2486120651" sldId="385"/>
            <ac:spMk id="2" creationId="{BFCEA657-E37C-49F8-AD1B-EF93397319A9}"/>
          </ac:spMkLst>
        </pc:spChg>
      </pc:sldChg>
      <pc:sldChg chg="del">
        <pc:chgData name="Mari Turos" userId="S::martu12@vgregion.se::6b4f8cbd-48a1-49aa-bd28-389d9234375c" providerId="AD" clId="Web-{DA8F771B-F233-AD37-2124-1D934DC8C939}" dt="2022-05-04T13:25:58.996" v="7"/>
        <pc:sldMkLst>
          <pc:docMk/>
          <pc:sldMk cId="115748772" sldId="413"/>
        </pc:sldMkLst>
      </pc:sldChg>
      <pc:sldChg chg="modSp">
        <pc:chgData name="Mari Turos" userId="S::martu12@vgregion.se::6b4f8cbd-48a1-49aa-bd28-389d9234375c" providerId="AD" clId="Web-{DA8F771B-F233-AD37-2124-1D934DC8C939}" dt="2022-05-04T13:26:27.169" v="12" actId="20577"/>
        <pc:sldMkLst>
          <pc:docMk/>
          <pc:sldMk cId="2764094629" sldId="416"/>
        </pc:sldMkLst>
        <pc:spChg chg="mod">
          <ac:chgData name="Mari Turos" userId="S::martu12@vgregion.se::6b4f8cbd-48a1-49aa-bd28-389d9234375c" providerId="AD" clId="Web-{DA8F771B-F233-AD37-2124-1D934DC8C939}" dt="2022-05-04T13:26:27.169" v="12" actId="20577"/>
          <ac:spMkLst>
            <pc:docMk/>
            <pc:sldMk cId="2764094629" sldId="416"/>
            <ac:spMk id="3" creationId="{9AD276B4-DB67-4061-82C7-1955DF86EBEE}"/>
          </ac:spMkLst>
        </pc:spChg>
      </pc:sldChg>
      <pc:sldChg chg="modSp">
        <pc:chgData name="Mari Turos" userId="S::martu12@vgregion.se::6b4f8cbd-48a1-49aa-bd28-389d9234375c" providerId="AD" clId="Web-{DA8F771B-F233-AD37-2124-1D934DC8C939}" dt="2022-05-04T13:25:35.386" v="6" actId="20577"/>
        <pc:sldMkLst>
          <pc:docMk/>
          <pc:sldMk cId="3214616564" sldId="426"/>
        </pc:sldMkLst>
        <pc:spChg chg="mod">
          <ac:chgData name="Mari Turos" userId="S::martu12@vgregion.se::6b4f8cbd-48a1-49aa-bd28-389d9234375c" providerId="AD" clId="Web-{DA8F771B-F233-AD37-2124-1D934DC8C939}" dt="2022-05-04T13:25:35.386" v="6" actId="20577"/>
          <ac:spMkLst>
            <pc:docMk/>
            <pc:sldMk cId="3214616564" sldId="426"/>
            <ac:spMk id="2" creationId="{9F511512-083B-4B15-BDC2-92B58B92D72D}"/>
          </ac:spMkLst>
        </pc:spChg>
      </pc:sldChg>
    </pc:docChg>
  </pc:docChgLst>
  <pc:docChgLst>
    <pc:chgData name="Mari Turos" userId="S::martu12@vgregion.se::6b4f8cbd-48a1-49aa-bd28-389d9234375c" providerId="AD" clId="Web-{BAB28F04-C068-BD6C-B945-A563241F08E5}"/>
    <pc:docChg chg="modSld">
      <pc:chgData name="Mari Turos" userId="S::martu12@vgregion.se::6b4f8cbd-48a1-49aa-bd28-389d9234375c" providerId="AD" clId="Web-{BAB28F04-C068-BD6C-B945-A563241F08E5}" dt="2022-05-02T14:34:48.923" v="210"/>
      <pc:docMkLst>
        <pc:docMk/>
      </pc:docMkLst>
      <pc:sldChg chg="modSp addCm">
        <pc:chgData name="Mari Turos" userId="S::martu12@vgregion.se::6b4f8cbd-48a1-49aa-bd28-389d9234375c" providerId="AD" clId="Web-{BAB28F04-C068-BD6C-B945-A563241F08E5}" dt="2022-05-02T14:23:17.099" v="105" actId="20577"/>
        <pc:sldMkLst>
          <pc:docMk/>
          <pc:sldMk cId="1556667487" sldId="364"/>
        </pc:sldMkLst>
        <pc:spChg chg="mod">
          <ac:chgData name="Mari Turos" userId="S::martu12@vgregion.se::6b4f8cbd-48a1-49aa-bd28-389d9234375c" providerId="AD" clId="Web-{BAB28F04-C068-BD6C-B945-A563241F08E5}" dt="2022-05-02T14:23:17.099" v="105" actId="20577"/>
          <ac:spMkLst>
            <pc:docMk/>
            <pc:sldMk cId="1556667487" sldId="364"/>
            <ac:spMk id="11" creationId="{AF064BE7-586A-4721-8DEB-6B34F047CBC4}"/>
          </ac:spMkLst>
        </pc:spChg>
      </pc:sldChg>
      <pc:sldChg chg="modSp">
        <pc:chgData name="Mari Turos" userId="S::martu12@vgregion.se::6b4f8cbd-48a1-49aa-bd28-389d9234375c" providerId="AD" clId="Web-{BAB28F04-C068-BD6C-B945-A563241F08E5}" dt="2022-05-02T14:26:18.782" v="146" actId="1076"/>
        <pc:sldMkLst>
          <pc:docMk/>
          <pc:sldMk cId="2698742559" sldId="366"/>
        </pc:sldMkLst>
        <pc:spChg chg="mod">
          <ac:chgData name="Mari Turos" userId="S::martu12@vgregion.se::6b4f8cbd-48a1-49aa-bd28-389d9234375c" providerId="AD" clId="Web-{BAB28F04-C068-BD6C-B945-A563241F08E5}" dt="2022-05-02T14:26:06.140" v="144" actId="20577"/>
          <ac:spMkLst>
            <pc:docMk/>
            <pc:sldMk cId="2698742559" sldId="366"/>
            <ac:spMk id="2" creationId="{CE9F9216-3036-4E41-AD54-9B4934452CA9}"/>
          </ac:spMkLst>
        </pc:spChg>
        <pc:picChg chg="mod">
          <ac:chgData name="Mari Turos" userId="S::martu12@vgregion.se::6b4f8cbd-48a1-49aa-bd28-389d9234375c" providerId="AD" clId="Web-{BAB28F04-C068-BD6C-B945-A563241F08E5}" dt="2022-05-02T14:26:18.782" v="146" actId="1076"/>
          <ac:picMkLst>
            <pc:docMk/>
            <pc:sldMk cId="2698742559" sldId="366"/>
            <ac:picMk id="5" creationId="{971F3C8E-292F-4F29-A6C5-1E0A39FE7CBA}"/>
          </ac:picMkLst>
        </pc:picChg>
      </pc:sldChg>
      <pc:sldChg chg="modSp">
        <pc:chgData name="Mari Turos" userId="S::martu12@vgregion.se::6b4f8cbd-48a1-49aa-bd28-389d9234375c" providerId="AD" clId="Web-{BAB28F04-C068-BD6C-B945-A563241F08E5}" dt="2022-05-02T14:28:13.429" v="189" actId="20577"/>
        <pc:sldMkLst>
          <pc:docMk/>
          <pc:sldMk cId="2852437802" sldId="367"/>
        </pc:sldMkLst>
        <pc:spChg chg="mod">
          <ac:chgData name="Mari Turos" userId="S::martu12@vgregion.se::6b4f8cbd-48a1-49aa-bd28-389d9234375c" providerId="AD" clId="Web-{BAB28F04-C068-BD6C-B945-A563241F08E5}" dt="2022-05-02T14:28:13.429" v="189" actId="20577"/>
          <ac:spMkLst>
            <pc:docMk/>
            <pc:sldMk cId="2852437802" sldId="367"/>
            <ac:spMk id="2" creationId="{CE9F9216-3036-4E41-AD54-9B4934452CA9}"/>
          </ac:spMkLst>
        </pc:spChg>
      </pc:sldChg>
      <pc:sldChg chg="addCm">
        <pc:chgData name="Mari Turos" userId="S::martu12@vgregion.se::6b4f8cbd-48a1-49aa-bd28-389d9234375c" providerId="AD" clId="Web-{BAB28F04-C068-BD6C-B945-A563241F08E5}" dt="2022-05-02T14:20:17.557" v="0"/>
        <pc:sldMkLst>
          <pc:docMk/>
          <pc:sldMk cId="2485230669" sldId="402"/>
        </pc:sldMkLst>
      </pc:sldChg>
      <pc:sldChg chg="modSp">
        <pc:chgData name="Mari Turos" userId="S::martu12@vgregion.se::6b4f8cbd-48a1-49aa-bd28-389d9234375c" providerId="AD" clId="Web-{BAB28F04-C068-BD6C-B945-A563241F08E5}" dt="2022-05-02T14:27:32.395" v="175" actId="20577"/>
        <pc:sldMkLst>
          <pc:docMk/>
          <pc:sldMk cId="1236396816" sldId="404"/>
        </pc:sldMkLst>
        <pc:spChg chg="mod">
          <ac:chgData name="Mari Turos" userId="S::martu12@vgregion.se::6b4f8cbd-48a1-49aa-bd28-389d9234375c" providerId="AD" clId="Web-{BAB28F04-C068-BD6C-B945-A563241F08E5}" dt="2022-05-02T14:27:32.395" v="175" actId="20577"/>
          <ac:spMkLst>
            <pc:docMk/>
            <pc:sldMk cId="1236396816" sldId="404"/>
            <ac:spMk id="2" creationId="{CE9F9216-3036-4E41-AD54-9B4934452CA9}"/>
          </ac:spMkLst>
        </pc:spChg>
        <pc:picChg chg="mod">
          <ac:chgData name="Mari Turos" userId="S::martu12@vgregion.se::6b4f8cbd-48a1-49aa-bd28-389d9234375c" providerId="AD" clId="Web-{BAB28F04-C068-BD6C-B945-A563241F08E5}" dt="2022-05-02T14:27:20.957" v="173" actId="1076"/>
          <ac:picMkLst>
            <pc:docMk/>
            <pc:sldMk cId="1236396816" sldId="404"/>
            <ac:picMk id="6" creationId="{F46C5877-D7C8-49C6-8E3A-1AD11261B3ED}"/>
          </ac:picMkLst>
        </pc:picChg>
      </pc:sldChg>
      <pc:sldChg chg="addSp delSp modSp">
        <pc:chgData name="Mari Turos" userId="S::martu12@vgregion.se::6b4f8cbd-48a1-49aa-bd28-389d9234375c" providerId="AD" clId="Web-{BAB28F04-C068-BD6C-B945-A563241F08E5}" dt="2022-05-02T14:34:48.923" v="210"/>
        <pc:sldMkLst>
          <pc:docMk/>
          <pc:sldMk cId="4176172267" sldId="410"/>
        </pc:sldMkLst>
        <pc:spChg chg="mod">
          <ac:chgData name="Mari Turos" userId="S::martu12@vgregion.se::6b4f8cbd-48a1-49aa-bd28-389d9234375c" providerId="AD" clId="Web-{BAB28F04-C068-BD6C-B945-A563241F08E5}" dt="2022-05-02T14:33:37.872" v="206" actId="20577"/>
          <ac:spMkLst>
            <pc:docMk/>
            <pc:sldMk cId="4176172267" sldId="410"/>
            <ac:spMk id="2" creationId="{9F511512-083B-4B15-BDC2-92B58B92D72D}"/>
          </ac:spMkLst>
        </pc:spChg>
        <pc:spChg chg="add del">
          <ac:chgData name="Mari Turos" userId="S::martu12@vgregion.se::6b4f8cbd-48a1-49aa-bd28-389d9234375c" providerId="AD" clId="Web-{BAB28F04-C068-BD6C-B945-A563241F08E5}" dt="2022-05-02T14:34:48.923" v="210"/>
          <ac:spMkLst>
            <pc:docMk/>
            <pc:sldMk cId="4176172267" sldId="410"/>
            <ac:spMk id="3" creationId="{E54C0E22-C0CD-1F25-3232-D7AE1AAF663D}"/>
          </ac:spMkLst>
        </pc:spChg>
        <pc:spChg chg="mod">
          <ac:chgData name="Mari Turos" userId="S::martu12@vgregion.se::6b4f8cbd-48a1-49aa-bd28-389d9234375c" providerId="AD" clId="Web-{BAB28F04-C068-BD6C-B945-A563241F08E5}" dt="2022-05-02T14:34:42.344" v="208" actId="20577"/>
          <ac:spMkLst>
            <pc:docMk/>
            <pc:sldMk cId="4176172267" sldId="410"/>
            <ac:spMk id="20" creationId="{7DC1989C-9793-4B0F-8B3C-387025F6DD3B}"/>
          </ac:spMkLst>
        </pc:spChg>
      </pc:sldChg>
      <pc:sldChg chg="addSp delSp modSp">
        <pc:chgData name="Mari Turos" userId="S::martu12@vgregion.se::6b4f8cbd-48a1-49aa-bd28-389d9234375c" providerId="AD" clId="Web-{BAB28F04-C068-BD6C-B945-A563241F08E5}" dt="2022-05-02T14:29:46.622" v="200" actId="20577"/>
        <pc:sldMkLst>
          <pc:docMk/>
          <pc:sldMk cId="2618897641" sldId="412"/>
        </pc:sldMkLst>
        <pc:spChg chg="mod">
          <ac:chgData name="Mari Turos" userId="S::martu12@vgregion.se::6b4f8cbd-48a1-49aa-bd28-389d9234375c" providerId="AD" clId="Web-{BAB28F04-C068-BD6C-B945-A563241F08E5}" dt="2022-05-02T14:29:13.667" v="193" actId="20577"/>
          <ac:spMkLst>
            <pc:docMk/>
            <pc:sldMk cId="2618897641" sldId="412"/>
            <ac:spMk id="2" creationId="{AD7DB3F7-D09B-40E2-BC06-AB5C11E52F97}"/>
          </ac:spMkLst>
        </pc:spChg>
        <pc:spChg chg="del mod">
          <ac:chgData name="Mari Turos" userId="S::martu12@vgregion.se::6b4f8cbd-48a1-49aa-bd28-389d9234375c" providerId="AD" clId="Web-{BAB28F04-C068-BD6C-B945-A563241F08E5}" dt="2022-05-02T14:29:22.089" v="195"/>
          <ac:spMkLst>
            <pc:docMk/>
            <pc:sldMk cId="2618897641" sldId="412"/>
            <ac:spMk id="5" creationId="{17F6F9DF-0857-43A2-B0FB-01F3167F73D4}"/>
          </ac:spMkLst>
        </pc:spChg>
        <pc:spChg chg="add mod">
          <ac:chgData name="Mari Turos" userId="S::martu12@vgregion.se::6b4f8cbd-48a1-49aa-bd28-389d9234375c" providerId="AD" clId="Web-{BAB28F04-C068-BD6C-B945-A563241F08E5}" dt="2022-05-02T14:29:46.622" v="200" actId="20577"/>
          <ac:spMkLst>
            <pc:docMk/>
            <pc:sldMk cId="2618897641" sldId="412"/>
            <ac:spMk id="6" creationId="{CF8FDAB1-9706-4B28-E338-B8174A31477B}"/>
          </ac:spMkLst>
        </pc:spChg>
      </pc:sldChg>
      <pc:sldChg chg="modSp">
        <pc:chgData name="Mari Turos" userId="S::martu12@vgregion.se::6b4f8cbd-48a1-49aa-bd28-389d9234375c" providerId="AD" clId="Web-{BAB28F04-C068-BD6C-B945-A563241F08E5}" dt="2022-05-02T14:28:42.540" v="190" actId="1076"/>
        <pc:sldMkLst>
          <pc:docMk/>
          <pc:sldMk cId="2764094629" sldId="416"/>
        </pc:sldMkLst>
        <pc:spChg chg="mod">
          <ac:chgData name="Mari Turos" userId="S::martu12@vgregion.se::6b4f8cbd-48a1-49aa-bd28-389d9234375c" providerId="AD" clId="Web-{BAB28F04-C068-BD6C-B945-A563241F08E5}" dt="2022-05-02T14:28:42.540" v="190" actId="1076"/>
          <ac:spMkLst>
            <pc:docMk/>
            <pc:sldMk cId="2764094629" sldId="416"/>
            <ac:spMk id="2" creationId="{AD7DB3F7-D09B-40E2-BC06-AB5C11E52F97}"/>
          </ac:spMkLst>
        </pc:spChg>
      </pc:sldChg>
    </pc:docChg>
  </pc:docChgLst>
  <pc:docChgLst>
    <pc:chgData name="Mari Turos" userId="S::martu12@vgregion.se::6b4f8cbd-48a1-49aa-bd28-389d9234375c" providerId="AD" clId="Web-{FCD19320-67A3-543D-7BAF-4EE0F0BFA48B}"/>
    <pc:docChg chg="modSld">
      <pc:chgData name="Mari Turos" userId="S::martu12@vgregion.se::6b4f8cbd-48a1-49aa-bd28-389d9234375c" providerId="AD" clId="Web-{FCD19320-67A3-543D-7BAF-4EE0F0BFA48B}" dt="2022-05-20T13:01:44.049" v="5" actId="1076"/>
      <pc:docMkLst>
        <pc:docMk/>
      </pc:docMkLst>
      <pc:sldChg chg="delCm">
        <pc:chgData name="Mari Turos" userId="S::martu12@vgregion.se::6b4f8cbd-48a1-49aa-bd28-389d9234375c" providerId="AD" clId="Web-{FCD19320-67A3-543D-7BAF-4EE0F0BFA48B}" dt="2022-05-20T12:59:51.386" v="0"/>
        <pc:sldMkLst>
          <pc:docMk/>
          <pc:sldMk cId="3227595804" sldId="494"/>
        </pc:sldMkLst>
      </pc:sldChg>
      <pc:sldChg chg="modSp">
        <pc:chgData name="Mari Turos" userId="S::martu12@vgregion.se::6b4f8cbd-48a1-49aa-bd28-389d9234375c" providerId="AD" clId="Web-{FCD19320-67A3-543D-7BAF-4EE0F0BFA48B}" dt="2022-05-20T13:00:50.858" v="2" actId="1076"/>
        <pc:sldMkLst>
          <pc:docMk/>
          <pc:sldMk cId="1469469501" sldId="509"/>
        </pc:sldMkLst>
        <pc:picChg chg="mod">
          <ac:chgData name="Mari Turos" userId="S::martu12@vgregion.se::6b4f8cbd-48a1-49aa-bd28-389d9234375c" providerId="AD" clId="Web-{FCD19320-67A3-543D-7BAF-4EE0F0BFA48B}" dt="2022-05-20T13:00:50.858" v="2" actId="1076"/>
          <ac:picMkLst>
            <pc:docMk/>
            <pc:sldMk cId="1469469501" sldId="509"/>
            <ac:picMk id="8" creationId="{01C7312F-FF10-439C-8810-D742B38843FE}"/>
          </ac:picMkLst>
        </pc:picChg>
      </pc:sldChg>
      <pc:sldChg chg="modSp delCm">
        <pc:chgData name="Mari Turos" userId="S::martu12@vgregion.se::6b4f8cbd-48a1-49aa-bd28-389d9234375c" providerId="AD" clId="Web-{FCD19320-67A3-543D-7BAF-4EE0F0BFA48B}" dt="2022-05-20T13:01:44.049" v="5" actId="1076"/>
        <pc:sldMkLst>
          <pc:docMk/>
          <pc:sldMk cId="3757958267" sldId="510"/>
        </pc:sldMkLst>
        <pc:picChg chg="mod">
          <ac:chgData name="Mari Turos" userId="S::martu12@vgregion.se::6b4f8cbd-48a1-49aa-bd28-389d9234375c" providerId="AD" clId="Web-{FCD19320-67A3-543D-7BAF-4EE0F0BFA48B}" dt="2022-05-20T13:01:44.049" v="5" actId="1076"/>
          <ac:picMkLst>
            <pc:docMk/>
            <pc:sldMk cId="3757958267" sldId="510"/>
            <ac:picMk id="6" creationId="{579C37BA-C5EE-41C7-ABE9-54E643317545}"/>
          </ac:picMkLst>
        </pc:picChg>
      </pc:sldChg>
      <pc:sldChg chg="delCm">
        <pc:chgData name="Mari Turos" userId="S::martu12@vgregion.se::6b4f8cbd-48a1-49aa-bd28-389d9234375c" providerId="AD" clId="Web-{FCD19320-67A3-543D-7BAF-4EE0F0BFA48B}" dt="2022-05-20T13:01:18.095" v="3"/>
        <pc:sldMkLst>
          <pc:docMk/>
          <pc:sldMk cId="1800093775" sldId="512"/>
        </pc:sldMkLst>
      </pc:sldChg>
    </pc:docChg>
  </pc:docChgLst>
  <pc:docChgLst>
    <pc:chgData name="Marie Ahlberg" userId="5029f755-04d2-4d74-bbbb-0129ce8e4c75" providerId="ADAL" clId="{93A6B985-6C2D-4BC5-8143-77DCD5B14E26}"/>
    <pc:docChg chg="undo custSel delSld modSld">
      <pc:chgData name="Marie Ahlberg" userId="5029f755-04d2-4d74-bbbb-0129ce8e4c75" providerId="ADAL" clId="{93A6B985-6C2D-4BC5-8143-77DCD5B14E26}" dt="2022-06-12T05:51:39.612" v="96" actId="47"/>
      <pc:docMkLst>
        <pc:docMk/>
      </pc:docMkLst>
      <pc:sldChg chg="del">
        <pc:chgData name="Marie Ahlberg" userId="5029f755-04d2-4d74-bbbb-0129ce8e4c75" providerId="ADAL" clId="{93A6B985-6C2D-4BC5-8143-77DCD5B14E26}" dt="2022-06-12T05:51:39.612" v="96" actId="47"/>
        <pc:sldMkLst>
          <pc:docMk/>
          <pc:sldMk cId="215384682" sldId="418"/>
        </pc:sldMkLst>
      </pc:sldChg>
      <pc:sldChg chg="modSp del mod">
        <pc:chgData name="Marie Ahlberg" userId="5029f755-04d2-4d74-bbbb-0129ce8e4c75" providerId="ADAL" clId="{93A6B985-6C2D-4BC5-8143-77DCD5B14E26}" dt="2022-06-12T05:51:39.612" v="96" actId="47"/>
        <pc:sldMkLst>
          <pc:docMk/>
          <pc:sldMk cId="3227595804" sldId="494"/>
        </pc:sldMkLst>
        <pc:spChg chg="mod">
          <ac:chgData name="Marie Ahlberg" userId="5029f755-04d2-4d74-bbbb-0129ce8e4c75" providerId="ADAL" clId="{93A6B985-6C2D-4BC5-8143-77DCD5B14E26}" dt="2022-06-12T05:33:03.843" v="95" actId="14100"/>
          <ac:spMkLst>
            <pc:docMk/>
            <pc:sldMk cId="3227595804" sldId="494"/>
            <ac:spMk id="4" creationId="{7917E4A1-FE11-141E-CFC2-AE25B9A228BA}"/>
          </ac:spMkLst>
        </pc:spChg>
      </pc:sldChg>
      <pc:sldChg chg="del">
        <pc:chgData name="Marie Ahlberg" userId="5029f755-04d2-4d74-bbbb-0129ce8e4c75" providerId="ADAL" clId="{93A6B985-6C2D-4BC5-8143-77DCD5B14E26}" dt="2022-06-12T05:51:39.612" v="96" actId="47"/>
        <pc:sldMkLst>
          <pc:docMk/>
          <pc:sldMk cId="554676378" sldId="495"/>
        </pc:sldMkLst>
      </pc:sldChg>
      <pc:sldChg chg="del">
        <pc:chgData name="Marie Ahlberg" userId="5029f755-04d2-4d74-bbbb-0129ce8e4c75" providerId="ADAL" clId="{93A6B985-6C2D-4BC5-8143-77DCD5B14E26}" dt="2022-06-12T05:51:39.612" v="96" actId="47"/>
        <pc:sldMkLst>
          <pc:docMk/>
          <pc:sldMk cId="14930584" sldId="496"/>
        </pc:sldMkLst>
      </pc:sldChg>
      <pc:sldChg chg="del">
        <pc:chgData name="Marie Ahlberg" userId="5029f755-04d2-4d74-bbbb-0129ce8e4c75" providerId="ADAL" clId="{93A6B985-6C2D-4BC5-8143-77DCD5B14E26}" dt="2022-06-12T05:51:39.612" v="96" actId="47"/>
        <pc:sldMkLst>
          <pc:docMk/>
          <pc:sldMk cId="806179598" sldId="497"/>
        </pc:sldMkLst>
      </pc:sldChg>
      <pc:sldChg chg="del">
        <pc:chgData name="Marie Ahlberg" userId="5029f755-04d2-4d74-bbbb-0129ce8e4c75" providerId="ADAL" clId="{93A6B985-6C2D-4BC5-8143-77DCD5B14E26}" dt="2022-06-12T05:51:39.612" v="96" actId="47"/>
        <pc:sldMkLst>
          <pc:docMk/>
          <pc:sldMk cId="2946390592" sldId="498"/>
        </pc:sldMkLst>
      </pc:sldChg>
      <pc:sldChg chg="del">
        <pc:chgData name="Marie Ahlberg" userId="5029f755-04d2-4d74-bbbb-0129ce8e4c75" providerId="ADAL" clId="{93A6B985-6C2D-4BC5-8143-77DCD5B14E26}" dt="2022-06-12T05:51:39.612" v="96" actId="47"/>
        <pc:sldMkLst>
          <pc:docMk/>
          <pc:sldMk cId="1585687525" sldId="499"/>
        </pc:sldMkLst>
      </pc:sldChg>
      <pc:sldChg chg="del">
        <pc:chgData name="Marie Ahlberg" userId="5029f755-04d2-4d74-bbbb-0129ce8e4c75" providerId="ADAL" clId="{93A6B985-6C2D-4BC5-8143-77DCD5B14E26}" dt="2022-06-12T05:51:39.612" v="96" actId="47"/>
        <pc:sldMkLst>
          <pc:docMk/>
          <pc:sldMk cId="1728113076" sldId="500"/>
        </pc:sldMkLst>
      </pc:sldChg>
      <pc:sldChg chg="del">
        <pc:chgData name="Marie Ahlberg" userId="5029f755-04d2-4d74-bbbb-0129ce8e4c75" providerId="ADAL" clId="{93A6B985-6C2D-4BC5-8143-77DCD5B14E26}" dt="2022-06-12T05:51:39.612" v="96" actId="47"/>
        <pc:sldMkLst>
          <pc:docMk/>
          <pc:sldMk cId="2207627142" sldId="501"/>
        </pc:sldMkLst>
      </pc:sldChg>
      <pc:sldChg chg="del">
        <pc:chgData name="Marie Ahlberg" userId="5029f755-04d2-4d74-bbbb-0129ce8e4c75" providerId="ADAL" clId="{93A6B985-6C2D-4BC5-8143-77DCD5B14E26}" dt="2022-06-12T05:51:39.612" v="96" actId="47"/>
        <pc:sldMkLst>
          <pc:docMk/>
          <pc:sldMk cId="1939334623" sldId="502"/>
        </pc:sldMkLst>
      </pc:sldChg>
      <pc:sldChg chg="del">
        <pc:chgData name="Marie Ahlberg" userId="5029f755-04d2-4d74-bbbb-0129ce8e4c75" providerId="ADAL" clId="{93A6B985-6C2D-4BC5-8143-77DCD5B14E26}" dt="2022-06-12T05:51:39.612" v="96" actId="47"/>
        <pc:sldMkLst>
          <pc:docMk/>
          <pc:sldMk cId="3364171013" sldId="503"/>
        </pc:sldMkLst>
      </pc:sldChg>
      <pc:sldChg chg="del">
        <pc:chgData name="Marie Ahlberg" userId="5029f755-04d2-4d74-bbbb-0129ce8e4c75" providerId="ADAL" clId="{93A6B985-6C2D-4BC5-8143-77DCD5B14E26}" dt="2022-06-12T05:51:39.612" v="96" actId="47"/>
        <pc:sldMkLst>
          <pc:docMk/>
          <pc:sldMk cId="2380992205" sldId="504"/>
        </pc:sldMkLst>
      </pc:sldChg>
      <pc:sldChg chg="del">
        <pc:chgData name="Marie Ahlberg" userId="5029f755-04d2-4d74-bbbb-0129ce8e4c75" providerId="ADAL" clId="{93A6B985-6C2D-4BC5-8143-77DCD5B14E26}" dt="2022-06-12T05:51:39.612" v="96" actId="47"/>
        <pc:sldMkLst>
          <pc:docMk/>
          <pc:sldMk cId="2577788943" sldId="505"/>
        </pc:sldMkLst>
      </pc:sldChg>
      <pc:sldChg chg="del">
        <pc:chgData name="Marie Ahlberg" userId="5029f755-04d2-4d74-bbbb-0129ce8e4c75" providerId="ADAL" clId="{93A6B985-6C2D-4BC5-8143-77DCD5B14E26}" dt="2022-06-12T05:51:39.612" v="96" actId="47"/>
        <pc:sldMkLst>
          <pc:docMk/>
          <pc:sldMk cId="3969719158" sldId="506"/>
        </pc:sldMkLst>
      </pc:sldChg>
      <pc:sldChg chg="del">
        <pc:chgData name="Marie Ahlberg" userId="5029f755-04d2-4d74-bbbb-0129ce8e4c75" providerId="ADAL" clId="{93A6B985-6C2D-4BC5-8143-77DCD5B14E26}" dt="2022-06-12T05:51:39.612" v="96" actId="47"/>
        <pc:sldMkLst>
          <pc:docMk/>
          <pc:sldMk cId="3679488530" sldId="507"/>
        </pc:sldMkLst>
      </pc:sldChg>
      <pc:sldChg chg="del">
        <pc:chgData name="Marie Ahlberg" userId="5029f755-04d2-4d74-bbbb-0129ce8e4c75" providerId="ADAL" clId="{93A6B985-6C2D-4BC5-8143-77DCD5B14E26}" dt="2022-06-12T05:51:39.612" v="96" actId="47"/>
        <pc:sldMkLst>
          <pc:docMk/>
          <pc:sldMk cId="2633582473" sldId="508"/>
        </pc:sldMkLst>
      </pc:sldChg>
      <pc:sldChg chg="del">
        <pc:chgData name="Marie Ahlberg" userId="5029f755-04d2-4d74-bbbb-0129ce8e4c75" providerId="ADAL" clId="{93A6B985-6C2D-4BC5-8143-77DCD5B14E26}" dt="2022-06-12T05:51:39.612" v="96" actId="47"/>
        <pc:sldMkLst>
          <pc:docMk/>
          <pc:sldMk cId="1469469501" sldId="509"/>
        </pc:sldMkLst>
      </pc:sldChg>
      <pc:sldChg chg="del">
        <pc:chgData name="Marie Ahlberg" userId="5029f755-04d2-4d74-bbbb-0129ce8e4c75" providerId="ADAL" clId="{93A6B985-6C2D-4BC5-8143-77DCD5B14E26}" dt="2022-06-12T05:51:39.612" v="96" actId="47"/>
        <pc:sldMkLst>
          <pc:docMk/>
          <pc:sldMk cId="3757958267" sldId="510"/>
        </pc:sldMkLst>
      </pc:sldChg>
      <pc:sldChg chg="del">
        <pc:chgData name="Marie Ahlberg" userId="5029f755-04d2-4d74-bbbb-0129ce8e4c75" providerId="ADAL" clId="{93A6B985-6C2D-4BC5-8143-77DCD5B14E26}" dt="2022-06-12T05:51:39.612" v="96" actId="47"/>
        <pc:sldMkLst>
          <pc:docMk/>
          <pc:sldMk cId="2991326243" sldId="511"/>
        </pc:sldMkLst>
      </pc:sldChg>
      <pc:sldChg chg="del modNotesTx">
        <pc:chgData name="Marie Ahlberg" userId="5029f755-04d2-4d74-bbbb-0129ce8e4c75" providerId="ADAL" clId="{93A6B985-6C2D-4BC5-8143-77DCD5B14E26}" dt="2022-06-12T05:51:39.612" v="96" actId="47"/>
        <pc:sldMkLst>
          <pc:docMk/>
          <pc:sldMk cId="1800093775" sldId="512"/>
        </pc:sldMkLst>
      </pc:sldChg>
      <pc:sldChg chg="del">
        <pc:chgData name="Marie Ahlberg" userId="5029f755-04d2-4d74-bbbb-0129ce8e4c75" providerId="ADAL" clId="{93A6B985-6C2D-4BC5-8143-77DCD5B14E26}" dt="2022-06-12T05:51:39.612" v="96" actId="47"/>
        <pc:sldMkLst>
          <pc:docMk/>
          <pc:sldMk cId="541038372" sldId="513"/>
        </pc:sldMkLst>
      </pc:sldChg>
      <pc:sldChg chg="del">
        <pc:chgData name="Marie Ahlberg" userId="5029f755-04d2-4d74-bbbb-0129ce8e4c75" providerId="ADAL" clId="{93A6B985-6C2D-4BC5-8143-77DCD5B14E26}" dt="2022-06-12T05:51:39.612" v="96" actId="47"/>
        <pc:sldMkLst>
          <pc:docMk/>
          <pc:sldMk cId="2273445472" sldId="514"/>
        </pc:sldMkLst>
      </pc:sldChg>
      <pc:sldChg chg="del modNotesTx">
        <pc:chgData name="Marie Ahlberg" userId="5029f755-04d2-4d74-bbbb-0129ce8e4c75" providerId="ADAL" clId="{93A6B985-6C2D-4BC5-8143-77DCD5B14E26}" dt="2022-06-12T05:51:39.612" v="96" actId="47"/>
        <pc:sldMkLst>
          <pc:docMk/>
          <pc:sldMk cId="2746484576" sldId="515"/>
        </pc:sldMkLst>
      </pc:sldChg>
      <pc:sldChg chg="del">
        <pc:chgData name="Marie Ahlberg" userId="5029f755-04d2-4d74-bbbb-0129ce8e4c75" providerId="ADAL" clId="{93A6B985-6C2D-4BC5-8143-77DCD5B14E26}" dt="2022-06-12T05:51:39.612" v="96" actId="47"/>
        <pc:sldMkLst>
          <pc:docMk/>
          <pc:sldMk cId="2450721955" sldId="516"/>
        </pc:sldMkLst>
      </pc:sldChg>
      <pc:sldChg chg="del">
        <pc:chgData name="Marie Ahlberg" userId="5029f755-04d2-4d74-bbbb-0129ce8e4c75" providerId="ADAL" clId="{93A6B985-6C2D-4BC5-8143-77DCD5B14E26}" dt="2022-06-12T05:51:39.612" v="96" actId="47"/>
        <pc:sldMkLst>
          <pc:docMk/>
          <pc:sldMk cId="1781709062" sldId="517"/>
        </pc:sldMkLst>
      </pc:sldChg>
      <pc:sldChg chg="del">
        <pc:chgData name="Marie Ahlberg" userId="5029f755-04d2-4d74-bbbb-0129ce8e4c75" providerId="ADAL" clId="{93A6B985-6C2D-4BC5-8143-77DCD5B14E26}" dt="2022-06-12T05:51:39.612" v="96" actId="47"/>
        <pc:sldMkLst>
          <pc:docMk/>
          <pc:sldMk cId="3875631316" sldId="519"/>
        </pc:sldMkLst>
      </pc:sldChg>
      <pc:sldChg chg="del">
        <pc:chgData name="Marie Ahlberg" userId="5029f755-04d2-4d74-bbbb-0129ce8e4c75" providerId="ADAL" clId="{93A6B985-6C2D-4BC5-8143-77DCD5B14E26}" dt="2022-06-12T05:51:39.612" v="96" actId="47"/>
        <pc:sldMkLst>
          <pc:docMk/>
          <pc:sldMk cId="3661383235" sldId="520"/>
        </pc:sldMkLst>
      </pc:sldChg>
      <pc:sldChg chg="del">
        <pc:chgData name="Marie Ahlberg" userId="5029f755-04d2-4d74-bbbb-0129ce8e4c75" providerId="ADAL" clId="{93A6B985-6C2D-4BC5-8143-77DCD5B14E26}" dt="2022-06-12T05:51:39.612" v="96" actId="47"/>
        <pc:sldMkLst>
          <pc:docMk/>
          <pc:sldMk cId="1658339222" sldId="521"/>
        </pc:sldMkLst>
      </pc:sldChg>
      <pc:sldChg chg="del">
        <pc:chgData name="Marie Ahlberg" userId="5029f755-04d2-4d74-bbbb-0129ce8e4c75" providerId="ADAL" clId="{93A6B985-6C2D-4BC5-8143-77DCD5B14E26}" dt="2022-06-12T05:51:39.612" v="96" actId="47"/>
        <pc:sldMkLst>
          <pc:docMk/>
          <pc:sldMk cId="3651639699" sldId="522"/>
        </pc:sldMkLst>
      </pc:sldChg>
      <pc:sldChg chg="del">
        <pc:chgData name="Marie Ahlberg" userId="5029f755-04d2-4d74-bbbb-0129ce8e4c75" providerId="ADAL" clId="{93A6B985-6C2D-4BC5-8143-77DCD5B14E26}" dt="2022-06-12T05:51:39.612" v="96" actId="47"/>
        <pc:sldMkLst>
          <pc:docMk/>
          <pc:sldMk cId="3184986867" sldId="523"/>
        </pc:sldMkLst>
      </pc:sldChg>
      <pc:sldChg chg="del">
        <pc:chgData name="Marie Ahlberg" userId="5029f755-04d2-4d74-bbbb-0129ce8e4c75" providerId="ADAL" clId="{93A6B985-6C2D-4BC5-8143-77DCD5B14E26}" dt="2022-06-12T05:51:39.612" v="96" actId="47"/>
        <pc:sldMkLst>
          <pc:docMk/>
          <pc:sldMk cId="1637494575" sldId="524"/>
        </pc:sldMkLst>
      </pc:sldChg>
      <pc:sldChg chg="del">
        <pc:chgData name="Marie Ahlberg" userId="5029f755-04d2-4d74-bbbb-0129ce8e4c75" providerId="ADAL" clId="{93A6B985-6C2D-4BC5-8143-77DCD5B14E26}" dt="2022-06-12T05:51:39.612" v="96" actId="47"/>
        <pc:sldMkLst>
          <pc:docMk/>
          <pc:sldMk cId="3862545439" sldId="525"/>
        </pc:sldMkLst>
      </pc:sldChg>
      <pc:sldChg chg="del">
        <pc:chgData name="Marie Ahlberg" userId="5029f755-04d2-4d74-bbbb-0129ce8e4c75" providerId="ADAL" clId="{93A6B985-6C2D-4BC5-8143-77DCD5B14E26}" dt="2022-06-12T05:51:39.612" v="96" actId="47"/>
        <pc:sldMkLst>
          <pc:docMk/>
          <pc:sldMk cId="2156291390" sldId="526"/>
        </pc:sldMkLst>
      </pc:sldChg>
      <pc:sldChg chg="del">
        <pc:chgData name="Marie Ahlberg" userId="5029f755-04d2-4d74-bbbb-0129ce8e4c75" providerId="ADAL" clId="{93A6B985-6C2D-4BC5-8143-77DCD5B14E26}" dt="2022-06-12T05:51:39.612" v="96" actId="47"/>
        <pc:sldMkLst>
          <pc:docMk/>
          <pc:sldMk cId="1332995755" sldId="527"/>
        </pc:sldMkLst>
      </pc:sldChg>
      <pc:sldChg chg="del">
        <pc:chgData name="Marie Ahlberg" userId="5029f755-04d2-4d74-bbbb-0129ce8e4c75" providerId="ADAL" clId="{93A6B985-6C2D-4BC5-8143-77DCD5B14E26}" dt="2022-06-12T05:51:39.612" v="96" actId="47"/>
        <pc:sldMkLst>
          <pc:docMk/>
          <pc:sldMk cId="2369796038" sldId="529"/>
        </pc:sldMkLst>
      </pc:sldChg>
      <pc:sldChg chg="del">
        <pc:chgData name="Marie Ahlberg" userId="5029f755-04d2-4d74-bbbb-0129ce8e4c75" providerId="ADAL" clId="{93A6B985-6C2D-4BC5-8143-77DCD5B14E26}" dt="2022-06-12T05:51:39.612" v="96" actId="47"/>
        <pc:sldMkLst>
          <pc:docMk/>
          <pc:sldMk cId="1835883098" sldId="530"/>
        </pc:sldMkLst>
      </pc:sldChg>
      <pc:sldChg chg="del">
        <pc:chgData name="Marie Ahlberg" userId="5029f755-04d2-4d74-bbbb-0129ce8e4c75" providerId="ADAL" clId="{93A6B985-6C2D-4BC5-8143-77DCD5B14E26}" dt="2022-06-12T05:51:39.612" v="96" actId="47"/>
        <pc:sldMkLst>
          <pc:docMk/>
          <pc:sldMk cId="1609468021" sldId="531"/>
        </pc:sldMkLst>
      </pc:sldChg>
      <pc:sldChg chg="del">
        <pc:chgData name="Marie Ahlberg" userId="5029f755-04d2-4d74-bbbb-0129ce8e4c75" providerId="ADAL" clId="{93A6B985-6C2D-4BC5-8143-77DCD5B14E26}" dt="2022-06-12T05:51:39.612" v="96" actId="47"/>
        <pc:sldMkLst>
          <pc:docMk/>
          <pc:sldMk cId="2023347803" sldId="532"/>
        </pc:sldMkLst>
      </pc:sldChg>
      <pc:sldChg chg="del">
        <pc:chgData name="Marie Ahlberg" userId="5029f755-04d2-4d74-bbbb-0129ce8e4c75" providerId="ADAL" clId="{93A6B985-6C2D-4BC5-8143-77DCD5B14E26}" dt="2022-06-12T05:51:39.612" v="96" actId="47"/>
        <pc:sldMkLst>
          <pc:docMk/>
          <pc:sldMk cId="1424112558" sldId="533"/>
        </pc:sldMkLst>
      </pc:sldChg>
      <pc:sldChg chg="del">
        <pc:chgData name="Marie Ahlberg" userId="5029f755-04d2-4d74-bbbb-0129ce8e4c75" providerId="ADAL" clId="{93A6B985-6C2D-4BC5-8143-77DCD5B14E26}" dt="2022-06-12T05:51:39.612" v="96" actId="47"/>
        <pc:sldMkLst>
          <pc:docMk/>
          <pc:sldMk cId="237976478" sldId="534"/>
        </pc:sldMkLst>
      </pc:sldChg>
      <pc:sldChg chg="del">
        <pc:chgData name="Marie Ahlberg" userId="5029f755-04d2-4d74-bbbb-0129ce8e4c75" providerId="ADAL" clId="{93A6B985-6C2D-4BC5-8143-77DCD5B14E26}" dt="2022-06-12T05:51:39.612" v="96" actId="47"/>
        <pc:sldMkLst>
          <pc:docMk/>
          <pc:sldMk cId="4110534533" sldId="535"/>
        </pc:sldMkLst>
      </pc:sldChg>
      <pc:sldChg chg="del">
        <pc:chgData name="Marie Ahlberg" userId="5029f755-04d2-4d74-bbbb-0129ce8e4c75" providerId="ADAL" clId="{93A6B985-6C2D-4BC5-8143-77DCD5B14E26}" dt="2022-06-12T05:51:39.612" v="96" actId="47"/>
        <pc:sldMkLst>
          <pc:docMk/>
          <pc:sldMk cId="1126919459" sldId="536"/>
        </pc:sldMkLst>
      </pc:sldChg>
      <pc:sldChg chg="del">
        <pc:chgData name="Marie Ahlberg" userId="5029f755-04d2-4d74-bbbb-0129ce8e4c75" providerId="ADAL" clId="{93A6B985-6C2D-4BC5-8143-77DCD5B14E26}" dt="2022-06-12T05:51:39.612" v="96" actId="47"/>
        <pc:sldMkLst>
          <pc:docMk/>
          <pc:sldMk cId="2010924997" sldId="537"/>
        </pc:sldMkLst>
      </pc:sldChg>
      <pc:sldChg chg="del">
        <pc:chgData name="Marie Ahlberg" userId="5029f755-04d2-4d74-bbbb-0129ce8e4c75" providerId="ADAL" clId="{93A6B985-6C2D-4BC5-8143-77DCD5B14E26}" dt="2022-06-12T05:51:39.612" v="96" actId="47"/>
        <pc:sldMkLst>
          <pc:docMk/>
          <pc:sldMk cId="3686697712" sldId="538"/>
        </pc:sldMkLst>
      </pc:sldChg>
      <pc:sldChg chg="del">
        <pc:chgData name="Marie Ahlberg" userId="5029f755-04d2-4d74-bbbb-0129ce8e4c75" providerId="ADAL" clId="{93A6B985-6C2D-4BC5-8143-77DCD5B14E26}" dt="2022-06-12T05:51:39.612" v="96" actId="47"/>
        <pc:sldMkLst>
          <pc:docMk/>
          <pc:sldMk cId="3765557984" sldId="539"/>
        </pc:sldMkLst>
      </pc:sldChg>
      <pc:sldChg chg="del">
        <pc:chgData name="Marie Ahlberg" userId="5029f755-04d2-4d74-bbbb-0129ce8e4c75" providerId="ADAL" clId="{93A6B985-6C2D-4BC5-8143-77DCD5B14E26}" dt="2022-06-12T05:51:39.612" v="96" actId="47"/>
        <pc:sldMkLst>
          <pc:docMk/>
          <pc:sldMk cId="3928765630" sldId="540"/>
        </pc:sldMkLst>
      </pc:sldChg>
      <pc:sldChg chg="del">
        <pc:chgData name="Marie Ahlberg" userId="5029f755-04d2-4d74-bbbb-0129ce8e4c75" providerId="ADAL" clId="{93A6B985-6C2D-4BC5-8143-77DCD5B14E26}" dt="2022-06-12T05:51:39.612" v="96" actId="47"/>
        <pc:sldMkLst>
          <pc:docMk/>
          <pc:sldMk cId="2279834189" sldId="541"/>
        </pc:sldMkLst>
      </pc:sldChg>
      <pc:sldChg chg="del modNotesTx">
        <pc:chgData name="Marie Ahlberg" userId="5029f755-04d2-4d74-bbbb-0129ce8e4c75" providerId="ADAL" clId="{93A6B985-6C2D-4BC5-8143-77DCD5B14E26}" dt="2022-06-12T05:51:39.612" v="96" actId="47"/>
        <pc:sldMkLst>
          <pc:docMk/>
          <pc:sldMk cId="875291946" sldId="542"/>
        </pc:sldMkLst>
      </pc:sldChg>
      <pc:sldChg chg="del">
        <pc:chgData name="Marie Ahlberg" userId="5029f755-04d2-4d74-bbbb-0129ce8e4c75" providerId="ADAL" clId="{93A6B985-6C2D-4BC5-8143-77DCD5B14E26}" dt="2022-06-12T05:51:39.612" v="96" actId="47"/>
        <pc:sldMkLst>
          <pc:docMk/>
          <pc:sldMk cId="578837198" sldId="543"/>
        </pc:sldMkLst>
      </pc:sldChg>
      <pc:sldChg chg="del">
        <pc:chgData name="Marie Ahlberg" userId="5029f755-04d2-4d74-bbbb-0129ce8e4c75" providerId="ADAL" clId="{93A6B985-6C2D-4BC5-8143-77DCD5B14E26}" dt="2022-06-12T05:51:39.612" v="96" actId="47"/>
        <pc:sldMkLst>
          <pc:docMk/>
          <pc:sldMk cId="797559508" sldId="544"/>
        </pc:sldMkLst>
      </pc:sldChg>
      <pc:sldChg chg="del">
        <pc:chgData name="Marie Ahlberg" userId="5029f755-04d2-4d74-bbbb-0129ce8e4c75" providerId="ADAL" clId="{93A6B985-6C2D-4BC5-8143-77DCD5B14E26}" dt="2022-06-12T05:51:39.612" v="96" actId="47"/>
        <pc:sldMkLst>
          <pc:docMk/>
          <pc:sldMk cId="4192304466" sldId="545"/>
        </pc:sldMkLst>
      </pc:sldChg>
      <pc:sldChg chg="del">
        <pc:chgData name="Marie Ahlberg" userId="5029f755-04d2-4d74-bbbb-0129ce8e4c75" providerId="ADAL" clId="{93A6B985-6C2D-4BC5-8143-77DCD5B14E26}" dt="2022-06-12T05:51:39.612" v="96" actId="47"/>
        <pc:sldMkLst>
          <pc:docMk/>
          <pc:sldMk cId="2658881817" sldId="546"/>
        </pc:sldMkLst>
      </pc:sldChg>
      <pc:sldChg chg="del">
        <pc:chgData name="Marie Ahlberg" userId="5029f755-04d2-4d74-bbbb-0129ce8e4c75" providerId="ADAL" clId="{93A6B985-6C2D-4BC5-8143-77DCD5B14E26}" dt="2022-06-12T05:51:39.612" v="96" actId="47"/>
        <pc:sldMkLst>
          <pc:docMk/>
          <pc:sldMk cId="2881825710" sldId="547"/>
        </pc:sldMkLst>
      </pc:sldChg>
      <pc:sldChg chg="del">
        <pc:chgData name="Marie Ahlberg" userId="5029f755-04d2-4d74-bbbb-0129ce8e4c75" providerId="ADAL" clId="{93A6B985-6C2D-4BC5-8143-77DCD5B14E26}" dt="2022-06-12T05:51:39.612" v="96" actId="47"/>
        <pc:sldMkLst>
          <pc:docMk/>
          <pc:sldMk cId="2639687328" sldId="548"/>
        </pc:sldMkLst>
      </pc:sldChg>
      <pc:sldChg chg="del">
        <pc:chgData name="Marie Ahlberg" userId="5029f755-04d2-4d74-bbbb-0129ce8e4c75" providerId="ADAL" clId="{93A6B985-6C2D-4BC5-8143-77DCD5B14E26}" dt="2022-06-12T05:51:39.612" v="96" actId="47"/>
        <pc:sldMkLst>
          <pc:docMk/>
          <pc:sldMk cId="2054856732" sldId="549"/>
        </pc:sldMkLst>
      </pc:sldChg>
      <pc:sldChg chg="del">
        <pc:chgData name="Marie Ahlberg" userId="5029f755-04d2-4d74-bbbb-0129ce8e4c75" providerId="ADAL" clId="{93A6B985-6C2D-4BC5-8143-77DCD5B14E26}" dt="2022-06-12T05:51:39.612" v="96" actId="47"/>
        <pc:sldMkLst>
          <pc:docMk/>
          <pc:sldMk cId="1284662286" sldId="550"/>
        </pc:sldMkLst>
      </pc:sldChg>
      <pc:sldChg chg="del">
        <pc:chgData name="Marie Ahlberg" userId="5029f755-04d2-4d74-bbbb-0129ce8e4c75" providerId="ADAL" clId="{93A6B985-6C2D-4BC5-8143-77DCD5B14E26}" dt="2022-06-12T05:51:39.612" v="96" actId="47"/>
        <pc:sldMkLst>
          <pc:docMk/>
          <pc:sldMk cId="2883635237" sldId="551"/>
        </pc:sldMkLst>
      </pc:sldChg>
      <pc:sldChg chg="del">
        <pc:chgData name="Marie Ahlberg" userId="5029f755-04d2-4d74-bbbb-0129ce8e4c75" providerId="ADAL" clId="{93A6B985-6C2D-4BC5-8143-77DCD5B14E26}" dt="2022-06-12T05:51:39.612" v="96" actId="47"/>
        <pc:sldMkLst>
          <pc:docMk/>
          <pc:sldMk cId="2458587755" sldId="552"/>
        </pc:sldMkLst>
      </pc:sldChg>
      <pc:sldChg chg="del">
        <pc:chgData name="Marie Ahlberg" userId="5029f755-04d2-4d74-bbbb-0129ce8e4c75" providerId="ADAL" clId="{93A6B985-6C2D-4BC5-8143-77DCD5B14E26}" dt="2022-06-12T05:51:39.612" v="96" actId="47"/>
        <pc:sldMkLst>
          <pc:docMk/>
          <pc:sldMk cId="4285869539" sldId="553"/>
        </pc:sldMkLst>
      </pc:sldChg>
      <pc:sldChg chg="del">
        <pc:chgData name="Marie Ahlberg" userId="5029f755-04d2-4d74-bbbb-0129ce8e4c75" providerId="ADAL" clId="{93A6B985-6C2D-4BC5-8143-77DCD5B14E26}" dt="2022-06-12T05:51:39.612" v="96" actId="47"/>
        <pc:sldMkLst>
          <pc:docMk/>
          <pc:sldMk cId="513575052" sldId="554"/>
        </pc:sldMkLst>
      </pc:sldChg>
      <pc:sldChg chg="del">
        <pc:chgData name="Marie Ahlberg" userId="5029f755-04d2-4d74-bbbb-0129ce8e4c75" providerId="ADAL" clId="{93A6B985-6C2D-4BC5-8143-77DCD5B14E26}" dt="2022-06-12T05:51:39.612" v="96" actId="47"/>
        <pc:sldMkLst>
          <pc:docMk/>
          <pc:sldMk cId="152756512" sldId="555"/>
        </pc:sldMkLst>
      </pc:sldChg>
      <pc:sldChg chg="del">
        <pc:chgData name="Marie Ahlberg" userId="5029f755-04d2-4d74-bbbb-0129ce8e4c75" providerId="ADAL" clId="{93A6B985-6C2D-4BC5-8143-77DCD5B14E26}" dt="2022-06-12T05:51:39.612" v="96" actId="47"/>
        <pc:sldMkLst>
          <pc:docMk/>
          <pc:sldMk cId="2332239209" sldId="571"/>
        </pc:sldMkLst>
      </pc:sldChg>
    </pc:docChg>
  </pc:docChgLst>
  <pc:docChgLst>
    <pc:chgData name="Mari Turos" userId="S::martu12@vgregion.se::6b4f8cbd-48a1-49aa-bd28-389d9234375c" providerId="AD" clId="Web-{76AFBE5B-A9E5-2EBE-BC5F-DA8A935CADFD}"/>
    <pc:docChg chg="modSld">
      <pc:chgData name="Mari Turos" userId="S::martu12@vgregion.se::6b4f8cbd-48a1-49aa-bd28-389d9234375c" providerId="AD" clId="Web-{76AFBE5B-A9E5-2EBE-BC5F-DA8A935CADFD}" dt="2022-05-18T14:02:43.815" v="362"/>
      <pc:docMkLst>
        <pc:docMk/>
      </pc:docMkLst>
      <pc:sldChg chg="addCm">
        <pc:chgData name="Mari Turos" userId="S::martu12@vgregion.se::6b4f8cbd-48a1-49aa-bd28-389d9234375c" providerId="AD" clId="Web-{76AFBE5B-A9E5-2EBE-BC5F-DA8A935CADFD}" dt="2022-05-18T12:36:59.436" v="0"/>
        <pc:sldMkLst>
          <pc:docMk/>
          <pc:sldMk cId="3227595804" sldId="494"/>
        </pc:sldMkLst>
      </pc:sldChg>
      <pc:sldChg chg="modSp delCm">
        <pc:chgData name="Mari Turos" userId="S::martu12@vgregion.se::6b4f8cbd-48a1-49aa-bd28-389d9234375c" providerId="AD" clId="Web-{76AFBE5B-A9E5-2EBE-BC5F-DA8A935CADFD}" dt="2022-05-18T12:39:09.928" v="4"/>
        <pc:sldMkLst>
          <pc:docMk/>
          <pc:sldMk cId="14930584" sldId="496"/>
        </pc:sldMkLst>
        <pc:spChg chg="mod">
          <ac:chgData name="Mari Turos" userId="S::martu12@vgregion.se::6b4f8cbd-48a1-49aa-bd28-389d9234375c" providerId="AD" clId="Web-{76AFBE5B-A9E5-2EBE-BC5F-DA8A935CADFD}" dt="2022-05-18T12:38:00.908" v="3" actId="20577"/>
          <ac:spMkLst>
            <pc:docMk/>
            <pc:sldMk cId="14930584" sldId="496"/>
            <ac:spMk id="3" creationId="{C5390CAD-2D04-4301-ADC3-29FBA1082B86}"/>
          </ac:spMkLst>
        </pc:spChg>
      </pc:sldChg>
      <pc:sldChg chg="modSp">
        <pc:chgData name="Mari Turos" userId="S::martu12@vgregion.se::6b4f8cbd-48a1-49aa-bd28-389d9234375c" providerId="AD" clId="Web-{76AFBE5B-A9E5-2EBE-BC5F-DA8A935CADFD}" dt="2022-05-18T12:40:34.464" v="51" actId="20577"/>
        <pc:sldMkLst>
          <pc:docMk/>
          <pc:sldMk cId="806179598" sldId="497"/>
        </pc:sldMkLst>
        <pc:spChg chg="mod">
          <ac:chgData name="Mari Turos" userId="S::martu12@vgregion.se::6b4f8cbd-48a1-49aa-bd28-389d9234375c" providerId="AD" clId="Web-{76AFBE5B-A9E5-2EBE-BC5F-DA8A935CADFD}" dt="2022-05-18T12:40:34.464" v="51" actId="20577"/>
          <ac:spMkLst>
            <pc:docMk/>
            <pc:sldMk cId="806179598" sldId="497"/>
            <ac:spMk id="9" creationId="{DA644C3E-8746-4E28-B087-C6A4E9500A57}"/>
          </ac:spMkLst>
        </pc:spChg>
      </pc:sldChg>
      <pc:sldChg chg="addSp delSp modSp delCm">
        <pc:chgData name="Mari Turos" userId="S::martu12@vgregion.se::6b4f8cbd-48a1-49aa-bd28-389d9234375c" providerId="AD" clId="Web-{76AFBE5B-A9E5-2EBE-BC5F-DA8A935CADFD}" dt="2022-05-18T12:44:57.025" v="97"/>
        <pc:sldMkLst>
          <pc:docMk/>
          <pc:sldMk cId="2946390592" sldId="498"/>
        </pc:sldMkLst>
        <pc:spChg chg="mod">
          <ac:chgData name="Mari Turos" userId="S::martu12@vgregion.se::6b4f8cbd-48a1-49aa-bd28-389d9234375c" providerId="AD" clId="Web-{76AFBE5B-A9E5-2EBE-BC5F-DA8A935CADFD}" dt="2022-05-18T12:41:06.293" v="54" actId="14100"/>
          <ac:spMkLst>
            <pc:docMk/>
            <pc:sldMk cId="2946390592" sldId="498"/>
            <ac:spMk id="2" creationId="{D25D665B-CF3F-43B3-8E16-28E2F2F51EB5}"/>
          </ac:spMkLst>
        </pc:spChg>
        <pc:spChg chg="mod">
          <ac:chgData name="Mari Turos" userId="S::martu12@vgregion.se::6b4f8cbd-48a1-49aa-bd28-389d9234375c" providerId="AD" clId="Web-{76AFBE5B-A9E5-2EBE-BC5F-DA8A935CADFD}" dt="2022-05-18T12:43:24.207" v="71" actId="14100"/>
          <ac:spMkLst>
            <pc:docMk/>
            <pc:sldMk cId="2946390592" sldId="498"/>
            <ac:spMk id="3" creationId="{47D01DE4-C56B-4466-B6FC-2A2BA9AD684B}"/>
          </ac:spMkLst>
        </pc:spChg>
        <pc:spChg chg="del">
          <ac:chgData name="Mari Turos" userId="S::martu12@vgregion.se::6b4f8cbd-48a1-49aa-bd28-389d9234375c" providerId="AD" clId="Web-{76AFBE5B-A9E5-2EBE-BC5F-DA8A935CADFD}" dt="2022-05-18T12:41:18.482" v="55"/>
          <ac:spMkLst>
            <pc:docMk/>
            <pc:sldMk cId="2946390592" sldId="498"/>
            <ac:spMk id="5" creationId="{879F9BCD-21C9-4A6B-8B54-63D47DBDF316}"/>
          </ac:spMkLst>
        </pc:spChg>
        <pc:spChg chg="add del">
          <ac:chgData name="Mari Turos" userId="S::martu12@vgregion.se::6b4f8cbd-48a1-49aa-bd28-389d9234375c" providerId="AD" clId="Web-{76AFBE5B-A9E5-2EBE-BC5F-DA8A935CADFD}" dt="2022-05-18T12:41:28.685" v="57"/>
          <ac:spMkLst>
            <pc:docMk/>
            <pc:sldMk cId="2946390592" sldId="498"/>
            <ac:spMk id="6" creationId="{DB5D653F-4BC2-76B0-BB05-E74E7FA979D1}"/>
          </ac:spMkLst>
        </pc:spChg>
        <pc:spChg chg="add del mod">
          <ac:chgData name="Mari Turos" userId="S::martu12@vgregion.se::6b4f8cbd-48a1-49aa-bd28-389d9234375c" providerId="AD" clId="Web-{76AFBE5B-A9E5-2EBE-BC5F-DA8A935CADFD}" dt="2022-05-18T12:42:24.985" v="64"/>
          <ac:spMkLst>
            <pc:docMk/>
            <pc:sldMk cId="2946390592" sldId="498"/>
            <ac:spMk id="8" creationId="{7AC72D55-2C86-D837-9684-D508FA34B9E1}"/>
          </ac:spMkLst>
        </pc:spChg>
        <pc:spChg chg="add del">
          <ac:chgData name="Mari Turos" userId="S::martu12@vgregion.se::6b4f8cbd-48a1-49aa-bd28-389d9234375c" providerId="AD" clId="Web-{76AFBE5B-A9E5-2EBE-BC5F-DA8A935CADFD}" dt="2022-05-18T12:42:18.532" v="61"/>
          <ac:spMkLst>
            <pc:docMk/>
            <pc:sldMk cId="2946390592" sldId="498"/>
            <ac:spMk id="9" creationId="{9F1D12B7-A57D-560B-BB3A-86F2C9D122D5}"/>
          </ac:spMkLst>
        </pc:spChg>
        <pc:spChg chg="add del">
          <ac:chgData name="Mari Turos" userId="S::martu12@vgregion.se::6b4f8cbd-48a1-49aa-bd28-389d9234375c" providerId="AD" clId="Web-{76AFBE5B-A9E5-2EBE-BC5F-DA8A935CADFD}" dt="2022-05-18T12:44:57.025" v="97"/>
          <ac:spMkLst>
            <pc:docMk/>
            <pc:sldMk cId="2946390592" sldId="498"/>
            <ac:spMk id="10" creationId="{BF2E3F58-01B2-448F-4AFA-71E3AC1D2C09}"/>
          </ac:spMkLst>
        </pc:spChg>
        <pc:spChg chg="add mod">
          <ac:chgData name="Mari Turos" userId="S::martu12@vgregion.se::6b4f8cbd-48a1-49aa-bd28-389d9234375c" providerId="AD" clId="Web-{76AFBE5B-A9E5-2EBE-BC5F-DA8A935CADFD}" dt="2022-05-18T12:44:52.025" v="96" actId="20577"/>
          <ac:spMkLst>
            <pc:docMk/>
            <pc:sldMk cId="2946390592" sldId="498"/>
            <ac:spMk id="11" creationId="{2D4CAE8E-2AE6-B423-991C-19A981F96D8C}"/>
          </ac:spMkLst>
        </pc:spChg>
        <pc:picChg chg="mod ord">
          <ac:chgData name="Mari Turos" userId="S::martu12@vgregion.se::6b4f8cbd-48a1-49aa-bd28-389d9234375c" providerId="AD" clId="Web-{76AFBE5B-A9E5-2EBE-BC5F-DA8A935CADFD}" dt="2022-05-18T12:43:41.271" v="72"/>
          <ac:picMkLst>
            <pc:docMk/>
            <pc:sldMk cId="2946390592" sldId="498"/>
            <ac:picMk id="7" creationId="{0C164BBE-1DF8-4CE9-A86C-2B23E2999D1A}"/>
          </ac:picMkLst>
        </pc:picChg>
      </pc:sldChg>
      <pc:sldChg chg="delSp modSp delCm">
        <pc:chgData name="Mari Turos" userId="S::martu12@vgregion.se::6b4f8cbd-48a1-49aa-bd28-389d9234375c" providerId="AD" clId="Web-{76AFBE5B-A9E5-2EBE-BC5F-DA8A935CADFD}" dt="2022-05-18T12:47:08.407" v="108" actId="20577"/>
        <pc:sldMkLst>
          <pc:docMk/>
          <pc:sldMk cId="1585687525" sldId="499"/>
        </pc:sldMkLst>
        <pc:spChg chg="mod">
          <ac:chgData name="Mari Turos" userId="S::martu12@vgregion.se::6b4f8cbd-48a1-49aa-bd28-389d9234375c" providerId="AD" clId="Web-{76AFBE5B-A9E5-2EBE-BC5F-DA8A935CADFD}" dt="2022-05-18T12:46:04.498" v="102" actId="14100"/>
          <ac:spMkLst>
            <pc:docMk/>
            <pc:sldMk cId="1585687525" sldId="499"/>
            <ac:spMk id="8" creationId="{92FCA37B-7289-4CB0-A657-B1D0658155AD}"/>
          </ac:spMkLst>
        </pc:spChg>
        <pc:spChg chg="mod">
          <ac:chgData name="Mari Turos" userId="S::martu12@vgregion.se::6b4f8cbd-48a1-49aa-bd28-389d9234375c" providerId="AD" clId="Web-{76AFBE5B-A9E5-2EBE-BC5F-DA8A935CADFD}" dt="2022-05-18T12:47:08.407" v="108" actId="20577"/>
          <ac:spMkLst>
            <pc:docMk/>
            <pc:sldMk cId="1585687525" sldId="499"/>
            <ac:spMk id="9" creationId="{DA644C3E-8746-4E28-B087-C6A4E9500A57}"/>
          </ac:spMkLst>
        </pc:spChg>
        <pc:spChg chg="del">
          <ac:chgData name="Mari Turos" userId="S::martu12@vgregion.se::6b4f8cbd-48a1-49aa-bd28-389d9234375c" providerId="AD" clId="Web-{76AFBE5B-A9E5-2EBE-BC5F-DA8A935CADFD}" dt="2022-05-18T12:45:08.854" v="98"/>
          <ac:spMkLst>
            <pc:docMk/>
            <pc:sldMk cId="1585687525" sldId="499"/>
            <ac:spMk id="16" creationId="{DF4D0E23-FC66-1FC8-A22A-AEEEFAA018EB}"/>
          </ac:spMkLst>
        </pc:spChg>
        <pc:picChg chg="mod">
          <ac:chgData name="Mari Turos" userId="S::martu12@vgregion.se::6b4f8cbd-48a1-49aa-bd28-389d9234375c" providerId="AD" clId="Web-{76AFBE5B-A9E5-2EBE-BC5F-DA8A935CADFD}" dt="2022-05-18T12:45:36.590" v="99" actId="1076"/>
          <ac:picMkLst>
            <pc:docMk/>
            <pc:sldMk cId="1585687525" sldId="499"/>
            <ac:picMk id="4" creationId="{C3F15A53-09DB-4D2F-BDA0-318A89E98FF5}"/>
          </ac:picMkLst>
        </pc:picChg>
      </pc:sldChg>
      <pc:sldChg chg="addSp delSp modSp addCm delCm modCm">
        <pc:chgData name="Mari Turos" userId="S::martu12@vgregion.se::6b4f8cbd-48a1-49aa-bd28-389d9234375c" providerId="AD" clId="Web-{76AFBE5B-A9E5-2EBE-BC5F-DA8A935CADFD}" dt="2022-05-18T13:25:53.177" v="269"/>
        <pc:sldMkLst>
          <pc:docMk/>
          <pc:sldMk cId="2207627142" sldId="501"/>
        </pc:sldMkLst>
        <pc:spChg chg="mod">
          <ac:chgData name="Mari Turos" userId="S::martu12@vgregion.se::6b4f8cbd-48a1-49aa-bd28-389d9234375c" providerId="AD" clId="Web-{76AFBE5B-A9E5-2EBE-BC5F-DA8A935CADFD}" dt="2022-05-18T13:00:05.497" v="204" actId="1076"/>
          <ac:spMkLst>
            <pc:docMk/>
            <pc:sldMk cId="2207627142" sldId="501"/>
            <ac:spMk id="2" creationId="{81C393C3-8FC8-4A3A-8C0E-32ABF4C3327F}"/>
          </ac:spMkLst>
        </pc:spChg>
        <pc:spChg chg="mod">
          <ac:chgData name="Mari Turos" userId="S::martu12@vgregion.se::6b4f8cbd-48a1-49aa-bd28-389d9234375c" providerId="AD" clId="Web-{76AFBE5B-A9E5-2EBE-BC5F-DA8A935CADFD}" dt="2022-05-18T12:56:11.188" v="173" actId="14100"/>
          <ac:spMkLst>
            <pc:docMk/>
            <pc:sldMk cId="2207627142" sldId="501"/>
            <ac:spMk id="7" creationId="{57D0FAED-398C-4C2C-802F-0D0AB587DBAB}"/>
          </ac:spMkLst>
        </pc:spChg>
        <pc:spChg chg="mod">
          <ac:chgData name="Mari Turos" userId="S::martu12@vgregion.se::6b4f8cbd-48a1-49aa-bd28-389d9234375c" providerId="AD" clId="Web-{76AFBE5B-A9E5-2EBE-BC5F-DA8A935CADFD}" dt="2022-05-18T12:59:48.700" v="203" actId="20577"/>
          <ac:spMkLst>
            <pc:docMk/>
            <pc:sldMk cId="2207627142" sldId="501"/>
            <ac:spMk id="8" creationId="{E15E1A58-FB56-4102-9E87-8F09B9754C38}"/>
          </ac:spMkLst>
        </pc:spChg>
        <pc:spChg chg="del">
          <ac:chgData name="Mari Turos" userId="S::martu12@vgregion.se::6b4f8cbd-48a1-49aa-bd28-389d9234375c" providerId="AD" clId="Web-{76AFBE5B-A9E5-2EBE-BC5F-DA8A935CADFD}" dt="2022-05-18T12:50:15.652" v="109"/>
          <ac:spMkLst>
            <pc:docMk/>
            <pc:sldMk cId="2207627142" sldId="501"/>
            <ac:spMk id="10" creationId="{77FD75A5-0E61-44EA-BA8D-1928AED01C33}"/>
          </ac:spMkLst>
        </pc:spChg>
        <pc:spChg chg="mod">
          <ac:chgData name="Mari Turos" userId="S::martu12@vgregion.se::6b4f8cbd-48a1-49aa-bd28-389d9234375c" providerId="AD" clId="Web-{76AFBE5B-A9E5-2EBE-BC5F-DA8A935CADFD}" dt="2022-05-18T13:18:00.994" v="236" actId="1076"/>
          <ac:spMkLst>
            <pc:docMk/>
            <pc:sldMk cId="2207627142" sldId="501"/>
            <ac:spMk id="15" creationId="{6CAB2463-121B-4D29-94D3-08D12F504733}"/>
          </ac:spMkLst>
        </pc:spChg>
        <pc:spChg chg="add del mod">
          <ac:chgData name="Mari Turos" userId="S::martu12@vgregion.se::6b4f8cbd-48a1-49aa-bd28-389d9234375c" providerId="AD" clId="Web-{76AFBE5B-A9E5-2EBE-BC5F-DA8A935CADFD}" dt="2022-05-18T13:23:07.715" v="264" actId="1076"/>
          <ac:spMkLst>
            <pc:docMk/>
            <pc:sldMk cId="2207627142" sldId="501"/>
            <ac:spMk id="19" creationId="{2AF9F50A-C0F1-4CA0-80B7-9516B878DAE3}"/>
          </ac:spMkLst>
        </pc:spChg>
        <pc:spChg chg="mod">
          <ac:chgData name="Mari Turos" userId="S::martu12@vgregion.se::6b4f8cbd-48a1-49aa-bd28-389d9234375c" providerId="AD" clId="Web-{76AFBE5B-A9E5-2EBE-BC5F-DA8A935CADFD}" dt="2022-05-18T13:21:22.396" v="258" actId="20577"/>
          <ac:spMkLst>
            <pc:docMk/>
            <pc:sldMk cId="2207627142" sldId="501"/>
            <ac:spMk id="20" creationId="{4F5BE1F8-D8DE-4249-88F8-511AB1A2138B}"/>
          </ac:spMkLst>
        </pc:spChg>
        <pc:spChg chg="mod">
          <ac:chgData name="Mari Turos" userId="S::martu12@vgregion.se::6b4f8cbd-48a1-49aa-bd28-389d9234375c" providerId="AD" clId="Web-{76AFBE5B-A9E5-2EBE-BC5F-DA8A935CADFD}" dt="2022-05-18T12:58:53.587" v="195" actId="14100"/>
          <ac:spMkLst>
            <pc:docMk/>
            <pc:sldMk cId="2207627142" sldId="501"/>
            <ac:spMk id="25" creationId="{FDA0FC14-60EB-42F7-995A-677A1305BC0A}"/>
          </ac:spMkLst>
        </pc:spChg>
        <pc:spChg chg="mod">
          <ac:chgData name="Mari Turos" userId="S::martu12@vgregion.se::6b4f8cbd-48a1-49aa-bd28-389d9234375c" providerId="AD" clId="Web-{76AFBE5B-A9E5-2EBE-BC5F-DA8A935CADFD}" dt="2022-05-18T13:24:12.687" v="267" actId="14100"/>
          <ac:spMkLst>
            <pc:docMk/>
            <pc:sldMk cId="2207627142" sldId="501"/>
            <ac:spMk id="29" creationId="{123E175B-3228-4CCE-A6CC-8544E9722C60}"/>
          </ac:spMkLst>
        </pc:spChg>
        <pc:spChg chg="mod">
          <ac:chgData name="Mari Turos" userId="S::martu12@vgregion.se::6b4f8cbd-48a1-49aa-bd28-389d9234375c" providerId="AD" clId="Web-{76AFBE5B-A9E5-2EBE-BC5F-DA8A935CADFD}" dt="2022-05-18T12:57:59.037" v="192" actId="1076"/>
          <ac:spMkLst>
            <pc:docMk/>
            <pc:sldMk cId="2207627142" sldId="501"/>
            <ac:spMk id="32" creationId="{A49DDC8B-0810-4C5B-8306-4054E34C7282}"/>
          </ac:spMkLst>
        </pc:spChg>
        <pc:spChg chg="mod">
          <ac:chgData name="Mari Turos" userId="S::martu12@vgregion.se::6b4f8cbd-48a1-49aa-bd28-389d9234375c" providerId="AD" clId="Web-{76AFBE5B-A9E5-2EBE-BC5F-DA8A935CADFD}" dt="2022-05-18T12:57:34.973" v="186" actId="1076"/>
          <ac:spMkLst>
            <pc:docMk/>
            <pc:sldMk cId="2207627142" sldId="501"/>
            <ac:spMk id="38" creationId="{973C123C-675D-4A60-88CA-272F9A02AC40}"/>
          </ac:spMkLst>
        </pc:spChg>
        <pc:spChg chg="mod">
          <ac:chgData name="Mari Turos" userId="S::martu12@vgregion.se::6b4f8cbd-48a1-49aa-bd28-389d9234375c" providerId="AD" clId="Web-{76AFBE5B-A9E5-2EBE-BC5F-DA8A935CADFD}" dt="2022-05-18T13:21:17.834" v="257" actId="20577"/>
          <ac:spMkLst>
            <pc:docMk/>
            <pc:sldMk cId="2207627142" sldId="501"/>
            <ac:spMk id="40" creationId="{9909F095-AB99-44E6-9AFF-78B3288B18E8}"/>
          </ac:spMkLst>
        </pc:spChg>
        <pc:grpChg chg="mod">
          <ac:chgData name="Mari Turos" userId="S::martu12@vgregion.se::6b4f8cbd-48a1-49aa-bd28-389d9234375c" providerId="AD" clId="Web-{76AFBE5B-A9E5-2EBE-BC5F-DA8A935CADFD}" dt="2022-05-18T12:57:58.943" v="187" actId="1076"/>
          <ac:grpSpMkLst>
            <pc:docMk/>
            <pc:sldMk cId="2207627142" sldId="501"/>
            <ac:grpSpMk id="4" creationId="{5263EF94-C53D-402B-A54C-A4048EB6D439}"/>
          </ac:grpSpMkLst>
        </pc:grpChg>
        <pc:picChg chg="mod">
          <ac:chgData name="Mari Turos" userId="S::martu12@vgregion.se::6b4f8cbd-48a1-49aa-bd28-389d9234375c" providerId="AD" clId="Web-{76AFBE5B-A9E5-2EBE-BC5F-DA8A935CADFD}" dt="2022-05-18T13:20:40.441" v="252" actId="1076"/>
          <ac:picMkLst>
            <pc:docMk/>
            <pc:sldMk cId="2207627142" sldId="501"/>
            <ac:picMk id="23" creationId="{A37E0772-DA3F-4150-A29E-DCF05A040307}"/>
          </ac:picMkLst>
        </pc:picChg>
        <pc:picChg chg="del">
          <ac:chgData name="Mari Turos" userId="S::martu12@vgregion.se::6b4f8cbd-48a1-49aa-bd28-389d9234375c" providerId="AD" clId="Web-{76AFBE5B-A9E5-2EBE-BC5F-DA8A935CADFD}" dt="2022-05-18T12:50:27.997" v="111"/>
          <ac:picMkLst>
            <pc:docMk/>
            <pc:sldMk cId="2207627142" sldId="501"/>
            <ac:picMk id="24" creationId="{E6CA254B-0F05-466B-8B42-1271F2968B75}"/>
          </ac:picMkLst>
        </pc:picChg>
        <pc:picChg chg="mod">
          <ac:chgData name="Mari Turos" userId="S::martu12@vgregion.se::6b4f8cbd-48a1-49aa-bd28-389d9234375c" providerId="AD" clId="Web-{76AFBE5B-A9E5-2EBE-BC5F-DA8A935CADFD}" dt="2022-05-18T13:22:45.354" v="263" actId="1076"/>
          <ac:picMkLst>
            <pc:docMk/>
            <pc:sldMk cId="2207627142" sldId="501"/>
            <ac:picMk id="26" creationId="{B71727D7-FD13-4685-A178-E46DABC36032}"/>
          </ac:picMkLst>
        </pc:picChg>
        <pc:picChg chg="mod">
          <ac:chgData name="Mari Turos" userId="S::martu12@vgregion.se::6b4f8cbd-48a1-49aa-bd28-389d9234375c" providerId="AD" clId="Web-{76AFBE5B-A9E5-2EBE-BC5F-DA8A935CADFD}" dt="2022-05-18T13:20:32.597" v="251" actId="1076"/>
          <ac:picMkLst>
            <pc:docMk/>
            <pc:sldMk cId="2207627142" sldId="501"/>
            <ac:picMk id="27" creationId="{E3FA5BBD-8D9E-4E36-81E2-A4EDDD5D660C}"/>
          </ac:picMkLst>
        </pc:picChg>
        <pc:picChg chg="mod">
          <ac:chgData name="Mari Turos" userId="S::martu12@vgregion.se::6b4f8cbd-48a1-49aa-bd28-389d9234375c" providerId="AD" clId="Web-{76AFBE5B-A9E5-2EBE-BC5F-DA8A935CADFD}" dt="2022-05-18T13:18:07.729" v="237" actId="1076"/>
          <ac:picMkLst>
            <pc:docMk/>
            <pc:sldMk cId="2207627142" sldId="501"/>
            <ac:picMk id="33" creationId="{381C0008-DCB6-4F98-8FE8-C22490725775}"/>
          </ac:picMkLst>
        </pc:picChg>
        <pc:cxnChg chg="del">
          <ac:chgData name="Mari Turos" userId="S::martu12@vgregion.se::6b4f8cbd-48a1-49aa-bd28-389d9234375c" providerId="AD" clId="Web-{76AFBE5B-A9E5-2EBE-BC5F-DA8A935CADFD}" dt="2022-05-18T12:50:30.231" v="112"/>
          <ac:cxnSpMkLst>
            <pc:docMk/>
            <pc:sldMk cId="2207627142" sldId="501"/>
            <ac:cxnSpMk id="5" creationId="{0B0DA07B-59E5-4BCD-A459-7FE86BB142C4}"/>
          </ac:cxnSpMkLst>
        </pc:cxnChg>
        <pc:cxnChg chg="del">
          <ac:chgData name="Mari Turos" userId="S::martu12@vgregion.se::6b4f8cbd-48a1-49aa-bd28-389d9234375c" providerId="AD" clId="Web-{76AFBE5B-A9E5-2EBE-BC5F-DA8A935CADFD}" dt="2022-05-18T12:50:22.449" v="110"/>
          <ac:cxnSpMkLst>
            <pc:docMk/>
            <pc:sldMk cId="2207627142" sldId="501"/>
            <ac:cxnSpMk id="14" creationId="{979CDDE7-FB40-446C-8DBB-80E31CDFE3BF}"/>
          </ac:cxnSpMkLst>
        </pc:cxnChg>
      </pc:sldChg>
      <pc:sldChg chg="delCm">
        <pc:chgData name="Mari Turos" userId="S::martu12@vgregion.se::6b4f8cbd-48a1-49aa-bd28-389d9234375c" providerId="AD" clId="Web-{76AFBE5B-A9E5-2EBE-BC5F-DA8A935CADFD}" dt="2022-05-18T13:26:12.975" v="270"/>
        <pc:sldMkLst>
          <pc:docMk/>
          <pc:sldMk cId="1939334623" sldId="502"/>
        </pc:sldMkLst>
      </pc:sldChg>
      <pc:sldChg chg="addCm">
        <pc:chgData name="Mari Turos" userId="S::martu12@vgregion.se::6b4f8cbd-48a1-49aa-bd28-389d9234375c" providerId="AD" clId="Web-{76AFBE5B-A9E5-2EBE-BC5F-DA8A935CADFD}" dt="2022-05-18T13:26:42.758" v="271"/>
        <pc:sldMkLst>
          <pc:docMk/>
          <pc:sldMk cId="3364171013" sldId="503"/>
        </pc:sldMkLst>
      </pc:sldChg>
      <pc:sldChg chg="addSp delSp modSp">
        <pc:chgData name="Mari Turos" userId="S::martu12@vgregion.se::6b4f8cbd-48a1-49aa-bd28-389d9234375c" providerId="AD" clId="Web-{76AFBE5B-A9E5-2EBE-BC5F-DA8A935CADFD}" dt="2022-05-18T13:27:39.917" v="274"/>
        <pc:sldMkLst>
          <pc:docMk/>
          <pc:sldMk cId="2380992205" sldId="504"/>
        </pc:sldMkLst>
        <pc:grpChg chg="add del mod">
          <ac:chgData name="Mari Turos" userId="S::martu12@vgregion.se::6b4f8cbd-48a1-49aa-bd28-389d9234375c" providerId="AD" clId="Web-{76AFBE5B-A9E5-2EBE-BC5F-DA8A935CADFD}" dt="2022-05-18T13:27:39.917" v="274"/>
          <ac:grpSpMkLst>
            <pc:docMk/>
            <pc:sldMk cId="2380992205" sldId="504"/>
            <ac:grpSpMk id="3" creationId="{F8056D93-2D1F-90DA-1E13-8B26D1FA8378}"/>
          </ac:grpSpMkLst>
        </pc:grpChg>
      </pc:sldChg>
      <pc:sldChg chg="delCm">
        <pc:chgData name="Mari Turos" userId="S::martu12@vgregion.se::6b4f8cbd-48a1-49aa-bd28-389d9234375c" providerId="AD" clId="Web-{76AFBE5B-A9E5-2EBE-BC5F-DA8A935CADFD}" dt="2022-05-18T13:28:06.137" v="275"/>
        <pc:sldMkLst>
          <pc:docMk/>
          <pc:sldMk cId="2577788943" sldId="505"/>
        </pc:sldMkLst>
      </pc:sldChg>
      <pc:sldChg chg="modSp">
        <pc:chgData name="Mari Turos" userId="S::martu12@vgregion.se::6b4f8cbd-48a1-49aa-bd28-389d9234375c" providerId="AD" clId="Web-{76AFBE5B-A9E5-2EBE-BC5F-DA8A935CADFD}" dt="2022-05-18T13:30:07.675" v="283" actId="20577"/>
        <pc:sldMkLst>
          <pc:docMk/>
          <pc:sldMk cId="3679488530" sldId="507"/>
        </pc:sldMkLst>
        <pc:spChg chg="mod">
          <ac:chgData name="Mari Turos" userId="S::martu12@vgregion.se::6b4f8cbd-48a1-49aa-bd28-389d9234375c" providerId="AD" clId="Web-{76AFBE5B-A9E5-2EBE-BC5F-DA8A935CADFD}" dt="2022-05-18T13:30:07.675" v="283" actId="20577"/>
          <ac:spMkLst>
            <pc:docMk/>
            <pc:sldMk cId="3679488530" sldId="507"/>
            <ac:spMk id="2" creationId="{AADC6A7A-CE1C-4D63-942D-3A530032DD4B}"/>
          </ac:spMkLst>
        </pc:spChg>
      </pc:sldChg>
      <pc:sldChg chg="addSp delSp modSp delCm">
        <pc:chgData name="Mari Turos" userId="S::martu12@vgregion.se::6b4f8cbd-48a1-49aa-bd28-389d9234375c" providerId="AD" clId="Web-{76AFBE5B-A9E5-2EBE-BC5F-DA8A935CADFD}" dt="2022-05-18T13:33:23.046" v="292" actId="1076"/>
        <pc:sldMkLst>
          <pc:docMk/>
          <pc:sldMk cId="2633582473" sldId="508"/>
        </pc:sldMkLst>
        <pc:spChg chg="add">
          <ac:chgData name="Mari Turos" userId="S::martu12@vgregion.se::6b4f8cbd-48a1-49aa-bd28-389d9234375c" providerId="AD" clId="Web-{76AFBE5B-A9E5-2EBE-BC5F-DA8A935CADFD}" dt="2022-05-18T13:32:31.746" v="288"/>
          <ac:spMkLst>
            <pc:docMk/>
            <pc:sldMk cId="2633582473" sldId="508"/>
            <ac:spMk id="4" creationId="{8C90588B-81F3-A28C-FEBF-AD5C6EC06D53}"/>
          </ac:spMkLst>
        </pc:spChg>
        <pc:spChg chg="del">
          <ac:chgData name="Mari Turos" userId="S::martu12@vgregion.se::6b4f8cbd-48a1-49aa-bd28-389d9234375c" providerId="AD" clId="Web-{76AFBE5B-A9E5-2EBE-BC5F-DA8A935CADFD}" dt="2022-05-18T13:32:55.028" v="291"/>
          <ac:spMkLst>
            <pc:docMk/>
            <pc:sldMk cId="2633582473" sldId="508"/>
            <ac:spMk id="6" creationId="{26F12116-C7EE-44FE-A0B7-3D3687BD8FAD}"/>
          </ac:spMkLst>
        </pc:spChg>
        <pc:spChg chg="mod">
          <ac:chgData name="Mari Turos" userId="S::martu12@vgregion.se::6b4f8cbd-48a1-49aa-bd28-389d9234375c" providerId="AD" clId="Web-{76AFBE5B-A9E5-2EBE-BC5F-DA8A935CADFD}" dt="2022-05-18T13:33:23.046" v="292" actId="1076"/>
          <ac:spMkLst>
            <pc:docMk/>
            <pc:sldMk cId="2633582473" sldId="508"/>
            <ac:spMk id="8" creationId="{4B9EE8B9-5DC7-4FE3-98DE-23BD8BD8AD11}"/>
          </ac:spMkLst>
        </pc:spChg>
        <pc:grpChg chg="add del">
          <ac:chgData name="Mari Turos" userId="S::martu12@vgregion.se::6b4f8cbd-48a1-49aa-bd28-389d9234375c" providerId="AD" clId="Web-{76AFBE5B-A9E5-2EBE-BC5F-DA8A935CADFD}" dt="2022-05-18T13:32:14.761" v="287"/>
          <ac:grpSpMkLst>
            <pc:docMk/>
            <pc:sldMk cId="2633582473" sldId="508"/>
            <ac:grpSpMk id="3" creationId="{004EFC60-52D1-BA62-AE8C-2852E6DAC516}"/>
          </ac:grpSpMkLst>
        </pc:grpChg>
      </pc:sldChg>
      <pc:sldChg chg="addSp delSp">
        <pc:chgData name="Mari Turos" userId="S::martu12@vgregion.se::6b4f8cbd-48a1-49aa-bd28-389d9234375c" providerId="AD" clId="Web-{76AFBE5B-A9E5-2EBE-BC5F-DA8A935CADFD}" dt="2022-05-18T13:33:49.625" v="294"/>
        <pc:sldMkLst>
          <pc:docMk/>
          <pc:sldMk cId="3757958267" sldId="510"/>
        </pc:sldMkLst>
        <pc:spChg chg="add">
          <ac:chgData name="Mari Turos" userId="S::martu12@vgregion.se::6b4f8cbd-48a1-49aa-bd28-389d9234375c" providerId="AD" clId="Web-{76AFBE5B-A9E5-2EBE-BC5F-DA8A935CADFD}" dt="2022-05-18T13:33:46.609" v="293"/>
          <ac:spMkLst>
            <pc:docMk/>
            <pc:sldMk cId="3757958267" sldId="510"/>
            <ac:spMk id="4" creationId="{9333DB05-98EC-A22A-947D-FF1088E06B90}"/>
          </ac:spMkLst>
        </pc:spChg>
        <pc:spChg chg="del">
          <ac:chgData name="Mari Turos" userId="S::martu12@vgregion.se::6b4f8cbd-48a1-49aa-bd28-389d9234375c" providerId="AD" clId="Web-{76AFBE5B-A9E5-2EBE-BC5F-DA8A935CADFD}" dt="2022-05-18T13:33:49.625" v="294"/>
          <ac:spMkLst>
            <pc:docMk/>
            <pc:sldMk cId="3757958267" sldId="510"/>
            <ac:spMk id="7" creationId="{F6E90AB3-5886-40FD-914E-A6DB5ACC1939}"/>
          </ac:spMkLst>
        </pc:spChg>
      </pc:sldChg>
      <pc:sldChg chg="delCm">
        <pc:chgData name="Mari Turos" userId="S::martu12@vgregion.se::6b4f8cbd-48a1-49aa-bd28-389d9234375c" providerId="AD" clId="Web-{76AFBE5B-A9E5-2EBE-BC5F-DA8A935CADFD}" dt="2022-05-18T13:34:16.955" v="295"/>
        <pc:sldMkLst>
          <pc:docMk/>
          <pc:sldMk cId="2991326243" sldId="511"/>
        </pc:sldMkLst>
      </pc:sldChg>
      <pc:sldChg chg="modSp delCm">
        <pc:chgData name="Mari Turos" userId="S::martu12@vgregion.se::6b4f8cbd-48a1-49aa-bd28-389d9234375c" providerId="AD" clId="Web-{76AFBE5B-A9E5-2EBE-BC5F-DA8A935CADFD}" dt="2022-05-18T13:39:20.472" v="315" actId="20577"/>
        <pc:sldMkLst>
          <pc:docMk/>
          <pc:sldMk cId="1800093775" sldId="512"/>
        </pc:sldMkLst>
        <pc:spChg chg="mod">
          <ac:chgData name="Mari Turos" userId="S::martu12@vgregion.se::6b4f8cbd-48a1-49aa-bd28-389d9234375c" providerId="AD" clId="Web-{76AFBE5B-A9E5-2EBE-BC5F-DA8A935CADFD}" dt="2022-05-18T13:37:56.217" v="296" actId="20577"/>
          <ac:spMkLst>
            <pc:docMk/>
            <pc:sldMk cId="1800093775" sldId="512"/>
            <ac:spMk id="2" creationId="{AD7DB3F7-D09B-40E2-BC06-AB5C11E52F97}"/>
          </ac:spMkLst>
        </pc:spChg>
        <pc:spChg chg="mod">
          <ac:chgData name="Mari Turos" userId="S::martu12@vgregion.se::6b4f8cbd-48a1-49aa-bd28-389d9234375c" providerId="AD" clId="Web-{76AFBE5B-A9E5-2EBE-BC5F-DA8A935CADFD}" dt="2022-05-18T13:39:20.472" v="315" actId="20577"/>
          <ac:spMkLst>
            <pc:docMk/>
            <pc:sldMk cId="1800093775" sldId="512"/>
            <ac:spMk id="3" creationId="{9AD276B4-DB67-4061-82C7-1955DF86EBEE}"/>
          </ac:spMkLst>
        </pc:spChg>
      </pc:sldChg>
      <pc:sldChg chg="modSp">
        <pc:chgData name="Mari Turos" userId="S::martu12@vgregion.se::6b4f8cbd-48a1-49aa-bd28-389d9234375c" providerId="AD" clId="Web-{76AFBE5B-A9E5-2EBE-BC5F-DA8A935CADFD}" dt="2022-05-18T13:40:17.850" v="321" actId="20577"/>
        <pc:sldMkLst>
          <pc:docMk/>
          <pc:sldMk cId="541038372" sldId="513"/>
        </pc:sldMkLst>
        <pc:spChg chg="mod">
          <ac:chgData name="Mari Turos" userId="S::martu12@vgregion.se::6b4f8cbd-48a1-49aa-bd28-389d9234375c" providerId="AD" clId="Web-{76AFBE5B-A9E5-2EBE-BC5F-DA8A935CADFD}" dt="2022-05-18T13:40:17.850" v="321" actId="20577"/>
          <ac:spMkLst>
            <pc:docMk/>
            <pc:sldMk cId="541038372" sldId="513"/>
            <ac:spMk id="2" creationId="{AADC6A7A-CE1C-4D63-942D-3A530032DD4B}"/>
          </ac:spMkLst>
        </pc:spChg>
      </pc:sldChg>
      <pc:sldChg chg="delCm">
        <pc:chgData name="Mari Turos" userId="S::martu12@vgregion.se::6b4f8cbd-48a1-49aa-bd28-389d9234375c" providerId="AD" clId="Web-{76AFBE5B-A9E5-2EBE-BC5F-DA8A935CADFD}" dt="2022-05-18T13:42:19.028" v="322"/>
        <pc:sldMkLst>
          <pc:docMk/>
          <pc:sldMk cId="2273445472" sldId="514"/>
        </pc:sldMkLst>
      </pc:sldChg>
      <pc:sldChg chg="modSp delCm">
        <pc:chgData name="Mari Turos" userId="S::martu12@vgregion.se::6b4f8cbd-48a1-49aa-bd28-389d9234375c" providerId="AD" clId="Web-{76AFBE5B-A9E5-2EBE-BC5F-DA8A935CADFD}" dt="2022-05-18T14:02:01.719" v="360" actId="1076"/>
        <pc:sldMkLst>
          <pc:docMk/>
          <pc:sldMk cId="2746484576" sldId="515"/>
        </pc:sldMkLst>
        <pc:spChg chg="mod">
          <ac:chgData name="Mari Turos" userId="S::martu12@vgregion.se::6b4f8cbd-48a1-49aa-bd28-389d9234375c" providerId="AD" clId="Web-{76AFBE5B-A9E5-2EBE-BC5F-DA8A935CADFD}" dt="2022-05-18T13:42:40.733" v="324" actId="20577"/>
          <ac:spMkLst>
            <pc:docMk/>
            <pc:sldMk cId="2746484576" sldId="515"/>
            <ac:spMk id="2" creationId="{9F511512-083B-4B15-BDC2-92B58B92D72D}"/>
          </ac:spMkLst>
        </pc:spChg>
        <pc:spChg chg="mod">
          <ac:chgData name="Mari Turos" userId="S::martu12@vgregion.se::6b4f8cbd-48a1-49aa-bd28-389d9234375c" providerId="AD" clId="Web-{76AFBE5B-A9E5-2EBE-BC5F-DA8A935CADFD}" dt="2022-05-18T14:01:57.188" v="359" actId="20577"/>
          <ac:spMkLst>
            <pc:docMk/>
            <pc:sldMk cId="2746484576" sldId="515"/>
            <ac:spMk id="20" creationId="{7DC1989C-9793-4B0F-8B3C-387025F6DD3B}"/>
          </ac:spMkLst>
        </pc:spChg>
        <pc:picChg chg="mod">
          <ac:chgData name="Mari Turos" userId="S::martu12@vgregion.se::6b4f8cbd-48a1-49aa-bd28-389d9234375c" providerId="AD" clId="Web-{76AFBE5B-A9E5-2EBE-BC5F-DA8A935CADFD}" dt="2022-05-18T14:02:01.719" v="360" actId="1076"/>
          <ac:picMkLst>
            <pc:docMk/>
            <pc:sldMk cId="2746484576" sldId="515"/>
            <ac:picMk id="8" creationId="{01C7312F-FF10-439C-8810-D742B38843FE}"/>
          </ac:picMkLst>
        </pc:picChg>
      </pc:sldChg>
      <pc:sldChg chg="addSp modSp">
        <pc:chgData name="Mari Turos" userId="S::martu12@vgregion.se::6b4f8cbd-48a1-49aa-bd28-389d9234375c" providerId="AD" clId="Web-{76AFBE5B-A9E5-2EBE-BC5F-DA8A935CADFD}" dt="2022-05-18T14:02:43.815" v="362"/>
        <pc:sldMkLst>
          <pc:docMk/>
          <pc:sldMk cId="1781709062" sldId="517"/>
        </pc:sldMkLst>
        <pc:picChg chg="add mod">
          <ac:chgData name="Mari Turos" userId="S::martu12@vgregion.se::6b4f8cbd-48a1-49aa-bd28-389d9234375c" providerId="AD" clId="Web-{76AFBE5B-A9E5-2EBE-BC5F-DA8A935CADFD}" dt="2022-05-18T14:02:43.815" v="362"/>
          <ac:picMkLst>
            <pc:docMk/>
            <pc:sldMk cId="1781709062" sldId="517"/>
            <ac:picMk id="3" creationId="{76B8EF77-A957-1B37-7402-78D09A745EF7}"/>
          </ac:picMkLst>
        </pc:picChg>
      </pc:sldChg>
      <pc:sldChg chg="delSp">
        <pc:chgData name="Mari Turos" userId="S::martu12@vgregion.se::6b4f8cbd-48a1-49aa-bd28-389d9234375c" providerId="AD" clId="Web-{76AFBE5B-A9E5-2EBE-BC5F-DA8A935CADFD}" dt="2022-05-18T14:02:40.299" v="361"/>
        <pc:sldMkLst>
          <pc:docMk/>
          <pc:sldMk cId="1439113946" sldId="518"/>
        </pc:sldMkLst>
        <pc:spChg chg="del">
          <ac:chgData name="Mari Turos" userId="S::martu12@vgregion.se::6b4f8cbd-48a1-49aa-bd28-389d9234375c" providerId="AD" clId="Web-{76AFBE5B-A9E5-2EBE-BC5F-DA8A935CADFD}" dt="2022-05-18T14:02:40.299" v="361"/>
          <ac:spMkLst>
            <pc:docMk/>
            <pc:sldMk cId="1439113946" sldId="518"/>
            <ac:spMk id="5" creationId="{E633F317-362D-491E-A121-942E9819EA5B}"/>
          </ac:spMkLst>
        </pc:spChg>
        <pc:picChg chg="del">
          <ac:chgData name="Mari Turos" userId="S::martu12@vgregion.se::6b4f8cbd-48a1-49aa-bd28-389d9234375c" providerId="AD" clId="Web-{76AFBE5B-A9E5-2EBE-BC5F-DA8A935CADFD}" dt="2022-05-18T14:02:40.299" v="361"/>
          <ac:picMkLst>
            <pc:docMk/>
            <pc:sldMk cId="1439113946" sldId="518"/>
            <ac:picMk id="4" creationId="{089796B1-EA26-4368-9F27-D970B80E79E9}"/>
          </ac:picMkLst>
        </pc:picChg>
      </pc:sldChg>
    </pc:docChg>
  </pc:docChgLst>
  <pc:docChgLst>
    <pc:chgData name="Marie Ahlberg" userId="5029f755-04d2-4d74-bbbb-0129ce8e4c75" providerId="ADAL" clId="{A36E0F62-8FD3-45BB-86F2-8BB14D9025EF}"/>
    <pc:docChg chg="undo custSel delSld modSld sldOrd">
      <pc:chgData name="Marie Ahlberg" userId="5029f755-04d2-4d74-bbbb-0129ce8e4c75" providerId="ADAL" clId="{A36E0F62-8FD3-45BB-86F2-8BB14D9025EF}" dt="2022-12-19T16:37:30.124" v="1808" actId="20577"/>
      <pc:docMkLst>
        <pc:docMk/>
      </pc:docMkLst>
      <pc:sldChg chg="modSp mod addCm modCm modNotesTx">
        <pc:chgData name="Marie Ahlberg" userId="5029f755-04d2-4d74-bbbb-0129ce8e4c75" providerId="ADAL" clId="{A36E0F62-8FD3-45BB-86F2-8BB14D9025EF}" dt="2022-10-16T05:06:18.276" v="970" actId="20577"/>
        <pc:sldMkLst>
          <pc:docMk/>
          <pc:sldMk cId="2655609337" sldId="269"/>
        </pc:sldMkLst>
        <pc:spChg chg="mod">
          <ac:chgData name="Marie Ahlberg" userId="5029f755-04d2-4d74-bbbb-0129ce8e4c75" providerId="ADAL" clId="{A36E0F62-8FD3-45BB-86F2-8BB14D9025EF}" dt="2022-10-16T05:06:18.276" v="970" actId="20577"/>
          <ac:spMkLst>
            <pc:docMk/>
            <pc:sldMk cId="2655609337" sldId="269"/>
            <ac:spMk id="2" creationId="{00000000-0000-0000-0000-000000000000}"/>
          </ac:spMkLst>
        </pc:spChg>
        <pc:spChg chg="mod">
          <ac:chgData name="Marie Ahlberg" userId="5029f755-04d2-4d74-bbbb-0129ce8e4c75" providerId="ADAL" clId="{A36E0F62-8FD3-45BB-86F2-8BB14D9025EF}" dt="2022-08-23T09:21:19.536" v="773" actId="20577"/>
          <ac:spMkLst>
            <pc:docMk/>
            <pc:sldMk cId="2655609337" sldId="269"/>
            <ac:spMk id="3" creationId="{00000000-0000-0000-0000-000000000000}"/>
          </ac:spMkLst>
        </pc:spChg>
      </pc:sldChg>
      <pc:sldChg chg="del">
        <pc:chgData name="Marie Ahlberg" userId="5029f755-04d2-4d74-bbbb-0129ce8e4c75" providerId="ADAL" clId="{A36E0F62-8FD3-45BB-86F2-8BB14D9025EF}" dt="2022-07-08T08:45:52.789" v="473" actId="47"/>
        <pc:sldMkLst>
          <pc:docMk/>
          <pc:sldMk cId="1122106299" sldId="280"/>
        </pc:sldMkLst>
      </pc:sldChg>
      <pc:sldChg chg="del">
        <pc:chgData name="Marie Ahlberg" userId="5029f755-04d2-4d74-bbbb-0129ce8e4c75" providerId="ADAL" clId="{A36E0F62-8FD3-45BB-86F2-8BB14D9025EF}" dt="2022-07-08T08:45:52.789" v="473" actId="47"/>
        <pc:sldMkLst>
          <pc:docMk/>
          <pc:sldMk cId="3519974238" sldId="282"/>
        </pc:sldMkLst>
      </pc:sldChg>
      <pc:sldChg chg="del">
        <pc:chgData name="Marie Ahlberg" userId="5029f755-04d2-4d74-bbbb-0129ce8e4c75" providerId="ADAL" clId="{A36E0F62-8FD3-45BB-86F2-8BB14D9025EF}" dt="2022-07-08T08:39:36.281" v="1" actId="47"/>
        <pc:sldMkLst>
          <pc:docMk/>
          <pc:sldMk cId="1014345756" sldId="283"/>
        </pc:sldMkLst>
      </pc:sldChg>
      <pc:sldChg chg="addCm modNotesTx">
        <pc:chgData name="Marie Ahlberg" userId="5029f755-04d2-4d74-bbbb-0129ce8e4c75" providerId="ADAL" clId="{A36E0F62-8FD3-45BB-86F2-8BB14D9025EF}" dt="2022-08-23T09:37:52.531" v="791" actId="1589"/>
        <pc:sldMkLst>
          <pc:docMk/>
          <pc:sldMk cId="1183561359" sldId="294"/>
        </pc:sldMkLst>
      </pc:sldChg>
      <pc:sldChg chg="del">
        <pc:chgData name="Marie Ahlberg" userId="5029f755-04d2-4d74-bbbb-0129ce8e4c75" providerId="ADAL" clId="{A36E0F62-8FD3-45BB-86F2-8BB14D9025EF}" dt="2022-07-08T08:45:52.789" v="473" actId="47"/>
        <pc:sldMkLst>
          <pc:docMk/>
          <pc:sldMk cId="1778551455" sldId="297"/>
        </pc:sldMkLst>
      </pc:sldChg>
      <pc:sldChg chg="del">
        <pc:chgData name="Marie Ahlberg" userId="5029f755-04d2-4d74-bbbb-0129ce8e4c75" providerId="ADAL" clId="{A36E0F62-8FD3-45BB-86F2-8BB14D9025EF}" dt="2022-07-08T08:45:52.789" v="473" actId="47"/>
        <pc:sldMkLst>
          <pc:docMk/>
          <pc:sldMk cId="3502418109" sldId="298"/>
        </pc:sldMkLst>
      </pc:sldChg>
      <pc:sldChg chg="modSp mod">
        <pc:chgData name="Marie Ahlberg" userId="5029f755-04d2-4d74-bbbb-0129ce8e4c75" providerId="ADAL" clId="{A36E0F62-8FD3-45BB-86F2-8BB14D9025EF}" dt="2022-12-19T16:02:00.811" v="1066" actId="20577"/>
        <pc:sldMkLst>
          <pc:docMk/>
          <pc:sldMk cId="4026769444" sldId="299"/>
        </pc:sldMkLst>
        <pc:spChg chg="mod">
          <ac:chgData name="Marie Ahlberg" userId="5029f755-04d2-4d74-bbbb-0129ce8e4c75" providerId="ADAL" clId="{A36E0F62-8FD3-45BB-86F2-8BB14D9025EF}" dt="2022-12-19T16:02:00.811" v="1066" actId="20577"/>
          <ac:spMkLst>
            <pc:docMk/>
            <pc:sldMk cId="4026769444" sldId="299"/>
            <ac:spMk id="11" creationId="{13E70D9A-8A35-4B72-A6EB-DA35C1F60E60}"/>
          </ac:spMkLst>
        </pc:spChg>
      </pc:sldChg>
      <pc:sldChg chg="modNotesTx">
        <pc:chgData name="Marie Ahlberg" userId="5029f755-04d2-4d74-bbbb-0129ce8e4c75" providerId="ADAL" clId="{A36E0F62-8FD3-45BB-86F2-8BB14D9025EF}" dt="2022-07-08T09:26:28.370" v="737" actId="20577"/>
        <pc:sldMkLst>
          <pc:docMk/>
          <pc:sldMk cId="980806011" sldId="307"/>
        </pc:sldMkLst>
      </pc:sldChg>
      <pc:sldChg chg="del">
        <pc:chgData name="Marie Ahlberg" userId="5029f755-04d2-4d74-bbbb-0129ce8e4c75" providerId="ADAL" clId="{A36E0F62-8FD3-45BB-86F2-8BB14D9025EF}" dt="2022-07-08T08:45:52.789" v="473" actId="47"/>
        <pc:sldMkLst>
          <pc:docMk/>
          <pc:sldMk cId="1080363397" sldId="308"/>
        </pc:sldMkLst>
      </pc:sldChg>
      <pc:sldChg chg="modNotesTx">
        <pc:chgData name="Marie Ahlberg" userId="5029f755-04d2-4d74-bbbb-0129ce8e4c75" providerId="ADAL" clId="{A36E0F62-8FD3-45BB-86F2-8BB14D9025EF}" dt="2022-07-08T09:27:23.003" v="747" actId="20577"/>
        <pc:sldMkLst>
          <pc:docMk/>
          <pc:sldMk cId="441408784" sldId="310"/>
        </pc:sldMkLst>
      </pc:sldChg>
      <pc:sldChg chg="modSp mod">
        <pc:chgData name="Marie Ahlberg" userId="5029f755-04d2-4d74-bbbb-0129ce8e4c75" providerId="ADAL" clId="{A36E0F62-8FD3-45BB-86F2-8BB14D9025EF}" dt="2022-12-19T16:03:32.133" v="1099" actId="20577"/>
        <pc:sldMkLst>
          <pc:docMk/>
          <pc:sldMk cId="2043938876" sldId="311"/>
        </pc:sldMkLst>
        <pc:spChg chg="mod">
          <ac:chgData name="Marie Ahlberg" userId="5029f755-04d2-4d74-bbbb-0129ce8e4c75" providerId="ADAL" clId="{A36E0F62-8FD3-45BB-86F2-8BB14D9025EF}" dt="2022-12-19T16:03:32.133" v="1099" actId="20577"/>
          <ac:spMkLst>
            <pc:docMk/>
            <pc:sldMk cId="2043938876" sldId="311"/>
            <ac:spMk id="3" creationId="{B0BC2D20-0D05-4DC1-AB52-CF86D9155817}"/>
          </ac:spMkLst>
        </pc:spChg>
      </pc:sldChg>
      <pc:sldChg chg="addCm modNotesTx">
        <pc:chgData name="Marie Ahlberg" userId="5029f755-04d2-4d74-bbbb-0129ce8e4c75" providerId="ADAL" clId="{A36E0F62-8FD3-45BB-86F2-8BB14D9025EF}" dt="2022-12-19T16:11:04.604" v="1614" actId="20577"/>
        <pc:sldMkLst>
          <pc:docMk/>
          <pc:sldMk cId="1897526642" sldId="312"/>
        </pc:sldMkLst>
      </pc:sldChg>
      <pc:sldChg chg="ord modNotesTx">
        <pc:chgData name="Marie Ahlberg" userId="5029f755-04d2-4d74-bbbb-0129ce8e4c75" providerId="ADAL" clId="{A36E0F62-8FD3-45BB-86F2-8BB14D9025EF}" dt="2022-12-19T16:11:38.836" v="1616"/>
        <pc:sldMkLst>
          <pc:docMk/>
          <pc:sldMk cId="1016563742" sldId="313"/>
        </pc:sldMkLst>
      </pc:sldChg>
      <pc:sldChg chg="addCm modCm modNotesTx">
        <pc:chgData name="Marie Ahlberg" userId="5029f755-04d2-4d74-bbbb-0129ce8e4c75" providerId="ADAL" clId="{A36E0F62-8FD3-45BB-86F2-8BB14D9025EF}" dt="2022-08-23T12:16:06.874" v="793"/>
        <pc:sldMkLst>
          <pc:docMk/>
          <pc:sldMk cId="339332109" sldId="314"/>
        </pc:sldMkLst>
      </pc:sldChg>
      <pc:sldChg chg="modNotesTx">
        <pc:chgData name="Marie Ahlberg" userId="5029f755-04d2-4d74-bbbb-0129ce8e4c75" providerId="ADAL" clId="{A36E0F62-8FD3-45BB-86F2-8BB14D9025EF}" dt="2022-07-08T09:26:39.935" v="739" actId="20577"/>
        <pc:sldMkLst>
          <pc:docMk/>
          <pc:sldMk cId="1285387023" sldId="315"/>
        </pc:sldMkLst>
      </pc:sldChg>
      <pc:sldChg chg="modSp mod modNotesTx">
        <pc:chgData name="Marie Ahlberg" userId="5029f755-04d2-4d74-bbbb-0129ce8e4c75" providerId="ADAL" clId="{A36E0F62-8FD3-45BB-86F2-8BB14D9025EF}" dt="2022-12-19T16:14:16.052" v="1750" actId="20577"/>
        <pc:sldMkLst>
          <pc:docMk/>
          <pc:sldMk cId="3531990270" sldId="321"/>
        </pc:sldMkLst>
        <pc:spChg chg="mod">
          <ac:chgData name="Marie Ahlberg" userId="5029f755-04d2-4d74-bbbb-0129ce8e4c75" providerId="ADAL" clId="{A36E0F62-8FD3-45BB-86F2-8BB14D9025EF}" dt="2022-12-19T16:14:16.052" v="1750" actId="20577"/>
          <ac:spMkLst>
            <pc:docMk/>
            <pc:sldMk cId="3531990270" sldId="321"/>
            <ac:spMk id="6" creationId="{FC81E905-BB6F-4DF7-8C6A-A8486767CFA2}"/>
          </ac:spMkLst>
        </pc:spChg>
      </pc:sldChg>
      <pc:sldChg chg="modNotesTx">
        <pc:chgData name="Marie Ahlberg" userId="5029f755-04d2-4d74-bbbb-0129ce8e4c75" providerId="ADAL" clId="{A36E0F62-8FD3-45BB-86F2-8BB14D9025EF}" dt="2022-07-08T09:27:04.781" v="744" actId="20577"/>
        <pc:sldMkLst>
          <pc:docMk/>
          <pc:sldMk cId="1275014552" sldId="322"/>
        </pc:sldMkLst>
      </pc:sldChg>
      <pc:sldChg chg="modNotesTx">
        <pc:chgData name="Marie Ahlberg" userId="5029f755-04d2-4d74-bbbb-0129ce8e4c75" providerId="ADAL" clId="{A36E0F62-8FD3-45BB-86F2-8BB14D9025EF}" dt="2022-07-08T09:26:07.081" v="735" actId="20577"/>
        <pc:sldMkLst>
          <pc:docMk/>
          <pc:sldMk cId="2901047711" sldId="325"/>
        </pc:sldMkLst>
      </pc:sldChg>
      <pc:sldChg chg="modNotesTx">
        <pc:chgData name="Marie Ahlberg" userId="5029f755-04d2-4d74-bbbb-0129ce8e4c75" providerId="ADAL" clId="{A36E0F62-8FD3-45BB-86F2-8BB14D9025EF}" dt="2022-07-08T09:27:15.225" v="746" actId="20577"/>
        <pc:sldMkLst>
          <pc:docMk/>
          <pc:sldMk cId="465848679" sldId="326"/>
        </pc:sldMkLst>
      </pc:sldChg>
      <pc:sldChg chg="modNotesTx">
        <pc:chgData name="Marie Ahlberg" userId="5029f755-04d2-4d74-bbbb-0129ce8e4c75" providerId="ADAL" clId="{A36E0F62-8FD3-45BB-86F2-8BB14D9025EF}" dt="2022-10-09T08:38:43.720" v="927" actId="20577"/>
        <pc:sldMkLst>
          <pc:docMk/>
          <pc:sldMk cId="2055720637" sldId="327"/>
        </pc:sldMkLst>
      </pc:sldChg>
      <pc:sldChg chg="modNotesTx">
        <pc:chgData name="Marie Ahlberg" userId="5029f755-04d2-4d74-bbbb-0129ce8e4c75" providerId="ADAL" clId="{A36E0F62-8FD3-45BB-86F2-8BB14D9025EF}" dt="2022-07-08T08:46:32.585" v="544" actId="20577"/>
        <pc:sldMkLst>
          <pc:docMk/>
          <pc:sldMk cId="4206502104" sldId="329"/>
        </pc:sldMkLst>
      </pc:sldChg>
      <pc:sldChg chg="del">
        <pc:chgData name="Marie Ahlberg" userId="5029f755-04d2-4d74-bbbb-0129ce8e4c75" providerId="ADAL" clId="{A36E0F62-8FD3-45BB-86F2-8BB14D9025EF}" dt="2022-07-08T08:45:52.789" v="473" actId="47"/>
        <pc:sldMkLst>
          <pc:docMk/>
          <pc:sldMk cId="384955821" sldId="349"/>
        </pc:sldMkLst>
      </pc:sldChg>
      <pc:sldChg chg="del modNotesTx">
        <pc:chgData name="Marie Ahlberg" userId="5029f755-04d2-4d74-bbbb-0129ce8e4c75" providerId="ADAL" clId="{A36E0F62-8FD3-45BB-86F2-8BB14D9025EF}" dt="2022-07-08T08:39:48.020" v="4" actId="47"/>
        <pc:sldMkLst>
          <pc:docMk/>
          <pc:sldMk cId="215384682" sldId="418"/>
        </pc:sldMkLst>
      </pc:sldChg>
      <pc:sldChg chg="modSp mod modShow addCm modCm modNotesTx">
        <pc:chgData name="Marie Ahlberg" userId="5029f755-04d2-4d74-bbbb-0129ce8e4c75" providerId="ADAL" clId="{A36E0F62-8FD3-45BB-86F2-8BB14D9025EF}" dt="2022-09-19T13:28:14.617" v="924"/>
        <pc:sldMkLst>
          <pc:docMk/>
          <pc:sldMk cId="3180499637" sldId="424"/>
        </pc:sldMkLst>
        <pc:spChg chg="mod">
          <ac:chgData name="Marie Ahlberg" userId="5029f755-04d2-4d74-bbbb-0129ce8e4c75" providerId="ADAL" clId="{A36E0F62-8FD3-45BB-86F2-8BB14D9025EF}" dt="2022-09-19T13:28:14.617" v="924"/>
          <ac:spMkLst>
            <pc:docMk/>
            <pc:sldMk cId="3180499637" sldId="424"/>
            <ac:spMk id="3" creationId="{9416128F-EA05-4EC1-808B-B23C401DA42E}"/>
          </ac:spMkLst>
        </pc:spChg>
      </pc:sldChg>
      <pc:sldChg chg="mod ord modShow modNotesTx">
        <pc:chgData name="Marie Ahlberg" userId="5029f755-04d2-4d74-bbbb-0129ce8e4c75" providerId="ADAL" clId="{A36E0F62-8FD3-45BB-86F2-8BB14D9025EF}" dt="2022-08-23T09:35:36.413" v="786" actId="729"/>
        <pc:sldMkLst>
          <pc:docMk/>
          <pc:sldMk cId="2612085811" sldId="426"/>
        </pc:sldMkLst>
      </pc:sldChg>
      <pc:sldChg chg="del">
        <pc:chgData name="Marie Ahlberg" userId="5029f755-04d2-4d74-bbbb-0129ce8e4c75" providerId="ADAL" clId="{A36E0F62-8FD3-45BB-86F2-8BB14D9025EF}" dt="2022-07-08T08:45:52.789" v="473" actId="47"/>
        <pc:sldMkLst>
          <pc:docMk/>
          <pc:sldMk cId="3571693340" sldId="427"/>
        </pc:sldMkLst>
      </pc:sldChg>
      <pc:sldChg chg="modNotesTx">
        <pc:chgData name="Marie Ahlberg" userId="5029f755-04d2-4d74-bbbb-0129ce8e4c75" providerId="ADAL" clId="{A36E0F62-8FD3-45BB-86F2-8BB14D9025EF}" dt="2022-12-19T16:02:26.778" v="1067" actId="20577"/>
        <pc:sldMkLst>
          <pc:docMk/>
          <pc:sldMk cId="2911126995" sldId="429"/>
        </pc:sldMkLst>
      </pc:sldChg>
      <pc:sldChg chg="modSp mod modNotesTx">
        <pc:chgData name="Marie Ahlberg" userId="5029f755-04d2-4d74-bbbb-0129ce8e4c75" providerId="ADAL" clId="{A36E0F62-8FD3-45BB-86F2-8BB14D9025EF}" dt="2022-12-19T16:15:41.577" v="1767" actId="20577"/>
        <pc:sldMkLst>
          <pc:docMk/>
          <pc:sldMk cId="415521896" sldId="430"/>
        </pc:sldMkLst>
        <pc:spChg chg="mod">
          <ac:chgData name="Marie Ahlberg" userId="5029f755-04d2-4d74-bbbb-0129ce8e4c75" providerId="ADAL" clId="{A36E0F62-8FD3-45BB-86F2-8BB14D9025EF}" dt="2022-12-19T16:15:41.577" v="1767" actId="20577"/>
          <ac:spMkLst>
            <pc:docMk/>
            <pc:sldMk cId="415521896" sldId="430"/>
            <ac:spMk id="2" creationId="{A9E5C9D8-8DDA-49F8-81A2-C90927C73F1C}"/>
          </ac:spMkLst>
        </pc:spChg>
      </pc:sldChg>
      <pc:sldChg chg="del">
        <pc:chgData name="Marie Ahlberg" userId="5029f755-04d2-4d74-bbbb-0129ce8e4c75" providerId="ADAL" clId="{A36E0F62-8FD3-45BB-86F2-8BB14D9025EF}" dt="2022-07-08T08:45:52.789" v="473" actId="47"/>
        <pc:sldMkLst>
          <pc:docMk/>
          <pc:sldMk cId="419893501" sldId="432"/>
        </pc:sldMkLst>
      </pc:sldChg>
      <pc:sldChg chg="del">
        <pc:chgData name="Marie Ahlberg" userId="5029f755-04d2-4d74-bbbb-0129ce8e4c75" providerId="ADAL" clId="{A36E0F62-8FD3-45BB-86F2-8BB14D9025EF}" dt="2022-07-08T08:39:34.973" v="0" actId="47"/>
        <pc:sldMkLst>
          <pc:docMk/>
          <pc:sldMk cId="2344082647" sldId="434"/>
        </pc:sldMkLst>
      </pc:sldChg>
      <pc:sldChg chg="del">
        <pc:chgData name="Marie Ahlberg" userId="5029f755-04d2-4d74-bbbb-0129ce8e4c75" providerId="ADAL" clId="{A36E0F62-8FD3-45BB-86F2-8BB14D9025EF}" dt="2022-07-08T08:45:52.789" v="473" actId="47"/>
        <pc:sldMkLst>
          <pc:docMk/>
          <pc:sldMk cId="955480923" sldId="439"/>
        </pc:sldMkLst>
      </pc:sldChg>
      <pc:sldChg chg="del">
        <pc:chgData name="Marie Ahlberg" userId="5029f755-04d2-4d74-bbbb-0129ce8e4c75" providerId="ADAL" clId="{A36E0F62-8FD3-45BB-86F2-8BB14D9025EF}" dt="2022-07-08T08:45:52.789" v="473" actId="47"/>
        <pc:sldMkLst>
          <pc:docMk/>
          <pc:sldMk cId="2624878617" sldId="440"/>
        </pc:sldMkLst>
      </pc:sldChg>
      <pc:sldChg chg="del">
        <pc:chgData name="Marie Ahlberg" userId="5029f755-04d2-4d74-bbbb-0129ce8e4c75" providerId="ADAL" clId="{A36E0F62-8FD3-45BB-86F2-8BB14D9025EF}" dt="2022-07-08T08:45:52.789" v="473" actId="47"/>
        <pc:sldMkLst>
          <pc:docMk/>
          <pc:sldMk cId="1587099415" sldId="441"/>
        </pc:sldMkLst>
      </pc:sldChg>
      <pc:sldChg chg="del">
        <pc:chgData name="Marie Ahlberg" userId="5029f755-04d2-4d74-bbbb-0129ce8e4c75" providerId="ADAL" clId="{A36E0F62-8FD3-45BB-86F2-8BB14D9025EF}" dt="2022-07-08T08:39:38.204" v="2" actId="47"/>
        <pc:sldMkLst>
          <pc:docMk/>
          <pc:sldMk cId="3738085741" sldId="442"/>
        </pc:sldMkLst>
      </pc:sldChg>
      <pc:sldChg chg="del">
        <pc:chgData name="Marie Ahlberg" userId="5029f755-04d2-4d74-bbbb-0129ce8e4c75" providerId="ADAL" clId="{A36E0F62-8FD3-45BB-86F2-8BB14D9025EF}" dt="2022-07-08T08:45:52.789" v="473" actId="47"/>
        <pc:sldMkLst>
          <pc:docMk/>
          <pc:sldMk cId="537837740" sldId="629"/>
        </pc:sldMkLst>
      </pc:sldChg>
      <pc:sldChg chg="modSp mod addCm delCm modCm modNotesTx">
        <pc:chgData name="Marie Ahlberg" userId="5029f755-04d2-4d74-bbbb-0129ce8e4c75" providerId="ADAL" clId="{A36E0F62-8FD3-45BB-86F2-8BB14D9025EF}" dt="2022-10-16T05:07:57.726" v="971" actId="1592"/>
        <pc:sldMkLst>
          <pc:docMk/>
          <pc:sldMk cId="1508113778" sldId="633"/>
        </pc:sldMkLst>
        <pc:grpChg chg="mod">
          <ac:chgData name="Marie Ahlberg" userId="5029f755-04d2-4d74-bbbb-0129ce8e4c75" providerId="ADAL" clId="{A36E0F62-8FD3-45BB-86F2-8BB14D9025EF}" dt="2022-10-09T08:40:40.760" v="932" actId="1076"/>
          <ac:grpSpMkLst>
            <pc:docMk/>
            <pc:sldMk cId="1508113778" sldId="633"/>
            <ac:grpSpMk id="10" creationId="{22DEC0C6-012B-45C2-8082-8AEEF5B8BF0E}"/>
          </ac:grpSpMkLst>
        </pc:grpChg>
      </pc:sldChg>
      <pc:sldChg chg="modSp mod addCm delCm modCm modNotesTx">
        <pc:chgData name="Marie Ahlberg" userId="5029f755-04d2-4d74-bbbb-0129ce8e4c75" providerId="ADAL" clId="{A36E0F62-8FD3-45BB-86F2-8BB14D9025EF}" dt="2022-12-19T16:37:30.124" v="1808" actId="20577"/>
        <pc:sldMkLst>
          <pc:docMk/>
          <pc:sldMk cId="2169091177" sldId="634"/>
        </pc:sldMkLst>
        <pc:spChg chg="mod">
          <ac:chgData name="Marie Ahlberg" userId="5029f755-04d2-4d74-bbbb-0129ce8e4c75" providerId="ADAL" clId="{A36E0F62-8FD3-45BB-86F2-8BB14D9025EF}" dt="2022-10-16T05:06:03.459" v="951" actId="20577"/>
          <ac:spMkLst>
            <pc:docMk/>
            <pc:sldMk cId="2169091177" sldId="634"/>
            <ac:spMk id="2" creationId="{AADC6A7A-CE1C-4D63-942D-3A530032DD4B}"/>
          </ac:spMkLst>
        </pc:spChg>
      </pc:sldChg>
      <pc:sldChg chg="modNotesTx">
        <pc:chgData name="Marie Ahlberg" userId="5029f755-04d2-4d74-bbbb-0129ce8e4c75" providerId="ADAL" clId="{A36E0F62-8FD3-45BB-86F2-8BB14D9025EF}" dt="2022-07-08T09:21:50.485" v="731"/>
        <pc:sldMkLst>
          <pc:docMk/>
          <pc:sldMk cId="3198498432" sldId="635"/>
        </pc:sldMkLst>
      </pc:sldChg>
      <pc:sldChg chg="addSp delSp modSp mod modNotesTx">
        <pc:chgData name="Marie Ahlberg" userId="5029f755-04d2-4d74-bbbb-0129ce8e4c75" providerId="ADAL" clId="{A36E0F62-8FD3-45BB-86F2-8BB14D9025EF}" dt="2022-07-08T09:27:43" v="751" actId="20577"/>
        <pc:sldMkLst>
          <pc:docMk/>
          <pc:sldMk cId="3269444295" sldId="636"/>
        </pc:sldMkLst>
        <pc:spChg chg="del">
          <ac:chgData name="Marie Ahlberg" userId="5029f755-04d2-4d74-bbbb-0129ce8e4c75" providerId="ADAL" clId="{A36E0F62-8FD3-45BB-86F2-8BB14D9025EF}" dt="2022-07-08T09:25:56.460" v="732" actId="478"/>
          <ac:spMkLst>
            <pc:docMk/>
            <pc:sldMk cId="3269444295" sldId="636"/>
            <ac:spMk id="7" creationId="{05FF8573-234C-4D81-A463-C72CEDFD38F5}"/>
          </ac:spMkLst>
        </pc:spChg>
        <pc:spChg chg="add mod">
          <ac:chgData name="Marie Ahlberg" userId="5029f755-04d2-4d74-bbbb-0129ce8e4c75" providerId="ADAL" clId="{A36E0F62-8FD3-45BB-86F2-8BB14D9025EF}" dt="2022-07-08T09:27:43" v="751" actId="20577"/>
          <ac:spMkLst>
            <pc:docMk/>
            <pc:sldMk cId="3269444295" sldId="636"/>
            <ac:spMk id="8" creationId="{85698AF6-3B6F-4292-8E9E-BA1BE9153581}"/>
          </ac:spMkLst>
        </pc:spChg>
      </pc:sldChg>
      <pc:sldChg chg="modSp mod">
        <pc:chgData name="Marie Ahlberg" userId="5029f755-04d2-4d74-bbbb-0129ce8e4c75" providerId="ADAL" clId="{A36E0F62-8FD3-45BB-86F2-8BB14D9025EF}" dt="2022-12-19T16:06:07.913" v="1291" actId="20577"/>
        <pc:sldMkLst>
          <pc:docMk/>
          <pc:sldMk cId="3591466116" sldId="639"/>
        </pc:sldMkLst>
        <pc:spChg chg="mod">
          <ac:chgData name="Marie Ahlberg" userId="5029f755-04d2-4d74-bbbb-0129ce8e4c75" providerId="ADAL" clId="{A36E0F62-8FD3-45BB-86F2-8BB14D9025EF}" dt="2022-12-19T16:04:07.499" v="1108" actId="20577"/>
          <ac:spMkLst>
            <pc:docMk/>
            <pc:sldMk cId="3591466116" sldId="639"/>
            <ac:spMk id="2" creationId="{B6CF3EB7-D04C-4DF7-B4A7-9CE08CA7AAE5}"/>
          </ac:spMkLst>
        </pc:spChg>
        <pc:spChg chg="mod">
          <ac:chgData name="Marie Ahlberg" userId="5029f755-04d2-4d74-bbbb-0129ce8e4c75" providerId="ADAL" clId="{A36E0F62-8FD3-45BB-86F2-8BB14D9025EF}" dt="2022-12-19T16:06:07.913" v="1291" actId="20577"/>
          <ac:spMkLst>
            <pc:docMk/>
            <pc:sldMk cId="3591466116" sldId="639"/>
            <ac:spMk id="3" creationId="{950A6807-6264-4D04-A56A-CDFDB543A193}"/>
          </ac:spMkLst>
        </pc:spChg>
      </pc:sldChg>
      <pc:sldChg chg="modSp mod">
        <pc:chgData name="Marie Ahlberg" userId="5029f755-04d2-4d74-bbbb-0129ce8e4c75" providerId="ADAL" clId="{A36E0F62-8FD3-45BB-86F2-8BB14D9025EF}" dt="2022-12-19T16:09:23.791" v="1482" actId="5793"/>
        <pc:sldMkLst>
          <pc:docMk/>
          <pc:sldMk cId="3205262288" sldId="640"/>
        </pc:sldMkLst>
        <pc:spChg chg="mod">
          <ac:chgData name="Marie Ahlberg" userId="5029f755-04d2-4d74-bbbb-0129ce8e4c75" providerId="ADAL" clId="{A36E0F62-8FD3-45BB-86F2-8BB14D9025EF}" dt="2022-12-19T16:09:23.791" v="1482" actId="5793"/>
          <ac:spMkLst>
            <pc:docMk/>
            <pc:sldMk cId="3205262288" sldId="640"/>
            <ac:spMk id="3" creationId="{C3DE08D3-0789-4798-8B07-051DC524BA9C}"/>
          </ac:spMkLst>
        </pc:spChg>
      </pc:sldChg>
    </pc:docChg>
  </pc:docChgLst>
  <pc:docChgLst>
    <pc:chgData name="Marie Ahlberg" userId="5029f755-04d2-4d74-bbbb-0129ce8e4c75" providerId="ADAL" clId="{4794833F-54C5-4EAA-BD89-5DC26AB925C1}"/>
    <pc:docChg chg="undo custSel addSld delSld modSld sldOrd">
      <pc:chgData name="Marie Ahlberg" userId="5029f755-04d2-4d74-bbbb-0129ce8e4c75" providerId="ADAL" clId="{4794833F-54C5-4EAA-BD89-5DC26AB925C1}" dt="2022-07-08T06:09:50.632" v="1086" actId="20577"/>
      <pc:docMkLst>
        <pc:docMk/>
      </pc:docMkLst>
      <pc:sldChg chg="modNotesTx">
        <pc:chgData name="Marie Ahlberg" userId="5029f755-04d2-4d74-bbbb-0129ce8e4c75" providerId="ADAL" clId="{4794833F-54C5-4EAA-BD89-5DC26AB925C1}" dt="2022-07-08T05:51:13.706" v="405" actId="20577"/>
        <pc:sldMkLst>
          <pc:docMk/>
          <pc:sldMk cId="1122106299" sldId="280"/>
        </pc:sldMkLst>
      </pc:sldChg>
      <pc:sldChg chg="modNotesTx">
        <pc:chgData name="Marie Ahlberg" userId="5029f755-04d2-4d74-bbbb-0129ce8e4c75" providerId="ADAL" clId="{4794833F-54C5-4EAA-BD89-5DC26AB925C1}" dt="2022-07-08T05:53:59.227" v="515" actId="20577"/>
        <pc:sldMkLst>
          <pc:docMk/>
          <pc:sldMk cId="3519974238" sldId="282"/>
        </pc:sldMkLst>
      </pc:sldChg>
      <pc:sldChg chg="modSp mod ord modNotesTx">
        <pc:chgData name="Marie Ahlberg" userId="5029f755-04d2-4d74-bbbb-0129ce8e4c75" providerId="ADAL" clId="{4794833F-54C5-4EAA-BD89-5DC26AB925C1}" dt="2022-07-08T06:05:01.085" v="901" actId="20577"/>
        <pc:sldMkLst>
          <pc:docMk/>
          <pc:sldMk cId="1014345756" sldId="283"/>
        </pc:sldMkLst>
        <pc:spChg chg="mod">
          <ac:chgData name="Marie Ahlberg" userId="5029f755-04d2-4d74-bbbb-0129ce8e4c75" providerId="ADAL" clId="{4794833F-54C5-4EAA-BD89-5DC26AB925C1}" dt="2022-07-08T06:05:01.085" v="901" actId="20577"/>
          <ac:spMkLst>
            <pc:docMk/>
            <pc:sldMk cId="1014345756" sldId="283"/>
            <ac:spMk id="2" creationId="{94B40C87-2C88-4AB6-9539-8AFA40078A96}"/>
          </ac:spMkLst>
        </pc:spChg>
        <pc:spChg chg="mod">
          <ac:chgData name="Marie Ahlberg" userId="5029f755-04d2-4d74-bbbb-0129ce8e4c75" providerId="ADAL" clId="{4794833F-54C5-4EAA-BD89-5DC26AB925C1}" dt="2022-07-08T05:52:52.874" v="412" actId="21"/>
          <ac:spMkLst>
            <pc:docMk/>
            <pc:sldMk cId="1014345756" sldId="283"/>
            <ac:spMk id="3" creationId="{3DD7C751-401B-4645-8EFF-B9A87136EEB7}"/>
          </ac:spMkLst>
        </pc:spChg>
      </pc:sldChg>
      <pc:sldChg chg="modSp mod modNotesTx">
        <pc:chgData name="Marie Ahlberg" userId="5029f755-04d2-4d74-bbbb-0129ce8e4c75" providerId="ADAL" clId="{4794833F-54C5-4EAA-BD89-5DC26AB925C1}" dt="2022-07-08T06:01:08.663" v="854" actId="20577"/>
        <pc:sldMkLst>
          <pc:docMk/>
          <pc:sldMk cId="1778551455" sldId="297"/>
        </pc:sldMkLst>
        <pc:picChg chg="mod">
          <ac:chgData name="Marie Ahlberg" userId="5029f755-04d2-4d74-bbbb-0129ce8e4c75" providerId="ADAL" clId="{4794833F-54C5-4EAA-BD89-5DC26AB925C1}" dt="2022-07-08T05:55:01.862" v="559" actId="1076"/>
          <ac:picMkLst>
            <pc:docMk/>
            <pc:sldMk cId="1778551455" sldId="297"/>
            <ac:picMk id="6" creationId="{9A188C3D-781D-454B-B516-B7CB09A343BD}"/>
          </ac:picMkLst>
        </pc:picChg>
      </pc:sldChg>
      <pc:sldChg chg="modNotesTx">
        <pc:chgData name="Marie Ahlberg" userId="5029f755-04d2-4d74-bbbb-0129ce8e4c75" providerId="ADAL" clId="{4794833F-54C5-4EAA-BD89-5DC26AB925C1}" dt="2022-07-08T06:01:24.186" v="856"/>
        <pc:sldMkLst>
          <pc:docMk/>
          <pc:sldMk cId="3502418109" sldId="298"/>
        </pc:sldMkLst>
      </pc:sldChg>
      <pc:sldChg chg="del">
        <pc:chgData name="Marie Ahlberg" userId="5029f755-04d2-4d74-bbbb-0129ce8e4c75" providerId="ADAL" clId="{4794833F-54C5-4EAA-BD89-5DC26AB925C1}" dt="2022-07-08T06:00:18.908" v="851" actId="47"/>
        <pc:sldMkLst>
          <pc:docMk/>
          <pc:sldMk cId="3565542003" sldId="300"/>
        </pc:sldMkLst>
      </pc:sldChg>
      <pc:sldChg chg="del modNotesTx">
        <pc:chgData name="Marie Ahlberg" userId="5029f755-04d2-4d74-bbbb-0129ce8e4c75" providerId="ADAL" clId="{4794833F-54C5-4EAA-BD89-5DC26AB925C1}" dt="2022-07-08T06:02:28.989" v="866" actId="47"/>
        <pc:sldMkLst>
          <pc:docMk/>
          <pc:sldMk cId="3669708826" sldId="305"/>
        </pc:sldMkLst>
      </pc:sldChg>
      <pc:sldChg chg="modSp mod ord modNotesTx">
        <pc:chgData name="Marie Ahlberg" userId="5029f755-04d2-4d74-bbbb-0129ce8e4c75" providerId="ADAL" clId="{4794833F-54C5-4EAA-BD89-5DC26AB925C1}" dt="2022-07-08T06:04:11.437" v="877" actId="20577"/>
        <pc:sldMkLst>
          <pc:docMk/>
          <pc:sldMk cId="1080363397" sldId="308"/>
        </pc:sldMkLst>
        <pc:spChg chg="mod">
          <ac:chgData name="Marie Ahlberg" userId="5029f755-04d2-4d74-bbbb-0129ce8e4c75" providerId="ADAL" clId="{4794833F-54C5-4EAA-BD89-5DC26AB925C1}" dt="2022-07-08T05:58:58.507" v="740" actId="20577"/>
          <ac:spMkLst>
            <pc:docMk/>
            <pc:sldMk cId="1080363397" sldId="308"/>
            <ac:spMk id="2" creationId="{EA39A90B-42E9-4C12-B263-500EC0697A59}"/>
          </ac:spMkLst>
        </pc:spChg>
        <pc:spChg chg="mod">
          <ac:chgData name="Marie Ahlberg" userId="5029f755-04d2-4d74-bbbb-0129ce8e4c75" providerId="ADAL" clId="{4794833F-54C5-4EAA-BD89-5DC26AB925C1}" dt="2022-07-08T06:04:11.437" v="877" actId="20577"/>
          <ac:spMkLst>
            <pc:docMk/>
            <pc:sldMk cId="1080363397" sldId="308"/>
            <ac:spMk id="3" creationId="{FA17C699-6199-42EA-8AC8-D783E3738EBB}"/>
          </ac:spMkLst>
        </pc:spChg>
      </pc:sldChg>
      <pc:sldChg chg="modSp mod modNotesTx">
        <pc:chgData name="Marie Ahlberg" userId="5029f755-04d2-4d74-bbbb-0129ce8e4c75" providerId="ADAL" clId="{4794833F-54C5-4EAA-BD89-5DC26AB925C1}" dt="2022-07-08T06:05:59.963" v="915" actId="20577"/>
        <pc:sldMkLst>
          <pc:docMk/>
          <pc:sldMk cId="384955821" sldId="349"/>
        </pc:sldMkLst>
        <pc:spChg chg="mod">
          <ac:chgData name="Marie Ahlberg" userId="5029f755-04d2-4d74-bbbb-0129ce8e4c75" providerId="ADAL" clId="{4794833F-54C5-4EAA-BD89-5DC26AB925C1}" dt="2022-07-08T05:43:54.393" v="109" actId="20577"/>
          <ac:spMkLst>
            <pc:docMk/>
            <pc:sldMk cId="384955821" sldId="349"/>
            <ac:spMk id="4" creationId="{7917E4A1-FE11-141E-CFC2-AE25B9A228BA}"/>
          </ac:spMkLst>
        </pc:spChg>
      </pc:sldChg>
      <pc:sldChg chg="modSp mod ord modNotesTx">
        <pc:chgData name="Marie Ahlberg" userId="5029f755-04d2-4d74-bbbb-0129ce8e4c75" providerId="ADAL" clId="{4794833F-54C5-4EAA-BD89-5DC26AB925C1}" dt="2022-07-08T06:03:44.628" v="876" actId="20577"/>
        <pc:sldMkLst>
          <pc:docMk/>
          <pc:sldMk cId="3571693340" sldId="427"/>
        </pc:sldMkLst>
        <pc:spChg chg="mod">
          <ac:chgData name="Marie Ahlberg" userId="5029f755-04d2-4d74-bbbb-0129ce8e4c75" providerId="ADAL" clId="{4794833F-54C5-4EAA-BD89-5DC26AB925C1}" dt="2022-07-08T06:03:19.663" v="873" actId="14100"/>
          <ac:spMkLst>
            <pc:docMk/>
            <pc:sldMk cId="3571693340" sldId="427"/>
            <ac:spMk id="7" creationId="{05FF8573-234C-4D81-A463-C72CEDFD38F5}"/>
          </ac:spMkLst>
        </pc:spChg>
      </pc:sldChg>
      <pc:sldChg chg="modSp mod modNotesTx">
        <pc:chgData name="Marie Ahlberg" userId="5029f755-04d2-4d74-bbbb-0129ce8e4c75" providerId="ADAL" clId="{4794833F-54C5-4EAA-BD89-5DC26AB925C1}" dt="2022-07-08T06:09:50.632" v="1086" actId="20577"/>
        <pc:sldMkLst>
          <pc:docMk/>
          <pc:sldMk cId="419893501" sldId="432"/>
        </pc:sldMkLst>
        <pc:spChg chg="mod">
          <ac:chgData name="Marie Ahlberg" userId="5029f755-04d2-4d74-bbbb-0129ce8e4c75" providerId="ADAL" clId="{4794833F-54C5-4EAA-BD89-5DC26AB925C1}" dt="2022-07-08T06:08:58.890" v="1055" actId="20577"/>
          <ac:spMkLst>
            <pc:docMk/>
            <pc:sldMk cId="419893501" sldId="432"/>
            <ac:spMk id="3" creationId="{00000000-0000-0000-0000-000000000000}"/>
          </ac:spMkLst>
        </pc:spChg>
      </pc:sldChg>
      <pc:sldChg chg="del">
        <pc:chgData name="Marie Ahlberg" userId="5029f755-04d2-4d74-bbbb-0129ce8e4c75" providerId="ADAL" clId="{4794833F-54C5-4EAA-BD89-5DC26AB925C1}" dt="2022-07-08T05:41:26.580" v="0" actId="47"/>
        <pc:sldMkLst>
          <pc:docMk/>
          <pc:sldMk cId="2024934083" sldId="433"/>
        </pc:sldMkLst>
      </pc:sldChg>
      <pc:sldChg chg="del">
        <pc:chgData name="Marie Ahlberg" userId="5029f755-04d2-4d74-bbbb-0129ce8e4c75" providerId="ADAL" clId="{4794833F-54C5-4EAA-BD89-5DC26AB925C1}" dt="2022-07-08T05:47:56.709" v="278" actId="47"/>
        <pc:sldMkLst>
          <pc:docMk/>
          <pc:sldMk cId="1006183332" sldId="435"/>
        </pc:sldMkLst>
      </pc:sldChg>
      <pc:sldChg chg="del">
        <pc:chgData name="Marie Ahlberg" userId="5029f755-04d2-4d74-bbbb-0129ce8e4c75" providerId="ADAL" clId="{4794833F-54C5-4EAA-BD89-5DC26AB925C1}" dt="2022-07-08T05:58:13.482" v="681" actId="47"/>
        <pc:sldMkLst>
          <pc:docMk/>
          <pc:sldMk cId="1775677187" sldId="436"/>
        </pc:sldMkLst>
      </pc:sldChg>
      <pc:sldChg chg="del">
        <pc:chgData name="Marie Ahlberg" userId="5029f755-04d2-4d74-bbbb-0129ce8e4c75" providerId="ADAL" clId="{4794833F-54C5-4EAA-BD89-5DC26AB925C1}" dt="2022-07-08T06:00:20.221" v="852" actId="47"/>
        <pc:sldMkLst>
          <pc:docMk/>
          <pc:sldMk cId="4100384810" sldId="437"/>
        </pc:sldMkLst>
      </pc:sldChg>
      <pc:sldChg chg="delSp modSp mod modNotesTx">
        <pc:chgData name="Marie Ahlberg" userId="5029f755-04d2-4d74-bbbb-0129ce8e4c75" providerId="ADAL" clId="{4794833F-54C5-4EAA-BD89-5DC26AB925C1}" dt="2022-07-08T06:08:28.039" v="1048" actId="20577"/>
        <pc:sldMkLst>
          <pc:docMk/>
          <pc:sldMk cId="955480923" sldId="439"/>
        </pc:sldMkLst>
        <pc:spChg chg="mod">
          <ac:chgData name="Marie Ahlberg" userId="5029f755-04d2-4d74-bbbb-0129ce8e4c75" providerId="ADAL" clId="{4794833F-54C5-4EAA-BD89-5DC26AB925C1}" dt="2022-07-08T05:55:54.744" v="568" actId="20577"/>
          <ac:spMkLst>
            <pc:docMk/>
            <pc:sldMk cId="955480923" sldId="439"/>
            <ac:spMk id="5" creationId="{4C929ABC-FDE0-40BB-864F-155E9C399E3D}"/>
          </ac:spMkLst>
        </pc:spChg>
        <pc:graphicFrameChg chg="del">
          <ac:chgData name="Marie Ahlberg" userId="5029f755-04d2-4d74-bbbb-0129ce8e4c75" providerId="ADAL" clId="{4794833F-54C5-4EAA-BD89-5DC26AB925C1}" dt="2022-07-08T05:48:02.752" v="279" actId="478"/>
          <ac:graphicFrameMkLst>
            <pc:docMk/>
            <pc:sldMk cId="955480923" sldId="439"/>
            <ac:graphicFrameMk id="7" creationId="{E9B61B06-69B2-4842-9BD7-3BB80A91299F}"/>
          </ac:graphicFrameMkLst>
        </pc:graphicFrameChg>
      </pc:sldChg>
      <pc:sldChg chg="modNotesTx">
        <pc:chgData name="Marie Ahlberg" userId="5029f755-04d2-4d74-bbbb-0129ce8e4c75" providerId="ADAL" clId="{4794833F-54C5-4EAA-BD89-5DC26AB925C1}" dt="2022-07-08T06:08:09.128" v="1047" actId="20577"/>
        <pc:sldMkLst>
          <pc:docMk/>
          <pc:sldMk cId="2624878617" sldId="440"/>
        </pc:sldMkLst>
      </pc:sldChg>
      <pc:sldChg chg="modNotesTx">
        <pc:chgData name="Marie Ahlberg" userId="5029f755-04d2-4d74-bbbb-0129ce8e4c75" providerId="ADAL" clId="{4794833F-54C5-4EAA-BD89-5DC26AB925C1}" dt="2022-07-08T05:49:42.924" v="302" actId="20577"/>
        <pc:sldMkLst>
          <pc:docMk/>
          <pc:sldMk cId="1587099415" sldId="441"/>
        </pc:sldMkLst>
      </pc:sldChg>
      <pc:sldChg chg="del">
        <pc:chgData name="Marie Ahlberg" userId="5029f755-04d2-4d74-bbbb-0129ce8e4c75" providerId="ADAL" clId="{4794833F-54C5-4EAA-BD89-5DC26AB925C1}" dt="2022-07-08T05:41:31.062" v="1" actId="47"/>
        <pc:sldMkLst>
          <pc:docMk/>
          <pc:sldMk cId="1147138420" sldId="572"/>
        </pc:sldMkLst>
      </pc:sldChg>
      <pc:sldChg chg="add del">
        <pc:chgData name="Marie Ahlberg" userId="5029f755-04d2-4d74-bbbb-0129ce8e4c75" providerId="ADAL" clId="{4794833F-54C5-4EAA-BD89-5DC26AB925C1}" dt="2022-07-08T06:01:39.052" v="859" actId="47"/>
        <pc:sldMkLst>
          <pc:docMk/>
          <pc:sldMk cId="1608755642" sldId="573"/>
        </pc:sldMkLst>
      </pc:sldChg>
      <pc:sldChg chg="del">
        <pc:chgData name="Marie Ahlberg" userId="5029f755-04d2-4d74-bbbb-0129ce8e4c75" providerId="ADAL" clId="{4794833F-54C5-4EAA-BD89-5DC26AB925C1}" dt="2022-07-08T06:01:40.405" v="860" actId="47"/>
        <pc:sldMkLst>
          <pc:docMk/>
          <pc:sldMk cId="2614151685" sldId="574"/>
        </pc:sldMkLst>
      </pc:sldChg>
      <pc:sldChg chg="del">
        <pc:chgData name="Marie Ahlberg" userId="5029f755-04d2-4d74-bbbb-0129ce8e4c75" providerId="ADAL" clId="{4794833F-54C5-4EAA-BD89-5DC26AB925C1}" dt="2022-07-08T05:42:29.167" v="2" actId="47"/>
        <pc:sldMkLst>
          <pc:docMk/>
          <pc:sldMk cId="4183780743" sldId="575"/>
        </pc:sldMkLst>
      </pc:sldChg>
      <pc:sldChg chg="del">
        <pc:chgData name="Marie Ahlberg" userId="5029f755-04d2-4d74-bbbb-0129ce8e4c75" providerId="ADAL" clId="{4794833F-54C5-4EAA-BD89-5DC26AB925C1}" dt="2022-07-08T05:42:29.167" v="2" actId="47"/>
        <pc:sldMkLst>
          <pc:docMk/>
          <pc:sldMk cId="1568611108" sldId="576"/>
        </pc:sldMkLst>
      </pc:sldChg>
      <pc:sldChg chg="del">
        <pc:chgData name="Marie Ahlberg" userId="5029f755-04d2-4d74-bbbb-0129ce8e4c75" providerId="ADAL" clId="{4794833F-54C5-4EAA-BD89-5DC26AB925C1}" dt="2022-07-08T05:42:29.167" v="2" actId="47"/>
        <pc:sldMkLst>
          <pc:docMk/>
          <pc:sldMk cId="2850017468" sldId="577"/>
        </pc:sldMkLst>
      </pc:sldChg>
      <pc:sldChg chg="del">
        <pc:chgData name="Marie Ahlberg" userId="5029f755-04d2-4d74-bbbb-0129ce8e4c75" providerId="ADAL" clId="{4794833F-54C5-4EAA-BD89-5DC26AB925C1}" dt="2022-07-08T05:42:29.167" v="2" actId="47"/>
        <pc:sldMkLst>
          <pc:docMk/>
          <pc:sldMk cId="1836554238" sldId="578"/>
        </pc:sldMkLst>
      </pc:sldChg>
      <pc:sldChg chg="del">
        <pc:chgData name="Marie Ahlberg" userId="5029f755-04d2-4d74-bbbb-0129ce8e4c75" providerId="ADAL" clId="{4794833F-54C5-4EAA-BD89-5DC26AB925C1}" dt="2022-07-08T05:42:29.167" v="2" actId="47"/>
        <pc:sldMkLst>
          <pc:docMk/>
          <pc:sldMk cId="3134539416" sldId="579"/>
        </pc:sldMkLst>
      </pc:sldChg>
      <pc:sldChg chg="del">
        <pc:chgData name="Marie Ahlberg" userId="5029f755-04d2-4d74-bbbb-0129ce8e4c75" providerId="ADAL" clId="{4794833F-54C5-4EAA-BD89-5DC26AB925C1}" dt="2022-07-08T05:42:29.167" v="2" actId="47"/>
        <pc:sldMkLst>
          <pc:docMk/>
          <pc:sldMk cId="3598193817" sldId="580"/>
        </pc:sldMkLst>
      </pc:sldChg>
      <pc:sldChg chg="del">
        <pc:chgData name="Marie Ahlberg" userId="5029f755-04d2-4d74-bbbb-0129ce8e4c75" providerId="ADAL" clId="{4794833F-54C5-4EAA-BD89-5DC26AB925C1}" dt="2022-07-08T05:42:29.167" v="2" actId="47"/>
        <pc:sldMkLst>
          <pc:docMk/>
          <pc:sldMk cId="2322169895" sldId="581"/>
        </pc:sldMkLst>
      </pc:sldChg>
      <pc:sldChg chg="del">
        <pc:chgData name="Marie Ahlberg" userId="5029f755-04d2-4d74-bbbb-0129ce8e4c75" providerId="ADAL" clId="{4794833F-54C5-4EAA-BD89-5DC26AB925C1}" dt="2022-07-08T05:42:29.167" v="2" actId="47"/>
        <pc:sldMkLst>
          <pc:docMk/>
          <pc:sldMk cId="1445299696" sldId="582"/>
        </pc:sldMkLst>
      </pc:sldChg>
      <pc:sldChg chg="del">
        <pc:chgData name="Marie Ahlberg" userId="5029f755-04d2-4d74-bbbb-0129ce8e4c75" providerId="ADAL" clId="{4794833F-54C5-4EAA-BD89-5DC26AB925C1}" dt="2022-07-08T05:42:29.167" v="2" actId="47"/>
        <pc:sldMkLst>
          <pc:docMk/>
          <pc:sldMk cId="6607275" sldId="583"/>
        </pc:sldMkLst>
      </pc:sldChg>
      <pc:sldChg chg="del">
        <pc:chgData name="Marie Ahlberg" userId="5029f755-04d2-4d74-bbbb-0129ce8e4c75" providerId="ADAL" clId="{4794833F-54C5-4EAA-BD89-5DC26AB925C1}" dt="2022-07-08T05:42:29.167" v="2" actId="47"/>
        <pc:sldMkLst>
          <pc:docMk/>
          <pc:sldMk cId="372149072" sldId="584"/>
        </pc:sldMkLst>
      </pc:sldChg>
      <pc:sldChg chg="del">
        <pc:chgData name="Marie Ahlberg" userId="5029f755-04d2-4d74-bbbb-0129ce8e4c75" providerId="ADAL" clId="{4794833F-54C5-4EAA-BD89-5DC26AB925C1}" dt="2022-07-08T05:42:29.167" v="2" actId="47"/>
        <pc:sldMkLst>
          <pc:docMk/>
          <pc:sldMk cId="690808916" sldId="585"/>
        </pc:sldMkLst>
      </pc:sldChg>
      <pc:sldChg chg="del">
        <pc:chgData name="Marie Ahlberg" userId="5029f755-04d2-4d74-bbbb-0129ce8e4c75" providerId="ADAL" clId="{4794833F-54C5-4EAA-BD89-5DC26AB925C1}" dt="2022-07-08T05:42:29.167" v="2" actId="47"/>
        <pc:sldMkLst>
          <pc:docMk/>
          <pc:sldMk cId="2238408586" sldId="586"/>
        </pc:sldMkLst>
      </pc:sldChg>
      <pc:sldChg chg="del">
        <pc:chgData name="Marie Ahlberg" userId="5029f755-04d2-4d74-bbbb-0129ce8e4c75" providerId="ADAL" clId="{4794833F-54C5-4EAA-BD89-5DC26AB925C1}" dt="2022-07-08T05:42:29.167" v="2" actId="47"/>
        <pc:sldMkLst>
          <pc:docMk/>
          <pc:sldMk cId="2861555393" sldId="587"/>
        </pc:sldMkLst>
      </pc:sldChg>
      <pc:sldChg chg="del">
        <pc:chgData name="Marie Ahlberg" userId="5029f755-04d2-4d74-bbbb-0129ce8e4c75" providerId="ADAL" clId="{4794833F-54C5-4EAA-BD89-5DC26AB925C1}" dt="2022-07-08T05:42:29.167" v="2" actId="47"/>
        <pc:sldMkLst>
          <pc:docMk/>
          <pc:sldMk cId="2784587869" sldId="588"/>
        </pc:sldMkLst>
      </pc:sldChg>
      <pc:sldChg chg="del">
        <pc:chgData name="Marie Ahlberg" userId="5029f755-04d2-4d74-bbbb-0129ce8e4c75" providerId="ADAL" clId="{4794833F-54C5-4EAA-BD89-5DC26AB925C1}" dt="2022-07-08T05:42:29.167" v="2" actId="47"/>
        <pc:sldMkLst>
          <pc:docMk/>
          <pc:sldMk cId="1277080631" sldId="589"/>
        </pc:sldMkLst>
      </pc:sldChg>
      <pc:sldChg chg="del">
        <pc:chgData name="Marie Ahlberg" userId="5029f755-04d2-4d74-bbbb-0129ce8e4c75" providerId="ADAL" clId="{4794833F-54C5-4EAA-BD89-5DC26AB925C1}" dt="2022-07-08T05:42:29.167" v="2" actId="47"/>
        <pc:sldMkLst>
          <pc:docMk/>
          <pc:sldMk cId="2812870591" sldId="590"/>
        </pc:sldMkLst>
      </pc:sldChg>
      <pc:sldChg chg="del">
        <pc:chgData name="Marie Ahlberg" userId="5029f755-04d2-4d74-bbbb-0129ce8e4c75" providerId="ADAL" clId="{4794833F-54C5-4EAA-BD89-5DC26AB925C1}" dt="2022-07-08T05:42:29.167" v="2" actId="47"/>
        <pc:sldMkLst>
          <pc:docMk/>
          <pc:sldMk cId="2734464917" sldId="591"/>
        </pc:sldMkLst>
      </pc:sldChg>
      <pc:sldChg chg="del">
        <pc:chgData name="Marie Ahlberg" userId="5029f755-04d2-4d74-bbbb-0129ce8e4c75" providerId="ADAL" clId="{4794833F-54C5-4EAA-BD89-5DC26AB925C1}" dt="2022-07-08T06:01:42.590" v="861" actId="47"/>
        <pc:sldMkLst>
          <pc:docMk/>
          <pc:sldMk cId="2539529241" sldId="592"/>
        </pc:sldMkLst>
      </pc:sldChg>
      <pc:sldChg chg="del">
        <pc:chgData name="Marie Ahlberg" userId="5029f755-04d2-4d74-bbbb-0129ce8e4c75" providerId="ADAL" clId="{4794833F-54C5-4EAA-BD89-5DC26AB925C1}" dt="2022-07-08T06:01:44.928" v="862" actId="47"/>
        <pc:sldMkLst>
          <pc:docMk/>
          <pc:sldMk cId="3036706575" sldId="593"/>
        </pc:sldMkLst>
      </pc:sldChg>
      <pc:sldChg chg="del">
        <pc:chgData name="Marie Ahlberg" userId="5029f755-04d2-4d74-bbbb-0129ce8e4c75" providerId="ADAL" clId="{4794833F-54C5-4EAA-BD89-5DC26AB925C1}" dt="2022-07-08T06:01:46.045" v="863" actId="47"/>
        <pc:sldMkLst>
          <pc:docMk/>
          <pc:sldMk cId="940254521" sldId="594"/>
        </pc:sldMkLst>
      </pc:sldChg>
      <pc:sldChg chg="del">
        <pc:chgData name="Marie Ahlberg" userId="5029f755-04d2-4d74-bbbb-0129ce8e4c75" providerId="ADAL" clId="{4794833F-54C5-4EAA-BD89-5DC26AB925C1}" dt="2022-07-08T06:03:37.293" v="875" actId="47"/>
        <pc:sldMkLst>
          <pc:docMk/>
          <pc:sldMk cId="3944666679" sldId="595"/>
        </pc:sldMkLst>
      </pc:sldChg>
      <pc:sldChg chg="del">
        <pc:chgData name="Marie Ahlberg" userId="5029f755-04d2-4d74-bbbb-0129ce8e4c75" providerId="ADAL" clId="{4794833F-54C5-4EAA-BD89-5DC26AB925C1}" dt="2022-07-08T06:03:37.293" v="875" actId="47"/>
        <pc:sldMkLst>
          <pc:docMk/>
          <pc:sldMk cId="3490931771" sldId="596"/>
        </pc:sldMkLst>
      </pc:sldChg>
      <pc:sldChg chg="del">
        <pc:chgData name="Marie Ahlberg" userId="5029f755-04d2-4d74-bbbb-0129ce8e4c75" providerId="ADAL" clId="{4794833F-54C5-4EAA-BD89-5DC26AB925C1}" dt="2022-07-08T06:03:37.293" v="875" actId="47"/>
        <pc:sldMkLst>
          <pc:docMk/>
          <pc:sldMk cId="2308216551" sldId="597"/>
        </pc:sldMkLst>
      </pc:sldChg>
      <pc:sldChg chg="del">
        <pc:chgData name="Marie Ahlberg" userId="5029f755-04d2-4d74-bbbb-0129ce8e4c75" providerId="ADAL" clId="{4794833F-54C5-4EAA-BD89-5DC26AB925C1}" dt="2022-07-08T06:03:37.293" v="875" actId="47"/>
        <pc:sldMkLst>
          <pc:docMk/>
          <pc:sldMk cId="246843106" sldId="598"/>
        </pc:sldMkLst>
      </pc:sldChg>
      <pc:sldChg chg="del">
        <pc:chgData name="Marie Ahlberg" userId="5029f755-04d2-4d74-bbbb-0129ce8e4c75" providerId="ADAL" clId="{4794833F-54C5-4EAA-BD89-5DC26AB925C1}" dt="2022-07-08T06:03:37.293" v="875" actId="47"/>
        <pc:sldMkLst>
          <pc:docMk/>
          <pc:sldMk cId="281254137" sldId="599"/>
        </pc:sldMkLst>
      </pc:sldChg>
      <pc:sldChg chg="modSp del mod ord modNotesTx">
        <pc:chgData name="Marie Ahlberg" userId="5029f755-04d2-4d74-bbbb-0129ce8e4c75" providerId="ADAL" clId="{4794833F-54C5-4EAA-BD89-5DC26AB925C1}" dt="2022-07-08T05:49:23.287" v="300" actId="47"/>
        <pc:sldMkLst>
          <pc:docMk/>
          <pc:sldMk cId="153951957" sldId="600"/>
        </pc:sldMkLst>
        <pc:spChg chg="mod">
          <ac:chgData name="Marie Ahlberg" userId="5029f755-04d2-4d74-bbbb-0129ce8e4c75" providerId="ADAL" clId="{4794833F-54C5-4EAA-BD89-5DC26AB925C1}" dt="2022-07-08T05:48:39.612" v="281" actId="20577"/>
          <ac:spMkLst>
            <pc:docMk/>
            <pc:sldMk cId="153951957" sldId="600"/>
            <ac:spMk id="2" creationId="{3E605EAB-2805-4805-A0A0-D2A3C3D79B3C}"/>
          </ac:spMkLst>
        </pc:spChg>
      </pc:sldChg>
      <pc:sldChg chg="del">
        <pc:chgData name="Marie Ahlberg" userId="5029f755-04d2-4d74-bbbb-0129ce8e4c75" providerId="ADAL" clId="{4794833F-54C5-4EAA-BD89-5DC26AB925C1}" dt="2022-07-08T06:03:37.293" v="875" actId="47"/>
        <pc:sldMkLst>
          <pc:docMk/>
          <pc:sldMk cId="3877254930" sldId="601"/>
        </pc:sldMkLst>
      </pc:sldChg>
      <pc:sldChg chg="del">
        <pc:chgData name="Marie Ahlberg" userId="5029f755-04d2-4d74-bbbb-0129ce8e4c75" providerId="ADAL" clId="{4794833F-54C5-4EAA-BD89-5DC26AB925C1}" dt="2022-07-08T06:03:37.293" v="875" actId="47"/>
        <pc:sldMkLst>
          <pc:docMk/>
          <pc:sldMk cId="1778049717" sldId="602"/>
        </pc:sldMkLst>
      </pc:sldChg>
      <pc:sldChg chg="del">
        <pc:chgData name="Marie Ahlberg" userId="5029f755-04d2-4d74-bbbb-0129ce8e4c75" providerId="ADAL" clId="{4794833F-54C5-4EAA-BD89-5DC26AB925C1}" dt="2022-07-08T06:03:37.293" v="875" actId="47"/>
        <pc:sldMkLst>
          <pc:docMk/>
          <pc:sldMk cId="3126484635" sldId="603"/>
        </pc:sldMkLst>
      </pc:sldChg>
      <pc:sldChg chg="del">
        <pc:chgData name="Marie Ahlberg" userId="5029f755-04d2-4d74-bbbb-0129ce8e4c75" providerId="ADAL" clId="{4794833F-54C5-4EAA-BD89-5DC26AB925C1}" dt="2022-07-08T06:03:37.293" v="875" actId="47"/>
        <pc:sldMkLst>
          <pc:docMk/>
          <pc:sldMk cId="3457016788" sldId="604"/>
        </pc:sldMkLst>
      </pc:sldChg>
      <pc:sldChg chg="del">
        <pc:chgData name="Marie Ahlberg" userId="5029f755-04d2-4d74-bbbb-0129ce8e4c75" providerId="ADAL" clId="{4794833F-54C5-4EAA-BD89-5DC26AB925C1}" dt="2022-07-08T06:03:37.293" v="875" actId="47"/>
        <pc:sldMkLst>
          <pc:docMk/>
          <pc:sldMk cId="2934896920" sldId="605"/>
        </pc:sldMkLst>
      </pc:sldChg>
      <pc:sldChg chg="del">
        <pc:chgData name="Marie Ahlberg" userId="5029f755-04d2-4d74-bbbb-0129ce8e4c75" providerId="ADAL" clId="{4794833F-54C5-4EAA-BD89-5DC26AB925C1}" dt="2022-07-08T06:03:37.293" v="875" actId="47"/>
        <pc:sldMkLst>
          <pc:docMk/>
          <pc:sldMk cId="2762523195" sldId="606"/>
        </pc:sldMkLst>
      </pc:sldChg>
      <pc:sldChg chg="del">
        <pc:chgData name="Marie Ahlberg" userId="5029f755-04d2-4d74-bbbb-0129ce8e4c75" providerId="ADAL" clId="{4794833F-54C5-4EAA-BD89-5DC26AB925C1}" dt="2022-07-08T06:03:37.293" v="875" actId="47"/>
        <pc:sldMkLst>
          <pc:docMk/>
          <pc:sldMk cId="4148181644" sldId="607"/>
        </pc:sldMkLst>
      </pc:sldChg>
      <pc:sldChg chg="del">
        <pc:chgData name="Marie Ahlberg" userId="5029f755-04d2-4d74-bbbb-0129ce8e4c75" providerId="ADAL" clId="{4794833F-54C5-4EAA-BD89-5DC26AB925C1}" dt="2022-07-08T06:03:37.293" v="875" actId="47"/>
        <pc:sldMkLst>
          <pc:docMk/>
          <pc:sldMk cId="4119053791" sldId="608"/>
        </pc:sldMkLst>
      </pc:sldChg>
      <pc:sldChg chg="del">
        <pc:chgData name="Marie Ahlberg" userId="5029f755-04d2-4d74-bbbb-0129ce8e4c75" providerId="ADAL" clId="{4794833F-54C5-4EAA-BD89-5DC26AB925C1}" dt="2022-07-08T06:03:37.293" v="875" actId="47"/>
        <pc:sldMkLst>
          <pc:docMk/>
          <pc:sldMk cId="1975080790" sldId="609"/>
        </pc:sldMkLst>
      </pc:sldChg>
      <pc:sldChg chg="del">
        <pc:chgData name="Marie Ahlberg" userId="5029f755-04d2-4d74-bbbb-0129ce8e4c75" providerId="ADAL" clId="{4794833F-54C5-4EAA-BD89-5DC26AB925C1}" dt="2022-07-08T06:03:37.293" v="875" actId="47"/>
        <pc:sldMkLst>
          <pc:docMk/>
          <pc:sldMk cId="3702143179" sldId="610"/>
        </pc:sldMkLst>
      </pc:sldChg>
      <pc:sldChg chg="del">
        <pc:chgData name="Marie Ahlberg" userId="5029f755-04d2-4d74-bbbb-0129ce8e4c75" providerId="ADAL" clId="{4794833F-54C5-4EAA-BD89-5DC26AB925C1}" dt="2022-07-08T06:03:37.293" v="875" actId="47"/>
        <pc:sldMkLst>
          <pc:docMk/>
          <pc:sldMk cId="2244880971" sldId="611"/>
        </pc:sldMkLst>
      </pc:sldChg>
      <pc:sldChg chg="del">
        <pc:chgData name="Marie Ahlberg" userId="5029f755-04d2-4d74-bbbb-0129ce8e4c75" providerId="ADAL" clId="{4794833F-54C5-4EAA-BD89-5DC26AB925C1}" dt="2022-07-08T06:03:37.293" v="875" actId="47"/>
        <pc:sldMkLst>
          <pc:docMk/>
          <pc:sldMk cId="1459611300" sldId="612"/>
        </pc:sldMkLst>
      </pc:sldChg>
      <pc:sldChg chg="del">
        <pc:chgData name="Marie Ahlberg" userId="5029f755-04d2-4d74-bbbb-0129ce8e4c75" providerId="ADAL" clId="{4794833F-54C5-4EAA-BD89-5DC26AB925C1}" dt="2022-07-08T06:03:37.293" v="875" actId="47"/>
        <pc:sldMkLst>
          <pc:docMk/>
          <pc:sldMk cId="3307003015" sldId="613"/>
        </pc:sldMkLst>
      </pc:sldChg>
      <pc:sldChg chg="del">
        <pc:chgData name="Marie Ahlberg" userId="5029f755-04d2-4d74-bbbb-0129ce8e4c75" providerId="ADAL" clId="{4794833F-54C5-4EAA-BD89-5DC26AB925C1}" dt="2022-07-08T06:03:37.293" v="875" actId="47"/>
        <pc:sldMkLst>
          <pc:docMk/>
          <pc:sldMk cId="721144730" sldId="614"/>
        </pc:sldMkLst>
      </pc:sldChg>
      <pc:sldChg chg="del">
        <pc:chgData name="Marie Ahlberg" userId="5029f755-04d2-4d74-bbbb-0129ce8e4c75" providerId="ADAL" clId="{4794833F-54C5-4EAA-BD89-5DC26AB925C1}" dt="2022-07-08T06:03:37.293" v="875" actId="47"/>
        <pc:sldMkLst>
          <pc:docMk/>
          <pc:sldMk cId="3089452978" sldId="615"/>
        </pc:sldMkLst>
      </pc:sldChg>
      <pc:sldChg chg="del">
        <pc:chgData name="Marie Ahlberg" userId="5029f755-04d2-4d74-bbbb-0129ce8e4c75" providerId="ADAL" clId="{4794833F-54C5-4EAA-BD89-5DC26AB925C1}" dt="2022-07-08T06:03:37.293" v="875" actId="47"/>
        <pc:sldMkLst>
          <pc:docMk/>
          <pc:sldMk cId="1055521288" sldId="616"/>
        </pc:sldMkLst>
      </pc:sldChg>
      <pc:sldChg chg="del">
        <pc:chgData name="Marie Ahlberg" userId="5029f755-04d2-4d74-bbbb-0129ce8e4c75" providerId="ADAL" clId="{4794833F-54C5-4EAA-BD89-5DC26AB925C1}" dt="2022-07-08T06:03:37.293" v="875" actId="47"/>
        <pc:sldMkLst>
          <pc:docMk/>
          <pc:sldMk cId="3271878425" sldId="617"/>
        </pc:sldMkLst>
      </pc:sldChg>
      <pc:sldChg chg="del">
        <pc:chgData name="Marie Ahlberg" userId="5029f755-04d2-4d74-bbbb-0129ce8e4c75" providerId="ADAL" clId="{4794833F-54C5-4EAA-BD89-5DC26AB925C1}" dt="2022-07-08T06:03:37.293" v="875" actId="47"/>
        <pc:sldMkLst>
          <pc:docMk/>
          <pc:sldMk cId="4002794003" sldId="618"/>
        </pc:sldMkLst>
      </pc:sldChg>
      <pc:sldChg chg="del">
        <pc:chgData name="Marie Ahlberg" userId="5029f755-04d2-4d74-bbbb-0129ce8e4c75" providerId="ADAL" clId="{4794833F-54C5-4EAA-BD89-5DC26AB925C1}" dt="2022-07-08T06:03:37.293" v="875" actId="47"/>
        <pc:sldMkLst>
          <pc:docMk/>
          <pc:sldMk cId="2668754989" sldId="619"/>
        </pc:sldMkLst>
      </pc:sldChg>
      <pc:sldChg chg="del">
        <pc:chgData name="Marie Ahlberg" userId="5029f755-04d2-4d74-bbbb-0129ce8e4c75" providerId="ADAL" clId="{4794833F-54C5-4EAA-BD89-5DC26AB925C1}" dt="2022-07-08T06:03:37.293" v="875" actId="47"/>
        <pc:sldMkLst>
          <pc:docMk/>
          <pc:sldMk cId="2570517044" sldId="620"/>
        </pc:sldMkLst>
      </pc:sldChg>
      <pc:sldChg chg="del">
        <pc:chgData name="Marie Ahlberg" userId="5029f755-04d2-4d74-bbbb-0129ce8e4c75" providerId="ADAL" clId="{4794833F-54C5-4EAA-BD89-5DC26AB925C1}" dt="2022-07-08T06:03:37.293" v="875" actId="47"/>
        <pc:sldMkLst>
          <pc:docMk/>
          <pc:sldMk cId="3580966465" sldId="621"/>
        </pc:sldMkLst>
      </pc:sldChg>
      <pc:sldChg chg="del">
        <pc:chgData name="Marie Ahlberg" userId="5029f755-04d2-4d74-bbbb-0129ce8e4c75" providerId="ADAL" clId="{4794833F-54C5-4EAA-BD89-5DC26AB925C1}" dt="2022-07-08T06:03:37.293" v="875" actId="47"/>
        <pc:sldMkLst>
          <pc:docMk/>
          <pc:sldMk cId="477836936" sldId="622"/>
        </pc:sldMkLst>
      </pc:sldChg>
      <pc:sldChg chg="del">
        <pc:chgData name="Marie Ahlberg" userId="5029f755-04d2-4d74-bbbb-0129ce8e4c75" providerId="ADAL" clId="{4794833F-54C5-4EAA-BD89-5DC26AB925C1}" dt="2022-07-08T06:03:37.293" v="875" actId="47"/>
        <pc:sldMkLst>
          <pc:docMk/>
          <pc:sldMk cId="1466966641" sldId="623"/>
        </pc:sldMkLst>
      </pc:sldChg>
      <pc:sldChg chg="del">
        <pc:chgData name="Marie Ahlberg" userId="5029f755-04d2-4d74-bbbb-0129ce8e4c75" providerId="ADAL" clId="{4794833F-54C5-4EAA-BD89-5DC26AB925C1}" dt="2022-07-08T06:03:37.293" v="875" actId="47"/>
        <pc:sldMkLst>
          <pc:docMk/>
          <pc:sldMk cId="3042403518" sldId="624"/>
        </pc:sldMkLst>
      </pc:sldChg>
      <pc:sldChg chg="del">
        <pc:chgData name="Marie Ahlberg" userId="5029f755-04d2-4d74-bbbb-0129ce8e4c75" providerId="ADAL" clId="{4794833F-54C5-4EAA-BD89-5DC26AB925C1}" dt="2022-07-08T06:03:37.293" v="875" actId="47"/>
        <pc:sldMkLst>
          <pc:docMk/>
          <pc:sldMk cId="1683479170" sldId="625"/>
        </pc:sldMkLst>
      </pc:sldChg>
      <pc:sldChg chg="del">
        <pc:chgData name="Marie Ahlberg" userId="5029f755-04d2-4d74-bbbb-0129ce8e4c75" providerId="ADAL" clId="{4794833F-54C5-4EAA-BD89-5DC26AB925C1}" dt="2022-07-08T06:03:37.293" v="875" actId="47"/>
        <pc:sldMkLst>
          <pc:docMk/>
          <pc:sldMk cId="278033071" sldId="626"/>
        </pc:sldMkLst>
      </pc:sldChg>
      <pc:sldChg chg="del">
        <pc:chgData name="Marie Ahlberg" userId="5029f755-04d2-4d74-bbbb-0129ce8e4c75" providerId="ADAL" clId="{4794833F-54C5-4EAA-BD89-5DC26AB925C1}" dt="2022-07-08T06:03:37.293" v="875" actId="47"/>
        <pc:sldMkLst>
          <pc:docMk/>
          <pc:sldMk cId="740503861" sldId="627"/>
        </pc:sldMkLst>
      </pc:sldChg>
      <pc:sldChg chg="del">
        <pc:chgData name="Marie Ahlberg" userId="5029f755-04d2-4d74-bbbb-0129ce8e4c75" providerId="ADAL" clId="{4794833F-54C5-4EAA-BD89-5DC26AB925C1}" dt="2022-07-08T06:03:37.293" v="875" actId="47"/>
        <pc:sldMkLst>
          <pc:docMk/>
          <pc:sldMk cId="2052689964" sldId="628"/>
        </pc:sldMkLst>
      </pc:sldChg>
      <pc:sldChg chg="ord">
        <pc:chgData name="Marie Ahlberg" userId="5029f755-04d2-4d74-bbbb-0129ce8e4c75" providerId="ADAL" clId="{4794833F-54C5-4EAA-BD89-5DC26AB925C1}" dt="2022-07-08T05:52:00.811" v="407"/>
        <pc:sldMkLst>
          <pc:docMk/>
          <pc:sldMk cId="537837740" sldId="629"/>
        </pc:sldMkLst>
      </pc:sldChg>
      <pc:sldChg chg="del">
        <pc:chgData name="Marie Ahlberg" userId="5029f755-04d2-4d74-bbbb-0129ce8e4c75" providerId="ADAL" clId="{4794833F-54C5-4EAA-BD89-5DC26AB925C1}" dt="2022-07-08T06:03:37.293" v="875" actId="47"/>
        <pc:sldMkLst>
          <pc:docMk/>
          <pc:sldMk cId="2872967620" sldId="630"/>
        </pc:sldMkLst>
      </pc:sldChg>
      <pc:sldChg chg="del">
        <pc:chgData name="Marie Ahlberg" userId="5029f755-04d2-4d74-bbbb-0129ce8e4c75" providerId="ADAL" clId="{4794833F-54C5-4EAA-BD89-5DC26AB925C1}" dt="2022-07-08T06:03:37.293" v="875" actId="47"/>
        <pc:sldMkLst>
          <pc:docMk/>
          <pc:sldMk cId="3033318305" sldId="631"/>
        </pc:sldMkLst>
      </pc:sldChg>
      <pc:sldChg chg="del">
        <pc:chgData name="Marie Ahlberg" userId="5029f755-04d2-4d74-bbbb-0129ce8e4c75" providerId="ADAL" clId="{4794833F-54C5-4EAA-BD89-5DC26AB925C1}" dt="2022-07-08T06:03:37.293" v="875" actId="47"/>
        <pc:sldMkLst>
          <pc:docMk/>
          <pc:sldMk cId="1928370546" sldId="632"/>
        </pc:sldMkLst>
      </pc:sldChg>
      <pc:sldChg chg="modSp mod ord">
        <pc:chgData name="Marie Ahlberg" userId="5029f755-04d2-4d74-bbbb-0129ce8e4c75" providerId="ADAL" clId="{4794833F-54C5-4EAA-BD89-5DC26AB925C1}" dt="2022-07-08T06:03:27.818" v="874" actId="20577"/>
        <pc:sldMkLst>
          <pc:docMk/>
          <pc:sldMk cId="1508113778" sldId="633"/>
        </pc:sldMkLst>
        <pc:spChg chg="mod">
          <ac:chgData name="Marie Ahlberg" userId="5029f755-04d2-4d74-bbbb-0129ce8e4c75" providerId="ADAL" clId="{4794833F-54C5-4EAA-BD89-5DC26AB925C1}" dt="2022-07-08T06:03:27.818" v="874" actId="20577"/>
          <ac:spMkLst>
            <pc:docMk/>
            <pc:sldMk cId="1508113778" sldId="633"/>
            <ac:spMk id="3" creationId="{5B76AE10-599D-428C-963F-4D9D066450C0}"/>
          </ac:spMkLst>
        </pc:spChg>
      </pc:sldChg>
    </pc:docChg>
  </pc:docChgLst>
  <pc:docChgLst>
    <pc:chgData name="Mari Turos" userId="S::martu12@vgregion.se::6b4f8cbd-48a1-49aa-bd28-389d9234375c" providerId="AD" clId="Web-{2E25F05E-B6B7-4C96-C9DE-E0EAF00F5046}"/>
    <pc:docChg chg="modSld">
      <pc:chgData name="Mari Turos" userId="S::martu12@vgregion.se::6b4f8cbd-48a1-49aa-bd28-389d9234375c" providerId="AD" clId="Web-{2E25F05E-B6B7-4C96-C9DE-E0EAF00F5046}" dt="2022-05-03T10:11:29.031" v="106" actId="20577"/>
      <pc:docMkLst>
        <pc:docMk/>
      </pc:docMkLst>
      <pc:sldChg chg="modSp">
        <pc:chgData name="Mari Turos" userId="S::martu12@vgregion.se::6b4f8cbd-48a1-49aa-bd28-389d9234375c" providerId="AD" clId="Web-{2E25F05E-B6B7-4C96-C9DE-E0EAF00F5046}" dt="2022-05-03T10:03:46.893" v="3" actId="20577"/>
        <pc:sldMkLst>
          <pc:docMk/>
          <pc:sldMk cId="867776689" sldId="320"/>
        </pc:sldMkLst>
        <pc:spChg chg="mod">
          <ac:chgData name="Mari Turos" userId="S::martu12@vgregion.se::6b4f8cbd-48a1-49aa-bd28-389d9234375c" providerId="AD" clId="Web-{2E25F05E-B6B7-4C96-C9DE-E0EAF00F5046}" dt="2022-05-03T10:03:46.893" v="3" actId="20577"/>
          <ac:spMkLst>
            <pc:docMk/>
            <pc:sldMk cId="867776689" sldId="320"/>
            <ac:spMk id="3" creationId="{C5390CAD-2D04-4301-ADC3-29FBA1082B86}"/>
          </ac:spMkLst>
        </pc:spChg>
      </pc:sldChg>
      <pc:sldChg chg="modSp">
        <pc:chgData name="Mari Turos" userId="S::martu12@vgregion.se::6b4f8cbd-48a1-49aa-bd28-389d9234375c" providerId="AD" clId="Web-{2E25F05E-B6B7-4C96-C9DE-E0EAF00F5046}" dt="2022-05-03T10:06:53.373" v="50" actId="20577"/>
        <pc:sldMkLst>
          <pc:docMk/>
          <pc:sldMk cId="2114162211" sldId="359"/>
        </pc:sldMkLst>
        <pc:spChg chg="mod">
          <ac:chgData name="Mari Turos" userId="S::martu12@vgregion.se::6b4f8cbd-48a1-49aa-bd28-389d9234375c" providerId="AD" clId="Web-{2E25F05E-B6B7-4C96-C9DE-E0EAF00F5046}" dt="2022-05-03T10:06:53.373" v="50" actId="20577"/>
          <ac:spMkLst>
            <pc:docMk/>
            <pc:sldMk cId="2114162211" sldId="359"/>
            <ac:spMk id="40" creationId="{9909F095-AB99-44E6-9AFF-78B3288B18E8}"/>
          </ac:spMkLst>
        </pc:spChg>
      </pc:sldChg>
      <pc:sldChg chg="modSp">
        <pc:chgData name="Mari Turos" userId="S::martu12@vgregion.se::6b4f8cbd-48a1-49aa-bd28-389d9234375c" providerId="AD" clId="Web-{2E25F05E-B6B7-4C96-C9DE-E0EAF00F5046}" dt="2022-05-03T10:08:40.552" v="75" actId="20577"/>
        <pc:sldMkLst>
          <pc:docMk/>
          <pc:sldMk cId="2698742559" sldId="366"/>
        </pc:sldMkLst>
        <pc:spChg chg="mod">
          <ac:chgData name="Mari Turos" userId="S::martu12@vgregion.se::6b4f8cbd-48a1-49aa-bd28-389d9234375c" providerId="AD" clId="Web-{2E25F05E-B6B7-4C96-C9DE-E0EAF00F5046}" dt="2022-05-03T10:08:40.552" v="75" actId="20577"/>
          <ac:spMkLst>
            <pc:docMk/>
            <pc:sldMk cId="2698742559" sldId="366"/>
            <ac:spMk id="11" creationId="{AF064BE7-586A-4721-8DEB-6B34F047CBC4}"/>
          </ac:spMkLst>
        </pc:spChg>
      </pc:sldChg>
      <pc:sldChg chg="modSp">
        <pc:chgData name="Mari Turos" userId="S::martu12@vgregion.se::6b4f8cbd-48a1-49aa-bd28-389d9234375c" providerId="AD" clId="Web-{2E25F05E-B6B7-4C96-C9DE-E0EAF00F5046}" dt="2022-05-03T10:09:01.303" v="77" actId="20577"/>
        <pc:sldMkLst>
          <pc:docMk/>
          <pc:sldMk cId="2852437802" sldId="367"/>
        </pc:sldMkLst>
        <pc:spChg chg="mod">
          <ac:chgData name="Mari Turos" userId="S::martu12@vgregion.se::6b4f8cbd-48a1-49aa-bd28-389d9234375c" providerId="AD" clId="Web-{2E25F05E-B6B7-4C96-C9DE-E0EAF00F5046}" dt="2022-05-03T10:09:01.303" v="77" actId="20577"/>
          <ac:spMkLst>
            <pc:docMk/>
            <pc:sldMk cId="2852437802" sldId="367"/>
            <ac:spMk id="11" creationId="{AF064BE7-586A-4721-8DEB-6B34F047CBC4}"/>
          </ac:spMkLst>
        </pc:spChg>
      </pc:sldChg>
      <pc:sldChg chg="modSp addCm">
        <pc:chgData name="Mari Turos" userId="S::martu12@vgregion.se::6b4f8cbd-48a1-49aa-bd28-389d9234375c" providerId="AD" clId="Web-{2E25F05E-B6B7-4C96-C9DE-E0EAF00F5046}" dt="2022-05-03T10:11:29.031" v="106" actId="20577"/>
        <pc:sldMkLst>
          <pc:docMk/>
          <pc:sldMk cId="2486120651" sldId="385"/>
        </pc:sldMkLst>
        <pc:spChg chg="mod">
          <ac:chgData name="Mari Turos" userId="S::martu12@vgregion.se::6b4f8cbd-48a1-49aa-bd28-389d9234375c" providerId="AD" clId="Web-{2E25F05E-B6B7-4C96-C9DE-E0EAF00F5046}" dt="2022-05-03T10:11:29.031" v="106" actId="20577"/>
          <ac:spMkLst>
            <pc:docMk/>
            <pc:sldMk cId="2486120651" sldId="385"/>
            <ac:spMk id="3" creationId="{0BCB25DE-63FB-40FA-9691-E0CEDC584D00}"/>
          </ac:spMkLst>
        </pc:spChg>
      </pc:sldChg>
      <pc:sldChg chg="modSp">
        <pc:chgData name="Mari Turos" userId="S::martu12@vgregion.se::6b4f8cbd-48a1-49aa-bd28-389d9234375c" providerId="AD" clId="Web-{2E25F05E-B6B7-4C96-C9DE-E0EAF00F5046}" dt="2022-05-03T10:04:44.975" v="17" actId="20577"/>
        <pc:sldMkLst>
          <pc:docMk/>
          <pc:sldMk cId="2485230669" sldId="402"/>
        </pc:sldMkLst>
        <pc:spChg chg="mod">
          <ac:chgData name="Mari Turos" userId="S::martu12@vgregion.se::6b4f8cbd-48a1-49aa-bd28-389d9234375c" providerId="AD" clId="Web-{2E25F05E-B6B7-4C96-C9DE-E0EAF00F5046}" dt="2022-05-03T10:04:44.975" v="17" actId="20577"/>
          <ac:spMkLst>
            <pc:docMk/>
            <pc:sldMk cId="2485230669" sldId="402"/>
            <ac:spMk id="9" creationId="{DA644C3E-8746-4E28-B087-C6A4E9500A57}"/>
          </ac:spMkLst>
        </pc:spChg>
      </pc:sldChg>
      <pc:sldChg chg="modSp">
        <pc:chgData name="Mari Turos" userId="S::martu12@vgregion.se::6b4f8cbd-48a1-49aa-bd28-389d9234375c" providerId="AD" clId="Web-{2E25F05E-B6B7-4C96-C9DE-E0EAF00F5046}" dt="2022-05-03T10:05:28.383" v="34" actId="20577"/>
        <pc:sldMkLst>
          <pc:docMk/>
          <pc:sldMk cId="1762827306" sldId="403"/>
        </pc:sldMkLst>
        <pc:spChg chg="mod">
          <ac:chgData name="Mari Turos" userId="S::martu12@vgregion.se::6b4f8cbd-48a1-49aa-bd28-389d9234375c" providerId="AD" clId="Web-{2E25F05E-B6B7-4C96-C9DE-E0EAF00F5046}" dt="2022-05-03T10:05:28.383" v="34" actId="20577"/>
          <ac:spMkLst>
            <pc:docMk/>
            <pc:sldMk cId="1762827306" sldId="403"/>
            <ac:spMk id="9" creationId="{DA644C3E-8746-4E28-B087-C6A4E9500A57}"/>
          </ac:spMkLst>
        </pc:spChg>
      </pc:sldChg>
      <pc:sldChg chg="addCm">
        <pc:chgData name="Mari Turos" userId="S::martu12@vgregion.se::6b4f8cbd-48a1-49aa-bd28-389d9234375c" providerId="AD" clId="Web-{2E25F05E-B6B7-4C96-C9DE-E0EAF00F5046}" dt="2022-05-03T10:02:49.795" v="0"/>
        <pc:sldMkLst>
          <pc:docMk/>
          <pc:sldMk cId="215384682" sldId="418"/>
        </pc:sldMkLst>
      </pc:sldChg>
      <pc:sldChg chg="modSp">
        <pc:chgData name="Mari Turos" userId="S::martu12@vgregion.se::6b4f8cbd-48a1-49aa-bd28-389d9234375c" providerId="AD" clId="Web-{2E25F05E-B6B7-4C96-C9DE-E0EAF00F5046}" dt="2022-05-03T10:09:48.290" v="92" actId="20577"/>
        <pc:sldMkLst>
          <pc:docMk/>
          <pc:sldMk cId="4208828243" sldId="420"/>
        </pc:sldMkLst>
        <pc:spChg chg="mod">
          <ac:chgData name="Mari Turos" userId="S::martu12@vgregion.se::6b4f8cbd-48a1-49aa-bd28-389d9234375c" providerId="AD" clId="Web-{2E25F05E-B6B7-4C96-C9DE-E0EAF00F5046}" dt="2022-05-03T10:09:48.290" v="92" actId="20577"/>
          <ac:spMkLst>
            <pc:docMk/>
            <pc:sldMk cId="4208828243" sldId="420"/>
            <ac:spMk id="2" creationId="{AADC6A7A-CE1C-4D63-942D-3A530032DD4B}"/>
          </ac:spMkLst>
        </pc:spChg>
      </pc:sldChg>
    </pc:docChg>
  </pc:docChgLst>
  <pc:docChgLst>
    <pc:chgData name="Mari Turos" userId="S::martu12@vgregion.se::6b4f8cbd-48a1-49aa-bd28-389d9234375c" providerId="AD" clId="Web-{64FB8480-96F5-44AD-9F2E-FD57772E2CCB}"/>
    <pc:docChg chg="modSld">
      <pc:chgData name="Mari Turos" userId="S::martu12@vgregion.se::6b4f8cbd-48a1-49aa-bd28-389d9234375c" providerId="AD" clId="Web-{64FB8480-96F5-44AD-9F2E-FD57772E2CCB}" dt="2022-05-24T19:35:10.974" v="21"/>
      <pc:docMkLst>
        <pc:docMk/>
      </pc:docMkLst>
      <pc:sldChg chg="modSp delCm">
        <pc:chgData name="Mari Turos" userId="S::martu12@vgregion.se::6b4f8cbd-48a1-49aa-bd28-389d9234375c" providerId="AD" clId="Web-{64FB8480-96F5-44AD-9F2E-FD57772E2CCB}" dt="2022-05-24T19:35:10.974" v="21"/>
        <pc:sldMkLst>
          <pc:docMk/>
          <pc:sldMk cId="1637494575" sldId="524"/>
        </pc:sldMkLst>
        <pc:spChg chg="mod">
          <ac:chgData name="Mari Turos" userId="S::martu12@vgregion.se::6b4f8cbd-48a1-49aa-bd28-389d9234375c" providerId="AD" clId="Web-{64FB8480-96F5-44AD-9F2E-FD57772E2CCB}" dt="2022-05-24T19:35:01.192" v="20" actId="20577"/>
          <ac:spMkLst>
            <pc:docMk/>
            <pc:sldMk cId="1637494575" sldId="524"/>
            <ac:spMk id="2" creationId="{AADC6A7A-CE1C-4D63-942D-3A530032DD4B}"/>
          </ac:spMkLst>
        </pc:spChg>
      </pc:sldChg>
    </pc:docChg>
  </pc:docChgLst>
  <pc:docChgLst>
    <pc:chgData name="Marie Ahlberg" userId="5029f755-04d2-4d74-bbbb-0129ce8e4c75" providerId="ADAL" clId="{F80C0B3E-E041-4DEC-9042-214D9BC9AECB}"/>
    <pc:docChg chg="undo redo custSel addSld delSld modSld sldOrd">
      <pc:chgData name="Marie Ahlberg" userId="5029f755-04d2-4d74-bbbb-0129ce8e4c75" providerId="ADAL" clId="{F80C0B3E-E041-4DEC-9042-214D9BC9AECB}" dt="2022-05-25T02:55:14.095" v="16279" actId="1592"/>
      <pc:docMkLst>
        <pc:docMk/>
      </pc:docMkLst>
      <pc:sldChg chg="modNotesTx">
        <pc:chgData name="Marie Ahlberg" userId="5029f755-04d2-4d74-bbbb-0129ce8e4c75" providerId="ADAL" clId="{F80C0B3E-E041-4DEC-9042-214D9BC9AECB}" dt="2022-05-02T05:47:57.839" v="404" actId="20577"/>
        <pc:sldMkLst>
          <pc:docMk/>
          <pc:sldMk cId="3042911945" sldId="267"/>
        </pc:sldMkLst>
      </pc:sldChg>
      <pc:sldChg chg="del">
        <pc:chgData name="Marie Ahlberg" userId="5029f755-04d2-4d74-bbbb-0129ce8e4c75" providerId="ADAL" clId="{F80C0B3E-E041-4DEC-9042-214D9BC9AECB}" dt="2022-05-13T11:46:19.204" v="10602" actId="47"/>
        <pc:sldMkLst>
          <pc:docMk/>
          <pc:sldMk cId="3161848915" sldId="270"/>
        </pc:sldMkLst>
      </pc:sldChg>
      <pc:sldChg chg="del">
        <pc:chgData name="Marie Ahlberg" userId="5029f755-04d2-4d74-bbbb-0129ce8e4c75" providerId="ADAL" clId="{F80C0B3E-E041-4DEC-9042-214D9BC9AECB}" dt="2022-05-13T11:46:19.204" v="10602" actId="47"/>
        <pc:sldMkLst>
          <pc:docMk/>
          <pc:sldMk cId="1952506942" sldId="274"/>
        </pc:sldMkLst>
      </pc:sldChg>
      <pc:sldChg chg="modSp del mod addCm modCm modNotesTx">
        <pc:chgData name="Marie Ahlberg" userId="5029f755-04d2-4d74-bbbb-0129ce8e4c75" providerId="ADAL" clId="{F80C0B3E-E041-4DEC-9042-214D9BC9AECB}" dt="2022-05-13T11:46:19.204" v="10602" actId="47"/>
        <pc:sldMkLst>
          <pc:docMk/>
          <pc:sldMk cId="4134222310" sldId="275"/>
        </pc:sldMkLst>
        <pc:spChg chg="mod">
          <ac:chgData name="Marie Ahlberg" userId="5029f755-04d2-4d74-bbbb-0129ce8e4c75" providerId="ADAL" clId="{F80C0B3E-E041-4DEC-9042-214D9BC9AECB}" dt="2022-05-04T03:55:26.884" v="3576" actId="20577"/>
          <ac:spMkLst>
            <pc:docMk/>
            <pc:sldMk cId="4134222310" sldId="275"/>
            <ac:spMk id="15" creationId="{BB924E4D-7271-45BF-8185-09E605E0B430}"/>
          </ac:spMkLst>
        </pc:spChg>
      </pc:sldChg>
      <pc:sldChg chg="modSp del mod">
        <pc:chgData name="Marie Ahlberg" userId="5029f755-04d2-4d74-bbbb-0129ce8e4c75" providerId="ADAL" clId="{F80C0B3E-E041-4DEC-9042-214D9BC9AECB}" dt="2022-05-13T11:46:19.204" v="10602" actId="47"/>
        <pc:sldMkLst>
          <pc:docMk/>
          <pc:sldMk cId="4007326122" sldId="276"/>
        </pc:sldMkLst>
        <pc:spChg chg="mod">
          <ac:chgData name="Marie Ahlberg" userId="5029f755-04d2-4d74-bbbb-0129ce8e4c75" providerId="ADAL" clId="{F80C0B3E-E041-4DEC-9042-214D9BC9AECB}" dt="2022-05-02T12:52:59.026" v="439" actId="20577"/>
          <ac:spMkLst>
            <pc:docMk/>
            <pc:sldMk cId="4007326122" sldId="276"/>
            <ac:spMk id="6" creationId="{7646A11F-2D6A-43EE-BD6B-EDBA5D4876D4}"/>
          </ac:spMkLst>
        </pc:spChg>
        <pc:picChg chg="mod">
          <ac:chgData name="Marie Ahlberg" userId="5029f755-04d2-4d74-bbbb-0129ce8e4c75" providerId="ADAL" clId="{F80C0B3E-E041-4DEC-9042-214D9BC9AECB}" dt="2022-05-10T22:07:06.209" v="6900" actId="14100"/>
          <ac:picMkLst>
            <pc:docMk/>
            <pc:sldMk cId="4007326122" sldId="276"/>
            <ac:picMk id="9" creationId="{0D9021D7-9ACB-466B-B5A0-68DD6C76F4DF}"/>
          </ac:picMkLst>
        </pc:picChg>
      </pc:sldChg>
      <pc:sldChg chg="modSp del mod addCm modCm">
        <pc:chgData name="Marie Ahlberg" userId="5029f755-04d2-4d74-bbbb-0129ce8e4c75" providerId="ADAL" clId="{F80C0B3E-E041-4DEC-9042-214D9BC9AECB}" dt="2022-05-13T11:46:19.204" v="10602" actId="47"/>
        <pc:sldMkLst>
          <pc:docMk/>
          <pc:sldMk cId="589180562" sldId="277"/>
        </pc:sldMkLst>
        <pc:picChg chg="mod">
          <ac:chgData name="Marie Ahlberg" userId="5029f755-04d2-4d74-bbbb-0129ce8e4c75" providerId="ADAL" clId="{F80C0B3E-E041-4DEC-9042-214D9BC9AECB}" dt="2022-05-06T15:12:57.480" v="5016" actId="962"/>
          <ac:picMkLst>
            <pc:docMk/>
            <pc:sldMk cId="589180562" sldId="277"/>
            <ac:picMk id="8" creationId="{774763F2-0E42-434A-97C3-5542452DD670}"/>
          </ac:picMkLst>
        </pc:picChg>
      </pc:sldChg>
      <pc:sldChg chg="modSp del mod addCm delCm modCm modNotesTx">
        <pc:chgData name="Marie Ahlberg" userId="5029f755-04d2-4d74-bbbb-0129ce8e4c75" providerId="ADAL" clId="{F80C0B3E-E041-4DEC-9042-214D9BC9AECB}" dt="2022-05-13T11:46:19.204" v="10602" actId="47"/>
        <pc:sldMkLst>
          <pc:docMk/>
          <pc:sldMk cId="1122106299" sldId="280"/>
        </pc:sldMkLst>
        <pc:picChg chg="mod">
          <ac:chgData name="Marie Ahlberg" userId="5029f755-04d2-4d74-bbbb-0129ce8e4c75" providerId="ADAL" clId="{F80C0B3E-E041-4DEC-9042-214D9BC9AECB}" dt="2022-05-13T09:28:09.616" v="7380" actId="1076"/>
          <ac:picMkLst>
            <pc:docMk/>
            <pc:sldMk cId="1122106299" sldId="280"/>
            <ac:picMk id="5" creationId="{E5AF6BC5-12B8-4223-9F12-9E031B931569}"/>
          </ac:picMkLst>
        </pc:picChg>
      </pc:sldChg>
      <pc:sldChg chg="modSp del mod addCm delCm modCm modNotesTx">
        <pc:chgData name="Marie Ahlberg" userId="5029f755-04d2-4d74-bbbb-0129ce8e4c75" providerId="ADAL" clId="{F80C0B3E-E041-4DEC-9042-214D9BC9AECB}" dt="2022-05-13T11:46:19.204" v="10602" actId="47"/>
        <pc:sldMkLst>
          <pc:docMk/>
          <pc:sldMk cId="201515080" sldId="281"/>
        </pc:sldMkLst>
        <pc:spChg chg="mod">
          <ac:chgData name="Marie Ahlberg" userId="5029f755-04d2-4d74-bbbb-0129ce8e4c75" providerId="ADAL" clId="{F80C0B3E-E041-4DEC-9042-214D9BC9AECB}" dt="2022-05-03T09:03:40.241" v="485" actId="13926"/>
          <ac:spMkLst>
            <pc:docMk/>
            <pc:sldMk cId="201515080" sldId="281"/>
            <ac:spMk id="10" creationId="{096928A8-45A1-4737-A753-F4339AF13990}"/>
          </ac:spMkLst>
        </pc:spChg>
      </pc:sldChg>
      <pc:sldChg chg="del addCm modCm">
        <pc:chgData name="Marie Ahlberg" userId="5029f755-04d2-4d74-bbbb-0129ce8e4c75" providerId="ADAL" clId="{F80C0B3E-E041-4DEC-9042-214D9BC9AECB}" dt="2022-05-13T11:46:19.204" v="10602" actId="47"/>
        <pc:sldMkLst>
          <pc:docMk/>
          <pc:sldMk cId="705064519" sldId="284"/>
        </pc:sldMkLst>
      </pc:sldChg>
      <pc:sldChg chg="modSp del mod modNotesTx">
        <pc:chgData name="Marie Ahlberg" userId="5029f755-04d2-4d74-bbbb-0129ce8e4c75" providerId="ADAL" clId="{F80C0B3E-E041-4DEC-9042-214D9BC9AECB}" dt="2022-05-13T11:46:19.204" v="10602" actId="47"/>
        <pc:sldMkLst>
          <pc:docMk/>
          <pc:sldMk cId="1735510171" sldId="293"/>
        </pc:sldMkLst>
        <pc:spChg chg="mod">
          <ac:chgData name="Marie Ahlberg" userId="5029f755-04d2-4d74-bbbb-0129ce8e4c75" providerId="ADAL" clId="{F80C0B3E-E041-4DEC-9042-214D9BC9AECB}" dt="2022-05-07T05:56:55.282" v="5146" actId="14100"/>
          <ac:spMkLst>
            <pc:docMk/>
            <pc:sldMk cId="1735510171" sldId="293"/>
            <ac:spMk id="26" creationId="{8CDA9314-E688-42CB-A055-772A35CD7BB7}"/>
          </ac:spMkLst>
        </pc:spChg>
      </pc:sldChg>
      <pc:sldChg chg="del ord">
        <pc:chgData name="Marie Ahlberg" userId="5029f755-04d2-4d74-bbbb-0129ce8e4c75" providerId="ADAL" clId="{F80C0B3E-E041-4DEC-9042-214D9BC9AECB}" dt="2022-05-13T11:46:19.204" v="10602" actId="47"/>
        <pc:sldMkLst>
          <pc:docMk/>
          <pc:sldMk cId="2246404223" sldId="295"/>
        </pc:sldMkLst>
      </pc:sldChg>
      <pc:sldChg chg="modSp del mod addCm modCm">
        <pc:chgData name="Marie Ahlberg" userId="5029f755-04d2-4d74-bbbb-0129ce8e4c75" providerId="ADAL" clId="{F80C0B3E-E041-4DEC-9042-214D9BC9AECB}" dt="2022-05-13T11:46:19.204" v="10602" actId="47"/>
        <pc:sldMkLst>
          <pc:docMk/>
          <pc:sldMk cId="4110676136" sldId="298"/>
        </pc:sldMkLst>
        <pc:spChg chg="mod">
          <ac:chgData name="Marie Ahlberg" userId="5029f755-04d2-4d74-bbbb-0129ce8e4c75" providerId="ADAL" clId="{F80C0B3E-E041-4DEC-9042-214D9BC9AECB}" dt="2022-05-06T13:18:25.296" v="3885" actId="20577"/>
          <ac:spMkLst>
            <pc:docMk/>
            <pc:sldMk cId="4110676136" sldId="298"/>
            <ac:spMk id="13" creationId="{D475C92B-0300-486A-9219-9C5D7D5ADA54}"/>
          </ac:spMkLst>
        </pc:spChg>
        <pc:picChg chg="mod">
          <ac:chgData name="Marie Ahlberg" userId="5029f755-04d2-4d74-bbbb-0129ce8e4c75" providerId="ADAL" clId="{F80C0B3E-E041-4DEC-9042-214D9BC9AECB}" dt="2022-05-13T11:07:39.740" v="10559" actId="962"/>
          <ac:picMkLst>
            <pc:docMk/>
            <pc:sldMk cId="4110676136" sldId="298"/>
            <ac:picMk id="11" creationId="{FE95AE2A-4197-4019-A8A5-E3F0FA3BCDDE}"/>
          </ac:picMkLst>
        </pc:picChg>
      </pc:sldChg>
      <pc:sldChg chg="del">
        <pc:chgData name="Marie Ahlberg" userId="5029f755-04d2-4d74-bbbb-0129ce8e4c75" providerId="ADAL" clId="{F80C0B3E-E041-4DEC-9042-214D9BC9AECB}" dt="2022-05-13T11:46:19.204" v="10602" actId="47"/>
        <pc:sldMkLst>
          <pc:docMk/>
          <pc:sldMk cId="3565542003" sldId="300"/>
        </pc:sldMkLst>
      </pc:sldChg>
      <pc:sldChg chg="del">
        <pc:chgData name="Marie Ahlberg" userId="5029f755-04d2-4d74-bbbb-0129ce8e4c75" providerId="ADAL" clId="{F80C0B3E-E041-4DEC-9042-214D9BC9AECB}" dt="2022-05-13T11:46:19.204" v="10602" actId="47"/>
        <pc:sldMkLst>
          <pc:docMk/>
          <pc:sldMk cId="3406402638" sldId="309"/>
        </pc:sldMkLst>
      </pc:sldChg>
      <pc:sldChg chg="addCm modNotesTx">
        <pc:chgData name="Marie Ahlberg" userId="5029f755-04d2-4d74-bbbb-0129ce8e4c75" providerId="ADAL" clId="{F80C0B3E-E041-4DEC-9042-214D9BC9AECB}" dt="2022-05-03T08:58:06.595" v="481" actId="1589"/>
        <pc:sldMkLst>
          <pc:docMk/>
          <pc:sldMk cId="1551081875" sldId="310"/>
        </pc:sldMkLst>
      </pc:sldChg>
      <pc:sldChg chg="del">
        <pc:chgData name="Marie Ahlberg" userId="5029f755-04d2-4d74-bbbb-0129ce8e4c75" providerId="ADAL" clId="{F80C0B3E-E041-4DEC-9042-214D9BC9AECB}" dt="2022-05-13T11:46:19.204" v="10602" actId="47"/>
        <pc:sldMkLst>
          <pc:docMk/>
          <pc:sldMk cId="3573542347" sldId="316"/>
        </pc:sldMkLst>
      </pc:sldChg>
      <pc:sldChg chg="modSp del mod addCm delCm modCm modNotesTx">
        <pc:chgData name="Marie Ahlberg" userId="5029f755-04d2-4d74-bbbb-0129ce8e4c75" providerId="ADAL" clId="{F80C0B3E-E041-4DEC-9042-214D9BC9AECB}" dt="2022-05-13T11:46:19.204" v="10602" actId="47"/>
        <pc:sldMkLst>
          <pc:docMk/>
          <pc:sldMk cId="867776689" sldId="320"/>
        </pc:sldMkLst>
        <pc:spChg chg="mod">
          <ac:chgData name="Marie Ahlberg" userId="5029f755-04d2-4d74-bbbb-0129ce8e4c75" providerId="ADAL" clId="{F80C0B3E-E041-4DEC-9042-214D9BC9AECB}" dt="2022-05-13T10:36:53.567" v="8854" actId="20577"/>
          <ac:spMkLst>
            <pc:docMk/>
            <pc:sldMk cId="867776689" sldId="320"/>
            <ac:spMk id="3" creationId="{C5390CAD-2D04-4301-ADC3-29FBA1082B86}"/>
          </ac:spMkLst>
        </pc:spChg>
      </pc:sldChg>
      <pc:sldChg chg="modSp del mod addCm delCm modCm modNotesTx">
        <pc:chgData name="Marie Ahlberg" userId="5029f755-04d2-4d74-bbbb-0129ce8e4c75" providerId="ADAL" clId="{F80C0B3E-E041-4DEC-9042-214D9BC9AECB}" dt="2022-05-13T11:46:19.204" v="10602" actId="47"/>
        <pc:sldMkLst>
          <pc:docMk/>
          <pc:sldMk cId="2874866306" sldId="340"/>
        </pc:sldMkLst>
        <pc:spChg chg="mod">
          <ac:chgData name="Marie Ahlberg" userId="5029f755-04d2-4d74-bbbb-0129ce8e4c75" providerId="ADAL" clId="{F80C0B3E-E041-4DEC-9042-214D9BC9AECB}" dt="2022-05-04T04:01:14.025" v="3691" actId="400"/>
          <ac:spMkLst>
            <pc:docMk/>
            <pc:sldMk cId="2874866306" sldId="340"/>
            <ac:spMk id="3" creationId="{64ECA89A-9A50-4246-8813-EC688673E7A3}"/>
          </ac:spMkLst>
        </pc:spChg>
      </pc:sldChg>
      <pc:sldChg chg="del">
        <pc:chgData name="Marie Ahlberg" userId="5029f755-04d2-4d74-bbbb-0129ce8e4c75" providerId="ADAL" clId="{F80C0B3E-E041-4DEC-9042-214D9BC9AECB}" dt="2022-05-10T22:08:50.335" v="6901" actId="47"/>
        <pc:sldMkLst>
          <pc:docMk/>
          <pc:sldMk cId="1217324190" sldId="344"/>
        </pc:sldMkLst>
      </pc:sldChg>
      <pc:sldChg chg="modSp del mod">
        <pc:chgData name="Marie Ahlberg" userId="5029f755-04d2-4d74-bbbb-0129ce8e4c75" providerId="ADAL" clId="{F80C0B3E-E041-4DEC-9042-214D9BC9AECB}" dt="2022-05-10T22:09:25.983" v="6902" actId="47"/>
        <pc:sldMkLst>
          <pc:docMk/>
          <pc:sldMk cId="3341508365" sldId="345"/>
        </pc:sldMkLst>
        <pc:spChg chg="mod">
          <ac:chgData name="Marie Ahlberg" userId="5029f755-04d2-4d74-bbbb-0129ce8e4c75" providerId="ADAL" clId="{F80C0B3E-E041-4DEC-9042-214D9BC9AECB}" dt="2022-05-04T09:06:45.847" v="3828" actId="20577"/>
          <ac:spMkLst>
            <pc:docMk/>
            <pc:sldMk cId="3341508365" sldId="345"/>
            <ac:spMk id="3" creationId="{0DD4DC47-977A-4741-98B1-71921B181247}"/>
          </ac:spMkLst>
        </pc:spChg>
      </pc:sldChg>
      <pc:sldChg chg="del">
        <pc:chgData name="Marie Ahlberg" userId="5029f755-04d2-4d74-bbbb-0129ce8e4c75" providerId="ADAL" clId="{F80C0B3E-E041-4DEC-9042-214D9BC9AECB}" dt="2022-05-10T22:09:29.376" v="6903" actId="47"/>
        <pc:sldMkLst>
          <pc:docMk/>
          <pc:sldMk cId="1796699940" sldId="346"/>
        </pc:sldMkLst>
      </pc:sldChg>
      <pc:sldChg chg="del">
        <pc:chgData name="Marie Ahlberg" userId="5029f755-04d2-4d74-bbbb-0129ce8e4c75" providerId="ADAL" clId="{F80C0B3E-E041-4DEC-9042-214D9BC9AECB}" dt="2022-05-13T11:46:19.204" v="10602" actId="47"/>
        <pc:sldMkLst>
          <pc:docMk/>
          <pc:sldMk cId="3851355318" sldId="347"/>
        </pc:sldMkLst>
      </pc:sldChg>
      <pc:sldChg chg="modSp del mod addCm modCm">
        <pc:chgData name="Marie Ahlberg" userId="5029f755-04d2-4d74-bbbb-0129ce8e4c75" providerId="ADAL" clId="{F80C0B3E-E041-4DEC-9042-214D9BC9AECB}" dt="2022-05-13T11:46:19.204" v="10602" actId="47"/>
        <pc:sldMkLst>
          <pc:docMk/>
          <pc:sldMk cId="384955821" sldId="349"/>
        </pc:sldMkLst>
        <pc:spChg chg="mod">
          <ac:chgData name="Marie Ahlberg" userId="5029f755-04d2-4d74-bbbb-0129ce8e4c75" providerId="ADAL" clId="{F80C0B3E-E041-4DEC-9042-214D9BC9AECB}" dt="2022-05-13T11:08:32.884" v="10587" actId="20577"/>
          <ac:spMkLst>
            <pc:docMk/>
            <pc:sldMk cId="384955821" sldId="349"/>
            <ac:spMk id="4" creationId="{7917E4A1-FE11-141E-CFC2-AE25B9A228BA}"/>
          </ac:spMkLst>
        </pc:spChg>
      </pc:sldChg>
      <pc:sldChg chg="addSp modSp del mod addCm modCm">
        <pc:chgData name="Marie Ahlberg" userId="5029f755-04d2-4d74-bbbb-0129ce8e4c75" providerId="ADAL" clId="{F80C0B3E-E041-4DEC-9042-214D9BC9AECB}" dt="2022-05-13T11:46:19.204" v="10602" actId="47"/>
        <pc:sldMkLst>
          <pc:docMk/>
          <pc:sldMk cId="2114162211" sldId="359"/>
        </pc:sldMkLst>
        <pc:spChg chg="mod">
          <ac:chgData name="Marie Ahlberg" userId="5029f755-04d2-4d74-bbbb-0129ce8e4c75" providerId="ADAL" clId="{F80C0B3E-E041-4DEC-9042-214D9BC9AECB}" dt="2022-05-10T20:25:18.059" v="5185" actId="400"/>
          <ac:spMkLst>
            <pc:docMk/>
            <pc:sldMk cId="2114162211" sldId="359"/>
            <ac:spMk id="10" creationId="{77FD75A5-0E61-44EA-BA8D-1928AED01C33}"/>
          </ac:spMkLst>
        </pc:spChg>
        <pc:spChg chg="add mod">
          <ac:chgData name="Marie Ahlberg" userId="5029f755-04d2-4d74-bbbb-0129ce8e4c75" providerId="ADAL" clId="{F80C0B3E-E041-4DEC-9042-214D9BC9AECB}" dt="2022-05-10T20:29:28.723" v="5253" actId="20577"/>
          <ac:spMkLst>
            <pc:docMk/>
            <pc:sldMk cId="2114162211" sldId="359"/>
            <ac:spMk id="29" creationId="{123E175B-3228-4CCE-A6CC-8544E9722C60}"/>
          </ac:spMkLst>
        </pc:spChg>
        <pc:cxnChg chg="add mod">
          <ac:chgData name="Marie Ahlberg" userId="5029f755-04d2-4d74-bbbb-0129ce8e4c75" providerId="ADAL" clId="{F80C0B3E-E041-4DEC-9042-214D9BC9AECB}" dt="2022-05-10T20:27:09.276" v="5193" actId="1582"/>
          <ac:cxnSpMkLst>
            <pc:docMk/>
            <pc:sldMk cId="2114162211" sldId="359"/>
            <ac:cxnSpMk id="5" creationId="{0B0DA07B-59E5-4BCD-A459-7FE86BB142C4}"/>
          </ac:cxnSpMkLst>
        </pc:cxnChg>
        <pc:cxnChg chg="add mod">
          <ac:chgData name="Marie Ahlberg" userId="5029f755-04d2-4d74-bbbb-0129ce8e4c75" providerId="ADAL" clId="{F80C0B3E-E041-4DEC-9042-214D9BC9AECB}" dt="2022-05-10T20:27:00.332" v="5192" actId="1582"/>
          <ac:cxnSpMkLst>
            <pc:docMk/>
            <pc:sldMk cId="2114162211" sldId="359"/>
            <ac:cxnSpMk id="14" creationId="{979CDDE7-FB40-446C-8DBB-80E31CDFE3BF}"/>
          </ac:cxnSpMkLst>
        </pc:cxnChg>
      </pc:sldChg>
      <pc:sldChg chg="modSp del mod addCm modCm">
        <pc:chgData name="Marie Ahlberg" userId="5029f755-04d2-4d74-bbbb-0129ce8e4c75" providerId="ADAL" clId="{F80C0B3E-E041-4DEC-9042-214D9BC9AECB}" dt="2022-05-13T11:46:19.204" v="10602" actId="47"/>
        <pc:sldMkLst>
          <pc:docMk/>
          <pc:sldMk cId="1556667487" sldId="364"/>
        </pc:sldMkLst>
        <pc:spChg chg="mod">
          <ac:chgData name="Marie Ahlberg" userId="5029f755-04d2-4d74-bbbb-0129ce8e4c75" providerId="ADAL" clId="{F80C0B3E-E041-4DEC-9042-214D9BC9AECB}" dt="2022-05-04T03:19:46.629" v="2476" actId="20577"/>
          <ac:spMkLst>
            <pc:docMk/>
            <pc:sldMk cId="1556667487" sldId="364"/>
            <ac:spMk id="11" creationId="{AF064BE7-586A-4721-8DEB-6B34F047CBC4}"/>
          </ac:spMkLst>
        </pc:spChg>
      </pc:sldChg>
      <pc:sldChg chg="del">
        <pc:chgData name="Marie Ahlberg" userId="5029f755-04d2-4d74-bbbb-0129ce8e4c75" providerId="ADAL" clId="{F80C0B3E-E041-4DEC-9042-214D9BC9AECB}" dt="2022-05-13T11:46:19.204" v="10602" actId="47"/>
        <pc:sldMkLst>
          <pc:docMk/>
          <pc:sldMk cId="2698742559" sldId="366"/>
        </pc:sldMkLst>
      </pc:sldChg>
      <pc:sldChg chg="modSp del mod addCm modCm">
        <pc:chgData name="Marie Ahlberg" userId="5029f755-04d2-4d74-bbbb-0129ce8e4c75" providerId="ADAL" clId="{F80C0B3E-E041-4DEC-9042-214D9BC9AECB}" dt="2022-05-13T11:46:19.204" v="10602" actId="47"/>
        <pc:sldMkLst>
          <pc:docMk/>
          <pc:sldMk cId="2852437802" sldId="367"/>
        </pc:sldMkLst>
        <pc:spChg chg="mod">
          <ac:chgData name="Marie Ahlberg" userId="5029f755-04d2-4d74-bbbb-0129ce8e4c75" providerId="ADAL" clId="{F80C0B3E-E041-4DEC-9042-214D9BC9AECB}" dt="2022-05-10T20:39:57.252" v="5312" actId="20577"/>
          <ac:spMkLst>
            <pc:docMk/>
            <pc:sldMk cId="2852437802" sldId="367"/>
            <ac:spMk id="11" creationId="{AF064BE7-586A-4721-8DEB-6B34F047CBC4}"/>
          </ac:spMkLst>
        </pc:spChg>
      </pc:sldChg>
      <pc:sldChg chg="addSp delSp modSp del mod addCm modCm modNotesTx">
        <pc:chgData name="Marie Ahlberg" userId="5029f755-04d2-4d74-bbbb-0129ce8e4c75" providerId="ADAL" clId="{F80C0B3E-E041-4DEC-9042-214D9BC9AECB}" dt="2022-05-13T11:46:19.204" v="10602" actId="47"/>
        <pc:sldMkLst>
          <pc:docMk/>
          <pc:sldMk cId="1697840297" sldId="368"/>
        </pc:sldMkLst>
        <pc:spChg chg="add del mod">
          <ac:chgData name="Marie Ahlberg" userId="5029f755-04d2-4d74-bbbb-0129ce8e4c75" providerId="ADAL" clId="{F80C0B3E-E041-4DEC-9042-214D9BC9AECB}" dt="2022-05-13T10:23:34.932" v="8264" actId="478"/>
          <ac:spMkLst>
            <pc:docMk/>
            <pc:sldMk cId="1697840297" sldId="368"/>
            <ac:spMk id="5" creationId="{E633F317-362D-491E-A121-942E9819EA5B}"/>
          </ac:spMkLst>
        </pc:spChg>
        <pc:picChg chg="add del mod">
          <ac:chgData name="Marie Ahlberg" userId="5029f755-04d2-4d74-bbbb-0129ce8e4c75" providerId="ADAL" clId="{F80C0B3E-E041-4DEC-9042-214D9BC9AECB}" dt="2022-05-13T10:23:34.932" v="8264" actId="478"/>
          <ac:picMkLst>
            <pc:docMk/>
            <pc:sldMk cId="1697840297" sldId="368"/>
            <ac:picMk id="4" creationId="{089796B1-EA26-4368-9F27-D970B80E79E9}"/>
          </ac:picMkLst>
        </pc:picChg>
      </pc:sldChg>
      <pc:sldChg chg="addSp delSp modSp del mod addCm modCm modNotesTx">
        <pc:chgData name="Marie Ahlberg" userId="5029f755-04d2-4d74-bbbb-0129ce8e4c75" providerId="ADAL" clId="{F80C0B3E-E041-4DEC-9042-214D9BC9AECB}" dt="2022-05-13T11:46:19.204" v="10602" actId="47"/>
        <pc:sldMkLst>
          <pc:docMk/>
          <pc:sldMk cId="2005529127" sldId="384"/>
        </pc:sldMkLst>
        <pc:spChg chg="add mod">
          <ac:chgData name="Marie Ahlberg" userId="5029f755-04d2-4d74-bbbb-0129ce8e4c75" providerId="ADAL" clId="{F80C0B3E-E041-4DEC-9042-214D9BC9AECB}" dt="2022-05-10T20:30:15.258" v="5260" actId="1076"/>
          <ac:spMkLst>
            <pc:docMk/>
            <pc:sldMk cId="2005529127" sldId="384"/>
            <ac:spMk id="7" creationId="{F6E90AB3-5886-40FD-914E-A6DB5ACC1939}"/>
          </ac:spMkLst>
        </pc:spChg>
        <pc:spChg chg="del">
          <ac:chgData name="Marie Ahlberg" userId="5029f755-04d2-4d74-bbbb-0129ce8e4c75" providerId="ADAL" clId="{F80C0B3E-E041-4DEC-9042-214D9BC9AECB}" dt="2022-05-10T20:30:06.835" v="5258" actId="478"/>
          <ac:spMkLst>
            <pc:docMk/>
            <pc:sldMk cId="2005529127" sldId="384"/>
            <ac:spMk id="8" creationId="{15A0737C-DEE9-4766-A815-EA1C2B210BC3}"/>
          </ac:spMkLst>
        </pc:spChg>
      </pc:sldChg>
      <pc:sldChg chg="addSp delSp modSp del mod addCm modCm modNotesTx">
        <pc:chgData name="Marie Ahlberg" userId="5029f755-04d2-4d74-bbbb-0129ce8e4c75" providerId="ADAL" clId="{F80C0B3E-E041-4DEC-9042-214D9BC9AECB}" dt="2022-05-13T11:46:19.204" v="10602" actId="47"/>
        <pc:sldMkLst>
          <pc:docMk/>
          <pc:sldMk cId="2486120651" sldId="385"/>
        </pc:sldMkLst>
        <pc:spChg chg="del mod">
          <ac:chgData name="Marie Ahlberg" userId="5029f755-04d2-4d74-bbbb-0129ce8e4c75" providerId="ADAL" clId="{F80C0B3E-E041-4DEC-9042-214D9BC9AECB}" dt="2022-05-10T20:44:23.284" v="5316" actId="478"/>
          <ac:spMkLst>
            <pc:docMk/>
            <pc:sldMk cId="2486120651" sldId="385"/>
            <ac:spMk id="3" creationId="{0BCB25DE-63FB-40FA-9691-E0CEDC584D00}"/>
          </ac:spMkLst>
        </pc:spChg>
        <pc:spChg chg="del mod">
          <ac:chgData name="Marie Ahlberg" userId="5029f755-04d2-4d74-bbbb-0129ce8e4c75" providerId="ADAL" clId="{F80C0B3E-E041-4DEC-9042-214D9BC9AECB}" dt="2022-05-10T20:29:56.866" v="5255" actId="478"/>
          <ac:spMkLst>
            <pc:docMk/>
            <pc:sldMk cId="2486120651" sldId="385"/>
            <ac:spMk id="5" creationId="{DA79ECBF-6894-4ACC-BCD1-9517CA2509D9}"/>
          </ac:spMkLst>
        </pc:spChg>
        <pc:spChg chg="add mod">
          <ac:chgData name="Marie Ahlberg" userId="5029f755-04d2-4d74-bbbb-0129ce8e4c75" providerId="ADAL" clId="{F80C0B3E-E041-4DEC-9042-214D9BC9AECB}" dt="2022-05-10T20:30:01.820" v="5257" actId="1076"/>
          <ac:spMkLst>
            <pc:docMk/>
            <pc:sldMk cId="2486120651" sldId="385"/>
            <ac:spMk id="6" creationId="{26F12116-C7EE-44FE-A0B7-3D3687BD8FAD}"/>
          </ac:spMkLst>
        </pc:spChg>
        <pc:spChg chg="add del mod">
          <ac:chgData name="Marie Ahlberg" userId="5029f755-04d2-4d74-bbbb-0129ce8e4c75" providerId="ADAL" clId="{F80C0B3E-E041-4DEC-9042-214D9BC9AECB}" dt="2022-05-10T20:44:26.104" v="5317"/>
          <ac:spMkLst>
            <pc:docMk/>
            <pc:sldMk cId="2486120651" sldId="385"/>
            <ac:spMk id="7" creationId="{F84E4558-8DCF-4A0B-AFF7-0B0BB9563C7B}"/>
          </ac:spMkLst>
        </pc:spChg>
        <pc:spChg chg="add mod">
          <ac:chgData name="Marie Ahlberg" userId="5029f755-04d2-4d74-bbbb-0129ce8e4c75" providerId="ADAL" clId="{F80C0B3E-E041-4DEC-9042-214D9BC9AECB}" dt="2022-05-10T20:46:33.839" v="5326" actId="20577"/>
          <ac:spMkLst>
            <pc:docMk/>
            <pc:sldMk cId="2486120651" sldId="385"/>
            <ac:spMk id="8" creationId="{4B9EE8B9-5DC7-4FE3-98DE-23BD8BD8AD11}"/>
          </ac:spMkLst>
        </pc:spChg>
      </pc:sldChg>
      <pc:sldChg chg="modSp del mod">
        <pc:chgData name="Marie Ahlberg" userId="5029f755-04d2-4d74-bbbb-0129ce8e4c75" providerId="ADAL" clId="{F80C0B3E-E041-4DEC-9042-214D9BC9AECB}" dt="2022-05-13T11:46:19.204" v="10602" actId="47"/>
        <pc:sldMkLst>
          <pc:docMk/>
          <pc:sldMk cId="3136154539" sldId="388"/>
        </pc:sldMkLst>
        <pc:spChg chg="mod">
          <ac:chgData name="Marie Ahlberg" userId="5029f755-04d2-4d74-bbbb-0129ce8e4c75" providerId="ADAL" clId="{F80C0B3E-E041-4DEC-9042-214D9BC9AECB}" dt="2022-05-04T04:03:15.204" v="3710" actId="20577"/>
          <ac:spMkLst>
            <pc:docMk/>
            <pc:sldMk cId="3136154539" sldId="388"/>
            <ac:spMk id="3" creationId="{1856E802-F036-41B4-9187-111316C7B26A}"/>
          </ac:spMkLst>
        </pc:spChg>
      </pc:sldChg>
      <pc:sldChg chg="del addCm modNotesTx">
        <pc:chgData name="Marie Ahlberg" userId="5029f755-04d2-4d74-bbbb-0129ce8e4c75" providerId="ADAL" clId="{F80C0B3E-E041-4DEC-9042-214D9BC9AECB}" dt="2022-05-04T03:44:01.426" v="3549" actId="47"/>
        <pc:sldMkLst>
          <pc:docMk/>
          <pc:sldMk cId="3134679705" sldId="390"/>
        </pc:sldMkLst>
      </pc:sldChg>
      <pc:sldChg chg="modSp del mod addCm modCm modNotesTx">
        <pc:chgData name="Marie Ahlberg" userId="5029f755-04d2-4d74-bbbb-0129ce8e4c75" providerId="ADAL" clId="{F80C0B3E-E041-4DEC-9042-214D9BC9AECB}" dt="2022-05-13T11:46:19.204" v="10602" actId="47"/>
        <pc:sldMkLst>
          <pc:docMk/>
          <pc:sldMk cId="2135505971" sldId="391"/>
        </pc:sldMkLst>
        <pc:spChg chg="mod">
          <ac:chgData name="Marie Ahlberg" userId="5029f755-04d2-4d74-bbbb-0129ce8e4c75" providerId="ADAL" clId="{F80C0B3E-E041-4DEC-9042-214D9BC9AECB}" dt="2022-05-10T21:43:40.866" v="6180" actId="5793"/>
          <ac:spMkLst>
            <pc:docMk/>
            <pc:sldMk cId="2135505971" sldId="391"/>
            <ac:spMk id="3" creationId="{79ED9C2E-588A-44D4-AA8C-B1F9A591B2BA}"/>
          </ac:spMkLst>
        </pc:spChg>
      </pc:sldChg>
      <pc:sldChg chg="del modNotesTx">
        <pc:chgData name="Marie Ahlberg" userId="5029f755-04d2-4d74-bbbb-0129ce8e4c75" providerId="ADAL" clId="{F80C0B3E-E041-4DEC-9042-214D9BC9AECB}" dt="2022-05-13T11:46:19.204" v="10602" actId="47"/>
        <pc:sldMkLst>
          <pc:docMk/>
          <pc:sldMk cId="1457414991" sldId="395"/>
        </pc:sldMkLst>
      </pc:sldChg>
      <pc:sldChg chg="del modNotesTx">
        <pc:chgData name="Marie Ahlberg" userId="5029f755-04d2-4d74-bbbb-0129ce8e4c75" providerId="ADAL" clId="{F80C0B3E-E041-4DEC-9042-214D9BC9AECB}" dt="2022-05-13T11:46:19.204" v="10602" actId="47"/>
        <pc:sldMkLst>
          <pc:docMk/>
          <pc:sldMk cId="4020470265" sldId="397"/>
        </pc:sldMkLst>
      </pc:sldChg>
      <pc:sldChg chg="del modNotesTx">
        <pc:chgData name="Marie Ahlberg" userId="5029f755-04d2-4d74-bbbb-0129ce8e4c75" providerId="ADAL" clId="{F80C0B3E-E041-4DEC-9042-214D9BC9AECB}" dt="2022-05-13T11:46:19.204" v="10602" actId="47"/>
        <pc:sldMkLst>
          <pc:docMk/>
          <pc:sldMk cId="3603218879" sldId="398"/>
        </pc:sldMkLst>
      </pc:sldChg>
      <pc:sldChg chg="modSp del mod addCm delCm modCm modNotesTx">
        <pc:chgData name="Marie Ahlberg" userId="5029f755-04d2-4d74-bbbb-0129ce8e4c75" providerId="ADAL" clId="{F80C0B3E-E041-4DEC-9042-214D9BC9AECB}" dt="2022-05-13T11:46:19.204" v="10602" actId="47"/>
        <pc:sldMkLst>
          <pc:docMk/>
          <pc:sldMk cId="2167809012" sldId="399"/>
        </pc:sldMkLst>
        <pc:spChg chg="mod">
          <ac:chgData name="Marie Ahlberg" userId="5029f755-04d2-4d74-bbbb-0129ce8e4c75" providerId="ADAL" clId="{F80C0B3E-E041-4DEC-9042-214D9BC9AECB}" dt="2022-05-10T21:23:37.928" v="5590" actId="20577"/>
          <ac:spMkLst>
            <pc:docMk/>
            <pc:sldMk cId="2167809012" sldId="399"/>
            <ac:spMk id="2" creationId="{ECE6592D-4C31-40FF-9190-29D459D8EEA4}"/>
          </ac:spMkLst>
        </pc:spChg>
        <pc:spChg chg="mod">
          <ac:chgData name="Marie Ahlberg" userId="5029f755-04d2-4d74-bbbb-0129ce8e4c75" providerId="ADAL" clId="{F80C0B3E-E041-4DEC-9042-214D9BC9AECB}" dt="2022-05-10T21:24:05.652" v="5627" actId="14100"/>
          <ac:spMkLst>
            <pc:docMk/>
            <pc:sldMk cId="2167809012" sldId="399"/>
            <ac:spMk id="7" creationId="{EE766005-9891-4F5F-97D8-F740F1446C71}"/>
          </ac:spMkLst>
        </pc:spChg>
      </pc:sldChg>
      <pc:sldChg chg="addSp delSp modSp del mod addCm delCm modCm">
        <pc:chgData name="Marie Ahlberg" userId="5029f755-04d2-4d74-bbbb-0129ce8e4c75" providerId="ADAL" clId="{F80C0B3E-E041-4DEC-9042-214D9BC9AECB}" dt="2022-05-13T11:46:19.204" v="10602" actId="47"/>
        <pc:sldMkLst>
          <pc:docMk/>
          <pc:sldMk cId="2485230669" sldId="402"/>
        </pc:sldMkLst>
        <pc:spChg chg="add del mod">
          <ac:chgData name="Marie Ahlberg" userId="5029f755-04d2-4d74-bbbb-0129ce8e4c75" providerId="ADAL" clId="{F80C0B3E-E041-4DEC-9042-214D9BC9AECB}" dt="2022-05-13T10:22:46.341" v="8259" actId="931"/>
          <ac:spMkLst>
            <pc:docMk/>
            <pc:sldMk cId="2485230669" sldId="402"/>
            <ac:spMk id="6" creationId="{B8449F32-5148-4980-A28B-497ABB95BAA9}"/>
          </ac:spMkLst>
        </pc:spChg>
        <pc:spChg chg="mod">
          <ac:chgData name="Marie Ahlberg" userId="5029f755-04d2-4d74-bbbb-0129ce8e4c75" providerId="ADAL" clId="{F80C0B3E-E041-4DEC-9042-214D9BC9AECB}" dt="2022-05-13T08:56:42.807" v="7018" actId="20577"/>
          <ac:spMkLst>
            <pc:docMk/>
            <pc:sldMk cId="2485230669" sldId="402"/>
            <ac:spMk id="9" creationId="{DA644C3E-8746-4E28-B087-C6A4E9500A57}"/>
          </ac:spMkLst>
        </pc:spChg>
        <pc:picChg chg="add del mod">
          <ac:chgData name="Marie Ahlberg" userId="5029f755-04d2-4d74-bbbb-0129ce8e4c75" providerId="ADAL" clId="{F80C0B3E-E041-4DEC-9042-214D9BC9AECB}" dt="2022-05-13T10:19:21.846" v="8254" actId="931"/>
          <ac:picMkLst>
            <pc:docMk/>
            <pc:sldMk cId="2485230669" sldId="402"/>
            <ac:picMk id="3" creationId="{83ADFCCF-0432-4912-8F2E-914C4F9A45F6}"/>
          </ac:picMkLst>
        </pc:picChg>
        <pc:picChg chg="add del mod">
          <ac:chgData name="Marie Ahlberg" userId="5029f755-04d2-4d74-bbbb-0129ce8e4c75" providerId="ADAL" clId="{F80C0B3E-E041-4DEC-9042-214D9BC9AECB}" dt="2022-05-13T10:22:46.341" v="8259" actId="931"/>
          <ac:picMkLst>
            <pc:docMk/>
            <pc:sldMk cId="2485230669" sldId="402"/>
            <ac:picMk id="5" creationId="{79E0CC30-5C81-4348-B9D4-532511A1FDCF}"/>
          </ac:picMkLst>
        </pc:picChg>
      </pc:sldChg>
      <pc:sldChg chg="addSp modSp del mod ord modClrScheme addCm modCm chgLayout modNotesTx">
        <pc:chgData name="Marie Ahlberg" userId="5029f755-04d2-4d74-bbbb-0129ce8e4c75" providerId="ADAL" clId="{F80C0B3E-E041-4DEC-9042-214D9BC9AECB}" dt="2022-05-13T11:46:19.204" v="10602" actId="47"/>
        <pc:sldMkLst>
          <pc:docMk/>
          <pc:sldMk cId="1762827306" sldId="403"/>
        </pc:sldMkLst>
        <pc:spChg chg="mod">
          <ac:chgData name="Marie Ahlberg" userId="5029f755-04d2-4d74-bbbb-0129ce8e4c75" providerId="ADAL" clId="{F80C0B3E-E041-4DEC-9042-214D9BC9AECB}" dt="2022-05-13T10:57:56.703" v="10252" actId="26606"/>
          <ac:spMkLst>
            <pc:docMk/>
            <pc:sldMk cId="1762827306" sldId="403"/>
            <ac:spMk id="8" creationId="{92FCA37B-7289-4CB0-A657-B1D0658155AD}"/>
          </ac:spMkLst>
        </pc:spChg>
        <pc:spChg chg="mod">
          <ac:chgData name="Marie Ahlberg" userId="5029f755-04d2-4d74-bbbb-0129ce8e4c75" providerId="ADAL" clId="{F80C0B3E-E041-4DEC-9042-214D9BC9AECB}" dt="2022-05-13T10:57:56.703" v="10252" actId="26606"/>
          <ac:spMkLst>
            <pc:docMk/>
            <pc:sldMk cId="1762827306" sldId="403"/>
            <ac:spMk id="9" creationId="{DA644C3E-8746-4E28-B087-C6A4E9500A57}"/>
          </ac:spMkLst>
        </pc:spChg>
        <pc:spChg chg="add mod">
          <ac:chgData name="Marie Ahlberg" userId="5029f755-04d2-4d74-bbbb-0129ce8e4c75" providerId="ADAL" clId="{F80C0B3E-E041-4DEC-9042-214D9BC9AECB}" dt="2022-05-13T10:57:56.703" v="10252" actId="26606"/>
          <ac:spMkLst>
            <pc:docMk/>
            <pc:sldMk cId="1762827306" sldId="403"/>
            <ac:spMk id="14" creationId="{AF6CE06E-17DC-8656-1A0A-83E18D313CFE}"/>
          </ac:spMkLst>
        </pc:spChg>
        <pc:spChg chg="add mod">
          <ac:chgData name="Marie Ahlberg" userId="5029f755-04d2-4d74-bbbb-0129ce8e4c75" providerId="ADAL" clId="{F80C0B3E-E041-4DEC-9042-214D9BC9AECB}" dt="2022-05-13T10:57:56.703" v="10252" actId="26606"/>
          <ac:spMkLst>
            <pc:docMk/>
            <pc:sldMk cId="1762827306" sldId="403"/>
            <ac:spMk id="16" creationId="{DF4D0E23-FC66-1FC8-A22A-AEEEFAA018EB}"/>
          </ac:spMkLst>
        </pc:spChg>
        <pc:picChg chg="add mod">
          <ac:chgData name="Marie Ahlberg" userId="5029f755-04d2-4d74-bbbb-0129ce8e4c75" providerId="ADAL" clId="{F80C0B3E-E041-4DEC-9042-214D9BC9AECB}" dt="2022-05-13T10:57:56.703" v="10252" actId="26606"/>
          <ac:picMkLst>
            <pc:docMk/>
            <pc:sldMk cId="1762827306" sldId="403"/>
            <ac:picMk id="4" creationId="{C3F15A53-09DB-4D2F-BDA0-318A89E98FF5}"/>
          </ac:picMkLst>
        </pc:picChg>
      </pc:sldChg>
      <pc:sldChg chg="modSp del mod addCm delCm modCm modNotesTx">
        <pc:chgData name="Marie Ahlberg" userId="5029f755-04d2-4d74-bbbb-0129ce8e4c75" providerId="ADAL" clId="{F80C0B3E-E041-4DEC-9042-214D9BC9AECB}" dt="2022-05-13T11:46:19.204" v="10602" actId="47"/>
        <pc:sldMkLst>
          <pc:docMk/>
          <pc:sldMk cId="1236396816" sldId="404"/>
        </pc:sldMkLst>
        <pc:spChg chg="mod">
          <ac:chgData name="Marie Ahlberg" userId="5029f755-04d2-4d74-bbbb-0129ce8e4c75" providerId="ADAL" clId="{F80C0B3E-E041-4DEC-9042-214D9BC9AECB}" dt="2022-05-10T20:33:23.475" v="5296" actId="20577"/>
          <ac:spMkLst>
            <pc:docMk/>
            <pc:sldMk cId="1236396816" sldId="404"/>
            <ac:spMk id="11" creationId="{AF064BE7-586A-4721-8DEB-6B34F047CBC4}"/>
          </ac:spMkLst>
        </pc:spChg>
      </pc:sldChg>
      <pc:sldChg chg="addCm modCm">
        <pc:chgData name="Marie Ahlberg" userId="5029f755-04d2-4d74-bbbb-0129ce8e4c75" providerId="ADAL" clId="{F80C0B3E-E041-4DEC-9042-214D9BC9AECB}" dt="2022-05-02T05:49:10.795" v="409"/>
        <pc:sldMkLst>
          <pc:docMk/>
          <pc:sldMk cId="3417924500" sldId="406"/>
        </pc:sldMkLst>
      </pc:sldChg>
      <pc:sldChg chg="addSp delSp modSp del mod addCm delCm modCm modNotesTx">
        <pc:chgData name="Marie Ahlberg" userId="5029f755-04d2-4d74-bbbb-0129ce8e4c75" providerId="ADAL" clId="{F80C0B3E-E041-4DEC-9042-214D9BC9AECB}" dt="2022-05-13T11:46:19.204" v="10602" actId="47"/>
        <pc:sldMkLst>
          <pc:docMk/>
          <pc:sldMk cId="4176172267" sldId="410"/>
        </pc:sldMkLst>
        <pc:spChg chg="add del mod">
          <ac:chgData name="Marie Ahlberg" userId="5029f755-04d2-4d74-bbbb-0129ce8e4c75" providerId="ADAL" clId="{F80C0B3E-E041-4DEC-9042-214D9BC9AECB}" dt="2022-05-10T21:06:33.742" v="5411"/>
          <ac:spMkLst>
            <pc:docMk/>
            <pc:sldMk cId="4176172267" sldId="410"/>
            <ac:spMk id="5" creationId="{F37B936F-253A-4553-B740-EF1FCE235FAB}"/>
          </ac:spMkLst>
        </pc:spChg>
        <pc:spChg chg="mod">
          <ac:chgData name="Marie Ahlberg" userId="5029f755-04d2-4d74-bbbb-0129ce8e4c75" providerId="ADAL" clId="{F80C0B3E-E041-4DEC-9042-214D9BC9AECB}" dt="2022-05-10T21:07:36.790" v="5436"/>
          <ac:spMkLst>
            <pc:docMk/>
            <pc:sldMk cId="4176172267" sldId="410"/>
            <ac:spMk id="20" creationId="{7DC1989C-9793-4B0F-8B3C-387025F6DD3B}"/>
          </ac:spMkLst>
        </pc:spChg>
      </pc:sldChg>
      <pc:sldChg chg="addSp delSp modSp del mod modClrScheme addCm delCm modCm chgLayout modNotesTx">
        <pc:chgData name="Marie Ahlberg" userId="5029f755-04d2-4d74-bbbb-0129ce8e4c75" providerId="ADAL" clId="{F80C0B3E-E041-4DEC-9042-214D9BC9AECB}" dt="2022-05-13T11:46:19.204" v="10602" actId="47"/>
        <pc:sldMkLst>
          <pc:docMk/>
          <pc:sldMk cId="2396788396" sldId="411"/>
        </pc:sldMkLst>
        <pc:spChg chg="mod">
          <ac:chgData name="Marie Ahlberg" userId="5029f755-04d2-4d74-bbbb-0129ce8e4c75" providerId="ADAL" clId="{F80C0B3E-E041-4DEC-9042-214D9BC9AECB}" dt="2022-05-13T10:33:22.288" v="8588" actId="26606"/>
          <ac:spMkLst>
            <pc:docMk/>
            <pc:sldMk cId="2396788396" sldId="411"/>
            <ac:spMk id="2" creationId="{9F511512-083B-4B15-BDC2-92B58B92D72D}"/>
          </ac:spMkLst>
        </pc:spChg>
        <pc:spChg chg="add del mod">
          <ac:chgData name="Marie Ahlberg" userId="5029f755-04d2-4d74-bbbb-0129ce8e4c75" providerId="ADAL" clId="{F80C0B3E-E041-4DEC-9042-214D9BC9AECB}" dt="2022-05-06T15:00:27.798" v="4642"/>
          <ac:spMkLst>
            <pc:docMk/>
            <pc:sldMk cId="2396788396" sldId="411"/>
            <ac:spMk id="4" creationId="{255D5BED-04AE-42B1-A19A-6709EE1C0D36}"/>
          </ac:spMkLst>
        </pc:spChg>
        <pc:spChg chg="add del mod">
          <ac:chgData name="Marie Ahlberg" userId="5029f755-04d2-4d74-bbbb-0129ce8e4c75" providerId="ADAL" clId="{F80C0B3E-E041-4DEC-9042-214D9BC9AECB}" dt="2022-05-13T10:32:55.917" v="8581" actId="478"/>
          <ac:spMkLst>
            <pc:docMk/>
            <pc:sldMk cId="2396788396" sldId="411"/>
            <ac:spMk id="9" creationId="{09401D2E-BCB4-4C4D-82C1-248017E0FEA9}"/>
          </ac:spMkLst>
        </pc:spChg>
        <pc:spChg chg="mod">
          <ac:chgData name="Marie Ahlberg" userId="5029f755-04d2-4d74-bbbb-0129ce8e4c75" providerId="ADAL" clId="{F80C0B3E-E041-4DEC-9042-214D9BC9AECB}" dt="2022-05-13T10:33:22.288" v="8588" actId="26606"/>
          <ac:spMkLst>
            <pc:docMk/>
            <pc:sldMk cId="2396788396" sldId="411"/>
            <ac:spMk id="20" creationId="{7DC1989C-9793-4B0F-8B3C-387025F6DD3B}"/>
          </ac:spMkLst>
        </pc:spChg>
        <pc:spChg chg="add mod">
          <ac:chgData name="Marie Ahlberg" userId="5029f755-04d2-4d74-bbbb-0129ce8e4c75" providerId="ADAL" clId="{F80C0B3E-E041-4DEC-9042-214D9BC9AECB}" dt="2022-05-13T10:33:22.288" v="8588" actId="26606"/>
          <ac:spMkLst>
            <pc:docMk/>
            <pc:sldMk cId="2396788396" sldId="411"/>
            <ac:spMk id="25" creationId="{74EAA419-0DC3-8097-2501-AE9D2328877A}"/>
          </ac:spMkLst>
        </pc:spChg>
        <pc:spChg chg="add mod">
          <ac:chgData name="Marie Ahlberg" userId="5029f755-04d2-4d74-bbbb-0129ce8e4c75" providerId="ADAL" clId="{F80C0B3E-E041-4DEC-9042-214D9BC9AECB}" dt="2022-05-13T10:33:22.288" v="8588" actId="26606"/>
          <ac:spMkLst>
            <pc:docMk/>
            <pc:sldMk cId="2396788396" sldId="411"/>
            <ac:spMk id="27" creationId="{CA847A63-293F-1594-02C3-147A5F0F3921}"/>
          </ac:spMkLst>
        </pc:spChg>
        <pc:picChg chg="add del mod">
          <ac:chgData name="Marie Ahlberg" userId="5029f755-04d2-4d74-bbbb-0129ce8e4c75" providerId="ADAL" clId="{F80C0B3E-E041-4DEC-9042-214D9BC9AECB}" dt="2022-05-13T10:31:58.475" v="8576" actId="478"/>
          <ac:picMkLst>
            <pc:docMk/>
            <pc:sldMk cId="2396788396" sldId="411"/>
            <ac:picMk id="4" creationId="{0F3A59C9-C4EC-49EB-A5CA-1EC86428FD3D}"/>
          </ac:picMkLst>
        </pc:picChg>
        <pc:picChg chg="add del mod">
          <ac:chgData name="Marie Ahlberg" userId="5029f755-04d2-4d74-bbbb-0129ce8e4c75" providerId="ADAL" clId="{F80C0B3E-E041-4DEC-9042-214D9BC9AECB}" dt="2022-05-13T10:32:54.015" v="8580" actId="478"/>
          <ac:picMkLst>
            <pc:docMk/>
            <pc:sldMk cId="2396788396" sldId="411"/>
            <ac:picMk id="5" creationId="{B36E56DF-D373-431A-A6DD-927B5113B8E0}"/>
          </ac:picMkLst>
        </pc:picChg>
        <pc:picChg chg="add del">
          <ac:chgData name="Marie Ahlberg" userId="5029f755-04d2-4d74-bbbb-0129ce8e4c75" providerId="ADAL" clId="{F80C0B3E-E041-4DEC-9042-214D9BC9AECB}" dt="2022-05-13T10:32:49.117" v="8579" actId="478"/>
          <ac:picMkLst>
            <pc:docMk/>
            <pc:sldMk cId="2396788396" sldId="411"/>
            <ac:picMk id="7" creationId="{12EA6E30-9B32-4FB1-B3BC-0C976E627366}"/>
          </ac:picMkLst>
        </pc:picChg>
        <pc:picChg chg="del">
          <ac:chgData name="Marie Ahlberg" userId="5029f755-04d2-4d74-bbbb-0129ce8e4c75" providerId="ADAL" clId="{F80C0B3E-E041-4DEC-9042-214D9BC9AECB}" dt="2022-05-06T15:00:24.280" v="4641" actId="478"/>
          <ac:picMkLst>
            <pc:docMk/>
            <pc:sldMk cId="2396788396" sldId="411"/>
            <ac:picMk id="8" creationId="{01C7312F-FF10-439C-8810-D742B38843FE}"/>
          </ac:picMkLst>
        </pc:picChg>
        <pc:picChg chg="add mod ord">
          <ac:chgData name="Marie Ahlberg" userId="5029f755-04d2-4d74-bbbb-0129ce8e4c75" providerId="ADAL" clId="{F80C0B3E-E041-4DEC-9042-214D9BC9AECB}" dt="2022-05-13T10:34:24.192" v="8850" actId="962"/>
          <ac:picMkLst>
            <pc:docMk/>
            <pc:sldMk cId="2396788396" sldId="411"/>
            <ac:picMk id="10" creationId="{72576965-42B4-477F-A462-D111E4EF2609}"/>
          </ac:picMkLst>
        </pc:picChg>
      </pc:sldChg>
      <pc:sldChg chg="modSp del mod addCm modCm">
        <pc:chgData name="Marie Ahlberg" userId="5029f755-04d2-4d74-bbbb-0129ce8e4c75" providerId="ADAL" clId="{F80C0B3E-E041-4DEC-9042-214D9BC9AECB}" dt="2022-05-13T11:46:19.204" v="10602" actId="47"/>
        <pc:sldMkLst>
          <pc:docMk/>
          <pc:sldMk cId="2618897641" sldId="412"/>
        </pc:sldMkLst>
        <pc:spChg chg="mod">
          <ac:chgData name="Marie Ahlberg" userId="5029f755-04d2-4d74-bbbb-0129ce8e4c75" providerId="ADAL" clId="{F80C0B3E-E041-4DEC-9042-214D9BC9AECB}" dt="2022-05-10T21:05:18.170" v="5407"/>
          <ac:spMkLst>
            <pc:docMk/>
            <pc:sldMk cId="2618897641" sldId="412"/>
            <ac:spMk id="3" creationId="{9AD276B4-DB67-4061-82C7-1955DF86EBEE}"/>
          </ac:spMkLst>
        </pc:spChg>
      </pc:sldChg>
      <pc:sldChg chg="modSp mod modShow addCm modCm modNotesTx">
        <pc:chgData name="Marie Ahlberg" userId="5029f755-04d2-4d74-bbbb-0129ce8e4c75" providerId="ADAL" clId="{F80C0B3E-E041-4DEC-9042-214D9BC9AECB}" dt="2022-05-04T09:03:21.408" v="3824" actId="1589"/>
        <pc:sldMkLst>
          <pc:docMk/>
          <pc:sldMk cId="115748772" sldId="413"/>
        </pc:sldMkLst>
        <pc:spChg chg="mod">
          <ac:chgData name="Marie Ahlberg" userId="5029f755-04d2-4d74-bbbb-0129ce8e4c75" providerId="ADAL" clId="{F80C0B3E-E041-4DEC-9042-214D9BC9AECB}" dt="2022-05-03T09:17:04.707" v="543" actId="20577"/>
          <ac:spMkLst>
            <pc:docMk/>
            <pc:sldMk cId="115748772" sldId="413"/>
            <ac:spMk id="20" creationId="{7DC1989C-9793-4B0F-8B3C-387025F6DD3B}"/>
          </ac:spMkLst>
        </pc:spChg>
      </pc:sldChg>
      <pc:sldChg chg="modSp del mod modNotesTx">
        <pc:chgData name="Marie Ahlberg" userId="5029f755-04d2-4d74-bbbb-0129ce8e4c75" providerId="ADAL" clId="{F80C0B3E-E041-4DEC-9042-214D9BC9AECB}" dt="2022-05-13T11:46:19.204" v="10602" actId="47"/>
        <pc:sldMkLst>
          <pc:docMk/>
          <pc:sldMk cId="1546297550" sldId="414"/>
        </pc:sldMkLst>
        <pc:spChg chg="mod">
          <ac:chgData name="Marie Ahlberg" userId="5029f755-04d2-4d74-bbbb-0129ce8e4c75" providerId="ADAL" clId="{F80C0B3E-E041-4DEC-9042-214D9BC9AECB}" dt="2022-05-10T22:01:13.393" v="6734" actId="20577"/>
          <ac:spMkLst>
            <pc:docMk/>
            <pc:sldMk cId="1546297550" sldId="414"/>
            <ac:spMk id="7" creationId="{B1DDE934-ED22-48EC-A13F-340130EA5C2A}"/>
          </ac:spMkLst>
        </pc:spChg>
      </pc:sldChg>
      <pc:sldChg chg="del modNotesTx">
        <pc:chgData name="Marie Ahlberg" userId="5029f755-04d2-4d74-bbbb-0129ce8e4c75" providerId="ADAL" clId="{F80C0B3E-E041-4DEC-9042-214D9BC9AECB}" dt="2022-05-13T11:46:19.204" v="10602" actId="47"/>
        <pc:sldMkLst>
          <pc:docMk/>
          <pc:sldMk cId="4147694616" sldId="415"/>
        </pc:sldMkLst>
      </pc:sldChg>
      <pc:sldChg chg="modSp del mod addCm modCm">
        <pc:chgData name="Marie Ahlberg" userId="5029f755-04d2-4d74-bbbb-0129ce8e4c75" providerId="ADAL" clId="{F80C0B3E-E041-4DEC-9042-214D9BC9AECB}" dt="2022-05-13T11:46:19.204" v="10602" actId="47"/>
        <pc:sldMkLst>
          <pc:docMk/>
          <pc:sldMk cId="2764094629" sldId="416"/>
        </pc:sldMkLst>
        <pc:spChg chg="mod">
          <ac:chgData name="Marie Ahlberg" userId="5029f755-04d2-4d74-bbbb-0129ce8e4c75" providerId="ADAL" clId="{F80C0B3E-E041-4DEC-9042-214D9BC9AECB}" dt="2022-05-10T21:02:20.649" v="5402" actId="20577"/>
          <ac:spMkLst>
            <pc:docMk/>
            <pc:sldMk cId="2764094629" sldId="416"/>
            <ac:spMk id="2" creationId="{AD7DB3F7-D09B-40E2-BC06-AB5C11E52F97}"/>
          </ac:spMkLst>
        </pc:spChg>
        <pc:spChg chg="mod">
          <ac:chgData name="Marie Ahlberg" userId="5029f755-04d2-4d74-bbbb-0129ce8e4c75" providerId="ADAL" clId="{F80C0B3E-E041-4DEC-9042-214D9BC9AECB}" dt="2022-05-10T21:01:41.661" v="5360"/>
          <ac:spMkLst>
            <pc:docMk/>
            <pc:sldMk cId="2764094629" sldId="416"/>
            <ac:spMk id="3" creationId="{9AD276B4-DB67-4061-82C7-1955DF86EBEE}"/>
          </ac:spMkLst>
        </pc:spChg>
      </pc:sldChg>
      <pc:sldChg chg="del">
        <pc:chgData name="Marie Ahlberg" userId="5029f755-04d2-4d74-bbbb-0129ce8e4c75" providerId="ADAL" clId="{F80C0B3E-E041-4DEC-9042-214D9BC9AECB}" dt="2022-05-13T11:46:19.204" v="10602" actId="47"/>
        <pc:sldMkLst>
          <pc:docMk/>
          <pc:sldMk cId="3973898161" sldId="417"/>
        </pc:sldMkLst>
      </pc:sldChg>
      <pc:sldChg chg="addCm delCm modCm">
        <pc:chgData name="Marie Ahlberg" userId="5029f755-04d2-4d74-bbbb-0129ce8e4c75" providerId="ADAL" clId="{F80C0B3E-E041-4DEC-9042-214D9BC9AECB}" dt="2022-05-04T03:13:17.081" v="2384" actId="1592"/>
        <pc:sldMkLst>
          <pc:docMk/>
          <pc:sldMk cId="215384682" sldId="418"/>
        </pc:sldMkLst>
      </pc:sldChg>
      <pc:sldChg chg="del">
        <pc:chgData name="Marie Ahlberg" userId="5029f755-04d2-4d74-bbbb-0129ce8e4c75" providerId="ADAL" clId="{F80C0B3E-E041-4DEC-9042-214D9BC9AECB}" dt="2022-05-13T11:46:19.204" v="10602" actId="47"/>
        <pc:sldMkLst>
          <pc:docMk/>
          <pc:sldMk cId="3829095021" sldId="419"/>
        </pc:sldMkLst>
      </pc:sldChg>
      <pc:sldChg chg="del">
        <pc:chgData name="Marie Ahlberg" userId="5029f755-04d2-4d74-bbbb-0129ce8e4c75" providerId="ADAL" clId="{F80C0B3E-E041-4DEC-9042-214D9BC9AECB}" dt="2022-05-13T11:46:19.204" v="10602" actId="47"/>
        <pc:sldMkLst>
          <pc:docMk/>
          <pc:sldMk cId="4208828243" sldId="420"/>
        </pc:sldMkLst>
      </pc:sldChg>
      <pc:sldChg chg="del">
        <pc:chgData name="Marie Ahlberg" userId="5029f755-04d2-4d74-bbbb-0129ce8e4c75" providerId="ADAL" clId="{F80C0B3E-E041-4DEC-9042-214D9BC9AECB}" dt="2022-05-13T11:46:19.204" v="10602" actId="47"/>
        <pc:sldMkLst>
          <pc:docMk/>
          <pc:sldMk cId="3033289403" sldId="421"/>
        </pc:sldMkLst>
      </pc:sldChg>
      <pc:sldChg chg="del">
        <pc:chgData name="Marie Ahlberg" userId="5029f755-04d2-4d74-bbbb-0129ce8e4c75" providerId="ADAL" clId="{F80C0B3E-E041-4DEC-9042-214D9BC9AECB}" dt="2022-05-13T11:46:19.204" v="10602" actId="47"/>
        <pc:sldMkLst>
          <pc:docMk/>
          <pc:sldMk cId="2954892885" sldId="422"/>
        </pc:sldMkLst>
      </pc:sldChg>
      <pc:sldChg chg="del">
        <pc:chgData name="Marie Ahlberg" userId="5029f755-04d2-4d74-bbbb-0129ce8e4c75" providerId="ADAL" clId="{F80C0B3E-E041-4DEC-9042-214D9BC9AECB}" dt="2022-05-13T11:46:19.204" v="10602" actId="47"/>
        <pc:sldMkLst>
          <pc:docMk/>
          <pc:sldMk cId="349243350" sldId="423"/>
        </pc:sldMkLst>
      </pc:sldChg>
      <pc:sldChg chg="del">
        <pc:chgData name="Marie Ahlberg" userId="5029f755-04d2-4d74-bbbb-0129ce8e4c75" providerId="ADAL" clId="{F80C0B3E-E041-4DEC-9042-214D9BC9AECB}" dt="2022-05-13T11:46:19.204" v="10602" actId="47"/>
        <pc:sldMkLst>
          <pc:docMk/>
          <pc:sldMk cId="2237486775" sldId="424"/>
        </pc:sldMkLst>
      </pc:sldChg>
      <pc:sldChg chg="modSp add del mod ord addCm delCm modCm modNotesTx">
        <pc:chgData name="Marie Ahlberg" userId="5029f755-04d2-4d74-bbbb-0129ce8e4c75" providerId="ADAL" clId="{F80C0B3E-E041-4DEC-9042-214D9BC9AECB}" dt="2022-05-13T11:46:19.204" v="10602" actId="47"/>
        <pc:sldMkLst>
          <pc:docMk/>
          <pc:sldMk cId="3726048231" sldId="425"/>
        </pc:sldMkLst>
        <pc:spChg chg="mod">
          <ac:chgData name="Marie Ahlberg" userId="5029f755-04d2-4d74-bbbb-0129ce8e4c75" providerId="ADAL" clId="{F80C0B3E-E041-4DEC-9042-214D9BC9AECB}" dt="2022-05-03T09:15:39.679" v="517"/>
          <ac:spMkLst>
            <pc:docMk/>
            <pc:sldMk cId="3726048231" sldId="425"/>
            <ac:spMk id="2" creationId="{9F511512-083B-4B15-BDC2-92B58B92D72D}"/>
          </ac:spMkLst>
        </pc:spChg>
        <pc:spChg chg="mod">
          <ac:chgData name="Marie Ahlberg" userId="5029f755-04d2-4d74-bbbb-0129ce8e4c75" providerId="ADAL" clId="{F80C0B3E-E041-4DEC-9042-214D9BC9AECB}" dt="2022-05-03T09:23:49.165" v="939" actId="255"/>
          <ac:spMkLst>
            <pc:docMk/>
            <pc:sldMk cId="3726048231" sldId="425"/>
            <ac:spMk id="20" creationId="{7DC1989C-9793-4B0F-8B3C-387025F6DD3B}"/>
          </ac:spMkLst>
        </pc:spChg>
      </pc:sldChg>
      <pc:sldChg chg="modSp add del mod ord addCm modCm modNotesTx">
        <pc:chgData name="Marie Ahlberg" userId="5029f755-04d2-4d74-bbbb-0129ce8e4c75" providerId="ADAL" clId="{F80C0B3E-E041-4DEC-9042-214D9BC9AECB}" dt="2022-05-13T11:46:19.204" v="10602" actId="47"/>
        <pc:sldMkLst>
          <pc:docMk/>
          <pc:sldMk cId="3214616564" sldId="426"/>
        </pc:sldMkLst>
        <pc:spChg chg="mod">
          <ac:chgData name="Marie Ahlberg" userId="5029f755-04d2-4d74-bbbb-0129ce8e4c75" providerId="ADAL" clId="{F80C0B3E-E041-4DEC-9042-214D9BC9AECB}" dt="2022-05-03T09:15:16.195" v="516" actId="20577"/>
          <ac:spMkLst>
            <pc:docMk/>
            <pc:sldMk cId="3214616564" sldId="426"/>
            <ac:spMk id="2" creationId="{9F511512-083B-4B15-BDC2-92B58B92D72D}"/>
          </ac:spMkLst>
        </pc:spChg>
        <pc:spChg chg="mod">
          <ac:chgData name="Marie Ahlberg" userId="5029f755-04d2-4d74-bbbb-0129ce8e4c75" providerId="ADAL" clId="{F80C0B3E-E041-4DEC-9042-214D9BC9AECB}" dt="2022-05-10T20:57:05.638" v="5331"/>
          <ac:spMkLst>
            <pc:docMk/>
            <pc:sldMk cId="3214616564" sldId="426"/>
            <ac:spMk id="20" creationId="{7DC1989C-9793-4B0F-8B3C-387025F6DD3B}"/>
          </ac:spMkLst>
        </pc:spChg>
      </pc:sldChg>
      <pc:sldChg chg="modSp del mod">
        <pc:chgData name="Marie Ahlberg" userId="5029f755-04d2-4d74-bbbb-0129ce8e4c75" providerId="ADAL" clId="{F80C0B3E-E041-4DEC-9042-214D9BC9AECB}" dt="2022-05-04T04:10:04.763" v="3711" actId="47"/>
        <pc:sldMkLst>
          <pc:docMk/>
          <pc:sldMk cId="2143567863" sldId="434"/>
        </pc:sldMkLst>
        <pc:spChg chg="mod">
          <ac:chgData name="Marie Ahlberg" userId="5029f755-04d2-4d74-bbbb-0129ce8e4c75" providerId="ADAL" clId="{F80C0B3E-E041-4DEC-9042-214D9BC9AECB}" dt="2022-05-03T10:59:22.369" v="2158" actId="20577"/>
          <ac:spMkLst>
            <pc:docMk/>
            <pc:sldMk cId="2143567863" sldId="434"/>
            <ac:spMk id="3" creationId="{FFA6A8C5-4AB9-4E65-8F7D-A2ACE03CA2AC}"/>
          </ac:spMkLst>
        </pc:spChg>
      </pc:sldChg>
      <pc:sldChg chg="addSp delSp modSp add del mod modNotesTx">
        <pc:chgData name="Marie Ahlberg" userId="5029f755-04d2-4d74-bbbb-0129ce8e4c75" providerId="ADAL" clId="{F80C0B3E-E041-4DEC-9042-214D9BC9AECB}" dt="2022-05-06T13:16:15.525" v="3855" actId="47"/>
        <pc:sldMkLst>
          <pc:docMk/>
          <pc:sldMk cId="208586461" sldId="435"/>
        </pc:sldMkLst>
        <pc:spChg chg="add mod">
          <ac:chgData name="Marie Ahlberg" userId="5029f755-04d2-4d74-bbbb-0129ce8e4c75" providerId="ADAL" clId="{F80C0B3E-E041-4DEC-9042-214D9BC9AECB}" dt="2022-05-06T13:14:43.866" v="3829" actId="478"/>
          <ac:spMkLst>
            <pc:docMk/>
            <pc:sldMk cId="208586461" sldId="435"/>
            <ac:spMk id="3" creationId="{34C43DCD-0491-46F0-BB26-7560FAA1FFFC}"/>
          </ac:spMkLst>
        </pc:spChg>
        <pc:spChg chg="del mod">
          <ac:chgData name="Marie Ahlberg" userId="5029f755-04d2-4d74-bbbb-0129ce8e4c75" providerId="ADAL" clId="{F80C0B3E-E041-4DEC-9042-214D9BC9AECB}" dt="2022-05-06T13:14:43.866" v="3829" actId="478"/>
          <ac:spMkLst>
            <pc:docMk/>
            <pc:sldMk cId="208586461" sldId="435"/>
            <ac:spMk id="9" creationId="{2B6844CE-3486-40A0-996A-4ABCCAA5278F}"/>
          </ac:spMkLst>
        </pc:spChg>
      </pc:sldChg>
      <pc:sldChg chg="del">
        <pc:chgData name="Marie Ahlberg" userId="5029f755-04d2-4d74-bbbb-0129ce8e4c75" providerId="ADAL" clId="{F80C0B3E-E041-4DEC-9042-214D9BC9AECB}" dt="2022-05-13T11:46:19.204" v="10602" actId="47"/>
        <pc:sldMkLst>
          <pc:docMk/>
          <pc:sldMk cId="1119248849" sldId="447"/>
        </pc:sldMkLst>
      </pc:sldChg>
      <pc:sldChg chg="del">
        <pc:chgData name="Marie Ahlberg" userId="5029f755-04d2-4d74-bbbb-0129ce8e4c75" providerId="ADAL" clId="{F80C0B3E-E041-4DEC-9042-214D9BC9AECB}" dt="2022-05-13T11:46:19.204" v="10602" actId="47"/>
        <pc:sldMkLst>
          <pc:docMk/>
          <pc:sldMk cId="1969622159" sldId="448"/>
        </pc:sldMkLst>
      </pc:sldChg>
      <pc:sldChg chg="modSp del mod">
        <pc:chgData name="Marie Ahlberg" userId="5029f755-04d2-4d74-bbbb-0129ce8e4c75" providerId="ADAL" clId="{F80C0B3E-E041-4DEC-9042-214D9BC9AECB}" dt="2022-05-13T11:46:19.204" v="10602" actId="47"/>
        <pc:sldMkLst>
          <pc:docMk/>
          <pc:sldMk cId="2951002683" sldId="449"/>
        </pc:sldMkLst>
        <pc:spChg chg="mod">
          <ac:chgData name="Marie Ahlberg" userId="5029f755-04d2-4d74-bbbb-0129ce8e4c75" providerId="ADAL" clId="{F80C0B3E-E041-4DEC-9042-214D9BC9AECB}" dt="2022-05-10T22:10:53.729" v="6908" actId="20577"/>
          <ac:spMkLst>
            <pc:docMk/>
            <pc:sldMk cId="2951002683" sldId="449"/>
            <ac:spMk id="2" creationId="{B24BBED6-2107-43CC-87AB-C4EC0F4D9A57}"/>
          </ac:spMkLst>
        </pc:spChg>
      </pc:sldChg>
      <pc:sldChg chg="modSp add del mod addCm modCm modNotesTx">
        <pc:chgData name="Marie Ahlberg" userId="5029f755-04d2-4d74-bbbb-0129ce8e4c75" providerId="ADAL" clId="{F80C0B3E-E041-4DEC-9042-214D9BC9AECB}" dt="2022-05-13T11:46:19.204" v="10602" actId="47"/>
        <pc:sldMkLst>
          <pc:docMk/>
          <pc:sldMk cId="142002691" sldId="452"/>
        </pc:sldMkLst>
        <pc:spChg chg="mod">
          <ac:chgData name="Marie Ahlberg" userId="5029f755-04d2-4d74-bbbb-0129ce8e4c75" providerId="ADAL" clId="{F80C0B3E-E041-4DEC-9042-214D9BC9AECB}" dt="2022-05-06T13:15:16.506" v="3832" actId="20577"/>
          <ac:spMkLst>
            <pc:docMk/>
            <pc:sldMk cId="142002691" sldId="452"/>
            <ac:spMk id="9" creationId="{2B6844CE-3486-40A0-996A-4ABCCAA5278F}"/>
          </ac:spMkLst>
        </pc:spChg>
      </pc:sldChg>
      <pc:sldChg chg="modSp del mod ord addCm modCm modNotesTx">
        <pc:chgData name="Marie Ahlberg" userId="5029f755-04d2-4d74-bbbb-0129ce8e4c75" providerId="ADAL" clId="{F80C0B3E-E041-4DEC-9042-214D9BC9AECB}" dt="2022-05-13T11:46:19.204" v="10602" actId="47"/>
        <pc:sldMkLst>
          <pc:docMk/>
          <pc:sldMk cId="1614372771" sldId="477"/>
        </pc:sldMkLst>
        <pc:spChg chg="mod">
          <ac:chgData name="Marie Ahlberg" userId="5029f755-04d2-4d74-bbbb-0129ce8e4c75" providerId="ADAL" clId="{F80C0B3E-E041-4DEC-9042-214D9BC9AECB}" dt="2022-05-06T13:38:46.239" v="4411" actId="20577"/>
          <ac:spMkLst>
            <pc:docMk/>
            <pc:sldMk cId="1614372771" sldId="477"/>
            <ac:spMk id="2" creationId="{595BD854-4784-41DE-B4DB-4D4923847400}"/>
          </ac:spMkLst>
        </pc:spChg>
        <pc:spChg chg="mod">
          <ac:chgData name="Marie Ahlberg" userId="5029f755-04d2-4d74-bbbb-0129ce8e4c75" providerId="ADAL" clId="{F80C0B3E-E041-4DEC-9042-214D9BC9AECB}" dt="2022-05-10T21:58:26.226" v="6731" actId="20577"/>
          <ac:spMkLst>
            <pc:docMk/>
            <pc:sldMk cId="1614372771" sldId="477"/>
            <ac:spMk id="3" creationId="{FFA6A8C5-4AB9-4E65-8F7D-A2ACE03CA2AC}"/>
          </ac:spMkLst>
        </pc:spChg>
        <pc:picChg chg="mod">
          <ac:chgData name="Marie Ahlberg" userId="5029f755-04d2-4d74-bbbb-0129ce8e4c75" providerId="ADAL" clId="{F80C0B3E-E041-4DEC-9042-214D9BC9AECB}" dt="2022-05-10T21:57:44.073" v="6726" actId="1076"/>
          <ac:picMkLst>
            <pc:docMk/>
            <pc:sldMk cId="1614372771" sldId="477"/>
            <ac:picMk id="6" creationId="{1961C8AA-964C-4B4E-A20C-A5F50B898662}"/>
          </ac:picMkLst>
        </pc:picChg>
        <pc:picChg chg="mod">
          <ac:chgData name="Marie Ahlberg" userId="5029f755-04d2-4d74-bbbb-0129ce8e4c75" providerId="ADAL" clId="{F80C0B3E-E041-4DEC-9042-214D9BC9AECB}" dt="2022-05-10T21:57:40.953" v="6725" actId="1076"/>
          <ac:picMkLst>
            <pc:docMk/>
            <pc:sldMk cId="1614372771" sldId="477"/>
            <ac:picMk id="7" creationId="{CA88544F-A799-43D5-911A-98F1D857398B}"/>
          </ac:picMkLst>
        </pc:picChg>
      </pc:sldChg>
      <pc:sldChg chg="del modNotesTx">
        <pc:chgData name="Marie Ahlberg" userId="5029f755-04d2-4d74-bbbb-0129ce8e4c75" providerId="ADAL" clId="{F80C0B3E-E041-4DEC-9042-214D9BC9AECB}" dt="2022-05-13T11:46:19.204" v="10602" actId="47"/>
        <pc:sldMkLst>
          <pc:docMk/>
          <pc:sldMk cId="3811156618" sldId="484"/>
        </pc:sldMkLst>
      </pc:sldChg>
      <pc:sldChg chg="modSp del mod addCm delCm modCm modNotesTx">
        <pc:chgData name="Marie Ahlberg" userId="5029f755-04d2-4d74-bbbb-0129ce8e4c75" providerId="ADAL" clId="{F80C0B3E-E041-4DEC-9042-214D9BC9AECB}" dt="2022-05-13T11:46:19.204" v="10602" actId="47"/>
        <pc:sldMkLst>
          <pc:docMk/>
          <pc:sldMk cId="1163269210" sldId="485"/>
        </pc:sldMkLst>
        <pc:spChg chg="mod">
          <ac:chgData name="Marie Ahlberg" userId="5029f755-04d2-4d74-bbbb-0129ce8e4c75" providerId="ADAL" clId="{F80C0B3E-E041-4DEC-9042-214D9BC9AECB}" dt="2022-05-13T08:50:16.811" v="6917" actId="20577"/>
          <ac:spMkLst>
            <pc:docMk/>
            <pc:sldMk cId="1163269210" sldId="485"/>
            <ac:spMk id="10" creationId="{096928A8-45A1-4737-A753-F4339AF13990}"/>
          </ac:spMkLst>
        </pc:spChg>
      </pc:sldChg>
      <pc:sldChg chg="del addCm modCm">
        <pc:chgData name="Marie Ahlberg" userId="5029f755-04d2-4d74-bbbb-0129ce8e4c75" providerId="ADAL" clId="{F80C0B3E-E041-4DEC-9042-214D9BC9AECB}" dt="2022-05-13T11:46:19.204" v="10602" actId="47"/>
        <pc:sldMkLst>
          <pc:docMk/>
          <pc:sldMk cId="1873565316" sldId="486"/>
        </pc:sldMkLst>
      </pc:sldChg>
      <pc:sldChg chg="del">
        <pc:chgData name="Marie Ahlberg" userId="5029f755-04d2-4d74-bbbb-0129ce8e4c75" providerId="ADAL" clId="{F80C0B3E-E041-4DEC-9042-214D9BC9AECB}" dt="2022-05-13T11:46:19.204" v="10602" actId="47"/>
        <pc:sldMkLst>
          <pc:docMk/>
          <pc:sldMk cId="307137129" sldId="487"/>
        </pc:sldMkLst>
      </pc:sldChg>
      <pc:sldChg chg="del">
        <pc:chgData name="Marie Ahlberg" userId="5029f755-04d2-4d74-bbbb-0129ce8e4c75" providerId="ADAL" clId="{F80C0B3E-E041-4DEC-9042-214D9BC9AECB}" dt="2022-05-13T11:46:19.204" v="10602" actId="47"/>
        <pc:sldMkLst>
          <pc:docMk/>
          <pc:sldMk cId="1682027498" sldId="488"/>
        </pc:sldMkLst>
      </pc:sldChg>
      <pc:sldChg chg="del">
        <pc:chgData name="Marie Ahlberg" userId="5029f755-04d2-4d74-bbbb-0129ce8e4c75" providerId="ADAL" clId="{F80C0B3E-E041-4DEC-9042-214D9BC9AECB}" dt="2022-05-13T11:46:19.204" v="10602" actId="47"/>
        <pc:sldMkLst>
          <pc:docMk/>
          <pc:sldMk cId="1765147999" sldId="489"/>
        </pc:sldMkLst>
      </pc:sldChg>
      <pc:sldChg chg="addSp modSp new del mod modClrScheme addCm delCm modCm chgLayout modNotesTx">
        <pc:chgData name="Marie Ahlberg" userId="5029f755-04d2-4d74-bbbb-0129ce8e4c75" providerId="ADAL" clId="{F80C0B3E-E041-4DEC-9042-214D9BC9AECB}" dt="2022-05-13T11:46:19.204" v="10602" actId="47"/>
        <pc:sldMkLst>
          <pc:docMk/>
          <pc:sldMk cId="2272942762" sldId="490"/>
        </pc:sldMkLst>
        <pc:spChg chg="mod">
          <ac:chgData name="Marie Ahlberg" userId="5029f755-04d2-4d74-bbbb-0129ce8e4c75" providerId="ADAL" clId="{F80C0B3E-E041-4DEC-9042-214D9BC9AECB}" dt="2022-05-13T10:54:25.347" v="10187" actId="14100"/>
          <ac:spMkLst>
            <pc:docMk/>
            <pc:sldMk cId="2272942762" sldId="490"/>
            <ac:spMk id="2" creationId="{D25D665B-CF3F-43B3-8E16-28E2F2F51EB5}"/>
          </ac:spMkLst>
        </pc:spChg>
        <pc:spChg chg="mod">
          <ac:chgData name="Marie Ahlberg" userId="5029f755-04d2-4d74-bbbb-0129ce8e4c75" providerId="ADAL" clId="{F80C0B3E-E041-4DEC-9042-214D9BC9AECB}" dt="2022-05-13T10:53:56.614" v="10140" actId="26606"/>
          <ac:spMkLst>
            <pc:docMk/>
            <pc:sldMk cId="2272942762" sldId="490"/>
            <ac:spMk id="3" creationId="{47D01DE4-C56B-4466-B6FC-2A2BA9AD684B}"/>
          </ac:spMkLst>
        </pc:spChg>
        <pc:spChg chg="mod">
          <ac:chgData name="Marie Ahlberg" userId="5029f755-04d2-4d74-bbbb-0129ce8e4c75" providerId="ADAL" clId="{F80C0B3E-E041-4DEC-9042-214D9BC9AECB}" dt="2022-05-13T10:53:56.614" v="10140" actId="26606"/>
          <ac:spMkLst>
            <pc:docMk/>
            <pc:sldMk cId="2272942762" sldId="490"/>
            <ac:spMk id="4" creationId="{30A15417-FD6D-48AF-9406-E4CFC91F5018}"/>
          </ac:spMkLst>
        </pc:spChg>
        <pc:spChg chg="mod">
          <ac:chgData name="Marie Ahlberg" userId="5029f755-04d2-4d74-bbbb-0129ce8e4c75" providerId="ADAL" clId="{F80C0B3E-E041-4DEC-9042-214D9BC9AECB}" dt="2022-05-13T10:53:56.614" v="10140" actId="26606"/>
          <ac:spMkLst>
            <pc:docMk/>
            <pc:sldMk cId="2272942762" sldId="490"/>
            <ac:spMk id="5" creationId="{879F9BCD-21C9-4A6B-8B54-63D47DBDF316}"/>
          </ac:spMkLst>
        </pc:spChg>
        <pc:picChg chg="add mod ord">
          <ac:chgData name="Marie Ahlberg" userId="5029f755-04d2-4d74-bbbb-0129ce8e4c75" providerId="ADAL" clId="{F80C0B3E-E041-4DEC-9042-214D9BC9AECB}" dt="2022-05-13T10:59:52.642" v="10474" actId="962"/>
          <ac:picMkLst>
            <pc:docMk/>
            <pc:sldMk cId="2272942762" sldId="490"/>
            <ac:picMk id="7" creationId="{0C164BBE-1DF8-4CE9-A86C-2B23E2999D1A}"/>
          </ac:picMkLst>
        </pc:picChg>
      </pc:sldChg>
      <pc:sldChg chg="modSp add del mod ord addCm modCm modNotesTx">
        <pc:chgData name="Marie Ahlberg" userId="5029f755-04d2-4d74-bbbb-0129ce8e4c75" providerId="ADAL" clId="{F80C0B3E-E041-4DEC-9042-214D9BC9AECB}" dt="2022-05-13T11:46:19.204" v="10602" actId="47"/>
        <pc:sldMkLst>
          <pc:docMk/>
          <pc:sldMk cId="808492587" sldId="491"/>
        </pc:sldMkLst>
        <pc:spChg chg="mod">
          <ac:chgData name="Marie Ahlberg" userId="5029f755-04d2-4d74-bbbb-0129ce8e4c75" providerId="ADAL" clId="{F80C0B3E-E041-4DEC-9042-214D9BC9AECB}" dt="2022-05-13T09:45:12.422" v="7396" actId="20577"/>
          <ac:spMkLst>
            <pc:docMk/>
            <pc:sldMk cId="808492587" sldId="491"/>
            <ac:spMk id="2" creationId="{EFF8A685-37AA-4B48-B991-E32C5F5DF77E}"/>
          </ac:spMkLst>
        </pc:spChg>
        <pc:spChg chg="mod">
          <ac:chgData name="Marie Ahlberg" userId="5029f755-04d2-4d74-bbbb-0129ce8e4c75" providerId="ADAL" clId="{F80C0B3E-E041-4DEC-9042-214D9BC9AECB}" dt="2022-05-13T10:06:26.121" v="8049" actId="20577"/>
          <ac:spMkLst>
            <pc:docMk/>
            <pc:sldMk cId="808492587" sldId="491"/>
            <ac:spMk id="5" creationId="{84DBB3CD-3C10-4244-A3FA-CB2B3E8AFDAA}"/>
          </ac:spMkLst>
        </pc:spChg>
      </pc:sldChg>
      <pc:sldChg chg="addSp delSp modSp add del mod addCm modCm modNotesTx">
        <pc:chgData name="Marie Ahlberg" userId="5029f755-04d2-4d74-bbbb-0129ce8e4c75" providerId="ADAL" clId="{F80C0B3E-E041-4DEC-9042-214D9BC9AECB}" dt="2022-05-13T11:46:19.204" v="10602" actId="47"/>
        <pc:sldMkLst>
          <pc:docMk/>
          <pc:sldMk cId="4286215431" sldId="492"/>
        </pc:sldMkLst>
        <pc:spChg chg="del">
          <ac:chgData name="Marie Ahlberg" userId="5029f755-04d2-4d74-bbbb-0129ce8e4c75" providerId="ADAL" clId="{F80C0B3E-E041-4DEC-9042-214D9BC9AECB}" dt="2022-05-13T10:27:54.776" v="8563" actId="478"/>
          <ac:spMkLst>
            <pc:docMk/>
            <pc:sldMk cId="4286215431" sldId="492"/>
            <ac:spMk id="2" creationId="{59032FD9-64BF-4407-9354-3E13B197824C}"/>
          </ac:spMkLst>
        </pc:spChg>
        <pc:spChg chg="mod">
          <ac:chgData name="Marie Ahlberg" userId="5029f755-04d2-4d74-bbbb-0129ce8e4c75" providerId="ADAL" clId="{F80C0B3E-E041-4DEC-9042-214D9BC9AECB}" dt="2022-05-13T10:26:27.456" v="8557" actId="1076"/>
          <ac:spMkLst>
            <pc:docMk/>
            <pc:sldMk cId="4286215431" sldId="492"/>
            <ac:spMk id="5" creationId="{E633F317-362D-491E-A121-942E9819EA5B}"/>
          </ac:spMkLst>
        </pc:spChg>
        <pc:spChg chg="add del mod">
          <ac:chgData name="Marie Ahlberg" userId="5029f755-04d2-4d74-bbbb-0129ce8e4c75" providerId="ADAL" clId="{F80C0B3E-E041-4DEC-9042-214D9BC9AECB}" dt="2022-05-13T10:27:57.924" v="8564" actId="478"/>
          <ac:spMkLst>
            <pc:docMk/>
            <pc:sldMk cId="4286215431" sldId="492"/>
            <ac:spMk id="6" creationId="{3E8F2D19-6395-4CF3-9B63-91A989B7C7E5}"/>
          </ac:spMkLst>
        </pc:spChg>
        <pc:picChg chg="mod">
          <ac:chgData name="Marie Ahlberg" userId="5029f755-04d2-4d74-bbbb-0129ce8e4c75" providerId="ADAL" clId="{F80C0B3E-E041-4DEC-9042-214D9BC9AECB}" dt="2022-05-13T10:28:16.448" v="8573" actId="14100"/>
          <ac:picMkLst>
            <pc:docMk/>
            <pc:sldMk cId="4286215431" sldId="492"/>
            <ac:picMk id="4" creationId="{089796B1-EA26-4368-9F27-D970B80E79E9}"/>
          </ac:picMkLst>
        </pc:picChg>
        <pc:picChg chg="del">
          <ac:chgData name="Marie Ahlberg" userId="5029f755-04d2-4d74-bbbb-0129ce8e4c75" providerId="ADAL" clId="{F80C0B3E-E041-4DEC-9042-214D9BC9AECB}" dt="2022-05-13T10:28:02.049" v="8567" actId="478"/>
          <ac:picMkLst>
            <pc:docMk/>
            <pc:sldMk cId="4286215431" sldId="492"/>
            <ac:picMk id="7" creationId="{0C6A5886-E875-4380-B20D-75EBF3875D71}"/>
          </ac:picMkLst>
        </pc:picChg>
        <pc:picChg chg="del">
          <ac:chgData name="Marie Ahlberg" userId="5029f755-04d2-4d74-bbbb-0129ce8e4c75" providerId="ADAL" clId="{F80C0B3E-E041-4DEC-9042-214D9BC9AECB}" dt="2022-05-13T10:28:03.183" v="8568" actId="478"/>
          <ac:picMkLst>
            <pc:docMk/>
            <pc:sldMk cId="4286215431" sldId="492"/>
            <ac:picMk id="8" creationId="{0C286A2C-5A19-4C5B-BF40-5655A1512DB2}"/>
          </ac:picMkLst>
        </pc:picChg>
        <pc:picChg chg="del">
          <ac:chgData name="Marie Ahlberg" userId="5029f755-04d2-4d74-bbbb-0129ce8e4c75" providerId="ADAL" clId="{F80C0B3E-E041-4DEC-9042-214D9BC9AECB}" dt="2022-05-13T10:28:00.592" v="8566" actId="478"/>
          <ac:picMkLst>
            <pc:docMk/>
            <pc:sldMk cId="4286215431" sldId="492"/>
            <ac:picMk id="19" creationId="{B9BBEB02-2A0A-4B90-B2E2-C961D84DE336}"/>
          </ac:picMkLst>
        </pc:picChg>
        <pc:picChg chg="del">
          <ac:chgData name="Marie Ahlberg" userId="5029f755-04d2-4d74-bbbb-0129ce8e4c75" providerId="ADAL" clId="{F80C0B3E-E041-4DEC-9042-214D9BC9AECB}" dt="2022-05-13T10:27:59.619" v="8565" actId="478"/>
          <ac:picMkLst>
            <pc:docMk/>
            <pc:sldMk cId="4286215431" sldId="492"/>
            <ac:picMk id="21" creationId="{E7FABD13-8AB2-4E75-8842-80C1526D7ADB}"/>
          </ac:picMkLst>
        </pc:picChg>
      </pc:sldChg>
      <pc:sldChg chg="delSp modSp add del mod">
        <pc:chgData name="Marie Ahlberg" userId="5029f755-04d2-4d74-bbbb-0129ce8e4c75" providerId="ADAL" clId="{F80C0B3E-E041-4DEC-9042-214D9BC9AECB}" dt="2022-05-13T11:05:29.047" v="10475" actId="47"/>
        <pc:sldMkLst>
          <pc:docMk/>
          <pc:sldMk cId="1506232861" sldId="493"/>
        </pc:sldMkLst>
        <pc:picChg chg="del mod">
          <ac:chgData name="Marie Ahlberg" userId="5029f755-04d2-4d74-bbbb-0129ce8e4c75" providerId="ADAL" clId="{F80C0B3E-E041-4DEC-9042-214D9BC9AECB}" dt="2022-05-13T10:33:15.205" v="8586" actId="21"/>
          <ac:picMkLst>
            <pc:docMk/>
            <pc:sldMk cId="1506232861" sldId="493"/>
            <ac:picMk id="7" creationId="{12EA6E30-9B32-4FB1-B3BC-0C976E627366}"/>
          </ac:picMkLst>
        </pc:picChg>
      </pc:sldChg>
      <pc:sldChg chg="del">
        <pc:chgData name="Marie Ahlberg" userId="5029f755-04d2-4d74-bbbb-0129ce8e4c75" providerId="ADAL" clId="{F80C0B3E-E041-4DEC-9042-214D9BC9AECB}" dt="2022-05-13T11:44:12.737" v="10600" actId="47"/>
        <pc:sldMkLst>
          <pc:docMk/>
          <pc:sldMk cId="1645391414" sldId="493"/>
        </pc:sldMkLst>
      </pc:sldChg>
      <pc:sldChg chg="modSp mod addCm modCm">
        <pc:chgData name="Marie Ahlberg" userId="5029f755-04d2-4d74-bbbb-0129ce8e4c75" providerId="ADAL" clId="{F80C0B3E-E041-4DEC-9042-214D9BC9AECB}" dt="2022-05-19T06:59:18.029" v="12120"/>
        <pc:sldMkLst>
          <pc:docMk/>
          <pc:sldMk cId="3227595804" sldId="494"/>
        </pc:sldMkLst>
        <pc:spChg chg="mod">
          <ac:chgData name="Marie Ahlberg" userId="5029f755-04d2-4d74-bbbb-0129ce8e4c75" providerId="ADAL" clId="{F80C0B3E-E041-4DEC-9042-214D9BC9AECB}" dt="2022-05-19T06:56:50.710" v="12119" actId="20577"/>
          <ac:spMkLst>
            <pc:docMk/>
            <pc:sldMk cId="3227595804" sldId="494"/>
            <ac:spMk id="4" creationId="{7917E4A1-FE11-141E-CFC2-AE25B9A228BA}"/>
          </ac:spMkLst>
        </pc:spChg>
      </pc:sldChg>
      <pc:sldChg chg="modSp mod modCm modNotesTx">
        <pc:chgData name="Marie Ahlberg" userId="5029f755-04d2-4d74-bbbb-0129ce8e4c75" providerId="ADAL" clId="{F80C0B3E-E041-4DEC-9042-214D9BC9AECB}" dt="2022-05-24T09:40:22.764" v="13488" actId="20577"/>
        <pc:sldMkLst>
          <pc:docMk/>
          <pc:sldMk cId="14930584" sldId="496"/>
        </pc:sldMkLst>
        <pc:spChg chg="mod">
          <ac:chgData name="Marie Ahlberg" userId="5029f755-04d2-4d74-bbbb-0129ce8e4c75" providerId="ADAL" clId="{F80C0B3E-E041-4DEC-9042-214D9BC9AECB}" dt="2022-05-16T07:18:52.957" v="10950" actId="21"/>
          <ac:spMkLst>
            <pc:docMk/>
            <pc:sldMk cId="14930584" sldId="496"/>
            <ac:spMk id="3" creationId="{C5390CAD-2D04-4301-ADC3-29FBA1082B86}"/>
          </ac:spMkLst>
        </pc:spChg>
      </pc:sldChg>
      <pc:sldChg chg="modNotesTx">
        <pc:chgData name="Marie Ahlberg" userId="5029f755-04d2-4d74-bbbb-0129ce8e4c75" providerId="ADAL" clId="{F80C0B3E-E041-4DEC-9042-214D9BC9AECB}" dt="2022-05-24T09:40:58.384" v="13501" actId="20577"/>
        <pc:sldMkLst>
          <pc:docMk/>
          <pc:sldMk cId="806179598" sldId="497"/>
        </pc:sldMkLst>
      </pc:sldChg>
      <pc:sldChg chg="delSp modSp mod modNotesTx">
        <pc:chgData name="Marie Ahlberg" userId="5029f755-04d2-4d74-bbbb-0129ce8e4c75" providerId="ADAL" clId="{F80C0B3E-E041-4DEC-9042-214D9BC9AECB}" dt="2022-05-24T10:47:19.936" v="16131"/>
        <pc:sldMkLst>
          <pc:docMk/>
          <pc:sldMk cId="2946390592" sldId="498"/>
        </pc:sldMkLst>
        <pc:spChg chg="ord">
          <ac:chgData name="Marie Ahlberg" userId="5029f755-04d2-4d74-bbbb-0129ce8e4c75" providerId="ADAL" clId="{F80C0B3E-E041-4DEC-9042-214D9BC9AECB}" dt="2022-05-24T10:47:17.529" v="16130"/>
          <ac:spMkLst>
            <pc:docMk/>
            <pc:sldMk cId="2946390592" sldId="498"/>
            <ac:spMk id="2" creationId="{D25D665B-CF3F-43B3-8E16-28E2F2F51EB5}"/>
          </ac:spMkLst>
        </pc:spChg>
        <pc:spChg chg="mod ord">
          <ac:chgData name="Marie Ahlberg" userId="5029f755-04d2-4d74-bbbb-0129ce8e4c75" providerId="ADAL" clId="{F80C0B3E-E041-4DEC-9042-214D9BC9AECB}" dt="2022-05-24T10:47:19.936" v="16131"/>
          <ac:spMkLst>
            <pc:docMk/>
            <pc:sldMk cId="2946390592" sldId="498"/>
            <ac:spMk id="3" creationId="{47D01DE4-C56B-4466-B6FC-2A2BA9AD684B}"/>
          </ac:spMkLst>
        </pc:spChg>
        <pc:spChg chg="del">
          <ac:chgData name="Marie Ahlberg" userId="5029f755-04d2-4d74-bbbb-0129ce8e4c75" providerId="ADAL" clId="{F80C0B3E-E041-4DEC-9042-214D9BC9AECB}" dt="2022-05-24T09:43:00.770" v="13518" actId="478"/>
          <ac:spMkLst>
            <pc:docMk/>
            <pc:sldMk cId="2946390592" sldId="498"/>
            <ac:spMk id="11" creationId="{2D4CAE8E-2AE6-B423-991C-19A981F96D8C}"/>
          </ac:spMkLst>
        </pc:spChg>
        <pc:picChg chg="mod">
          <ac:chgData name="Marie Ahlberg" userId="5029f755-04d2-4d74-bbbb-0129ce8e4c75" providerId="ADAL" clId="{F80C0B3E-E041-4DEC-9042-214D9BC9AECB}" dt="2022-05-24T10:47:05.366" v="16129" actId="962"/>
          <ac:picMkLst>
            <pc:docMk/>
            <pc:sldMk cId="2946390592" sldId="498"/>
            <ac:picMk id="7" creationId="{0C164BBE-1DF8-4CE9-A86C-2B23E2999D1A}"/>
          </ac:picMkLst>
        </pc:picChg>
      </pc:sldChg>
      <pc:sldChg chg="modNotesTx">
        <pc:chgData name="Marie Ahlberg" userId="5029f755-04d2-4d74-bbbb-0129ce8e4c75" providerId="ADAL" clId="{F80C0B3E-E041-4DEC-9042-214D9BC9AECB}" dt="2022-05-24T09:56:19.290" v="14478" actId="20577"/>
        <pc:sldMkLst>
          <pc:docMk/>
          <pc:sldMk cId="1585687525" sldId="499"/>
        </pc:sldMkLst>
      </pc:sldChg>
      <pc:sldChg chg="modSp mod delCm modNotesTx">
        <pc:chgData name="Marie Ahlberg" userId="5029f755-04d2-4d74-bbbb-0129ce8e4c75" providerId="ADAL" clId="{F80C0B3E-E041-4DEC-9042-214D9BC9AECB}" dt="2022-05-25T02:55:14.095" v="16279" actId="1592"/>
        <pc:sldMkLst>
          <pc:docMk/>
          <pc:sldMk cId="2207627142" sldId="501"/>
        </pc:sldMkLst>
        <pc:spChg chg="ord">
          <ac:chgData name="Marie Ahlberg" userId="5029f755-04d2-4d74-bbbb-0129ce8e4c75" providerId="ADAL" clId="{F80C0B3E-E041-4DEC-9042-214D9BC9AECB}" dt="2022-05-24T10:55:52.057" v="16227" actId="13244"/>
          <ac:spMkLst>
            <pc:docMk/>
            <pc:sldMk cId="2207627142" sldId="501"/>
            <ac:spMk id="2" creationId="{81C393C3-8FC8-4A3A-8C0E-32ABF4C3327F}"/>
          </ac:spMkLst>
        </pc:spChg>
        <pc:spChg chg="mod ord">
          <ac:chgData name="Marie Ahlberg" userId="5029f755-04d2-4d74-bbbb-0129ce8e4c75" providerId="ADAL" clId="{F80C0B3E-E041-4DEC-9042-214D9BC9AECB}" dt="2022-05-24T10:55:08.151" v="16224"/>
          <ac:spMkLst>
            <pc:docMk/>
            <pc:sldMk cId="2207627142" sldId="501"/>
            <ac:spMk id="7" creationId="{57D0FAED-398C-4C2C-802F-0D0AB587DBAB}"/>
          </ac:spMkLst>
        </pc:spChg>
        <pc:spChg chg="mod ord">
          <ac:chgData name="Marie Ahlberg" userId="5029f755-04d2-4d74-bbbb-0129ce8e4c75" providerId="ADAL" clId="{F80C0B3E-E041-4DEC-9042-214D9BC9AECB}" dt="2022-05-24T10:51:45.623" v="16179"/>
          <ac:spMkLst>
            <pc:docMk/>
            <pc:sldMk cId="2207627142" sldId="501"/>
            <ac:spMk id="8" creationId="{E15E1A58-FB56-4102-9E87-8F09B9754C38}"/>
          </ac:spMkLst>
        </pc:spChg>
        <pc:spChg chg="ord">
          <ac:chgData name="Marie Ahlberg" userId="5029f755-04d2-4d74-bbbb-0129ce8e4c75" providerId="ADAL" clId="{F80C0B3E-E041-4DEC-9042-214D9BC9AECB}" dt="2022-05-24T10:48:45.931" v="16144"/>
          <ac:spMkLst>
            <pc:docMk/>
            <pc:sldMk cId="2207627142" sldId="501"/>
            <ac:spMk id="11" creationId="{BADC1D93-36FF-4CF4-83D9-EF2126221FB9}"/>
          </ac:spMkLst>
        </pc:spChg>
        <pc:spChg chg="ord">
          <ac:chgData name="Marie Ahlberg" userId="5029f755-04d2-4d74-bbbb-0129ce8e4c75" providerId="ADAL" clId="{F80C0B3E-E041-4DEC-9042-214D9BC9AECB}" dt="2022-05-24T10:52:34.202" v="16190"/>
          <ac:spMkLst>
            <pc:docMk/>
            <pc:sldMk cId="2207627142" sldId="501"/>
            <ac:spMk id="12" creationId="{7D42BEE4-34FE-4F21-81B2-1DDCB0A8A339}"/>
          </ac:spMkLst>
        </pc:spChg>
        <pc:spChg chg="ord">
          <ac:chgData name="Marie Ahlberg" userId="5029f755-04d2-4d74-bbbb-0129ce8e4c75" providerId="ADAL" clId="{F80C0B3E-E041-4DEC-9042-214D9BC9AECB}" dt="2022-05-24T10:52:00.626" v="16182"/>
          <ac:spMkLst>
            <pc:docMk/>
            <pc:sldMk cId="2207627142" sldId="501"/>
            <ac:spMk id="15" creationId="{6CAB2463-121B-4D29-94D3-08D12F504733}"/>
          </ac:spMkLst>
        </pc:spChg>
        <pc:spChg chg="ord">
          <ac:chgData name="Marie Ahlberg" userId="5029f755-04d2-4d74-bbbb-0129ce8e4c75" providerId="ADAL" clId="{F80C0B3E-E041-4DEC-9042-214D9BC9AECB}" dt="2022-05-24T10:56:17.170" v="16230" actId="13244"/>
          <ac:spMkLst>
            <pc:docMk/>
            <pc:sldMk cId="2207627142" sldId="501"/>
            <ac:spMk id="18" creationId="{68987BAA-1886-4F19-A0AF-EA02773A7AC1}"/>
          </ac:spMkLst>
        </pc:spChg>
        <pc:spChg chg="mod">
          <ac:chgData name="Marie Ahlberg" userId="5029f755-04d2-4d74-bbbb-0129ce8e4c75" providerId="ADAL" clId="{F80C0B3E-E041-4DEC-9042-214D9BC9AECB}" dt="2022-05-24T10:56:33.986" v="16232" actId="14100"/>
          <ac:spMkLst>
            <pc:docMk/>
            <pc:sldMk cId="2207627142" sldId="501"/>
            <ac:spMk id="19" creationId="{2AF9F50A-C0F1-4CA0-80B7-9516B878DAE3}"/>
          </ac:spMkLst>
        </pc:spChg>
        <pc:spChg chg="ord">
          <ac:chgData name="Marie Ahlberg" userId="5029f755-04d2-4d74-bbbb-0129ce8e4c75" providerId="ADAL" clId="{F80C0B3E-E041-4DEC-9042-214D9BC9AECB}" dt="2022-05-24T10:54:10.593" v="16213"/>
          <ac:spMkLst>
            <pc:docMk/>
            <pc:sldMk cId="2207627142" sldId="501"/>
            <ac:spMk id="20" creationId="{4F5BE1F8-D8DE-4249-88F8-511AB1A2138B}"/>
          </ac:spMkLst>
        </pc:spChg>
        <pc:spChg chg="mod ord">
          <ac:chgData name="Marie Ahlberg" userId="5029f755-04d2-4d74-bbbb-0129ce8e4c75" providerId="ADAL" clId="{F80C0B3E-E041-4DEC-9042-214D9BC9AECB}" dt="2022-05-25T02:53:22.446" v="16278" actId="962"/>
          <ac:spMkLst>
            <pc:docMk/>
            <pc:sldMk cId="2207627142" sldId="501"/>
            <ac:spMk id="25" creationId="{FDA0FC14-60EB-42F7-995A-677A1305BC0A}"/>
          </ac:spMkLst>
        </pc:spChg>
        <pc:spChg chg="ord">
          <ac:chgData name="Marie Ahlberg" userId="5029f755-04d2-4d74-bbbb-0129ce8e4c75" providerId="ADAL" clId="{F80C0B3E-E041-4DEC-9042-214D9BC9AECB}" dt="2022-05-24T10:48:33.284" v="16142"/>
          <ac:spMkLst>
            <pc:docMk/>
            <pc:sldMk cId="2207627142" sldId="501"/>
            <ac:spMk id="30" creationId="{DE9506F3-6BC2-4029-AA17-E74E24EC7EF8}"/>
          </ac:spMkLst>
        </pc:spChg>
        <pc:spChg chg="ord">
          <ac:chgData name="Marie Ahlberg" userId="5029f755-04d2-4d74-bbbb-0129ce8e4c75" providerId="ADAL" clId="{F80C0B3E-E041-4DEC-9042-214D9BC9AECB}" dt="2022-05-24T10:55:25.373" v="16225"/>
          <ac:spMkLst>
            <pc:docMk/>
            <pc:sldMk cId="2207627142" sldId="501"/>
            <ac:spMk id="32" creationId="{A49DDC8B-0810-4C5B-8306-4054E34C7282}"/>
          </ac:spMkLst>
        </pc:spChg>
        <pc:spChg chg="ord">
          <ac:chgData name="Marie Ahlberg" userId="5029f755-04d2-4d74-bbbb-0129ce8e4c75" providerId="ADAL" clId="{F80C0B3E-E041-4DEC-9042-214D9BC9AECB}" dt="2022-05-24T10:52:25.019" v="16189"/>
          <ac:spMkLst>
            <pc:docMk/>
            <pc:sldMk cId="2207627142" sldId="501"/>
            <ac:spMk id="38" creationId="{973C123C-675D-4A60-88CA-272F9A02AC40}"/>
          </ac:spMkLst>
        </pc:spChg>
        <pc:spChg chg="ord">
          <ac:chgData name="Marie Ahlberg" userId="5029f755-04d2-4d74-bbbb-0129ce8e4c75" providerId="ADAL" clId="{F80C0B3E-E041-4DEC-9042-214D9BC9AECB}" dt="2022-05-24T10:53:56.519" v="16211"/>
          <ac:spMkLst>
            <pc:docMk/>
            <pc:sldMk cId="2207627142" sldId="501"/>
            <ac:spMk id="40" creationId="{9909F095-AB99-44E6-9AFF-78B3288B18E8}"/>
          </ac:spMkLst>
        </pc:spChg>
        <pc:grpChg chg="mod ord">
          <ac:chgData name="Marie Ahlberg" userId="5029f755-04d2-4d74-bbbb-0129ce8e4c75" providerId="ADAL" clId="{F80C0B3E-E041-4DEC-9042-214D9BC9AECB}" dt="2022-05-24T10:55:34.092" v="16226" actId="962"/>
          <ac:grpSpMkLst>
            <pc:docMk/>
            <pc:sldMk cId="2207627142" sldId="501"/>
            <ac:grpSpMk id="4" creationId="{5263EF94-C53D-402B-A54C-A4048EB6D439}"/>
          </ac:grpSpMkLst>
        </pc:grpChg>
        <pc:picChg chg="ord">
          <ac:chgData name="Marie Ahlberg" userId="5029f755-04d2-4d74-bbbb-0129ce8e4c75" providerId="ADAL" clId="{F80C0B3E-E041-4DEC-9042-214D9BC9AECB}" dt="2022-05-24T10:49:32.874" v="16151"/>
          <ac:picMkLst>
            <pc:docMk/>
            <pc:sldMk cId="2207627142" sldId="501"/>
            <ac:picMk id="22" creationId="{97E91481-F384-4068-8F92-B7C6A85A6F77}"/>
          </ac:picMkLst>
        </pc:picChg>
        <pc:picChg chg="mod ord">
          <ac:chgData name="Marie Ahlberg" userId="5029f755-04d2-4d74-bbbb-0129ce8e4c75" providerId="ADAL" clId="{F80C0B3E-E041-4DEC-9042-214D9BC9AECB}" dt="2022-05-24T10:52:06.659" v="16183"/>
          <ac:picMkLst>
            <pc:docMk/>
            <pc:sldMk cId="2207627142" sldId="501"/>
            <ac:picMk id="23" creationId="{A37E0772-DA3F-4150-A29E-DCF05A040307}"/>
          </ac:picMkLst>
        </pc:picChg>
        <pc:picChg chg="ord">
          <ac:chgData name="Marie Ahlberg" userId="5029f755-04d2-4d74-bbbb-0129ce8e4c75" providerId="ADAL" clId="{F80C0B3E-E041-4DEC-9042-214D9BC9AECB}" dt="2022-05-24T10:53:01.706" v="16192"/>
          <ac:picMkLst>
            <pc:docMk/>
            <pc:sldMk cId="2207627142" sldId="501"/>
            <ac:picMk id="27" creationId="{E3FA5BBD-8D9E-4E36-81E2-A4EDDD5D660C}"/>
          </ac:picMkLst>
        </pc:picChg>
        <pc:picChg chg="ord">
          <ac:chgData name="Marie Ahlberg" userId="5029f755-04d2-4d74-bbbb-0129ce8e4c75" providerId="ADAL" clId="{F80C0B3E-E041-4DEC-9042-214D9BC9AECB}" dt="2022-05-24T10:56:26.833" v="16231" actId="13244"/>
          <ac:picMkLst>
            <pc:docMk/>
            <pc:sldMk cId="2207627142" sldId="501"/>
            <ac:picMk id="28" creationId="{29CAA65A-2071-420C-9F86-425874B64FC6}"/>
          </ac:picMkLst>
        </pc:picChg>
        <pc:picChg chg="ord">
          <ac:chgData name="Marie Ahlberg" userId="5029f755-04d2-4d74-bbbb-0129ce8e4c75" providerId="ADAL" clId="{F80C0B3E-E041-4DEC-9042-214D9BC9AECB}" dt="2022-05-24T10:54:51.807" v="16223"/>
          <ac:picMkLst>
            <pc:docMk/>
            <pc:sldMk cId="2207627142" sldId="501"/>
            <ac:picMk id="33" creationId="{381C0008-DCB6-4F98-8FE8-C22490725775}"/>
          </ac:picMkLst>
        </pc:picChg>
      </pc:sldChg>
      <pc:sldChg chg="modSp mod">
        <pc:chgData name="Marie Ahlberg" userId="5029f755-04d2-4d74-bbbb-0129ce8e4c75" providerId="ADAL" clId="{F80C0B3E-E041-4DEC-9042-214D9BC9AECB}" dt="2022-05-24T10:00:30.129" v="14680" actId="20577"/>
        <pc:sldMkLst>
          <pc:docMk/>
          <pc:sldMk cId="1939334623" sldId="502"/>
        </pc:sldMkLst>
        <pc:spChg chg="mod">
          <ac:chgData name="Marie Ahlberg" userId="5029f755-04d2-4d74-bbbb-0129ce8e4c75" providerId="ADAL" clId="{F80C0B3E-E041-4DEC-9042-214D9BC9AECB}" dt="2022-05-24T10:00:30.129" v="14680" actId="20577"/>
          <ac:spMkLst>
            <pc:docMk/>
            <pc:sldMk cId="1939334623" sldId="502"/>
            <ac:spMk id="11" creationId="{AF064BE7-586A-4721-8DEB-6B34F047CBC4}"/>
          </ac:spMkLst>
        </pc:spChg>
      </pc:sldChg>
      <pc:sldChg chg="delCm">
        <pc:chgData name="Marie Ahlberg" userId="5029f755-04d2-4d74-bbbb-0129ce8e4c75" providerId="ADAL" clId="{F80C0B3E-E041-4DEC-9042-214D9BC9AECB}" dt="2022-05-19T06:59:49.408" v="12121" actId="1592"/>
        <pc:sldMkLst>
          <pc:docMk/>
          <pc:sldMk cId="3364171013" sldId="503"/>
        </pc:sldMkLst>
      </pc:sldChg>
      <pc:sldChg chg="modSp mod">
        <pc:chgData name="Marie Ahlberg" userId="5029f755-04d2-4d74-bbbb-0129ce8e4c75" providerId="ADAL" clId="{F80C0B3E-E041-4DEC-9042-214D9BC9AECB}" dt="2022-05-24T10:01:37.930" v="14697" actId="20577"/>
        <pc:sldMkLst>
          <pc:docMk/>
          <pc:sldMk cId="2380992205" sldId="504"/>
        </pc:sldMkLst>
        <pc:spChg chg="mod">
          <ac:chgData name="Marie Ahlberg" userId="5029f755-04d2-4d74-bbbb-0129ce8e4c75" providerId="ADAL" clId="{F80C0B3E-E041-4DEC-9042-214D9BC9AECB}" dt="2022-05-24T10:01:37.930" v="14697" actId="20577"/>
          <ac:spMkLst>
            <pc:docMk/>
            <pc:sldMk cId="2380992205" sldId="504"/>
            <ac:spMk id="11" creationId="{AF064BE7-586A-4721-8DEB-6B34F047CBC4}"/>
          </ac:spMkLst>
        </pc:spChg>
      </pc:sldChg>
      <pc:sldChg chg="delCm">
        <pc:chgData name="Marie Ahlberg" userId="5029f755-04d2-4d74-bbbb-0129ce8e4c75" providerId="ADAL" clId="{F80C0B3E-E041-4DEC-9042-214D9BC9AECB}" dt="2022-05-20T07:21:27.797" v="12606" actId="1592"/>
        <pc:sldMkLst>
          <pc:docMk/>
          <pc:sldMk cId="3679488530" sldId="507"/>
        </pc:sldMkLst>
      </pc:sldChg>
      <pc:sldChg chg="modSp mod modNotesTx">
        <pc:chgData name="Marie Ahlberg" userId="5029f755-04d2-4d74-bbbb-0129ce8e4c75" providerId="ADAL" clId="{F80C0B3E-E041-4DEC-9042-214D9BC9AECB}" dt="2022-05-24T10:05:08.649" v="14927" actId="20577"/>
        <pc:sldMkLst>
          <pc:docMk/>
          <pc:sldMk cId="2633582473" sldId="508"/>
        </pc:sldMkLst>
        <pc:spChg chg="mod">
          <ac:chgData name="Marie Ahlberg" userId="5029f755-04d2-4d74-bbbb-0129ce8e4c75" providerId="ADAL" clId="{F80C0B3E-E041-4DEC-9042-214D9BC9AECB}" dt="2022-05-24T10:03:27.660" v="14713" actId="20577"/>
          <ac:spMkLst>
            <pc:docMk/>
            <pc:sldMk cId="2633582473" sldId="508"/>
            <ac:spMk id="8" creationId="{4B9EE8B9-5DC7-4FE3-98DE-23BD8BD8AD11}"/>
          </ac:spMkLst>
        </pc:spChg>
      </pc:sldChg>
      <pc:sldChg chg="modSp mod">
        <pc:chgData name="Marie Ahlberg" userId="5029f755-04d2-4d74-bbbb-0129ce8e4c75" providerId="ADAL" clId="{F80C0B3E-E041-4DEC-9042-214D9BC9AECB}" dt="2022-05-24T10:58:49.533" v="16233"/>
        <pc:sldMkLst>
          <pc:docMk/>
          <pc:sldMk cId="3757958267" sldId="510"/>
        </pc:sldMkLst>
        <pc:spChg chg="ord">
          <ac:chgData name="Marie Ahlberg" userId="5029f755-04d2-4d74-bbbb-0129ce8e4c75" providerId="ADAL" clId="{F80C0B3E-E041-4DEC-9042-214D9BC9AECB}" dt="2022-05-24T10:58:49.533" v="16233"/>
          <ac:spMkLst>
            <pc:docMk/>
            <pc:sldMk cId="3757958267" sldId="510"/>
            <ac:spMk id="4" creationId="{9333DB05-98EC-A22A-947D-FF1088E06B90}"/>
          </ac:spMkLst>
        </pc:spChg>
      </pc:sldChg>
      <pc:sldChg chg="modNotesTx">
        <pc:chgData name="Marie Ahlberg" userId="5029f755-04d2-4d74-bbbb-0129ce8e4c75" providerId="ADAL" clId="{F80C0B3E-E041-4DEC-9042-214D9BC9AECB}" dt="2022-05-24T10:08:28.733" v="14932" actId="20577"/>
        <pc:sldMkLst>
          <pc:docMk/>
          <pc:sldMk cId="1800093775" sldId="512"/>
        </pc:sldMkLst>
      </pc:sldChg>
      <pc:sldChg chg="delSp modSp mod modNotesTx">
        <pc:chgData name="Marie Ahlberg" userId="5029f755-04d2-4d74-bbbb-0129ce8e4c75" providerId="ADAL" clId="{F80C0B3E-E041-4DEC-9042-214D9BC9AECB}" dt="2022-05-24T11:02:09.924" v="16241" actId="962"/>
        <pc:sldMkLst>
          <pc:docMk/>
          <pc:sldMk cId="1781709062" sldId="517"/>
        </pc:sldMkLst>
        <pc:picChg chg="mod ord">
          <ac:chgData name="Marie Ahlberg" userId="5029f755-04d2-4d74-bbbb-0129ce8e4c75" providerId="ADAL" clId="{F80C0B3E-E041-4DEC-9042-214D9BC9AECB}" dt="2022-05-24T11:01:38.140" v="16240" actId="962"/>
          <ac:picMkLst>
            <pc:docMk/>
            <pc:sldMk cId="1781709062" sldId="517"/>
            <ac:picMk id="3" creationId="{76B8EF77-A957-1B37-7402-78D09A745EF7}"/>
          </ac:picMkLst>
        </pc:picChg>
        <pc:picChg chg="del">
          <ac:chgData name="Marie Ahlberg" userId="5029f755-04d2-4d74-bbbb-0129ce8e4c75" providerId="ADAL" clId="{F80C0B3E-E041-4DEC-9042-214D9BC9AECB}" dt="2022-05-13T11:44:58.539" v="10601" actId="478"/>
          <ac:picMkLst>
            <pc:docMk/>
            <pc:sldMk cId="1781709062" sldId="517"/>
            <ac:picMk id="7" creationId="{0C6A5886-E875-4380-B20D-75EBF3875D71}"/>
          </ac:picMkLst>
        </pc:picChg>
        <pc:picChg chg="mod">
          <ac:chgData name="Marie Ahlberg" userId="5029f755-04d2-4d74-bbbb-0129ce8e4c75" providerId="ADAL" clId="{F80C0B3E-E041-4DEC-9042-214D9BC9AECB}" dt="2022-05-24T11:02:09.924" v="16241" actId="962"/>
          <ac:picMkLst>
            <pc:docMk/>
            <pc:sldMk cId="1781709062" sldId="517"/>
            <ac:picMk id="19" creationId="{B9BBEB02-2A0A-4B90-B2E2-C961D84DE336}"/>
          </ac:picMkLst>
        </pc:picChg>
        <pc:picChg chg="ord">
          <ac:chgData name="Marie Ahlberg" userId="5029f755-04d2-4d74-bbbb-0129ce8e4c75" providerId="ADAL" clId="{F80C0B3E-E041-4DEC-9042-214D9BC9AECB}" dt="2022-05-24T10:59:29.065" v="16235"/>
          <ac:picMkLst>
            <pc:docMk/>
            <pc:sldMk cId="1781709062" sldId="517"/>
            <ac:picMk id="21" creationId="{E7FABD13-8AB2-4E75-8842-80C1526D7ADB}"/>
          </ac:picMkLst>
        </pc:picChg>
      </pc:sldChg>
      <pc:sldChg chg="modSp mod modNotesTx">
        <pc:chgData name="Marie Ahlberg" userId="5029f755-04d2-4d74-bbbb-0129ce8e4c75" providerId="ADAL" clId="{F80C0B3E-E041-4DEC-9042-214D9BC9AECB}" dt="2022-05-24T11:02:25.138" v="16242"/>
        <pc:sldMkLst>
          <pc:docMk/>
          <pc:sldMk cId="3875631316" sldId="519"/>
        </pc:sldMkLst>
        <pc:picChg chg="ord">
          <ac:chgData name="Marie Ahlberg" userId="5029f755-04d2-4d74-bbbb-0129ce8e4c75" providerId="ADAL" clId="{F80C0B3E-E041-4DEC-9042-214D9BC9AECB}" dt="2022-05-24T11:02:25.138" v="16242"/>
          <ac:picMkLst>
            <pc:docMk/>
            <pc:sldMk cId="3875631316" sldId="519"/>
            <ac:picMk id="5" creationId="{3A93AD8B-6BCD-4389-8797-EBD21F9E99E0}"/>
          </ac:picMkLst>
        </pc:picChg>
      </pc:sldChg>
      <pc:sldChg chg="modSp mod modNotesTx">
        <pc:chgData name="Marie Ahlberg" userId="5029f755-04d2-4d74-bbbb-0129ce8e4c75" providerId="ADAL" clId="{F80C0B3E-E041-4DEC-9042-214D9BC9AECB}" dt="2022-05-24T11:02:48.761" v="16246" actId="962"/>
        <pc:sldMkLst>
          <pc:docMk/>
          <pc:sldMk cId="3661383235" sldId="520"/>
        </pc:sldMkLst>
        <pc:picChg chg="mod">
          <ac:chgData name="Marie Ahlberg" userId="5029f755-04d2-4d74-bbbb-0129ce8e4c75" providerId="ADAL" clId="{F80C0B3E-E041-4DEC-9042-214D9BC9AECB}" dt="2022-05-24T11:02:48.761" v="16246" actId="962"/>
          <ac:picMkLst>
            <pc:docMk/>
            <pc:sldMk cId="3661383235" sldId="520"/>
            <ac:picMk id="10" creationId="{72576965-42B4-477F-A462-D111E4EF2609}"/>
          </ac:picMkLst>
        </pc:picChg>
      </pc:sldChg>
      <pc:sldChg chg="modSp mod delCm modCm modNotesTx">
        <pc:chgData name="Marie Ahlberg" userId="5029f755-04d2-4d74-bbbb-0129ce8e4c75" providerId="ADAL" clId="{F80C0B3E-E041-4DEC-9042-214D9BC9AECB}" dt="2022-05-24T11:03:43.498" v="16253"/>
        <pc:sldMkLst>
          <pc:docMk/>
          <pc:sldMk cId="3651639699" sldId="522"/>
        </pc:sldMkLst>
        <pc:spChg chg="ord">
          <ac:chgData name="Marie Ahlberg" userId="5029f755-04d2-4d74-bbbb-0129ce8e4c75" providerId="ADAL" clId="{F80C0B3E-E041-4DEC-9042-214D9BC9AECB}" dt="2022-05-24T11:03:16.409" v="16250"/>
          <ac:spMkLst>
            <pc:docMk/>
            <pc:sldMk cId="3651639699" sldId="522"/>
            <ac:spMk id="3" creationId="{49A1B944-D67E-48F2-B41F-A474E143B6F6}"/>
          </ac:spMkLst>
        </pc:spChg>
        <pc:spChg chg="ord">
          <ac:chgData name="Marie Ahlberg" userId="5029f755-04d2-4d74-bbbb-0129ce8e4c75" providerId="ADAL" clId="{F80C0B3E-E041-4DEC-9042-214D9BC9AECB}" dt="2022-05-24T11:03:32.709" v="16252"/>
          <ac:spMkLst>
            <pc:docMk/>
            <pc:sldMk cId="3651639699" sldId="522"/>
            <ac:spMk id="7" creationId="{5A1886EC-C441-4B9F-9A45-8094736EF2C8}"/>
          </ac:spMkLst>
        </pc:spChg>
        <pc:spChg chg="ord">
          <ac:chgData name="Marie Ahlberg" userId="5029f755-04d2-4d74-bbbb-0129ce8e4c75" providerId="ADAL" clId="{F80C0B3E-E041-4DEC-9042-214D9BC9AECB}" dt="2022-05-24T11:03:43.498" v="16253"/>
          <ac:spMkLst>
            <pc:docMk/>
            <pc:sldMk cId="3651639699" sldId="522"/>
            <ac:spMk id="9" creationId="{19B803EA-E053-4F3D-BB13-46D476F3B8FB}"/>
          </ac:spMkLst>
        </pc:spChg>
      </pc:sldChg>
      <pc:sldChg chg="addCm modCm">
        <pc:chgData name="Marie Ahlberg" userId="5029f755-04d2-4d74-bbbb-0129ce8e4c75" providerId="ADAL" clId="{F80C0B3E-E041-4DEC-9042-214D9BC9AECB}" dt="2022-05-19T07:33:26.829" v="12154"/>
        <pc:sldMkLst>
          <pc:docMk/>
          <pc:sldMk cId="1637494575" sldId="524"/>
        </pc:sldMkLst>
      </pc:sldChg>
      <pc:sldChg chg="modSp mod addCm delCm modCm modNotesTx">
        <pc:chgData name="Marie Ahlberg" userId="5029f755-04d2-4d74-bbbb-0129ce8e4c75" providerId="ADAL" clId="{F80C0B3E-E041-4DEC-9042-214D9BC9AECB}" dt="2022-05-24T10:19:59.111" v="15317" actId="20577"/>
        <pc:sldMkLst>
          <pc:docMk/>
          <pc:sldMk cId="3862545439" sldId="525"/>
        </pc:sldMkLst>
        <pc:spChg chg="mod">
          <ac:chgData name="Marie Ahlberg" userId="5029f755-04d2-4d74-bbbb-0129ce8e4c75" providerId="ADAL" clId="{F80C0B3E-E041-4DEC-9042-214D9BC9AECB}" dt="2022-05-19T07:13:35.764" v="12149" actId="20577"/>
          <ac:spMkLst>
            <pc:docMk/>
            <pc:sldMk cId="3862545439" sldId="525"/>
            <ac:spMk id="2" creationId="{ECE6592D-4C31-40FF-9190-29D459D8EEA4}"/>
          </ac:spMkLst>
        </pc:spChg>
        <pc:spChg chg="mod">
          <ac:chgData name="Marie Ahlberg" userId="5029f755-04d2-4d74-bbbb-0129ce8e4c75" providerId="ADAL" clId="{F80C0B3E-E041-4DEC-9042-214D9BC9AECB}" dt="2022-05-17T10:02:49.226" v="10974"/>
          <ac:spMkLst>
            <pc:docMk/>
            <pc:sldMk cId="3862545439" sldId="525"/>
            <ac:spMk id="7" creationId="{EE766005-9891-4F5F-97D8-F740F1446C71}"/>
          </ac:spMkLst>
        </pc:spChg>
      </pc:sldChg>
      <pc:sldChg chg="modSp mod modNotesTx">
        <pc:chgData name="Marie Ahlberg" userId="5029f755-04d2-4d74-bbbb-0129ce8e4c75" providerId="ADAL" clId="{F80C0B3E-E041-4DEC-9042-214D9BC9AECB}" dt="2022-05-24T11:04:14.861" v="16254"/>
        <pc:sldMkLst>
          <pc:docMk/>
          <pc:sldMk cId="2156291390" sldId="526"/>
        </pc:sldMkLst>
        <pc:picChg chg="ord">
          <ac:chgData name="Marie Ahlberg" userId="5029f755-04d2-4d74-bbbb-0129ce8e4c75" providerId="ADAL" clId="{F80C0B3E-E041-4DEC-9042-214D9BC9AECB}" dt="2022-05-24T11:04:14.861" v="16254"/>
          <ac:picMkLst>
            <pc:docMk/>
            <pc:sldMk cId="2156291390" sldId="526"/>
            <ac:picMk id="7" creationId="{9F53D752-B580-4DA0-9CBB-7F3691A439E7}"/>
          </ac:picMkLst>
        </pc:picChg>
      </pc:sldChg>
      <pc:sldChg chg="del">
        <pc:chgData name="Marie Ahlberg" userId="5029f755-04d2-4d74-bbbb-0129ce8e4c75" providerId="ADAL" clId="{F80C0B3E-E041-4DEC-9042-214D9BC9AECB}" dt="2022-05-17T10:03:15.996" v="10975" actId="47"/>
        <pc:sldMkLst>
          <pc:docMk/>
          <pc:sldMk cId="2609902885" sldId="528"/>
        </pc:sldMkLst>
      </pc:sldChg>
      <pc:sldChg chg="modNotesTx">
        <pc:chgData name="Marie Ahlberg" userId="5029f755-04d2-4d74-bbbb-0129ce8e4c75" providerId="ADAL" clId="{F80C0B3E-E041-4DEC-9042-214D9BC9AECB}" dt="2022-05-24T10:26:33.799" v="15538" actId="20577"/>
        <pc:sldMkLst>
          <pc:docMk/>
          <pc:sldMk cId="2369796038" sldId="529"/>
        </pc:sldMkLst>
      </pc:sldChg>
      <pc:sldChg chg="modSp mod modNotesTx">
        <pc:chgData name="Marie Ahlberg" userId="5029f755-04d2-4d74-bbbb-0129ce8e4c75" providerId="ADAL" clId="{F80C0B3E-E041-4DEC-9042-214D9BC9AECB}" dt="2022-05-24T11:04:52.304" v="16255"/>
        <pc:sldMkLst>
          <pc:docMk/>
          <pc:sldMk cId="1609468021" sldId="531"/>
        </pc:sldMkLst>
        <pc:spChg chg="ord">
          <ac:chgData name="Marie Ahlberg" userId="5029f755-04d2-4d74-bbbb-0129ce8e4c75" providerId="ADAL" clId="{F80C0B3E-E041-4DEC-9042-214D9BC9AECB}" dt="2022-05-24T11:04:52.304" v="16255"/>
          <ac:spMkLst>
            <pc:docMk/>
            <pc:sldMk cId="1609468021" sldId="531"/>
            <ac:spMk id="26" creationId="{8CDA9314-E688-42CB-A055-772A35CD7BB7}"/>
          </ac:spMkLst>
        </pc:spChg>
      </pc:sldChg>
      <pc:sldChg chg="modSp mod modNotesTx">
        <pc:chgData name="Marie Ahlberg" userId="5029f755-04d2-4d74-bbbb-0129ce8e4c75" providerId="ADAL" clId="{F80C0B3E-E041-4DEC-9042-214D9BC9AECB}" dt="2022-05-24T11:05:05.086" v="16256"/>
        <pc:sldMkLst>
          <pc:docMk/>
          <pc:sldMk cId="2023347803" sldId="532"/>
        </pc:sldMkLst>
        <pc:picChg chg="ord">
          <ac:chgData name="Marie Ahlberg" userId="5029f755-04d2-4d74-bbbb-0129ce8e4c75" providerId="ADAL" clId="{F80C0B3E-E041-4DEC-9042-214D9BC9AECB}" dt="2022-05-24T11:05:05.086" v="16256"/>
          <ac:picMkLst>
            <pc:docMk/>
            <pc:sldMk cId="2023347803" sldId="532"/>
            <ac:picMk id="7" creationId="{36475404-9170-4703-BFDF-815168ECF72C}"/>
          </ac:picMkLst>
        </pc:picChg>
      </pc:sldChg>
      <pc:sldChg chg="modSp mod">
        <pc:chgData name="Marie Ahlberg" userId="5029f755-04d2-4d74-bbbb-0129ce8e4c75" providerId="ADAL" clId="{F80C0B3E-E041-4DEC-9042-214D9BC9AECB}" dt="2022-05-24T11:05:29.561" v="16260" actId="13244"/>
        <pc:sldMkLst>
          <pc:docMk/>
          <pc:sldMk cId="1424112558" sldId="533"/>
        </pc:sldMkLst>
        <pc:picChg chg="mod ord">
          <ac:chgData name="Marie Ahlberg" userId="5029f755-04d2-4d74-bbbb-0129ce8e4c75" providerId="ADAL" clId="{F80C0B3E-E041-4DEC-9042-214D9BC9AECB}" dt="2022-05-24T11:05:23.811" v="16259" actId="962"/>
          <ac:picMkLst>
            <pc:docMk/>
            <pc:sldMk cId="1424112558" sldId="533"/>
            <ac:picMk id="6" creationId="{C33A16AA-ECBF-4999-9C52-587241DC4DC6}"/>
          </ac:picMkLst>
        </pc:picChg>
        <pc:picChg chg="ord">
          <ac:chgData name="Marie Ahlberg" userId="5029f755-04d2-4d74-bbbb-0129ce8e4c75" providerId="ADAL" clId="{F80C0B3E-E041-4DEC-9042-214D9BC9AECB}" dt="2022-05-24T11:05:29.561" v="16260" actId="13244"/>
          <ac:picMkLst>
            <pc:docMk/>
            <pc:sldMk cId="1424112558" sldId="533"/>
            <ac:picMk id="7" creationId="{BBBAB983-7FE9-4683-96E3-01257E509BA4}"/>
          </ac:picMkLst>
        </pc:picChg>
      </pc:sldChg>
      <pc:sldChg chg="modNotesTx">
        <pc:chgData name="Marie Ahlberg" userId="5029f755-04d2-4d74-bbbb-0129ce8e4c75" providerId="ADAL" clId="{F80C0B3E-E041-4DEC-9042-214D9BC9AECB}" dt="2022-05-24T10:33:07.928" v="15772" actId="20577"/>
        <pc:sldMkLst>
          <pc:docMk/>
          <pc:sldMk cId="4110534533" sldId="535"/>
        </pc:sldMkLst>
      </pc:sldChg>
      <pc:sldChg chg="delCm">
        <pc:chgData name="Marie Ahlberg" userId="5029f755-04d2-4d74-bbbb-0129ce8e4c75" providerId="ADAL" clId="{F80C0B3E-E041-4DEC-9042-214D9BC9AECB}" dt="2022-05-20T10:14:50.026" v="12607" actId="1592"/>
        <pc:sldMkLst>
          <pc:docMk/>
          <pc:sldMk cId="1126919459" sldId="536"/>
        </pc:sldMkLst>
      </pc:sldChg>
      <pc:sldChg chg="modSp mod modNotesTx">
        <pc:chgData name="Marie Ahlberg" userId="5029f755-04d2-4d74-bbbb-0129ce8e4c75" providerId="ADAL" clId="{F80C0B3E-E041-4DEC-9042-214D9BC9AECB}" dt="2022-05-24T11:06:09.713" v="16262" actId="962"/>
        <pc:sldMkLst>
          <pc:docMk/>
          <pc:sldMk cId="3686697712" sldId="538"/>
        </pc:sldMkLst>
        <pc:spChg chg="mod">
          <ac:chgData name="Marie Ahlberg" userId="5029f755-04d2-4d74-bbbb-0129ce8e4c75" providerId="ADAL" clId="{F80C0B3E-E041-4DEC-9042-214D9BC9AECB}" dt="2022-05-24T10:35:55.305" v="15781" actId="20577"/>
          <ac:spMkLst>
            <pc:docMk/>
            <pc:sldMk cId="3686697712" sldId="538"/>
            <ac:spMk id="3" creationId="{FFA6A8C5-4AB9-4E65-8F7D-A2ACE03CA2AC}"/>
          </ac:spMkLst>
        </pc:spChg>
        <pc:picChg chg="mod ord">
          <ac:chgData name="Marie Ahlberg" userId="5029f755-04d2-4d74-bbbb-0129ce8e4c75" providerId="ADAL" clId="{F80C0B3E-E041-4DEC-9042-214D9BC9AECB}" dt="2022-05-24T11:06:09.713" v="16262" actId="962"/>
          <ac:picMkLst>
            <pc:docMk/>
            <pc:sldMk cId="3686697712" sldId="538"/>
            <ac:picMk id="7" creationId="{CA88544F-A799-43D5-911A-98F1D857398B}"/>
          </ac:picMkLst>
        </pc:picChg>
        <pc:picChg chg="mod">
          <ac:chgData name="Marie Ahlberg" userId="5029f755-04d2-4d74-bbbb-0129ce8e4c75" providerId="ADAL" clId="{F80C0B3E-E041-4DEC-9042-214D9BC9AECB}" dt="2022-05-24T10:35:37.941" v="15777" actId="1076"/>
          <ac:picMkLst>
            <pc:docMk/>
            <pc:sldMk cId="3686697712" sldId="538"/>
            <ac:picMk id="8" creationId="{27835264-BD85-46C7-9AD1-50CED9E604FE}"/>
          </ac:picMkLst>
        </pc:picChg>
      </pc:sldChg>
      <pc:sldChg chg="modNotesTx">
        <pc:chgData name="Marie Ahlberg" userId="5029f755-04d2-4d74-bbbb-0129ce8e4c75" providerId="ADAL" clId="{F80C0B3E-E041-4DEC-9042-214D9BC9AECB}" dt="2022-05-24T10:37:12.587" v="15860" actId="20577"/>
        <pc:sldMkLst>
          <pc:docMk/>
          <pc:sldMk cId="3765557984" sldId="539"/>
        </pc:sldMkLst>
      </pc:sldChg>
      <pc:sldChg chg="modSp mod modNotesTx">
        <pc:chgData name="Marie Ahlberg" userId="5029f755-04d2-4d74-bbbb-0129ce8e4c75" providerId="ADAL" clId="{F80C0B3E-E041-4DEC-9042-214D9BC9AECB}" dt="2022-05-20T07:20:53.345" v="12605" actId="20577"/>
        <pc:sldMkLst>
          <pc:docMk/>
          <pc:sldMk cId="3928765630" sldId="540"/>
        </pc:sldMkLst>
        <pc:spChg chg="mod">
          <ac:chgData name="Marie Ahlberg" userId="5029f755-04d2-4d74-bbbb-0129ce8e4c75" providerId="ADAL" clId="{F80C0B3E-E041-4DEC-9042-214D9BC9AECB}" dt="2022-05-20T07:17:15.028" v="12591" actId="20577"/>
          <ac:spMkLst>
            <pc:docMk/>
            <pc:sldMk cId="3928765630" sldId="540"/>
            <ac:spMk id="5" creationId="{84DBB3CD-3C10-4244-A3FA-CB2B3E8AFDAA}"/>
          </ac:spMkLst>
        </pc:spChg>
      </pc:sldChg>
      <pc:sldChg chg="modNotesTx">
        <pc:chgData name="Marie Ahlberg" userId="5029f755-04d2-4d74-bbbb-0129ce8e4c75" providerId="ADAL" clId="{F80C0B3E-E041-4DEC-9042-214D9BC9AECB}" dt="2022-05-24T10:40:44.458" v="15991" actId="20577"/>
        <pc:sldMkLst>
          <pc:docMk/>
          <pc:sldMk cId="578837198" sldId="543"/>
        </pc:sldMkLst>
      </pc:sldChg>
      <pc:sldChg chg="modSp mod modNotesTx">
        <pc:chgData name="Marie Ahlberg" userId="5029f755-04d2-4d74-bbbb-0129ce8e4c75" providerId="ADAL" clId="{F80C0B3E-E041-4DEC-9042-214D9BC9AECB}" dt="2022-05-24T11:06:52.940" v="16263"/>
        <pc:sldMkLst>
          <pc:docMk/>
          <pc:sldMk cId="4192304466" sldId="545"/>
        </pc:sldMkLst>
        <pc:spChg chg="ord">
          <ac:chgData name="Marie Ahlberg" userId="5029f755-04d2-4d74-bbbb-0129ce8e4c75" providerId="ADAL" clId="{F80C0B3E-E041-4DEC-9042-214D9BC9AECB}" dt="2022-05-24T11:06:52.940" v="16263"/>
          <ac:spMkLst>
            <pc:docMk/>
            <pc:sldMk cId="4192304466" sldId="545"/>
            <ac:spMk id="6" creationId="{7646A11F-2D6A-43EE-BD6B-EDBA5D4876D4}"/>
          </ac:spMkLst>
        </pc:spChg>
      </pc:sldChg>
      <pc:sldChg chg="modSp mod">
        <pc:chgData name="Marie Ahlberg" userId="5029f755-04d2-4d74-bbbb-0129ce8e4c75" providerId="ADAL" clId="{F80C0B3E-E041-4DEC-9042-214D9BC9AECB}" dt="2022-05-24T11:06:58.133" v="16264" actId="13244"/>
        <pc:sldMkLst>
          <pc:docMk/>
          <pc:sldMk cId="2658881817" sldId="546"/>
        </pc:sldMkLst>
        <pc:spChg chg="ord">
          <ac:chgData name="Marie Ahlberg" userId="5029f755-04d2-4d74-bbbb-0129ce8e4c75" providerId="ADAL" clId="{F80C0B3E-E041-4DEC-9042-214D9BC9AECB}" dt="2022-05-24T11:06:58.133" v="16264" actId="13244"/>
          <ac:spMkLst>
            <pc:docMk/>
            <pc:sldMk cId="2658881817" sldId="546"/>
            <ac:spMk id="12" creationId="{D2E2A7AA-E8B2-4FEE-897B-AF33CA76F19C}"/>
          </ac:spMkLst>
        </pc:spChg>
      </pc:sldChg>
      <pc:sldChg chg="modSp mod modNotesTx">
        <pc:chgData name="Marie Ahlberg" userId="5029f755-04d2-4d74-bbbb-0129ce8e4c75" providerId="ADAL" clId="{F80C0B3E-E041-4DEC-9042-214D9BC9AECB}" dt="2022-05-24T11:08:31.480" v="16277" actId="962"/>
        <pc:sldMkLst>
          <pc:docMk/>
          <pc:sldMk cId="2881825710" sldId="547"/>
        </pc:sldMkLst>
        <pc:spChg chg="mod ord">
          <ac:chgData name="Marie Ahlberg" userId="5029f755-04d2-4d74-bbbb-0129ce8e4c75" providerId="ADAL" clId="{F80C0B3E-E041-4DEC-9042-214D9BC9AECB}" dt="2022-05-24T11:07:51.224" v="16273" actId="1076"/>
          <ac:spMkLst>
            <pc:docMk/>
            <pc:sldMk cId="2881825710" sldId="547"/>
            <ac:spMk id="7" creationId="{1E0E755D-D884-40B5-A683-884BCD954644}"/>
          </ac:spMkLst>
        </pc:spChg>
        <pc:spChg chg="ord">
          <ac:chgData name="Marie Ahlberg" userId="5029f755-04d2-4d74-bbbb-0129ce8e4c75" providerId="ADAL" clId="{F80C0B3E-E041-4DEC-9042-214D9BC9AECB}" dt="2022-05-24T11:08:08.902" v="16275"/>
          <ac:spMkLst>
            <pc:docMk/>
            <pc:sldMk cId="2881825710" sldId="547"/>
            <ac:spMk id="8" creationId="{4AC7C7D4-ECB5-4636-955A-A7CD0DC9E0A2}"/>
          </ac:spMkLst>
        </pc:spChg>
        <pc:picChg chg="mod ord">
          <ac:chgData name="Marie Ahlberg" userId="5029f755-04d2-4d74-bbbb-0129ce8e4c75" providerId="ADAL" clId="{F80C0B3E-E041-4DEC-9042-214D9BC9AECB}" dt="2022-05-24T11:07:55.848" v="16274" actId="1076"/>
          <ac:picMkLst>
            <pc:docMk/>
            <pc:sldMk cId="2881825710" sldId="547"/>
            <ac:picMk id="11" creationId="{21B2807F-6EBF-4878-AEDD-0E585836937B}"/>
          </ac:picMkLst>
        </pc:picChg>
        <pc:picChg chg="mod">
          <ac:chgData name="Marie Ahlberg" userId="5029f755-04d2-4d74-bbbb-0129ce8e4c75" providerId="ADAL" clId="{F80C0B3E-E041-4DEC-9042-214D9BC9AECB}" dt="2022-05-24T11:08:31.480" v="16277" actId="962"/>
          <ac:picMkLst>
            <pc:docMk/>
            <pc:sldMk cId="2881825710" sldId="547"/>
            <ac:picMk id="12" creationId="{47735F2E-0D02-4B8B-9A65-478C1789F727}"/>
          </ac:picMkLst>
        </pc:picChg>
      </pc:sldChg>
      <pc:sldChg chg="modNotesTx">
        <pc:chgData name="Marie Ahlberg" userId="5029f755-04d2-4d74-bbbb-0129ce8e4c75" providerId="ADAL" clId="{F80C0B3E-E041-4DEC-9042-214D9BC9AECB}" dt="2022-05-24T10:44:03.342" v="16127" actId="20577"/>
        <pc:sldMkLst>
          <pc:docMk/>
          <pc:sldMk cId="2054856732" sldId="549"/>
        </pc:sldMkLst>
      </pc:sldChg>
      <pc:sldChg chg="modSp mod">
        <pc:chgData name="Marie Ahlberg" userId="5029f755-04d2-4d74-bbbb-0129ce8e4c75" providerId="ADAL" clId="{F80C0B3E-E041-4DEC-9042-214D9BC9AECB}" dt="2022-05-17T10:01:36.537" v="10973"/>
        <pc:sldMkLst>
          <pc:docMk/>
          <pc:sldMk cId="1284662286" sldId="550"/>
        </pc:sldMkLst>
        <pc:spChg chg="mod">
          <ac:chgData name="Marie Ahlberg" userId="5029f755-04d2-4d74-bbbb-0129ce8e4c75" providerId="ADAL" clId="{F80C0B3E-E041-4DEC-9042-214D9BC9AECB}" dt="2022-05-17T10:01:36.537" v="10973"/>
          <ac:spMkLst>
            <pc:docMk/>
            <pc:sldMk cId="1284662286" sldId="550"/>
            <ac:spMk id="9" creationId="{065C1775-23B6-4056-845A-9E4650BAFB45}"/>
          </ac:spMkLst>
        </pc:spChg>
      </pc:sldChg>
      <pc:sldChg chg="modSp mod">
        <pc:chgData name="Marie Ahlberg" userId="5029f755-04d2-4d74-bbbb-0129ce8e4c75" providerId="ADAL" clId="{F80C0B3E-E041-4DEC-9042-214D9BC9AECB}" dt="2022-05-17T10:01:27.965" v="10972"/>
        <pc:sldMkLst>
          <pc:docMk/>
          <pc:sldMk cId="4285869539" sldId="553"/>
        </pc:sldMkLst>
        <pc:spChg chg="mod">
          <ac:chgData name="Marie Ahlberg" userId="5029f755-04d2-4d74-bbbb-0129ce8e4c75" providerId="ADAL" clId="{F80C0B3E-E041-4DEC-9042-214D9BC9AECB}" dt="2022-05-17T10:01:27.965" v="10972"/>
          <ac:spMkLst>
            <pc:docMk/>
            <pc:sldMk cId="4285869539" sldId="553"/>
            <ac:spMk id="9" creationId="{065C1775-23B6-4056-845A-9E4650BAFB45}"/>
          </ac:spMkLst>
        </pc:spChg>
      </pc:sldChg>
      <pc:sldChg chg="modNotesTx">
        <pc:chgData name="Marie Ahlberg" userId="5029f755-04d2-4d74-bbbb-0129ce8e4c75" providerId="ADAL" clId="{F80C0B3E-E041-4DEC-9042-214D9BC9AECB}" dt="2022-05-24T10:45:54.440" v="16128" actId="20577"/>
        <pc:sldMkLst>
          <pc:docMk/>
          <pc:sldMk cId="513575052" sldId="554"/>
        </pc:sldMkLst>
      </pc:sldChg>
      <pc:sldChg chg="modSp mod addCm modCm">
        <pc:chgData name="Marie Ahlberg" userId="5029f755-04d2-4d74-bbbb-0129ce8e4c75" providerId="ADAL" clId="{F80C0B3E-E041-4DEC-9042-214D9BC9AECB}" dt="2022-05-17T10:04:35.843" v="10978" actId="1076"/>
        <pc:sldMkLst>
          <pc:docMk/>
          <pc:sldMk cId="2332239209" sldId="571"/>
        </pc:sldMkLst>
        <pc:spChg chg="mod">
          <ac:chgData name="Marie Ahlberg" userId="5029f755-04d2-4d74-bbbb-0129ce8e4c75" providerId="ADAL" clId="{F80C0B3E-E041-4DEC-9042-214D9BC9AECB}" dt="2022-05-17T10:04:35.843" v="10978" actId="1076"/>
          <ac:spMkLst>
            <pc:docMk/>
            <pc:sldMk cId="2332239209" sldId="571"/>
            <ac:spMk id="10" creationId="{096928A8-45A1-4737-A753-F4339AF139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2022-12-19</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2022-12-19</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Den här presentationen heter "</a:t>
            </a:r>
            <a:r>
              <a:rPr lang="sv-SE" sz="1200" b="0" dirty="0">
                <a:latin typeface="+mn-lt"/>
              </a:rPr>
              <a:t>Hälsoinformation om feber och infektioner hos barn</a:t>
            </a:r>
            <a:r>
              <a:rPr lang="sv-SE" dirty="0"/>
              <a:t>”. Den ska ge dig ökad kunskap om vad du kan göra om ditt barn blir sjukt, hur du kan minska risken för att få infektioner och när och var du ska söka vård om det behövs.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All fakta i den här presentationen är hämtad från: www.1177.se. Du hittar användbara länkar på webben under rubriken ”Förberedelse infektioner och feber hos barn”.</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213004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3269661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2445818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Om du behöver söka vård, ring gärna innan till vårdcentralen eller BVC för att få information om hur du ska göra för att undvika att smitta andra personer på mottagningarna. </a:t>
            </a:r>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1821508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782422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Dags att diskutera! </a:t>
            </a:r>
          </a:p>
          <a:p>
            <a:r>
              <a:rPr lang="sv-SE" dirty="0"/>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441783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4133413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16</a:t>
            </a:fld>
            <a:endParaRPr lang="sv-SE"/>
          </a:p>
        </p:txBody>
      </p:sp>
    </p:spTree>
    <p:extLst>
      <p:ext uri="{BB962C8B-B14F-4D97-AF65-F5344CB8AC3E}">
        <p14:creationId xmlns:p14="http://schemas.microsoft.com/office/powerpoint/2010/main" val="3523340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Dags att diskutera! </a:t>
            </a:r>
          </a:p>
          <a:p>
            <a:r>
              <a:rPr lang="sv-SE" dirty="0"/>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17</a:t>
            </a:fld>
            <a:endParaRPr lang="sv-SE"/>
          </a:p>
        </p:txBody>
      </p:sp>
    </p:spTree>
    <p:extLst>
      <p:ext uri="{BB962C8B-B14F-4D97-AF65-F5344CB8AC3E}">
        <p14:creationId xmlns:p14="http://schemas.microsoft.com/office/powerpoint/2010/main" val="1245814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18</a:t>
            </a:fld>
            <a:endParaRPr lang="sv-SE"/>
          </a:p>
        </p:txBody>
      </p:sp>
    </p:spTree>
    <p:extLst>
      <p:ext uri="{BB962C8B-B14F-4D97-AF65-F5344CB8AC3E}">
        <p14:creationId xmlns:p14="http://schemas.microsoft.com/office/powerpoint/2010/main" val="1454202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19</a:t>
            </a:fld>
            <a:endParaRPr lang="sv-SE"/>
          </a:p>
        </p:txBody>
      </p:sp>
    </p:spTree>
    <p:extLst>
      <p:ext uri="{BB962C8B-B14F-4D97-AF65-F5344CB8AC3E}">
        <p14:creationId xmlns:p14="http://schemas.microsoft.com/office/powerpoint/2010/main" val="3797310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Uppskattad tidsåtgång är ca 2 x 45 min + paus.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a:t>Anpassa agendan efter behov.</a:t>
            </a:r>
          </a:p>
          <a:p>
            <a:endParaRPr lang="sv-SE"/>
          </a:p>
          <a:p>
            <a:endParaRPr lang="sv-SE"/>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1192386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20</a:t>
            </a:fld>
            <a:endParaRPr lang="sv-SE"/>
          </a:p>
        </p:txBody>
      </p:sp>
    </p:spTree>
    <p:extLst>
      <p:ext uri="{BB962C8B-B14F-4D97-AF65-F5344CB8AC3E}">
        <p14:creationId xmlns:p14="http://schemas.microsoft.com/office/powerpoint/2010/main" val="83619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Den som håller i träffen avslutar med att sammanfatta innehåller träffen.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Planera in tid för att hinna med avslutande frågor från deltagarna eller avsätta tid efter träffen för att svara på enskilda frågor.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21</a:t>
            </a:fld>
            <a:endParaRPr lang="sv-SE"/>
          </a:p>
        </p:txBody>
      </p:sp>
    </p:spTree>
    <p:extLst>
      <p:ext uri="{BB962C8B-B14F-4D97-AF65-F5344CB8AC3E}">
        <p14:creationId xmlns:p14="http://schemas.microsoft.com/office/powerpoint/2010/main" val="90526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effectLst/>
              </a:rPr>
              <a:t>När ett barn får infektion och feber är det vanligt att som förälder känna sig orolig.</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1961372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Dags att diskutera! </a:t>
            </a:r>
          </a:p>
          <a:p>
            <a:r>
              <a:rPr lang="sv-SE" dirty="0"/>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3257698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195315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543544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2583961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1999607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Vårdcentralen beställer tolk när det behövs.</a:t>
            </a:r>
          </a:p>
          <a:p>
            <a:r>
              <a:rPr lang="sv-SE"/>
              <a:t>1177 telefonrådgivning har tolk på arabiska, somaliska och persiska vissa dagar och tider.</a:t>
            </a:r>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32759176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42221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2022-12-19</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2022-12-19</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13.sv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www.1177.se/"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539999" y="1926600"/>
            <a:ext cx="8318251" cy="1008000"/>
          </a:xfrm>
        </p:spPr>
        <p:txBody>
          <a:bodyPr>
            <a:noAutofit/>
          </a:bodyPr>
          <a:lstStyle/>
          <a:p>
            <a:r>
              <a:rPr lang="sv-SE" sz="4800" b="1" dirty="0">
                <a:latin typeface="+mn-lt"/>
              </a:rPr>
              <a:t>Hälsoinformation om infektioner </a:t>
            </a:r>
            <a:br>
              <a:rPr lang="sv-SE" sz="4800" b="1" dirty="0">
                <a:latin typeface="+mn-lt"/>
              </a:rPr>
            </a:br>
            <a:r>
              <a:rPr lang="sv-SE" sz="4800" b="1" dirty="0">
                <a:latin typeface="+mn-lt"/>
              </a:rPr>
              <a:t>och feber hos barn</a:t>
            </a:r>
          </a:p>
        </p:txBody>
      </p:sp>
    </p:spTree>
    <p:extLst>
      <p:ext uri="{BB962C8B-B14F-4D97-AF65-F5344CB8AC3E}">
        <p14:creationId xmlns:p14="http://schemas.microsoft.com/office/powerpoint/2010/main" val="2169091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6CF3EB7-D04C-4DF7-B4A7-9CE08CA7AAE5}"/>
              </a:ext>
            </a:extLst>
          </p:cNvPr>
          <p:cNvSpPr>
            <a:spLocks noGrp="1"/>
          </p:cNvSpPr>
          <p:nvPr>
            <p:ph type="title" idx="4294967295"/>
          </p:nvPr>
        </p:nvSpPr>
        <p:spPr>
          <a:xfrm>
            <a:off x="432618" y="720725"/>
            <a:ext cx="7644581" cy="1036638"/>
          </a:xfrm>
        </p:spPr>
        <p:txBody>
          <a:bodyPr/>
          <a:lstStyle/>
          <a:p>
            <a:r>
              <a:rPr lang="sv-SE" dirty="0"/>
              <a:t>Detta kan du göra om ditt barn får </a:t>
            </a:r>
            <a:br>
              <a:rPr lang="sv-SE" dirty="0"/>
            </a:br>
            <a:r>
              <a:rPr lang="sv-SE" dirty="0"/>
              <a:t>en infektion</a:t>
            </a:r>
          </a:p>
        </p:txBody>
      </p:sp>
      <p:sp>
        <p:nvSpPr>
          <p:cNvPr id="3" name="Platshållare för innehåll 2">
            <a:extLst>
              <a:ext uri="{FF2B5EF4-FFF2-40B4-BE49-F238E27FC236}">
                <a16:creationId xmlns:a16="http://schemas.microsoft.com/office/drawing/2014/main" id="{950A6807-6264-4D04-A56A-CDFDB543A193}"/>
              </a:ext>
            </a:extLst>
          </p:cNvPr>
          <p:cNvSpPr>
            <a:spLocks noGrp="1"/>
          </p:cNvSpPr>
          <p:nvPr>
            <p:ph idx="4294967295"/>
          </p:nvPr>
        </p:nvSpPr>
        <p:spPr>
          <a:xfrm>
            <a:off x="589935" y="1928045"/>
            <a:ext cx="8554065" cy="2700338"/>
          </a:xfrm>
        </p:spPr>
        <p:txBody>
          <a:bodyPr>
            <a:normAutofit/>
          </a:bodyPr>
          <a:lstStyle/>
          <a:p>
            <a:pPr lvl="1"/>
            <a:r>
              <a:rPr lang="sv-SE" dirty="0"/>
              <a:t>Låt barnet vila, men barnet måste inte ligga ned. Det är bra att vara uppe och röra på sig</a:t>
            </a:r>
          </a:p>
          <a:p>
            <a:pPr lvl="1"/>
            <a:r>
              <a:rPr lang="sv-SE" dirty="0"/>
              <a:t>Barnet bör undvika att idrotta eller motionera</a:t>
            </a:r>
            <a:endParaRPr lang="sv-SE" dirty="0">
              <a:cs typeface="Calibri"/>
            </a:endParaRPr>
          </a:p>
          <a:p>
            <a:pPr lvl="1"/>
            <a:r>
              <a:rPr lang="sv-SE" dirty="0"/>
              <a:t>Se till att barnet dricker ordentligt</a:t>
            </a:r>
          </a:p>
          <a:p>
            <a:pPr marL="0" indent="0">
              <a:buNone/>
            </a:pPr>
            <a:r>
              <a:rPr lang="sv-SE" b="1" dirty="0"/>
              <a:t>Om barnet är täppt i näsan eller har snuva</a:t>
            </a:r>
          </a:p>
          <a:p>
            <a:pPr lvl="1"/>
            <a:r>
              <a:rPr lang="sv-SE" dirty="0"/>
              <a:t>Använd nässpray eller koksaltlösning i näsan</a:t>
            </a:r>
            <a:endParaRPr lang="sv-SE" dirty="0">
              <a:cs typeface="Calibri"/>
            </a:endParaRPr>
          </a:p>
          <a:p>
            <a:pPr lvl="1"/>
            <a:r>
              <a:rPr lang="sv-SE" dirty="0"/>
              <a:t>Hjälp barnet att ha huvudet högt om barnet ligger ned. Det minskar svullnaden i näsan</a:t>
            </a:r>
            <a:endParaRPr lang="sv-SE" dirty="0">
              <a:cs typeface="Calibri"/>
            </a:endParaRPr>
          </a:p>
        </p:txBody>
      </p:sp>
      <p:sp>
        <p:nvSpPr>
          <p:cNvPr id="6" name="Ellips 5">
            <a:extLst>
              <a:ext uri="{FF2B5EF4-FFF2-40B4-BE49-F238E27FC236}">
                <a16:creationId xmlns:a16="http://schemas.microsoft.com/office/drawing/2014/main" id="{CE8DF4D8-A052-4FFE-BEA4-73AB528D7263}"/>
              </a:ext>
            </a:extLst>
          </p:cNvPr>
          <p:cNvSpPr/>
          <p:nvPr/>
        </p:nvSpPr>
        <p:spPr>
          <a:xfrm>
            <a:off x="6408964" y="-89809"/>
            <a:ext cx="4105250" cy="18696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sv-SE" sz="1800"/>
              <a:t>En vanlig infektion </a:t>
            </a:r>
            <a:br>
              <a:rPr lang="sv-SE" sz="1800"/>
            </a:br>
            <a:r>
              <a:rPr lang="sv-SE" sz="1800"/>
              <a:t>är förkylning </a:t>
            </a:r>
            <a:br>
              <a:rPr lang="sv-SE" sz="1800"/>
            </a:br>
            <a:r>
              <a:rPr lang="sv-SE" sz="1800"/>
              <a:t>som nästan </a:t>
            </a:r>
            <a:br>
              <a:rPr lang="sv-SE" sz="1800"/>
            </a:br>
            <a:r>
              <a:rPr lang="sv-SE" sz="1800"/>
              <a:t>alltid beror på virus.</a:t>
            </a:r>
          </a:p>
        </p:txBody>
      </p:sp>
    </p:spTree>
    <p:extLst>
      <p:ext uri="{BB962C8B-B14F-4D97-AF65-F5344CB8AC3E}">
        <p14:creationId xmlns:p14="http://schemas.microsoft.com/office/powerpoint/2010/main" val="3591466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C3DE08D3-0789-4798-8B07-051DC524BA9C}"/>
              </a:ext>
            </a:extLst>
          </p:cNvPr>
          <p:cNvSpPr>
            <a:spLocks noGrp="1"/>
          </p:cNvSpPr>
          <p:nvPr>
            <p:ph idx="4294967295"/>
          </p:nvPr>
        </p:nvSpPr>
        <p:spPr>
          <a:xfrm>
            <a:off x="457200" y="696913"/>
            <a:ext cx="8686800" cy="4000500"/>
          </a:xfrm>
        </p:spPr>
        <p:txBody>
          <a:bodyPr>
            <a:normAutofit/>
          </a:bodyPr>
          <a:lstStyle/>
          <a:p>
            <a:pPr marL="0" indent="0">
              <a:buNone/>
            </a:pPr>
            <a:r>
              <a:rPr lang="sv-SE" sz="2500" dirty="0"/>
              <a:t>Fortsättning…</a:t>
            </a:r>
            <a:br>
              <a:rPr lang="sv-SE" sz="2500" b="1" dirty="0"/>
            </a:br>
            <a:br>
              <a:rPr lang="sv-SE" sz="2500" b="1" dirty="0"/>
            </a:br>
            <a:r>
              <a:rPr lang="sv-SE" sz="2500" b="1" dirty="0"/>
              <a:t>Om barnet har ont i halsen</a:t>
            </a:r>
          </a:p>
          <a:p>
            <a:pPr lvl="1">
              <a:lnSpc>
                <a:spcPts val="2280"/>
              </a:lnSpc>
            </a:pPr>
            <a:r>
              <a:rPr lang="sv-SE" sz="2100" dirty="0"/>
              <a:t>Ge barnet gärna varm dryck</a:t>
            </a:r>
          </a:p>
          <a:p>
            <a:pPr lvl="1">
              <a:lnSpc>
                <a:spcPts val="2280"/>
              </a:lnSpc>
            </a:pPr>
            <a:r>
              <a:rPr lang="sv-SE" sz="2100" dirty="0"/>
              <a:t>Ge barnet något kallt att äta, som glass eller yoghurt</a:t>
            </a:r>
          </a:p>
          <a:p>
            <a:pPr marL="0" indent="0">
              <a:spcBef>
                <a:spcPts val="1200"/>
              </a:spcBef>
              <a:buNone/>
            </a:pPr>
            <a:r>
              <a:rPr lang="sv-SE" sz="2500" b="1" dirty="0"/>
              <a:t>Om barnet har ont i öronen</a:t>
            </a:r>
          </a:p>
          <a:p>
            <a:pPr lvl="1">
              <a:lnSpc>
                <a:spcPts val="2160"/>
              </a:lnSpc>
            </a:pPr>
            <a:r>
              <a:rPr lang="sv-SE" sz="2100" dirty="0"/>
              <a:t>Hjälp barnet att ha huvudet högt om barnet ligger ned. Det minskar svullnaden i näsan och öronen.</a:t>
            </a:r>
          </a:p>
          <a:p>
            <a:pPr lvl="1">
              <a:lnSpc>
                <a:spcPts val="2160"/>
              </a:lnSpc>
            </a:pPr>
            <a:r>
              <a:rPr lang="sv-SE" sz="2100" dirty="0"/>
              <a:t>Minska nästäppa med nässpray eller koksaltlösning för då kan även öronen bli bättre</a:t>
            </a:r>
          </a:p>
          <a:p>
            <a:pPr marL="0" indent="0">
              <a:buNone/>
            </a:pPr>
            <a:endParaRPr lang="sv-SE" dirty="0"/>
          </a:p>
        </p:txBody>
      </p:sp>
    </p:spTree>
    <p:extLst>
      <p:ext uri="{BB962C8B-B14F-4D97-AF65-F5344CB8AC3E}">
        <p14:creationId xmlns:p14="http://schemas.microsoft.com/office/powerpoint/2010/main" val="3205262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028752-8534-4FCE-9440-A62450C9FA76}"/>
              </a:ext>
            </a:extLst>
          </p:cNvPr>
          <p:cNvSpPr>
            <a:spLocks noGrp="1"/>
          </p:cNvSpPr>
          <p:nvPr>
            <p:ph type="title"/>
          </p:nvPr>
        </p:nvSpPr>
        <p:spPr>
          <a:xfrm>
            <a:off x="532800" y="701565"/>
            <a:ext cx="6714280" cy="1036800"/>
          </a:xfrm>
        </p:spPr>
        <p:txBody>
          <a:bodyPr/>
          <a:lstStyle/>
          <a:p>
            <a:r>
              <a:rPr lang="sv-SE"/>
              <a:t>Gör så här när ett barn har feber</a:t>
            </a:r>
          </a:p>
        </p:txBody>
      </p:sp>
      <p:sp>
        <p:nvSpPr>
          <p:cNvPr id="3" name="Platshållare för innehåll 2">
            <a:extLst>
              <a:ext uri="{FF2B5EF4-FFF2-40B4-BE49-F238E27FC236}">
                <a16:creationId xmlns:a16="http://schemas.microsoft.com/office/drawing/2014/main" id="{C2D02437-8993-41BD-8E7F-A69B41937154}"/>
              </a:ext>
            </a:extLst>
          </p:cNvPr>
          <p:cNvSpPr>
            <a:spLocks noGrp="1"/>
          </p:cNvSpPr>
          <p:nvPr>
            <p:ph idx="1"/>
          </p:nvPr>
        </p:nvSpPr>
        <p:spPr>
          <a:xfrm>
            <a:off x="701040" y="1659300"/>
            <a:ext cx="5774312" cy="3000600"/>
          </a:xfrm>
        </p:spPr>
        <p:txBody>
          <a:bodyPr vert="horz" lIns="0" tIns="0" rIns="0" bIns="0" spcCol="180000" rtlCol="0" anchor="t">
            <a:normAutofit fontScale="92500" lnSpcReduction="10000"/>
          </a:bodyPr>
          <a:lstStyle/>
          <a:p>
            <a:pPr marL="360045" indent="-360045"/>
            <a:r>
              <a:rPr lang="sv-SE"/>
              <a:t>Mät temperaturen i rumpan eller i örat </a:t>
            </a:r>
          </a:p>
          <a:p>
            <a:pPr marL="360045" indent="-360045"/>
            <a:r>
              <a:rPr lang="sv-SE"/>
              <a:t>Ha barnet hemma för att inte smitta andra</a:t>
            </a:r>
            <a:endParaRPr lang="sv-SE">
              <a:cs typeface="Calibri"/>
            </a:endParaRPr>
          </a:p>
          <a:p>
            <a:pPr marL="360045" indent="-360045"/>
            <a:r>
              <a:rPr lang="sv-SE"/>
              <a:t>Ge barnet vätska och det som barnet tycker om att äta</a:t>
            </a:r>
            <a:endParaRPr lang="sv-SE">
              <a:cs typeface="Calibri"/>
            </a:endParaRPr>
          </a:p>
          <a:p>
            <a:pPr lvl="1"/>
            <a:r>
              <a:rPr lang="sv-SE"/>
              <a:t>Saft, vatten och annan dricka är viktigt. Exempelvis glass och yoghurt förhindrar också att barnet torkar ut.</a:t>
            </a:r>
            <a:endParaRPr lang="sv-SE">
              <a:cs typeface="Calibri"/>
            </a:endParaRPr>
          </a:p>
          <a:p>
            <a:pPr marL="360045" indent="-360045"/>
            <a:r>
              <a:rPr lang="sv-SE"/>
              <a:t>Ha det svalt runt barnet</a:t>
            </a:r>
          </a:p>
          <a:p>
            <a:pPr marL="360045" indent="-360045"/>
            <a:r>
              <a:rPr lang="sv-SE">
                <a:ea typeface="+mn-lt"/>
                <a:cs typeface="+mn-lt"/>
              </a:rPr>
              <a:t>Hjälp barnet att ta det lugnt och låt</a:t>
            </a:r>
            <a:r>
              <a:rPr lang="sv-SE" sz="2100">
                <a:ea typeface="+mn-lt"/>
                <a:cs typeface="+mn-lt"/>
              </a:rPr>
              <a:t> barnet </a:t>
            </a:r>
            <a:r>
              <a:rPr lang="sv-SE">
                <a:ea typeface="+mn-lt"/>
                <a:cs typeface="+mn-lt"/>
              </a:rPr>
              <a:t>bestämma</a:t>
            </a:r>
            <a:r>
              <a:rPr lang="sv-SE" sz="2100">
                <a:ea typeface="+mn-lt"/>
                <a:cs typeface="+mn-lt"/>
              </a:rPr>
              <a:t> </a:t>
            </a:r>
            <a:r>
              <a:rPr lang="sv-SE">
                <a:ea typeface="+mn-lt"/>
                <a:cs typeface="+mn-lt"/>
              </a:rPr>
              <a:t>om</a:t>
            </a:r>
            <a:r>
              <a:rPr lang="sv-SE" sz="2100">
                <a:ea typeface="+mn-lt"/>
                <a:cs typeface="+mn-lt"/>
              </a:rPr>
              <a:t> </a:t>
            </a:r>
            <a:r>
              <a:rPr lang="sv-SE">
                <a:ea typeface="+mn-lt"/>
                <a:cs typeface="+mn-lt"/>
              </a:rPr>
              <a:t>det </a:t>
            </a:r>
            <a:r>
              <a:rPr lang="sv-SE" sz="2100">
                <a:ea typeface="+mn-lt"/>
                <a:cs typeface="+mn-lt"/>
              </a:rPr>
              <a:t>orkar vara uppe</a:t>
            </a:r>
          </a:p>
          <a:p>
            <a:pPr marL="360045" indent="-360045"/>
            <a:r>
              <a:rPr lang="sv-SE">
                <a:ea typeface="+mn-lt"/>
                <a:cs typeface="+mn-lt"/>
              </a:rPr>
              <a:t>Håll gärna barnet sällskap</a:t>
            </a:r>
          </a:p>
          <a:p>
            <a:pPr marL="0" indent="0">
              <a:buNone/>
            </a:pPr>
            <a:endParaRPr lang="sv-SE"/>
          </a:p>
        </p:txBody>
      </p:sp>
      <p:pic>
        <p:nvPicPr>
          <p:cNvPr id="10" name="Bildobjekt 9" descr="En bild av två barn som ligger i en soffa och läser böcker.">
            <a:extLst>
              <a:ext uri="{FF2B5EF4-FFF2-40B4-BE49-F238E27FC236}">
                <a16:creationId xmlns:a16="http://schemas.microsoft.com/office/drawing/2014/main" id="{025B4AD5-207E-4989-8859-CC090AB703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667" r="8985"/>
          <a:stretch/>
        </p:blipFill>
        <p:spPr>
          <a:xfrm>
            <a:off x="6698534" y="1755397"/>
            <a:ext cx="2676924" cy="2112065"/>
          </a:xfrm>
          <a:prstGeom prst="rect">
            <a:avLst/>
          </a:prstGeom>
        </p:spPr>
      </p:pic>
      <p:pic>
        <p:nvPicPr>
          <p:cNvPr id="14" name="Bild 13" descr="En bild av ett tecknat huvud i profil med  värmeångor som ska symbolisera att personen är varm. På bilden finns också en bild av en termometer. Bilden syftar till att illustrera feber hos en person.">
            <a:extLst>
              <a:ext uri="{FF2B5EF4-FFF2-40B4-BE49-F238E27FC236}">
                <a16:creationId xmlns:a16="http://schemas.microsoft.com/office/drawing/2014/main" id="{189A08B8-3AC6-48EC-8340-C298A11AA5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87513" y="317998"/>
            <a:ext cx="1151421" cy="1160639"/>
          </a:xfrm>
          <a:prstGeom prst="rect">
            <a:avLst/>
          </a:prstGeom>
        </p:spPr>
      </p:pic>
    </p:spTree>
    <p:extLst>
      <p:ext uri="{BB962C8B-B14F-4D97-AF65-F5344CB8AC3E}">
        <p14:creationId xmlns:p14="http://schemas.microsoft.com/office/powerpoint/2010/main" val="1897526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E253AD-25CE-4A43-8F75-6F8FDA329653}"/>
              </a:ext>
            </a:extLst>
          </p:cNvPr>
          <p:cNvSpPr>
            <a:spLocks noGrp="1"/>
          </p:cNvSpPr>
          <p:nvPr>
            <p:ph type="title"/>
          </p:nvPr>
        </p:nvSpPr>
        <p:spPr/>
        <p:txBody>
          <a:bodyPr/>
          <a:lstStyle/>
          <a:p>
            <a:r>
              <a:rPr lang="sv-SE"/>
              <a:t>Läkemedel vid infektioner </a:t>
            </a:r>
            <a:br>
              <a:rPr lang="sv-SE"/>
            </a:br>
            <a:r>
              <a:rPr lang="sv-SE"/>
              <a:t>och feber hos barn</a:t>
            </a:r>
          </a:p>
        </p:txBody>
      </p:sp>
      <p:sp>
        <p:nvSpPr>
          <p:cNvPr id="3" name="Platshållare för innehåll 2">
            <a:extLst>
              <a:ext uri="{FF2B5EF4-FFF2-40B4-BE49-F238E27FC236}">
                <a16:creationId xmlns:a16="http://schemas.microsoft.com/office/drawing/2014/main" id="{80FEAF7E-C5A6-4067-BC58-DDD3EF996595}"/>
              </a:ext>
            </a:extLst>
          </p:cNvPr>
          <p:cNvSpPr>
            <a:spLocks noGrp="1"/>
          </p:cNvSpPr>
          <p:nvPr>
            <p:ph idx="1"/>
          </p:nvPr>
        </p:nvSpPr>
        <p:spPr>
          <a:xfrm>
            <a:off x="706582" y="1800000"/>
            <a:ext cx="7904618" cy="2474028"/>
          </a:xfrm>
        </p:spPr>
        <p:txBody>
          <a:bodyPr vert="horz" lIns="0" tIns="0" rIns="0" bIns="0" spcCol="180000" rtlCol="0" anchor="t">
            <a:normAutofit/>
          </a:bodyPr>
          <a:lstStyle/>
          <a:p>
            <a:pPr marL="0" indent="0">
              <a:lnSpc>
                <a:spcPts val="1900"/>
              </a:lnSpc>
              <a:buNone/>
            </a:pPr>
            <a:r>
              <a:rPr lang="sv-SE" sz="1800"/>
              <a:t>Om barnet mår bra behövs inte febernedsättande och smärtlindrande läkemedel. Feber hjälper kroppen att bli frisk från infektionen.</a:t>
            </a:r>
            <a:endParaRPr lang="sv-SE" sz="1800">
              <a:cs typeface="Calibri"/>
            </a:endParaRPr>
          </a:p>
          <a:p>
            <a:pPr marL="360045" indent="-360045">
              <a:lnSpc>
                <a:spcPts val="1900"/>
              </a:lnSpc>
            </a:pPr>
            <a:r>
              <a:rPr lang="sv-SE" sz="1800"/>
              <a:t>Receptfria febernedsättande och smärtlindrande läkemedel </a:t>
            </a:r>
            <a:br>
              <a:rPr lang="sv-SE" sz="1800"/>
            </a:br>
            <a:r>
              <a:rPr lang="sv-SE" sz="1800"/>
              <a:t>kan ges till barn som är över sex månader om barnet </a:t>
            </a:r>
            <a:endParaRPr lang="sv-SE" sz="1800">
              <a:cs typeface="Calibri"/>
            </a:endParaRPr>
          </a:p>
          <a:p>
            <a:pPr lvl="1">
              <a:lnSpc>
                <a:spcPts val="1900"/>
              </a:lnSpc>
            </a:pPr>
            <a:r>
              <a:rPr lang="sv-SE"/>
              <a:t>Inte vill dricka eller äta</a:t>
            </a:r>
          </a:p>
          <a:p>
            <a:pPr lvl="1">
              <a:lnSpc>
                <a:spcPts val="1900"/>
              </a:lnSpc>
            </a:pPr>
            <a:r>
              <a:rPr lang="sv-SE"/>
              <a:t>Har svårt att komma till ro på kvällen</a:t>
            </a:r>
          </a:p>
          <a:p>
            <a:pPr marL="360045" indent="-360045">
              <a:lnSpc>
                <a:spcPts val="1900"/>
              </a:lnSpc>
            </a:pPr>
            <a:r>
              <a:rPr lang="sv-SE" sz="1800"/>
              <a:t>För barn 0-6 månader</a:t>
            </a:r>
            <a:endParaRPr lang="sv-SE" sz="1800">
              <a:cs typeface="Calibri"/>
            </a:endParaRPr>
          </a:p>
          <a:p>
            <a:pPr lvl="1">
              <a:lnSpc>
                <a:spcPts val="1900"/>
              </a:lnSpc>
            </a:pPr>
            <a:r>
              <a:rPr lang="sv-SE"/>
              <a:t>Ring 1177 eller vårdcentralen innan du ger läkemedel</a:t>
            </a:r>
            <a:endParaRPr lang="sv-SE">
              <a:cs typeface="Calibri"/>
            </a:endParaRPr>
          </a:p>
          <a:p>
            <a:pPr marL="0" indent="0">
              <a:lnSpc>
                <a:spcPts val="1900"/>
              </a:lnSpc>
              <a:buNone/>
            </a:pPr>
            <a:endParaRPr lang="sv-SE" sz="1800"/>
          </a:p>
          <a:p>
            <a:pPr marL="0" indent="0">
              <a:lnSpc>
                <a:spcPts val="1900"/>
              </a:lnSpc>
              <a:buNone/>
            </a:pPr>
            <a:endParaRPr lang="sv-SE" sz="1800"/>
          </a:p>
        </p:txBody>
      </p:sp>
      <p:pic>
        <p:nvPicPr>
          <p:cNvPr id="26" name="Bildobjekt 25">
            <a:extLst>
              <a:ext uri="{FF2B5EF4-FFF2-40B4-BE49-F238E27FC236}">
                <a16:creationId xmlns:a16="http://schemas.microsoft.com/office/drawing/2014/main" id="{DE1C840D-0023-4D6E-B6A9-D56DFC4FE87A}"/>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255327" y="2680859"/>
            <a:ext cx="1699250" cy="1517069"/>
          </a:xfrm>
          <a:prstGeom prst="rect">
            <a:avLst/>
          </a:prstGeom>
        </p:spPr>
      </p:pic>
    </p:spTree>
    <p:extLst>
      <p:ext uri="{BB962C8B-B14F-4D97-AF65-F5344CB8AC3E}">
        <p14:creationId xmlns:p14="http://schemas.microsoft.com/office/powerpoint/2010/main" val="1016563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descr="En ljusblå pratbubbla med följande text: &#10;Diskussion:&#10;Vad brukar du göra när ditt barn har feber?&#10;">
            <a:extLst>
              <a:ext uri="{FF2B5EF4-FFF2-40B4-BE49-F238E27FC236}">
                <a16:creationId xmlns:a16="http://schemas.microsoft.com/office/drawing/2014/main" id="{FC81E905-BB6F-4DF7-8C6A-A8486767CFA2}"/>
              </a:ext>
            </a:extLst>
          </p:cNvPr>
          <p:cNvSpPr/>
          <p:nvPr/>
        </p:nvSpPr>
        <p:spPr>
          <a:xfrm>
            <a:off x="1475509" y="862445"/>
            <a:ext cx="5442126" cy="2808407"/>
          </a:xfrm>
          <a:prstGeom prst="wedgeEllipseCallout">
            <a:avLst>
              <a:gd name="adj1" fmla="val -48881"/>
              <a:gd name="adj2" fmla="val 5458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Vad brukar du göra när ett barn har feber?</a:t>
            </a:r>
          </a:p>
        </p:txBody>
      </p:sp>
    </p:spTree>
    <p:extLst>
      <p:ext uri="{BB962C8B-B14F-4D97-AF65-F5344CB8AC3E}">
        <p14:creationId xmlns:p14="http://schemas.microsoft.com/office/powerpoint/2010/main" val="2055720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2BD203D-9427-42E9-B5AE-835364F52EDE}"/>
              </a:ext>
            </a:extLst>
          </p:cNvPr>
          <p:cNvSpPr>
            <a:spLocks noGrp="1"/>
          </p:cNvSpPr>
          <p:nvPr>
            <p:ph type="title" idx="4294967295"/>
          </p:nvPr>
        </p:nvSpPr>
        <p:spPr>
          <a:xfrm>
            <a:off x="521110" y="563408"/>
            <a:ext cx="7556090" cy="1036638"/>
          </a:xfrm>
        </p:spPr>
        <p:txBody>
          <a:bodyPr/>
          <a:lstStyle/>
          <a:p>
            <a:r>
              <a:rPr lang="sv-SE"/>
              <a:t>Infektioner och  antibiotika</a:t>
            </a:r>
          </a:p>
        </p:txBody>
      </p:sp>
      <p:sp>
        <p:nvSpPr>
          <p:cNvPr id="3" name="Platshållare för innehåll 2">
            <a:extLst>
              <a:ext uri="{FF2B5EF4-FFF2-40B4-BE49-F238E27FC236}">
                <a16:creationId xmlns:a16="http://schemas.microsoft.com/office/drawing/2014/main" id="{46B9E8A0-2730-45A5-9523-1AA153949A0D}"/>
              </a:ext>
            </a:extLst>
          </p:cNvPr>
          <p:cNvSpPr>
            <a:spLocks noGrp="1"/>
          </p:cNvSpPr>
          <p:nvPr>
            <p:ph idx="4294967295"/>
          </p:nvPr>
        </p:nvSpPr>
        <p:spPr>
          <a:xfrm>
            <a:off x="786581" y="1583915"/>
            <a:ext cx="8357419" cy="2700338"/>
          </a:xfrm>
        </p:spPr>
        <p:txBody>
          <a:bodyPr vert="horz" lIns="0" tIns="0" rIns="0" bIns="0" spcCol="180000" rtlCol="0" anchor="t">
            <a:normAutofit lnSpcReduction="10000"/>
          </a:bodyPr>
          <a:lstStyle/>
          <a:p>
            <a:pPr marL="360045" indent="-360045"/>
            <a:r>
              <a:rPr lang="sv-SE"/>
              <a:t>Antibiotika fungerar mot </a:t>
            </a:r>
            <a:r>
              <a:rPr lang="sv-SE" b="1"/>
              <a:t>bakteriell</a:t>
            </a:r>
            <a:r>
              <a:rPr lang="sv-SE"/>
              <a:t> infektion – </a:t>
            </a:r>
            <a:r>
              <a:rPr lang="sv-SE">
                <a:solidFill>
                  <a:srgbClr val="006298"/>
                </a:solidFill>
              </a:rPr>
              <a:t>inte vid virus</a:t>
            </a:r>
            <a:endParaRPr lang="sv-SE">
              <a:solidFill>
                <a:srgbClr val="006298"/>
              </a:solidFill>
              <a:ea typeface="Calibri"/>
              <a:cs typeface="Calibri"/>
            </a:endParaRPr>
          </a:p>
          <a:p>
            <a:pPr lvl="1"/>
            <a:r>
              <a:rPr lang="sv-SE"/>
              <a:t>Flera bakteriella infektioner kan kroppen själv hantera</a:t>
            </a:r>
            <a:endParaRPr lang="sv-SE">
              <a:ea typeface="Calibri"/>
              <a:cs typeface="Calibri"/>
            </a:endParaRPr>
          </a:p>
          <a:p>
            <a:pPr marL="360045" indent="-360045"/>
            <a:r>
              <a:rPr lang="sv-SE"/>
              <a:t>Antibiotika ska bara användas om din behandlare har sagt så</a:t>
            </a:r>
            <a:endParaRPr lang="sv-SE">
              <a:ea typeface="Calibri"/>
              <a:cs typeface="Calibri"/>
            </a:endParaRPr>
          </a:p>
          <a:p>
            <a:pPr marL="360045" indent="-360045"/>
            <a:r>
              <a:rPr lang="sv-SE"/>
              <a:t>Det är viktigt att ta rätt mängd antibiotika i rätt antal dagar</a:t>
            </a:r>
            <a:endParaRPr lang="sv-SE">
              <a:ea typeface="Calibri"/>
              <a:cs typeface="Calibri"/>
            </a:endParaRPr>
          </a:p>
          <a:p>
            <a:pPr lvl="1"/>
            <a:r>
              <a:rPr lang="sv-SE"/>
              <a:t>Även om du känner dig frisk </a:t>
            </a:r>
          </a:p>
          <a:p>
            <a:pPr lvl="1"/>
            <a:r>
              <a:rPr lang="sv-SE"/>
              <a:t>Att sluta ta antibiotika för tidigt ökar risken för resistens mot antibiotika</a:t>
            </a:r>
            <a:endParaRPr lang="sv-SE">
              <a:ea typeface="Calibri"/>
              <a:cs typeface="Calibri"/>
            </a:endParaRPr>
          </a:p>
          <a:p>
            <a:pPr marL="360045" indent="-360045"/>
            <a:r>
              <a:rPr lang="sv-SE"/>
              <a:t>Lämna gammal medicin på apoteket, det gäller även antibiotika </a:t>
            </a:r>
            <a:br>
              <a:rPr lang="sv-SE"/>
            </a:br>
            <a:r>
              <a:rPr lang="sv-SE"/>
              <a:t>som inte får slängas i soporna</a:t>
            </a:r>
            <a:endParaRPr lang="sv-SE">
              <a:ea typeface="Calibri"/>
              <a:cs typeface="Calibri"/>
            </a:endParaRPr>
          </a:p>
          <a:p>
            <a:pPr marL="0" indent="0">
              <a:buNone/>
            </a:pPr>
            <a:endParaRPr lang="sv-SE"/>
          </a:p>
          <a:p>
            <a:pPr marL="360045" indent="-360045"/>
            <a:endParaRPr lang="sv-SE">
              <a:ea typeface="Calibri"/>
              <a:cs typeface="Calibri"/>
            </a:endParaRPr>
          </a:p>
          <a:p>
            <a:pPr marL="360045" indent="-360045"/>
            <a:endParaRPr lang="sv-SE">
              <a:ea typeface="Calibri"/>
              <a:cs typeface="Calibri"/>
            </a:endParaRPr>
          </a:p>
          <a:p>
            <a:pPr marL="360045" indent="-360045"/>
            <a:endParaRPr lang="sv-SE">
              <a:ea typeface="Calibri"/>
              <a:cs typeface="Calibri"/>
            </a:endParaRPr>
          </a:p>
          <a:p>
            <a:pPr marL="360045" indent="-360045"/>
            <a:endParaRPr lang="sv-SE">
              <a:ea typeface="Calibri"/>
              <a:cs typeface="Calibri"/>
            </a:endParaRPr>
          </a:p>
        </p:txBody>
      </p:sp>
    </p:spTree>
    <p:extLst>
      <p:ext uri="{BB962C8B-B14F-4D97-AF65-F5344CB8AC3E}">
        <p14:creationId xmlns:p14="http://schemas.microsoft.com/office/powerpoint/2010/main" val="2731240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CB3DEA-9BBD-4B0B-BB54-7A2B57015374}"/>
              </a:ext>
            </a:extLst>
          </p:cNvPr>
          <p:cNvSpPr>
            <a:spLocks noGrp="1"/>
          </p:cNvSpPr>
          <p:nvPr>
            <p:ph type="title"/>
          </p:nvPr>
        </p:nvSpPr>
        <p:spPr>
          <a:xfrm>
            <a:off x="532800" y="535645"/>
            <a:ext cx="8225070" cy="1036800"/>
          </a:xfrm>
        </p:spPr>
        <p:txBody>
          <a:bodyPr anchor="ctr">
            <a:normAutofit/>
          </a:bodyPr>
          <a:lstStyle/>
          <a:p>
            <a:r>
              <a:rPr lang="sv-SE"/>
              <a:t>När ska du söka vård för att ett barn har feber?</a:t>
            </a:r>
          </a:p>
        </p:txBody>
      </p:sp>
      <p:sp>
        <p:nvSpPr>
          <p:cNvPr id="3" name="Platshållare för innehåll 2">
            <a:extLst>
              <a:ext uri="{FF2B5EF4-FFF2-40B4-BE49-F238E27FC236}">
                <a16:creationId xmlns:a16="http://schemas.microsoft.com/office/drawing/2014/main" id="{E44058C1-09C1-4840-89AC-F1E9CE6F4DC5}"/>
              </a:ext>
            </a:extLst>
          </p:cNvPr>
          <p:cNvSpPr>
            <a:spLocks noGrp="1"/>
          </p:cNvSpPr>
          <p:nvPr>
            <p:ph idx="1"/>
          </p:nvPr>
        </p:nvSpPr>
        <p:spPr>
          <a:xfrm>
            <a:off x="751840" y="1513103"/>
            <a:ext cx="8006030" cy="2944278"/>
          </a:xfrm>
        </p:spPr>
        <p:txBody>
          <a:bodyPr vert="horz" lIns="0" tIns="0" rIns="0" bIns="0" numCol="1" spcCol="180000" rtlCol="0" anchor="t">
            <a:noAutofit/>
          </a:bodyPr>
          <a:lstStyle/>
          <a:p>
            <a:pPr marL="0" indent="0">
              <a:lnSpc>
                <a:spcPts val="2200"/>
              </a:lnSpc>
              <a:buNone/>
            </a:pPr>
            <a:r>
              <a:rPr lang="sv-SE" sz="1800" b="1"/>
              <a:t>Ring vårdcentralen eller 1177 när barnet</a:t>
            </a:r>
            <a:endParaRPr lang="sv-SE" sz="1800" b="1">
              <a:cs typeface="Calibri"/>
            </a:endParaRPr>
          </a:p>
          <a:p>
            <a:pPr marL="358775" lvl="1" indent="0">
              <a:lnSpc>
                <a:spcPts val="2200"/>
              </a:lnSpc>
              <a:buNone/>
            </a:pPr>
            <a:r>
              <a:rPr lang="sv-SE"/>
              <a:t>- har en temperatur som är 41°C eller högre</a:t>
            </a:r>
            <a:endParaRPr lang="sv-SE">
              <a:cs typeface="Calibri"/>
            </a:endParaRPr>
          </a:p>
          <a:p>
            <a:pPr marL="358775" lvl="1" indent="0">
              <a:lnSpc>
                <a:spcPts val="2200"/>
              </a:lnSpc>
              <a:buNone/>
            </a:pPr>
            <a:r>
              <a:rPr lang="sv-SE"/>
              <a:t>- är yngre än 3 månader</a:t>
            </a:r>
            <a:endParaRPr lang="sv-SE">
              <a:cs typeface="Calibri"/>
            </a:endParaRPr>
          </a:p>
          <a:p>
            <a:pPr marL="358775" lvl="1" indent="0">
              <a:lnSpc>
                <a:spcPts val="2200"/>
              </a:lnSpc>
              <a:buNone/>
            </a:pPr>
            <a:r>
              <a:rPr lang="sv-SE"/>
              <a:t>- är yngre än 6 månader och inte har symptom på förkylning </a:t>
            </a:r>
            <a:endParaRPr lang="sv-SE">
              <a:cs typeface="Calibri"/>
            </a:endParaRPr>
          </a:p>
          <a:p>
            <a:pPr marL="358775" lvl="1" indent="0">
              <a:lnSpc>
                <a:spcPts val="2200"/>
              </a:lnSpc>
              <a:buNone/>
            </a:pPr>
            <a:r>
              <a:rPr lang="sv-SE"/>
              <a:t>- inte får i sig vätska och kan vara uttorkat</a:t>
            </a:r>
            <a:endParaRPr lang="sv-SE">
              <a:cs typeface="Calibri"/>
            </a:endParaRPr>
          </a:p>
          <a:p>
            <a:pPr marL="358775" lvl="1" indent="0">
              <a:lnSpc>
                <a:spcPts val="2200"/>
              </a:lnSpc>
              <a:buNone/>
            </a:pPr>
            <a:r>
              <a:rPr lang="sv-SE"/>
              <a:t>- är eller har varit i ett tropiskt land och även har ont i kroppen eller huvudet</a:t>
            </a:r>
            <a:endParaRPr lang="sv-SE">
              <a:cs typeface="Calibri"/>
            </a:endParaRPr>
          </a:p>
          <a:p>
            <a:pPr marL="358775" lvl="1" indent="0">
              <a:lnSpc>
                <a:spcPts val="2200"/>
              </a:lnSpc>
              <a:buNone/>
            </a:pPr>
            <a:r>
              <a:rPr lang="sv-SE"/>
              <a:t>- verkar väldigt sjukt</a:t>
            </a:r>
            <a:endParaRPr lang="sv-SE">
              <a:cs typeface="Calibri"/>
            </a:endParaRPr>
          </a:p>
          <a:p>
            <a:pPr marL="0" indent="0">
              <a:lnSpc>
                <a:spcPts val="2200"/>
              </a:lnSpc>
              <a:buNone/>
            </a:pPr>
            <a:r>
              <a:rPr lang="sv-SE" sz="1800" b="1"/>
              <a:t>Ring 112</a:t>
            </a:r>
            <a:r>
              <a:rPr lang="sv-SE" sz="1800"/>
              <a:t> om barnet får feberkramper för första gången</a:t>
            </a:r>
            <a:endParaRPr lang="sv-SE" sz="1800">
              <a:cs typeface="Calibri"/>
            </a:endParaRPr>
          </a:p>
          <a:p>
            <a:pPr marL="0" indent="0">
              <a:lnSpc>
                <a:spcPts val="2200"/>
              </a:lnSpc>
              <a:buNone/>
            </a:pPr>
            <a:endParaRPr lang="sv-SE" sz="1800">
              <a:cs typeface="Calibri"/>
            </a:endParaRPr>
          </a:p>
        </p:txBody>
      </p:sp>
      <p:pic>
        <p:nvPicPr>
          <p:cNvPr id="7" name="Bildobjekt 6" descr="En bild av ett barn som håller i ett undersökningsinstrument i samband med ett vårdbesök. ">
            <a:extLst>
              <a:ext uri="{FF2B5EF4-FFF2-40B4-BE49-F238E27FC236}">
                <a16:creationId xmlns:a16="http://schemas.microsoft.com/office/drawing/2014/main" id="{A7A8EB72-7762-4B4A-A32B-F7A7B5D9F1CC}"/>
              </a:ext>
            </a:extLst>
          </p:cNvPr>
          <p:cNvPicPr>
            <a:picLocks noChangeAspect="1"/>
          </p:cNvPicPr>
          <p:nvPr/>
        </p:nvPicPr>
        <p:blipFill rotWithShape="1">
          <a:blip r:embed="rId3">
            <a:extLst>
              <a:ext uri="{28A0092B-C50C-407E-A947-70E740481C1C}">
                <a14:useLocalDpi xmlns:a14="http://schemas.microsoft.com/office/drawing/2010/main" val="0"/>
              </a:ext>
            </a:extLst>
          </a:blip>
          <a:srcRect t="63077" r="-385"/>
          <a:stretch/>
        </p:blipFill>
        <p:spPr>
          <a:xfrm>
            <a:off x="6739734" y="3642176"/>
            <a:ext cx="2414426" cy="1330441"/>
          </a:xfrm>
          <a:prstGeom prst="rect">
            <a:avLst/>
          </a:prstGeom>
          <a:noFill/>
        </p:spPr>
      </p:pic>
    </p:spTree>
    <p:extLst>
      <p:ext uri="{BB962C8B-B14F-4D97-AF65-F5344CB8AC3E}">
        <p14:creationId xmlns:p14="http://schemas.microsoft.com/office/powerpoint/2010/main" val="465848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descr="En ljusblå pratbubbla. I pratbubblan står följande: Diskussion:&#10;Tycker du att det finns skillnader i hur man ser på och behandlar feber och infektioner i Sverige jämfört med andra länder och kulturer? &#10;Likheter?&#10;">
            <a:extLst>
              <a:ext uri="{FF2B5EF4-FFF2-40B4-BE49-F238E27FC236}">
                <a16:creationId xmlns:a16="http://schemas.microsoft.com/office/drawing/2014/main" id="{FC81E905-BB6F-4DF7-8C6A-A8486767CFA2}"/>
              </a:ext>
            </a:extLst>
          </p:cNvPr>
          <p:cNvSpPr/>
          <p:nvPr/>
        </p:nvSpPr>
        <p:spPr>
          <a:xfrm>
            <a:off x="1812955" y="645081"/>
            <a:ext cx="5906436" cy="3564835"/>
          </a:xfrm>
          <a:prstGeom prst="wedgeEllipseCallout">
            <a:avLst>
              <a:gd name="adj1" fmla="val -48881"/>
              <a:gd name="adj2" fmla="val 5458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100" dirty="0">
              <a:solidFill>
                <a:schemeClr val="tx1"/>
              </a:solidFill>
            </a:endParaRPr>
          </a:p>
          <a:p>
            <a:pPr algn="ctr">
              <a:lnSpc>
                <a:spcPts val="2700"/>
              </a:lnSpc>
              <a:spcAft>
                <a:spcPts val="1200"/>
              </a:spcAft>
            </a:pPr>
            <a:r>
              <a:rPr lang="sv-SE" sz="2100" dirty="0">
                <a:solidFill>
                  <a:schemeClr val="tx1"/>
                </a:solidFill>
              </a:rPr>
              <a:t>Tycker du att det finns skillnader </a:t>
            </a:r>
            <a:br>
              <a:rPr lang="sv-SE" sz="2100" dirty="0">
                <a:solidFill>
                  <a:schemeClr val="tx1"/>
                </a:solidFill>
              </a:rPr>
            </a:br>
            <a:r>
              <a:rPr lang="sv-SE" sz="2100" dirty="0">
                <a:solidFill>
                  <a:schemeClr val="tx1"/>
                </a:solidFill>
              </a:rPr>
              <a:t>i hur infektioner </a:t>
            </a:r>
            <a:br>
              <a:rPr lang="sv-SE" sz="2100" dirty="0">
                <a:solidFill>
                  <a:schemeClr val="tx1"/>
                </a:solidFill>
              </a:rPr>
            </a:br>
            <a:r>
              <a:rPr lang="sv-SE" sz="2100" dirty="0">
                <a:solidFill>
                  <a:schemeClr val="tx1"/>
                </a:solidFill>
              </a:rPr>
              <a:t>och feber behandlas i Sverige </a:t>
            </a:r>
            <a:br>
              <a:rPr lang="sv-SE" sz="2100" dirty="0">
                <a:solidFill>
                  <a:schemeClr val="tx1"/>
                </a:solidFill>
              </a:rPr>
            </a:br>
            <a:r>
              <a:rPr lang="sv-SE" sz="2100" dirty="0">
                <a:solidFill>
                  <a:schemeClr val="tx1"/>
                </a:solidFill>
              </a:rPr>
              <a:t>jämfört med andra länder? </a:t>
            </a:r>
          </a:p>
          <a:p>
            <a:pPr algn="ctr">
              <a:lnSpc>
                <a:spcPts val="2700"/>
              </a:lnSpc>
              <a:spcAft>
                <a:spcPts val="1200"/>
              </a:spcAft>
            </a:pPr>
            <a:r>
              <a:rPr lang="sv-SE" sz="2100" dirty="0">
                <a:solidFill>
                  <a:schemeClr val="tx1"/>
                </a:solidFill>
              </a:rPr>
              <a:t>Om ja: Vad är det är det för skillnader och vad tror du att skillnaderna beror på?</a:t>
            </a:r>
          </a:p>
        </p:txBody>
      </p:sp>
    </p:spTree>
    <p:extLst>
      <p:ext uri="{BB962C8B-B14F-4D97-AF65-F5344CB8AC3E}">
        <p14:creationId xmlns:p14="http://schemas.microsoft.com/office/powerpoint/2010/main" val="3531990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1DBC4A3-A1E8-4C83-A0AB-4F927E2B7D85}"/>
              </a:ext>
            </a:extLst>
          </p:cNvPr>
          <p:cNvSpPr>
            <a:spLocks noGrp="1"/>
          </p:cNvSpPr>
          <p:nvPr>
            <p:ph type="title" idx="4294967295"/>
          </p:nvPr>
        </p:nvSpPr>
        <p:spPr>
          <a:xfrm>
            <a:off x="599767" y="720725"/>
            <a:ext cx="7954297" cy="1036638"/>
          </a:xfrm>
        </p:spPr>
        <p:txBody>
          <a:bodyPr/>
          <a:lstStyle/>
          <a:p>
            <a:r>
              <a:rPr lang="sv-SE"/>
              <a:t>Kan vi göra något för att barn inte ska få feber?</a:t>
            </a:r>
            <a:endParaRPr lang="sv-SE">
              <a:cs typeface="Calibri Light"/>
            </a:endParaRPr>
          </a:p>
        </p:txBody>
      </p:sp>
      <p:sp>
        <p:nvSpPr>
          <p:cNvPr id="3" name="Platshållare för innehåll 2">
            <a:extLst>
              <a:ext uri="{FF2B5EF4-FFF2-40B4-BE49-F238E27FC236}">
                <a16:creationId xmlns:a16="http://schemas.microsoft.com/office/drawing/2014/main" id="{632BB304-9775-470F-A4A3-0AE5FFD9829F}"/>
              </a:ext>
            </a:extLst>
          </p:cNvPr>
          <p:cNvSpPr>
            <a:spLocks noGrp="1"/>
          </p:cNvSpPr>
          <p:nvPr>
            <p:ph idx="4294967295"/>
          </p:nvPr>
        </p:nvSpPr>
        <p:spPr>
          <a:xfrm>
            <a:off x="846138" y="1800225"/>
            <a:ext cx="8297862" cy="2700338"/>
          </a:xfrm>
        </p:spPr>
        <p:txBody>
          <a:bodyPr vert="horz" lIns="0" tIns="0" rIns="0" bIns="0" spcCol="180000" rtlCol="0" anchor="t">
            <a:normAutofit/>
          </a:bodyPr>
          <a:lstStyle/>
          <a:p>
            <a:pPr marL="0" indent="0">
              <a:lnSpc>
                <a:spcPts val="2300"/>
              </a:lnSpc>
              <a:buNone/>
            </a:pPr>
            <a:r>
              <a:rPr lang="sv-SE" sz="1800"/>
              <a:t>Nej! Feber är kroppens sätt att försvara sig och bli frisk från infektioner.</a:t>
            </a:r>
          </a:p>
          <a:p>
            <a:pPr marL="0" indent="0">
              <a:lnSpc>
                <a:spcPts val="2300"/>
              </a:lnSpc>
              <a:buNone/>
            </a:pPr>
            <a:r>
              <a:rPr lang="sv-SE" sz="1800"/>
              <a:t>Men det går att minska riskerna för att få infektioner.</a:t>
            </a:r>
            <a:endParaRPr lang="sv-SE" sz="1800">
              <a:cs typeface="Calibri"/>
            </a:endParaRPr>
          </a:p>
          <a:p>
            <a:pPr marL="358775" lvl="1" indent="0">
              <a:lnSpc>
                <a:spcPts val="2300"/>
              </a:lnSpc>
              <a:buNone/>
            </a:pPr>
            <a:r>
              <a:rPr lang="sv-SE" b="1"/>
              <a:t>Och kom ihåg </a:t>
            </a:r>
            <a:r>
              <a:rPr lang="sv-SE"/>
              <a:t>att infektioner stärker barnens immunförsvar. </a:t>
            </a:r>
            <a:endParaRPr lang="sv-SE">
              <a:cs typeface="Calibri"/>
            </a:endParaRPr>
          </a:p>
          <a:p>
            <a:pPr lvl="1">
              <a:buClr>
                <a:srgbClr val="006298"/>
              </a:buClr>
            </a:pPr>
            <a:endParaRPr lang="sv-SE">
              <a:cs typeface="Calibri"/>
            </a:endParaRPr>
          </a:p>
          <a:p>
            <a:pPr marL="358775" lvl="1" indent="0">
              <a:buNone/>
            </a:pPr>
            <a:endParaRPr lang="sv-SE">
              <a:cs typeface="Calibri"/>
            </a:endParaRPr>
          </a:p>
        </p:txBody>
      </p:sp>
      <p:pic>
        <p:nvPicPr>
          <p:cNvPr id="9" name="Bildobjekt 8">
            <a:extLst>
              <a:ext uri="{FF2B5EF4-FFF2-40B4-BE49-F238E27FC236}">
                <a16:creationId xmlns:a16="http://schemas.microsoft.com/office/drawing/2014/main" id="{8D7F7498-BEF3-4599-8DB4-1DEE076AE227}"/>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975640" y="2262116"/>
            <a:ext cx="1800000" cy="2700000"/>
          </a:xfrm>
          <a:prstGeom prst="rect">
            <a:avLst/>
          </a:prstGeom>
        </p:spPr>
      </p:pic>
    </p:spTree>
    <p:extLst>
      <p:ext uri="{BB962C8B-B14F-4D97-AF65-F5344CB8AC3E}">
        <p14:creationId xmlns:p14="http://schemas.microsoft.com/office/powerpoint/2010/main" val="441408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B2225E-C753-4030-9B09-35EF0977AADC}"/>
              </a:ext>
            </a:extLst>
          </p:cNvPr>
          <p:cNvSpPr>
            <a:spLocks noGrp="1"/>
          </p:cNvSpPr>
          <p:nvPr>
            <p:ph type="title" idx="4294967295"/>
          </p:nvPr>
        </p:nvSpPr>
        <p:spPr>
          <a:xfrm>
            <a:off x="532799" y="720000"/>
            <a:ext cx="8123026" cy="1036800"/>
          </a:xfrm>
        </p:spPr>
        <p:txBody>
          <a:bodyPr anchor="ctr">
            <a:normAutofit/>
          </a:bodyPr>
          <a:lstStyle/>
          <a:p>
            <a:r>
              <a:rPr lang="sv-SE"/>
              <a:t>Så här kan du minska risken </a:t>
            </a:r>
            <a:br>
              <a:rPr lang="sv-SE"/>
            </a:br>
            <a:r>
              <a:rPr lang="sv-SE"/>
              <a:t>för infektioner</a:t>
            </a:r>
          </a:p>
        </p:txBody>
      </p:sp>
      <p:sp>
        <p:nvSpPr>
          <p:cNvPr id="3" name="Platshållare för innehåll 2">
            <a:extLst>
              <a:ext uri="{FF2B5EF4-FFF2-40B4-BE49-F238E27FC236}">
                <a16:creationId xmlns:a16="http://schemas.microsoft.com/office/drawing/2014/main" id="{177C0BF0-5D96-4CE2-AC6B-5006B080A8E7}"/>
              </a:ext>
            </a:extLst>
          </p:cNvPr>
          <p:cNvSpPr>
            <a:spLocks noGrp="1"/>
          </p:cNvSpPr>
          <p:nvPr>
            <p:ph idx="4294967295"/>
          </p:nvPr>
        </p:nvSpPr>
        <p:spPr>
          <a:xfrm>
            <a:off x="678425" y="1845291"/>
            <a:ext cx="6404909" cy="2863642"/>
          </a:xfrm>
        </p:spPr>
        <p:txBody>
          <a:bodyPr>
            <a:normAutofit/>
          </a:bodyPr>
          <a:lstStyle/>
          <a:p>
            <a:pPr>
              <a:lnSpc>
                <a:spcPts val="2300"/>
              </a:lnSpc>
            </a:pPr>
            <a:r>
              <a:rPr lang="sv-SE" sz="1800"/>
              <a:t>Tvätta dina egna och barnets händer</a:t>
            </a:r>
          </a:p>
          <a:p>
            <a:pPr lvl="1">
              <a:lnSpc>
                <a:spcPts val="2300"/>
              </a:lnSpc>
            </a:pPr>
            <a:r>
              <a:rPr lang="sv-SE"/>
              <a:t>Före och efter varje måltid</a:t>
            </a:r>
          </a:p>
          <a:p>
            <a:pPr lvl="1">
              <a:lnSpc>
                <a:spcPts val="2300"/>
              </a:lnSpc>
              <a:spcAft>
                <a:spcPts val="600"/>
              </a:spcAft>
            </a:pPr>
            <a:r>
              <a:rPr lang="sv-SE"/>
              <a:t>Efter toalettbesök</a:t>
            </a:r>
          </a:p>
          <a:p>
            <a:pPr>
              <a:lnSpc>
                <a:spcPts val="2300"/>
              </a:lnSpc>
            </a:pPr>
            <a:r>
              <a:rPr lang="sv-SE" sz="1800"/>
              <a:t>Lär barnet att nysa och hosta i armvecket</a:t>
            </a:r>
          </a:p>
          <a:p>
            <a:pPr>
              <a:lnSpc>
                <a:spcPts val="2300"/>
              </a:lnSpc>
            </a:pPr>
            <a:r>
              <a:rPr lang="sv-SE" sz="1800"/>
              <a:t>Lär barnet att inte peta i näsan eller ögonen </a:t>
            </a:r>
            <a:br>
              <a:rPr lang="sv-SE" sz="1800"/>
            </a:br>
            <a:r>
              <a:rPr lang="sv-SE" sz="1800"/>
              <a:t>eftersom virus lätt fastnar där.</a:t>
            </a:r>
          </a:p>
          <a:p>
            <a:pPr>
              <a:lnSpc>
                <a:spcPts val="2300"/>
              </a:lnSpc>
            </a:pPr>
            <a:r>
              <a:rPr lang="sv-SE" sz="1800"/>
              <a:t>Låt barnet vara utomhus så mycket som möjligt, </a:t>
            </a:r>
            <a:br>
              <a:rPr lang="sv-SE" sz="1800"/>
            </a:br>
            <a:r>
              <a:rPr lang="sv-SE" sz="1800"/>
              <a:t>även på vintern. Virus sprids lättare inomhus.</a:t>
            </a:r>
          </a:p>
          <a:p>
            <a:pPr>
              <a:lnSpc>
                <a:spcPts val="2300"/>
              </a:lnSpc>
            </a:pPr>
            <a:endParaRPr lang="sv-SE" sz="1800"/>
          </a:p>
        </p:txBody>
      </p:sp>
      <p:pic>
        <p:nvPicPr>
          <p:cNvPr id="7" name="Bildobjekt 6" descr="En illustration av två händer under en vattenkran. Bilden ska symbolisera handtvätt.">
            <a:extLst>
              <a:ext uri="{FF2B5EF4-FFF2-40B4-BE49-F238E27FC236}">
                <a16:creationId xmlns:a16="http://schemas.microsoft.com/office/drawing/2014/main" id="{EE7E06D7-BD01-43A5-AE3F-3246A9AC76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2953" y="2162626"/>
            <a:ext cx="737888" cy="737888"/>
          </a:xfrm>
          <a:prstGeom prst="rect">
            <a:avLst/>
          </a:prstGeom>
          <a:noFill/>
        </p:spPr>
      </p:pic>
      <p:pic>
        <p:nvPicPr>
          <p:cNvPr id="11" name="Bildobjekt 10">
            <a:extLst>
              <a:ext uri="{FF2B5EF4-FFF2-40B4-BE49-F238E27FC236}">
                <a16:creationId xmlns:a16="http://schemas.microsoft.com/office/drawing/2014/main" id="{7BE533AE-5448-464B-BA22-7A9C9C33357A}"/>
              </a:ext>
            </a:extLst>
          </p:cNvPr>
          <p:cNvPicPr>
            <a:picLocks/>
          </p:cNvPicPr>
          <p:nvPr/>
        </p:nvPicPr>
        <p:blipFill rotWithShape="1">
          <a:blip r:embed="rId4">
            <a:extLst>
              <a:ext uri="{28A0092B-C50C-407E-A947-70E740481C1C}">
                <a14:useLocalDpi xmlns:a14="http://schemas.microsoft.com/office/drawing/2010/main" val="0"/>
              </a:ext>
            </a:extLst>
          </a:blip>
          <a:srcRect b="9226"/>
          <a:stretch/>
        </p:blipFill>
        <p:spPr>
          <a:xfrm>
            <a:off x="6518788" y="3019733"/>
            <a:ext cx="2625212" cy="1613678"/>
          </a:xfrm>
          <a:prstGeom prst="rect">
            <a:avLst/>
          </a:prstGeom>
        </p:spPr>
      </p:pic>
      <p:sp>
        <p:nvSpPr>
          <p:cNvPr id="12" name="Ellips 11">
            <a:extLst>
              <a:ext uri="{FF2B5EF4-FFF2-40B4-BE49-F238E27FC236}">
                <a16:creationId xmlns:a16="http://schemas.microsoft.com/office/drawing/2014/main" id="{00FF49AC-0A19-4CC5-A188-82A2FA28D3B0}"/>
              </a:ext>
            </a:extLst>
          </p:cNvPr>
          <p:cNvSpPr/>
          <p:nvPr/>
        </p:nvSpPr>
        <p:spPr>
          <a:xfrm>
            <a:off x="5614223" y="353961"/>
            <a:ext cx="3972233" cy="18582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sv-SE" sz="1500" b="1"/>
              <a:t>Undvik tobaksrök. </a:t>
            </a:r>
            <a:r>
              <a:rPr lang="sv-SE" sz="1500"/>
              <a:t>Barn som vistas i miljöer med tobaksrök </a:t>
            </a:r>
            <a:br>
              <a:rPr lang="sv-SE" sz="1500"/>
            </a:br>
            <a:r>
              <a:rPr lang="sv-SE" sz="1500"/>
              <a:t>får oftare infektioner i luftvägarna jämfört med barn i rökfria miljöer. </a:t>
            </a:r>
          </a:p>
        </p:txBody>
      </p:sp>
    </p:spTree>
    <p:extLst>
      <p:ext uri="{BB962C8B-B14F-4D97-AF65-F5344CB8AC3E}">
        <p14:creationId xmlns:p14="http://schemas.microsoft.com/office/powerpoint/2010/main" val="339332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B6923A-D08B-4D64-9123-E6B4669AD65B}"/>
              </a:ext>
            </a:extLst>
          </p:cNvPr>
          <p:cNvSpPr>
            <a:spLocks noGrp="1"/>
          </p:cNvSpPr>
          <p:nvPr>
            <p:ph type="title"/>
          </p:nvPr>
        </p:nvSpPr>
        <p:spPr>
          <a:xfrm>
            <a:off x="532800" y="720000"/>
            <a:ext cx="8078400" cy="1036800"/>
          </a:xfrm>
        </p:spPr>
        <p:txBody>
          <a:bodyPr vert="horz" lIns="0" tIns="0" rIns="0" bIns="0" rtlCol="0" anchor="ctr">
            <a:normAutofit/>
          </a:bodyPr>
          <a:lstStyle/>
          <a:p>
            <a:r>
              <a:rPr lang="sv-SE" kern="1200">
                <a:latin typeface="+mj-lt"/>
                <a:ea typeface="+mj-ea"/>
                <a:cs typeface="+mj-cs"/>
              </a:rPr>
              <a:t>Detta ska du få information om idag</a:t>
            </a:r>
          </a:p>
        </p:txBody>
      </p:sp>
      <p:sp>
        <p:nvSpPr>
          <p:cNvPr id="4" name="textruta 3">
            <a:extLst>
              <a:ext uri="{FF2B5EF4-FFF2-40B4-BE49-F238E27FC236}">
                <a16:creationId xmlns:a16="http://schemas.microsoft.com/office/drawing/2014/main" id="{7917E4A1-FE11-141E-CFC2-AE25B9A228BA}"/>
              </a:ext>
            </a:extLst>
          </p:cNvPr>
          <p:cNvSpPr txBox="1"/>
          <p:nvPr/>
        </p:nvSpPr>
        <p:spPr>
          <a:xfrm>
            <a:off x="532800" y="1800000"/>
            <a:ext cx="8078400" cy="1971900"/>
          </a:xfrm>
          <a:prstGeom prst="rect">
            <a:avLst/>
          </a:prstGeom>
        </p:spPr>
        <p:txBody>
          <a:bodyPr rot="0" spcFirstLastPara="0" vertOverflow="overflow" horzOverflow="overflow" vert="horz" lIns="0" tIns="0" rIns="0" bIns="0" numCol="1" spcCol="180000" rtlCol="0" fromWordArt="0" anchorCtr="0" forceAA="0" compatLnSpc="1">
            <a:prstTxWarp prst="textNoShape">
              <a:avLst/>
            </a:prstTxWarp>
            <a:noAutofit/>
          </a:bodyPr>
          <a:lstStyle/>
          <a:p>
            <a:pPr marL="685800" lvl="1" indent="-342900">
              <a:lnSpc>
                <a:spcPct val="150000"/>
              </a:lnSpc>
              <a:spcAft>
                <a:spcPts val="600"/>
              </a:spcAft>
              <a:buSzPct val="100000"/>
              <a:buAutoNum type="arabicPeriod"/>
            </a:pPr>
            <a:r>
              <a:rPr lang="sv-SE" sz="1800"/>
              <a:t>Varför det är viktigt att prata om feber och infektioner hos barn</a:t>
            </a:r>
            <a:endParaRPr lang="sv-SE" sz="1800">
              <a:ea typeface="Calibri"/>
              <a:cs typeface="Calibri"/>
            </a:endParaRPr>
          </a:p>
          <a:p>
            <a:pPr marL="685800" lvl="1" indent="-342900">
              <a:lnSpc>
                <a:spcPct val="150000"/>
              </a:lnSpc>
              <a:spcAft>
                <a:spcPts val="600"/>
              </a:spcAft>
              <a:buSzPct val="100000"/>
              <a:buAutoNum type="arabicPeriod"/>
            </a:pPr>
            <a:r>
              <a:rPr lang="sv-SE" sz="1800"/>
              <a:t>Fakta om infektioner och feber hos barn</a:t>
            </a:r>
          </a:p>
          <a:p>
            <a:pPr marL="685800" lvl="1" indent="-342900">
              <a:lnSpc>
                <a:spcPct val="150000"/>
              </a:lnSpc>
              <a:spcAft>
                <a:spcPts val="600"/>
              </a:spcAft>
              <a:buSzPct val="100000"/>
              <a:buAutoNum type="arabicPeriod"/>
            </a:pPr>
            <a:r>
              <a:rPr lang="sv-SE" sz="1800"/>
              <a:t>Vad du kan göra om ditt barn får en infektion och feber​</a:t>
            </a:r>
            <a:endParaRPr lang="sv-SE" sz="1800">
              <a:ea typeface="Calibri"/>
              <a:cs typeface="Calibri"/>
            </a:endParaRPr>
          </a:p>
        </p:txBody>
      </p:sp>
    </p:spTree>
    <p:extLst>
      <p:ext uri="{BB962C8B-B14F-4D97-AF65-F5344CB8AC3E}">
        <p14:creationId xmlns:p14="http://schemas.microsoft.com/office/powerpoint/2010/main" val="3198498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a:off x="381000" y="1359789"/>
            <a:ext cx="3983182" cy="2325675"/>
          </a:xfrm>
          <a:prstGeom prst="wedgeEllipseCallout">
            <a:avLst>
              <a:gd name="adj1" fmla="val 60078"/>
              <a:gd name="adj2" fmla="val 51968"/>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000">
                <a:solidFill>
                  <a:schemeClr val="tx1"/>
                </a:solidFill>
              </a:rPr>
              <a:t>Vad tycker du om informationen som du har fått idag?</a:t>
            </a:r>
          </a:p>
        </p:txBody>
      </p:sp>
      <p:sp>
        <p:nvSpPr>
          <p:cNvPr id="8" name="Pratbubbla: oval 7">
            <a:extLst>
              <a:ext uri="{FF2B5EF4-FFF2-40B4-BE49-F238E27FC236}">
                <a16:creationId xmlns:a16="http://schemas.microsoft.com/office/drawing/2014/main" id="{85698AF6-3B6F-4292-8E9E-BA1BE9153581}"/>
              </a:ext>
            </a:extLst>
          </p:cNvPr>
          <p:cNvSpPr/>
          <p:nvPr/>
        </p:nvSpPr>
        <p:spPr>
          <a:xfrm>
            <a:off x="4442691" y="1359789"/>
            <a:ext cx="4168509" cy="2325675"/>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000">
              <a:solidFill>
                <a:schemeClr val="tx1"/>
              </a:solidFill>
            </a:endParaRPr>
          </a:p>
          <a:p>
            <a:pPr algn="ctr"/>
            <a:endParaRPr lang="sv-SE" sz="2000">
              <a:solidFill>
                <a:schemeClr val="tx1"/>
              </a:solidFill>
            </a:endParaRPr>
          </a:p>
          <a:p>
            <a:pPr algn="ctr">
              <a:spcAft>
                <a:spcPts val="1200"/>
              </a:spcAft>
            </a:pPr>
            <a:r>
              <a:rPr lang="sv-SE" sz="2000">
                <a:solidFill>
                  <a:schemeClr val="tx1"/>
                </a:solidFill>
              </a:rPr>
              <a:t>Vad tar du med dig från dagens träff?</a:t>
            </a:r>
          </a:p>
          <a:p>
            <a:pPr algn="ctr"/>
            <a:r>
              <a:rPr lang="sv-SE" sz="2000">
                <a:solidFill>
                  <a:schemeClr val="tx1"/>
                </a:solidFill>
              </a:rPr>
              <a:t>Nämn tre saker som har känts viktiga för dig.</a:t>
            </a:r>
          </a:p>
          <a:p>
            <a:pPr algn="ctr"/>
            <a:endParaRPr lang="sv-SE" sz="2000">
              <a:solidFill>
                <a:schemeClr val="tx1"/>
              </a:solidFill>
            </a:endParaRPr>
          </a:p>
        </p:txBody>
      </p:sp>
    </p:spTree>
    <p:extLst>
      <p:ext uri="{BB962C8B-B14F-4D97-AF65-F5344CB8AC3E}">
        <p14:creationId xmlns:p14="http://schemas.microsoft.com/office/powerpoint/2010/main" val="3269444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B76AE10-599D-428C-963F-4D9D066450C0}"/>
              </a:ext>
            </a:extLst>
          </p:cNvPr>
          <p:cNvSpPr>
            <a:spLocks noGrp="1"/>
          </p:cNvSpPr>
          <p:nvPr>
            <p:ph idx="4294967295"/>
          </p:nvPr>
        </p:nvSpPr>
        <p:spPr>
          <a:xfrm>
            <a:off x="975011" y="1586405"/>
            <a:ext cx="3306043" cy="914400"/>
          </a:xfrm>
        </p:spPr>
        <p:txBody>
          <a:bodyPr/>
          <a:lstStyle/>
          <a:p>
            <a:pPr marL="0" indent="0">
              <a:buNone/>
            </a:pPr>
            <a:r>
              <a:rPr lang="sv-SE" sz="3600"/>
              <a:t>Sammanfattning </a:t>
            </a:r>
            <a:br>
              <a:rPr lang="sv-SE" sz="3600"/>
            </a:br>
            <a:r>
              <a:rPr lang="sv-SE" sz="3600"/>
              <a:t>och frågor</a:t>
            </a:r>
          </a:p>
        </p:txBody>
      </p:sp>
      <p:grpSp>
        <p:nvGrpSpPr>
          <p:cNvPr id="10" name="Grupp 9">
            <a:extLst>
              <a:ext uri="{FF2B5EF4-FFF2-40B4-BE49-F238E27FC236}">
                <a16:creationId xmlns:a16="http://schemas.microsoft.com/office/drawing/2014/main" id="{22DEC0C6-012B-45C2-8082-8AEEF5B8BF0E}"/>
              </a:ext>
            </a:extLst>
          </p:cNvPr>
          <p:cNvGrpSpPr/>
          <p:nvPr/>
        </p:nvGrpSpPr>
        <p:grpSpPr>
          <a:xfrm>
            <a:off x="4062845" y="276334"/>
            <a:ext cx="4821381" cy="4732723"/>
            <a:chOff x="4879203" y="192568"/>
            <a:chExt cx="3984242" cy="3984242"/>
          </a:xfrm>
        </p:grpSpPr>
        <p:pic>
          <p:nvPicPr>
            <p:cNvPr id="9" name="Bild 8" descr="Tankebubbla med hel fyllning">
              <a:extLst>
                <a:ext uri="{FF2B5EF4-FFF2-40B4-BE49-F238E27FC236}">
                  <a16:creationId xmlns:a16="http://schemas.microsoft.com/office/drawing/2014/main" id="{04BD27C1-B77C-4F5D-A60A-46F42B833F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9203" y="192568"/>
              <a:ext cx="3984242" cy="3984242"/>
            </a:xfrm>
            <a:prstGeom prst="rect">
              <a:avLst/>
            </a:prstGeom>
          </p:spPr>
        </p:pic>
        <p:pic>
          <p:nvPicPr>
            <p:cNvPr id="7" name="Bild 6" descr="Frågetecken med hel fyllning">
              <a:extLst>
                <a:ext uri="{FF2B5EF4-FFF2-40B4-BE49-F238E27FC236}">
                  <a16:creationId xmlns:a16="http://schemas.microsoft.com/office/drawing/2014/main" id="{BFD4FC18-D645-4C53-9211-140A52B40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1190" y="1293665"/>
              <a:ext cx="914400" cy="914400"/>
            </a:xfrm>
            <a:prstGeom prst="rect">
              <a:avLst/>
            </a:prstGeom>
          </p:spPr>
        </p:pic>
      </p:grpSp>
    </p:spTree>
    <p:extLst>
      <p:ext uri="{BB962C8B-B14F-4D97-AF65-F5344CB8AC3E}">
        <p14:creationId xmlns:p14="http://schemas.microsoft.com/office/powerpoint/2010/main" val="1508113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a:t>Varför ska vi prata om infektioner och feber hos barn?</a:t>
            </a:r>
          </a:p>
        </p:txBody>
      </p:sp>
      <p:sp>
        <p:nvSpPr>
          <p:cNvPr id="3" name="Platshållare för innehåll 2"/>
          <p:cNvSpPr>
            <a:spLocks noGrp="1"/>
          </p:cNvSpPr>
          <p:nvPr>
            <p:ph idx="1"/>
          </p:nvPr>
        </p:nvSpPr>
        <p:spPr/>
        <p:txBody>
          <a:bodyPr>
            <a:normAutofit/>
          </a:bodyPr>
          <a:lstStyle/>
          <a:p>
            <a:pPr marL="0" indent="0">
              <a:buNone/>
            </a:pPr>
            <a:r>
              <a:rPr lang="sv-SE" sz="1800">
                <a:effectLst/>
              </a:rPr>
              <a:t>Genom att få information och dela erfarenheter med varandra </a:t>
            </a:r>
            <a:br>
              <a:rPr lang="sv-SE" sz="1800">
                <a:effectLst/>
              </a:rPr>
            </a:br>
            <a:r>
              <a:rPr lang="sv-SE" sz="1800">
                <a:effectLst/>
              </a:rPr>
              <a:t>kan vi känna oss tryggare när ett barn blir sjukt. </a:t>
            </a:r>
          </a:p>
          <a:p>
            <a:pPr marL="0" indent="0">
              <a:buNone/>
            </a:pPr>
            <a:r>
              <a:rPr lang="sv-SE" sz="1800">
                <a:effectLst/>
              </a:rPr>
              <a:t>Vi ska därför prata om:</a:t>
            </a:r>
          </a:p>
          <a:p>
            <a:pPr lvl="1"/>
            <a:r>
              <a:rPr lang="sv-SE"/>
              <a:t>vad infektioner och feber kan bero på</a:t>
            </a:r>
          </a:p>
          <a:p>
            <a:pPr lvl="1"/>
            <a:r>
              <a:rPr lang="sv-SE"/>
              <a:t>vad du kan göra själv (egenvård)</a:t>
            </a:r>
          </a:p>
          <a:p>
            <a:pPr lvl="1"/>
            <a:r>
              <a:rPr lang="sv-SE"/>
              <a:t>hur svensk hälso- och sjukvård ser på infektioner och feber </a:t>
            </a:r>
          </a:p>
          <a:p>
            <a:pPr lvl="1"/>
            <a:r>
              <a:rPr lang="sv-SE"/>
              <a:t>när och var du ska söka vård</a:t>
            </a:r>
          </a:p>
        </p:txBody>
      </p:sp>
      <p:pic>
        <p:nvPicPr>
          <p:cNvPr id="16" name="Bildobjekt 15">
            <a:extLst>
              <a:ext uri="{FF2B5EF4-FFF2-40B4-BE49-F238E27FC236}">
                <a16:creationId xmlns:a16="http://schemas.microsoft.com/office/drawing/2014/main" id="{0C6A159C-57C9-41DC-A8F4-7855FB663174}"/>
              </a:ext>
            </a:extLst>
          </p:cNvPr>
          <p:cNvPicPr>
            <a:picLocks/>
          </p:cNvPicPr>
          <p:nvPr/>
        </p:nvPicPr>
        <p:blipFill rotWithShape="1">
          <a:blip r:embed="rId3">
            <a:extLst>
              <a:ext uri="{28A0092B-C50C-407E-A947-70E740481C1C}">
                <a14:useLocalDpi xmlns:a14="http://schemas.microsoft.com/office/drawing/2010/main" val="0"/>
              </a:ext>
            </a:extLst>
          </a:blip>
          <a:srcRect l="21553" r="8801"/>
          <a:stretch/>
        </p:blipFill>
        <p:spPr>
          <a:xfrm>
            <a:off x="6957383" y="1895894"/>
            <a:ext cx="2176671" cy="1928250"/>
          </a:xfrm>
          <a:prstGeom prst="rect">
            <a:avLst/>
          </a:prstGeom>
        </p:spPr>
      </p:pic>
    </p:spTree>
    <p:extLst>
      <p:ext uri="{BB962C8B-B14F-4D97-AF65-F5344CB8AC3E}">
        <p14:creationId xmlns:p14="http://schemas.microsoft.com/office/powerpoint/2010/main" val="2655609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a:off x="-53926" y="657325"/>
            <a:ext cx="2816087" cy="1664032"/>
          </a:xfrm>
          <a:prstGeom prst="wedgeEllipseCallout">
            <a:avLst>
              <a:gd name="adj1" fmla="val 68456"/>
              <a:gd name="adj2" fmla="val -4795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2100">
              <a:solidFill>
                <a:schemeClr val="tx1"/>
              </a:solidFill>
            </a:endParaRPr>
          </a:p>
          <a:p>
            <a:pPr algn="ctr"/>
            <a:endParaRPr lang="sv-SE" sz="2000">
              <a:solidFill>
                <a:schemeClr val="tx1"/>
              </a:solidFill>
            </a:endParaRPr>
          </a:p>
          <a:p>
            <a:pPr algn="ctr"/>
            <a:r>
              <a:rPr lang="sv-SE" sz="2000">
                <a:solidFill>
                  <a:schemeClr val="tx1"/>
                </a:solidFill>
              </a:rPr>
              <a:t>Hur känner du när ditt barn får feber?</a:t>
            </a:r>
            <a:endParaRPr lang="sv-SE" sz="2000">
              <a:solidFill>
                <a:schemeClr val="tx1"/>
              </a:solidFill>
              <a:cs typeface="Calibri"/>
            </a:endParaRPr>
          </a:p>
          <a:p>
            <a:pPr algn="ctr"/>
            <a:endParaRPr lang="sv-SE" sz="2100">
              <a:solidFill>
                <a:schemeClr val="tx1"/>
              </a:solidFill>
            </a:endParaRPr>
          </a:p>
          <a:p>
            <a:pPr algn="ctr"/>
            <a:endParaRPr lang="sv-SE" sz="2100">
              <a:solidFill>
                <a:schemeClr val="tx1"/>
              </a:solidFill>
            </a:endParaRPr>
          </a:p>
        </p:txBody>
      </p:sp>
      <p:sp>
        <p:nvSpPr>
          <p:cNvPr id="7" name="Pratbubbla: oval 6">
            <a:extLst>
              <a:ext uri="{FF2B5EF4-FFF2-40B4-BE49-F238E27FC236}">
                <a16:creationId xmlns:a16="http://schemas.microsoft.com/office/drawing/2014/main" id="{D9124E15-ED18-46E2-BB94-263350C85502}"/>
              </a:ext>
            </a:extLst>
          </p:cNvPr>
          <p:cNvSpPr/>
          <p:nvPr/>
        </p:nvSpPr>
        <p:spPr>
          <a:xfrm>
            <a:off x="1916485" y="999765"/>
            <a:ext cx="5002696" cy="3083456"/>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2100">
              <a:solidFill>
                <a:schemeClr val="tx1"/>
              </a:solidFill>
            </a:endParaRPr>
          </a:p>
          <a:p>
            <a:pPr algn="ctr"/>
            <a:endParaRPr lang="sv-SE" sz="2000">
              <a:solidFill>
                <a:schemeClr val="tx1"/>
              </a:solidFill>
            </a:endParaRPr>
          </a:p>
          <a:p>
            <a:pPr algn="ctr"/>
            <a:endParaRPr lang="sv-SE" sz="2000">
              <a:solidFill>
                <a:schemeClr val="tx1"/>
              </a:solidFill>
            </a:endParaRPr>
          </a:p>
          <a:p>
            <a:pPr algn="ctr"/>
            <a:r>
              <a:rPr lang="sv-SE" sz="2000">
                <a:solidFill>
                  <a:schemeClr val="tx1"/>
                </a:solidFill>
              </a:rPr>
              <a:t>Vet du hur du kan ta hand </a:t>
            </a:r>
            <a:br>
              <a:rPr lang="sv-SE" sz="2000">
                <a:solidFill>
                  <a:schemeClr val="tx1"/>
                </a:solidFill>
              </a:rPr>
            </a:br>
            <a:r>
              <a:rPr lang="sv-SE" sz="2000">
                <a:solidFill>
                  <a:schemeClr val="tx1"/>
                </a:solidFill>
              </a:rPr>
              <a:t>om ett barn som är sjukt </a:t>
            </a:r>
            <a:br>
              <a:rPr lang="sv-SE" sz="2000">
                <a:solidFill>
                  <a:schemeClr val="tx1"/>
                </a:solidFill>
              </a:rPr>
            </a:br>
            <a:r>
              <a:rPr lang="sv-SE" sz="2000">
                <a:solidFill>
                  <a:schemeClr val="tx1"/>
                </a:solidFill>
              </a:rPr>
              <a:t>och får feber?</a:t>
            </a:r>
            <a:endParaRPr lang="sv-SE" sz="2000">
              <a:solidFill>
                <a:schemeClr val="tx1"/>
              </a:solidFill>
              <a:cs typeface="Calibri"/>
            </a:endParaRPr>
          </a:p>
          <a:p>
            <a:pPr algn="ctr"/>
            <a:endParaRPr lang="sv-SE" sz="2000">
              <a:solidFill>
                <a:schemeClr val="tx1"/>
              </a:solidFill>
            </a:endParaRPr>
          </a:p>
          <a:p>
            <a:pPr algn="ctr"/>
            <a:r>
              <a:rPr lang="sv-SE" sz="2000">
                <a:solidFill>
                  <a:schemeClr val="tx1"/>
                </a:solidFill>
              </a:rPr>
              <a:t>Om inte: Vad behöver du </a:t>
            </a:r>
            <a:br>
              <a:rPr lang="sv-SE" sz="2000">
                <a:solidFill>
                  <a:schemeClr val="tx1"/>
                </a:solidFill>
              </a:rPr>
            </a:br>
            <a:r>
              <a:rPr lang="sv-SE" sz="2000">
                <a:solidFill>
                  <a:schemeClr val="tx1"/>
                </a:solidFill>
              </a:rPr>
              <a:t>för att känna dig trygg? </a:t>
            </a:r>
            <a:endParaRPr lang="sv-SE" sz="2100">
              <a:solidFill>
                <a:schemeClr val="tx1"/>
              </a:solidFill>
            </a:endParaRPr>
          </a:p>
          <a:p>
            <a:pPr algn="ctr"/>
            <a:endParaRPr lang="sv-SE" sz="2000">
              <a:solidFill>
                <a:schemeClr val="tx1"/>
              </a:solidFill>
            </a:endParaRPr>
          </a:p>
          <a:p>
            <a:pPr algn="ctr"/>
            <a:endParaRPr lang="sv-SE" sz="2100">
              <a:solidFill>
                <a:schemeClr val="tx1"/>
              </a:solidFill>
            </a:endParaRPr>
          </a:p>
          <a:p>
            <a:pPr algn="ctr"/>
            <a:endParaRPr lang="sv-SE" sz="2100">
              <a:solidFill>
                <a:schemeClr val="tx1"/>
              </a:solidFill>
            </a:endParaRPr>
          </a:p>
        </p:txBody>
      </p:sp>
      <p:sp>
        <p:nvSpPr>
          <p:cNvPr id="11" name="Pratbubbla: oval 10">
            <a:extLst>
              <a:ext uri="{FF2B5EF4-FFF2-40B4-BE49-F238E27FC236}">
                <a16:creationId xmlns:a16="http://schemas.microsoft.com/office/drawing/2014/main" id="{13E70D9A-8A35-4B72-A6EB-DA35C1F60E60}"/>
              </a:ext>
            </a:extLst>
          </p:cNvPr>
          <p:cNvSpPr/>
          <p:nvPr/>
        </p:nvSpPr>
        <p:spPr>
          <a:xfrm>
            <a:off x="5910033" y="1570298"/>
            <a:ext cx="3501156" cy="187127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2000" dirty="0">
                <a:solidFill>
                  <a:schemeClr val="tx1"/>
                </a:solidFill>
              </a:rPr>
              <a:t>Vet du vart du kan få råd om infektioner och feber hos barn?</a:t>
            </a:r>
            <a:endParaRPr lang="sv-SE" sz="2100" dirty="0">
              <a:solidFill>
                <a:schemeClr val="tx1"/>
              </a:solidFill>
            </a:endParaRPr>
          </a:p>
        </p:txBody>
      </p:sp>
    </p:spTree>
    <p:extLst>
      <p:ext uri="{BB962C8B-B14F-4D97-AF65-F5344CB8AC3E}">
        <p14:creationId xmlns:p14="http://schemas.microsoft.com/office/powerpoint/2010/main" val="402676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4282D60-1DA0-42A0-B4E4-61C5C4ABD149}"/>
              </a:ext>
            </a:extLst>
          </p:cNvPr>
          <p:cNvSpPr>
            <a:spLocks noGrp="1"/>
          </p:cNvSpPr>
          <p:nvPr>
            <p:ph type="title"/>
          </p:nvPr>
        </p:nvSpPr>
        <p:spPr>
          <a:xfrm>
            <a:off x="615517" y="600300"/>
            <a:ext cx="7995683" cy="1036800"/>
          </a:xfrm>
        </p:spPr>
        <p:txBody>
          <a:bodyPr/>
          <a:lstStyle/>
          <a:p>
            <a:r>
              <a:rPr lang="sv-SE"/>
              <a:t>Fakta om infektioner hos barn</a:t>
            </a:r>
          </a:p>
        </p:txBody>
      </p:sp>
      <p:sp>
        <p:nvSpPr>
          <p:cNvPr id="3" name="Platshållare för innehåll 2">
            <a:extLst>
              <a:ext uri="{FF2B5EF4-FFF2-40B4-BE49-F238E27FC236}">
                <a16:creationId xmlns:a16="http://schemas.microsoft.com/office/drawing/2014/main" id="{D0F9E3F4-D4A7-46B2-BCA4-DED8CC6C610E}"/>
              </a:ext>
            </a:extLst>
          </p:cNvPr>
          <p:cNvSpPr>
            <a:spLocks noGrp="1"/>
          </p:cNvSpPr>
          <p:nvPr>
            <p:ph idx="1"/>
          </p:nvPr>
        </p:nvSpPr>
        <p:spPr>
          <a:xfrm>
            <a:off x="873211" y="1625851"/>
            <a:ext cx="7775588" cy="2700000"/>
          </a:xfrm>
        </p:spPr>
        <p:txBody>
          <a:bodyPr vert="horz" lIns="0" tIns="0" rIns="0" bIns="0" spcCol="180000" rtlCol="0" anchor="t">
            <a:normAutofit/>
          </a:bodyPr>
          <a:lstStyle/>
          <a:p>
            <a:pPr marL="360045" indent="-360045"/>
            <a:r>
              <a:rPr lang="sv-SE"/>
              <a:t>Barn får infektioner oftare än vuxna. </a:t>
            </a:r>
          </a:p>
          <a:p>
            <a:pPr lvl="1"/>
            <a:r>
              <a:rPr lang="sv-SE"/>
              <a:t>Under de första fyra åren har barn sex till åtta infektioner per år.  </a:t>
            </a:r>
            <a:endParaRPr lang="sv-SE">
              <a:cs typeface="Calibri"/>
            </a:endParaRPr>
          </a:p>
          <a:p>
            <a:pPr marL="360045" indent="-360045"/>
            <a:r>
              <a:rPr lang="sv-SE"/>
              <a:t>Barnets immunförsvar blir starkare när barnet får infektioner. </a:t>
            </a:r>
            <a:endParaRPr lang="sv-SE">
              <a:cs typeface="Calibri"/>
            </a:endParaRPr>
          </a:p>
          <a:p>
            <a:pPr marL="360045" indent="-360045"/>
            <a:r>
              <a:rPr lang="sv-SE"/>
              <a:t>De flesta infektioner kommer av virus. </a:t>
            </a:r>
            <a:endParaRPr lang="sv-SE">
              <a:cs typeface="Calibri"/>
            </a:endParaRPr>
          </a:p>
          <a:p>
            <a:pPr lvl="1"/>
            <a:r>
              <a:rPr lang="sv-SE"/>
              <a:t>Exempel på virusinfektioner är förkylning och influensa. </a:t>
            </a:r>
          </a:p>
          <a:p>
            <a:pPr lvl="1"/>
            <a:r>
              <a:rPr lang="sv-SE"/>
              <a:t>En del infektioner kommer av bakterier</a:t>
            </a:r>
            <a:endParaRPr lang="sv-SE">
              <a:cs typeface="Calibri"/>
            </a:endParaRPr>
          </a:p>
          <a:p>
            <a:pPr marL="360045" indent="-360045"/>
            <a:r>
              <a:rPr lang="sv-SE"/>
              <a:t>En infektion tar en till två veckor att läka ut.</a:t>
            </a:r>
            <a:endParaRPr lang="sv-SE">
              <a:cs typeface="Calibri"/>
            </a:endParaRPr>
          </a:p>
          <a:p>
            <a:pPr marL="0" indent="0">
              <a:buNone/>
            </a:pPr>
            <a:endParaRPr lang="sv-SE"/>
          </a:p>
          <a:p>
            <a:pPr marL="360045" indent="-360045"/>
            <a:endParaRPr lang="sv-SE">
              <a:cs typeface="Calibri"/>
            </a:endParaRPr>
          </a:p>
          <a:p>
            <a:pPr marL="360045" indent="-360045"/>
            <a:endParaRPr lang="sv-SE">
              <a:cs typeface="Calibri"/>
            </a:endParaRPr>
          </a:p>
        </p:txBody>
      </p:sp>
    </p:spTree>
    <p:extLst>
      <p:ext uri="{BB962C8B-B14F-4D97-AF65-F5344CB8AC3E}">
        <p14:creationId xmlns:p14="http://schemas.microsoft.com/office/powerpoint/2010/main" val="2911126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4282D60-1DA0-42A0-B4E4-61C5C4ABD149}"/>
              </a:ext>
            </a:extLst>
          </p:cNvPr>
          <p:cNvSpPr>
            <a:spLocks noGrp="1"/>
          </p:cNvSpPr>
          <p:nvPr>
            <p:ph type="title"/>
          </p:nvPr>
        </p:nvSpPr>
        <p:spPr>
          <a:xfrm>
            <a:off x="589140" y="423985"/>
            <a:ext cx="7977005" cy="1036800"/>
          </a:xfrm>
        </p:spPr>
        <p:txBody>
          <a:bodyPr/>
          <a:lstStyle/>
          <a:p>
            <a:r>
              <a:rPr lang="sv-SE"/>
              <a:t>Fakta om feber</a:t>
            </a:r>
          </a:p>
        </p:txBody>
      </p:sp>
      <p:sp>
        <p:nvSpPr>
          <p:cNvPr id="3" name="Platshållare för innehåll 2">
            <a:extLst>
              <a:ext uri="{FF2B5EF4-FFF2-40B4-BE49-F238E27FC236}">
                <a16:creationId xmlns:a16="http://schemas.microsoft.com/office/drawing/2014/main" id="{D0F9E3F4-D4A7-46B2-BCA4-DED8CC6C610E}"/>
              </a:ext>
            </a:extLst>
          </p:cNvPr>
          <p:cNvSpPr>
            <a:spLocks noGrp="1"/>
          </p:cNvSpPr>
          <p:nvPr>
            <p:ph idx="1"/>
          </p:nvPr>
        </p:nvSpPr>
        <p:spPr>
          <a:xfrm>
            <a:off x="774356" y="1456976"/>
            <a:ext cx="7836843" cy="2513362"/>
          </a:xfrm>
        </p:spPr>
        <p:txBody>
          <a:bodyPr vert="horz" lIns="0" tIns="0" rIns="0" bIns="0" spcCol="180000" rtlCol="0" anchor="t">
            <a:noAutofit/>
          </a:bodyPr>
          <a:lstStyle/>
          <a:p>
            <a:pPr marL="360045" indent="-360045"/>
            <a:r>
              <a:rPr lang="sv-SE"/>
              <a:t>Feber betyder att temperaturen i kroppen är högre än vanligt:</a:t>
            </a:r>
            <a:br>
              <a:rPr lang="sv-SE"/>
            </a:br>
            <a:r>
              <a:rPr lang="sv-SE"/>
              <a:t>38 </a:t>
            </a:r>
            <a:r>
              <a:rPr lang="sv-SE" sz="2100"/>
              <a:t>°</a:t>
            </a:r>
            <a:r>
              <a:rPr lang="sv-SE"/>
              <a:t>C eller högre</a:t>
            </a:r>
          </a:p>
          <a:p>
            <a:pPr marL="360045" indent="-360045"/>
            <a:r>
              <a:rPr lang="sv-SE"/>
              <a:t>Feber är ett av kroppens sätt att skydda sig mot infektioner. </a:t>
            </a:r>
            <a:endParaRPr lang="sv-SE">
              <a:cs typeface="Calibri"/>
            </a:endParaRPr>
          </a:p>
          <a:p>
            <a:pPr marL="358775" lvl="1" indent="0">
              <a:buNone/>
            </a:pPr>
            <a:r>
              <a:rPr lang="sv-SE" sz="2100"/>
              <a:t>Virus och bakterier förökar sig sämre i temperaturer över 37°C</a:t>
            </a:r>
          </a:p>
          <a:p>
            <a:pPr marL="360045" indent="-360045"/>
            <a:r>
              <a:rPr lang="sv-SE"/>
              <a:t>Barn får oftare feber än vuxna eftersom de oftare får infektioner. </a:t>
            </a:r>
            <a:endParaRPr lang="sv-SE">
              <a:cs typeface="Calibri"/>
            </a:endParaRPr>
          </a:p>
          <a:p>
            <a:pPr marL="360045" indent="-360045"/>
            <a:r>
              <a:rPr lang="sv-SE"/>
              <a:t>Feber hos barn betyder sällan att det är en allvarlig i sjukdom.</a:t>
            </a:r>
            <a:endParaRPr lang="sv-SE">
              <a:cs typeface="Calibri"/>
            </a:endParaRPr>
          </a:p>
        </p:txBody>
      </p:sp>
    </p:spTree>
    <p:extLst>
      <p:ext uri="{BB962C8B-B14F-4D97-AF65-F5344CB8AC3E}">
        <p14:creationId xmlns:p14="http://schemas.microsoft.com/office/powerpoint/2010/main" val="980806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E5C9D8-8DDA-49F8-81A2-C90927C73F1C}"/>
              </a:ext>
            </a:extLst>
          </p:cNvPr>
          <p:cNvSpPr>
            <a:spLocks noGrp="1"/>
          </p:cNvSpPr>
          <p:nvPr>
            <p:ph type="title"/>
          </p:nvPr>
        </p:nvSpPr>
        <p:spPr/>
        <p:txBody>
          <a:bodyPr/>
          <a:lstStyle/>
          <a:p>
            <a:r>
              <a:rPr lang="sv-SE" dirty="0"/>
              <a:t>Vanliga symptom när ett barn har feber</a:t>
            </a:r>
          </a:p>
        </p:txBody>
      </p:sp>
      <p:sp>
        <p:nvSpPr>
          <p:cNvPr id="3" name="Platshållare för innehåll 2">
            <a:extLst>
              <a:ext uri="{FF2B5EF4-FFF2-40B4-BE49-F238E27FC236}">
                <a16:creationId xmlns:a16="http://schemas.microsoft.com/office/drawing/2014/main" id="{E96DB391-6AA6-4A61-83A3-0FA2EB81778E}"/>
              </a:ext>
            </a:extLst>
          </p:cNvPr>
          <p:cNvSpPr>
            <a:spLocks noGrp="1"/>
          </p:cNvSpPr>
          <p:nvPr>
            <p:ph idx="1"/>
          </p:nvPr>
        </p:nvSpPr>
        <p:spPr/>
        <p:txBody>
          <a:bodyPr vert="horz" lIns="0" tIns="0" rIns="0" bIns="0" spcCol="180000" rtlCol="0" anchor="t">
            <a:noAutofit/>
          </a:bodyPr>
          <a:lstStyle/>
          <a:p>
            <a:pPr lvl="1"/>
            <a:r>
              <a:rPr lang="sv-SE" dirty="0"/>
              <a:t>Kroppen blir varm </a:t>
            </a:r>
          </a:p>
          <a:p>
            <a:pPr lvl="1"/>
            <a:r>
              <a:rPr lang="sv-SE" dirty="0"/>
              <a:t>Barnet kan frysa, darra och svettas</a:t>
            </a:r>
          </a:p>
          <a:p>
            <a:pPr lvl="1"/>
            <a:r>
              <a:rPr lang="sv-SE" dirty="0"/>
              <a:t>Barnet blir trött </a:t>
            </a:r>
          </a:p>
          <a:p>
            <a:pPr lvl="1"/>
            <a:r>
              <a:rPr lang="sv-SE" dirty="0"/>
              <a:t>Barnet sover mer eller mindre än vanligt</a:t>
            </a:r>
          </a:p>
          <a:p>
            <a:pPr lvl="1"/>
            <a:r>
              <a:rPr lang="sv-SE" dirty="0"/>
              <a:t>Barnet vill inte äta eller dricka som vanligt</a:t>
            </a:r>
          </a:p>
        </p:txBody>
      </p:sp>
    </p:spTree>
    <p:extLst>
      <p:ext uri="{BB962C8B-B14F-4D97-AF65-F5344CB8AC3E}">
        <p14:creationId xmlns:p14="http://schemas.microsoft.com/office/powerpoint/2010/main" val="415521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956F0E-D854-405B-A477-410A762C261E}"/>
              </a:ext>
            </a:extLst>
          </p:cNvPr>
          <p:cNvSpPr>
            <a:spLocks noGrp="1"/>
          </p:cNvSpPr>
          <p:nvPr>
            <p:ph type="title" idx="4294967295"/>
          </p:nvPr>
        </p:nvSpPr>
        <p:spPr>
          <a:xfrm>
            <a:off x="568325" y="720725"/>
            <a:ext cx="8575675" cy="1036638"/>
          </a:xfrm>
        </p:spPr>
        <p:txBody>
          <a:bodyPr>
            <a:normAutofit/>
          </a:bodyPr>
          <a:lstStyle/>
          <a:p>
            <a:r>
              <a:rPr lang="sv-SE">
                <a:cs typeface="Calibri Light"/>
              </a:rPr>
              <a:t>När barn får feber är det oftast inte farligt</a:t>
            </a:r>
          </a:p>
        </p:txBody>
      </p:sp>
      <p:sp>
        <p:nvSpPr>
          <p:cNvPr id="3" name="Platshållare för innehåll 2">
            <a:extLst>
              <a:ext uri="{FF2B5EF4-FFF2-40B4-BE49-F238E27FC236}">
                <a16:creationId xmlns:a16="http://schemas.microsoft.com/office/drawing/2014/main" id="{B0BC2D20-0D05-4DC1-AB52-CF86D9155817}"/>
              </a:ext>
            </a:extLst>
          </p:cNvPr>
          <p:cNvSpPr>
            <a:spLocks noGrp="1"/>
          </p:cNvSpPr>
          <p:nvPr>
            <p:ph idx="4294967295"/>
          </p:nvPr>
        </p:nvSpPr>
        <p:spPr>
          <a:xfrm>
            <a:off x="568324" y="1757363"/>
            <a:ext cx="7742556" cy="2698750"/>
          </a:xfrm>
        </p:spPr>
        <p:txBody>
          <a:bodyPr vert="horz" lIns="0" tIns="0" rIns="0" bIns="0" spcCol="180000" rtlCol="0" anchor="t">
            <a:normAutofit/>
          </a:bodyPr>
          <a:lstStyle/>
          <a:p>
            <a:pPr marL="0" indent="0">
              <a:buNone/>
            </a:pPr>
            <a:r>
              <a:rPr lang="sv-SE" dirty="0"/>
              <a:t>Feber är vanligt när barn har virusinfektioner och går oftast över av sig självt. </a:t>
            </a:r>
            <a:endParaRPr lang="sv-SE" dirty="0">
              <a:cs typeface="Calibri"/>
            </a:endParaRPr>
          </a:p>
          <a:p>
            <a:pPr lvl="1"/>
            <a:r>
              <a:rPr lang="sv-SE" dirty="0"/>
              <a:t>Barnet blir friskt hemma, med hjälp från vuxna. Oftast behövs ingen sjukvård</a:t>
            </a:r>
          </a:p>
          <a:p>
            <a:pPr lvl="1"/>
            <a:r>
              <a:rPr lang="sv-SE" dirty="0"/>
              <a:t>Feber hos barn i Sverige betyder </a:t>
            </a:r>
            <a:r>
              <a:rPr lang="sv-SE" b="1" dirty="0"/>
              <a:t>sällan</a:t>
            </a:r>
            <a:r>
              <a:rPr lang="sv-SE" dirty="0"/>
              <a:t> att det är en allvarlig sjukdom eftersom: </a:t>
            </a:r>
            <a:endParaRPr lang="sv-SE" dirty="0">
              <a:cs typeface="Calibri"/>
            </a:endParaRPr>
          </a:p>
          <a:p>
            <a:pPr lvl="1"/>
            <a:r>
              <a:rPr lang="sv-SE" dirty="0"/>
              <a:t>alla barn får </a:t>
            </a:r>
            <a:r>
              <a:rPr lang="sv-SE" b="1" dirty="0"/>
              <a:t>vaccinationer</a:t>
            </a:r>
            <a:r>
              <a:rPr lang="sv-SE" dirty="0"/>
              <a:t> via barnavårdscentralen och skolan</a:t>
            </a:r>
            <a:endParaRPr lang="sv-SE" dirty="0">
              <a:cs typeface="Calibri"/>
            </a:endParaRPr>
          </a:p>
          <a:p>
            <a:pPr lvl="1"/>
            <a:r>
              <a:rPr lang="sv-SE" dirty="0"/>
              <a:t>det</a:t>
            </a:r>
            <a:r>
              <a:rPr lang="sv-SE" b="1" dirty="0"/>
              <a:t> inte</a:t>
            </a:r>
            <a:r>
              <a:rPr lang="sv-SE" dirty="0"/>
              <a:t> finns febersjukdomar som malaria och likande</a:t>
            </a:r>
            <a:endParaRPr lang="sv-SE" dirty="0">
              <a:cs typeface="Calibri"/>
            </a:endParaRPr>
          </a:p>
          <a:p>
            <a:pPr lvl="1"/>
            <a:r>
              <a:rPr lang="sv-SE" dirty="0"/>
              <a:t>det finns</a:t>
            </a:r>
            <a:r>
              <a:rPr lang="sv-SE" b="1" dirty="0"/>
              <a:t> rent vatten</a:t>
            </a:r>
            <a:r>
              <a:rPr lang="sv-SE" dirty="0"/>
              <a:t> och det minskar risken för farliga infektioner</a:t>
            </a:r>
            <a:endParaRPr lang="sv-SE" dirty="0">
              <a:cs typeface="Calibri"/>
            </a:endParaRPr>
          </a:p>
          <a:p>
            <a:pPr marL="0" indent="0">
              <a:buNone/>
            </a:pPr>
            <a:endParaRPr lang="sv-SE" dirty="0">
              <a:cs typeface="Calibri"/>
            </a:endParaRPr>
          </a:p>
          <a:p>
            <a:pPr marL="358775" lvl="1" indent="0">
              <a:buNone/>
            </a:pPr>
            <a:endParaRPr lang="sv-SE" dirty="0"/>
          </a:p>
        </p:txBody>
      </p:sp>
    </p:spTree>
    <p:extLst>
      <p:ext uri="{BB962C8B-B14F-4D97-AF65-F5344CB8AC3E}">
        <p14:creationId xmlns:p14="http://schemas.microsoft.com/office/powerpoint/2010/main" val="2043938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E44058C1-09C1-4840-89AC-F1E9CE6F4DC5}"/>
              </a:ext>
            </a:extLst>
          </p:cNvPr>
          <p:cNvSpPr>
            <a:spLocks noGrp="1"/>
          </p:cNvSpPr>
          <p:nvPr>
            <p:ph idx="1"/>
          </p:nvPr>
        </p:nvSpPr>
        <p:spPr>
          <a:xfrm>
            <a:off x="578888" y="1938266"/>
            <a:ext cx="8032312" cy="2700000"/>
          </a:xfrm>
        </p:spPr>
        <p:txBody>
          <a:bodyPr vert="horz" lIns="0" tIns="0" rIns="0" bIns="0" numCol="1" spcCol="180000" rtlCol="0" anchor="t">
            <a:noAutofit/>
          </a:bodyPr>
          <a:lstStyle/>
          <a:p>
            <a:pPr marL="0" indent="0">
              <a:lnSpc>
                <a:spcPct val="90000"/>
              </a:lnSpc>
              <a:buNone/>
            </a:pPr>
            <a:r>
              <a:rPr lang="sv-SE"/>
              <a:t>När barnet fått en infektion och feber behöver du oftast inte söka vård. </a:t>
            </a:r>
            <a:r>
              <a:rPr lang="sv-SE" b="1"/>
              <a:t>Vård av barnet i hemmet räcker oftast</a:t>
            </a:r>
            <a:r>
              <a:rPr lang="sv-SE"/>
              <a:t>.</a:t>
            </a:r>
            <a:endParaRPr lang="sv-SE">
              <a:cs typeface="Calibri"/>
            </a:endParaRPr>
          </a:p>
          <a:p>
            <a:pPr lvl="1">
              <a:lnSpc>
                <a:spcPct val="90000"/>
              </a:lnSpc>
              <a:buClr>
                <a:srgbClr val="006298"/>
              </a:buClr>
            </a:pPr>
            <a:endParaRPr lang="sv-SE"/>
          </a:p>
          <a:p>
            <a:pPr marL="0" indent="0">
              <a:lnSpc>
                <a:spcPct val="90000"/>
              </a:lnSpc>
              <a:buNone/>
            </a:pPr>
            <a:r>
              <a:rPr lang="sv-SE" b="1"/>
              <a:t>Vill du prata med någon</a:t>
            </a:r>
            <a:r>
              <a:rPr lang="sv-SE"/>
              <a:t> för att få råd, ring 1177 eller vårdcentralen. </a:t>
            </a:r>
            <a:br>
              <a:rPr lang="sv-SE"/>
            </a:br>
            <a:r>
              <a:rPr lang="sv-SE"/>
              <a:t>Du kan även läsa på 1177 Vårdguidens webbplats: </a:t>
            </a:r>
            <a:r>
              <a:rPr lang="sv-SE">
                <a:hlinkClick r:id="rId3"/>
              </a:rPr>
              <a:t>1177.se</a:t>
            </a:r>
            <a:r>
              <a:rPr lang="sv-SE"/>
              <a:t>  </a:t>
            </a:r>
            <a:endParaRPr lang="sv-SE">
              <a:cs typeface="Calibri"/>
            </a:endParaRPr>
          </a:p>
          <a:p>
            <a:pPr marL="715645" lvl="2" indent="-175895">
              <a:lnSpc>
                <a:spcPct val="90000"/>
              </a:lnSpc>
            </a:pPr>
            <a:endParaRPr lang="sv-SE">
              <a:cs typeface="Calibri"/>
            </a:endParaRPr>
          </a:p>
          <a:p>
            <a:pPr marL="715645" lvl="2" indent="-175895">
              <a:lnSpc>
                <a:spcPct val="90000"/>
              </a:lnSpc>
            </a:pPr>
            <a:endParaRPr lang="sv-SE">
              <a:cs typeface="Calibri"/>
            </a:endParaRPr>
          </a:p>
          <a:p>
            <a:pPr lvl="1">
              <a:lnSpc>
                <a:spcPct val="90000"/>
              </a:lnSpc>
            </a:pPr>
            <a:endParaRPr lang="sv-SE">
              <a:cs typeface="Calibri"/>
            </a:endParaRPr>
          </a:p>
          <a:p>
            <a:pPr marL="0" indent="0">
              <a:lnSpc>
                <a:spcPct val="90000"/>
              </a:lnSpc>
              <a:buNone/>
            </a:pPr>
            <a:endParaRPr lang="sv-SE">
              <a:cs typeface="Calibri"/>
            </a:endParaRPr>
          </a:p>
        </p:txBody>
      </p:sp>
      <p:sp>
        <p:nvSpPr>
          <p:cNvPr id="2" name="Rubrik 1">
            <a:extLst>
              <a:ext uri="{FF2B5EF4-FFF2-40B4-BE49-F238E27FC236}">
                <a16:creationId xmlns:a16="http://schemas.microsoft.com/office/drawing/2014/main" id="{13CB3DEA-9BBD-4B0B-BB54-7A2B57015374}"/>
              </a:ext>
            </a:extLst>
          </p:cNvPr>
          <p:cNvSpPr>
            <a:spLocks noGrp="1"/>
          </p:cNvSpPr>
          <p:nvPr>
            <p:ph type="title"/>
          </p:nvPr>
        </p:nvSpPr>
        <p:spPr/>
        <p:txBody>
          <a:bodyPr anchor="ctr">
            <a:normAutofit/>
          </a:bodyPr>
          <a:lstStyle/>
          <a:p>
            <a:r>
              <a:rPr lang="sv-SE"/>
              <a:t>Detta kan du göra när barn får infektioner </a:t>
            </a:r>
            <a:br>
              <a:rPr lang="sv-SE"/>
            </a:br>
            <a:r>
              <a:rPr lang="sv-SE"/>
              <a:t>och feber</a:t>
            </a:r>
          </a:p>
        </p:txBody>
      </p:sp>
    </p:spTree>
    <p:extLst>
      <p:ext uri="{BB962C8B-B14F-4D97-AF65-F5344CB8AC3E}">
        <p14:creationId xmlns:p14="http://schemas.microsoft.com/office/powerpoint/2010/main" val="1285387023"/>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Template>
  <TotalTime>48</TotalTime>
  <Words>1540</Words>
  <Application>Microsoft Office PowerPoint</Application>
  <PresentationFormat>Bildspel på skärmen (16:9)</PresentationFormat>
  <Paragraphs>166</Paragraphs>
  <Slides>21</Slides>
  <Notes>21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21</vt:i4>
      </vt:variant>
    </vt:vector>
  </HeadingPairs>
  <TitlesOfParts>
    <vt:vector size="25" baseType="lpstr">
      <vt:lpstr>Arial</vt:lpstr>
      <vt:lpstr>Calibri</vt:lpstr>
      <vt:lpstr>Calibri Light</vt:lpstr>
      <vt:lpstr>VGR_vitt_blue</vt:lpstr>
      <vt:lpstr>Hälsoinformation om infektioner  och feber hos barn</vt:lpstr>
      <vt:lpstr>Detta ska du få information om idag</vt:lpstr>
      <vt:lpstr>Varför ska vi prata om infektioner och feber hos barn?</vt:lpstr>
      <vt:lpstr>PowerPoint-presentation</vt:lpstr>
      <vt:lpstr>Fakta om infektioner hos barn</vt:lpstr>
      <vt:lpstr>Fakta om feber</vt:lpstr>
      <vt:lpstr>Vanliga symptom när ett barn har feber</vt:lpstr>
      <vt:lpstr>När barn får feber är det oftast inte farligt</vt:lpstr>
      <vt:lpstr>Detta kan du göra när barn får infektioner  och feber</vt:lpstr>
      <vt:lpstr>Detta kan du göra om ditt barn får  en infektion</vt:lpstr>
      <vt:lpstr>PowerPoint-presentation</vt:lpstr>
      <vt:lpstr>Gör så här när ett barn har feber</vt:lpstr>
      <vt:lpstr>Läkemedel vid infektioner  och feber hos barn</vt:lpstr>
      <vt:lpstr>PowerPoint-presentation</vt:lpstr>
      <vt:lpstr>Infektioner och  antibiotika</vt:lpstr>
      <vt:lpstr>När ska du söka vård för att ett barn har feber?</vt:lpstr>
      <vt:lpstr>PowerPoint-presentation</vt:lpstr>
      <vt:lpstr>Kan vi göra något för att barn inte ska få feber?</vt:lpstr>
      <vt:lpstr>Så här kan du minska risken  för infektioner</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Hälsoinformation om infektioner och feber hos barn</dc:title>
  <dc:creator>Marie Ahlberg</dc:creator>
  <keywords/>
  <lastModifiedBy>Marie Ahlberg</lastModifiedBy>
  <revision>1</revision>
  <dcterms:created xsi:type="dcterms:W3CDTF">2021-06-29T08:15:38.0000000Z</dcterms:created>
  <dcterms:modified xsi:type="dcterms:W3CDTF">2022-12-19T16:37:33.0000000Z</dcterms:modified>
</coreProperties>
</file>