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8"/>
  </p:notesMasterIdLst>
  <p:handoutMasterIdLst>
    <p:handoutMasterId r:id="rId9"/>
  </p:handoutMasterIdLst>
  <p:sldIdLst>
    <p:sldId id="2145872444" r:id="rId6"/>
    <p:sldId id="2145872443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B972C155-D5BF-46A7-B591-A42909CFC1FA}">
          <p14:sldIdLst>
            <p14:sldId id="2145872444"/>
            <p14:sldId id="214587244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3794" autoAdjust="0"/>
  </p:normalViewPr>
  <p:slideViewPr>
    <p:cSldViewPr snapToGrid="0">
      <p:cViewPr varScale="1">
        <p:scale>
          <a:sx n="71" d="100"/>
          <a:sy n="71" d="100"/>
        </p:scale>
        <p:origin x="113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notesMaster" Target="notesMasters/notesMaster1.xml" Id="rId8" /><Relationship Type="http://schemas.openxmlformats.org/officeDocument/2006/relationships/tableStyles" Target="tableStyles.xml" Id="rId13" /><Relationship Type="http://schemas.openxmlformats.org/officeDocument/2006/relationships/slide" Target="slides/slide2.xml" Id="rId7" /><Relationship Type="http://schemas.openxmlformats.org/officeDocument/2006/relationships/theme" Target="theme/theme1.xml" Id="rId12" /><Relationship Type="http://schemas.openxmlformats.org/officeDocument/2006/relationships/slide" Target="slides/slide1.xml" Id="rId6" /><Relationship Type="http://schemas.openxmlformats.org/officeDocument/2006/relationships/viewProps" Target="viewProps.xml" Id="rId11" /><Relationship Type="http://schemas.openxmlformats.org/officeDocument/2006/relationships/slideMaster" Target="slideMasters/slideMaster1.xml" Id="rId5" /><Relationship Type="http://schemas.openxmlformats.org/officeDocument/2006/relationships/presProps" Target="presProps.xml" Id="rId10" /><Relationship Type="http://schemas.openxmlformats.org/officeDocument/2006/relationships/handoutMaster" Target="handoutMasters/handoutMaster1.xml" Id="rId9" /><Relationship Type="http://schemas.microsoft.com/office/2016/11/relationships/changesInfo" Target="changesInfos/changesInfo1.xml" Id="rId14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fia Juhlin Swärd" userId="18e5767c-d94b-4fd1-8450-eeb666931d6e" providerId="ADAL" clId="{B17BAEB0-65F3-4E40-A54F-DE1805C64AAA}"/>
    <pc:docChg chg="custSel modSld">
      <pc:chgData name="Sofia Juhlin Swärd" userId="18e5767c-d94b-4fd1-8450-eeb666931d6e" providerId="ADAL" clId="{B17BAEB0-65F3-4E40-A54F-DE1805C64AAA}" dt="2023-10-23T12:29:07.468" v="10" actId="478"/>
      <pc:docMkLst>
        <pc:docMk/>
      </pc:docMkLst>
      <pc:sldChg chg="addSp delSp modSp mod">
        <pc:chgData name="Sofia Juhlin Swärd" userId="18e5767c-d94b-4fd1-8450-eeb666931d6e" providerId="ADAL" clId="{B17BAEB0-65F3-4E40-A54F-DE1805C64AAA}" dt="2023-10-23T12:29:07.468" v="10" actId="478"/>
        <pc:sldMkLst>
          <pc:docMk/>
          <pc:sldMk cId="1371810535" sldId="2145872443"/>
        </pc:sldMkLst>
        <pc:picChg chg="add del mod">
          <ac:chgData name="Sofia Juhlin Swärd" userId="18e5767c-d94b-4fd1-8450-eeb666931d6e" providerId="ADAL" clId="{B17BAEB0-65F3-4E40-A54F-DE1805C64AAA}" dt="2023-10-23T12:29:07.468" v="10" actId="478"/>
          <ac:picMkLst>
            <pc:docMk/>
            <pc:sldMk cId="1371810535" sldId="2145872443"/>
            <ac:picMk id="3" creationId="{8D6A47C7-8696-246A-0C8C-47FF1F044231}"/>
          </ac:picMkLst>
        </pc:picChg>
      </pc:sldChg>
      <pc:sldChg chg="addSp delSp modSp mod">
        <pc:chgData name="Sofia Juhlin Swärd" userId="18e5767c-d94b-4fd1-8450-eeb666931d6e" providerId="ADAL" clId="{B17BAEB0-65F3-4E40-A54F-DE1805C64AAA}" dt="2023-10-23T12:28:54.786" v="8" actId="21"/>
        <pc:sldMkLst>
          <pc:docMk/>
          <pc:sldMk cId="605651551" sldId="2145872444"/>
        </pc:sldMkLst>
        <pc:picChg chg="add del mod modCrop">
          <ac:chgData name="Sofia Juhlin Swärd" userId="18e5767c-d94b-4fd1-8450-eeb666931d6e" providerId="ADAL" clId="{B17BAEB0-65F3-4E40-A54F-DE1805C64AAA}" dt="2023-10-23T12:28:54.786" v="8" actId="21"/>
          <ac:picMkLst>
            <pc:docMk/>
            <pc:sldMk cId="605651551" sldId="2145872444"/>
            <ac:picMk id="4" creationId="{70512DC1-153D-0ED2-6BF8-D93CD307BF34}"/>
          </ac:picMkLst>
        </pc:picChg>
      </pc:sldChg>
    </pc:docChg>
  </pc:docChgLst>
  <pc:docChgLst>
    <pc:chgData name="Sofia Juhlin Swärd" userId="18e5767c-d94b-4fd1-8450-eeb666931d6e" providerId="ADAL" clId="{411BF086-AF82-4DA1-A6B4-4A717F14C7A9}"/>
    <pc:docChg chg="undo custSel addSld delSld modSld sldOrd modSection">
      <pc:chgData name="Sofia Juhlin Swärd" userId="18e5767c-d94b-4fd1-8450-eeb666931d6e" providerId="ADAL" clId="{411BF086-AF82-4DA1-A6B4-4A717F14C7A9}" dt="2023-09-13T14:25:36.205" v="276" actId="1076"/>
      <pc:docMkLst>
        <pc:docMk/>
      </pc:docMkLst>
      <pc:sldChg chg="del">
        <pc:chgData name="Sofia Juhlin Swärd" userId="18e5767c-d94b-4fd1-8450-eeb666931d6e" providerId="ADAL" clId="{411BF086-AF82-4DA1-A6B4-4A717F14C7A9}" dt="2023-09-06T13:47:05.321" v="0" actId="47"/>
        <pc:sldMkLst>
          <pc:docMk/>
          <pc:sldMk cId="3289012044" sldId="276"/>
        </pc:sldMkLst>
      </pc:sldChg>
      <pc:sldChg chg="del">
        <pc:chgData name="Sofia Juhlin Swärd" userId="18e5767c-d94b-4fd1-8450-eeb666931d6e" providerId="ADAL" clId="{411BF086-AF82-4DA1-A6B4-4A717F14C7A9}" dt="2023-09-06T13:47:10.770" v="1" actId="47"/>
        <pc:sldMkLst>
          <pc:docMk/>
          <pc:sldMk cId="3801270367" sldId="290"/>
        </pc:sldMkLst>
      </pc:sldChg>
      <pc:sldChg chg="del">
        <pc:chgData name="Sofia Juhlin Swärd" userId="18e5767c-d94b-4fd1-8450-eeb666931d6e" providerId="ADAL" clId="{411BF086-AF82-4DA1-A6B4-4A717F14C7A9}" dt="2023-09-06T13:47:05.321" v="0" actId="47"/>
        <pc:sldMkLst>
          <pc:docMk/>
          <pc:sldMk cId="3954903281" sldId="294"/>
        </pc:sldMkLst>
      </pc:sldChg>
      <pc:sldChg chg="del">
        <pc:chgData name="Sofia Juhlin Swärd" userId="18e5767c-d94b-4fd1-8450-eeb666931d6e" providerId="ADAL" clId="{411BF086-AF82-4DA1-A6B4-4A717F14C7A9}" dt="2023-09-06T13:47:10.770" v="1" actId="47"/>
        <pc:sldMkLst>
          <pc:docMk/>
          <pc:sldMk cId="3139288862" sldId="2145872404"/>
        </pc:sldMkLst>
      </pc:sldChg>
      <pc:sldChg chg="del">
        <pc:chgData name="Sofia Juhlin Swärd" userId="18e5767c-d94b-4fd1-8450-eeb666931d6e" providerId="ADAL" clId="{411BF086-AF82-4DA1-A6B4-4A717F14C7A9}" dt="2023-09-06T13:47:10.770" v="1" actId="47"/>
        <pc:sldMkLst>
          <pc:docMk/>
          <pc:sldMk cId="4191308825" sldId="2145872440"/>
        </pc:sldMkLst>
      </pc:sldChg>
      <pc:sldChg chg="addSp delSp modSp del mod ord chgLayout">
        <pc:chgData name="Sofia Juhlin Swärd" userId="18e5767c-d94b-4fd1-8450-eeb666931d6e" providerId="ADAL" clId="{411BF086-AF82-4DA1-A6B4-4A717F14C7A9}" dt="2023-09-06T13:54:20.332" v="150" actId="47"/>
        <pc:sldMkLst>
          <pc:docMk/>
          <pc:sldMk cId="3987090763" sldId="2145872441"/>
        </pc:sldMkLst>
        <pc:spChg chg="del">
          <ac:chgData name="Sofia Juhlin Swärd" userId="18e5767c-d94b-4fd1-8450-eeb666931d6e" providerId="ADAL" clId="{411BF086-AF82-4DA1-A6B4-4A717F14C7A9}" dt="2023-09-06T13:47:17.193" v="3" actId="478"/>
          <ac:spMkLst>
            <pc:docMk/>
            <pc:sldMk cId="3987090763" sldId="2145872441"/>
            <ac:spMk id="2" creationId="{79347050-FBFE-F308-3AA7-A68E7CD6B296}"/>
          </ac:spMkLst>
        </pc:spChg>
        <pc:spChg chg="del">
          <ac:chgData name="Sofia Juhlin Swärd" userId="18e5767c-d94b-4fd1-8450-eeb666931d6e" providerId="ADAL" clId="{411BF086-AF82-4DA1-A6B4-4A717F14C7A9}" dt="2023-09-06T13:47:15.419" v="2" actId="478"/>
          <ac:spMkLst>
            <pc:docMk/>
            <pc:sldMk cId="3987090763" sldId="2145872441"/>
            <ac:spMk id="3" creationId="{FCEA37CB-EDD9-6C51-3329-67FB7FB6DB2F}"/>
          </ac:spMkLst>
        </pc:spChg>
        <pc:spChg chg="del mod ord">
          <ac:chgData name="Sofia Juhlin Swärd" userId="18e5767c-d94b-4fd1-8450-eeb666931d6e" providerId="ADAL" clId="{411BF086-AF82-4DA1-A6B4-4A717F14C7A9}" dt="2023-09-06T13:48:07.605" v="47" actId="478"/>
          <ac:spMkLst>
            <pc:docMk/>
            <pc:sldMk cId="3987090763" sldId="2145872441"/>
            <ac:spMk id="4" creationId="{3643E2E1-18D0-0B3B-B441-42127EECAEB3}"/>
          </ac:spMkLst>
        </pc:spChg>
        <pc:spChg chg="add del mod">
          <ac:chgData name="Sofia Juhlin Swärd" userId="18e5767c-d94b-4fd1-8450-eeb666931d6e" providerId="ADAL" clId="{411BF086-AF82-4DA1-A6B4-4A717F14C7A9}" dt="2023-09-06T13:47:19.152" v="4" actId="478"/>
          <ac:spMkLst>
            <pc:docMk/>
            <pc:sldMk cId="3987090763" sldId="2145872441"/>
            <ac:spMk id="6" creationId="{B05EE48A-C7B6-B5AC-4516-B2A7E99C76E6}"/>
          </ac:spMkLst>
        </pc:spChg>
        <pc:spChg chg="add del mod">
          <ac:chgData name="Sofia Juhlin Swärd" userId="18e5767c-d94b-4fd1-8450-eeb666931d6e" providerId="ADAL" clId="{411BF086-AF82-4DA1-A6B4-4A717F14C7A9}" dt="2023-09-06T13:47:20.025" v="5" actId="478"/>
          <ac:spMkLst>
            <pc:docMk/>
            <pc:sldMk cId="3987090763" sldId="2145872441"/>
            <ac:spMk id="9" creationId="{A0488969-017A-671E-35CE-9BA05D16E6F0}"/>
          </ac:spMkLst>
        </pc:spChg>
        <pc:spChg chg="add del mod">
          <ac:chgData name="Sofia Juhlin Swärd" userId="18e5767c-d94b-4fd1-8450-eeb666931d6e" providerId="ADAL" clId="{411BF086-AF82-4DA1-A6B4-4A717F14C7A9}" dt="2023-09-06T13:47:40.773" v="11"/>
          <ac:spMkLst>
            <pc:docMk/>
            <pc:sldMk cId="3987090763" sldId="2145872441"/>
            <ac:spMk id="11" creationId="{C4ECCAC5-405B-50B2-B276-5F1D97600DF5}"/>
          </ac:spMkLst>
        </pc:spChg>
        <pc:spChg chg="add mod ord">
          <ac:chgData name="Sofia Juhlin Swärd" userId="18e5767c-d94b-4fd1-8450-eeb666931d6e" providerId="ADAL" clId="{411BF086-AF82-4DA1-A6B4-4A717F14C7A9}" dt="2023-09-06T13:48:40.786" v="53" actId="21"/>
          <ac:spMkLst>
            <pc:docMk/>
            <pc:sldMk cId="3987090763" sldId="2145872441"/>
            <ac:spMk id="12" creationId="{93851BA8-974D-9876-D8C3-660B12E83272}"/>
          </ac:spMkLst>
        </pc:spChg>
        <pc:spChg chg="add mod ord">
          <ac:chgData name="Sofia Juhlin Swärd" userId="18e5767c-d94b-4fd1-8450-eeb666931d6e" providerId="ADAL" clId="{411BF086-AF82-4DA1-A6B4-4A717F14C7A9}" dt="2023-09-06T13:48:17.533" v="49" actId="20577"/>
          <ac:spMkLst>
            <pc:docMk/>
            <pc:sldMk cId="3987090763" sldId="2145872441"/>
            <ac:spMk id="13" creationId="{B05A773A-EFE9-A44B-614B-8B22B4E94A12}"/>
          </ac:spMkLst>
        </pc:spChg>
        <pc:picChg chg="del">
          <ac:chgData name="Sofia Juhlin Swärd" userId="18e5767c-d94b-4fd1-8450-eeb666931d6e" providerId="ADAL" clId="{411BF086-AF82-4DA1-A6B4-4A717F14C7A9}" dt="2023-09-06T13:47:20.929" v="6" actId="478"/>
          <ac:picMkLst>
            <pc:docMk/>
            <pc:sldMk cId="3987090763" sldId="2145872441"/>
            <ac:picMk id="8" creationId="{B1C2A756-325A-E894-C3BF-33B8E1E844D5}"/>
          </ac:picMkLst>
        </pc:picChg>
        <pc:picChg chg="add del">
          <ac:chgData name="Sofia Juhlin Swärd" userId="18e5767c-d94b-4fd1-8450-eeb666931d6e" providerId="ADAL" clId="{411BF086-AF82-4DA1-A6B4-4A717F14C7A9}" dt="2023-09-06T13:52:06.810" v="118" actId="478"/>
          <ac:picMkLst>
            <pc:docMk/>
            <pc:sldMk cId="3987090763" sldId="2145872441"/>
            <ac:picMk id="15" creationId="{42F7B847-94D6-D372-B87F-F149EBC43982}"/>
          </ac:picMkLst>
        </pc:picChg>
      </pc:sldChg>
      <pc:sldChg chg="addSp delSp modSp new del mod modClrScheme chgLayout">
        <pc:chgData name="Sofia Juhlin Swärd" userId="18e5767c-d94b-4fd1-8450-eeb666931d6e" providerId="ADAL" clId="{411BF086-AF82-4DA1-A6B4-4A717F14C7A9}" dt="2023-09-13T13:38:16.321" v="221" actId="47"/>
        <pc:sldMkLst>
          <pc:docMk/>
          <pc:sldMk cId="2748963490" sldId="2145872442"/>
        </pc:sldMkLst>
        <pc:spChg chg="del mod ord">
          <ac:chgData name="Sofia Juhlin Swärd" userId="18e5767c-d94b-4fd1-8450-eeb666931d6e" providerId="ADAL" clId="{411BF086-AF82-4DA1-A6B4-4A717F14C7A9}" dt="2023-09-06T13:48:27.164" v="51" actId="700"/>
          <ac:spMkLst>
            <pc:docMk/>
            <pc:sldMk cId="2748963490" sldId="2145872442"/>
            <ac:spMk id="2" creationId="{F207C328-6BB1-99F5-54E7-3168AF9A128B}"/>
          </ac:spMkLst>
        </pc:spChg>
        <pc:spChg chg="del">
          <ac:chgData name="Sofia Juhlin Swärd" userId="18e5767c-d94b-4fd1-8450-eeb666931d6e" providerId="ADAL" clId="{411BF086-AF82-4DA1-A6B4-4A717F14C7A9}" dt="2023-09-06T13:48:27.164" v="51" actId="700"/>
          <ac:spMkLst>
            <pc:docMk/>
            <pc:sldMk cId="2748963490" sldId="2145872442"/>
            <ac:spMk id="3" creationId="{FFEE7655-B5E2-CC0F-A1E3-7D1B84E605C1}"/>
          </ac:spMkLst>
        </pc:spChg>
        <pc:spChg chg="del mod ord">
          <ac:chgData name="Sofia Juhlin Swärd" userId="18e5767c-d94b-4fd1-8450-eeb666931d6e" providerId="ADAL" clId="{411BF086-AF82-4DA1-A6B4-4A717F14C7A9}" dt="2023-09-06T13:49:08.973" v="105" actId="478"/>
          <ac:spMkLst>
            <pc:docMk/>
            <pc:sldMk cId="2748963490" sldId="2145872442"/>
            <ac:spMk id="4" creationId="{3DC2A850-B9EF-B770-CD5F-1D6C0E851F40}"/>
          </ac:spMkLst>
        </pc:spChg>
        <pc:spChg chg="add del mod ord">
          <ac:chgData name="Sofia Juhlin Swärd" userId="18e5767c-d94b-4fd1-8450-eeb666931d6e" providerId="ADAL" clId="{411BF086-AF82-4DA1-A6B4-4A717F14C7A9}" dt="2023-09-06T13:48:29.802" v="52" actId="26606"/>
          <ac:spMkLst>
            <pc:docMk/>
            <pc:sldMk cId="2748963490" sldId="2145872442"/>
            <ac:spMk id="5" creationId="{440B9D53-EC3B-3A98-5C24-B8E7D47BA0BC}"/>
          </ac:spMkLst>
        </pc:spChg>
        <pc:spChg chg="add mod ord">
          <ac:chgData name="Sofia Juhlin Swärd" userId="18e5767c-d94b-4fd1-8450-eeb666931d6e" providerId="ADAL" clId="{411BF086-AF82-4DA1-A6B4-4A717F14C7A9}" dt="2023-09-06T13:59:14.937" v="167" actId="1076"/>
          <ac:spMkLst>
            <pc:docMk/>
            <pc:sldMk cId="2748963490" sldId="2145872442"/>
            <ac:spMk id="10" creationId="{CCBE11CC-1E4F-7BFE-CAB8-F80BE89493FC}"/>
          </ac:spMkLst>
        </pc:spChg>
        <pc:spChg chg="add mod ord">
          <ac:chgData name="Sofia Juhlin Swärd" userId="18e5767c-d94b-4fd1-8450-eeb666931d6e" providerId="ADAL" clId="{411BF086-AF82-4DA1-A6B4-4A717F14C7A9}" dt="2023-09-07T07:36:26.058" v="216" actId="790"/>
          <ac:spMkLst>
            <pc:docMk/>
            <pc:sldMk cId="2748963490" sldId="2145872442"/>
            <ac:spMk id="12" creationId="{2E12B4B2-96D2-57EB-73E0-B7A566D0AE8B}"/>
          </ac:spMkLst>
        </pc:spChg>
        <pc:picChg chg="add mod">
          <ac:chgData name="Sofia Juhlin Swärd" userId="18e5767c-d94b-4fd1-8450-eeb666931d6e" providerId="ADAL" clId="{411BF086-AF82-4DA1-A6B4-4A717F14C7A9}" dt="2023-09-07T07:25:15.125" v="212" actId="1076"/>
          <ac:picMkLst>
            <pc:docMk/>
            <pc:sldMk cId="2748963490" sldId="2145872442"/>
            <ac:picMk id="2" creationId="{FD66BE58-CD76-76F2-7229-CD1941F82391}"/>
          </ac:picMkLst>
        </pc:picChg>
        <pc:picChg chg="add del mod">
          <ac:chgData name="Sofia Juhlin Swärd" userId="18e5767c-d94b-4fd1-8450-eeb666931d6e" providerId="ADAL" clId="{411BF086-AF82-4DA1-A6B4-4A717F14C7A9}" dt="2023-09-06T13:58:51.349" v="164" actId="478"/>
          <ac:picMkLst>
            <pc:docMk/>
            <pc:sldMk cId="2748963490" sldId="2145872442"/>
            <ac:picMk id="1026" creationId="{7796E15B-F723-9D57-73DA-7DF0B963F96D}"/>
          </ac:picMkLst>
        </pc:picChg>
        <pc:picChg chg="add mod">
          <ac:chgData name="Sofia Juhlin Swärd" userId="18e5767c-d94b-4fd1-8450-eeb666931d6e" providerId="ADAL" clId="{411BF086-AF82-4DA1-A6B4-4A717F14C7A9}" dt="2023-09-07T07:25:19.044" v="213" actId="1076"/>
          <ac:picMkLst>
            <pc:docMk/>
            <pc:sldMk cId="2748963490" sldId="2145872442"/>
            <ac:picMk id="1028" creationId="{AD17DB9D-E493-74D2-70C4-B2BA3D67EED4}"/>
          </ac:picMkLst>
        </pc:picChg>
      </pc:sldChg>
      <pc:sldChg chg="del">
        <pc:chgData name="Sofia Juhlin Swärd" userId="18e5767c-d94b-4fd1-8450-eeb666931d6e" providerId="ADAL" clId="{411BF086-AF82-4DA1-A6B4-4A717F14C7A9}" dt="2023-09-06T13:47:05.321" v="0" actId="47"/>
        <pc:sldMkLst>
          <pc:docMk/>
          <pc:sldMk cId="3836239798" sldId="2145872442"/>
        </pc:sldMkLst>
      </pc:sldChg>
      <pc:sldChg chg="addSp delSp modSp add mod modClrScheme chgLayout">
        <pc:chgData name="Sofia Juhlin Swärd" userId="18e5767c-d94b-4fd1-8450-eeb666931d6e" providerId="ADAL" clId="{411BF086-AF82-4DA1-A6B4-4A717F14C7A9}" dt="2023-09-13T13:40:41.970" v="245" actId="1076"/>
        <pc:sldMkLst>
          <pc:docMk/>
          <pc:sldMk cId="1371810535" sldId="2145872443"/>
        </pc:sldMkLst>
        <pc:spChg chg="add mod ord">
          <ac:chgData name="Sofia Juhlin Swärd" userId="18e5767c-d94b-4fd1-8450-eeb666931d6e" providerId="ADAL" clId="{411BF086-AF82-4DA1-A6B4-4A717F14C7A9}" dt="2023-09-13T13:40:39.009" v="244" actId="1076"/>
          <ac:spMkLst>
            <pc:docMk/>
            <pc:sldMk cId="1371810535" sldId="2145872443"/>
            <ac:spMk id="2" creationId="{F29A36E1-D11F-5DFB-8860-80740A7D5124}"/>
          </ac:spMkLst>
        </pc:spChg>
        <pc:spChg chg="add del mod ord">
          <ac:chgData name="Sofia Juhlin Swärd" userId="18e5767c-d94b-4fd1-8450-eeb666931d6e" providerId="ADAL" clId="{411BF086-AF82-4DA1-A6B4-4A717F14C7A9}" dt="2023-09-06T13:52:34.421" v="121"/>
          <ac:spMkLst>
            <pc:docMk/>
            <pc:sldMk cId="1371810535" sldId="2145872443"/>
            <ac:spMk id="3" creationId="{5CF94696-0DD3-2564-4B17-DDEB96754C67}"/>
          </ac:spMkLst>
        </pc:spChg>
        <pc:spChg chg="add del mod">
          <ac:chgData name="Sofia Juhlin Swärd" userId="18e5767c-d94b-4fd1-8450-eeb666931d6e" providerId="ADAL" clId="{411BF086-AF82-4DA1-A6B4-4A717F14C7A9}" dt="2023-09-06T13:52:59.158" v="125" actId="931"/>
          <ac:spMkLst>
            <pc:docMk/>
            <pc:sldMk cId="1371810535" sldId="2145872443"/>
            <ac:spMk id="6" creationId="{0DFF1C8D-1FB4-17E8-8A4E-1ED9191A9CEB}"/>
          </ac:spMkLst>
        </pc:spChg>
        <pc:spChg chg="add del mod">
          <ac:chgData name="Sofia Juhlin Swärd" userId="18e5767c-d94b-4fd1-8450-eeb666931d6e" providerId="ADAL" clId="{411BF086-AF82-4DA1-A6B4-4A717F14C7A9}" dt="2023-09-06T14:03:08.487" v="174" actId="931"/>
          <ac:spMkLst>
            <pc:docMk/>
            <pc:sldMk cId="1371810535" sldId="2145872443"/>
            <ac:spMk id="10" creationId="{7A055BB1-1E98-26F0-889E-807DF142F25F}"/>
          </ac:spMkLst>
        </pc:spChg>
        <pc:spChg chg="del mod ord">
          <ac:chgData name="Sofia Juhlin Swärd" userId="18e5767c-d94b-4fd1-8450-eeb666931d6e" providerId="ADAL" clId="{411BF086-AF82-4DA1-A6B4-4A717F14C7A9}" dt="2023-09-06T13:52:22.637" v="119" actId="700"/>
          <ac:spMkLst>
            <pc:docMk/>
            <pc:sldMk cId="1371810535" sldId="2145872443"/>
            <ac:spMk id="12" creationId="{93851BA8-974D-9876-D8C3-660B12E83272}"/>
          </ac:spMkLst>
        </pc:spChg>
        <pc:spChg chg="mod ord">
          <ac:chgData name="Sofia Juhlin Swärd" userId="18e5767c-d94b-4fd1-8450-eeb666931d6e" providerId="ADAL" clId="{411BF086-AF82-4DA1-A6B4-4A717F14C7A9}" dt="2023-09-13T13:40:41.970" v="245" actId="1076"/>
          <ac:spMkLst>
            <pc:docMk/>
            <pc:sldMk cId="1371810535" sldId="2145872443"/>
            <ac:spMk id="13" creationId="{B05A773A-EFE9-A44B-614B-8B22B4E94A12}"/>
          </ac:spMkLst>
        </pc:spChg>
        <pc:picChg chg="add del mod">
          <ac:chgData name="Sofia Juhlin Swärd" userId="18e5767c-d94b-4fd1-8450-eeb666931d6e" providerId="ADAL" clId="{411BF086-AF82-4DA1-A6B4-4A717F14C7A9}" dt="2023-09-13T13:40:25.036" v="241" actId="478"/>
          <ac:picMkLst>
            <pc:docMk/>
            <pc:sldMk cId="1371810535" sldId="2145872443"/>
            <ac:picMk id="3" creationId="{8BC80FB4-9B39-A65C-8B7B-F2AFAE12F43A}"/>
          </ac:picMkLst>
        </pc:picChg>
        <pc:picChg chg="add del mod">
          <ac:chgData name="Sofia Juhlin Swärd" userId="18e5767c-d94b-4fd1-8450-eeb666931d6e" providerId="ADAL" clId="{411BF086-AF82-4DA1-A6B4-4A717F14C7A9}" dt="2023-09-06T13:52:51.726" v="124" actId="478"/>
          <ac:picMkLst>
            <pc:docMk/>
            <pc:sldMk cId="1371810535" sldId="2145872443"/>
            <ac:picMk id="4" creationId="{6D74B6A9-89C1-1913-827D-4A06471DF3CF}"/>
          </ac:picMkLst>
        </pc:picChg>
        <pc:picChg chg="add mod">
          <ac:chgData name="Sofia Juhlin Swärd" userId="18e5767c-d94b-4fd1-8450-eeb666931d6e" providerId="ADAL" clId="{411BF086-AF82-4DA1-A6B4-4A717F14C7A9}" dt="2023-09-13T13:40:22.619" v="240"/>
          <ac:picMkLst>
            <pc:docMk/>
            <pc:sldMk cId="1371810535" sldId="2145872443"/>
            <ac:picMk id="4" creationId="{79B19D01-B3E3-F8DB-F550-394772FC3226}"/>
          </ac:picMkLst>
        </pc:picChg>
        <pc:picChg chg="add del mod">
          <ac:chgData name="Sofia Juhlin Swärd" userId="18e5767c-d94b-4fd1-8450-eeb666931d6e" providerId="ADAL" clId="{411BF086-AF82-4DA1-A6B4-4A717F14C7A9}" dt="2023-09-06T14:02:01.184" v="173" actId="478"/>
          <ac:picMkLst>
            <pc:docMk/>
            <pc:sldMk cId="1371810535" sldId="2145872443"/>
            <ac:picMk id="8" creationId="{1ECA3FCF-D476-971F-E20A-7AE8BF1546FE}"/>
          </ac:picMkLst>
        </pc:picChg>
        <pc:picChg chg="add mod">
          <ac:chgData name="Sofia Juhlin Swärd" userId="18e5767c-d94b-4fd1-8450-eeb666931d6e" providerId="ADAL" clId="{411BF086-AF82-4DA1-A6B4-4A717F14C7A9}" dt="2023-09-06T14:03:09.498" v="176" actId="962"/>
          <ac:picMkLst>
            <pc:docMk/>
            <pc:sldMk cId="1371810535" sldId="2145872443"/>
            <ac:picMk id="14" creationId="{1C637DFA-B2E9-CEDC-22D9-96576A745C6C}"/>
          </ac:picMkLst>
        </pc:picChg>
        <pc:picChg chg="del">
          <ac:chgData name="Sofia Juhlin Swärd" userId="18e5767c-d94b-4fd1-8450-eeb666931d6e" providerId="ADAL" clId="{411BF086-AF82-4DA1-A6B4-4A717F14C7A9}" dt="2023-09-06T13:52:31.559" v="120" actId="21"/>
          <ac:picMkLst>
            <pc:docMk/>
            <pc:sldMk cId="1371810535" sldId="2145872443"/>
            <ac:picMk id="15" creationId="{42F7B847-94D6-D372-B87F-F149EBC43982}"/>
          </ac:picMkLst>
        </pc:picChg>
        <pc:picChg chg="add del">
          <ac:chgData name="Sofia Juhlin Swärd" userId="18e5767c-d94b-4fd1-8450-eeb666931d6e" providerId="ADAL" clId="{411BF086-AF82-4DA1-A6B4-4A717F14C7A9}" dt="2023-09-06T14:04:59.684" v="197" actId="22"/>
          <ac:picMkLst>
            <pc:docMk/>
            <pc:sldMk cId="1371810535" sldId="2145872443"/>
            <ac:picMk id="17" creationId="{D1C4CD5D-DF36-9F5A-0889-EB8D13152BBC}"/>
          </ac:picMkLst>
        </pc:picChg>
        <pc:picChg chg="add del mod">
          <ac:chgData name="Sofia Juhlin Swärd" userId="18e5767c-d94b-4fd1-8450-eeb666931d6e" providerId="ADAL" clId="{411BF086-AF82-4DA1-A6B4-4A717F14C7A9}" dt="2023-09-06T14:08:47.952" v="201" actId="478"/>
          <ac:picMkLst>
            <pc:docMk/>
            <pc:sldMk cId="1371810535" sldId="2145872443"/>
            <ac:picMk id="19" creationId="{A03614EA-6CE5-7A62-9B89-DE3CF94BDAAF}"/>
          </ac:picMkLst>
        </pc:picChg>
        <pc:picChg chg="add del mod">
          <ac:chgData name="Sofia Juhlin Swärd" userId="18e5767c-d94b-4fd1-8450-eeb666931d6e" providerId="ADAL" clId="{411BF086-AF82-4DA1-A6B4-4A717F14C7A9}" dt="2023-09-07T07:25:26.958" v="215" actId="478"/>
          <ac:picMkLst>
            <pc:docMk/>
            <pc:sldMk cId="1371810535" sldId="2145872443"/>
            <ac:picMk id="21" creationId="{FDCEAB90-2689-DD0F-82CA-CC9CF70131A8}"/>
          </ac:picMkLst>
        </pc:picChg>
      </pc:sldChg>
      <pc:sldChg chg="del">
        <pc:chgData name="Sofia Juhlin Swärd" userId="18e5767c-d94b-4fd1-8450-eeb666931d6e" providerId="ADAL" clId="{411BF086-AF82-4DA1-A6B4-4A717F14C7A9}" dt="2023-09-06T13:47:05.321" v="0" actId="47"/>
        <pc:sldMkLst>
          <pc:docMk/>
          <pc:sldMk cId="3211631573" sldId="2145872443"/>
        </pc:sldMkLst>
      </pc:sldChg>
      <pc:sldChg chg="addSp delSp modSp add mod modClrScheme chgLayout">
        <pc:chgData name="Sofia Juhlin Swärd" userId="18e5767c-d94b-4fd1-8450-eeb666931d6e" providerId="ADAL" clId="{411BF086-AF82-4DA1-A6B4-4A717F14C7A9}" dt="2023-09-13T14:25:36.205" v="276" actId="1076"/>
        <pc:sldMkLst>
          <pc:docMk/>
          <pc:sldMk cId="605651551" sldId="2145872444"/>
        </pc:sldMkLst>
        <pc:spChg chg="add del mod ord">
          <ac:chgData name="Sofia Juhlin Swärd" userId="18e5767c-d94b-4fd1-8450-eeb666931d6e" providerId="ADAL" clId="{411BF086-AF82-4DA1-A6B4-4A717F14C7A9}" dt="2023-09-13T14:25:20.419" v="275" actId="1076"/>
          <ac:spMkLst>
            <pc:docMk/>
            <pc:sldMk cId="605651551" sldId="2145872444"/>
            <ac:spMk id="3" creationId="{03A3B919-2D9B-F831-9562-9A0F81EAE8CE}"/>
          </ac:spMkLst>
        </pc:spChg>
        <pc:spChg chg="mod ord">
          <ac:chgData name="Sofia Juhlin Swärd" userId="18e5767c-d94b-4fd1-8450-eeb666931d6e" providerId="ADAL" clId="{411BF086-AF82-4DA1-A6B4-4A717F14C7A9}" dt="2023-09-13T14:24:47.587" v="269" actId="1076"/>
          <ac:spMkLst>
            <pc:docMk/>
            <pc:sldMk cId="605651551" sldId="2145872444"/>
            <ac:spMk id="10" creationId="{CCBE11CC-1E4F-7BFE-CAB8-F80BE89493FC}"/>
          </ac:spMkLst>
        </pc:spChg>
        <pc:spChg chg="mod ord">
          <ac:chgData name="Sofia Juhlin Swärd" userId="18e5767c-d94b-4fd1-8450-eeb666931d6e" providerId="ADAL" clId="{411BF086-AF82-4DA1-A6B4-4A717F14C7A9}" dt="2023-09-13T14:25:06.979" v="272" actId="404"/>
          <ac:spMkLst>
            <pc:docMk/>
            <pc:sldMk cId="605651551" sldId="2145872444"/>
            <ac:spMk id="12" creationId="{2E12B4B2-96D2-57EB-73E0-B7A566D0AE8B}"/>
          </ac:spMkLst>
        </pc:spChg>
        <pc:picChg chg="add mod">
          <ac:chgData name="Sofia Juhlin Swärd" userId="18e5767c-d94b-4fd1-8450-eeb666931d6e" providerId="ADAL" clId="{411BF086-AF82-4DA1-A6B4-4A717F14C7A9}" dt="2023-09-13T13:40:19.628" v="239" actId="1076"/>
          <ac:picMkLst>
            <pc:docMk/>
            <pc:sldMk cId="605651551" sldId="2145872444"/>
            <ac:picMk id="2" creationId="{19173624-72A4-00C2-3E02-9374B7CD5DF7}"/>
          </ac:picMkLst>
        </pc:picChg>
        <pc:picChg chg="mod">
          <ac:chgData name="Sofia Juhlin Swärd" userId="18e5767c-d94b-4fd1-8450-eeb666931d6e" providerId="ADAL" clId="{411BF086-AF82-4DA1-A6B4-4A717F14C7A9}" dt="2023-09-13T14:25:36.205" v="276" actId="1076"/>
          <ac:picMkLst>
            <pc:docMk/>
            <pc:sldMk cId="605651551" sldId="2145872444"/>
            <ac:picMk id="1028" creationId="{AD17DB9D-E493-74D2-70C4-B2BA3D67EED4}"/>
          </ac:picMkLst>
        </pc:picChg>
      </pc:sldChg>
      <pc:sldChg chg="del">
        <pc:chgData name="Sofia Juhlin Swärd" userId="18e5767c-d94b-4fd1-8450-eeb666931d6e" providerId="ADAL" clId="{411BF086-AF82-4DA1-A6B4-4A717F14C7A9}" dt="2023-09-06T13:47:10.770" v="1" actId="47"/>
        <pc:sldMkLst>
          <pc:docMk/>
          <pc:sldMk cId="1796317152" sldId="2145872444"/>
        </pc:sldMkLst>
      </pc:sldChg>
      <pc:sldChg chg="del">
        <pc:chgData name="Sofia Juhlin Swärd" userId="18e5767c-d94b-4fd1-8450-eeb666931d6e" providerId="ADAL" clId="{411BF086-AF82-4DA1-A6B4-4A717F14C7A9}" dt="2023-09-06T13:47:10.770" v="1" actId="47"/>
        <pc:sldMkLst>
          <pc:docMk/>
          <pc:sldMk cId="2546655433" sldId="2145872446"/>
        </pc:sldMkLst>
      </pc:sldChg>
      <pc:sldChg chg="del">
        <pc:chgData name="Sofia Juhlin Swärd" userId="18e5767c-d94b-4fd1-8450-eeb666931d6e" providerId="ADAL" clId="{411BF086-AF82-4DA1-A6B4-4A717F14C7A9}" dt="2023-09-06T13:47:10.770" v="1" actId="47"/>
        <pc:sldMkLst>
          <pc:docMk/>
          <pc:sldMk cId="1760879216" sldId="2145872447"/>
        </pc:sldMkLst>
      </pc:sldChg>
      <pc:sldChg chg="del">
        <pc:chgData name="Sofia Juhlin Swärd" userId="18e5767c-d94b-4fd1-8450-eeb666931d6e" providerId="ADAL" clId="{411BF086-AF82-4DA1-A6B4-4A717F14C7A9}" dt="2023-09-06T13:47:05.321" v="0" actId="47"/>
        <pc:sldMkLst>
          <pc:docMk/>
          <pc:sldMk cId="1478629117" sldId="2145872449"/>
        </pc:sldMkLst>
      </pc:sldChg>
      <pc:sldChg chg="del">
        <pc:chgData name="Sofia Juhlin Swärd" userId="18e5767c-d94b-4fd1-8450-eeb666931d6e" providerId="ADAL" clId="{411BF086-AF82-4DA1-A6B4-4A717F14C7A9}" dt="2023-09-06T13:47:05.321" v="0" actId="47"/>
        <pc:sldMkLst>
          <pc:docMk/>
          <pc:sldMk cId="2943987107" sldId="2145872450"/>
        </pc:sldMkLst>
      </pc:sldChg>
      <pc:sldChg chg="del">
        <pc:chgData name="Sofia Juhlin Swärd" userId="18e5767c-d94b-4fd1-8450-eeb666931d6e" providerId="ADAL" clId="{411BF086-AF82-4DA1-A6B4-4A717F14C7A9}" dt="2023-09-06T13:47:10.770" v="1" actId="47"/>
        <pc:sldMkLst>
          <pc:docMk/>
          <pc:sldMk cId="3201507223" sldId="2145872451"/>
        </pc:sldMkLst>
      </pc:sldChg>
    </pc:docChg>
  </pc:docChgLst>
  <pc:docChgLst>
    <pc:chgData name="Sofia Juhlin Swärd" userId="18e5767c-d94b-4fd1-8450-eeb666931d6e" providerId="ADAL" clId="{0034205A-92C4-49A4-B570-C8CA50D7C6B4}"/>
    <pc:docChg chg="modSld">
      <pc:chgData name="Sofia Juhlin Swärd" userId="18e5767c-d94b-4fd1-8450-eeb666931d6e" providerId="ADAL" clId="{0034205A-92C4-49A4-B570-C8CA50D7C6B4}" dt="2023-11-14T07:31:36.229" v="5" actId="404"/>
      <pc:docMkLst>
        <pc:docMk/>
      </pc:docMkLst>
      <pc:sldChg chg="modSp mod">
        <pc:chgData name="Sofia Juhlin Swärd" userId="18e5767c-d94b-4fd1-8450-eeb666931d6e" providerId="ADAL" clId="{0034205A-92C4-49A4-B570-C8CA50D7C6B4}" dt="2023-11-14T07:31:36.229" v="5" actId="404"/>
        <pc:sldMkLst>
          <pc:docMk/>
          <pc:sldMk cId="605651551" sldId="2145872444"/>
        </pc:sldMkLst>
        <pc:spChg chg="mod">
          <ac:chgData name="Sofia Juhlin Swärd" userId="18e5767c-d94b-4fd1-8450-eeb666931d6e" providerId="ADAL" clId="{0034205A-92C4-49A4-B570-C8CA50D7C6B4}" dt="2023-11-14T07:31:36.229" v="5" actId="404"/>
          <ac:spMkLst>
            <pc:docMk/>
            <pc:sldMk cId="605651551" sldId="2145872444"/>
            <ac:spMk id="12" creationId="{2E12B4B2-96D2-57EB-73E0-B7A566D0AE8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2023-11-14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2023-11-14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36831" y="38099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2023-11-14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2023-11-14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410109"/>
            <a:ext cx="8642350" cy="1047750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6831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 dirty="0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2023-11-14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2023-11-14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2023-11-14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  <a:endParaRPr lang="sv-SE" dirty="0"/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2023-11-14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2023-11-14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2023-11-14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2023-11-14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2023-11-14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301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2023-11-14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AD17DB9D-E493-74D2-70C4-B2BA3D67E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51" y="2758094"/>
            <a:ext cx="5955604" cy="446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CCBE11CC-1E4F-7BFE-CAB8-F80BE89493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" y="520733"/>
            <a:ext cx="6841864" cy="2387600"/>
          </a:xfrm>
        </p:spPr>
        <p:txBody>
          <a:bodyPr/>
          <a:lstStyle/>
          <a:p>
            <a:pPr algn="ctr"/>
            <a:r>
              <a:rPr lang="sv-SE" sz="3600" b="0" dirty="0"/>
              <a:t>Behöver du hjälp med din huvudvärk eller migrän?</a:t>
            </a:r>
            <a:endParaRPr lang="en-US" sz="3600" b="0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2E12B4B2-96D2-57EB-73E0-B7A566D0AE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6389" y="2426627"/>
            <a:ext cx="5737196" cy="1683433"/>
          </a:xfrm>
        </p:spPr>
        <p:txBody>
          <a:bodyPr/>
          <a:lstStyle/>
          <a:p>
            <a:endParaRPr lang="en-US" dirty="0"/>
          </a:p>
          <a:p>
            <a:pPr marL="0" indent="0" algn="ctr">
              <a:buNone/>
            </a:pPr>
            <a:r>
              <a:rPr lang="sv-SE" sz="2000" dirty="0"/>
              <a:t>Ladda ner Migränappen.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03A3B919-2D9B-F831-9562-9A0F81EAE8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19173624-72A4-00C2-3E02-9374B7CD5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803" y="271060"/>
            <a:ext cx="1466551" cy="143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651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29A36E1-D11F-5DFB-8860-80740A7D5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035" y="1742023"/>
            <a:ext cx="4995333" cy="1047750"/>
          </a:xfrm>
        </p:spPr>
        <p:txBody>
          <a:bodyPr/>
          <a:lstStyle/>
          <a:p>
            <a:r>
              <a:rPr lang="sv-SE" sz="4400" dirty="0"/>
              <a:t>Migränappen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B05A773A-EFE9-A44B-614B-8B22B4E94A1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53035" y="2789773"/>
            <a:ext cx="5342965" cy="3977366"/>
          </a:xfrm>
        </p:spPr>
        <p:txBody>
          <a:bodyPr/>
          <a:lstStyle/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/>
              <a:t>Migränappen hjälper dig att få en större förståelse för din huvudvärk.</a:t>
            </a:r>
          </a:p>
          <a:p>
            <a:pPr marL="0" indent="0">
              <a:buNone/>
            </a:pPr>
            <a:r>
              <a:rPr lang="sv-SE" dirty="0"/>
              <a:t>Du får återkoppling, hjälp till självhjälp och är även ett stöd vid behov av kontakt med vården.</a:t>
            </a:r>
          </a:p>
          <a:p>
            <a:pPr marL="0" indent="0">
              <a:buNone/>
            </a:pPr>
            <a:endParaRPr lang="sv-SE" dirty="0"/>
          </a:p>
        </p:txBody>
      </p:sp>
      <p:pic>
        <p:nvPicPr>
          <p:cNvPr id="14" name="Platshållare för bild 13" descr="En bild som visar person, klädsel, utomhus, himmel&#10;&#10;Automatiskt genererad beskrivning">
            <a:extLst>
              <a:ext uri="{FF2B5EF4-FFF2-40B4-BE49-F238E27FC236}">
                <a16:creationId xmlns:a16="http://schemas.microsoft.com/office/drawing/2014/main" id="{1C637DFA-B2E9-CEDC-22D9-96576A745C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0" r="19700"/>
          <a:stretch>
            <a:fillRect/>
          </a:stretch>
        </p:blipFill>
        <p:spPr/>
      </p:pic>
      <p:pic>
        <p:nvPicPr>
          <p:cNvPr id="4" name="Bildobjekt 3">
            <a:extLst>
              <a:ext uri="{FF2B5EF4-FFF2-40B4-BE49-F238E27FC236}">
                <a16:creationId xmlns:a16="http://schemas.microsoft.com/office/drawing/2014/main" id="{79B19D01-B3E3-F8DB-F550-394772FC3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803" y="271060"/>
            <a:ext cx="1466551" cy="143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810535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Hälso- och sjukvård.potx" id="{5567BE7E-460C-4565-BA92-C7C6C68D83E5}" vid="{81AEDF5B-CB3B-4087-978A-A9D995EC0AC9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PPT-Presentation Hälso- och sjukvård</Template>
  <TotalTime>38977</TotalTime>
  <Words>45</Words>
  <Application>Microsoft Office PowerPoint</Application>
  <PresentationFormat>Bredbild</PresentationFormat>
  <Paragraphs>7</Paragraphs>
  <Slides>2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5" baseType="lpstr">
      <vt:lpstr>Arial</vt:lpstr>
      <vt:lpstr>Verdana</vt:lpstr>
      <vt:lpstr>VGR</vt:lpstr>
      <vt:lpstr>Behöver du hjälp med din huvudvärk eller migrän?</vt:lpstr>
      <vt:lpstr>Migränappen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Migränappen Primärvården bildspel</dc:title>
  <dc:creator>Willy Do</dc:creator>
  <keywords/>
  <lastModifiedBy>Sofia Juhlin Swärd</lastModifiedBy>
  <revision>5</revision>
  <dcterms:created xsi:type="dcterms:W3CDTF">2023-02-02T13:58:26.0000000Z</dcterms:created>
  <dcterms:modified xsi:type="dcterms:W3CDTF">2023-11-14T07:31:36.0000000Z</dcterms:modified>
</coreProperties>
</file>