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145872448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214587244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DF2FB1B-E4CF-3EE8-86EF-31FD52A7923C}" name="Lina Rehn" initials="LR" userId="S::linol65@vgregion.se::28bf2cff-484d-440c-871f-657ad10c7625" providerId="AD"/>
  <p188:author id="{1321DA4B-D47D-85EA-D480-4C47C3041BDE}" name="Sofia Juhlin Swärd" initials="SS" userId="S::sofsw1@vgregion.se::18e5767c-d94b-4fd1-8450-eeb666931d6e" providerId="AD"/>
  <p188:author id="{271C8793-D942-C94C-ADAD-B4EEA501C3F3}" name="Jonathan Neselrot" initials="JN" userId="S::jonne3@vgregion.se::eca83fa0-36ae-473b-84de-f263e86e0ef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3CC6A-8385-CCD6-EE69-B4B653BDB797}" v="33" dt="2024-03-18T09:36:23.546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microsoft.com/office/2016/11/relationships/changesInfo" Target="changesInfos/changesInfo1.xml" Id="rId13" /><Relationship Type="http://schemas.openxmlformats.org/officeDocument/2006/relationships/notesMaster" Target="notesMasters/notesMaster1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microsoft.com/office/2018/10/relationships/authors" Target="authors.xml" Id="rId15" /><Relationship Type="http://schemas.openxmlformats.org/officeDocument/2006/relationships/viewProps" Target="viewProps.xml" Id="rId10" /><Relationship Type="http://schemas.openxmlformats.org/officeDocument/2006/relationships/presProps" Target="presProps.xml" Id="rId9" /><Relationship Type="http://schemas.microsoft.com/office/2015/10/relationships/revisionInfo" Target="revisionInfo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Neselrot" userId="S::jonne3@vgregion.se::eca83fa0-36ae-473b-84de-f263e86e0efd" providerId="AD" clId="Web-{7919B2E3-A6BE-2390-7E6E-340D91D6C5B2}"/>
    <pc:docChg chg="">
      <pc:chgData name="Jonathan Neselrot" userId="S::jonne3@vgregion.se::eca83fa0-36ae-473b-84de-f263e86e0efd" providerId="AD" clId="Web-{7919B2E3-A6BE-2390-7E6E-340D91D6C5B2}" dt="2024-03-06T08:17:17.707" v="0"/>
      <pc:docMkLst>
        <pc:docMk/>
      </pc:docMkLst>
      <pc:sldChg chg="addCm">
        <pc:chgData name="Jonathan Neselrot" userId="S::jonne3@vgregion.se::eca83fa0-36ae-473b-84de-f263e86e0efd" providerId="AD" clId="Web-{7919B2E3-A6BE-2390-7E6E-340D91D6C5B2}" dt="2024-03-06T08:17:17.707" v="0"/>
        <pc:sldMkLst>
          <pc:docMk/>
          <pc:sldMk cId="605651551" sldId="214587244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onathan Neselrot" userId="S::jonne3@vgregion.se::eca83fa0-36ae-473b-84de-f263e86e0efd" providerId="AD" clId="Web-{7919B2E3-A6BE-2390-7E6E-340D91D6C5B2}" dt="2024-03-06T08:17:17.707" v="0"/>
              <pc2:cmMkLst xmlns:pc2="http://schemas.microsoft.com/office/powerpoint/2019/9/main/command">
                <pc:docMk/>
                <pc:sldMk cId="605651551" sldId="2145872444"/>
                <pc2:cmMk id="{F890E6E0-00B5-4352-81E4-7F31B3F0966C}"/>
              </pc2:cmMkLst>
            </pc226:cmChg>
          </p:ext>
        </pc:extLst>
      </pc:sldChg>
    </pc:docChg>
  </pc:docChgLst>
  <pc:docChgLst>
    <pc:chgData name="Sofia Juhlin Swärd" userId="18e5767c-d94b-4fd1-8450-eeb666931d6e" providerId="ADAL" clId="{B17BAEB0-65F3-4E40-A54F-DE1805C64AAA}"/>
    <pc:docChg chg="custSel modSld">
      <pc:chgData name="Sofia Juhlin Swärd" userId="18e5767c-d94b-4fd1-8450-eeb666931d6e" providerId="ADAL" clId="{B17BAEB0-65F3-4E40-A54F-DE1805C64AAA}" dt="2023-10-23T12:29:07.468" v="10" actId="478"/>
      <pc:docMkLst>
        <pc:docMk/>
      </pc:docMkLst>
      <pc:sldChg chg="addSp delSp modSp mod">
        <pc:chgData name="Sofia Juhlin Swärd" userId="18e5767c-d94b-4fd1-8450-eeb666931d6e" providerId="ADAL" clId="{B17BAEB0-65F3-4E40-A54F-DE1805C64AAA}" dt="2023-10-23T12:29:07.468" v="10" actId="478"/>
        <pc:sldMkLst>
          <pc:docMk/>
          <pc:sldMk cId="1371810535" sldId="2145872443"/>
        </pc:sldMkLst>
        <pc:picChg chg="add del mod">
          <ac:chgData name="Sofia Juhlin Swärd" userId="18e5767c-d94b-4fd1-8450-eeb666931d6e" providerId="ADAL" clId="{B17BAEB0-65F3-4E40-A54F-DE1805C64AAA}" dt="2023-10-23T12:29:07.468" v="10" actId="478"/>
          <ac:picMkLst>
            <pc:docMk/>
            <pc:sldMk cId="1371810535" sldId="2145872443"/>
            <ac:picMk id="3" creationId="{8D6A47C7-8696-246A-0C8C-47FF1F044231}"/>
          </ac:picMkLst>
        </pc:picChg>
      </pc:sldChg>
      <pc:sldChg chg="addSp delSp modSp mod">
        <pc:chgData name="Sofia Juhlin Swärd" userId="18e5767c-d94b-4fd1-8450-eeb666931d6e" providerId="ADAL" clId="{B17BAEB0-65F3-4E40-A54F-DE1805C64AAA}" dt="2023-10-23T12:28:54.786" v="8" actId="21"/>
        <pc:sldMkLst>
          <pc:docMk/>
          <pc:sldMk cId="605651551" sldId="2145872444"/>
        </pc:sldMkLst>
        <pc:picChg chg="add del mod modCrop">
          <ac:chgData name="Sofia Juhlin Swärd" userId="18e5767c-d94b-4fd1-8450-eeb666931d6e" providerId="ADAL" clId="{B17BAEB0-65F3-4E40-A54F-DE1805C64AAA}" dt="2023-10-23T12:28:54.786" v="8" actId="21"/>
          <ac:picMkLst>
            <pc:docMk/>
            <pc:sldMk cId="605651551" sldId="2145872444"/>
            <ac:picMk id="4" creationId="{70512DC1-153D-0ED2-6BF8-D93CD307BF34}"/>
          </ac:picMkLst>
        </pc:picChg>
      </pc:sldChg>
    </pc:docChg>
  </pc:docChgLst>
  <pc:docChgLst>
    <pc:chgData name="Sofia Juhlin Swärd" userId="18e5767c-d94b-4fd1-8450-eeb666931d6e" providerId="ADAL" clId="{411BF086-AF82-4DA1-A6B4-4A717F14C7A9}"/>
    <pc:docChg chg="undo custSel addSld delSld modSld sldOrd modSection">
      <pc:chgData name="Sofia Juhlin Swärd" userId="18e5767c-d94b-4fd1-8450-eeb666931d6e" providerId="ADAL" clId="{411BF086-AF82-4DA1-A6B4-4A717F14C7A9}" dt="2023-09-13T14:25:36.205" v="276" actId="1076"/>
      <pc:docMkLst>
        <pc:docMk/>
      </pc:docMkLst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289012044" sldId="276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801270367" sldId="290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954903281" sldId="29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139288862" sldId="214587240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4191308825" sldId="2145872440"/>
        </pc:sldMkLst>
      </pc:sldChg>
      <pc:sldChg chg="addSp delSp modSp del mod ord chgLayout">
        <pc:chgData name="Sofia Juhlin Swärd" userId="18e5767c-d94b-4fd1-8450-eeb666931d6e" providerId="ADAL" clId="{411BF086-AF82-4DA1-A6B4-4A717F14C7A9}" dt="2023-09-06T13:54:20.332" v="150" actId="47"/>
        <pc:sldMkLst>
          <pc:docMk/>
          <pc:sldMk cId="3987090763" sldId="2145872441"/>
        </pc:sldMkLst>
        <pc:spChg chg="del">
          <ac:chgData name="Sofia Juhlin Swärd" userId="18e5767c-d94b-4fd1-8450-eeb666931d6e" providerId="ADAL" clId="{411BF086-AF82-4DA1-A6B4-4A717F14C7A9}" dt="2023-09-06T13:47:17.193" v="3" actId="478"/>
          <ac:spMkLst>
            <pc:docMk/>
            <pc:sldMk cId="3987090763" sldId="2145872441"/>
            <ac:spMk id="2" creationId="{79347050-FBFE-F308-3AA7-A68E7CD6B296}"/>
          </ac:spMkLst>
        </pc:spChg>
        <pc:spChg chg="del">
          <ac:chgData name="Sofia Juhlin Swärd" userId="18e5767c-d94b-4fd1-8450-eeb666931d6e" providerId="ADAL" clId="{411BF086-AF82-4DA1-A6B4-4A717F14C7A9}" dt="2023-09-06T13:47:15.419" v="2" actId="478"/>
          <ac:spMkLst>
            <pc:docMk/>
            <pc:sldMk cId="3987090763" sldId="2145872441"/>
            <ac:spMk id="3" creationId="{FCEA37CB-EDD9-6C51-3329-67FB7FB6DB2F}"/>
          </ac:spMkLst>
        </pc:spChg>
        <pc:spChg chg="del mod ord">
          <ac:chgData name="Sofia Juhlin Swärd" userId="18e5767c-d94b-4fd1-8450-eeb666931d6e" providerId="ADAL" clId="{411BF086-AF82-4DA1-A6B4-4A717F14C7A9}" dt="2023-09-06T13:48:07.605" v="47" actId="478"/>
          <ac:spMkLst>
            <pc:docMk/>
            <pc:sldMk cId="3987090763" sldId="2145872441"/>
            <ac:spMk id="4" creationId="{3643E2E1-18D0-0B3B-B441-42127EECAEB3}"/>
          </ac:spMkLst>
        </pc:spChg>
        <pc:spChg chg="add del mod">
          <ac:chgData name="Sofia Juhlin Swärd" userId="18e5767c-d94b-4fd1-8450-eeb666931d6e" providerId="ADAL" clId="{411BF086-AF82-4DA1-A6B4-4A717F14C7A9}" dt="2023-09-06T13:47:19.152" v="4" actId="478"/>
          <ac:spMkLst>
            <pc:docMk/>
            <pc:sldMk cId="3987090763" sldId="2145872441"/>
            <ac:spMk id="6" creationId="{B05EE48A-C7B6-B5AC-4516-B2A7E99C76E6}"/>
          </ac:spMkLst>
        </pc:spChg>
        <pc:spChg chg="add del mod">
          <ac:chgData name="Sofia Juhlin Swärd" userId="18e5767c-d94b-4fd1-8450-eeb666931d6e" providerId="ADAL" clId="{411BF086-AF82-4DA1-A6B4-4A717F14C7A9}" dt="2023-09-06T13:47:20.025" v="5" actId="478"/>
          <ac:spMkLst>
            <pc:docMk/>
            <pc:sldMk cId="3987090763" sldId="2145872441"/>
            <ac:spMk id="9" creationId="{A0488969-017A-671E-35CE-9BA05D16E6F0}"/>
          </ac:spMkLst>
        </pc:spChg>
        <pc:spChg chg="add del mod">
          <ac:chgData name="Sofia Juhlin Swärd" userId="18e5767c-d94b-4fd1-8450-eeb666931d6e" providerId="ADAL" clId="{411BF086-AF82-4DA1-A6B4-4A717F14C7A9}" dt="2023-09-06T13:47:40.773" v="11"/>
          <ac:spMkLst>
            <pc:docMk/>
            <pc:sldMk cId="3987090763" sldId="2145872441"/>
            <ac:spMk id="11" creationId="{C4ECCAC5-405B-50B2-B276-5F1D97600DF5}"/>
          </ac:spMkLst>
        </pc:spChg>
        <pc:spChg chg="add mod ord">
          <ac:chgData name="Sofia Juhlin Swärd" userId="18e5767c-d94b-4fd1-8450-eeb666931d6e" providerId="ADAL" clId="{411BF086-AF82-4DA1-A6B4-4A717F14C7A9}" dt="2023-09-06T13:48:40.786" v="53" actId="21"/>
          <ac:spMkLst>
            <pc:docMk/>
            <pc:sldMk cId="3987090763" sldId="2145872441"/>
            <ac:spMk id="12" creationId="{93851BA8-974D-9876-D8C3-660B12E83272}"/>
          </ac:spMkLst>
        </pc:spChg>
        <pc:spChg chg="add mod ord">
          <ac:chgData name="Sofia Juhlin Swärd" userId="18e5767c-d94b-4fd1-8450-eeb666931d6e" providerId="ADAL" clId="{411BF086-AF82-4DA1-A6B4-4A717F14C7A9}" dt="2023-09-06T13:48:17.533" v="49" actId="20577"/>
          <ac:spMkLst>
            <pc:docMk/>
            <pc:sldMk cId="3987090763" sldId="2145872441"/>
            <ac:spMk id="13" creationId="{B05A773A-EFE9-A44B-614B-8B22B4E94A12}"/>
          </ac:spMkLst>
        </pc:spChg>
        <pc:picChg chg="del">
          <ac:chgData name="Sofia Juhlin Swärd" userId="18e5767c-d94b-4fd1-8450-eeb666931d6e" providerId="ADAL" clId="{411BF086-AF82-4DA1-A6B4-4A717F14C7A9}" dt="2023-09-06T13:47:20.929" v="6" actId="478"/>
          <ac:picMkLst>
            <pc:docMk/>
            <pc:sldMk cId="3987090763" sldId="2145872441"/>
            <ac:picMk id="8" creationId="{B1C2A756-325A-E894-C3BF-33B8E1E844D5}"/>
          </ac:picMkLst>
        </pc:picChg>
        <pc:picChg chg="add del">
          <ac:chgData name="Sofia Juhlin Swärd" userId="18e5767c-d94b-4fd1-8450-eeb666931d6e" providerId="ADAL" clId="{411BF086-AF82-4DA1-A6B4-4A717F14C7A9}" dt="2023-09-06T13:52:06.810" v="118" actId="478"/>
          <ac:picMkLst>
            <pc:docMk/>
            <pc:sldMk cId="3987090763" sldId="2145872441"/>
            <ac:picMk id="15" creationId="{42F7B847-94D6-D372-B87F-F149EBC43982}"/>
          </ac:picMkLst>
        </pc:picChg>
      </pc:sldChg>
      <pc:sldChg chg="addSp delSp modSp new del mod modClrScheme chgLayout">
        <pc:chgData name="Sofia Juhlin Swärd" userId="18e5767c-d94b-4fd1-8450-eeb666931d6e" providerId="ADAL" clId="{411BF086-AF82-4DA1-A6B4-4A717F14C7A9}" dt="2023-09-13T13:38:16.321" v="221" actId="47"/>
        <pc:sldMkLst>
          <pc:docMk/>
          <pc:sldMk cId="2748963490" sldId="2145872442"/>
        </pc:sldMkLst>
        <pc:spChg chg="del mod ord">
          <ac:chgData name="Sofia Juhlin Swärd" userId="18e5767c-d94b-4fd1-8450-eeb666931d6e" providerId="ADAL" clId="{411BF086-AF82-4DA1-A6B4-4A717F14C7A9}" dt="2023-09-06T13:48:27.164" v="51" actId="700"/>
          <ac:spMkLst>
            <pc:docMk/>
            <pc:sldMk cId="2748963490" sldId="2145872442"/>
            <ac:spMk id="2" creationId="{F207C328-6BB1-99F5-54E7-3168AF9A128B}"/>
          </ac:spMkLst>
        </pc:spChg>
        <pc:spChg chg="del">
          <ac:chgData name="Sofia Juhlin Swärd" userId="18e5767c-d94b-4fd1-8450-eeb666931d6e" providerId="ADAL" clId="{411BF086-AF82-4DA1-A6B4-4A717F14C7A9}" dt="2023-09-06T13:48:27.164" v="51" actId="700"/>
          <ac:spMkLst>
            <pc:docMk/>
            <pc:sldMk cId="2748963490" sldId="2145872442"/>
            <ac:spMk id="3" creationId="{FFEE7655-B5E2-CC0F-A1E3-7D1B84E605C1}"/>
          </ac:spMkLst>
        </pc:spChg>
        <pc:spChg chg="del mod ord">
          <ac:chgData name="Sofia Juhlin Swärd" userId="18e5767c-d94b-4fd1-8450-eeb666931d6e" providerId="ADAL" clId="{411BF086-AF82-4DA1-A6B4-4A717F14C7A9}" dt="2023-09-06T13:49:08.973" v="105" actId="478"/>
          <ac:spMkLst>
            <pc:docMk/>
            <pc:sldMk cId="2748963490" sldId="2145872442"/>
            <ac:spMk id="4" creationId="{3DC2A850-B9EF-B770-CD5F-1D6C0E851F40}"/>
          </ac:spMkLst>
        </pc:spChg>
        <pc:spChg chg="add del mod ord">
          <ac:chgData name="Sofia Juhlin Swärd" userId="18e5767c-d94b-4fd1-8450-eeb666931d6e" providerId="ADAL" clId="{411BF086-AF82-4DA1-A6B4-4A717F14C7A9}" dt="2023-09-06T13:48:29.802" v="52" actId="26606"/>
          <ac:spMkLst>
            <pc:docMk/>
            <pc:sldMk cId="2748963490" sldId="2145872442"/>
            <ac:spMk id="5" creationId="{440B9D53-EC3B-3A98-5C24-B8E7D47BA0BC}"/>
          </ac:spMkLst>
        </pc:spChg>
        <pc:spChg chg="add mod ord">
          <ac:chgData name="Sofia Juhlin Swärd" userId="18e5767c-d94b-4fd1-8450-eeb666931d6e" providerId="ADAL" clId="{411BF086-AF82-4DA1-A6B4-4A717F14C7A9}" dt="2023-09-06T13:59:14.937" v="167" actId="1076"/>
          <ac:spMkLst>
            <pc:docMk/>
            <pc:sldMk cId="2748963490" sldId="2145872442"/>
            <ac:spMk id="10" creationId="{CCBE11CC-1E4F-7BFE-CAB8-F80BE89493FC}"/>
          </ac:spMkLst>
        </pc:spChg>
        <pc:spChg chg="add mod ord">
          <ac:chgData name="Sofia Juhlin Swärd" userId="18e5767c-d94b-4fd1-8450-eeb666931d6e" providerId="ADAL" clId="{411BF086-AF82-4DA1-A6B4-4A717F14C7A9}" dt="2023-09-07T07:36:26.058" v="216" actId="790"/>
          <ac:spMkLst>
            <pc:docMk/>
            <pc:sldMk cId="2748963490" sldId="2145872442"/>
            <ac:spMk id="12" creationId="{2E12B4B2-96D2-57EB-73E0-B7A566D0AE8B}"/>
          </ac:spMkLst>
        </pc:spChg>
        <pc:picChg chg="add mod">
          <ac:chgData name="Sofia Juhlin Swärd" userId="18e5767c-d94b-4fd1-8450-eeb666931d6e" providerId="ADAL" clId="{411BF086-AF82-4DA1-A6B4-4A717F14C7A9}" dt="2023-09-07T07:25:15.125" v="212" actId="1076"/>
          <ac:picMkLst>
            <pc:docMk/>
            <pc:sldMk cId="2748963490" sldId="2145872442"/>
            <ac:picMk id="2" creationId="{FD66BE58-CD76-76F2-7229-CD1941F82391}"/>
          </ac:picMkLst>
        </pc:picChg>
        <pc:picChg chg="add del mod">
          <ac:chgData name="Sofia Juhlin Swärd" userId="18e5767c-d94b-4fd1-8450-eeb666931d6e" providerId="ADAL" clId="{411BF086-AF82-4DA1-A6B4-4A717F14C7A9}" dt="2023-09-06T13:58:51.349" v="164" actId="478"/>
          <ac:picMkLst>
            <pc:docMk/>
            <pc:sldMk cId="2748963490" sldId="2145872442"/>
            <ac:picMk id="1026" creationId="{7796E15B-F723-9D57-73DA-7DF0B963F96D}"/>
          </ac:picMkLst>
        </pc:picChg>
        <pc:picChg chg="add mod">
          <ac:chgData name="Sofia Juhlin Swärd" userId="18e5767c-d94b-4fd1-8450-eeb666931d6e" providerId="ADAL" clId="{411BF086-AF82-4DA1-A6B4-4A717F14C7A9}" dt="2023-09-07T07:25:19.044" v="213" actId="1076"/>
          <ac:picMkLst>
            <pc:docMk/>
            <pc:sldMk cId="2748963490" sldId="2145872442"/>
            <ac:picMk id="1028" creationId="{AD17DB9D-E493-74D2-70C4-B2BA3D67EED4}"/>
          </ac:picMkLst>
        </pc:picChg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836239798" sldId="2145872442"/>
        </pc:sldMkLst>
      </pc:sldChg>
      <pc:sldChg chg="addSp delSp modSp add mod modClrScheme chgLayout">
        <pc:chgData name="Sofia Juhlin Swärd" userId="18e5767c-d94b-4fd1-8450-eeb666931d6e" providerId="ADAL" clId="{411BF086-AF82-4DA1-A6B4-4A717F14C7A9}" dt="2023-09-13T13:40:41.970" v="245" actId="1076"/>
        <pc:sldMkLst>
          <pc:docMk/>
          <pc:sldMk cId="1371810535" sldId="2145872443"/>
        </pc:sldMkLst>
        <pc:spChg chg="add mod ord">
          <ac:chgData name="Sofia Juhlin Swärd" userId="18e5767c-d94b-4fd1-8450-eeb666931d6e" providerId="ADAL" clId="{411BF086-AF82-4DA1-A6B4-4A717F14C7A9}" dt="2023-09-13T13:40:39.009" v="244" actId="1076"/>
          <ac:spMkLst>
            <pc:docMk/>
            <pc:sldMk cId="1371810535" sldId="2145872443"/>
            <ac:spMk id="2" creationId="{F29A36E1-D11F-5DFB-8860-80740A7D5124}"/>
          </ac:spMkLst>
        </pc:spChg>
        <pc:spChg chg="add del mod ord">
          <ac:chgData name="Sofia Juhlin Swärd" userId="18e5767c-d94b-4fd1-8450-eeb666931d6e" providerId="ADAL" clId="{411BF086-AF82-4DA1-A6B4-4A717F14C7A9}" dt="2023-09-06T13:52:34.421" v="121"/>
          <ac:spMkLst>
            <pc:docMk/>
            <pc:sldMk cId="1371810535" sldId="2145872443"/>
            <ac:spMk id="3" creationId="{5CF94696-0DD3-2564-4B17-DDEB96754C67}"/>
          </ac:spMkLst>
        </pc:spChg>
        <pc:spChg chg="add del mod">
          <ac:chgData name="Sofia Juhlin Swärd" userId="18e5767c-d94b-4fd1-8450-eeb666931d6e" providerId="ADAL" clId="{411BF086-AF82-4DA1-A6B4-4A717F14C7A9}" dt="2023-09-06T13:52:59.158" v="125" actId="931"/>
          <ac:spMkLst>
            <pc:docMk/>
            <pc:sldMk cId="1371810535" sldId="2145872443"/>
            <ac:spMk id="6" creationId="{0DFF1C8D-1FB4-17E8-8A4E-1ED9191A9CEB}"/>
          </ac:spMkLst>
        </pc:spChg>
        <pc:spChg chg="add del mod">
          <ac:chgData name="Sofia Juhlin Swärd" userId="18e5767c-d94b-4fd1-8450-eeb666931d6e" providerId="ADAL" clId="{411BF086-AF82-4DA1-A6B4-4A717F14C7A9}" dt="2023-09-06T14:03:08.487" v="174" actId="931"/>
          <ac:spMkLst>
            <pc:docMk/>
            <pc:sldMk cId="1371810535" sldId="2145872443"/>
            <ac:spMk id="10" creationId="{7A055BB1-1E98-26F0-889E-807DF142F25F}"/>
          </ac:spMkLst>
        </pc:spChg>
        <pc:spChg chg="del mod ord">
          <ac:chgData name="Sofia Juhlin Swärd" userId="18e5767c-d94b-4fd1-8450-eeb666931d6e" providerId="ADAL" clId="{411BF086-AF82-4DA1-A6B4-4A717F14C7A9}" dt="2023-09-06T13:52:22.637" v="119" actId="700"/>
          <ac:spMkLst>
            <pc:docMk/>
            <pc:sldMk cId="1371810535" sldId="2145872443"/>
            <ac:spMk id="12" creationId="{93851BA8-974D-9876-D8C3-660B12E83272}"/>
          </ac:spMkLst>
        </pc:spChg>
        <pc:spChg chg="mod ord">
          <ac:chgData name="Sofia Juhlin Swärd" userId="18e5767c-d94b-4fd1-8450-eeb666931d6e" providerId="ADAL" clId="{411BF086-AF82-4DA1-A6B4-4A717F14C7A9}" dt="2023-09-13T13:40:41.970" v="245" actId="1076"/>
          <ac:spMkLst>
            <pc:docMk/>
            <pc:sldMk cId="1371810535" sldId="2145872443"/>
            <ac:spMk id="13" creationId="{B05A773A-EFE9-A44B-614B-8B22B4E94A12}"/>
          </ac:spMkLst>
        </pc:spChg>
        <pc:picChg chg="add del mod">
          <ac:chgData name="Sofia Juhlin Swärd" userId="18e5767c-d94b-4fd1-8450-eeb666931d6e" providerId="ADAL" clId="{411BF086-AF82-4DA1-A6B4-4A717F14C7A9}" dt="2023-09-13T13:40:25.036" v="241" actId="478"/>
          <ac:picMkLst>
            <pc:docMk/>
            <pc:sldMk cId="1371810535" sldId="2145872443"/>
            <ac:picMk id="3" creationId="{8BC80FB4-9B39-A65C-8B7B-F2AFAE12F43A}"/>
          </ac:picMkLst>
        </pc:picChg>
        <pc:picChg chg="add del mod">
          <ac:chgData name="Sofia Juhlin Swärd" userId="18e5767c-d94b-4fd1-8450-eeb666931d6e" providerId="ADAL" clId="{411BF086-AF82-4DA1-A6B4-4A717F14C7A9}" dt="2023-09-06T13:52:51.726" v="124" actId="478"/>
          <ac:picMkLst>
            <pc:docMk/>
            <pc:sldMk cId="1371810535" sldId="2145872443"/>
            <ac:picMk id="4" creationId="{6D74B6A9-89C1-1913-827D-4A06471DF3CF}"/>
          </ac:picMkLst>
        </pc:picChg>
        <pc:picChg chg="add mod">
          <ac:chgData name="Sofia Juhlin Swärd" userId="18e5767c-d94b-4fd1-8450-eeb666931d6e" providerId="ADAL" clId="{411BF086-AF82-4DA1-A6B4-4A717F14C7A9}" dt="2023-09-13T13:40:22.619" v="240"/>
          <ac:picMkLst>
            <pc:docMk/>
            <pc:sldMk cId="1371810535" sldId="2145872443"/>
            <ac:picMk id="4" creationId="{79B19D01-B3E3-F8DB-F550-394772FC3226}"/>
          </ac:picMkLst>
        </pc:picChg>
        <pc:picChg chg="add del mod">
          <ac:chgData name="Sofia Juhlin Swärd" userId="18e5767c-d94b-4fd1-8450-eeb666931d6e" providerId="ADAL" clId="{411BF086-AF82-4DA1-A6B4-4A717F14C7A9}" dt="2023-09-06T14:02:01.184" v="173" actId="478"/>
          <ac:picMkLst>
            <pc:docMk/>
            <pc:sldMk cId="1371810535" sldId="2145872443"/>
            <ac:picMk id="8" creationId="{1ECA3FCF-D476-971F-E20A-7AE8BF1546FE}"/>
          </ac:picMkLst>
        </pc:picChg>
        <pc:picChg chg="add mod">
          <ac:chgData name="Sofia Juhlin Swärd" userId="18e5767c-d94b-4fd1-8450-eeb666931d6e" providerId="ADAL" clId="{411BF086-AF82-4DA1-A6B4-4A717F14C7A9}" dt="2023-09-06T14:03:09.498" v="176" actId="962"/>
          <ac:picMkLst>
            <pc:docMk/>
            <pc:sldMk cId="1371810535" sldId="2145872443"/>
            <ac:picMk id="14" creationId="{1C637DFA-B2E9-CEDC-22D9-96576A745C6C}"/>
          </ac:picMkLst>
        </pc:picChg>
        <pc:picChg chg="del">
          <ac:chgData name="Sofia Juhlin Swärd" userId="18e5767c-d94b-4fd1-8450-eeb666931d6e" providerId="ADAL" clId="{411BF086-AF82-4DA1-A6B4-4A717F14C7A9}" dt="2023-09-06T13:52:31.559" v="120" actId="21"/>
          <ac:picMkLst>
            <pc:docMk/>
            <pc:sldMk cId="1371810535" sldId="2145872443"/>
            <ac:picMk id="15" creationId="{42F7B847-94D6-D372-B87F-F149EBC43982}"/>
          </ac:picMkLst>
        </pc:picChg>
        <pc:picChg chg="add del">
          <ac:chgData name="Sofia Juhlin Swärd" userId="18e5767c-d94b-4fd1-8450-eeb666931d6e" providerId="ADAL" clId="{411BF086-AF82-4DA1-A6B4-4A717F14C7A9}" dt="2023-09-06T14:04:59.684" v="197" actId="22"/>
          <ac:picMkLst>
            <pc:docMk/>
            <pc:sldMk cId="1371810535" sldId="2145872443"/>
            <ac:picMk id="17" creationId="{D1C4CD5D-DF36-9F5A-0889-EB8D13152BBC}"/>
          </ac:picMkLst>
        </pc:picChg>
        <pc:picChg chg="add del mod">
          <ac:chgData name="Sofia Juhlin Swärd" userId="18e5767c-d94b-4fd1-8450-eeb666931d6e" providerId="ADAL" clId="{411BF086-AF82-4DA1-A6B4-4A717F14C7A9}" dt="2023-09-06T14:08:47.952" v="201" actId="478"/>
          <ac:picMkLst>
            <pc:docMk/>
            <pc:sldMk cId="1371810535" sldId="2145872443"/>
            <ac:picMk id="19" creationId="{A03614EA-6CE5-7A62-9B89-DE3CF94BDAAF}"/>
          </ac:picMkLst>
        </pc:picChg>
        <pc:picChg chg="add del mod">
          <ac:chgData name="Sofia Juhlin Swärd" userId="18e5767c-d94b-4fd1-8450-eeb666931d6e" providerId="ADAL" clId="{411BF086-AF82-4DA1-A6B4-4A717F14C7A9}" dt="2023-09-07T07:25:26.958" v="215" actId="478"/>
          <ac:picMkLst>
            <pc:docMk/>
            <pc:sldMk cId="1371810535" sldId="2145872443"/>
            <ac:picMk id="21" creationId="{FDCEAB90-2689-DD0F-82CA-CC9CF70131A8}"/>
          </ac:picMkLst>
        </pc:picChg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3211631573" sldId="2145872443"/>
        </pc:sldMkLst>
      </pc:sldChg>
      <pc:sldChg chg="addSp delSp modSp add mod modClrScheme chgLayout">
        <pc:chgData name="Sofia Juhlin Swärd" userId="18e5767c-d94b-4fd1-8450-eeb666931d6e" providerId="ADAL" clId="{411BF086-AF82-4DA1-A6B4-4A717F14C7A9}" dt="2023-09-13T14:25:36.205" v="276" actId="1076"/>
        <pc:sldMkLst>
          <pc:docMk/>
          <pc:sldMk cId="605651551" sldId="2145872444"/>
        </pc:sldMkLst>
        <pc:spChg chg="add del mod ord">
          <ac:chgData name="Sofia Juhlin Swärd" userId="18e5767c-d94b-4fd1-8450-eeb666931d6e" providerId="ADAL" clId="{411BF086-AF82-4DA1-A6B4-4A717F14C7A9}" dt="2023-09-13T14:25:20.419" v="275" actId="1076"/>
          <ac:spMkLst>
            <pc:docMk/>
            <pc:sldMk cId="605651551" sldId="2145872444"/>
            <ac:spMk id="3" creationId="{03A3B919-2D9B-F831-9562-9A0F81EAE8CE}"/>
          </ac:spMkLst>
        </pc:spChg>
        <pc:spChg chg="mod ord">
          <ac:chgData name="Sofia Juhlin Swärd" userId="18e5767c-d94b-4fd1-8450-eeb666931d6e" providerId="ADAL" clId="{411BF086-AF82-4DA1-A6B4-4A717F14C7A9}" dt="2023-09-13T14:24:47.587" v="269" actId="1076"/>
          <ac:spMkLst>
            <pc:docMk/>
            <pc:sldMk cId="605651551" sldId="2145872444"/>
            <ac:spMk id="10" creationId="{CCBE11CC-1E4F-7BFE-CAB8-F80BE89493FC}"/>
          </ac:spMkLst>
        </pc:spChg>
        <pc:spChg chg="mod ord">
          <ac:chgData name="Sofia Juhlin Swärd" userId="18e5767c-d94b-4fd1-8450-eeb666931d6e" providerId="ADAL" clId="{411BF086-AF82-4DA1-A6B4-4A717F14C7A9}" dt="2023-09-13T14:25:06.979" v="272" actId="404"/>
          <ac:spMkLst>
            <pc:docMk/>
            <pc:sldMk cId="605651551" sldId="2145872444"/>
            <ac:spMk id="12" creationId="{2E12B4B2-96D2-57EB-73E0-B7A566D0AE8B}"/>
          </ac:spMkLst>
        </pc:spChg>
        <pc:picChg chg="add mod">
          <ac:chgData name="Sofia Juhlin Swärd" userId="18e5767c-d94b-4fd1-8450-eeb666931d6e" providerId="ADAL" clId="{411BF086-AF82-4DA1-A6B4-4A717F14C7A9}" dt="2023-09-13T13:40:19.628" v="239" actId="1076"/>
          <ac:picMkLst>
            <pc:docMk/>
            <pc:sldMk cId="605651551" sldId="2145872444"/>
            <ac:picMk id="2" creationId="{19173624-72A4-00C2-3E02-9374B7CD5DF7}"/>
          </ac:picMkLst>
        </pc:picChg>
        <pc:picChg chg="mod">
          <ac:chgData name="Sofia Juhlin Swärd" userId="18e5767c-d94b-4fd1-8450-eeb666931d6e" providerId="ADAL" clId="{411BF086-AF82-4DA1-A6B4-4A717F14C7A9}" dt="2023-09-13T14:25:36.205" v="276" actId="1076"/>
          <ac:picMkLst>
            <pc:docMk/>
            <pc:sldMk cId="605651551" sldId="2145872444"/>
            <ac:picMk id="1028" creationId="{AD17DB9D-E493-74D2-70C4-B2BA3D67EED4}"/>
          </ac:picMkLst>
        </pc:picChg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1796317152" sldId="2145872444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2546655433" sldId="2145872446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1760879216" sldId="2145872447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1478629117" sldId="2145872449"/>
        </pc:sldMkLst>
      </pc:sldChg>
      <pc:sldChg chg="del">
        <pc:chgData name="Sofia Juhlin Swärd" userId="18e5767c-d94b-4fd1-8450-eeb666931d6e" providerId="ADAL" clId="{411BF086-AF82-4DA1-A6B4-4A717F14C7A9}" dt="2023-09-06T13:47:05.321" v="0" actId="47"/>
        <pc:sldMkLst>
          <pc:docMk/>
          <pc:sldMk cId="2943987107" sldId="2145872450"/>
        </pc:sldMkLst>
      </pc:sldChg>
      <pc:sldChg chg="del">
        <pc:chgData name="Sofia Juhlin Swärd" userId="18e5767c-d94b-4fd1-8450-eeb666931d6e" providerId="ADAL" clId="{411BF086-AF82-4DA1-A6B4-4A717F14C7A9}" dt="2023-09-06T13:47:10.770" v="1" actId="47"/>
        <pc:sldMkLst>
          <pc:docMk/>
          <pc:sldMk cId="3201507223" sldId="2145872451"/>
        </pc:sldMkLst>
      </pc:sldChg>
    </pc:docChg>
  </pc:docChgLst>
  <pc:docChgLst>
    <pc:chgData name="Sofia Juhlin Swärd" userId="S::sofsw1@vgregion.se::18e5767c-d94b-4fd1-8450-eeb666931d6e" providerId="AD" clId="Web-{9AB187AA-C818-A3B8-8926-A4A26D6CD19E}"/>
    <pc:docChg chg="modSld">
      <pc:chgData name="Sofia Juhlin Swärd" userId="S::sofsw1@vgregion.se::18e5767c-d94b-4fd1-8450-eeb666931d6e" providerId="AD" clId="Web-{9AB187AA-C818-A3B8-8926-A4A26D6CD19E}" dt="2024-03-05T12:46:29.901" v="8" actId="1076"/>
      <pc:docMkLst>
        <pc:docMk/>
      </pc:docMkLst>
      <pc:sldChg chg="addSp delSp modSp mod modClrScheme chgLayout">
        <pc:chgData name="Sofia Juhlin Swärd" userId="S::sofsw1@vgregion.se::18e5767c-d94b-4fd1-8450-eeb666931d6e" providerId="AD" clId="Web-{9AB187AA-C818-A3B8-8926-A4A26D6CD19E}" dt="2024-03-05T12:46:29.901" v="8" actId="1076"/>
        <pc:sldMkLst>
          <pc:docMk/>
          <pc:sldMk cId="605651551" sldId="2145872444"/>
        </pc:sldMkLst>
        <pc:spChg chg="add del">
          <ac:chgData name="Sofia Juhlin Swärd" userId="S::sofsw1@vgregion.se::18e5767c-d94b-4fd1-8450-eeb666931d6e" providerId="AD" clId="Web-{9AB187AA-C818-A3B8-8926-A4A26D6CD19E}" dt="2024-03-05T12:46:00.010" v="4"/>
          <ac:spMkLst>
            <pc:docMk/>
            <pc:sldMk cId="605651551" sldId="2145872444"/>
            <ac:spMk id="3" creationId="{03A3B919-2D9B-F831-9562-9A0F81EAE8CE}"/>
          </ac:spMkLst>
        </pc:spChg>
        <pc:spChg chg="mod ord">
          <ac:chgData name="Sofia Juhlin Swärd" userId="S::sofsw1@vgregion.se::18e5767c-d94b-4fd1-8450-eeb666931d6e" providerId="AD" clId="Web-{9AB187AA-C818-A3B8-8926-A4A26D6CD19E}" dt="2024-03-05T12:46:09.948" v="6" actId="14100"/>
          <ac:spMkLst>
            <pc:docMk/>
            <pc:sldMk cId="605651551" sldId="2145872444"/>
            <ac:spMk id="10" creationId="{CCBE11CC-1E4F-7BFE-CAB8-F80BE89493FC}"/>
          </ac:spMkLst>
        </pc:spChg>
        <pc:spChg chg="mod ord">
          <ac:chgData name="Sofia Juhlin Swärd" userId="S::sofsw1@vgregion.se::18e5767c-d94b-4fd1-8450-eeb666931d6e" providerId="AD" clId="Web-{9AB187AA-C818-A3B8-8926-A4A26D6CD19E}" dt="2024-03-05T12:46:21.104" v="7" actId="1076"/>
          <ac:spMkLst>
            <pc:docMk/>
            <pc:sldMk cId="605651551" sldId="2145872444"/>
            <ac:spMk id="12" creationId="{2E12B4B2-96D2-57EB-73E0-B7A566D0AE8B}"/>
          </ac:spMkLst>
        </pc:spChg>
        <pc:picChg chg="add del mod">
          <ac:chgData name="Sofia Juhlin Swärd" userId="S::sofsw1@vgregion.se::18e5767c-d94b-4fd1-8450-eeb666931d6e" providerId="AD" clId="Web-{9AB187AA-C818-A3B8-8926-A4A26D6CD19E}" dt="2024-03-05T12:46:29.901" v="8" actId="1076"/>
          <ac:picMkLst>
            <pc:docMk/>
            <pc:sldMk cId="605651551" sldId="2145872444"/>
            <ac:picMk id="1028" creationId="{AD17DB9D-E493-74D2-70C4-B2BA3D67EED4}"/>
          </ac:picMkLst>
        </pc:picChg>
      </pc:sldChg>
    </pc:docChg>
  </pc:docChgLst>
  <pc:docChgLst>
    <pc:chgData name="Lina Rehn" userId="28bf2cff-484d-440c-871f-657ad10c7625" providerId="ADAL" clId="{FEF6CEFD-E927-4D11-AC93-CDC4E5FBA539}"/>
    <pc:docChg chg="undo custSel addSld modSld">
      <pc:chgData name="Lina Rehn" userId="28bf2cff-484d-440c-871f-657ad10c7625" providerId="ADAL" clId="{FEF6CEFD-E927-4D11-AC93-CDC4E5FBA539}" dt="2024-03-11T13:59:34.871" v="85"/>
      <pc:docMkLst>
        <pc:docMk/>
      </pc:docMkLst>
      <pc:sldChg chg="addSp delSp modSp mod">
        <pc:chgData name="Lina Rehn" userId="28bf2cff-484d-440c-871f-657ad10c7625" providerId="ADAL" clId="{FEF6CEFD-E927-4D11-AC93-CDC4E5FBA539}" dt="2024-03-11T10:56:02.293" v="59" actId="478"/>
        <pc:sldMkLst>
          <pc:docMk/>
          <pc:sldMk cId="605651551" sldId="2145872444"/>
        </pc:sldMkLst>
        <pc:picChg chg="add del mod">
          <ac:chgData name="Lina Rehn" userId="28bf2cff-484d-440c-871f-657ad10c7625" providerId="ADAL" clId="{FEF6CEFD-E927-4D11-AC93-CDC4E5FBA539}" dt="2024-03-11T10:56:01.726" v="58"/>
          <ac:picMkLst>
            <pc:docMk/>
            <pc:sldMk cId="605651551" sldId="2145872444"/>
            <ac:picMk id="4" creationId="{CE7ACBC7-0F6E-8699-74F5-CBA4B728B325}"/>
          </ac:picMkLst>
        </pc:picChg>
        <pc:picChg chg="add del mod">
          <ac:chgData name="Lina Rehn" userId="28bf2cff-484d-440c-871f-657ad10c7625" providerId="ADAL" clId="{FEF6CEFD-E927-4D11-AC93-CDC4E5FBA539}" dt="2024-03-11T10:56:00.313" v="55"/>
          <ac:picMkLst>
            <pc:docMk/>
            <pc:sldMk cId="605651551" sldId="2145872444"/>
            <ac:picMk id="6" creationId="{66BE869D-16BD-90CD-AA42-3D5ACFE8CDAD}"/>
          </ac:picMkLst>
        </pc:picChg>
        <pc:picChg chg="add del">
          <ac:chgData name="Lina Rehn" userId="28bf2cff-484d-440c-871f-657ad10c7625" providerId="ADAL" clId="{FEF6CEFD-E927-4D11-AC93-CDC4E5FBA539}" dt="2024-03-11T10:56:02.293" v="59" actId="478"/>
          <ac:picMkLst>
            <pc:docMk/>
            <pc:sldMk cId="605651551" sldId="2145872444"/>
            <ac:picMk id="1028" creationId="{AD17DB9D-E493-74D2-70C4-B2BA3D67EED4}"/>
          </ac:picMkLst>
        </pc:picChg>
      </pc:sldChg>
      <pc:sldChg chg="addSp delSp modSp add mod addCm">
        <pc:chgData name="Lina Rehn" userId="28bf2cff-484d-440c-871f-657ad10c7625" providerId="ADAL" clId="{FEF6CEFD-E927-4D11-AC93-CDC4E5FBA539}" dt="2024-03-11T13:59:34.871" v="85"/>
        <pc:sldMkLst>
          <pc:docMk/>
          <pc:sldMk cId="2174540523" sldId="2145872445"/>
        </pc:sldMkLst>
        <pc:spChg chg="del">
          <ac:chgData name="Lina Rehn" userId="28bf2cff-484d-440c-871f-657ad10c7625" providerId="ADAL" clId="{FEF6CEFD-E927-4D11-AC93-CDC4E5FBA539}" dt="2024-03-11T10:44:17.961" v="6" actId="478"/>
          <ac:spMkLst>
            <pc:docMk/>
            <pc:sldMk cId="2174540523" sldId="2145872445"/>
            <ac:spMk id="2" creationId="{F29A36E1-D11F-5DFB-8860-80740A7D5124}"/>
          </ac:spMkLst>
        </pc:spChg>
        <pc:spChg chg="add del mod">
          <ac:chgData name="Lina Rehn" userId="28bf2cff-484d-440c-871f-657ad10c7625" providerId="ADAL" clId="{FEF6CEFD-E927-4D11-AC93-CDC4E5FBA539}" dt="2024-03-11T10:44:12.593" v="2" actId="478"/>
          <ac:spMkLst>
            <pc:docMk/>
            <pc:sldMk cId="2174540523" sldId="2145872445"/>
            <ac:spMk id="5" creationId="{E2F45F16-7237-D996-22A4-1BF1B6580021}"/>
          </ac:spMkLst>
        </pc:spChg>
        <pc:spChg chg="add del mod">
          <ac:chgData name="Lina Rehn" userId="28bf2cff-484d-440c-871f-657ad10c7625" providerId="ADAL" clId="{FEF6CEFD-E927-4D11-AC93-CDC4E5FBA539}" dt="2024-03-11T10:44:16.520" v="5" actId="478"/>
          <ac:spMkLst>
            <pc:docMk/>
            <pc:sldMk cId="2174540523" sldId="2145872445"/>
            <ac:spMk id="7" creationId="{A1F06877-6484-228C-79C5-370438982533}"/>
          </ac:spMkLst>
        </pc:spChg>
        <pc:spChg chg="add del mod">
          <ac:chgData name="Lina Rehn" userId="28bf2cff-484d-440c-871f-657ad10c7625" providerId="ADAL" clId="{FEF6CEFD-E927-4D11-AC93-CDC4E5FBA539}" dt="2024-03-11T10:44:19.955" v="7" actId="478"/>
          <ac:spMkLst>
            <pc:docMk/>
            <pc:sldMk cId="2174540523" sldId="2145872445"/>
            <ac:spMk id="9" creationId="{5F6E288E-BCFD-C803-3B50-671775BE6793}"/>
          </ac:spMkLst>
        </pc:spChg>
        <pc:spChg chg="del mod">
          <ac:chgData name="Lina Rehn" userId="28bf2cff-484d-440c-871f-657ad10c7625" providerId="ADAL" clId="{FEF6CEFD-E927-4D11-AC93-CDC4E5FBA539}" dt="2024-03-11T10:44:14.737" v="4" actId="478"/>
          <ac:spMkLst>
            <pc:docMk/>
            <pc:sldMk cId="2174540523" sldId="2145872445"/>
            <ac:spMk id="13" creationId="{B05A773A-EFE9-A44B-614B-8B22B4E94A12}"/>
          </ac:spMkLst>
        </pc:spChg>
        <pc:picChg chg="del mod">
          <ac:chgData name="Lina Rehn" userId="28bf2cff-484d-440c-871f-657ad10c7625" providerId="ADAL" clId="{FEF6CEFD-E927-4D11-AC93-CDC4E5FBA539}" dt="2024-03-11T10:47:07.478" v="28" actId="478"/>
          <ac:picMkLst>
            <pc:docMk/>
            <pc:sldMk cId="2174540523" sldId="2145872445"/>
            <ac:picMk id="4" creationId="{79B19D01-B3E3-F8DB-F550-394772FC3226}"/>
          </ac:picMkLst>
        </pc:picChg>
        <pc:picChg chg="add del mod ord">
          <ac:chgData name="Lina Rehn" userId="28bf2cff-484d-440c-871f-657ad10c7625" providerId="ADAL" clId="{FEF6CEFD-E927-4D11-AC93-CDC4E5FBA539}" dt="2024-03-11T10:53:26.227" v="41" actId="478"/>
          <ac:picMkLst>
            <pc:docMk/>
            <pc:sldMk cId="2174540523" sldId="2145872445"/>
            <ac:picMk id="11" creationId="{0EDCAA58-B85C-300E-AEEB-B27DADE0A8A7}"/>
          </ac:picMkLst>
        </pc:picChg>
        <pc:picChg chg="del">
          <ac:chgData name="Lina Rehn" userId="28bf2cff-484d-440c-871f-657ad10c7625" providerId="ADAL" clId="{FEF6CEFD-E927-4D11-AC93-CDC4E5FBA539}" dt="2024-03-11T10:44:11.422" v="1" actId="478"/>
          <ac:picMkLst>
            <pc:docMk/>
            <pc:sldMk cId="2174540523" sldId="2145872445"/>
            <ac:picMk id="14" creationId="{1C637DFA-B2E9-CEDC-22D9-96576A745C6C}"/>
          </ac:picMkLst>
        </pc:picChg>
        <pc:picChg chg="add mod">
          <ac:chgData name="Lina Rehn" userId="28bf2cff-484d-440c-871f-657ad10c7625" providerId="ADAL" clId="{FEF6CEFD-E927-4D11-AC93-CDC4E5FBA539}" dt="2024-03-11T10:53:29.820" v="42"/>
          <ac:picMkLst>
            <pc:docMk/>
            <pc:sldMk cId="2174540523" sldId="2145872445"/>
            <ac:picMk id="15" creationId="{4855FADD-67EF-3B87-137A-D6C41949E17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ina Rehn" userId="28bf2cff-484d-440c-871f-657ad10c7625" providerId="ADAL" clId="{FEF6CEFD-E927-4D11-AC93-CDC4E5FBA539}" dt="2024-03-11T13:59:34.871" v="85"/>
              <pc2:cmMkLst xmlns:pc2="http://schemas.microsoft.com/office/powerpoint/2019/9/main/command">
                <pc:docMk/>
                <pc:sldMk cId="2174540523" sldId="2145872445"/>
                <pc2:cmMk id="{E8D117C1-A5A6-434E-8ECB-B9BDF6561C82}"/>
              </pc2:cmMkLst>
            </pc226:cmChg>
          </p:ext>
        </pc:extLst>
      </pc:sldChg>
      <pc:sldChg chg="addSp delSp modSp add mod">
        <pc:chgData name="Lina Rehn" userId="28bf2cff-484d-440c-871f-657ad10c7625" providerId="ADAL" clId="{FEF6CEFD-E927-4D11-AC93-CDC4E5FBA539}" dt="2024-03-11T10:53:17.517" v="38"/>
        <pc:sldMkLst>
          <pc:docMk/>
          <pc:sldMk cId="4049864385" sldId="2145872446"/>
        </pc:sldMkLst>
        <pc:picChg chg="add del mod">
          <ac:chgData name="Lina Rehn" userId="28bf2cff-484d-440c-871f-657ad10c7625" providerId="ADAL" clId="{FEF6CEFD-E927-4D11-AC93-CDC4E5FBA539}" dt="2024-03-11T10:53:14.464" v="37" actId="478"/>
          <ac:picMkLst>
            <pc:docMk/>
            <pc:sldMk cId="4049864385" sldId="2145872446"/>
            <ac:picMk id="3" creationId="{BAE57808-8B96-FA63-D627-89112704A1D9}"/>
          </ac:picMkLst>
        </pc:picChg>
        <pc:picChg chg="add mod">
          <ac:chgData name="Lina Rehn" userId="28bf2cff-484d-440c-871f-657ad10c7625" providerId="ADAL" clId="{FEF6CEFD-E927-4D11-AC93-CDC4E5FBA539}" dt="2024-03-11T10:53:17.517" v="38"/>
          <ac:picMkLst>
            <pc:docMk/>
            <pc:sldMk cId="4049864385" sldId="2145872446"/>
            <ac:picMk id="5" creationId="{77FE23E6-1A82-85F0-D975-D5C11EFAFDCC}"/>
          </ac:picMkLst>
        </pc:picChg>
        <pc:picChg chg="del">
          <ac:chgData name="Lina Rehn" userId="28bf2cff-484d-440c-871f-657ad10c7625" providerId="ADAL" clId="{FEF6CEFD-E927-4D11-AC93-CDC4E5FBA539}" dt="2024-03-11T10:47:29.081" v="30" actId="478"/>
          <ac:picMkLst>
            <pc:docMk/>
            <pc:sldMk cId="4049864385" sldId="2145872446"/>
            <ac:picMk id="11" creationId="{0EDCAA58-B85C-300E-AEEB-B27DADE0A8A7}"/>
          </ac:picMkLst>
        </pc:picChg>
      </pc:sldChg>
      <pc:sldChg chg="addSp delSp modSp add mod">
        <pc:chgData name="Lina Rehn" userId="28bf2cff-484d-440c-871f-657ad10c7625" providerId="ADAL" clId="{FEF6CEFD-E927-4D11-AC93-CDC4E5FBA539}" dt="2024-03-11T10:53:23.901" v="40"/>
        <pc:sldMkLst>
          <pc:docMk/>
          <pc:sldMk cId="3042220032" sldId="2145872447"/>
        </pc:sldMkLst>
        <pc:picChg chg="add del mod">
          <ac:chgData name="Lina Rehn" userId="28bf2cff-484d-440c-871f-657ad10c7625" providerId="ADAL" clId="{FEF6CEFD-E927-4D11-AC93-CDC4E5FBA539}" dt="2024-03-11T10:47:58.396" v="35" actId="478"/>
          <ac:picMkLst>
            <pc:docMk/>
            <pc:sldMk cId="3042220032" sldId="2145872447"/>
            <ac:picMk id="3" creationId="{4849B971-EBF5-91DB-B0A7-07E44782026D}"/>
          </ac:picMkLst>
        </pc:picChg>
        <pc:picChg chg="add del mod">
          <ac:chgData name="Lina Rehn" userId="28bf2cff-484d-440c-871f-657ad10c7625" providerId="ADAL" clId="{FEF6CEFD-E927-4D11-AC93-CDC4E5FBA539}" dt="2024-03-11T10:53:21.117" v="39" actId="478"/>
          <ac:picMkLst>
            <pc:docMk/>
            <pc:sldMk cId="3042220032" sldId="2145872447"/>
            <ac:picMk id="5" creationId="{CECF487E-2372-306A-D4D6-E9A0B8CD7604}"/>
          </ac:picMkLst>
        </pc:picChg>
        <pc:picChg chg="add mod">
          <ac:chgData name="Lina Rehn" userId="28bf2cff-484d-440c-871f-657ad10c7625" providerId="ADAL" clId="{FEF6CEFD-E927-4D11-AC93-CDC4E5FBA539}" dt="2024-03-11T10:53:23.901" v="40"/>
          <ac:picMkLst>
            <pc:docMk/>
            <pc:sldMk cId="3042220032" sldId="2145872447"/>
            <ac:picMk id="7" creationId="{E77EBE5F-F438-0AC8-DD71-6986394F8193}"/>
          </ac:picMkLst>
        </pc:picChg>
        <pc:picChg chg="del">
          <ac:chgData name="Lina Rehn" userId="28bf2cff-484d-440c-871f-657ad10c7625" providerId="ADAL" clId="{FEF6CEFD-E927-4D11-AC93-CDC4E5FBA539}" dt="2024-03-11T10:47:50.591" v="33" actId="478"/>
          <ac:picMkLst>
            <pc:docMk/>
            <pc:sldMk cId="3042220032" sldId="2145872447"/>
            <ac:picMk id="11" creationId="{0EDCAA58-B85C-300E-AEEB-B27DADE0A8A7}"/>
          </ac:picMkLst>
        </pc:picChg>
      </pc:sldChg>
      <pc:sldChg chg="addSp delSp modSp add mod">
        <pc:chgData name="Lina Rehn" userId="28bf2cff-484d-440c-871f-657ad10c7625" providerId="ADAL" clId="{FEF6CEFD-E927-4D11-AC93-CDC4E5FBA539}" dt="2024-03-11T10:58:32.031" v="84" actId="1076"/>
        <pc:sldMkLst>
          <pc:docMk/>
          <pc:sldMk cId="244851259" sldId="2145872448"/>
        </pc:sldMkLst>
        <pc:picChg chg="add del mod">
          <ac:chgData name="Lina Rehn" userId="28bf2cff-484d-440c-871f-657ad10c7625" providerId="ADAL" clId="{FEF6CEFD-E927-4D11-AC93-CDC4E5FBA539}" dt="2024-03-11T10:58:28.230" v="83" actId="478"/>
          <ac:picMkLst>
            <pc:docMk/>
            <pc:sldMk cId="244851259" sldId="2145872448"/>
            <ac:picMk id="4" creationId="{2E0F5B4E-EF71-E07C-9F6A-1D5EBB3765ED}"/>
          </ac:picMkLst>
        </pc:picChg>
        <pc:picChg chg="add mod">
          <ac:chgData name="Lina Rehn" userId="28bf2cff-484d-440c-871f-657ad10c7625" providerId="ADAL" clId="{FEF6CEFD-E927-4D11-AC93-CDC4E5FBA539}" dt="2024-03-11T10:57:26.611" v="76" actId="1076"/>
          <ac:picMkLst>
            <pc:docMk/>
            <pc:sldMk cId="244851259" sldId="2145872448"/>
            <ac:picMk id="6" creationId="{938DC40F-B6A1-470B-CE4F-DB0860D744B6}"/>
          </ac:picMkLst>
        </pc:picChg>
        <pc:picChg chg="add mod">
          <ac:chgData name="Lina Rehn" userId="28bf2cff-484d-440c-871f-657ad10c7625" providerId="ADAL" clId="{FEF6CEFD-E927-4D11-AC93-CDC4E5FBA539}" dt="2024-03-11T10:58:32.031" v="84" actId="1076"/>
          <ac:picMkLst>
            <pc:docMk/>
            <pc:sldMk cId="244851259" sldId="2145872448"/>
            <ac:picMk id="8" creationId="{399DDB92-0401-4C9C-2DA1-BC8B2A7B5D0B}"/>
          </ac:picMkLst>
        </pc:picChg>
        <pc:picChg chg="add mod">
          <ac:chgData name="Lina Rehn" userId="28bf2cff-484d-440c-871f-657ad10c7625" providerId="ADAL" clId="{FEF6CEFD-E927-4D11-AC93-CDC4E5FBA539}" dt="2024-03-11T10:58:02.941" v="82" actId="1076"/>
          <ac:picMkLst>
            <pc:docMk/>
            <pc:sldMk cId="244851259" sldId="2145872448"/>
            <ac:picMk id="11" creationId="{0D57C1A9-6947-B3C3-A715-0F753175E3C6}"/>
          </ac:picMkLst>
        </pc:picChg>
        <pc:picChg chg="del">
          <ac:chgData name="Lina Rehn" userId="28bf2cff-484d-440c-871f-657ad10c7625" providerId="ADAL" clId="{FEF6CEFD-E927-4D11-AC93-CDC4E5FBA539}" dt="2024-03-11T10:56:09.947" v="61" actId="478"/>
          <ac:picMkLst>
            <pc:docMk/>
            <pc:sldMk cId="244851259" sldId="2145872448"/>
            <ac:picMk id="1028" creationId="{AD17DB9D-E493-74D2-70C4-B2BA3D67EED4}"/>
          </ac:picMkLst>
        </pc:picChg>
      </pc:sldChg>
    </pc:docChg>
  </pc:docChgLst>
  <pc:docChgLst>
    <pc:chgData name="Jonathan Neselrot" userId="eca83fa0-36ae-473b-84de-f263e86e0efd" providerId="ADAL" clId="{BDA03EDE-DC4E-484C-AF3A-EC5520EA1A20}"/>
    <pc:docChg chg="undo custSel delSld modSld modSection">
      <pc:chgData name="Jonathan Neselrot" userId="eca83fa0-36ae-473b-84de-f263e86e0efd" providerId="ADAL" clId="{BDA03EDE-DC4E-484C-AF3A-EC5520EA1A20}" dt="2024-01-17T12:03:53.504" v="50"/>
      <pc:docMkLst>
        <pc:docMk/>
      </pc:docMkLst>
      <pc:sldChg chg="addCm">
        <pc:chgData name="Jonathan Neselrot" userId="eca83fa0-36ae-473b-84de-f263e86e0efd" providerId="ADAL" clId="{BDA03EDE-DC4E-484C-AF3A-EC5520EA1A20}" dt="2024-01-17T12:03:53.504" v="50"/>
        <pc:sldMkLst>
          <pc:docMk/>
          <pc:sldMk cId="605651551" sldId="214587244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onathan Neselrot" userId="eca83fa0-36ae-473b-84de-f263e86e0efd" providerId="ADAL" clId="{BDA03EDE-DC4E-484C-AF3A-EC5520EA1A20}" dt="2024-01-17T12:03:53.504" v="50"/>
              <pc2:cmMkLst xmlns:pc2="http://schemas.microsoft.com/office/powerpoint/2019/9/main/command">
                <pc:docMk/>
                <pc:sldMk cId="605651551" sldId="2145872444"/>
                <pc2:cmMk id="{7FDCE432-38E1-45F5-8ACA-3B71ABCDC82A}"/>
              </pc2:cmMkLst>
            </pc226:cmChg>
          </p:ext>
        </pc:extLst>
      </pc:sldChg>
      <pc:sldChg chg="addSp delSp modSp del mod modClrScheme chgLayout">
        <pc:chgData name="Jonathan Neselrot" userId="eca83fa0-36ae-473b-84de-f263e86e0efd" providerId="ADAL" clId="{BDA03EDE-DC4E-484C-AF3A-EC5520EA1A20}" dt="2024-01-17T12:03:29.349" v="49" actId="47"/>
        <pc:sldMkLst>
          <pc:docMk/>
          <pc:sldMk cId="767491526" sldId="2145872445"/>
        </pc:sldMkLst>
        <pc:spChg chg="add del mod">
          <ac:chgData name="Jonathan Neselrot" userId="eca83fa0-36ae-473b-84de-f263e86e0efd" providerId="ADAL" clId="{BDA03EDE-DC4E-484C-AF3A-EC5520EA1A20}" dt="2024-01-17T11:14:25.303" v="35" actId="11529"/>
          <ac:spMkLst>
            <pc:docMk/>
            <pc:sldMk cId="767491526" sldId="2145872445"/>
            <ac:spMk id="2" creationId="{309E2AA6-6A00-40BE-3ADF-290B565AB6C5}"/>
          </ac:spMkLst>
        </pc:spChg>
        <pc:spChg chg="mod ord">
          <ac:chgData name="Jonathan Neselrot" userId="eca83fa0-36ae-473b-84de-f263e86e0efd" providerId="ADAL" clId="{BDA03EDE-DC4E-484C-AF3A-EC5520EA1A20}" dt="2024-01-17T11:15:10.804" v="46" actId="1076"/>
          <ac:spMkLst>
            <pc:docMk/>
            <pc:sldMk cId="767491526" sldId="2145872445"/>
            <ac:spMk id="7" creationId="{274892F0-0558-D1DD-E566-1D2EC77BEF24}"/>
          </ac:spMkLst>
        </pc:spChg>
        <pc:spChg chg="mod ord">
          <ac:chgData name="Jonathan Neselrot" userId="eca83fa0-36ae-473b-84de-f263e86e0efd" providerId="ADAL" clId="{BDA03EDE-DC4E-484C-AF3A-EC5520EA1A20}" dt="2024-01-17T11:14:41.346" v="45" actId="700"/>
          <ac:spMkLst>
            <pc:docMk/>
            <pc:sldMk cId="767491526" sldId="2145872445"/>
            <ac:spMk id="13" creationId="{DE92D8FD-AD27-6C8F-528A-12DA4A9F9693}"/>
          </ac:spMkLst>
        </pc:spChg>
        <pc:picChg chg="mod ord modCrop">
          <ac:chgData name="Jonathan Neselrot" userId="eca83fa0-36ae-473b-84de-f263e86e0efd" providerId="ADAL" clId="{BDA03EDE-DC4E-484C-AF3A-EC5520EA1A20}" dt="2024-01-17T11:14:41.346" v="45" actId="700"/>
          <ac:picMkLst>
            <pc:docMk/>
            <pc:sldMk cId="767491526" sldId="2145872445"/>
            <ac:picMk id="14" creationId="{54C1DA70-2253-B0FC-9335-B87CB8573B8A}"/>
          </ac:picMkLst>
        </pc:picChg>
        <pc:picChg chg="mod">
          <ac:chgData name="Jonathan Neselrot" userId="eca83fa0-36ae-473b-84de-f263e86e0efd" providerId="ADAL" clId="{BDA03EDE-DC4E-484C-AF3A-EC5520EA1A20}" dt="2024-01-17T11:15:18.428" v="48" actId="1076"/>
          <ac:picMkLst>
            <pc:docMk/>
            <pc:sldMk cId="767491526" sldId="2145872445"/>
            <ac:picMk id="19" creationId="{A21F6CEE-B1B0-0A36-B88D-CF5F1175905D}"/>
          </ac:picMkLst>
        </pc:picChg>
        <pc:picChg chg="mod">
          <ac:chgData name="Jonathan Neselrot" userId="eca83fa0-36ae-473b-84de-f263e86e0efd" providerId="ADAL" clId="{BDA03EDE-DC4E-484C-AF3A-EC5520EA1A20}" dt="2024-01-17T11:15:16.808" v="47" actId="1076"/>
          <ac:picMkLst>
            <pc:docMk/>
            <pc:sldMk cId="767491526" sldId="2145872445"/>
            <ac:picMk id="21" creationId="{0243C536-F5CB-9FC1-44A4-FF57EC8DE19B}"/>
          </ac:picMkLst>
        </pc:picChg>
      </pc:sldChg>
    </pc:docChg>
  </pc:docChgLst>
  <pc:docChgLst>
    <pc:chgData name="Sofia Juhlin Swärd" userId="18e5767c-d94b-4fd1-8450-eeb666931d6e" providerId="ADAL" clId="{0034205A-92C4-49A4-B570-C8CA50D7C6B4}"/>
    <pc:docChg chg="modSld">
      <pc:chgData name="Sofia Juhlin Swärd" userId="18e5767c-d94b-4fd1-8450-eeb666931d6e" providerId="ADAL" clId="{0034205A-92C4-49A4-B570-C8CA50D7C6B4}" dt="2023-11-14T07:31:36.229" v="5" actId="404"/>
      <pc:docMkLst>
        <pc:docMk/>
      </pc:docMkLst>
      <pc:sldChg chg="modSp mod">
        <pc:chgData name="Sofia Juhlin Swärd" userId="18e5767c-d94b-4fd1-8450-eeb666931d6e" providerId="ADAL" clId="{0034205A-92C4-49A4-B570-C8CA50D7C6B4}" dt="2023-11-14T07:31:36.229" v="5" actId="404"/>
        <pc:sldMkLst>
          <pc:docMk/>
          <pc:sldMk cId="605651551" sldId="2145872444"/>
        </pc:sldMkLst>
        <pc:spChg chg="mod">
          <ac:chgData name="Sofia Juhlin Swärd" userId="18e5767c-d94b-4fd1-8450-eeb666931d6e" providerId="ADAL" clId="{0034205A-92C4-49A4-B570-C8CA50D7C6B4}" dt="2023-11-14T07:31:36.229" v="5" actId="404"/>
          <ac:spMkLst>
            <pc:docMk/>
            <pc:sldMk cId="605651551" sldId="2145872444"/>
            <ac:spMk id="12" creationId="{2E12B4B2-96D2-57EB-73E0-B7A566D0AE8B}"/>
          </ac:spMkLst>
        </pc:spChg>
      </pc:sldChg>
    </pc:docChg>
  </pc:docChgLst>
  <pc:docChgLst>
    <pc:chgData clId="Web-{21A68CA8-DCCC-4B57-920F-D7F9A6CD392F}"/>
    <pc:docChg chg="mod">
      <pc:chgData name="" userId="" providerId="" clId="Web-{21A68CA8-DCCC-4B57-920F-D7F9A6CD392F}" dt="2024-03-06T14:48:26.877" v="1"/>
      <pc:docMkLst>
        <pc:docMk/>
      </pc:docMkLst>
      <pc:sldChg chg="modCm">
        <pc:chgData name="" userId="" providerId="" clId="Web-{21A68CA8-DCCC-4B57-920F-D7F9A6CD392F}" dt="2024-03-06T14:48:26.877" v="1"/>
        <pc:sldMkLst>
          <pc:docMk/>
          <pc:sldMk cId="605651551" sldId="214587244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" userId="" providerId="" clId="Web-{21A68CA8-DCCC-4B57-920F-D7F9A6CD392F}" dt="2024-03-06T14:48:26.877" v="1"/>
              <pc2:cmMkLst xmlns:pc2="http://schemas.microsoft.com/office/powerpoint/2019/9/main/command">
                <pc:docMk/>
                <pc:sldMk cId="605651551" sldId="2145872444"/>
                <pc2:cmMk id="{F890E6E0-00B5-4352-81E4-7F31B3F0966C}"/>
              </pc2:cmMkLst>
              <pc226:cmRplyChg chg="add">
                <pc226:chgData name="" userId="" providerId="" clId="Web-{21A68CA8-DCCC-4B57-920F-D7F9A6CD392F}" dt="2024-03-06T14:48:26.877" v="1"/>
                <pc2:cmRplyMkLst xmlns:pc2="http://schemas.microsoft.com/office/powerpoint/2019/9/main/command">
                  <pc:docMk/>
                  <pc:sldMk cId="605651551" sldId="2145872444"/>
                  <pc2:cmMk id="{F890E6E0-00B5-4352-81E4-7F31B3F0966C}"/>
                  <pc2:cmRplyMk id="{223E7CFD-4657-4075-BAEA-F804E17499A5}"/>
                </pc2:cmRplyMkLst>
              </pc226:cmRplyChg>
            </pc226:cmChg>
          </p:ext>
        </pc:extLst>
      </pc:sldChg>
    </pc:docChg>
  </pc:docChgLst>
  <pc:docChgLst>
    <pc:chgData name="Lina Rehn" userId="S::linol65@vgregion.se::28bf2cff-484d-440c-871f-657ad10c7625" providerId="AD" clId="Web-{3DF3CC6A-8385-CCD6-EE69-B4B653BDB797}"/>
    <pc:docChg chg="addSld delSld modSld sldOrd modSection">
      <pc:chgData name="Lina Rehn" userId="S::linol65@vgregion.se::28bf2cff-484d-440c-871f-657ad10c7625" providerId="AD" clId="Web-{3DF3CC6A-8385-CCD6-EE69-B4B653BDB797}" dt="2024-03-18T09:36:23.546" v="32"/>
      <pc:docMkLst>
        <pc:docMk/>
      </pc:docMkLst>
      <pc:sldChg chg="del">
        <pc:chgData name="Lina Rehn" userId="S::linol65@vgregion.se::28bf2cff-484d-440c-871f-657ad10c7625" providerId="AD" clId="Web-{3DF3CC6A-8385-CCD6-EE69-B4B653BDB797}" dt="2024-03-18T09:36:21.624" v="31"/>
        <pc:sldMkLst>
          <pc:docMk/>
          <pc:sldMk cId="1371810535" sldId="2145872443"/>
        </pc:sldMkLst>
      </pc:sldChg>
      <pc:sldChg chg="del">
        <pc:chgData name="Lina Rehn" userId="S::linol65@vgregion.se::28bf2cff-484d-440c-871f-657ad10c7625" providerId="AD" clId="Web-{3DF3CC6A-8385-CCD6-EE69-B4B653BDB797}" dt="2024-03-18T09:36:23.546" v="32"/>
        <pc:sldMkLst>
          <pc:docMk/>
          <pc:sldMk cId="605651551" sldId="2145872444"/>
        </pc:sldMkLst>
      </pc:sldChg>
      <pc:sldChg chg="del">
        <pc:chgData name="Lina Rehn" userId="S::linol65@vgregion.se::28bf2cff-484d-440c-871f-657ad10c7625" providerId="AD" clId="Web-{3DF3CC6A-8385-CCD6-EE69-B4B653BDB797}" dt="2024-03-18T09:24:40.611" v="24"/>
        <pc:sldMkLst>
          <pc:docMk/>
          <pc:sldMk cId="2174540523" sldId="2145872445"/>
        </pc:sldMkLst>
      </pc:sldChg>
      <pc:sldChg chg="del">
        <pc:chgData name="Lina Rehn" userId="S::linol65@vgregion.se::28bf2cff-484d-440c-871f-657ad10c7625" providerId="AD" clId="Web-{3DF3CC6A-8385-CCD6-EE69-B4B653BDB797}" dt="2024-03-18T09:36:13.812" v="30"/>
        <pc:sldMkLst>
          <pc:docMk/>
          <pc:sldMk cId="4049864385" sldId="2145872446"/>
        </pc:sldMkLst>
      </pc:sldChg>
      <pc:sldChg chg="delSp del">
        <pc:chgData name="Lina Rehn" userId="S::linol65@vgregion.se::28bf2cff-484d-440c-871f-657ad10c7625" providerId="AD" clId="Web-{3DF3CC6A-8385-CCD6-EE69-B4B653BDB797}" dt="2024-03-18T09:24:13.424" v="23"/>
        <pc:sldMkLst>
          <pc:docMk/>
          <pc:sldMk cId="3042220032" sldId="2145872447"/>
        </pc:sldMkLst>
        <pc:picChg chg="del">
          <ac:chgData name="Lina Rehn" userId="S::linol65@vgregion.se::28bf2cff-484d-440c-871f-657ad10c7625" providerId="AD" clId="Web-{3DF3CC6A-8385-CCD6-EE69-B4B653BDB797}" dt="2024-03-18T09:24:11.970" v="22"/>
          <ac:picMkLst>
            <pc:docMk/>
            <pc:sldMk cId="3042220032" sldId="2145872447"/>
            <ac:picMk id="7" creationId="{E77EBE5F-F438-0AC8-DD71-6986394F8193}"/>
          </ac:picMkLst>
        </pc:picChg>
      </pc:sldChg>
      <pc:sldChg chg="del">
        <pc:chgData name="Lina Rehn" userId="S::linol65@vgregion.se::28bf2cff-484d-440c-871f-657ad10c7625" providerId="AD" clId="Web-{3DF3CC6A-8385-CCD6-EE69-B4B653BDB797}" dt="2024-03-18T08:37:21.754" v="0"/>
        <pc:sldMkLst>
          <pc:docMk/>
          <pc:sldMk cId="244851259" sldId="2145872448"/>
        </pc:sldMkLst>
      </pc:sldChg>
      <pc:sldChg chg="add del replId">
        <pc:chgData name="Lina Rehn" userId="S::linol65@vgregion.se::28bf2cff-484d-440c-871f-657ad10c7625" providerId="AD" clId="Web-{3DF3CC6A-8385-CCD6-EE69-B4B653BDB797}" dt="2024-03-18T09:19:36.893" v="2"/>
        <pc:sldMkLst>
          <pc:docMk/>
          <pc:sldMk cId="767662906" sldId="2145872448"/>
        </pc:sldMkLst>
      </pc:sldChg>
      <pc:sldChg chg="addSp delSp modSp add replId">
        <pc:chgData name="Lina Rehn" userId="S::linol65@vgregion.se::28bf2cff-484d-440c-871f-657ad10c7625" providerId="AD" clId="Web-{3DF3CC6A-8385-CCD6-EE69-B4B653BDB797}" dt="2024-03-18T09:26:44.673" v="29" actId="14100"/>
        <pc:sldMkLst>
          <pc:docMk/>
          <pc:sldMk cId="2357613745" sldId="2145872448"/>
        </pc:sldMkLst>
        <pc:picChg chg="add del mod">
          <ac:chgData name="Lina Rehn" userId="S::linol65@vgregion.se::28bf2cff-484d-440c-871f-657ad10c7625" providerId="AD" clId="Web-{3DF3CC6A-8385-CCD6-EE69-B4B653BDB797}" dt="2024-03-18T09:26:35.939" v="26"/>
          <ac:picMkLst>
            <pc:docMk/>
            <pc:sldMk cId="2357613745" sldId="2145872448"/>
            <ac:picMk id="2" creationId="{EE145F85-781C-39AD-48FB-7B9CCCC6446A}"/>
          </ac:picMkLst>
        </pc:picChg>
        <pc:picChg chg="add mod">
          <ac:chgData name="Lina Rehn" userId="S::linol65@vgregion.se::28bf2cff-484d-440c-871f-657ad10c7625" providerId="AD" clId="Web-{3DF3CC6A-8385-CCD6-EE69-B4B653BDB797}" dt="2024-03-18T09:26:44.673" v="29" actId="14100"/>
          <ac:picMkLst>
            <pc:docMk/>
            <pc:sldMk cId="2357613745" sldId="2145872448"/>
            <ac:picMk id="3" creationId="{A11B53E0-56FE-9ED2-63D8-9C0617758647}"/>
          </ac:picMkLst>
        </pc:picChg>
        <pc:picChg chg="del">
          <ac:chgData name="Lina Rehn" userId="S::linol65@vgregion.se::28bf2cff-484d-440c-871f-657ad10c7625" providerId="AD" clId="Web-{3DF3CC6A-8385-CCD6-EE69-B4B653BDB797}" dt="2024-03-18T09:19:41.924" v="4"/>
          <ac:picMkLst>
            <pc:docMk/>
            <pc:sldMk cId="2357613745" sldId="2145872448"/>
            <ac:picMk id="5" creationId="{77FE23E6-1A82-85F0-D975-D5C11EFAFDCC}"/>
          </ac:picMkLst>
        </pc:picChg>
      </pc:sldChg>
      <pc:sldChg chg="addSp delSp modSp add del ord replId">
        <pc:chgData name="Lina Rehn" userId="S::linol65@vgregion.se::28bf2cff-484d-440c-871f-657ad10c7625" providerId="AD" clId="Web-{3DF3CC6A-8385-CCD6-EE69-B4B653BDB797}" dt="2024-03-18T09:24:41.517" v="25"/>
        <pc:sldMkLst>
          <pc:docMk/>
          <pc:sldMk cId="3750634810" sldId="2145872449"/>
        </pc:sldMkLst>
        <pc:picChg chg="add del mod">
          <ac:chgData name="Lina Rehn" userId="S::linol65@vgregion.se::28bf2cff-484d-440c-871f-657ad10c7625" providerId="AD" clId="Web-{3DF3CC6A-8385-CCD6-EE69-B4B653BDB797}" dt="2024-03-18T09:23:09.674" v="17"/>
          <ac:picMkLst>
            <pc:docMk/>
            <pc:sldMk cId="3750634810" sldId="2145872449"/>
            <ac:picMk id="2" creationId="{509BED4A-7FEE-1DDA-826B-1AFFDBA3ABFF}"/>
          </ac:picMkLst>
        </pc:picChg>
        <pc:picChg chg="add mod">
          <ac:chgData name="Lina Rehn" userId="S::linol65@vgregion.se::28bf2cff-484d-440c-871f-657ad10c7625" providerId="AD" clId="Web-{3DF3CC6A-8385-CCD6-EE69-B4B653BDB797}" dt="2024-03-18T09:23:25.330" v="21" actId="14100"/>
          <ac:picMkLst>
            <pc:docMk/>
            <pc:sldMk cId="3750634810" sldId="2145872449"/>
            <ac:picMk id="3" creationId="{E19856E7-21DD-687D-9455-94DD224BD9A6}"/>
          </ac:picMkLst>
        </pc:picChg>
        <pc:picChg chg="del">
          <ac:chgData name="Lina Rehn" userId="S::linol65@vgregion.se::28bf2cff-484d-440c-871f-657ad10c7625" providerId="AD" clId="Web-{3DF3CC6A-8385-CCD6-EE69-B4B653BDB797}" dt="2024-03-18T09:20:13.534" v="11"/>
          <ac:picMkLst>
            <pc:docMk/>
            <pc:sldMk cId="3750634810" sldId="2145872449"/>
            <ac:picMk id="5" creationId="{77FE23E6-1A82-85F0-D975-D5C11EFAFDCC}"/>
          </ac:picMkLst>
        </pc:picChg>
      </pc:sldChg>
    </pc:docChg>
  </pc:docChgLst>
  <pc:docChgLst>
    <pc:chgData name="Jonathan Neselrot" userId="S::jonne3@vgregion.se::eca83fa0-36ae-473b-84de-f263e86e0efd" providerId="AD" clId="Web-{2FDB9E73-7BDF-BB29-DBB6-2B5EE87945CC}"/>
    <pc:docChg chg="addSld modSld modSection">
      <pc:chgData name="Jonathan Neselrot" userId="S::jonne3@vgregion.se::eca83fa0-36ae-473b-84de-f263e86e0efd" providerId="AD" clId="Web-{2FDB9E73-7BDF-BB29-DBB6-2B5EE87945CC}" dt="2024-01-17T11:09:17.595" v="522" actId="1076"/>
      <pc:docMkLst>
        <pc:docMk/>
      </pc:docMkLst>
      <pc:sldChg chg="addSp delSp modSp add replId">
        <pc:chgData name="Jonathan Neselrot" userId="S::jonne3@vgregion.se::eca83fa0-36ae-473b-84de-f263e86e0efd" providerId="AD" clId="Web-{2FDB9E73-7BDF-BB29-DBB6-2B5EE87945CC}" dt="2024-01-17T11:09:17.595" v="522" actId="1076"/>
        <pc:sldMkLst>
          <pc:docMk/>
          <pc:sldMk cId="767491526" sldId="2145872445"/>
        </pc:sldMkLst>
        <pc:spChg chg="del">
          <ac:chgData name="Jonathan Neselrot" userId="S::jonne3@vgregion.se::eca83fa0-36ae-473b-84de-f263e86e0efd" providerId="AD" clId="Web-{2FDB9E73-7BDF-BB29-DBB6-2B5EE87945CC}" dt="2024-01-17T10:25:22.349" v="29"/>
          <ac:spMkLst>
            <pc:docMk/>
            <pc:sldMk cId="767491526" sldId="2145872445"/>
            <ac:spMk id="2" creationId="{C4645A80-F0AD-1D86-E665-4687A80F43B6}"/>
          </ac:spMkLst>
        </pc:spChg>
        <pc:spChg chg="add del mod">
          <ac:chgData name="Jonathan Neselrot" userId="S::jonne3@vgregion.se::eca83fa0-36ae-473b-84de-f263e86e0efd" providerId="AD" clId="Web-{2FDB9E73-7BDF-BB29-DBB6-2B5EE87945CC}" dt="2024-01-17T10:25:25.145" v="30"/>
          <ac:spMkLst>
            <pc:docMk/>
            <pc:sldMk cId="767491526" sldId="2145872445"/>
            <ac:spMk id="5" creationId="{08518EB7-0408-611B-2A14-F849B507E706}"/>
          </ac:spMkLst>
        </pc:spChg>
        <pc:spChg chg="add del mod">
          <ac:chgData name="Jonathan Neselrot" userId="S::jonne3@vgregion.se::eca83fa0-36ae-473b-84de-f263e86e0efd" providerId="AD" clId="Web-{2FDB9E73-7BDF-BB29-DBB6-2B5EE87945CC}" dt="2024-01-17T11:07:25.673" v="501" actId="1076"/>
          <ac:spMkLst>
            <pc:docMk/>
            <pc:sldMk cId="767491526" sldId="2145872445"/>
            <ac:spMk id="7" creationId="{274892F0-0558-D1DD-E566-1D2EC77BEF24}"/>
          </ac:spMkLst>
        </pc:spChg>
        <pc:spChg chg="add del mod">
          <ac:chgData name="Jonathan Neselrot" userId="S::jonne3@vgregion.se::eca83fa0-36ae-473b-84de-f263e86e0efd" providerId="AD" clId="Web-{2FDB9E73-7BDF-BB29-DBB6-2B5EE87945CC}" dt="2024-01-17T10:37:00.754" v="199"/>
          <ac:spMkLst>
            <pc:docMk/>
            <pc:sldMk cId="767491526" sldId="2145872445"/>
            <ac:spMk id="11" creationId="{7E1481CC-4744-A319-8AB6-02AADCDA8FA1}"/>
          </ac:spMkLst>
        </pc:spChg>
        <pc:spChg chg="mod">
          <ac:chgData name="Jonathan Neselrot" userId="S::jonne3@vgregion.se::eca83fa0-36ae-473b-84de-f263e86e0efd" providerId="AD" clId="Web-{2FDB9E73-7BDF-BB29-DBB6-2B5EE87945CC}" dt="2024-01-17T11:07:18.423" v="495" actId="20577"/>
          <ac:spMkLst>
            <pc:docMk/>
            <pc:sldMk cId="767491526" sldId="2145872445"/>
            <ac:spMk id="13" creationId="{DE92D8FD-AD27-6C8F-528A-12DA4A9F9693}"/>
          </ac:spMkLst>
        </pc:spChg>
        <pc:spChg chg="add del mod">
          <ac:chgData name="Jonathan Neselrot" userId="S::jonne3@vgregion.se::eca83fa0-36ae-473b-84de-f263e86e0efd" providerId="AD" clId="Web-{2FDB9E73-7BDF-BB29-DBB6-2B5EE87945CC}" dt="2024-01-17T10:57:50.268" v="351"/>
          <ac:spMkLst>
            <pc:docMk/>
            <pc:sldMk cId="767491526" sldId="2145872445"/>
            <ac:spMk id="20" creationId="{54566228-4739-B3EA-C08A-7354D6CF8D63}"/>
          </ac:spMkLst>
        </pc:spChg>
        <pc:spChg chg="add del mod">
          <ac:chgData name="Jonathan Neselrot" userId="S::jonne3@vgregion.se::eca83fa0-36ae-473b-84de-f263e86e0efd" providerId="AD" clId="Web-{2FDB9E73-7BDF-BB29-DBB6-2B5EE87945CC}" dt="2024-01-17T11:07:30.923" v="506"/>
          <ac:spMkLst>
            <pc:docMk/>
            <pc:sldMk cId="767491526" sldId="2145872445"/>
            <ac:spMk id="22" creationId="{FA71106D-5588-6F8E-6AC4-F4ED841D0CF1}"/>
          </ac:spMkLst>
        </pc:spChg>
        <pc:picChg chg="mod">
          <ac:chgData name="Jonathan Neselrot" userId="S::jonne3@vgregion.se::eca83fa0-36ae-473b-84de-f263e86e0efd" providerId="AD" clId="Web-{2FDB9E73-7BDF-BB29-DBB6-2B5EE87945CC}" dt="2024-01-17T10:58:22.346" v="359" actId="1076"/>
          <ac:picMkLst>
            <pc:docMk/>
            <pc:sldMk cId="767491526" sldId="2145872445"/>
            <ac:picMk id="4" creationId="{A18EF043-29B3-DD8D-2E98-45E8ED07C69A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0:37:25.723" v="207"/>
          <ac:picMkLst>
            <pc:docMk/>
            <pc:sldMk cId="767491526" sldId="2145872445"/>
            <ac:picMk id="9" creationId="{35ADBECD-4F3C-770D-156F-9E746B7E6E95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7:28.267" v="502"/>
          <ac:picMkLst>
            <pc:docMk/>
            <pc:sldMk cId="767491526" sldId="2145872445"/>
            <ac:picMk id="12" creationId="{A30D5C96-54CB-9791-B298-526C9F1CF684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9:17.595" v="522" actId="1076"/>
          <ac:picMkLst>
            <pc:docMk/>
            <pc:sldMk cId="767491526" sldId="2145872445"/>
            <ac:picMk id="14" creationId="{54C1DA70-2253-B0FC-9335-B87CB8573B8A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0:54:44.174" v="331"/>
          <ac:picMkLst>
            <pc:docMk/>
            <pc:sldMk cId="767491526" sldId="2145872445"/>
            <ac:picMk id="15" creationId="{E68EE497-BA2D-743D-B6B6-D96E457F81D7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0:54:44.581" v="332"/>
          <ac:picMkLst>
            <pc:docMk/>
            <pc:sldMk cId="767491526" sldId="2145872445"/>
            <ac:picMk id="16" creationId="{5559B498-7E9E-825E-7F09-E8A34FE07ED2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2:14.033" v="421"/>
          <ac:picMkLst>
            <pc:docMk/>
            <pc:sldMk cId="767491526" sldId="2145872445"/>
            <ac:picMk id="17" creationId="{27879CD4-CC46-67E4-B0A5-8E564B85335B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2:14.689" v="422"/>
          <ac:picMkLst>
            <pc:docMk/>
            <pc:sldMk cId="767491526" sldId="2145872445"/>
            <ac:picMk id="18" creationId="{FBDF753D-245F-51E6-DA2A-C77353692457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6:59.580" v="469" actId="14100"/>
          <ac:picMkLst>
            <pc:docMk/>
            <pc:sldMk cId="767491526" sldId="2145872445"/>
            <ac:picMk id="19" creationId="{A21F6CEE-B1B0-0A36-B88D-CF5F1175905D}"/>
          </ac:picMkLst>
        </pc:picChg>
        <pc:picChg chg="add mod modCrop">
          <ac:chgData name="Jonathan Neselrot" userId="S::jonne3@vgregion.se::eca83fa0-36ae-473b-84de-f263e86e0efd" providerId="AD" clId="Web-{2FDB9E73-7BDF-BB29-DBB6-2B5EE87945CC}" dt="2024-01-17T10:58:52.033" v="368" actId="1076"/>
          <ac:picMkLst>
            <pc:docMk/>
            <pc:sldMk cId="767491526" sldId="2145872445"/>
            <ac:picMk id="21" creationId="{0243C536-F5CB-9FC1-44A4-FF57EC8DE19B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7:28.267" v="503"/>
          <ac:picMkLst>
            <pc:docMk/>
            <pc:sldMk cId="767491526" sldId="2145872445"/>
            <ac:picMk id="23" creationId="{7C0C8290-C169-6420-8403-59162FE89B5F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7:28.267" v="504"/>
          <ac:picMkLst>
            <pc:docMk/>
            <pc:sldMk cId="767491526" sldId="2145872445"/>
            <ac:picMk id="24" creationId="{FD8CE7A1-8B27-65DE-6335-F410A7D61461}"/>
          </ac:picMkLst>
        </pc:picChg>
        <pc:picChg chg="add del mod">
          <ac:chgData name="Jonathan Neselrot" userId="S::jonne3@vgregion.se::eca83fa0-36ae-473b-84de-f263e86e0efd" providerId="AD" clId="Web-{2FDB9E73-7BDF-BB29-DBB6-2B5EE87945CC}" dt="2024-01-17T11:07:28.267" v="505"/>
          <ac:picMkLst>
            <pc:docMk/>
            <pc:sldMk cId="767491526" sldId="2145872445"/>
            <ac:picMk id="25" creationId="{F9CDBADD-E9A2-9835-256A-6D2B99BA0329}"/>
          </ac:picMkLst>
        </pc:picChg>
      </pc:sldChg>
    </pc:docChg>
  </pc:docChgLst>
  <pc:docChgLst>
    <pc:chgData name="Jonathan Neselrot" userId="S::jonne3@vgregion.se::eca83fa0-36ae-473b-84de-f263e86e0efd" providerId="AD" clId="Web-{589C7697-B8C7-E916-581A-D700ABEC451F}"/>
    <pc:docChg chg="">
      <pc:chgData name="Jonathan Neselrot" userId="S::jonne3@vgregion.se::eca83fa0-36ae-473b-84de-f263e86e0efd" providerId="AD" clId="Web-{589C7697-B8C7-E916-581A-D700ABEC451F}" dt="2024-03-11T14:13:12.410" v="0"/>
      <pc:docMkLst>
        <pc:docMk/>
      </pc:docMkLst>
      <pc:sldChg chg="modCm">
        <pc:chgData name="Jonathan Neselrot" userId="S::jonne3@vgregion.se::eca83fa0-36ae-473b-84de-f263e86e0efd" providerId="AD" clId="Web-{589C7697-B8C7-E916-581A-D700ABEC451F}" dt="2024-03-11T14:13:12.410" v="0"/>
        <pc:sldMkLst>
          <pc:docMk/>
          <pc:sldMk cId="2174540523" sldId="214587244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Jonathan Neselrot" userId="S::jonne3@vgregion.se::eca83fa0-36ae-473b-84de-f263e86e0efd" providerId="AD" clId="Web-{589C7697-B8C7-E916-581A-D700ABEC451F}" dt="2024-03-11T14:13:12.410" v="0"/>
              <pc2:cmMkLst xmlns:pc2="http://schemas.microsoft.com/office/powerpoint/2019/9/main/command">
                <pc:docMk/>
                <pc:sldMk cId="2174540523" sldId="2145872445"/>
                <pc2:cmMk id="{E8D117C1-A5A6-434E-8ECB-B9BDF6561C82}"/>
              </pc2:cmMkLst>
              <pc226:cmRplyChg chg="add">
                <pc226:chgData name="Jonathan Neselrot" userId="S::jonne3@vgregion.se::eca83fa0-36ae-473b-84de-f263e86e0efd" providerId="AD" clId="Web-{589C7697-B8C7-E916-581A-D700ABEC451F}" dt="2024-03-11T14:13:12.410" v="0"/>
                <pc2:cmRplyMkLst xmlns:pc2="http://schemas.microsoft.com/office/powerpoint/2019/9/main/command">
                  <pc:docMk/>
                  <pc:sldMk cId="2174540523" sldId="2145872445"/>
                  <pc2:cmMk id="{E8D117C1-A5A6-434E-8ECB-B9BDF6561C82}"/>
                  <pc2:cmRplyMk id="{369D2D4D-F263-45A8-B911-ABD149B947ED}"/>
                </pc2:cmRplyMkLst>
              </pc226:cmRplyChg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2024-03-18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2024-03-18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2024-03-18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2024-03-18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2024-03-18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2024-03-18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2024-03-18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2024-03-18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2024-03-18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2024-03-18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2024-03-18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2024-03-18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2024-03-18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1B53E0-56FE-9ED2-63D8-9C0617758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148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613745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VGR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Migränappen info till invånare inom primärvården</dc:title>
  <dc:creator>Willy Do</dc:creator>
  <keywords/>
  <revision>26</revision>
  <dcterms:created xsi:type="dcterms:W3CDTF">2023-02-02T13:58:26.0000000Z</dcterms:created>
  <dcterms:modified xsi:type="dcterms:W3CDTF">2024-03-18T09:36:24.0000000Z</dcterms:modified>
</coreProperties>
</file>