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17"/>
  </p:notesMasterIdLst>
  <p:sldIdLst>
    <p:sldId id="2147481335" r:id="rId6"/>
    <p:sldId id="2147481341" r:id="rId7"/>
    <p:sldId id="2147481337" r:id="rId8"/>
    <p:sldId id="2147481340" r:id="rId9"/>
    <p:sldId id="2147481338" r:id="rId10"/>
    <p:sldId id="2147481334" r:id="rId11"/>
    <p:sldId id="2147481339" r:id="rId12"/>
    <p:sldId id="2147481342" r:id="rId13"/>
    <p:sldId id="2147481344" r:id="rId14"/>
    <p:sldId id="2147481345" r:id="rId15"/>
    <p:sldId id="2147478018" r:id="rId16"/>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ABB1"/>
    <a:srgbClr val="649BA2"/>
    <a:srgbClr val="74ABB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2325E7-8B52-45B5-8D81-093FD2A60419}" v="509" dt="2025-12-15T07:19:09.147"/>
    <p1510:client id="{2AAC00BB-1F54-49E2-AEAC-EE0D7F2E61D8}" v="149" dt="2025-12-15T07:19:55.0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presProps" Target="presProps.xml" Id="rId18" /><Relationship Type="http://schemas.openxmlformats.org/officeDocument/2006/relationships/tableStyles" Target="tableStyles.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notesMaster" Target="notesMasters/notesMaster1.xml" Id="rId17" /><Relationship Type="http://schemas.openxmlformats.org/officeDocument/2006/relationships/slide" Target="slides/slide11.xml" Id="rId16" /><Relationship Type="http://schemas.openxmlformats.org/officeDocument/2006/relationships/theme" Target="theme/theme1.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Master" Target="slideMasters/slideMaster1.xml" Id="rId5" /><Relationship Type="http://schemas.openxmlformats.org/officeDocument/2006/relationships/slide" Target="slides/slide10.xml" Id="rId15" /><Relationship Type="http://schemas.microsoft.com/office/2015/10/relationships/revisionInfo" Target="revisionInfo.xml" Id="rId23" /><Relationship Type="http://schemas.openxmlformats.org/officeDocument/2006/relationships/slide" Target="slides/slide5.xml" Id="rId10" /><Relationship Type="http://schemas.openxmlformats.org/officeDocument/2006/relationships/viewProps" Target="viewProps.xml" Id="rId19" /><Relationship Type="http://schemas.openxmlformats.org/officeDocument/2006/relationships/slide" Target="slides/slide4.xml" Id="rId9" /><Relationship Type="http://schemas.openxmlformats.org/officeDocument/2006/relationships/slide" Target="slides/slide9.xml" Id="rId14" /><Relationship Type="http://schemas.microsoft.com/office/2016/11/relationships/changesInfo" Target="changesInfos/changesInfo1.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a Augustsson" userId="58a15a7d-5195-44ce-ba3c-303c59959b91" providerId="ADAL" clId="{2AAC00BB-1F54-49E2-AEAC-EE0D7F2E61D8}"/>
    <pc:docChg chg="undo custSel addSld delSld modSld sldOrd">
      <pc:chgData name="Linda Augustsson" userId="58a15a7d-5195-44ce-ba3c-303c59959b91" providerId="ADAL" clId="{2AAC00BB-1F54-49E2-AEAC-EE0D7F2E61D8}" dt="2025-12-15T07:19:39.897" v="3766" actId="20577"/>
      <pc:docMkLst>
        <pc:docMk/>
      </pc:docMkLst>
      <pc:sldChg chg="addSp modSp add del mod">
        <pc:chgData name="Linda Augustsson" userId="58a15a7d-5195-44ce-ba3c-303c59959b91" providerId="ADAL" clId="{2AAC00BB-1F54-49E2-AEAC-EE0D7F2E61D8}" dt="2025-12-01T14:02:02.098" v="3309" actId="47"/>
        <pc:sldMkLst>
          <pc:docMk/>
          <pc:sldMk cId="2359851394" sldId="905995685"/>
        </pc:sldMkLst>
      </pc:sldChg>
      <pc:sldChg chg="addSp delSp modSp mod">
        <pc:chgData name="Linda Augustsson" userId="58a15a7d-5195-44ce-ba3c-303c59959b91" providerId="ADAL" clId="{2AAC00BB-1F54-49E2-AEAC-EE0D7F2E61D8}" dt="2025-12-15T07:19:39.897" v="3766" actId="20577"/>
        <pc:sldMkLst>
          <pc:docMk/>
          <pc:sldMk cId="507402004" sldId="2147478018"/>
        </pc:sldMkLst>
        <pc:spChg chg="add mod">
          <ac:chgData name="Linda Augustsson" userId="58a15a7d-5195-44ce-ba3c-303c59959b91" providerId="ADAL" clId="{2AAC00BB-1F54-49E2-AEAC-EE0D7F2E61D8}" dt="2025-12-15T07:19:39.897" v="3766" actId="20577"/>
          <ac:spMkLst>
            <pc:docMk/>
            <pc:sldMk cId="507402004" sldId="2147478018"/>
            <ac:spMk id="2" creationId="{F53B985A-A094-ABC6-0AA9-EEE1C1E4E0E7}"/>
          </ac:spMkLst>
        </pc:spChg>
      </pc:sldChg>
      <pc:sldChg chg="modSp mod ord">
        <pc:chgData name="Linda Augustsson" userId="58a15a7d-5195-44ce-ba3c-303c59959b91" providerId="ADAL" clId="{2AAC00BB-1F54-49E2-AEAC-EE0D7F2E61D8}" dt="2025-11-26T13:54:28.347" v="517" actId="20577"/>
        <pc:sldMkLst>
          <pc:docMk/>
          <pc:sldMk cId="2015097221" sldId="2147478097"/>
        </pc:sldMkLst>
      </pc:sldChg>
      <pc:sldChg chg="addSp delSp modSp mod modNotesTx">
        <pc:chgData name="Linda Augustsson" userId="58a15a7d-5195-44ce-ba3c-303c59959b91" providerId="ADAL" clId="{2AAC00BB-1F54-49E2-AEAC-EE0D7F2E61D8}" dt="2025-12-01T14:02:38.751" v="3336" actId="1036"/>
        <pc:sldMkLst>
          <pc:docMk/>
          <pc:sldMk cId="390817911" sldId="2147481334"/>
        </pc:sldMkLst>
        <pc:spChg chg="mod">
          <ac:chgData name="Linda Augustsson" userId="58a15a7d-5195-44ce-ba3c-303c59959b91" providerId="ADAL" clId="{2AAC00BB-1F54-49E2-AEAC-EE0D7F2E61D8}" dt="2025-11-27T08:50:11.167" v="928" actId="108"/>
          <ac:spMkLst>
            <pc:docMk/>
            <pc:sldMk cId="390817911" sldId="2147481334"/>
            <ac:spMk id="2" creationId="{55D4FD70-CD34-2B30-7740-F7611B4F99A5}"/>
          </ac:spMkLst>
        </pc:spChg>
        <pc:spChg chg="mod">
          <ac:chgData name="Linda Augustsson" userId="58a15a7d-5195-44ce-ba3c-303c59959b91" providerId="ADAL" clId="{2AAC00BB-1F54-49E2-AEAC-EE0D7F2E61D8}" dt="2025-12-01T14:02:38.751" v="3336" actId="1036"/>
          <ac:spMkLst>
            <pc:docMk/>
            <pc:sldMk cId="390817911" sldId="2147481334"/>
            <ac:spMk id="21" creationId="{A266E51E-FA2C-C533-B3AB-5B98855EA879}"/>
          </ac:spMkLst>
        </pc:spChg>
        <pc:spChg chg="mod">
          <ac:chgData name="Linda Augustsson" userId="58a15a7d-5195-44ce-ba3c-303c59959b91" providerId="ADAL" clId="{2AAC00BB-1F54-49E2-AEAC-EE0D7F2E61D8}" dt="2025-12-01T14:02:38.751" v="3336" actId="1036"/>
          <ac:spMkLst>
            <pc:docMk/>
            <pc:sldMk cId="390817911" sldId="2147481334"/>
            <ac:spMk id="27" creationId="{273727D9-D2E7-9274-B100-F1885C4AE9D6}"/>
          </ac:spMkLst>
        </pc:spChg>
        <pc:spChg chg="mod">
          <ac:chgData name="Linda Augustsson" userId="58a15a7d-5195-44ce-ba3c-303c59959b91" providerId="ADAL" clId="{2AAC00BB-1F54-49E2-AEAC-EE0D7F2E61D8}" dt="2025-12-01T14:02:38.751" v="3336" actId="1036"/>
          <ac:spMkLst>
            <pc:docMk/>
            <pc:sldMk cId="390817911" sldId="2147481334"/>
            <ac:spMk id="30" creationId="{60F938D1-50D1-32B2-B5D4-822CBDABF089}"/>
          </ac:spMkLst>
        </pc:spChg>
        <pc:spChg chg="mod">
          <ac:chgData name="Linda Augustsson" userId="58a15a7d-5195-44ce-ba3c-303c59959b91" providerId="ADAL" clId="{2AAC00BB-1F54-49E2-AEAC-EE0D7F2E61D8}" dt="2025-12-01T14:02:38.751" v="3336" actId="1036"/>
          <ac:spMkLst>
            <pc:docMk/>
            <pc:sldMk cId="390817911" sldId="2147481334"/>
            <ac:spMk id="36" creationId="{1A9C505B-52F2-3B89-7529-B038F9758124}"/>
          </ac:spMkLst>
        </pc:spChg>
        <pc:spChg chg="mod">
          <ac:chgData name="Linda Augustsson" userId="58a15a7d-5195-44ce-ba3c-303c59959b91" providerId="ADAL" clId="{2AAC00BB-1F54-49E2-AEAC-EE0D7F2E61D8}" dt="2025-12-01T14:02:38.751" v="3336" actId="1036"/>
          <ac:spMkLst>
            <pc:docMk/>
            <pc:sldMk cId="390817911" sldId="2147481334"/>
            <ac:spMk id="42" creationId="{41572874-84E2-8830-9F6C-368C684379AC}"/>
          </ac:spMkLst>
        </pc:spChg>
        <pc:spChg chg="mod">
          <ac:chgData name="Linda Augustsson" userId="58a15a7d-5195-44ce-ba3c-303c59959b91" providerId="ADAL" clId="{2AAC00BB-1F54-49E2-AEAC-EE0D7F2E61D8}" dt="2025-12-01T14:02:38.751" v="3336" actId="1036"/>
          <ac:spMkLst>
            <pc:docMk/>
            <pc:sldMk cId="390817911" sldId="2147481334"/>
            <ac:spMk id="45" creationId="{C07FCE56-84B1-3963-A027-1E4CAEF5880D}"/>
          </ac:spMkLst>
        </pc:spChg>
        <pc:spChg chg="mod">
          <ac:chgData name="Linda Augustsson" userId="58a15a7d-5195-44ce-ba3c-303c59959b91" providerId="ADAL" clId="{2AAC00BB-1F54-49E2-AEAC-EE0D7F2E61D8}" dt="2025-12-01T14:02:38.751" v="3336" actId="1036"/>
          <ac:spMkLst>
            <pc:docMk/>
            <pc:sldMk cId="390817911" sldId="2147481334"/>
            <ac:spMk id="58" creationId="{83AFFDD3-05E8-C360-6741-BDFC6B2E3A47}"/>
          </ac:spMkLst>
        </pc:spChg>
        <pc:spChg chg="mod">
          <ac:chgData name="Linda Augustsson" userId="58a15a7d-5195-44ce-ba3c-303c59959b91" providerId="ADAL" clId="{2AAC00BB-1F54-49E2-AEAC-EE0D7F2E61D8}" dt="2025-12-01T14:02:38.751" v="3336" actId="1036"/>
          <ac:spMkLst>
            <pc:docMk/>
            <pc:sldMk cId="390817911" sldId="2147481334"/>
            <ac:spMk id="61" creationId="{2CDCE0C4-D911-4204-B98E-C9A81B88946C}"/>
          </ac:spMkLst>
        </pc:spChg>
        <pc:spChg chg="mod">
          <ac:chgData name="Linda Augustsson" userId="58a15a7d-5195-44ce-ba3c-303c59959b91" providerId="ADAL" clId="{2AAC00BB-1F54-49E2-AEAC-EE0D7F2E61D8}" dt="2025-12-01T14:02:38.751" v="3336" actId="1036"/>
          <ac:spMkLst>
            <pc:docMk/>
            <pc:sldMk cId="390817911" sldId="2147481334"/>
            <ac:spMk id="64" creationId="{04390470-8883-C359-1D41-043302482A28}"/>
          </ac:spMkLst>
        </pc:spChg>
        <pc:spChg chg="mod">
          <ac:chgData name="Linda Augustsson" userId="58a15a7d-5195-44ce-ba3c-303c59959b91" providerId="ADAL" clId="{2AAC00BB-1F54-49E2-AEAC-EE0D7F2E61D8}" dt="2025-12-01T14:02:38.751" v="3336" actId="1036"/>
          <ac:spMkLst>
            <pc:docMk/>
            <pc:sldMk cId="390817911" sldId="2147481334"/>
            <ac:spMk id="67" creationId="{36CFE1D0-D7BE-5287-7009-E7F34796BE4F}"/>
          </ac:spMkLst>
        </pc:spChg>
        <pc:spChg chg="del mod">
          <ac:chgData name="Linda Augustsson" userId="58a15a7d-5195-44ce-ba3c-303c59959b91" providerId="ADAL" clId="{2AAC00BB-1F54-49E2-AEAC-EE0D7F2E61D8}" dt="2025-12-01T14:02:29.187" v="3312" actId="478"/>
          <ac:spMkLst>
            <pc:docMk/>
            <pc:sldMk cId="390817911" sldId="2147481334"/>
            <ac:spMk id="68" creationId="{EE76F852-1FED-73E4-868F-4D016E3A7DFF}"/>
          </ac:spMkLst>
        </pc:spChg>
        <pc:spChg chg="del mod">
          <ac:chgData name="Linda Augustsson" userId="58a15a7d-5195-44ce-ba3c-303c59959b91" providerId="ADAL" clId="{2AAC00BB-1F54-49E2-AEAC-EE0D7F2E61D8}" dt="2025-12-01T14:02:27.275" v="3311" actId="478"/>
          <ac:spMkLst>
            <pc:docMk/>
            <pc:sldMk cId="390817911" sldId="2147481334"/>
            <ac:spMk id="71" creationId="{F4948E10-EE61-AE94-D711-A213FE0F9A44}"/>
          </ac:spMkLst>
        </pc:spChg>
        <pc:spChg chg="del mod">
          <ac:chgData name="Linda Augustsson" userId="58a15a7d-5195-44ce-ba3c-303c59959b91" providerId="ADAL" clId="{2AAC00BB-1F54-49E2-AEAC-EE0D7F2E61D8}" dt="2025-12-01T14:02:24.693" v="3310" actId="478"/>
          <ac:spMkLst>
            <pc:docMk/>
            <pc:sldMk cId="390817911" sldId="2147481334"/>
            <ac:spMk id="75" creationId="{F580E8CD-8FB0-2F9E-15C5-C86094266447}"/>
          </ac:spMkLst>
        </pc:spChg>
        <pc:picChg chg="add mod">
          <ac:chgData name="Linda Augustsson" userId="58a15a7d-5195-44ce-ba3c-303c59959b91" providerId="ADAL" clId="{2AAC00BB-1F54-49E2-AEAC-EE0D7F2E61D8}" dt="2025-11-27T08:49:22.604" v="925" actId="554"/>
          <ac:picMkLst>
            <pc:docMk/>
            <pc:sldMk cId="390817911" sldId="2147481334"/>
            <ac:picMk id="4" creationId="{71749B4F-ED5F-4429-E9F7-A8CEFBFC506D}"/>
          </ac:picMkLst>
        </pc:picChg>
        <pc:picChg chg="add mod">
          <ac:chgData name="Linda Augustsson" userId="58a15a7d-5195-44ce-ba3c-303c59959b91" providerId="ADAL" clId="{2AAC00BB-1F54-49E2-AEAC-EE0D7F2E61D8}" dt="2025-11-27T08:49:22.604" v="925" actId="554"/>
          <ac:picMkLst>
            <pc:docMk/>
            <pc:sldMk cId="390817911" sldId="2147481334"/>
            <ac:picMk id="5" creationId="{BAC6B473-10D3-CCEF-543D-BE417407BE4C}"/>
          </ac:picMkLst>
        </pc:picChg>
        <pc:picChg chg="mod">
          <ac:chgData name="Linda Augustsson" userId="58a15a7d-5195-44ce-ba3c-303c59959b91" providerId="ADAL" clId="{2AAC00BB-1F54-49E2-AEAC-EE0D7F2E61D8}" dt="2025-11-27T08:48:54.143" v="882" actId="408"/>
          <ac:picMkLst>
            <pc:docMk/>
            <pc:sldMk cId="390817911" sldId="2147481334"/>
            <ac:picMk id="28" creationId="{0DBC9AB1-C816-A5C2-92BB-BC8BC7EBDD12}"/>
          </ac:picMkLst>
        </pc:picChg>
        <pc:picChg chg="mod">
          <ac:chgData name="Linda Augustsson" userId="58a15a7d-5195-44ce-ba3c-303c59959b91" providerId="ADAL" clId="{2AAC00BB-1F54-49E2-AEAC-EE0D7F2E61D8}" dt="2025-11-27T08:49:22.604" v="925" actId="554"/>
          <ac:picMkLst>
            <pc:docMk/>
            <pc:sldMk cId="390817911" sldId="2147481334"/>
            <ac:picMk id="34" creationId="{D2526F1A-685C-BC74-B4D8-9016A26A8338}"/>
          </ac:picMkLst>
        </pc:picChg>
        <pc:picChg chg="mod">
          <ac:chgData name="Linda Augustsson" userId="58a15a7d-5195-44ce-ba3c-303c59959b91" providerId="ADAL" clId="{2AAC00BB-1F54-49E2-AEAC-EE0D7F2E61D8}" dt="2025-11-27T08:49:22.604" v="925" actId="554"/>
          <ac:picMkLst>
            <pc:docMk/>
            <pc:sldMk cId="390817911" sldId="2147481334"/>
            <ac:picMk id="40" creationId="{5D0AE868-AFD7-7F11-4DB6-DB71B9A0A6C3}"/>
          </ac:picMkLst>
        </pc:picChg>
        <pc:picChg chg="mod">
          <ac:chgData name="Linda Augustsson" userId="58a15a7d-5195-44ce-ba3c-303c59959b91" providerId="ADAL" clId="{2AAC00BB-1F54-49E2-AEAC-EE0D7F2E61D8}" dt="2025-11-27T08:49:22.604" v="925" actId="554"/>
          <ac:picMkLst>
            <pc:docMk/>
            <pc:sldMk cId="390817911" sldId="2147481334"/>
            <ac:picMk id="43" creationId="{0B8166D5-D229-6A54-E267-9D2FC3F95258}"/>
          </ac:picMkLst>
        </pc:picChg>
        <pc:picChg chg="mod">
          <ac:chgData name="Linda Augustsson" userId="58a15a7d-5195-44ce-ba3c-303c59959b91" providerId="ADAL" clId="{2AAC00BB-1F54-49E2-AEAC-EE0D7F2E61D8}" dt="2025-11-27T08:48:29.260" v="878" actId="408"/>
          <ac:picMkLst>
            <pc:docMk/>
            <pc:sldMk cId="390817911" sldId="2147481334"/>
            <ac:picMk id="56" creationId="{F2E01C7A-21FE-381D-E46B-E0148641B771}"/>
          </ac:picMkLst>
        </pc:picChg>
        <pc:picChg chg="mod">
          <ac:chgData name="Linda Augustsson" userId="58a15a7d-5195-44ce-ba3c-303c59959b91" providerId="ADAL" clId="{2AAC00BB-1F54-49E2-AEAC-EE0D7F2E61D8}" dt="2025-11-27T08:48:29.260" v="878" actId="408"/>
          <ac:picMkLst>
            <pc:docMk/>
            <pc:sldMk cId="390817911" sldId="2147481334"/>
            <ac:picMk id="59" creationId="{BBB4326D-47C5-6EA8-4FB4-8022A221897A}"/>
          </ac:picMkLst>
        </pc:picChg>
        <pc:picChg chg="mod">
          <ac:chgData name="Linda Augustsson" userId="58a15a7d-5195-44ce-ba3c-303c59959b91" providerId="ADAL" clId="{2AAC00BB-1F54-49E2-AEAC-EE0D7F2E61D8}" dt="2025-11-27T08:48:29.260" v="878" actId="408"/>
          <ac:picMkLst>
            <pc:docMk/>
            <pc:sldMk cId="390817911" sldId="2147481334"/>
            <ac:picMk id="62" creationId="{BBB4326D-47C5-6EA8-4FB4-8022A221897A}"/>
          </ac:picMkLst>
        </pc:picChg>
        <pc:picChg chg="mod">
          <ac:chgData name="Linda Augustsson" userId="58a15a7d-5195-44ce-ba3c-303c59959b91" providerId="ADAL" clId="{2AAC00BB-1F54-49E2-AEAC-EE0D7F2E61D8}" dt="2025-11-27T08:48:16.390" v="877" actId="1038"/>
          <ac:picMkLst>
            <pc:docMk/>
            <pc:sldMk cId="390817911" sldId="2147481334"/>
            <ac:picMk id="65" creationId="{CCE3E728-428A-2BCC-839A-55FDCA04378A}"/>
          </ac:picMkLst>
        </pc:picChg>
        <pc:picChg chg="del mod">
          <ac:chgData name="Linda Augustsson" userId="58a15a7d-5195-44ce-ba3c-303c59959b91" providerId="ADAL" clId="{2AAC00BB-1F54-49E2-AEAC-EE0D7F2E61D8}" dt="2025-12-01T14:02:30.194" v="3313" actId="478"/>
          <ac:picMkLst>
            <pc:docMk/>
            <pc:sldMk cId="390817911" sldId="2147481334"/>
            <ac:picMk id="69" creationId="{B8D676CF-DC9E-924C-E82E-5AC97261AE70}"/>
          </ac:picMkLst>
        </pc:picChg>
      </pc:sldChg>
      <pc:sldChg chg="modSp mod">
        <pc:chgData name="Linda Augustsson" userId="58a15a7d-5195-44ce-ba3c-303c59959b91" providerId="ADAL" clId="{2AAC00BB-1F54-49E2-AEAC-EE0D7F2E61D8}" dt="2025-11-27T07:42:04.156" v="798" actId="20577"/>
        <pc:sldMkLst>
          <pc:docMk/>
          <pc:sldMk cId="2782676008" sldId="2147481335"/>
        </pc:sldMkLst>
        <pc:spChg chg="mod">
          <ac:chgData name="Linda Augustsson" userId="58a15a7d-5195-44ce-ba3c-303c59959b91" providerId="ADAL" clId="{2AAC00BB-1F54-49E2-AEAC-EE0D7F2E61D8}" dt="2025-11-27T07:42:04.156" v="798" actId="20577"/>
          <ac:spMkLst>
            <pc:docMk/>
            <pc:sldMk cId="2782676008" sldId="2147481335"/>
            <ac:spMk id="2" creationId="{333CAF8D-C3D6-5678-7C1A-795F5D2D60B7}"/>
          </ac:spMkLst>
        </pc:spChg>
        <pc:spChg chg="mod">
          <ac:chgData name="Linda Augustsson" userId="58a15a7d-5195-44ce-ba3c-303c59959b91" providerId="ADAL" clId="{2AAC00BB-1F54-49E2-AEAC-EE0D7F2E61D8}" dt="2025-11-27T07:41:49.527" v="788" actId="20577"/>
          <ac:spMkLst>
            <pc:docMk/>
            <pc:sldMk cId="2782676008" sldId="2147481335"/>
            <ac:spMk id="3" creationId="{1D6B9DAA-2F50-50AF-CEE8-BCC91E3894B4}"/>
          </ac:spMkLst>
        </pc:spChg>
      </pc:sldChg>
      <pc:sldChg chg="addSp delSp modSp mod">
        <pc:chgData name="Linda Augustsson" userId="58a15a7d-5195-44ce-ba3c-303c59959b91" providerId="ADAL" clId="{2AAC00BB-1F54-49E2-AEAC-EE0D7F2E61D8}" dt="2025-11-27T08:47:47.983" v="835" actId="108"/>
        <pc:sldMkLst>
          <pc:docMk/>
          <pc:sldMk cId="1231166762" sldId="2147481337"/>
        </pc:sldMkLst>
        <pc:spChg chg="mod">
          <ac:chgData name="Linda Augustsson" userId="58a15a7d-5195-44ce-ba3c-303c59959b91" providerId="ADAL" clId="{2AAC00BB-1F54-49E2-AEAC-EE0D7F2E61D8}" dt="2025-11-27T08:47:47.983" v="835" actId="108"/>
          <ac:spMkLst>
            <pc:docMk/>
            <pc:sldMk cId="1231166762" sldId="2147481337"/>
            <ac:spMk id="2" creationId="{DE0AB56E-5E7F-C9E9-7680-74E5DE0A753E}"/>
          </ac:spMkLst>
        </pc:spChg>
        <pc:spChg chg="add mod">
          <ac:chgData name="Linda Augustsson" userId="58a15a7d-5195-44ce-ba3c-303c59959b91" providerId="ADAL" clId="{2AAC00BB-1F54-49E2-AEAC-EE0D7F2E61D8}" dt="2025-11-27T08:45:25.455" v="823" actId="403"/>
          <ac:spMkLst>
            <pc:docMk/>
            <pc:sldMk cId="1231166762" sldId="2147481337"/>
            <ac:spMk id="6" creationId="{6707D6A8-CDDF-8C2D-C235-6F3D47E37076}"/>
          </ac:spMkLst>
        </pc:spChg>
      </pc:sldChg>
      <pc:sldChg chg="addSp delSp modSp add mod delAnim modAnim modNotesTx">
        <pc:chgData name="Linda Augustsson" userId="58a15a7d-5195-44ce-ba3c-303c59959b91" providerId="ADAL" clId="{2AAC00BB-1F54-49E2-AEAC-EE0D7F2E61D8}" dt="2025-12-15T07:12:30.533" v="3630" actId="20577"/>
        <pc:sldMkLst>
          <pc:docMk/>
          <pc:sldMk cId="2833261379" sldId="2147481338"/>
        </pc:sldMkLst>
        <pc:spChg chg="mod">
          <ac:chgData name="Linda Augustsson" userId="58a15a7d-5195-44ce-ba3c-303c59959b91" providerId="ADAL" clId="{2AAC00BB-1F54-49E2-AEAC-EE0D7F2E61D8}" dt="2025-11-27T08:47:55.741" v="836" actId="108"/>
          <ac:spMkLst>
            <pc:docMk/>
            <pc:sldMk cId="2833261379" sldId="2147481338"/>
            <ac:spMk id="6" creationId="{5F119694-1F79-D413-FE12-9DBC7C533388}"/>
          </ac:spMkLst>
        </pc:spChg>
        <pc:spChg chg="mod">
          <ac:chgData name="Linda Augustsson" userId="58a15a7d-5195-44ce-ba3c-303c59959b91" providerId="ADAL" clId="{2AAC00BB-1F54-49E2-AEAC-EE0D7F2E61D8}" dt="2025-12-15T07:12:30.533" v="3630" actId="20577"/>
          <ac:spMkLst>
            <pc:docMk/>
            <pc:sldMk cId="2833261379" sldId="2147481338"/>
            <ac:spMk id="7" creationId="{B0CC0457-5AF5-C61C-A478-6DE0E9CE7B35}"/>
          </ac:spMkLst>
        </pc:spChg>
        <pc:spChg chg="mod">
          <ac:chgData name="Linda Augustsson" userId="58a15a7d-5195-44ce-ba3c-303c59959b91" providerId="ADAL" clId="{2AAC00BB-1F54-49E2-AEAC-EE0D7F2E61D8}" dt="2025-11-26T13:31:55.529" v="170" actId="1076"/>
          <ac:spMkLst>
            <pc:docMk/>
            <pc:sldMk cId="2833261379" sldId="2147481338"/>
            <ac:spMk id="12" creationId="{7D1AAD57-A20D-A2AA-E6D8-8241B7CF21E0}"/>
          </ac:spMkLst>
        </pc:spChg>
        <pc:spChg chg="mod">
          <ac:chgData name="Linda Augustsson" userId="58a15a7d-5195-44ce-ba3c-303c59959b91" providerId="ADAL" clId="{2AAC00BB-1F54-49E2-AEAC-EE0D7F2E61D8}" dt="2025-11-26T13:31:26.860" v="149" actId="1038"/>
          <ac:spMkLst>
            <pc:docMk/>
            <pc:sldMk cId="2833261379" sldId="2147481338"/>
            <ac:spMk id="13" creationId="{695EE5E7-5E1D-ABBD-5C4D-50D744779CBE}"/>
          </ac:spMkLst>
        </pc:spChg>
        <pc:spChg chg="mod">
          <ac:chgData name="Linda Augustsson" userId="58a15a7d-5195-44ce-ba3c-303c59959b91" providerId="ADAL" clId="{2AAC00BB-1F54-49E2-AEAC-EE0D7F2E61D8}" dt="2025-11-26T13:31:44.606" v="167" actId="6549"/>
          <ac:spMkLst>
            <pc:docMk/>
            <pc:sldMk cId="2833261379" sldId="2147481338"/>
            <ac:spMk id="14" creationId="{295928D6-BE35-BD42-3CC9-BA569ADCE9E0}"/>
          </ac:spMkLst>
        </pc:spChg>
        <pc:spChg chg="mod">
          <ac:chgData name="Linda Augustsson" userId="58a15a7d-5195-44ce-ba3c-303c59959b91" providerId="ADAL" clId="{2AAC00BB-1F54-49E2-AEAC-EE0D7F2E61D8}" dt="2025-11-26T13:31:36.555" v="164" actId="6549"/>
          <ac:spMkLst>
            <pc:docMk/>
            <pc:sldMk cId="2833261379" sldId="2147481338"/>
            <ac:spMk id="15" creationId="{7D4B286D-B048-E107-B1DF-FD8A17EB79BF}"/>
          </ac:spMkLst>
        </pc:spChg>
        <pc:spChg chg="mod">
          <ac:chgData name="Linda Augustsson" userId="58a15a7d-5195-44ce-ba3c-303c59959b91" providerId="ADAL" clId="{2AAC00BB-1F54-49E2-AEAC-EE0D7F2E61D8}" dt="2025-11-26T13:31:06.459" v="96" actId="1035"/>
          <ac:spMkLst>
            <pc:docMk/>
            <pc:sldMk cId="2833261379" sldId="2147481338"/>
            <ac:spMk id="25" creationId="{307E648A-DAF6-B486-3B82-51026D8EA295}"/>
          </ac:spMkLst>
        </pc:spChg>
        <pc:grpChg chg="mod">
          <ac:chgData name="Linda Augustsson" userId="58a15a7d-5195-44ce-ba3c-303c59959b91" providerId="ADAL" clId="{2AAC00BB-1F54-49E2-AEAC-EE0D7F2E61D8}" dt="2025-11-26T13:30:11.884" v="43" actId="1076"/>
          <ac:grpSpMkLst>
            <pc:docMk/>
            <pc:sldMk cId="2833261379" sldId="2147481338"/>
            <ac:grpSpMk id="20" creationId="{2D00E837-6E8E-F811-6F3E-AA763ABA9374}"/>
          </ac:grpSpMkLst>
        </pc:grpChg>
        <pc:grpChg chg="mod">
          <ac:chgData name="Linda Augustsson" userId="58a15a7d-5195-44ce-ba3c-303c59959b91" providerId="ADAL" clId="{2AAC00BB-1F54-49E2-AEAC-EE0D7F2E61D8}" dt="2025-11-27T12:13:05.451" v="1143" actId="1076"/>
          <ac:grpSpMkLst>
            <pc:docMk/>
            <pc:sldMk cId="2833261379" sldId="2147481338"/>
            <ac:grpSpMk id="26" creationId="{0E1E0554-C613-1CEE-6369-A50F16A6D760}"/>
          </ac:grpSpMkLst>
        </pc:grpChg>
        <pc:picChg chg="mod">
          <ac:chgData name="Linda Augustsson" userId="58a15a7d-5195-44ce-ba3c-303c59959b91" providerId="ADAL" clId="{2AAC00BB-1F54-49E2-AEAC-EE0D7F2E61D8}" dt="2025-11-26T13:31:06.459" v="96" actId="1035"/>
          <ac:picMkLst>
            <pc:docMk/>
            <pc:sldMk cId="2833261379" sldId="2147481338"/>
            <ac:picMk id="4" creationId="{1A755C76-68F9-0FB2-8455-BB0EFC6DEFAF}"/>
          </ac:picMkLst>
        </pc:picChg>
        <pc:picChg chg="mod">
          <ac:chgData name="Linda Augustsson" userId="58a15a7d-5195-44ce-ba3c-303c59959b91" providerId="ADAL" clId="{2AAC00BB-1F54-49E2-AEAC-EE0D7F2E61D8}" dt="2025-11-26T13:31:06.459" v="96" actId="1035"/>
          <ac:picMkLst>
            <pc:docMk/>
            <pc:sldMk cId="2833261379" sldId="2147481338"/>
            <ac:picMk id="17" creationId="{F2BEBCEE-A780-417A-7C91-C028FBB9422A}"/>
          </ac:picMkLst>
        </pc:picChg>
        <pc:picChg chg="add mod">
          <ac:chgData name="Linda Augustsson" userId="58a15a7d-5195-44ce-ba3c-303c59959b91" providerId="ADAL" clId="{2AAC00BB-1F54-49E2-AEAC-EE0D7F2E61D8}" dt="2025-11-27T12:12:40.629" v="1141" actId="1076"/>
          <ac:picMkLst>
            <pc:docMk/>
            <pc:sldMk cId="2833261379" sldId="2147481338"/>
            <ac:picMk id="23" creationId="{20CDBEF7-74F3-EAE8-F6DC-19DF334826D9}"/>
          </ac:picMkLst>
        </pc:picChg>
        <pc:picChg chg="add mod">
          <ac:chgData name="Linda Augustsson" userId="58a15a7d-5195-44ce-ba3c-303c59959b91" providerId="ADAL" clId="{2AAC00BB-1F54-49E2-AEAC-EE0D7F2E61D8}" dt="2025-11-27T12:13:28.590" v="1149" actId="1076"/>
          <ac:picMkLst>
            <pc:docMk/>
            <pc:sldMk cId="2833261379" sldId="2147481338"/>
            <ac:picMk id="37" creationId="{3681688A-814D-49B3-A01B-06C310012ABD}"/>
          </ac:picMkLst>
        </pc:picChg>
      </pc:sldChg>
      <pc:sldChg chg="addSp delSp modSp add mod modNotesTx">
        <pc:chgData name="Linda Augustsson" userId="58a15a7d-5195-44ce-ba3c-303c59959b91" providerId="ADAL" clId="{2AAC00BB-1F54-49E2-AEAC-EE0D7F2E61D8}" dt="2025-12-15T07:16:33.910" v="3671" actId="20577"/>
        <pc:sldMkLst>
          <pc:docMk/>
          <pc:sldMk cId="1487670431" sldId="2147481339"/>
        </pc:sldMkLst>
        <pc:spChg chg="mod">
          <ac:chgData name="Linda Augustsson" userId="58a15a7d-5195-44ce-ba3c-303c59959b91" providerId="ADAL" clId="{2AAC00BB-1F54-49E2-AEAC-EE0D7F2E61D8}" dt="2025-11-26T13:44:26.297" v="265" actId="20577"/>
          <ac:spMkLst>
            <pc:docMk/>
            <pc:sldMk cId="1487670431" sldId="2147481339"/>
            <ac:spMk id="2" creationId="{105EA7C5-4AEE-DE97-377C-132A31F2A703}"/>
          </ac:spMkLst>
        </pc:spChg>
        <pc:spChg chg="mod">
          <ac:chgData name="Linda Augustsson" userId="58a15a7d-5195-44ce-ba3c-303c59959b91" providerId="ADAL" clId="{2AAC00BB-1F54-49E2-AEAC-EE0D7F2E61D8}" dt="2025-11-28T09:51:29.850" v="2094" actId="20577"/>
          <ac:spMkLst>
            <pc:docMk/>
            <pc:sldMk cId="1487670431" sldId="2147481339"/>
            <ac:spMk id="7" creationId="{8CA7E982-35AC-F015-A314-119091790BD7}"/>
          </ac:spMkLst>
        </pc:spChg>
        <pc:spChg chg="add mod">
          <ac:chgData name="Linda Augustsson" userId="58a15a7d-5195-44ce-ba3c-303c59959b91" providerId="ADAL" clId="{2AAC00BB-1F54-49E2-AEAC-EE0D7F2E61D8}" dt="2025-11-26T13:47:53.079" v="434" actId="20577"/>
          <ac:spMkLst>
            <pc:docMk/>
            <pc:sldMk cId="1487670431" sldId="2147481339"/>
            <ac:spMk id="9" creationId="{43D6CCDC-6CF1-F0FB-7AB7-44C358855A7D}"/>
          </ac:spMkLst>
        </pc:spChg>
        <pc:spChg chg="mod">
          <ac:chgData name="Linda Augustsson" userId="58a15a7d-5195-44ce-ba3c-303c59959b91" providerId="ADAL" clId="{2AAC00BB-1F54-49E2-AEAC-EE0D7F2E61D8}" dt="2025-11-28T09:47:50.904" v="2005" actId="14100"/>
          <ac:spMkLst>
            <pc:docMk/>
            <pc:sldMk cId="1487670431" sldId="2147481339"/>
            <ac:spMk id="10" creationId="{D8AD3A49-2317-3859-9273-B6E9256AE0F8}"/>
          </ac:spMkLst>
        </pc:spChg>
        <pc:spChg chg="mod">
          <ac:chgData name="Linda Augustsson" userId="58a15a7d-5195-44ce-ba3c-303c59959b91" providerId="ADAL" clId="{2AAC00BB-1F54-49E2-AEAC-EE0D7F2E61D8}" dt="2025-12-01T14:05:13.404" v="3378" actId="20577"/>
          <ac:spMkLst>
            <pc:docMk/>
            <pc:sldMk cId="1487670431" sldId="2147481339"/>
            <ac:spMk id="15" creationId="{C723CE5D-49E1-6EC8-9CA8-CCBD641E5200}"/>
          </ac:spMkLst>
        </pc:spChg>
        <pc:spChg chg="mod">
          <ac:chgData name="Linda Augustsson" userId="58a15a7d-5195-44ce-ba3c-303c59959b91" providerId="ADAL" clId="{2AAC00BB-1F54-49E2-AEAC-EE0D7F2E61D8}" dt="2025-11-26T13:47:09.205" v="297" actId="14100"/>
          <ac:spMkLst>
            <pc:docMk/>
            <pc:sldMk cId="1487670431" sldId="2147481339"/>
            <ac:spMk id="18" creationId="{5E2235B7-23BC-3FC7-7D02-6779C2F54A0F}"/>
          </ac:spMkLst>
        </pc:spChg>
        <pc:spChg chg="mod">
          <ac:chgData name="Linda Augustsson" userId="58a15a7d-5195-44ce-ba3c-303c59959b91" providerId="ADAL" clId="{2AAC00BB-1F54-49E2-AEAC-EE0D7F2E61D8}" dt="2025-11-26T13:48:05.252" v="437" actId="14100"/>
          <ac:spMkLst>
            <pc:docMk/>
            <pc:sldMk cId="1487670431" sldId="2147481339"/>
            <ac:spMk id="24" creationId="{709A4D67-96AB-3EE2-0181-5EB15142CD0D}"/>
          </ac:spMkLst>
        </pc:spChg>
        <pc:spChg chg="mod">
          <ac:chgData name="Linda Augustsson" userId="58a15a7d-5195-44ce-ba3c-303c59959b91" providerId="ADAL" clId="{2AAC00BB-1F54-49E2-AEAC-EE0D7F2E61D8}" dt="2025-11-28T09:54:10.916" v="2440" actId="1076"/>
          <ac:spMkLst>
            <pc:docMk/>
            <pc:sldMk cId="1487670431" sldId="2147481339"/>
            <ac:spMk id="33" creationId="{C8A69FD7-2243-2C69-22D5-1A36664837BA}"/>
          </ac:spMkLst>
        </pc:spChg>
        <pc:spChg chg="mod">
          <ac:chgData name="Linda Augustsson" userId="58a15a7d-5195-44ce-ba3c-303c59959b91" providerId="ADAL" clId="{2AAC00BB-1F54-49E2-AEAC-EE0D7F2E61D8}" dt="2025-11-28T09:58:34.951" v="2798" actId="20577"/>
          <ac:spMkLst>
            <pc:docMk/>
            <pc:sldMk cId="1487670431" sldId="2147481339"/>
            <ac:spMk id="39" creationId="{D94D34DE-BB54-923C-89D1-D6FCE993EB12}"/>
          </ac:spMkLst>
        </pc:spChg>
        <pc:spChg chg="mod">
          <ac:chgData name="Linda Augustsson" userId="58a15a7d-5195-44ce-ba3c-303c59959b91" providerId="ADAL" clId="{2AAC00BB-1F54-49E2-AEAC-EE0D7F2E61D8}" dt="2025-12-15T07:16:33.910" v="3671" actId="20577"/>
          <ac:spMkLst>
            <pc:docMk/>
            <pc:sldMk cId="1487670431" sldId="2147481339"/>
            <ac:spMk id="74" creationId="{40E20335-047E-67CF-E567-E6C467A61D70}"/>
          </ac:spMkLst>
        </pc:spChg>
        <pc:picChg chg="mod">
          <ac:chgData name="Linda Augustsson" userId="58a15a7d-5195-44ce-ba3c-303c59959b91" providerId="ADAL" clId="{2AAC00BB-1F54-49E2-AEAC-EE0D7F2E61D8}" dt="2025-11-26T13:42:10.676" v="218" actId="1076"/>
          <ac:picMkLst>
            <pc:docMk/>
            <pc:sldMk cId="1487670431" sldId="2147481339"/>
            <ac:picMk id="5" creationId="{63AEA2EA-C869-DEB9-49FF-BF905D5D12C2}"/>
          </ac:picMkLst>
        </pc:picChg>
        <pc:picChg chg="add mod">
          <ac:chgData name="Linda Augustsson" userId="58a15a7d-5195-44ce-ba3c-303c59959b91" providerId="ADAL" clId="{2AAC00BB-1F54-49E2-AEAC-EE0D7F2E61D8}" dt="2025-11-26T13:47:01.532" v="296" actId="1076"/>
          <ac:picMkLst>
            <pc:docMk/>
            <pc:sldMk cId="1487670431" sldId="2147481339"/>
            <ac:picMk id="6" creationId="{34949062-4006-9199-3D9C-4BB30C7957FD}"/>
          </ac:picMkLst>
        </pc:picChg>
        <pc:picChg chg="mod">
          <ac:chgData name="Linda Augustsson" userId="58a15a7d-5195-44ce-ba3c-303c59959b91" providerId="ADAL" clId="{2AAC00BB-1F54-49E2-AEAC-EE0D7F2E61D8}" dt="2025-11-26T13:49:14.372" v="462" actId="208"/>
          <ac:picMkLst>
            <pc:docMk/>
            <pc:sldMk cId="1487670431" sldId="2147481339"/>
            <ac:picMk id="8" creationId="{9A715978-C46A-AE9F-412C-43FEDFE25FBB}"/>
          </ac:picMkLst>
        </pc:picChg>
        <pc:picChg chg="mod">
          <ac:chgData name="Linda Augustsson" userId="58a15a7d-5195-44ce-ba3c-303c59959b91" providerId="ADAL" clId="{2AAC00BB-1F54-49E2-AEAC-EE0D7F2E61D8}" dt="2025-12-01T14:06:38.565" v="3379" actId="555"/>
          <ac:picMkLst>
            <pc:docMk/>
            <pc:sldMk cId="1487670431" sldId="2147481339"/>
            <ac:picMk id="11" creationId="{2870D042-62EA-7282-59E9-2F6812F7FF6C}"/>
          </ac:picMkLst>
        </pc:picChg>
        <pc:picChg chg="mod">
          <ac:chgData name="Linda Augustsson" userId="58a15a7d-5195-44ce-ba3c-303c59959b91" providerId="ADAL" clId="{2AAC00BB-1F54-49E2-AEAC-EE0D7F2E61D8}" dt="2025-12-01T14:06:38.565" v="3379" actId="555"/>
          <ac:picMkLst>
            <pc:docMk/>
            <pc:sldMk cId="1487670431" sldId="2147481339"/>
            <ac:picMk id="12" creationId="{A5537FA4-172E-5E4A-44BF-C5513A348152}"/>
          </ac:picMkLst>
        </pc:picChg>
        <pc:picChg chg="mod">
          <ac:chgData name="Linda Augustsson" userId="58a15a7d-5195-44ce-ba3c-303c59959b91" providerId="ADAL" clId="{2AAC00BB-1F54-49E2-AEAC-EE0D7F2E61D8}" dt="2025-12-01T14:06:41.666" v="3380" actId="408"/>
          <ac:picMkLst>
            <pc:docMk/>
            <pc:sldMk cId="1487670431" sldId="2147481339"/>
            <ac:picMk id="13" creationId="{7E3B3956-B9F6-4446-F8B1-920E3515AA07}"/>
          </ac:picMkLst>
        </pc:picChg>
        <pc:picChg chg="mod">
          <ac:chgData name="Linda Augustsson" userId="58a15a7d-5195-44ce-ba3c-303c59959b91" providerId="ADAL" clId="{2AAC00BB-1F54-49E2-AEAC-EE0D7F2E61D8}" dt="2025-11-26T13:42:26.117" v="223" actId="1076"/>
          <ac:picMkLst>
            <pc:docMk/>
            <pc:sldMk cId="1487670431" sldId="2147481339"/>
            <ac:picMk id="16" creationId="{0D738916-1FB0-899F-3839-3AA3701EBF85}"/>
          </ac:picMkLst>
        </pc:picChg>
        <pc:picChg chg="mod">
          <ac:chgData name="Linda Augustsson" userId="58a15a7d-5195-44ce-ba3c-303c59959b91" providerId="ADAL" clId="{2AAC00BB-1F54-49E2-AEAC-EE0D7F2E61D8}" dt="2025-11-26T13:43:47.835" v="253" actId="1076"/>
          <ac:picMkLst>
            <pc:docMk/>
            <pc:sldMk cId="1487670431" sldId="2147481339"/>
            <ac:picMk id="22" creationId="{E31637E1-7066-1B12-59AF-6870CD09B3F2}"/>
          </ac:picMkLst>
        </pc:picChg>
        <pc:picChg chg="mod">
          <ac:chgData name="Linda Augustsson" userId="58a15a7d-5195-44ce-ba3c-303c59959b91" providerId="ADAL" clId="{2AAC00BB-1F54-49E2-AEAC-EE0D7F2E61D8}" dt="2025-11-26T13:43:53.852" v="254" actId="1076"/>
          <ac:picMkLst>
            <pc:docMk/>
            <pc:sldMk cId="1487670431" sldId="2147481339"/>
            <ac:picMk id="31" creationId="{BFC44919-AE9E-B35D-7D8E-5415BF62BC8C}"/>
          </ac:picMkLst>
        </pc:picChg>
        <pc:picChg chg="mod">
          <ac:chgData name="Linda Augustsson" userId="58a15a7d-5195-44ce-ba3c-303c59959b91" providerId="ADAL" clId="{2AAC00BB-1F54-49E2-AEAC-EE0D7F2E61D8}" dt="2025-11-26T13:43:57.820" v="255" actId="1076"/>
          <ac:picMkLst>
            <pc:docMk/>
            <pc:sldMk cId="1487670431" sldId="2147481339"/>
            <ac:picMk id="37" creationId="{53B0E12B-5083-D80E-CAE9-A34833512679}"/>
          </ac:picMkLst>
        </pc:picChg>
        <pc:picChg chg="mod">
          <ac:chgData name="Linda Augustsson" userId="58a15a7d-5195-44ce-ba3c-303c59959b91" providerId="ADAL" clId="{2AAC00BB-1F54-49E2-AEAC-EE0D7F2E61D8}" dt="2025-11-26T13:49:16.956" v="463" actId="208"/>
          <ac:picMkLst>
            <pc:docMk/>
            <pc:sldMk cId="1487670431" sldId="2147481339"/>
            <ac:picMk id="72" creationId="{16C04FF5-BD1E-2FF6-C0B7-CB27A5BE9D4D}"/>
          </ac:picMkLst>
        </pc:picChg>
      </pc:sldChg>
      <pc:sldChg chg="addSp delSp modSp add mod ord modNotesTx">
        <pc:chgData name="Linda Augustsson" userId="58a15a7d-5195-44ce-ba3c-303c59959b91" providerId="ADAL" clId="{2AAC00BB-1F54-49E2-AEAC-EE0D7F2E61D8}" dt="2025-11-28T09:38:18.246" v="1275" actId="20577"/>
        <pc:sldMkLst>
          <pc:docMk/>
          <pc:sldMk cId="1857729914" sldId="2147481340"/>
        </pc:sldMkLst>
        <pc:spChg chg="mod">
          <ac:chgData name="Linda Augustsson" userId="58a15a7d-5195-44ce-ba3c-303c59959b91" providerId="ADAL" clId="{2AAC00BB-1F54-49E2-AEAC-EE0D7F2E61D8}" dt="2025-11-27T12:14:53.633" v="1241" actId="108"/>
          <ac:spMkLst>
            <pc:docMk/>
            <pc:sldMk cId="1857729914" sldId="2147481340"/>
            <ac:spMk id="2" creationId="{EEE8EFBE-BAF0-5DFF-05F8-AEB6108C3904}"/>
          </ac:spMkLst>
        </pc:spChg>
        <pc:spChg chg="add mod">
          <ac:chgData name="Linda Augustsson" userId="58a15a7d-5195-44ce-ba3c-303c59959b91" providerId="ADAL" clId="{2AAC00BB-1F54-49E2-AEAC-EE0D7F2E61D8}" dt="2025-11-27T12:18:18.220" v="1271" actId="1038"/>
          <ac:spMkLst>
            <pc:docMk/>
            <pc:sldMk cId="1857729914" sldId="2147481340"/>
            <ac:spMk id="6" creationId="{199985B2-B1AF-A1B2-921F-BCCADBE8F87A}"/>
          </ac:spMkLst>
        </pc:spChg>
        <pc:spChg chg="add mod">
          <ac:chgData name="Linda Augustsson" userId="58a15a7d-5195-44ce-ba3c-303c59959b91" providerId="ADAL" clId="{2AAC00BB-1F54-49E2-AEAC-EE0D7F2E61D8}" dt="2025-11-27T12:18:18.220" v="1271" actId="1038"/>
          <ac:spMkLst>
            <pc:docMk/>
            <pc:sldMk cId="1857729914" sldId="2147481340"/>
            <ac:spMk id="10" creationId="{00EB0FD3-854E-34C9-5933-18862F0B4512}"/>
          </ac:spMkLst>
        </pc:spChg>
        <pc:spChg chg="add mod">
          <ac:chgData name="Linda Augustsson" userId="58a15a7d-5195-44ce-ba3c-303c59959b91" providerId="ADAL" clId="{2AAC00BB-1F54-49E2-AEAC-EE0D7F2E61D8}" dt="2025-11-27T12:18:18.220" v="1271" actId="1038"/>
          <ac:spMkLst>
            <pc:docMk/>
            <pc:sldMk cId="1857729914" sldId="2147481340"/>
            <ac:spMk id="14" creationId="{13CB8D2C-C9CE-6D7D-CBE3-6748510C8C94}"/>
          </ac:spMkLst>
        </pc:spChg>
        <pc:spChg chg="mod">
          <ac:chgData name="Linda Augustsson" userId="58a15a7d-5195-44ce-ba3c-303c59959b91" providerId="ADAL" clId="{2AAC00BB-1F54-49E2-AEAC-EE0D7F2E61D8}" dt="2025-11-27T12:18:18.220" v="1271" actId="1038"/>
          <ac:spMkLst>
            <pc:docMk/>
            <pc:sldMk cId="1857729914" sldId="2147481340"/>
            <ac:spMk id="16" creationId="{91F89DBF-8DDC-E0FC-9D31-3B677A9544CD}"/>
          </ac:spMkLst>
        </pc:spChg>
        <pc:spChg chg="add mod">
          <ac:chgData name="Linda Augustsson" userId="58a15a7d-5195-44ce-ba3c-303c59959b91" providerId="ADAL" clId="{2AAC00BB-1F54-49E2-AEAC-EE0D7F2E61D8}" dt="2025-11-27T12:18:18.220" v="1271" actId="1038"/>
          <ac:spMkLst>
            <pc:docMk/>
            <pc:sldMk cId="1857729914" sldId="2147481340"/>
            <ac:spMk id="27" creationId="{7B138A2B-1A59-C741-C1B4-EB7CBAE82747}"/>
          </ac:spMkLst>
        </pc:spChg>
        <pc:spChg chg="add mod">
          <ac:chgData name="Linda Augustsson" userId="58a15a7d-5195-44ce-ba3c-303c59959b91" providerId="ADAL" clId="{2AAC00BB-1F54-49E2-AEAC-EE0D7F2E61D8}" dt="2025-11-27T12:18:18.220" v="1271" actId="1038"/>
          <ac:spMkLst>
            <pc:docMk/>
            <pc:sldMk cId="1857729914" sldId="2147481340"/>
            <ac:spMk id="28" creationId="{1C72FD9B-B08E-191F-3009-6C013F18BF54}"/>
          </ac:spMkLst>
        </pc:spChg>
        <pc:spChg chg="add mod">
          <ac:chgData name="Linda Augustsson" userId="58a15a7d-5195-44ce-ba3c-303c59959b91" providerId="ADAL" clId="{2AAC00BB-1F54-49E2-AEAC-EE0D7F2E61D8}" dt="2025-11-27T12:18:18.220" v="1271" actId="1038"/>
          <ac:spMkLst>
            <pc:docMk/>
            <pc:sldMk cId="1857729914" sldId="2147481340"/>
            <ac:spMk id="30" creationId="{5776564F-590F-5B63-8A9B-B1C0F505ED27}"/>
          </ac:spMkLst>
        </pc:spChg>
        <pc:picChg chg="mod">
          <ac:chgData name="Linda Augustsson" userId="58a15a7d-5195-44ce-ba3c-303c59959b91" providerId="ADAL" clId="{2AAC00BB-1F54-49E2-AEAC-EE0D7F2E61D8}" dt="2025-11-27T12:18:18.220" v="1271" actId="1038"/>
          <ac:picMkLst>
            <pc:docMk/>
            <pc:sldMk cId="1857729914" sldId="2147481340"/>
            <ac:picMk id="5" creationId="{4A2B5ADD-7570-C3AC-12AE-373E872FD34D}"/>
          </ac:picMkLst>
        </pc:picChg>
        <pc:cxnChg chg="add mod">
          <ac:chgData name="Linda Augustsson" userId="58a15a7d-5195-44ce-ba3c-303c59959b91" providerId="ADAL" clId="{2AAC00BB-1F54-49E2-AEAC-EE0D7F2E61D8}" dt="2025-11-27T12:18:18.220" v="1271" actId="1038"/>
          <ac:cxnSpMkLst>
            <pc:docMk/>
            <pc:sldMk cId="1857729914" sldId="2147481340"/>
            <ac:cxnSpMk id="20" creationId="{55010D39-613F-2808-5DF7-54609D2B3401}"/>
          </ac:cxnSpMkLst>
        </pc:cxnChg>
        <pc:cxnChg chg="add mod">
          <ac:chgData name="Linda Augustsson" userId="58a15a7d-5195-44ce-ba3c-303c59959b91" providerId="ADAL" clId="{2AAC00BB-1F54-49E2-AEAC-EE0D7F2E61D8}" dt="2025-11-27T12:18:18.220" v="1271" actId="1038"/>
          <ac:cxnSpMkLst>
            <pc:docMk/>
            <pc:sldMk cId="1857729914" sldId="2147481340"/>
            <ac:cxnSpMk id="21" creationId="{BD977B1B-D8DB-D274-CD6E-C1FAAC77827D}"/>
          </ac:cxnSpMkLst>
        </pc:cxnChg>
      </pc:sldChg>
      <pc:sldChg chg="modSp add mod">
        <pc:chgData name="Linda Augustsson" userId="58a15a7d-5195-44ce-ba3c-303c59959b91" providerId="ADAL" clId="{2AAC00BB-1F54-49E2-AEAC-EE0D7F2E61D8}" dt="2025-11-28T09:34:33.209" v="1272" actId="20577"/>
        <pc:sldMkLst>
          <pc:docMk/>
          <pc:sldMk cId="2084470759" sldId="2147481341"/>
        </pc:sldMkLst>
        <pc:spChg chg="mod">
          <ac:chgData name="Linda Augustsson" userId="58a15a7d-5195-44ce-ba3c-303c59959b91" providerId="ADAL" clId="{2AAC00BB-1F54-49E2-AEAC-EE0D7F2E61D8}" dt="2025-11-28T09:34:33.209" v="1272" actId="20577"/>
          <ac:spMkLst>
            <pc:docMk/>
            <pc:sldMk cId="2084470759" sldId="2147481341"/>
            <ac:spMk id="6" creationId="{A6E7605A-78E1-1978-3C6B-A8E6BB4934E1}"/>
          </ac:spMkLst>
        </pc:spChg>
      </pc:sldChg>
      <pc:sldChg chg="addSp modSp mod">
        <pc:chgData name="Linda Augustsson" userId="58a15a7d-5195-44ce-ba3c-303c59959b91" providerId="ADAL" clId="{2AAC00BB-1F54-49E2-AEAC-EE0D7F2E61D8}" dt="2025-11-27T08:21:04.454" v="801" actId="14100"/>
        <pc:sldMkLst>
          <pc:docMk/>
          <pc:sldMk cId="569255975" sldId="2147481343"/>
        </pc:sldMkLst>
      </pc:sldChg>
      <pc:sldChg chg="modSp mod">
        <pc:chgData name="Linda Augustsson" userId="58a15a7d-5195-44ce-ba3c-303c59959b91" providerId="ADAL" clId="{2AAC00BB-1F54-49E2-AEAC-EE0D7F2E61D8}" dt="2025-11-28T10:02:57.532" v="3308" actId="1076"/>
        <pc:sldMkLst>
          <pc:docMk/>
          <pc:sldMk cId="4139460304" sldId="2147481344"/>
        </pc:sldMkLst>
        <pc:spChg chg="mod">
          <ac:chgData name="Linda Augustsson" userId="58a15a7d-5195-44ce-ba3c-303c59959b91" providerId="ADAL" clId="{2AAC00BB-1F54-49E2-AEAC-EE0D7F2E61D8}" dt="2025-11-28T10:02:57.532" v="3308" actId="1076"/>
          <ac:spMkLst>
            <pc:docMk/>
            <pc:sldMk cId="4139460304" sldId="2147481344"/>
            <ac:spMk id="4" creationId="{11E8861D-C490-4A04-2F8C-922825A17423}"/>
          </ac:spMkLst>
        </pc:spChg>
      </pc:sldChg>
    </pc:docChg>
  </pc:docChgLst>
  <pc:docChgLst>
    <pc:chgData name="Kim Engwall" userId="9a8fe4e5-68a2-4cf6-9c93-d3b134340028" providerId="ADAL" clId="{0F2325E7-8B52-45B5-8D81-093FD2A60419}"/>
    <pc:docChg chg="undo custSel addSld delSld modSld sldOrd">
      <pc:chgData name="Kim Engwall" userId="9a8fe4e5-68a2-4cf6-9c93-d3b134340028" providerId="ADAL" clId="{0F2325E7-8B52-45B5-8D81-093FD2A60419}" dt="2025-12-15T07:19:09.147" v="4833" actId="20577"/>
      <pc:docMkLst>
        <pc:docMk/>
      </pc:docMkLst>
      <pc:sldChg chg="del">
        <pc:chgData name="Kim Engwall" userId="9a8fe4e5-68a2-4cf6-9c93-d3b134340028" providerId="ADAL" clId="{0F2325E7-8B52-45B5-8D81-093FD2A60419}" dt="2025-11-26T12:36:13.227" v="142" actId="2696"/>
        <pc:sldMkLst>
          <pc:docMk/>
          <pc:sldMk cId="3397755392" sldId="256"/>
        </pc:sldMkLst>
      </pc:sldChg>
      <pc:sldChg chg="addSp delSp modSp mod delAnim modAnim modShow">
        <pc:chgData name="Kim Engwall" userId="9a8fe4e5-68a2-4cf6-9c93-d3b134340028" providerId="ADAL" clId="{0F2325E7-8B52-45B5-8D81-093FD2A60419}" dt="2025-11-27T08:42:41.136" v="4229" actId="729"/>
        <pc:sldMkLst>
          <pc:docMk/>
          <pc:sldMk cId="2359851394" sldId="905995685"/>
        </pc:sldMkLst>
      </pc:sldChg>
      <pc:sldChg chg="addSp delSp modSp del mod">
        <pc:chgData name="Kim Engwall" userId="9a8fe4e5-68a2-4cf6-9c93-d3b134340028" providerId="ADAL" clId="{0F2325E7-8B52-45B5-8D81-093FD2A60419}" dt="2025-11-27T07:55:46.097" v="2886" actId="2696"/>
        <pc:sldMkLst>
          <pc:docMk/>
          <pc:sldMk cId="3929431725" sldId="905995724"/>
        </pc:sldMkLst>
      </pc:sldChg>
      <pc:sldChg chg="del">
        <pc:chgData name="Kim Engwall" userId="9a8fe4e5-68a2-4cf6-9c93-d3b134340028" providerId="ADAL" clId="{0F2325E7-8B52-45B5-8D81-093FD2A60419}" dt="2025-11-26T12:36:13.227" v="142" actId="2696"/>
        <pc:sldMkLst>
          <pc:docMk/>
          <pc:sldMk cId="2182441938" sldId="2147477945"/>
        </pc:sldMkLst>
      </pc:sldChg>
      <pc:sldChg chg="del">
        <pc:chgData name="Kim Engwall" userId="9a8fe4e5-68a2-4cf6-9c93-d3b134340028" providerId="ADAL" clId="{0F2325E7-8B52-45B5-8D81-093FD2A60419}" dt="2025-11-27T07:53:45.186" v="2783" actId="2696"/>
        <pc:sldMkLst>
          <pc:docMk/>
          <pc:sldMk cId="2015097221" sldId="2147478097"/>
        </pc:sldMkLst>
      </pc:sldChg>
      <pc:sldChg chg="modSp del mod ord">
        <pc:chgData name="Kim Engwall" userId="9a8fe4e5-68a2-4cf6-9c93-d3b134340028" providerId="ADAL" clId="{0F2325E7-8B52-45B5-8D81-093FD2A60419}" dt="2025-11-26T13:50:51.433" v="2389" actId="2696"/>
        <pc:sldMkLst>
          <pc:docMk/>
          <pc:sldMk cId="1551935032" sldId="2147480905"/>
        </pc:sldMkLst>
      </pc:sldChg>
      <pc:sldChg chg="del">
        <pc:chgData name="Kim Engwall" userId="9a8fe4e5-68a2-4cf6-9c93-d3b134340028" providerId="ADAL" clId="{0F2325E7-8B52-45B5-8D81-093FD2A60419}" dt="2025-11-26T12:36:13.227" v="142" actId="2696"/>
        <pc:sldMkLst>
          <pc:docMk/>
          <pc:sldMk cId="623146721" sldId="2147481319"/>
        </pc:sldMkLst>
      </pc:sldChg>
      <pc:sldChg chg="del">
        <pc:chgData name="Kim Engwall" userId="9a8fe4e5-68a2-4cf6-9c93-d3b134340028" providerId="ADAL" clId="{0F2325E7-8B52-45B5-8D81-093FD2A60419}" dt="2025-11-26T12:36:13.227" v="142" actId="2696"/>
        <pc:sldMkLst>
          <pc:docMk/>
          <pc:sldMk cId="4262754121" sldId="2147481328"/>
        </pc:sldMkLst>
      </pc:sldChg>
      <pc:sldChg chg="del">
        <pc:chgData name="Kim Engwall" userId="9a8fe4e5-68a2-4cf6-9c93-d3b134340028" providerId="ADAL" clId="{0F2325E7-8B52-45B5-8D81-093FD2A60419}" dt="2025-11-26T12:36:13.227" v="142" actId="2696"/>
        <pc:sldMkLst>
          <pc:docMk/>
          <pc:sldMk cId="63082293" sldId="2147481329"/>
        </pc:sldMkLst>
      </pc:sldChg>
      <pc:sldChg chg="del">
        <pc:chgData name="Kim Engwall" userId="9a8fe4e5-68a2-4cf6-9c93-d3b134340028" providerId="ADAL" clId="{0F2325E7-8B52-45B5-8D81-093FD2A60419}" dt="2025-11-26T12:36:13.227" v="142" actId="2696"/>
        <pc:sldMkLst>
          <pc:docMk/>
          <pc:sldMk cId="388744054" sldId="2147481330"/>
        </pc:sldMkLst>
      </pc:sldChg>
      <pc:sldChg chg="delSp modSp mod">
        <pc:chgData name="Kim Engwall" userId="9a8fe4e5-68a2-4cf6-9c93-d3b134340028" providerId="ADAL" clId="{0F2325E7-8B52-45B5-8D81-093FD2A60419}" dt="2025-11-26T13:49:19.549" v="2386" actId="208"/>
        <pc:sldMkLst>
          <pc:docMk/>
          <pc:sldMk cId="390817911" sldId="2147481334"/>
        </pc:sldMkLst>
        <pc:spChg chg="mod">
          <ac:chgData name="Kim Engwall" userId="9a8fe4e5-68a2-4cf6-9c93-d3b134340028" providerId="ADAL" clId="{0F2325E7-8B52-45B5-8D81-093FD2A60419}" dt="2025-11-26T13:37:59.844" v="2314" actId="20577"/>
          <ac:spMkLst>
            <pc:docMk/>
            <pc:sldMk cId="390817911" sldId="2147481334"/>
            <ac:spMk id="2" creationId="{55D4FD70-CD34-2B30-7740-F7611B4F99A5}"/>
          </ac:spMkLst>
        </pc:spChg>
        <pc:spChg chg="mod">
          <ac:chgData name="Kim Engwall" userId="9a8fe4e5-68a2-4cf6-9c93-d3b134340028" providerId="ADAL" clId="{0F2325E7-8B52-45B5-8D81-093FD2A60419}" dt="2025-11-26T13:41:08.389" v="2343" actId="1076"/>
          <ac:spMkLst>
            <pc:docMk/>
            <pc:sldMk cId="390817911" sldId="2147481334"/>
            <ac:spMk id="21" creationId="{A266E51E-FA2C-C533-B3AB-5B98855EA879}"/>
          </ac:spMkLst>
        </pc:spChg>
        <pc:spChg chg="mod">
          <ac:chgData name="Kim Engwall" userId="9a8fe4e5-68a2-4cf6-9c93-d3b134340028" providerId="ADAL" clId="{0F2325E7-8B52-45B5-8D81-093FD2A60419}" dt="2025-11-26T13:41:32.421" v="2349" actId="1076"/>
          <ac:spMkLst>
            <pc:docMk/>
            <pc:sldMk cId="390817911" sldId="2147481334"/>
            <ac:spMk id="27" creationId="{273727D9-D2E7-9274-B100-F1885C4AE9D6}"/>
          </ac:spMkLst>
        </pc:spChg>
        <pc:spChg chg="mod">
          <ac:chgData name="Kim Engwall" userId="9a8fe4e5-68a2-4cf6-9c93-d3b134340028" providerId="ADAL" clId="{0F2325E7-8B52-45B5-8D81-093FD2A60419}" dt="2025-11-26T13:41:36.763" v="2351" actId="1076"/>
          <ac:spMkLst>
            <pc:docMk/>
            <pc:sldMk cId="390817911" sldId="2147481334"/>
            <ac:spMk id="30" creationId="{60F938D1-50D1-32B2-B5D4-822CBDABF089}"/>
          </ac:spMkLst>
        </pc:spChg>
        <pc:spChg chg="mod">
          <ac:chgData name="Kim Engwall" userId="9a8fe4e5-68a2-4cf6-9c93-d3b134340028" providerId="ADAL" clId="{0F2325E7-8B52-45B5-8D81-093FD2A60419}" dt="2025-11-26T13:43:09.771" v="2368" actId="1076"/>
          <ac:spMkLst>
            <pc:docMk/>
            <pc:sldMk cId="390817911" sldId="2147481334"/>
            <ac:spMk id="36" creationId="{1A9C505B-52F2-3B89-7529-B038F9758124}"/>
          </ac:spMkLst>
        </pc:spChg>
        <pc:spChg chg="mod">
          <ac:chgData name="Kim Engwall" userId="9a8fe4e5-68a2-4cf6-9c93-d3b134340028" providerId="ADAL" clId="{0F2325E7-8B52-45B5-8D81-093FD2A60419}" dt="2025-11-26T13:42:07.542" v="2359" actId="1076"/>
          <ac:spMkLst>
            <pc:docMk/>
            <pc:sldMk cId="390817911" sldId="2147481334"/>
            <ac:spMk id="42" creationId="{41572874-84E2-8830-9F6C-368C684379AC}"/>
          </ac:spMkLst>
        </pc:spChg>
        <pc:spChg chg="mod">
          <ac:chgData name="Kim Engwall" userId="9a8fe4e5-68a2-4cf6-9c93-d3b134340028" providerId="ADAL" clId="{0F2325E7-8B52-45B5-8D81-093FD2A60419}" dt="2025-11-26T13:42:15.192" v="2361" actId="1076"/>
          <ac:spMkLst>
            <pc:docMk/>
            <pc:sldMk cId="390817911" sldId="2147481334"/>
            <ac:spMk id="45" creationId="{C07FCE56-84B1-3963-A027-1E4CAEF5880D}"/>
          </ac:spMkLst>
        </pc:spChg>
        <pc:spChg chg="mod">
          <ac:chgData name="Kim Engwall" userId="9a8fe4e5-68a2-4cf6-9c93-d3b134340028" providerId="ADAL" clId="{0F2325E7-8B52-45B5-8D81-093FD2A60419}" dt="2025-11-26T13:41:16.827" v="2345" actId="1076"/>
          <ac:spMkLst>
            <pc:docMk/>
            <pc:sldMk cId="390817911" sldId="2147481334"/>
            <ac:spMk id="58" creationId="{83AFFDD3-05E8-C360-6741-BDFC6B2E3A47}"/>
          </ac:spMkLst>
        </pc:spChg>
        <pc:spChg chg="mod">
          <ac:chgData name="Kim Engwall" userId="9a8fe4e5-68a2-4cf6-9c93-d3b134340028" providerId="ADAL" clId="{0F2325E7-8B52-45B5-8D81-093FD2A60419}" dt="2025-11-26T13:41:51.748" v="2355" actId="1076"/>
          <ac:spMkLst>
            <pc:docMk/>
            <pc:sldMk cId="390817911" sldId="2147481334"/>
            <ac:spMk id="61" creationId="{2CDCE0C4-D911-4204-B98E-C9A81B88946C}"/>
          </ac:spMkLst>
        </pc:spChg>
        <pc:spChg chg="mod">
          <ac:chgData name="Kim Engwall" userId="9a8fe4e5-68a2-4cf6-9c93-d3b134340028" providerId="ADAL" clId="{0F2325E7-8B52-45B5-8D81-093FD2A60419}" dt="2025-11-26T13:41:24.563" v="2347" actId="1076"/>
          <ac:spMkLst>
            <pc:docMk/>
            <pc:sldMk cId="390817911" sldId="2147481334"/>
            <ac:spMk id="64" creationId="{04390470-8883-C359-1D41-043302482A28}"/>
          </ac:spMkLst>
        </pc:spChg>
        <pc:spChg chg="mod">
          <ac:chgData name="Kim Engwall" userId="9a8fe4e5-68a2-4cf6-9c93-d3b134340028" providerId="ADAL" clId="{0F2325E7-8B52-45B5-8D81-093FD2A60419}" dt="2025-11-26T13:42:01.145" v="2357" actId="1076"/>
          <ac:spMkLst>
            <pc:docMk/>
            <pc:sldMk cId="390817911" sldId="2147481334"/>
            <ac:spMk id="67" creationId="{36CFE1D0-D7BE-5287-7009-E7F34796BE4F}"/>
          </ac:spMkLst>
        </pc:spChg>
        <pc:picChg chg="mod">
          <ac:chgData name="Kim Engwall" userId="9a8fe4e5-68a2-4cf6-9c93-d3b134340028" providerId="ADAL" clId="{0F2325E7-8B52-45B5-8D81-093FD2A60419}" dt="2025-11-26T13:41:04.922" v="2342" actId="1076"/>
          <ac:picMkLst>
            <pc:docMk/>
            <pc:sldMk cId="390817911" sldId="2147481334"/>
            <ac:picMk id="19" creationId="{0B8166D5-D229-6A54-E267-9D2FC3F95258}"/>
          </ac:picMkLst>
        </pc:picChg>
        <pc:picChg chg="mod">
          <ac:chgData name="Kim Engwall" userId="9a8fe4e5-68a2-4cf6-9c93-d3b134340028" providerId="ADAL" clId="{0F2325E7-8B52-45B5-8D81-093FD2A60419}" dt="2025-11-26T13:44:03.838" v="2381" actId="1076"/>
          <ac:picMkLst>
            <pc:docMk/>
            <pc:sldMk cId="390817911" sldId="2147481334"/>
            <ac:picMk id="25" creationId="{0B8166D5-D229-6A54-E267-9D2FC3F95258}"/>
          </ac:picMkLst>
        </pc:picChg>
        <pc:picChg chg="mod">
          <ac:chgData name="Kim Engwall" userId="9a8fe4e5-68a2-4cf6-9c93-d3b134340028" providerId="ADAL" clId="{0F2325E7-8B52-45B5-8D81-093FD2A60419}" dt="2025-11-26T13:44:22.801" v="2384" actId="1076"/>
          <ac:picMkLst>
            <pc:docMk/>
            <pc:sldMk cId="390817911" sldId="2147481334"/>
            <ac:picMk id="28" creationId="{0DBC9AB1-C816-A5C2-92BB-BC8BC7EBDD12}"/>
          </ac:picMkLst>
        </pc:picChg>
        <pc:picChg chg="mod">
          <ac:chgData name="Kim Engwall" userId="9a8fe4e5-68a2-4cf6-9c93-d3b134340028" providerId="ADAL" clId="{0F2325E7-8B52-45B5-8D81-093FD2A60419}" dt="2025-11-26T13:44:27.975" v="2385" actId="1076"/>
          <ac:picMkLst>
            <pc:docMk/>
            <pc:sldMk cId="390817911" sldId="2147481334"/>
            <ac:picMk id="34" creationId="{D2526F1A-685C-BC74-B4D8-9016A26A8338}"/>
          </ac:picMkLst>
        </pc:picChg>
        <pc:picChg chg="mod">
          <ac:chgData name="Kim Engwall" userId="9a8fe4e5-68a2-4cf6-9c93-d3b134340028" providerId="ADAL" clId="{0F2325E7-8B52-45B5-8D81-093FD2A60419}" dt="2025-11-26T13:42:04.143" v="2358" actId="1076"/>
          <ac:picMkLst>
            <pc:docMk/>
            <pc:sldMk cId="390817911" sldId="2147481334"/>
            <ac:picMk id="40" creationId="{5D0AE868-AFD7-7F11-4DB6-DB71B9A0A6C3}"/>
          </ac:picMkLst>
        </pc:picChg>
        <pc:picChg chg="mod">
          <ac:chgData name="Kim Engwall" userId="9a8fe4e5-68a2-4cf6-9c93-d3b134340028" providerId="ADAL" clId="{0F2325E7-8B52-45B5-8D81-093FD2A60419}" dt="2025-11-26T13:42:11.382" v="2360" actId="1076"/>
          <ac:picMkLst>
            <pc:docMk/>
            <pc:sldMk cId="390817911" sldId="2147481334"/>
            <ac:picMk id="43" creationId="{0B8166D5-D229-6A54-E267-9D2FC3F95258}"/>
          </ac:picMkLst>
        </pc:picChg>
        <pc:picChg chg="mod">
          <ac:chgData name="Kim Engwall" userId="9a8fe4e5-68a2-4cf6-9c93-d3b134340028" providerId="ADAL" clId="{0F2325E7-8B52-45B5-8D81-093FD2A60419}" dt="2025-11-26T13:41:12.146" v="2344" actId="1076"/>
          <ac:picMkLst>
            <pc:docMk/>
            <pc:sldMk cId="390817911" sldId="2147481334"/>
            <ac:picMk id="56" creationId="{F2E01C7A-21FE-381D-E46B-E0148641B771}"/>
          </ac:picMkLst>
        </pc:picChg>
        <pc:picChg chg="mod">
          <ac:chgData name="Kim Engwall" userId="9a8fe4e5-68a2-4cf6-9c93-d3b134340028" providerId="ADAL" clId="{0F2325E7-8B52-45B5-8D81-093FD2A60419}" dt="2025-11-26T13:41:47.974" v="2354" actId="1076"/>
          <ac:picMkLst>
            <pc:docMk/>
            <pc:sldMk cId="390817911" sldId="2147481334"/>
            <ac:picMk id="59" creationId="{BBB4326D-47C5-6EA8-4FB4-8022A221897A}"/>
          </ac:picMkLst>
        </pc:picChg>
        <pc:picChg chg="mod">
          <ac:chgData name="Kim Engwall" userId="9a8fe4e5-68a2-4cf6-9c93-d3b134340028" providerId="ADAL" clId="{0F2325E7-8B52-45B5-8D81-093FD2A60419}" dt="2025-11-26T13:41:20.106" v="2346" actId="1076"/>
          <ac:picMkLst>
            <pc:docMk/>
            <pc:sldMk cId="390817911" sldId="2147481334"/>
            <ac:picMk id="62" creationId="{BBB4326D-47C5-6EA8-4FB4-8022A221897A}"/>
          </ac:picMkLst>
        </pc:picChg>
        <pc:picChg chg="mod">
          <ac:chgData name="Kim Engwall" userId="9a8fe4e5-68a2-4cf6-9c93-d3b134340028" providerId="ADAL" clId="{0F2325E7-8B52-45B5-8D81-093FD2A60419}" dt="2025-11-26T13:41:57.980" v="2356" actId="1076"/>
          <ac:picMkLst>
            <pc:docMk/>
            <pc:sldMk cId="390817911" sldId="2147481334"/>
            <ac:picMk id="65" creationId="{CCE3E728-428A-2BCC-839A-55FDCA04378A}"/>
          </ac:picMkLst>
        </pc:picChg>
      </pc:sldChg>
      <pc:sldChg chg="modSp new mod ord">
        <pc:chgData name="Kim Engwall" userId="9a8fe4e5-68a2-4cf6-9c93-d3b134340028" providerId="ADAL" clId="{0F2325E7-8B52-45B5-8D81-093FD2A60419}" dt="2025-11-26T12:30:08.336" v="122"/>
        <pc:sldMkLst>
          <pc:docMk/>
          <pc:sldMk cId="2782676008" sldId="2147481335"/>
        </pc:sldMkLst>
        <pc:spChg chg="mod">
          <ac:chgData name="Kim Engwall" userId="9a8fe4e5-68a2-4cf6-9c93-d3b134340028" providerId="ADAL" clId="{0F2325E7-8B52-45B5-8D81-093FD2A60419}" dt="2025-11-26T12:29:58.913" v="116" actId="20577"/>
          <ac:spMkLst>
            <pc:docMk/>
            <pc:sldMk cId="2782676008" sldId="2147481335"/>
            <ac:spMk id="2" creationId="{333CAF8D-C3D6-5678-7C1A-795F5D2D60B7}"/>
          </ac:spMkLst>
        </pc:spChg>
      </pc:sldChg>
      <pc:sldChg chg="modSp new del mod ord">
        <pc:chgData name="Kim Engwall" userId="9a8fe4e5-68a2-4cf6-9c93-d3b134340028" providerId="ADAL" clId="{0F2325E7-8B52-45B5-8D81-093FD2A60419}" dt="2025-11-27T07:47:13.622" v="2681" actId="2696"/>
        <pc:sldMkLst>
          <pc:docMk/>
          <pc:sldMk cId="1028983431" sldId="2147481336"/>
        </pc:sldMkLst>
      </pc:sldChg>
      <pc:sldChg chg="modSp new mod ord">
        <pc:chgData name="Kim Engwall" userId="9a8fe4e5-68a2-4cf6-9c93-d3b134340028" providerId="ADAL" clId="{0F2325E7-8B52-45B5-8D81-093FD2A60419}" dt="2025-11-27T08:47:35.287" v="4317" actId="2711"/>
        <pc:sldMkLst>
          <pc:docMk/>
          <pc:sldMk cId="1231166762" sldId="2147481337"/>
        </pc:sldMkLst>
        <pc:spChg chg="mod">
          <ac:chgData name="Kim Engwall" userId="9a8fe4e5-68a2-4cf6-9c93-d3b134340028" providerId="ADAL" clId="{0F2325E7-8B52-45B5-8D81-093FD2A60419}" dt="2025-11-27T08:47:35.287" v="4317" actId="2711"/>
          <ac:spMkLst>
            <pc:docMk/>
            <pc:sldMk cId="1231166762" sldId="2147481337"/>
            <ac:spMk id="2" creationId="{DE0AB56E-5E7F-C9E9-7680-74E5DE0A753E}"/>
          </ac:spMkLst>
        </pc:spChg>
      </pc:sldChg>
      <pc:sldChg chg="addSp delSp modSp mod">
        <pc:chgData name="Kim Engwall" userId="9a8fe4e5-68a2-4cf6-9c93-d3b134340028" providerId="ADAL" clId="{0F2325E7-8B52-45B5-8D81-093FD2A60419}" dt="2025-11-26T15:27:14.177" v="2594" actId="1076"/>
        <pc:sldMkLst>
          <pc:docMk/>
          <pc:sldMk cId="2833261379" sldId="2147481338"/>
        </pc:sldMkLst>
        <pc:spChg chg="add mod">
          <ac:chgData name="Kim Engwall" userId="9a8fe4e5-68a2-4cf6-9c93-d3b134340028" providerId="ADAL" clId="{0F2325E7-8B52-45B5-8D81-093FD2A60419}" dt="2025-11-26T15:27:10.739" v="2593" actId="1076"/>
          <ac:spMkLst>
            <pc:docMk/>
            <pc:sldMk cId="2833261379" sldId="2147481338"/>
            <ac:spMk id="2" creationId="{77084D18-6CBD-6C5A-976D-51802483FD76}"/>
          </ac:spMkLst>
        </pc:spChg>
        <pc:spChg chg="mod">
          <ac:chgData name="Kim Engwall" userId="9a8fe4e5-68a2-4cf6-9c93-d3b134340028" providerId="ADAL" clId="{0F2325E7-8B52-45B5-8D81-093FD2A60419}" dt="2025-11-26T15:25:30.845" v="2563" actId="1076"/>
          <ac:spMkLst>
            <pc:docMk/>
            <pc:sldMk cId="2833261379" sldId="2147481338"/>
            <ac:spMk id="12" creationId="{7D1AAD57-A20D-A2AA-E6D8-8241B7CF21E0}"/>
          </ac:spMkLst>
        </pc:spChg>
        <pc:spChg chg="mod">
          <ac:chgData name="Kim Engwall" userId="9a8fe4e5-68a2-4cf6-9c93-d3b134340028" providerId="ADAL" clId="{0F2325E7-8B52-45B5-8D81-093FD2A60419}" dt="2025-11-26T15:25:55.713" v="2573" actId="1076"/>
          <ac:spMkLst>
            <pc:docMk/>
            <pc:sldMk cId="2833261379" sldId="2147481338"/>
            <ac:spMk id="13" creationId="{695EE5E7-5E1D-ABBD-5C4D-50D744779CBE}"/>
          </ac:spMkLst>
        </pc:spChg>
        <pc:spChg chg="mod">
          <ac:chgData name="Kim Engwall" userId="9a8fe4e5-68a2-4cf6-9c93-d3b134340028" providerId="ADAL" clId="{0F2325E7-8B52-45B5-8D81-093FD2A60419}" dt="2025-11-26T15:25:46.758" v="2570" actId="1076"/>
          <ac:spMkLst>
            <pc:docMk/>
            <pc:sldMk cId="2833261379" sldId="2147481338"/>
            <ac:spMk id="14" creationId="{295928D6-BE35-BD42-3CC9-BA569ADCE9E0}"/>
          </ac:spMkLst>
        </pc:spChg>
        <pc:spChg chg="mod">
          <ac:chgData name="Kim Engwall" userId="9a8fe4e5-68a2-4cf6-9c93-d3b134340028" providerId="ADAL" clId="{0F2325E7-8B52-45B5-8D81-093FD2A60419}" dt="2025-11-26T15:26:14.157" v="2580" actId="1076"/>
          <ac:spMkLst>
            <pc:docMk/>
            <pc:sldMk cId="2833261379" sldId="2147481338"/>
            <ac:spMk id="15" creationId="{7D4B286D-B048-E107-B1DF-FD8A17EB79BF}"/>
          </ac:spMkLst>
        </pc:spChg>
        <pc:spChg chg="add mod">
          <ac:chgData name="Kim Engwall" userId="9a8fe4e5-68a2-4cf6-9c93-d3b134340028" providerId="ADAL" clId="{0F2325E7-8B52-45B5-8D81-093FD2A60419}" dt="2025-11-26T15:25:51.977" v="2572" actId="1076"/>
          <ac:spMkLst>
            <pc:docMk/>
            <pc:sldMk cId="2833261379" sldId="2147481338"/>
            <ac:spMk id="16" creationId="{5B17C032-8972-86D7-3651-98EE3D47C982}"/>
          </ac:spMkLst>
        </pc:spChg>
        <pc:spChg chg="mod">
          <ac:chgData name="Kim Engwall" userId="9a8fe4e5-68a2-4cf6-9c93-d3b134340028" providerId="ADAL" clId="{0F2325E7-8B52-45B5-8D81-093FD2A60419}" dt="2025-11-26T15:27:14.177" v="2594" actId="1076"/>
          <ac:spMkLst>
            <pc:docMk/>
            <pc:sldMk cId="2833261379" sldId="2147481338"/>
            <ac:spMk id="25" creationId="{307E648A-DAF6-B486-3B82-51026D8EA295}"/>
          </ac:spMkLst>
        </pc:spChg>
        <pc:spChg chg="add mod">
          <ac:chgData name="Kim Engwall" userId="9a8fe4e5-68a2-4cf6-9c93-d3b134340028" providerId="ADAL" clId="{0F2325E7-8B52-45B5-8D81-093FD2A60419}" dt="2025-11-26T15:26:11.779" v="2579" actId="1076"/>
          <ac:spMkLst>
            <pc:docMk/>
            <pc:sldMk cId="2833261379" sldId="2147481338"/>
            <ac:spMk id="32" creationId="{3189B3EC-3134-0924-A964-1AF5A261E827}"/>
          </ac:spMkLst>
        </pc:spChg>
        <pc:grpChg chg="mod">
          <ac:chgData name="Kim Engwall" userId="9a8fe4e5-68a2-4cf6-9c93-d3b134340028" providerId="ADAL" clId="{0F2325E7-8B52-45B5-8D81-093FD2A60419}" dt="2025-11-26T15:26:42.696" v="2588" actId="1076"/>
          <ac:grpSpMkLst>
            <pc:docMk/>
            <pc:sldMk cId="2833261379" sldId="2147481338"/>
            <ac:grpSpMk id="5" creationId="{90EBCC34-0FBD-0C9A-BD3C-ACE353791E56}"/>
          </ac:grpSpMkLst>
        </pc:grpChg>
        <pc:grpChg chg="mod">
          <ac:chgData name="Kim Engwall" userId="9a8fe4e5-68a2-4cf6-9c93-d3b134340028" providerId="ADAL" clId="{0F2325E7-8B52-45B5-8D81-093FD2A60419}" dt="2025-11-26T15:26:38.007" v="2587" actId="1076"/>
          <ac:grpSpMkLst>
            <pc:docMk/>
            <pc:sldMk cId="2833261379" sldId="2147481338"/>
            <ac:grpSpMk id="20" creationId="{2D00E837-6E8E-F811-6F3E-AA763ABA9374}"/>
          </ac:grpSpMkLst>
        </pc:grpChg>
        <pc:grpChg chg="mod">
          <ac:chgData name="Kim Engwall" userId="9a8fe4e5-68a2-4cf6-9c93-d3b134340028" providerId="ADAL" clId="{0F2325E7-8B52-45B5-8D81-093FD2A60419}" dt="2025-11-26T15:26:48.621" v="2590" actId="1076"/>
          <ac:grpSpMkLst>
            <pc:docMk/>
            <pc:sldMk cId="2833261379" sldId="2147481338"/>
            <ac:grpSpMk id="26" creationId="{0E1E0554-C613-1CEE-6369-A50F16A6D760}"/>
          </ac:grpSpMkLst>
        </pc:grpChg>
        <pc:grpChg chg="mod">
          <ac:chgData name="Kim Engwall" userId="9a8fe4e5-68a2-4cf6-9c93-d3b134340028" providerId="ADAL" clId="{0F2325E7-8B52-45B5-8D81-093FD2A60419}" dt="2025-11-26T15:26:46.022" v="2589" actId="1076"/>
          <ac:grpSpMkLst>
            <pc:docMk/>
            <pc:sldMk cId="2833261379" sldId="2147481338"/>
            <ac:grpSpMk id="29" creationId="{DDB2E0F0-70A1-8204-9F1F-68A4B5DAC748}"/>
          </ac:grpSpMkLst>
        </pc:grpChg>
        <pc:grpChg chg="mod">
          <ac:chgData name="Kim Engwall" userId="9a8fe4e5-68a2-4cf6-9c93-d3b134340028" providerId="ADAL" clId="{0F2325E7-8B52-45B5-8D81-093FD2A60419}" dt="2025-11-26T15:26:35.403" v="2586" actId="1076"/>
          <ac:grpSpMkLst>
            <pc:docMk/>
            <pc:sldMk cId="2833261379" sldId="2147481338"/>
            <ac:grpSpMk id="34" creationId="{EA8F6BB2-A292-2A9A-51FC-FF4C70906FF2}"/>
          </ac:grpSpMkLst>
        </pc:grpChg>
        <pc:picChg chg="mod">
          <ac:chgData name="Kim Engwall" userId="9a8fe4e5-68a2-4cf6-9c93-d3b134340028" providerId="ADAL" clId="{0F2325E7-8B52-45B5-8D81-093FD2A60419}" dt="2025-11-26T15:26:53.566" v="2591" actId="1076"/>
          <ac:picMkLst>
            <pc:docMk/>
            <pc:sldMk cId="2833261379" sldId="2147481338"/>
            <ac:picMk id="4" creationId="{1A755C76-68F9-0FB2-8455-BB0EFC6DEFAF}"/>
          </ac:picMkLst>
        </pc:picChg>
        <pc:picChg chg="mod">
          <ac:chgData name="Kim Engwall" userId="9a8fe4e5-68a2-4cf6-9c93-d3b134340028" providerId="ADAL" clId="{0F2325E7-8B52-45B5-8D81-093FD2A60419}" dt="2025-11-26T15:26:56.151" v="2592" actId="1076"/>
          <ac:picMkLst>
            <pc:docMk/>
            <pc:sldMk cId="2833261379" sldId="2147481338"/>
            <ac:picMk id="17" creationId="{F2BEBCEE-A780-417A-7C91-C028FBB9422A}"/>
          </ac:picMkLst>
        </pc:picChg>
        <pc:picChg chg="mod">
          <ac:chgData name="Kim Engwall" userId="9a8fe4e5-68a2-4cf6-9c93-d3b134340028" providerId="ADAL" clId="{0F2325E7-8B52-45B5-8D81-093FD2A60419}" dt="2025-11-26T15:26:27.432" v="2584" actId="1076"/>
          <ac:picMkLst>
            <pc:docMk/>
            <pc:sldMk cId="2833261379" sldId="2147481338"/>
            <ac:picMk id="37" creationId="{3681688A-814D-49B3-A01B-06C310012ABD}"/>
          </ac:picMkLst>
        </pc:picChg>
      </pc:sldChg>
      <pc:sldChg chg="modNotesTx">
        <pc:chgData name="Kim Engwall" userId="9a8fe4e5-68a2-4cf6-9c93-d3b134340028" providerId="ADAL" clId="{0F2325E7-8B52-45B5-8D81-093FD2A60419}" dt="2025-12-15T07:15:51.958" v="4494" actId="20577"/>
        <pc:sldMkLst>
          <pc:docMk/>
          <pc:sldMk cId="1487670431" sldId="2147481339"/>
        </pc:sldMkLst>
      </pc:sldChg>
      <pc:sldChg chg="addSp delSp modSp mod">
        <pc:chgData name="Kim Engwall" userId="9a8fe4e5-68a2-4cf6-9c93-d3b134340028" providerId="ADAL" clId="{0F2325E7-8B52-45B5-8D81-093FD2A60419}" dt="2025-11-27T08:47:19.575" v="4316" actId="2711"/>
        <pc:sldMkLst>
          <pc:docMk/>
          <pc:sldMk cId="1857729914" sldId="2147481340"/>
        </pc:sldMkLst>
        <pc:spChg chg="mod">
          <ac:chgData name="Kim Engwall" userId="9a8fe4e5-68a2-4cf6-9c93-d3b134340028" providerId="ADAL" clId="{0F2325E7-8B52-45B5-8D81-093FD2A60419}" dt="2025-11-27T08:47:13.623" v="4315" actId="2711"/>
          <ac:spMkLst>
            <pc:docMk/>
            <pc:sldMk cId="1857729914" sldId="2147481340"/>
            <ac:spMk id="2" creationId="{EEE8EFBE-BAF0-5DFF-05F8-AEB6108C3904}"/>
          </ac:spMkLst>
        </pc:spChg>
        <pc:spChg chg="mod">
          <ac:chgData name="Kim Engwall" userId="9a8fe4e5-68a2-4cf6-9c93-d3b134340028" providerId="ADAL" clId="{0F2325E7-8B52-45B5-8D81-093FD2A60419}" dt="2025-11-27T07:52:38.377" v="2780" actId="1076"/>
          <ac:spMkLst>
            <pc:docMk/>
            <pc:sldMk cId="1857729914" sldId="2147481340"/>
            <ac:spMk id="6" creationId="{199985B2-B1AF-A1B2-921F-BCCADBE8F87A}"/>
          </ac:spMkLst>
        </pc:spChg>
        <pc:spChg chg="mod">
          <ac:chgData name="Kim Engwall" userId="9a8fe4e5-68a2-4cf6-9c93-d3b134340028" providerId="ADAL" clId="{0F2325E7-8B52-45B5-8D81-093FD2A60419}" dt="2025-11-27T07:52:43.507" v="2781" actId="1076"/>
          <ac:spMkLst>
            <pc:docMk/>
            <pc:sldMk cId="1857729914" sldId="2147481340"/>
            <ac:spMk id="10" creationId="{00EB0FD3-854E-34C9-5933-18862F0B4512}"/>
          </ac:spMkLst>
        </pc:spChg>
        <pc:spChg chg="add mod">
          <ac:chgData name="Kim Engwall" userId="9a8fe4e5-68a2-4cf6-9c93-d3b134340028" providerId="ADAL" clId="{0F2325E7-8B52-45B5-8D81-093FD2A60419}" dt="2025-11-27T08:47:19.575" v="4316" actId="2711"/>
          <ac:spMkLst>
            <pc:docMk/>
            <pc:sldMk cId="1857729914" sldId="2147481340"/>
            <ac:spMk id="16" creationId="{91F89DBF-8DDC-E0FC-9D31-3B677A9544CD}"/>
          </ac:spMkLst>
        </pc:spChg>
        <pc:spChg chg="mod">
          <ac:chgData name="Kim Engwall" userId="9a8fe4e5-68a2-4cf6-9c93-d3b134340028" providerId="ADAL" clId="{0F2325E7-8B52-45B5-8D81-093FD2A60419}" dt="2025-11-27T07:50:30.540" v="2773" actId="1076"/>
          <ac:spMkLst>
            <pc:docMk/>
            <pc:sldMk cId="1857729914" sldId="2147481340"/>
            <ac:spMk id="27" creationId="{7B138A2B-1A59-C741-C1B4-EB7CBAE82747}"/>
          </ac:spMkLst>
        </pc:spChg>
        <pc:spChg chg="mod">
          <ac:chgData name="Kim Engwall" userId="9a8fe4e5-68a2-4cf6-9c93-d3b134340028" providerId="ADAL" clId="{0F2325E7-8B52-45B5-8D81-093FD2A60419}" dt="2025-11-27T07:52:52.830" v="2782" actId="1076"/>
          <ac:spMkLst>
            <pc:docMk/>
            <pc:sldMk cId="1857729914" sldId="2147481340"/>
            <ac:spMk id="28" creationId="{1C72FD9B-B08E-191F-3009-6C013F18BF54}"/>
          </ac:spMkLst>
        </pc:spChg>
        <pc:picChg chg="add mod">
          <ac:chgData name="Kim Engwall" userId="9a8fe4e5-68a2-4cf6-9c93-d3b134340028" providerId="ADAL" clId="{0F2325E7-8B52-45B5-8D81-093FD2A60419}" dt="2025-11-26T13:57:48.989" v="2392" actId="207"/>
          <ac:picMkLst>
            <pc:docMk/>
            <pc:sldMk cId="1857729914" sldId="2147481340"/>
            <ac:picMk id="5" creationId="{4A2B5ADD-7570-C3AC-12AE-373E872FD34D}"/>
          </ac:picMkLst>
        </pc:picChg>
        <pc:cxnChg chg="mod">
          <ac:chgData name="Kim Engwall" userId="9a8fe4e5-68a2-4cf6-9c93-d3b134340028" providerId="ADAL" clId="{0F2325E7-8B52-45B5-8D81-093FD2A60419}" dt="2025-11-27T07:52:23.363" v="2779" actId="1076"/>
          <ac:cxnSpMkLst>
            <pc:docMk/>
            <pc:sldMk cId="1857729914" sldId="2147481340"/>
            <ac:cxnSpMk id="20" creationId="{55010D39-613F-2808-5DF7-54609D2B3401}"/>
          </ac:cxnSpMkLst>
        </pc:cxnChg>
        <pc:cxnChg chg="mod">
          <ac:chgData name="Kim Engwall" userId="9a8fe4e5-68a2-4cf6-9c93-d3b134340028" providerId="ADAL" clId="{0F2325E7-8B52-45B5-8D81-093FD2A60419}" dt="2025-11-27T07:51:53.775" v="2777" actId="1076"/>
          <ac:cxnSpMkLst>
            <pc:docMk/>
            <pc:sldMk cId="1857729914" sldId="2147481340"/>
            <ac:cxnSpMk id="21" creationId="{BD977B1B-D8DB-D274-CD6E-C1FAAC77827D}"/>
          </ac:cxnSpMkLst>
        </pc:cxnChg>
      </pc:sldChg>
      <pc:sldChg chg="modSp mod modNotesTx">
        <pc:chgData name="Kim Engwall" userId="9a8fe4e5-68a2-4cf6-9c93-d3b134340028" providerId="ADAL" clId="{0F2325E7-8B52-45B5-8D81-093FD2A60419}" dt="2025-12-15T07:19:09.147" v="4833" actId="20577"/>
        <pc:sldMkLst>
          <pc:docMk/>
          <pc:sldMk cId="2084470759" sldId="2147481341"/>
        </pc:sldMkLst>
        <pc:spChg chg="mod">
          <ac:chgData name="Kim Engwall" userId="9a8fe4e5-68a2-4cf6-9c93-d3b134340028" providerId="ADAL" clId="{0F2325E7-8B52-45B5-8D81-093FD2A60419}" dt="2025-11-27T07:46:51.473" v="2680" actId="20577"/>
          <ac:spMkLst>
            <pc:docMk/>
            <pc:sldMk cId="2084470759" sldId="2147481341"/>
            <ac:spMk id="2" creationId="{9E36F3E3-C763-AD22-DBCC-AB57D1711847}"/>
          </ac:spMkLst>
        </pc:spChg>
        <pc:spChg chg="mod">
          <ac:chgData name="Kim Engwall" userId="9a8fe4e5-68a2-4cf6-9c93-d3b134340028" providerId="ADAL" clId="{0F2325E7-8B52-45B5-8D81-093FD2A60419}" dt="2025-11-27T07:46:23.524" v="2661" actId="20577"/>
          <ac:spMkLst>
            <pc:docMk/>
            <pc:sldMk cId="2084470759" sldId="2147481341"/>
            <ac:spMk id="6" creationId="{A6E7605A-78E1-1978-3C6B-A8E6BB4934E1}"/>
          </ac:spMkLst>
        </pc:spChg>
      </pc:sldChg>
      <pc:sldChg chg="modSp new mod">
        <pc:chgData name="Kim Engwall" userId="9a8fe4e5-68a2-4cf6-9c93-d3b134340028" providerId="ADAL" clId="{0F2325E7-8B52-45B5-8D81-093FD2A60419}" dt="2025-12-15T07:12:20.965" v="4326" actId="27636"/>
        <pc:sldMkLst>
          <pc:docMk/>
          <pc:sldMk cId="2685781188" sldId="2147481342"/>
        </pc:sldMkLst>
        <pc:spChg chg="mod">
          <ac:chgData name="Kim Engwall" userId="9a8fe4e5-68a2-4cf6-9c93-d3b134340028" providerId="ADAL" clId="{0F2325E7-8B52-45B5-8D81-093FD2A60419}" dt="2025-11-27T08:48:46.887" v="4322" actId="2711"/>
          <ac:spMkLst>
            <pc:docMk/>
            <pc:sldMk cId="2685781188" sldId="2147481342"/>
            <ac:spMk id="2" creationId="{AD95F4A3-99A0-7091-FADC-33AE4A69EF44}"/>
          </ac:spMkLst>
        </pc:spChg>
        <pc:spChg chg="mod">
          <ac:chgData name="Kim Engwall" userId="9a8fe4e5-68a2-4cf6-9c93-d3b134340028" providerId="ADAL" clId="{0F2325E7-8B52-45B5-8D81-093FD2A60419}" dt="2025-12-15T07:12:20.965" v="4326" actId="27636"/>
          <ac:spMkLst>
            <pc:docMk/>
            <pc:sldMk cId="2685781188" sldId="2147481342"/>
            <ac:spMk id="4" creationId="{A2C8C145-EFCA-8A89-897E-2E93D1A9FFDD}"/>
          </ac:spMkLst>
        </pc:spChg>
      </pc:sldChg>
      <pc:sldChg chg="delSp modSp new del mod">
        <pc:chgData name="Kim Engwall" userId="9a8fe4e5-68a2-4cf6-9c93-d3b134340028" providerId="ADAL" clId="{0F2325E7-8B52-45B5-8D81-093FD2A60419}" dt="2025-11-27T08:22:30.627" v="3665" actId="2696"/>
        <pc:sldMkLst>
          <pc:docMk/>
          <pc:sldMk cId="569255975" sldId="2147481343"/>
        </pc:sldMkLst>
      </pc:sldChg>
      <pc:sldChg chg="modSp new mod">
        <pc:chgData name="Kim Engwall" userId="9a8fe4e5-68a2-4cf6-9c93-d3b134340028" providerId="ADAL" clId="{0F2325E7-8B52-45B5-8D81-093FD2A60419}" dt="2025-11-27T08:48:52.803" v="4323" actId="2711"/>
        <pc:sldMkLst>
          <pc:docMk/>
          <pc:sldMk cId="4139460304" sldId="2147481344"/>
        </pc:sldMkLst>
        <pc:spChg chg="mod">
          <ac:chgData name="Kim Engwall" userId="9a8fe4e5-68a2-4cf6-9c93-d3b134340028" providerId="ADAL" clId="{0F2325E7-8B52-45B5-8D81-093FD2A60419}" dt="2025-11-27T08:48:52.803" v="4323" actId="2711"/>
          <ac:spMkLst>
            <pc:docMk/>
            <pc:sldMk cId="4139460304" sldId="2147481344"/>
            <ac:spMk id="2" creationId="{D1C22BA5-6C20-439A-E42F-F8BD8713248E}"/>
          </ac:spMkLst>
        </pc:spChg>
        <pc:spChg chg="mod">
          <ac:chgData name="Kim Engwall" userId="9a8fe4e5-68a2-4cf6-9c93-d3b134340028" providerId="ADAL" clId="{0F2325E7-8B52-45B5-8D81-093FD2A60419}" dt="2025-11-27T08:48:00.420" v="4319" actId="27636"/>
          <ac:spMkLst>
            <pc:docMk/>
            <pc:sldMk cId="4139460304" sldId="2147481344"/>
            <ac:spMk id="4" creationId="{11E8861D-C490-4A04-2F8C-922825A17423}"/>
          </ac:spMkLst>
        </pc:spChg>
      </pc:sldChg>
      <pc:sldChg chg="modSp new mod">
        <pc:chgData name="Kim Engwall" userId="9a8fe4e5-68a2-4cf6-9c93-d3b134340028" providerId="ADAL" clId="{0F2325E7-8B52-45B5-8D81-093FD2A60419}" dt="2025-11-27T08:48:58.676" v="4324" actId="2711"/>
        <pc:sldMkLst>
          <pc:docMk/>
          <pc:sldMk cId="538364822" sldId="2147481345"/>
        </pc:sldMkLst>
        <pc:spChg chg="mod">
          <ac:chgData name="Kim Engwall" userId="9a8fe4e5-68a2-4cf6-9c93-d3b134340028" providerId="ADAL" clId="{0F2325E7-8B52-45B5-8D81-093FD2A60419}" dt="2025-11-27T08:48:58.676" v="4324" actId="2711"/>
          <ac:spMkLst>
            <pc:docMk/>
            <pc:sldMk cId="538364822" sldId="2147481345"/>
            <ac:spMk id="2" creationId="{3DB3E6C1-DE0A-CAAE-629A-52921BD936E6}"/>
          </ac:spMkLst>
        </pc:spChg>
        <pc:spChg chg="mod">
          <ac:chgData name="Kim Engwall" userId="9a8fe4e5-68a2-4cf6-9c93-d3b134340028" providerId="ADAL" clId="{0F2325E7-8B52-45B5-8D81-093FD2A60419}" dt="2025-11-27T08:46:37.595" v="4310" actId="2711"/>
          <ac:spMkLst>
            <pc:docMk/>
            <pc:sldMk cId="538364822" sldId="2147481345"/>
            <ac:spMk id="4" creationId="{AF77F537-90FE-F464-4714-AB985111D4A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B341FC-FD7B-49A4-BA5F-18AEBDFA29F4}" type="datetimeFigureOut">
              <a:rPr lang="en-SE" smtClean="0"/>
              <a:t>12/14/2025</a:t>
            </a:fld>
            <a:endParaRPr lang="en-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091667-64DE-4468-96FC-9C1F0539EA27}" type="slidenum">
              <a:rPr lang="en-SE" smtClean="0"/>
              <a:t>‹#›</a:t>
            </a:fld>
            <a:endParaRPr lang="en-SE"/>
          </a:p>
        </p:txBody>
      </p:sp>
    </p:spTree>
    <p:extLst>
      <p:ext uri="{BB962C8B-B14F-4D97-AF65-F5344CB8AC3E}">
        <p14:creationId xmlns:p14="http://schemas.microsoft.com/office/powerpoint/2010/main" val="3987393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Denna presentation är en kort genomgång av den avslutande projektrapporten. Den innehåller både en beskrivning av projektet samt lärdomar. Man kan välja själv vilja sidor man vill presentera, beroende på vilken målgrupp som ska få presentationen. </a:t>
            </a:r>
          </a:p>
        </p:txBody>
      </p:sp>
      <p:sp>
        <p:nvSpPr>
          <p:cNvPr id="4" name="Platshållare för bildnummer 3"/>
          <p:cNvSpPr>
            <a:spLocks noGrp="1"/>
          </p:cNvSpPr>
          <p:nvPr>
            <p:ph type="sldNum" sz="quarter" idx="5"/>
          </p:nvPr>
        </p:nvSpPr>
        <p:spPr/>
        <p:txBody>
          <a:bodyPr/>
          <a:lstStyle/>
          <a:p>
            <a:fld id="{D3091667-64DE-4468-96FC-9C1F0539EA27}" type="slidenum">
              <a:rPr lang="en-SE" smtClean="0"/>
              <a:t>2</a:t>
            </a:fld>
            <a:endParaRPr lang="en-SE"/>
          </a:p>
        </p:txBody>
      </p:sp>
    </p:spTree>
    <p:extLst>
      <p:ext uri="{BB962C8B-B14F-4D97-AF65-F5344CB8AC3E}">
        <p14:creationId xmlns:p14="http://schemas.microsoft.com/office/powerpoint/2010/main" val="2135309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0FDFD4-593D-E1A1-DA1A-66E6F6B0B88A}"/>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1F19F9D4-3167-D321-F54B-B95DE4B54CF3}"/>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230CBDBC-0476-80E9-B7BC-40759C370B0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För att etablera det gemensamma arbetet med digitala hjälpmedel behövdes en uppstartsinvestering. Denna investering avsåg kostnader under de första åren.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Baserat på dialog med andra regioner, berörda linjechefer och den plan och prognoser som projektgruppen tog fram beslutades om en investeringsperiod om tre år. Den totala kostnaden för perioden uppskattades till 51 miljoner kronor, och de totala uppskattade intäkter genom ett långsiktigt hållbart påslag på produkthyrorna till 17 miljoner kronor. Kvar att finansiera genom en gemensam investering var då 34 miljoner kronor, vilket motsvarar tio kronor per invånare och huvudman.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För samverkansekonomin utsågs Ledningsrådet för hjälpmedel (där kommunerna och regionen är lika representerade) till styrgrupp. </a:t>
            </a:r>
          </a:p>
          <a:p>
            <a:endParaRPr lang="sv-SE"/>
          </a:p>
        </p:txBody>
      </p:sp>
      <p:sp>
        <p:nvSpPr>
          <p:cNvPr id="4" name="Platshållare för bildnummer 3">
            <a:extLst>
              <a:ext uri="{FF2B5EF4-FFF2-40B4-BE49-F238E27FC236}">
                <a16:creationId xmlns:a16="http://schemas.microsoft.com/office/drawing/2014/main" id="{5F4B5B66-F17C-C991-66A0-7032BB8E5604}"/>
              </a:ext>
            </a:extLst>
          </p:cNvPr>
          <p:cNvSpPr>
            <a:spLocks noGrp="1"/>
          </p:cNvSpPr>
          <p:nvPr>
            <p:ph type="sldNum" sz="quarter" idx="5"/>
          </p:nvPr>
        </p:nvSpPr>
        <p:spPr/>
        <p:txBody>
          <a:bodyPr/>
          <a:lstStyle/>
          <a:p>
            <a:fld id="{D3091667-64DE-4468-96FC-9C1F0539EA27}" type="slidenum">
              <a:rPr lang="en-SE" smtClean="0"/>
              <a:t>4</a:t>
            </a:fld>
            <a:endParaRPr lang="en-SE"/>
          </a:p>
        </p:txBody>
      </p:sp>
    </p:spTree>
    <p:extLst>
      <p:ext uri="{BB962C8B-B14F-4D97-AF65-F5344CB8AC3E}">
        <p14:creationId xmlns:p14="http://schemas.microsoft.com/office/powerpoint/2010/main" val="1745995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i="1">
                <a:solidFill>
                  <a:schemeClr val="tx1"/>
                </a:solidFill>
                <a:cs typeface="Times New Roman" panose="02020603050405020304" pitchFamily="18" charset="0"/>
              </a:rPr>
              <a:t>Aktiviteter under respektive fas</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i="1">
                <a:solidFill>
                  <a:schemeClr val="tx1"/>
                </a:solidFill>
                <a:cs typeface="Times New Roman" panose="02020603050405020304" pitchFamily="18" charset="0"/>
              </a:rPr>
              <a:t>Utredning…: Workshop, dialog och förankringsmöten, intervjuer, enkäter, dokumentanalys och kvantitativ analys</a:t>
            </a:r>
          </a:p>
          <a:p>
            <a:pPr algn="l"/>
            <a:endParaRPr lang="sv-SE" sz="1200" i="1">
              <a:solidFill>
                <a:schemeClr val="tx1"/>
              </a:solidFill>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i="1">
                <a:solidFill>
                  <a:schemeClr val="tx1"/>
                </a:solidFill>
                <a:cs typeface="Times New Roman" panose="02020603050405020304" pitchFamily="18" charset="0"/>
              </a:rPr>
              <a:t>Skapa förutsättningar: Arbete med att ta fram uppdragshandlingar bland annat för ny beredningsgrupp och hjälpmedelsforum inom socialtjänstens område, verkställande avtal och detaljer i den ekonomiska modellen. Behovsanalys och upphandling påbörjades. Stort kommunikation och förankringsarbete.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i="1">
              <a:solidFill>
                <a:schemeClr val="tx1"/>
              </a:solidFill>
              <a:cs typeface="Times New Roman" panose="02020603050405020304" pitchFamily="18" charset="0"/>
            </a:endParaRPr>
          </a:p>
          <a:p>
            <a:pPr algn="l"/>
            <a:r>
              <a:rPr lang="sv-SE" sz="1200" i="1">
                <a:solidFill>
                  <a:schemeClr val="tx1"/>
                </a:solidFill>
                <a:cs typeface="Times New Roman" panose="02020603050405020304" pitchFamily="18" charset="0"/>
              </a:rPr>
              <a:t>Påbörja genomförande och omhänderta datahantering…: Starta upp och påbörja arbetet i berörda grupperingar, rekrytera och introducera nödvändiga resurser och genomföra upphandlingsarbetet. Ta fram handboken för personliga hjälpmedel inom socialtjänst, koncept för kompetens med tillhörande digital utbildning.. Startas en förstudie kring datahantering och infrastruktur. Stort kommunikations och förankringsarbete genom bland annat öppna dialogmöten, dialogmöten för både tjänstemän och politiker. </a:t>
            </a:r>
          </a:p>
          <a:p>
            <a:pPr algn="l"/>
            <a:endParaRPr lang="sv-SE" sz="1200" i="1">
              <a:solidFill>
                <a:schemeClr val="tx1"/>
              </a:solidFill>
              <a:cs typeface="Times New Roman" panose="02020603050405020304" pitchFamily="18" charset="0"/>
            </a:endParaRPr>
          </a:p>
          <a:p>
            <a:pPr algn="l"/>
            <a:r>
              <a:rPr lang="sv-SE" sz="1200" i="1">
                <a:solidFill>
                  <a:schemeClr val="tx1"/>
                </a:solidFill>
                <a:cs typeface="Times New Roman" panose="02020603050405020304" pitchFamily="18" charset="0"/>
              </a:rPr>
              <a:t>Följa upp, vidareutveckla…: Slutföra pilottest för läkemedelsautomat. Fortsätta arbetet inom samarbetsorganisationen och fortsätta med upphandlingen av de första produkterna inom socialtjänsten. Att förstudien av datahantering och infrastruktur slutfördes och uppdrag för fortsatt arbete beslutades. Överlämnat till linjeorganisationen för fortsatt arbete. Avslutande projektrapport tas fram. </a:t>
            </a:r>
          </a:p>
          <a:p>
            <a:pPr algn="l"/>
            <a:endParaRPr lang="sv-SE" sz="1200" i="1">
              <a:solidFill>
                <a:schemeClr val="tx1"/>
              </a:solidFill>
              <a:cs typeface="Times New Roman" panose="02020603050405020304" pitchFamily="18" charset="0"/>
            </a:endParaRPr>
          </a:p>
          <a:p>
            <a:pPr algn="l"/>
            <a:endParaRPr lang="sv-SE" sz="1200" i="1">
              <a:solidFill>
                <a:schemeClr val="tx1"/>
              </a:solidFill>
              <a:cs typeface="Times New Roman" panose="02020603050405020304" pitchFamily="18" charset="0"/>
            </a:endParaRPr>
          </a:p>
          <a:p>
            <a:pPr algn="l"/>
            <a:endParaRPr lang="sv-SE" sz="1200" i="1">
              <a:solidFill>
                <a:schemeClr val="tx1"/>
              </a:solidFill>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i="1">
              <a:solidFill>
                <a:schemeClr val="tx1"/>
              </a:solidFill>
              <a:cs typeface="Times New Roman" panose="02020603050405020304" pitchFamily="18" charset="0"/>
            </a:endParaRPr>
          </a:p>
          <a:p>
            <a:endParaRPr lang="sv-SE"/>
          </a:p>
        </p:txBody>
      </p:sp>
      <p:sp>
        <p:nvSpPr>
          <p:cNvPr id="4" name="Platshållare för bildnummer 3"/>
          <p:cNvSpPr>
            <a:spLocks noGrp="1"/>
          </p:cNvSpPr>
          <p:nvPr>
            <p:ph type="sldNum" sz="quarter" idx="5"/>
          </p:nvPr>
        </p:nvSpPr>
        <p:spPr/>
        <p:txBody>
          <a:bodyPr/>
          <a:lstStyle/>
          <a:p>
            <a:fld id="{D3091667-64DE-4468-96FC-9C1F0539EA27}" type="slidenum">
              <a:rPr lang="en-SE" smtClean="0"/>
              <a:t>5</a:t>
            </a:fld>
            <a:endParaRPr lang="en-SE"/>
          </a:p>
        </p:txBody>
      </p:sp>
    </p:spTree>
    <p:extLst>
      <p:ext uri="{BB962C8B-B14F-4D97-AF65-F5344CB8AC3E}">
        <p14:creationId xmlns:p14="http://schemas.microsoft.com/office/powerpoint/2010/main" val="555107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Utvecklingsarbete kring styrning och ledning: ny beredningsgrupp och nytt hjälpmedelsforum för socialtjänst, aktivt arbete för att integrera digitala hjälpmedel i samtliga grupper inom samarbetsorganisationen genom nya uppdragsbeskrivningar, ståendepunkt på ledningsrådets möten.</a:t>
            </a:r>
          </a:p>
          <a:p>
            <a:endParaRPr lang="sv-SE"/>
          </a:p>
          <a:p>
            <a:r>
              <a:rPr lang="sv-SE"/>
              <a:t>Utvecklingsarbete kring införande och upphandling: arbetsgrupp med representanter från försörjningsförvaltningen, koncerninköp, VästKom och samverkansfunktionen.</a:t>
            </a:r>
          </a:p>
          <a:p>
            <a:endParaRPr lang="sv-SE"/>
          </a:p>
          <a:p>
            <a:r>
              <a:rPr lang="sv-SE"/>
              <a:t>Utvecklingsarbete kring kommunikation: upprätta bra kontaktvägar till för kommunikation med kommunerna.</a:t>
            </a:r>
          </a:p>
        </p:txBody>
      </p:sp>
      <p:sp>
        <p:nvSpPr>
          <p:cNvPr id="4" name="Platshållare för bildnummer 3"/>
          <p:cNvSpPr>
            <a:spLocks noGrp="1"/>
          </p:cNvSpPr>
          <p:nvPr>
            <p:ph type="sldNum" sz="quarter" idx="5"/>
          </p:nvPr>
        </p:nvSpPr>
        <p:spPr/>
        <p:txBody>
          <a:bodyPr/>
          <a:lstStyle/>
          <a:p>
            <a:fld id="{D3091667-64DE-4468-96FC-9C1F0539EA27}" type="slidenum">
              <a:rPr lang="en-SE" smtClean="0"/>
              <a:t>6</a:t>
            </a:fld>
            <a:endParaRPr lang="en-SE"/>
          </a:p>
        </p:txBody>
      </p:sp>
    </p:spTree>
    <p:extLst>
      <p:ext uri="{BB962C8B-B14F-4D97-AF65-F5344CB8AC3E}">
        <p14:creationId xmlns:p14="http://schemas.microsoft.com/office/powerpoint/2010/main" val="2620579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Avtal för försörjning av personliga digitala hjälpmedel inom socialtjänst och tilläggsavtalet gällande utökning av fler produkter (kopplat till samarbetsavtal för försörjning av personliga hjälpmedel) är nya avtal som gäller tills någon av partnerna säger upp det. Det tredje avtalet var ett tidsbegränsat avtal för digitala hjälpmedel (avslutade 2025-06-30). </a:t>
            </a:r>
          </a:p>
          <a:p>
            <a:endParaRPr lang="sv-SE"/>
          </a:p>
          <a:p>
            <a:r>
              <a:rPr lang="sv-SE"/>
              <a:t>Rekrytering av nya roller: inom samverkansfunktionen har två tjänster tillsatts med kompetens inom socialtjänst och datasäkerhet. Rekryteringar för utökad kompetens har även gjorts inom försörjningsförvaltningen. Kompetensutveckling inom koncerninköp, försörjningsförvaltningen och samverkansfunktionen sker löpande.</a:t>
            </a:r>
          </a:p>
          <a:p>
            <a:endParaRPr lang="sv-SE"/>
          </a:p>
          <a:p>
            <a:r>
              <a:rPr lang="sv-SE"/>
              <a:t>Nya arbetssätt: nya grupperingar och samarbetsytor inom samarbetsorganisationen och i samarbete med andra aktörer så som koncerninköp och försörjningsförvaltningen har implementerats. Alla huvudmän som börjat arbeta med digitala hjälpmedel behöver själva påbörja ett omställningsarbete för att säkerställa förändrade arbetssätt.</a:t>
            </a:r>
          </a:p>
          <a:p>
            <a:endParaRPr lang="sv-SE"/>
          </a:p>
        </p:txBody>
      </p:sp>
      <p:sp>
        <p:nvSpPr>
          <p:cNvPr id="4" name="Platshållare för bildnummer 3"/>
          <p:cNvSpPr>
            <a:spLocks noGrp="1"/>
          </p:cNvSpPr>
          <p:nvPr>
            <p:ph type="sldNum" sz="quarter" idx="5"/>
          </p:nvPr>
        </p:nvSpPr>
        <p:spPr/>
        <p:txBody>
          <a:bodyPr/>
          <a:lstStyle/>
          <a:p>
            <a:fld id="{D3091667-64DE-4468-96FC-9C1F0539EA27}" type="slidenum">
              <a:rPr lang="en-SE" smtClean="0"/>
              <a:t>7</a:t>
            </a:fld>
            <a:endParaRPr lang="en-SE"/>
          </a:p>
        </p:txBody>
      </p:sp>
    </p:spTree>
    <p:extLst>
      <p:ext uri="{BB962C8B-B14F-4D97-AF65-F5344CB8AC3E}">
        <p14:creationId xmlns:p14="http://schemas.microsoft.com/office/powerpoint/2010/main" val="3225691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D3091667-64DE-4468-96FC-9C1F0539EA27}" type="slidenum">
              <a:rPr lang="en-SE" smtClean="0"/>
              <a:t>8</a:t>
            </a:fld>
            <a:endParaRPr lang="en-SE"/>
          </a:p>
        </p:txBody>
      </p:sp>
    </p:spTree>
    <p:extLst>
      <p:ext uri="{BB962C8B-B14F-4D97-AF65-F5344CB8AC3E}">
        <p14:creationId xmlns:p14="http://schemas.microsoft.com/office/powerpoint/2010/main" val="39378895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pic>
        <p:nvPicPr>
          <p:cNvPr id="7" name="Bildobjekt 6" descr="Bild på karta över Västra Götaland">
            <a:extLst>
              <a:ext uri="{FF2B5EF4-FFF2-40B4-BE49-F238E27FC236}">
                <a16:creationId xmlns:a16="http://schemas.microsoft.com/office/drawing/2014/main" id="{FCC125BE-FE90-4C66-9381-EE146576B494}"/>
              </a:ext>
            </a:extLst>
          </p:cNvPr>
          <p:cNvPicPr>
            <a:picLocks noChangeAspect="1"/>
          </p:cNvPicPr>
          <p:nvPr userDrawn="1"/>
        </p:nvPicPr>
        <p:blipFill>
          <a:blip r:embed="rId2">
            <a:extLst>
              <a:ext uri="{28A0092B-C50C-407E-A947-70E740481C1C}">
                <a14:useLocalDpi xmlns:a14="http://schemas.microsoft.com/office/drawing/2010/main" val="0"/>
              </a:ext>
            </a:extLst>
          </a:blip>
          <a:srcRect l="5720" r="5720"/>
          <a:stretch/>
        </p:blipFill>
        <p:spPr>
          <a:xfrm>
            <a:off x="456481" y="3384"/>
            <a:ext cx="6088811" cy="6858000"/>
          </a:xfrm>
          <a:prstGeom prst="rect">
            <a:avLst/>
          </a:prstGeom>
        </p:spPr>
      </p:pic>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spTree>
    <p:extLst>
      <p:ext uri="{BB962C8B-B14F-4D97-AF65-F5344CB8AC3E}">
        <p14:creationId xmlns:p14="http://schemas.microsoft.com/office/powerpoint/2010/main" val="995970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vå delar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p:txBody>
          <a:bodyPr/>
          <a:lstStyle/>
          <a:p>
            <a:fld id="{0FA6D8A1-3423-4F6C-8695-6471C1886AE6}" type="slidenum">
              <a:rPr lang="en-SE" smtClean="0"/>
              <a:t>‹#›</a:t>
            </a:fld>
            <a:endParaRPr lang="en-SE"/>
          </a:p>
        </p:txBody>
      </p:sp>
      <p:pic>
        <p:nvPicPr>
          <p:cNvPr id="9" name="Bildobjekt 8" descr="Bild på Vätra Götalandsregionens logotyp">
            <a:extLst>
              <a:ext uri="{FF2B5EF4-FFF2-40B4-BE49-F238E27FC236}">
                <a16:creationId xmlns:a16="http://schemas.microsoft.com/office/drawing/2014/main" id="{3F4D9871-5E91-4654-838A-09312FF4400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0" name="Bildobjekt 9" descr="Bild på VästKoms logotyp">
            <a:extLst>
              <a:ext uri="{FF2B5EF4-FFF2-40B4-BE49-F238E27FC236}">
                <a16:creationId xmlns:a16="http://schemas.microsoft.com/office/drawing/2014/main" id="{6A17C367-DE3C-451C-9820-0AE8CC3AF23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Tree>
    <p:extLst>
      <p:ext uri="{BB962C8B-B14F-4D97-AF65-F5344CB8AC3E}">
        <p14:creationId xmlns:p14="http://schemas.microsoft.com/office/powerpoint/2010/main" val="1133451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vå delar_grå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p:txBody>
          <a:bodyPr/>
          <a:lstStyle/>
          <a:p>
            <a:fld id="{0FA6D8A1-3423-4F6C-8695-6471C1886AE6}" type="slidenum">
              <a:rPr lang="en-SE" smtClean="0"/>
              <a:t>‹#›</a:t>
            </a:fld>
            <a:endParaRPr lang="en-SE"/>
          </a:p>
        </p:txBody>
      </p:sp>
      <p:pic>
        <p:nvPicPr>
          <p:cNvPr id="9" name="Bildobjekt 8" descr="Bild på Vätra Götalandsregionens logotyp">
            <a:extLst>
              <a:ext uri="{FF2B5EF4-FFF2-40B4-BE49-F238E27FC236}">
                <a16:creationId xmlns:a16="http://schemas.microsoft.com/office/drawing/2014/main" id="{C343208F-A1B2-43C3-891C-F6A126129C1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0" name="Bildobjekt 9" descr="Bild på VästKoms logotyp">
            <a:extLst>
              <a:ext uri="{FF2B5EF4-FFF2-40B4-BE49-F238E27FC236}">
                <a16:creationId xmlns:a16="http://schemas.microsoft.com/office/drawing/2014/main" id="{081D0898-ADC0-42B4-9938-C68C23C0047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Tree>
    <p:extLst>
      <p:ext uri="{BB962C8B-B14F-4D97-AF65-F5344CB8AC3E}">
        <p14:creationId xmlns:p14="http://schemas.microsoft.com/office/powerpoint/2010/main" val="9741779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nehåll_smalbild_höger">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02E52274-055A-4283-AB03-3D1177A2EA71}"/>
              </a:ext>
            </a:extLst>
          </p:cNvPr>
          <p:cNvSpPr>
            <a:spLocks noGrp="1"/>
          </p:cNvSpPr>
          <p:nvPr>
            <p:ph type="pic" sz="quarter" idx="13"/>
          </p:nvPr>
        </p:nvSpPr>
        <p:spPr>
          <a:xfrm>
            <a:off x="0" y="0"/>
            <a:ext cx="1849438" cy="6858000"/>
          </a:xfrm>
        </p:spPr>
        <p:txBody>
          <a:bodyPr/>
          <a:lstStyle/>
          <a:p>
            <a:r>
              <a:rPr lang="sv-SE"/>
              <a:t>Klicka på ikonen för att lägga till en bild</a:t>
            </a:r>
            <a:endParaRPr lang="en-SE"/>
          </a:p>
        </p:txBody>
      </p:sp>
      <p:sp>
        <p:nvSpPr>
          <p:cNvPr id="2" name="Rubrik 1">
            <a:extLst>
              <a:ext uri="{FF2B5EF4-FFF2-40B4-BE49-F238E27FC236}">
                <a16:creationId xmlns:a16="http://schemas.microsoft.com/office/drawing/2014/main" id="{26319E9E-8987-4FA5-99F0-7528F2E78991}"/>
              </a:ext>
            </a:extLst>
          </p:cNvPr>
          <p:cNvSpPr>
            <a:spLocks noGrp="1"/>
          </p:cNvSpPr>
          <p:nvPr>
            <p:ph type="title"/>
          </p:nvPr>
        </p:nvSpPr>
        <p:spPr>
          <a:xfrm>
            <a:off x="1036948" y="1457325"/>
            <a:ext cx="3001652" cy="3441700"/>
          </a:xfrm>
          <a:solidFill>
            <a:schemeClr val="accent1"/>
          </a:solidFill>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B00C685F-9012-4939-82A5-42830FAFC65C}"/>
              </a:ext>
            </a:extLst>
          </p:cNvPr>
          <p:cNvSpPr>
            <a:spLocks noGrp="1"/>
          </p:cNvSpPr>
          <p:nvPr>
            <p:ph type="dt" sz="half" idx="10"/>
          </p:nvPr>
        </p:nvSpPr>
        <p:spPr/>
        <p:txBody>
          <a:bodyPr/>
          <a:lstStyle/>
          <a:p>
            <a:endParaRPr lang="en-SE"/>
          </a:p>
        </p:txBody>
      </p:sp>
      <p:sp>
        <p:nvSpPr>
          <p:cNvPr id="4" name="Platshållare för sidfot 3">
            <a:extLst>
              <a:ext uri="{FF2B5EF4-FFF2-40B4-BE49-F238E27FC236}">
                <a16:creationId xmlns:a16="http://schemas.microsoft.com/office/drawing/2014/main" id="{C34EB8A6-721E-4EAE-A720-5894F0C68AD3}"/>
              </a:ext>
            </a:extLst>
          </p:cNvPr>
          <p:cNvSpPr>
            <a:spLocks noGrp="1"/>
          </p:cNvSpPr>
          <p:nvPr>
            <p:ph type="ftr" sz="quarter" idx="11"/>
          </p:nvPr>
        </p:nvSpPr>
        <p:spPr/>
        <p:txBody>
          <a:bodyPr/>
          <a:lstStyle/>
          <a:p>
            <a:endParaRPr lang="en-SE"/>
          </a:p>
        </p:txBody>
      </p:sp>
      <p:sp>
        <p:nvSpPr>
          <p:cNvPr id="9" name="Platshållare för text 8">
            <a:extLst>
              <a:ext uri="{FF2B5EF4-FFF2-40B4-BE49-F238E27FC236}">
                <a16:creationId xmlns:a16="http://schemas.microsoft.com/office/drawing/2014/main" id="{1A916E42-493F-4433-A497-6A3869E28169}"/>
              </a:ext>
            </a:extLst>
          </p:cNvPr>
          <p:cNvSpPr>
            <a:spLocks noGrp="1"/>
          </p:cNvSpPr>
          <p:nvPr>
            <p:ph type="body" sz="quarter" idx="14"/>
          </p:nvPr>
        </p:nvSpPr>
        <p:spPr>
          <a:xfrm>
            <a:off x="5448300" y="678730"/>
            <a:ext cx="5905500" cy="527915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8" name="Bildobjekt 7" descr="Bild på Vätra Götalandsregionens logotyp">
            <a:extLst>
              <a:ext uri="{FF2B5EF4-FFF2-40B4-BE49-F238E27FC236}">
                <a16:creationId xmlns:a16="http://schemas.microsoft.com/office/drawing/2014/main" id="{EF6B5421-8741-4F0C-B991-2DFB43909A5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A627A3D6-4DE0-48C8-AC3B-C4C6AA00699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B74F4B11-7551-4022-B711-E0DAD5E13227}"/>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37002847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205BB34-D6FD-44D5-8287-53FE87A3C201}"/>
              </a:ext>
            </a:extLst>
          </p:cNvPr>
          <p:cNvSpPr>
            <a:spLocks noGrp="1"/>
          </p:cNvSpPr>
          <p:nvPr>
            <p:ph type="title"/>
          </p:nvPr>
        </p:nvSpPr>
        <p:spPr>
          <a:xfrm>
            <a:off x="5637213" y="525381"/>
            <a:ext cx="5905124" cy="1325563"/>
          </a:xfrm>
        </p:spPr>
        <p:txBody>
          <a:bodyPr/>
          <a:lstStyle>
            <a:lvl1pPr algn="r">
              <a:defRPr/>
            </a:lvl1p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BE17757D-64B4-47DC-8F36-077196AFFE01}"/>
              </a:ext>
            </a:extLst>
          </p:cNvPr>
          <p:cNvSpPr>
            <a:spLocks noGrp="1"/>
          </p:cNvSpPr>
          <p:nvPr>
            <p:ph type="dt" sz="half" idx="10"/>
          </p:nvPr>
        </p:nvSpPr>
        <p:spPr/>
        <p:txBody>
          <a:bodyPr/>
          <a:lstStyle/>
          <a:p>
            <a:endParaRPr lang="en-SE"/>
          </a:p>
        </p:txBody>
      </p:sp>
      <p:sp>
        <p:nvSpPr>
          <p:cNvPr id="4" name="Platshållare för sidfot 3">
            <a:extLst>
              <a:ext uri="{FF2B5EF4-FFF2-40B4-BE49-F238E27FC236}">
                <a16:creationId xmlns:a16="http://schemas.microsoft.com/office/drawing/2014/main" id="{7D5ECCA0-F190-4B89-8C62-248AB075E781}"/>
              </a:ext>
            </a:extLst>
          </p:cNvPr>
          <p:cNvSpPr>
            <a:spLocks noGrp="1"/>
          </p:cNvSpPr>
          <p:nvPr>
            <p:ph type="ftr" sz="quarter" idx="11"/>
          </p:nvPr>
        </p:nvSpPr>
        <p:spPr/>
        <p:txBody>
          <a:bodyPr/>
          <a:lstStyle/>
          <a:p>
            <a:endParaRPr lang="en-SE"/>
          </a:p>
        </p:txBody>
      </p:sp>
      <p:sp>
        <p:nvSpPr>
          <p:cNvPr id="11" name="Platshållare för text 10">
            <a:extLst>
              <a:ext uri="{FF2B5EF4-FFF2-40B4-BE49-F238E27FC236}">
                <a16:creationId xmlns:a16="http://schemas.microsoft.com/office/drawing/2014/main" id="{FF38D77B-1A56-4791-9768-AC1FC70F3A56}"/>
              </a:ext>
            </a:extLst>
          </p:cNvPr>
          <p:cNvSpPr>
            <a:spLocks noGrp="1"/>
          </p:cNvSpPr>
          <p:nvPr>
            <p:ph type="body" sz="quarter" idx="15"/>
          </p:nvPr>
        </p:nvSpPr>
        <p:spPr>
          <a:xfrm>
            <a:off x="5637213" y="2271713"/>
            <a:ext cx="5864225" cy="3817937"/>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14" name="Platshållare för innehåll 12">
            <a:extLst>
              <a:ext uri="{FF2B5EF4-FFF2-40B4-BE49-F238E27FC236}">
                <a16:creationId xmlns:a16="http://schemas.microsoft.com/office/drawing/2014/main" id="{576D569D-D436-4315-88A9-76FBCFDA45D3}"/>
              </a:ext>
            </a:extLst>
          </p:cNvPr>
          <p:cNvSpPr>
            <a:spLocks noGrp="1"/>
          </p:cNvSpPr>
          <p:nvPr>
            <p:ph sz="quarter" idx="17"/>
          </p:nvPr>
        </p:nvSpPr>
        <p:spPr>
          <a:xfrm>
            <a:off x="0" y="0"/>
            <a:ext cx="4806950" cy="6857999"/>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8" name="Bildobjekt 7" descr="Bild på Vätra Götalandsregionens logotyp">
            <a:extLst>
              <a:ext uri="{FF2B5EF4-FFF2-40B4-BE49-F238E27FC236}">
                <a16:creationId xmlns:a16="http://schemas.microsoft.com/office/drawing/2014/main" id="{66837C73-E798-4859-B30B-C99E9790FF1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9" name="Bildobjekt 8" descr="Bild på VästKoms logotyp">
            <a:extLst>
              <a:ext uri="{FF2B5EF4-FFF2-40B4-BE49-F238E27FC236}">
                <a16:creationId xmlns:a16="http://schemas.microsoft.com/office/drawing/2014/main" id="{3E331364-CAAF-4A4C-A090-9C1DFBA67A0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0" name="Platshållare för bildnummer 6">
            <a:extLst>
              <a:ext uri="{FF2B5EF4-FFF2-40B4-BE49-F238E27FC236}">
                <a16:creationId xmlns:a16="http://schemas.microsoft.com/office/drawing/2014/main" id="{EF72BD53-956F-4550-8DB0-604AA5F16146}"/>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1321677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nehåll_randingbg_mitten">
    <p:bg>
      <p:bgPr>
        <a:pattFill prst="wdUpDiag">
          <a:fgClr>
            <a:schemeClr val="accent1">
              <a:lumMod val="60000"/>
              <a:lumOff val="40000"/>
            </a:schemeClr>
          </a:fgClr>
          <a:bgClr>
            <a:schemeClr val="accent1"/>
          </a:bgClr>
        </a:pattFill>
        <a:effectLst/>
      </p:bgPr>
    </p:bg>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1D179E90-6EBA-4F62-9CBD-9E3BE9110AC5}"/>
              </a:ext>
            </a:extLst>
          </p:cNvPr>
          <p:cNvSpPr>
            <a:spLocks noGrp="1"/>
          </p:cNvSpPr>
          <p:nvPr>
            <p:ph sz="quarter" idx="10"/>
          </p:nvPr>
        </p:nvSpPr>
        <p:spPr>
          <a:xfrm>
            <a:off x="2381250" y="1308100"/>
            <a:ext cx="7429500" cy="43688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Tree>
    <p:extLst>
      <p:ext uri="{BB962C8B-B14F-4D97-AF65-F5344CB8AC3E}">
        <p14:creationId xmlns:p14="http://schemas.microsoft.com/office/powerpoint/2010/main" val="3192102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Rubrikbil_2">
    <p:spTree>
      <p:nvGrpSpPr>
        <p:cNvPr id="1" name=""/>
        <p:cNvGrpSpPr/>
        <p:nvPr/>
      </p:nvGrpSpPr>
      <p:grpSpPr>
        <a:xfrm>
          <a:off x="0" y="0"/>
          <a:ext cx="0" cy="0"/>
          <a:chOff x="0" y="0"/>
          <a:chExt cx="0" cy="0"/>
        </a:xfrm>
      </p:grpSpPr>
      <p:grpSp>
        <p:nvGrpSpPr>
          <p:cNvPr id="13" name="Grupp 12">
            <a:extLst>
              <a:ext uri="{FF2B5EF4-FFF2-40B4-BE49-F238E27FC236}">
                <a16:creationId xmlns:a16="http://schemas.microsoft.com/office/drawing/2014/main" id="{0685DDF9-35D2-4AED-B404-DF8BDC67A131}"/>
              </a:ext>
            </a:extLst>
          </p:cNvPr>
          <p:cNvGrpSpPr/>
          <p:nvPr userDrawn="1"/>
        </p:nvGrpSpPr>
        <p:grpSpPr>
          <a:xfrm>
            <a:off x="0" y="0"/>
            <a:ext cx="12217400" cy="6858001"/>
            <a:chOff x="0" y="0"/>
            <a:chExt cx="12217400" cy="6858001"/>
          </a:xfrm>
        </p:grpSpPr>
        <p:sp>
          <p:nvSpPr>
            <p:cNvPr id="11" name="Rektangel 10">
              <a:extLst>
                <a:ext uri="{FF2B5EF4-FFF2-40B4-BE49-F238E27FC236}">
                  <a16:creationId xmlns:a16="http://schemas.microsoft.com/office/drawing/2014/main" id="{C19828EA-1019-41C8-8A89-184FC91DA5BA}"/>
                </a:ext>
              </a:extLst>
            </p:cNvPr>
            <p:cNvSpPr/>
            <p:nvPr userDrawn="1"/>
          </p:nvSpPr>
          <p:spPr>
            <a:xfrm>
              <a:off x="9728200" y="0"/>
              <a:ext cx="2489200" cy="6858000"/>
            </a:xfrm>
            <a:prstGeom prst="rect">
              <a:avLst/>
            </a:prstGeom>
            <a:solidFill>
              <a:srgbClr val="74A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0" name="Rektangel 9">
              <a:extLst>
                <a:ext uri="{FF2B5EF4-FFF2-40B4-BE49-F238E27FC236}">
                  <a16:creationId xmlns:a16="http://schemas.microsoft.com/office/drawing/2014/main" id="{01583DB1-DC91-4707-B265-73BC0154E2C2}"/>
                </a:ext>
              </a:extLst>
            </p:cNvPr>
            <p:cNvSpPr/>
            <p:nvPr userDrawn="1"/>
          </p:nvSpPr>
          <p:spPr>
            <a:xfrm>
              <a:off x="0" y="0"/>
              <a:ext cx="2489200" cy="6858000"/>
            </a:xfrm>
            <a:prstGeom prst="rect">
              <a:avLst/>
            </a:prstGeom>
            <a:solidFill>
              <a:srgbClr val="649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7" name="Bildobjekt 6" descr="En bild som visar karta&#10;&#10;Automatiskt genererad beskrivning">
              <a:extLst>
                <a:ext uri="{FF2B5EF4-FFF2-40B4-BE49-F238E27FC236}">
                  <a16:creationId xmlns:a16="http://schemas.microsoft.com/office/drawing/2014/main" id="{FCC125BE-FE90-4C66-9381-EE146576B49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5270" t="11603" r="2330" b="5170"/>
            <a:stretch/>
          </p:blipFill>
          <p:spPr>
            <a:xfrm>
              <a:off x="2279470" y="1"/>
              <a:ext cx="7633060" cy="6858000"/>
            </a:xfrm>
            <a:prstGeom prst="rect">
              <a:avLst/>
            </a:prstGeom>
          </p:spPr>
        </p:pic>
      </p:grpSp>
      <p:sp>
        <p:nvSpPr>
          <p:cNvPr id="12" name="Rektangel 11">
            <a:extLst>
              <a:ext uri="{FF2B5EF4-FFF2-40B4-BE49-F238E27FC236}">
                <a16:creationId xmlns:a16="http://schemas.microsoft.com/office/drawing/2014/main" id="{E40463DB-406E-499E-9429-E0D8E8495696}"/>
              </a:ext>
            </a:extLst>
          </p:cNvPr>
          <p:cNvSpPr/>
          <p:nvPr userDrawn="1"/>
        </p:nvSpPr>
        <p:spPr>
          <a:xfrm>
            <a:off x="6602" y="-1"/>
            <a:ext cx="12210797" cy="6858000"/>
          </a:xfrm>
          <a:prstGeom prst="rect">
            <a:avLst/>
          </a:prstGeom>
          <a:solidFill>
            <a:srgbClr val="44ABB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1421921" y="2157879"/>
            <a:ext cx="9348157" cy="1971856"/>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1421920" y="4204940"/>
            <a:ext cx="9348157" cy="1246517"/>
          </a:xfrm>
          <a:noFill/>
          <a:ln>
            <a:noFill/>
          </a:ln>
        </p:spPr>
        <p:txBody>
          <a:bodyPr anchor="ct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sp>
        <p:nvSpPr>
          <p:cNvPr id="4" name="Platshållare för datum 3">
            <a:extLst>
              <a:ext uri="{FF2B5EF4-FFF2-40B4-BE49-F238E27FC236}">
                <a16:creationId xmlns:a16="http://schemas.microsoft.com/office/drawing/2014/main" id="{A86F7B93-EF19-4FF4-8DD9-65BC645EB565}"/>
              </a:ext>
            </a:extLst>
          </p:cNvPr>
          <p:cNvSpPr>
            <a:spLocks noGrp="1"/>
          </p:cNvSpPr>
          <p:nvPr>
            <p:ph type="dt" sz="half" idx="10"/>
          </p:nvPr>
        </p:nvSpPr>
        <p:spPr/>
        <p:txBody>
          <a:bodyPr/>
          <a:lstStyle/>
          <a:p>
            <a:endParaRPr lang="en-SE"/>
          </a:p>
        </p:txBody>
      </p:sp>
      <p:sp>
        <p:nvSpPr>
          <p:cNvPr id="5" name="Platshållare för sidfot 4">
            <a:extLst>
              <a:ext uri="{FF2B5EF4-FFF2-40B4-BE49-F238E27FC236}">
                <a16:creationId xmlns:a16="http://schemas.microsoft.com/office/drawing/2014/main" id="{A5AFC61F-B908-4D6A-96D1-41738CD52740}"/>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F0B53361-1952-44EA-8FFA-50ECA3315E57}"/>
              </a:ext>
            </a:extLst>
          </p:cNvPr>
          <p:cNvSpPr>
            <a:spLocks noGrp="1"/>
          </p:cNvSpPr>
          <p:nvPr>
            <p:ph type="sldNum" sz="quarter" idx="12"/>
          </p:nvPr>
        </p:nvSpPr>
        <p:spPr/>
        <p:txBody>
          <a:bodyPr/>
          <a:lstStyle/>
          <a:p>
            <a:fld id="{787AF432-D350-4F15-8928-1825670EE0E0}" type="slidenum">
              <a:rPr lang="en-SE" smtClean="0"/>
              <a:t>‹#›</a:t>
            </a:fld>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46973" y="5938800"/>
            <a:ext cx="2411451" cy="621676"/>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494098" y="5926465"/>
            <a:ext cx="2379937" cy="722295"/>
          </a:xfrm>
          <a:prstGeom prst="rect">
            <a:avLst/>
          </a:prstGeom>
        </p:spPr>
      </p:pic>
    </p:spTree>
    <p:extLst>
      <p:ext uri="{BB962C8B-B14F-4D97-AF65-F5344CB8AC3E}">
        <p14:creationId xmlns:p14="http://schemas.microsoft.com/office/powerpoint/2010/main" val="1655902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_Rubrikbild_apriko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rotWithShape="1">
          <a:blip r:embed="rId4">
            <a:extLst>
              <a:ext uri="{28A0092B-C50C-407E-A947-70E740481C1C}">
                <a14:useLocalDpi xmlns:a14="http://schemas.microsoft.com/office/drawing/2010/main" val="0"/>
              </a:ext>
            </a:extLst>
          </a:blip>
          <a:srcRect l="5628" r="6376"/>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15106714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2_Rubrikbild_rö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l="6002" r="6002"/>
          <a:stretch/>
        </p:blipFill>
        <p:spPr bwMode="auto">
          <a:xfrm>
            <a:off x="482029" y="-10890"/>
            <a:ext cx="6058471" cy="6884974"/>
          </a:xfrm>
          <a:prstGeom prst="rect">
            <a:avLst/>
          </a:prstGeom>
          <a:noFill/>
          <a:ln>
            <a:noFill/>
          </a:ln>
        </p:spPr>
      </p:pic>
    </p:spTree>
    <p:extLst>
      <p:ext uri="{BB962C8B-B14F-4D97-AF65-F5344CB8AC3E}">
        <p14:creationId xmlns:p14="http://schemas.microsoft.com/office/powerpoint/2010/main" val="3017853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3_Rubrikbild_blå">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l="5978" r="5978"/>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31530547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4_Rubrikbild_gu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l="6002" r="6002"/>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131554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 och innehåll 1">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5A66912-D65E-4FCB-B60D-E573386C02F5}"/>
              </a:ext>
            </a:extLst>
          </p:cNvPr>
          <p:cNvSpPr>
            <a:spLocks noGrp="1"/>
          </p:cNvSpPr>
          <p:nvPr>
            <p:ph type="title"/>
          </p:nvPr>
        </p:nvSpPr>
        <p:spPr>
          <a:xfrm>
            <a:off x="838200" y="365125"/>
            <a:ext cx="9979325" cy="1325563"/>
          </a:xfrm>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96E03DA8-23D1-4E1F-B3F5-DE9DCDCA4867}"/>
              </a:ext>
            </a:extLst>
          </p:cNvPr>
          <p:cNvSpPr>
            <a:spLocks noGrp="1"/>
          </p:cNvSpPr>
          <p:nvPr>
            <p:ph type="dt" sz="half" idx="10"/>
          </p:nvPr>
        </p:nvSpPr>
        <p:spPr/>
        <p:txBody>
          <a:bodyPr/>
          <a:lstStyle/>
          <a:p>
            <a:endParaRPr lang="en-SE"/>
          </a:p>
        </p:txBody>
      </p:sp>
      <p:sp>
        <p:nvSpPr>
          <p:cNvPr id="4" name="Platshållare för sidfot 3">
            <a:extLst>
              <a:ext uri="{FF2B5EF4-FFF2-40B4-BE49-F238E27FC236}">
                <a16:creationId xmlns:a16="http://schemas.microsoft.com/office/drawing/2014/main" id="{ACB31451-70A0-4691-9684-309173F4EFC7}"/>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67501127-E30B-4FEE-830B-30F70B1DAD64}"/>
              </a:ext>
            </a:extLst>
          </p:cNvPr>
          <p:cNvSpPr>
            <a:spLocks noGrp="1"/>
          </p:cNvSpPr>
          <p:nvPr>
            <p:ph type="sldNum" sz="quarter" idx="12"/>
          </p:nvPr>
        </p:nvSpPr>
        <p:spPr/>
        <p:txBody>
          <a:bodyPr/>
          <a:lstStyle/>
          <a:p>
            <a:fld id="{0FA6D8A1-3423-4F6C-8695-6471C1886AE6}" type="slidenum">
              <a:rPr lang="en-SE" smtClean="0"/>
              <a:t>‹#›</a:t>
            </a:fld>
            <a:endParaRPr lang="en-SE"/>
          </a:p>
        </p:txBody>
      </p:sp>
      <p:grpSp>
        <p:nvGrpSpPr>
          <p:cNvPr id="9" name="Grupp 8">
            <a:extLst>
              <a:ext uri="{FF2B5EF4-FFF2-40B4-BE49-F238E27FC236}">
                <a16:creationId xmlns:a16="http://schemas.microsoft.com/office/drawing/2014/main" id="{6DAE31D8-7742-4894-B1BE-C331253600DE}"/>
              </a:ext>
            </a:extLst>
          </p:cNvPr>
          <p:cNvGrpSpPr/>
          <p:nvPr userDrawn="1"/>
        </p:nvGrpSpPr>
        <p:grpSpPr>
          <a:xfrm>
            <a:off x="11496675" y="1"/>
            <a:ext cx="695325" cy="6858000"/>
            <a:chOff x="2286000" y="172029"/>
            <a:chExt cx="695325" cy="6858000"/>
          </a:xfrm>
        </p:grpSpPr>
        <p:sp>
          <p:nvSpPr>
            <p:cNvPr id="7" name="Rektangel 6">
              <a:extLst>
                <a:ext uri="{FF2B5EF4-FFF2-40B4-BE49-F238E27FC236}">
                  <a16:creationId xmlns:a16="http://schemas.microsoft.com/office/drawing/2014/main" id="{B2D62019-DCDE-4010-992A-FF81A43CBAE3}"/>
                </a:ext>
              </a:extLst>
            </p:cNvPr>
            <p:cNvSpPr/>
            <p:nvPr/>
          </p:nvSpPr>
          <p:spPr>
            <a:xfrm>
              <a:off x="2286000" y="172029"/>
              <a:ext cx="6953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8" name="Bildobjekt 7">
              <a:extLst>
                <a:ext uri="{FF2B5EF4-FFF2-40B4-BE49-F238E27FC236}">
                  <a16:creationId xmlns:a16="http://schemas.microsoft.com/office/drawing/2014/main" id="{59F11D77-E382-4666-B5CD-B6CFEF955161}"/>
                </a:ext>
                <a:ext uri="{C183D7F6-B498-43B3-948B-1728B52AA6E4}">
                  <adec:decorative xmlns:adec="http://schemas.microsoft.com/office/drawing/2017/decorative" val="1"/>
                </a:ext>
              </a:extLst>
            </p:cNvPr>
            <p:cNvPicPr/>
            <p:nvPr/>
          </p:nvPicPr>
          <p:blipFill rotWithShape="1">
            <a:blip r:embed="rId2">
              <a:clrChange>
                <a:clrFrom>
                  <a:srgbClr val="FFFFFD"/>
                </a:clrFrom>
                <a:clrTo>
                  <a:srgbClr val="FFFFFD">
                    <a:alpha val="0"/>
                  </a:srgbClr>
                </a:clrTo>
              </a:clrChange>
              <a:alphaModFix amt="50000"/>
              <a:duotone>
                <a:schemeClr val="accent1">
                  <a:shade val="45000"/>
                  <a:satMod val="135000"/>
                </a:schemeClr>
                <a:prstClr val="white"/>
              </a:duotone>
              <a:extLst>
                <a:ext uri="{28A0092B-C50C-407E-A947-70E740481C1C}">
                  <a14:useLocalDpi xmlns:a14="http://schemas.microsoft.com/office/drawing/2010/main" val="0"/>
                </a:ext>
              </a:extLst>
            </a:blip>
            <a:srcRect l="36747" t="2390" r="53598" b="2388"/>
            <a:stretch/>
          </p:blipFill>
          <p:spPr bwMode="auto">
            <a:xfrm>
              <a:off x="2286000" y="172029"/>
              <a:ext cx="695325" cy="6858000"/>
            </a:xfrm>
            <a:prstGeom prst="rect">
              <a:avLst/>
            </a:prstGeom>
            <a:noFill/>
            <a:ln>
              <a:noFill/>
            </a:ln>
            <a:extLst>
              <a:ext uri="{53640926-AAD7-44D8-BBD7-CCE9431645EC}">
                <a14:shadowObscured xmlns:a14="http://schemas.microsoft.com/office/drawing/2010/main"/>
              </a:ext>
            </a:extLst>
          </p:spPr>
        </p:pic>
      </p:grpSp>
      <p:sp>
        <p:nvSpPr>
          <p:cNvPr id="10" name="Platshållare för innehåll 9">
            <a:extLst>
              <a:ext uri="{FF2B5EF4-FFF2-40B4-BE49-F238E27FC236}">
                <a16:creationId xmlns:a16="http://schemas.microsoft.com/office/drawing/2014/main" id="{1136A2DC-DEEA-4745-B2FC-B9D5559D8FF4}"/>
              </a:ext>
            </a:extLst>
          </p:cNvPr>
          <p:cNvSpPr>
            <a:spLocks noGrp="1"/>
          </p:cNvSpPr>
          <p:nvPr>
            <p:ph sz="quarter" idx="13"/>
          </p:nvPr>
        </p:nvSpPr>
        <p:spPr>
          <a:xfrm>
            <a:off x="838200" y="1892300"/>
            <a:ext cx="9979325" cy="42799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11" name="Bildobjekt 10" descr="Bild på Vätra Götalandsregionens logotyp">
            <a:extLst>
              <a:ext uri="{FF2B5EF4-FFF2-40B4-BE49-F238E27FC236}">
                <a16:creationId xmlns:a16="http://schemas.microsoft.com/office/drawing/2014/main" id="{C6E42445-3F24-495D-BBA3-0BFF2D37CD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800" y="6344544"/>
            <a:ext cx="1669216" cy="430327"/>
          </a:xfrm>
          <a:prstGeom prst="rect">
            <a:avLst/>
          </a:prstGeom>
        </p:spPr>
      </p:pic>
      <p:pic>
        <p:nvPicPr>
          <p:cNvPr id="12" name="Bildobjekt 11" descr="Bild på VästKoms logotyp">
            <a:extLst>
              <a:ext uri="{FF2B5EF4-FFF2-40B4-BE49-F238E27FC236}">
                <a16:creationId xmlns:a16="http://schemas.microsoft.com/office/drawing/2014/main" id="{F44876B3-CDF6-4AE7-8F95-CA03A56B054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05999" y="6356350"/>
            <a:ext cx="1647401" cy="499975"/>
          </a:xfrm>
          <a:prstGeom prst="rect">
            <a:avLst/>
          </a:prstGeom>
        </p:spPr>
      </p:pic>
    </p:spTree>
    <p:extLst>
      <p:ext uri="{BB962C8B-B14F-4D97-AF65-F5344CB8AC3E}">
        <p14:creationId xmlns:p14="http://schemas.microsoft.com/office/powerpoint/2010/main" val="221467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EEFC64B-5090-412F-ADE2-2ED526EB8202}"/>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AA99413C-EC77-4721-8E22-E67F830D42BD}"/>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B76D834C-F0DD-4A61-8BE1-AB2450BAF9D0}"/>
              </a:ext>
            </a:extLst>
          </p:cNvPr>
          <p:cNvSpPr>
            <a:spLocks noGrp="1"/>
          </p:cNvSpPr>
          <p:nvPr>
            <p:ph type="dt" sz="half" idx="10"/>
          </p:nvPr>
        </p:nvSpPr>
        <p:spPr/>
        <p:txBody>
          <a:bodyPr/>
          <a:lstStyle/>
          <a:p>
            <a:endParaRPr lang="en-SE"/>
          </a:p>
        </p:txBody>
      </p:sp>
      <p:sp>
        <p:nvSpPr>
          <p:cNvPr id="5" name="Platshållare för sidfot 4">
            <a:extLst>
              <a:ext uri="{FF2B5EF4-FFF2-40B4-BE49-F238E27FC236}">
                <a16:creationId xmlns:a16="http://schemas.microsoft.com/office/drawing/2014/main" id="{097CA945-1500-4CCA-9C3F-4F62D99F5874}"/>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90C33C47-C067-4A57-965D-A2F8F282E8ED}"/>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5459661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F8A3FAA-4DA1-444D-8362-E5102BB17276}"/>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8D72449A-96A1-414D-966A-A2F8855246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C5F05E93-7FC8-4C84-8BDD-D8AB43DAAC44}"/>
              </a:ext>
            </a:extLst>
          </p:cNvPr>
          <p:cNvSpPr>
            <a:spLocks noGrp="1"/>
          </p:cNvSpPr>
          <p:nvPr>
            <p:ph type="dt" sz="half" idx="10"/>
          </p:nvPr>
        </p:nvSpPr>
        <p:spPr/>
        <p:txBody>
          <a:bodyPr/>
          <a:lstStyle/>
          <a:p>
            <a:endParaRPr lang="en-SE"/>
          </a:p>
        </p:txBody>
      </p:sp>
      <p:sp>
        <p:nvSpPr>
          <p:cNvPr id="5" name="Platshållare för sidfot 4">
            <a:extLst>
              <a:ext uri="{FF2B5EF4-FFF2-40B4-BE49-F238E27FC236}">
                <a16:creationId xmlns:a16="http://schemas.microsoft.com/office/drawing/2014/main" id="{91B3FAA2-B5BA-42F4-956F-77326E76D1BE}"/>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BFD73F8D-97BC-439F-A699-61DF4D96BF17}"/>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19083288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1A383D-B0B1-49EF-B02F-8698E366612F}"/>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01007762-773A-49F2-A7A2-5B583D5BE44E}"/>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innehåll 3">
            <a:extLst>
              <a:ext uri="{FF2B5EF4-FFF2-40B4-BE49-F238E27FC236}">
                <a16:creationId xmlns:a16="http://schemas.microsoft.com/office/drawing/2014/main" id="{E92FBC5A-8829-4F59-9C9D-668492CCF10D}"/>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8367D76E-EF43-4E2C-BDD7-19B58AD77F7F}"/>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A081E7D3-BB86-40E6-857D-AADB54A4E346}"/>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107B02BC-4CAC-44DD-8FC6-F3B991FDF04B}"/>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35553125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275857-9CC8-4F82-952F-BEA348778C30}"/>
              </a:ext>
            </a:extLst>
          </p:cNvPr>
          <p:cNvSpPr>
            <a:spLocks noGrp="1"/>
          </p:cNvSpPr>
          <p:nvPr>
            <p:ph type="title"/>
          </p:nvPr>
        </p:nvSpPr>
        <p:spPr>
          <a:xfrm>
            <a:off x="839788" y="365125"/>
            <a:ext cx="10515600" cy="1325563"/>
          </a:xfrm>
        </p:spPr>
        <p:txBody>
          <a:body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36AF7886-CE67-44F9-8444-65ADA9864A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9FD74775-365F-43A6-A468-FA3844280619}"/>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text 4">
            <a:extLst>
              <a:ext uri="{FF2B5EF4-FFF2-40B4-BE49-F238E27FC236}">
                <a16:creationId xmlns:a16="http://schemas.microsoft.com/office/drawing/2014/main" id="{20595AB1-5556-40FE-8880-854EF2D329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AA9311ED-CA88-4799-8A14-93F77ECE7F16}"/>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7" name="Platshållare för datum 6">
            <a:extLst>
              <a:ext uri="{FF2B5EF4-FFF2-40B4-BE49-F238E27FC236}">
                <a16:creationId xmlns:a16="http://schemas.microsoft.com/office/drawing/2014/main" id="{B82FB86A-1D6F-49D5-80A9-FDE8B3500E84}"/>
              </a:ext>
            </a:extLst>
          </p:cNvPr>
          <p:cNvSpPr>
            <a:spLocks noGrp="1"/>
          </p:cNvSpPr>
          <p:nvPr>
            <p:ph type="dt" sz="half" idx="10"/>
          </p:nvPr>
        </p:nvSpPr>
        <p:spPr/>
        <p:txBody>
          <a:bodyPr/>
          <a:lstStyle/>
          <a:p>
            <a:endParaRPr lang="en-SE"/>
          </a:p>
        </p:txBody>
      </p:sp>
      <p:sp>
        <p:nvSpPr>
          <p:cNvPr id="8" name="Platshållare för sidfot 7">
            <a:extLst>
              <a:ext uri="{FF2B5EF4-FFF2-40B4-BE49-F238E27FC236}">
                <a16:creationId xmlns:a16="http://schemas.microsoft.com/office/drawing/2014/main" id="{D7793B26-5FD3-48F9-92DA-280F610D13D1}"/>
              </a:ext>
            </a:extLst>
          </p:cNvPr>
          <p:cNvSpPr>
            <a:spLocks noGrp="1"/>
          </p:cNvSpPr>
          <p:nvPr>
            <p:ph type="ftr" sz="quarter" idx="11"/>
          </p:nvPr>
        </p:nvSpPr>
        <p:spPr/>
        <p:txBody>
          <a:bodyPr/>
          <a:lstStyle/>
          <a:p>
            <a:endParaRPr lang="en-SE"/>
          </a:p>
        </p:txBody>
      </p:sp>
      <p:sp>
        <p:nvSpPr>
          <p:cNvPr id="9" name="Platshållare för bildnummer 8">
            <a:extLst>
              <a:ext uri="{FF2B5EF4-FFF2-40B4-BE49-F238E27FC236}">
                <a16:creationId xmlns:a16="http://schemas.microsoft.com/office/drawing/2014/main" id="{01A1838B-34CC-42F7-A9FC-769C639D39E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30083382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ECA004E-744B-4143-B2A4-FA699D09C260}"/>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E16A9FD5-116D-42BF-89F2-8E915BD5487B}"/>
              </a:ext>
            </a:extLst>
          </p:cNvPr>
          <p:cNvSpPr>
            <a:spLocks noGrp="1"/>
          </p:cNvSpPr>
          <p:nvPr>
            <p:ph type="dt" sz="half" idx="10"/>
          </p:nvPr>
        </p:nvSpPr>
        <p:spPr/>
        <p:txBody>
          <a:bodyPr/>
          <a:lstStyle/>
          <a:p>
            <a:endParaRPr lang="en-SE"/>
          </a:p>
        </p:txBody>
      </p:sp>
      <p:sp>
        <p:nvSpPr>
          <p:cNvPr id="4" name="Platshållare för sidfot 3">
            <a:extLst>
              <a:ext uri="{FF2B5EF4-FFF2-40B4-BE49-F238E27FC236}">
                <a16:creationId xmlns:a16="http://schemas.microsoft.com/office/drawing/2014/main" id="{5F2A641F-B392-4336-98A9-21983D43103A}"/>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13241309-3B15-4A59-8866-D59D05C7BCD9}"/>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4181560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4AF78BC-012F-4272-AC8F-5B32B046EB2A}"/>
              </a:ext>
            </a:extLst>
          </p:cNvPr>
          <p:cNvSpPr>
            <a:spLocks noGrp="1"/>
          </p:cNvSpPr>
          <p:nvPr>
            <p:ph type="dt" sz="half" idx="10"/>
          </p:nvPr>
        </p:nvSpPr>
        <p:spPr/>
        <p:txBody>
          <a:bodyPr/>
          <a:lstStyle/>
          <a:p>
            <a:endParaRPr lang="en-SE"/>
          </a:p>
        </p:txBody>
      </p:sp>
      <p:sp>
        <p:nvSpPr>
          <p:cNvPr id="3" name="Platshållare för sidfot 2">
            <a:extLst>
              <a:ext uri="{FF2B5EF4-FFF2-40B4-BE49-F238E27FC236}">
                <a16:creationId xmlns:a16="http://schemas.microsoft.com/office/drawing/2014/main" id="{1C10A02A-E0BA-414C-8FB0-BE450D37FAAF}"/>
              </a:ext>
            </a:extLst>
          </p:cNvPr>
          <p:cNvSpPr>
            <a:spLocks noGrp="1"/>
          </p:cNvSpPr>
          <p:nvPr>
            <p:ph type="ftr" sz="quarter" idx="11"/>
          </p:nvPr>
        </p:nvSpPr>
        <p:spPr/>
        <p:txBody>
          <a:bodyPr/>
          <a:lstStyle/>
          <a:p>
            <a:endParaRPr lang="en-SE"/>
          </a:p>
        </p:txBody>
      </p:sp>
      <p:sp>
        <p:nvSpPr>
          <p:cNvPr id="4" name="Platshållare för bildnummer 3">
            <a:extLst>
              <a:ext uri="{FF2B5EF4-FFF2-40B4-BE49-F238E27FC236}">
                <a16:creationId xmlns:a16="http://schemas.microsoft.com/office/drawing/2014/main" id="{1CE1194B-9AD6-41F7-AAB4-D8215CC020D6}"/>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4682186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1CC5D83-1D9A-4235-964E-36B6FC254D8F}"/>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E327C262-4A80-49BE-9745-5B02A9B1DD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text 3">
            <a:extLst>
              <a:ext uri="{FF2B5EF4-FFF2-40B4-BE49-F238E27FC236}">
                <a16:creationId xmlns:a16="http://schemas.microsoft.com/office/drawing/2014/main" id="{4EC99D5F-28D7-4DEB-9D0C-FC73A2140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19AB2B52-45E3-46AC-9832-DD566A001222}"/>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6642F5AF-78FA-42C4-979B-F7B4E94463FA}"/>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CC376357-3939-4CA9-97A4-07994F853ED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37618954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C6AD86-BC20-4DA3-8940-ECF0BBF3CAA4}"/>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SE"/>
          </a:p>
        </p:txBody>
      </p:sp>
      <p:sp>
        <p:nvSpPr>
          <p:cNvPr id="3" name="Platshållare för bild 2">
            <a:extLst>
              <a:ext uri="{FF2B5EF4-FFF2-40B4-BE49-F238E27FC236}">
                <a16:creationId xmlns:a16="http://schemas.microsoft.com/office/drawing/2014/main" id="{A615B417-0163-462A-92F7-94F6585784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SE"/>
          </a:p>
        </p:txBody>
      </p:sp>
      <p:sp>
        <p:nvSpPr>
          <p:cNvPr id="4" name="Platshållare för text 3">
            <a:extLst>
              <a:ext uri="{FF2B5EF4-FFF2-40B4-BE49-F238E27FC236}">
                <a16:creationId xmlns:a16="http://schemas.microsoft.com/office/drawing/2014/main" id="{9CE81799-2FBA-43BF-B683-2A7EF04768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3B1C8DF7-DCE9-4C8E-A7DC-D00F63A745AC}"/>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BE1C05FD-2C1D-474D-8DA1-4DCC2AF3162F}"/>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8A8E116D-0455-442F-A895-135DD213131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40498507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781189D-F24F-42AB-9938-7FB0484F85D9}"/>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lodrät text 2">
            <a:extLst>
              <a:ext uri="{FF2B5EF4-FFF2-40B4-BE49-F238E27FC236}">
                <a16:creationId xmlns:a16="http://schemas.microsoft.com/office/drawing/2014/main" id="{0735B299-0698-438A-8BB5-8EB109A24B72}"/>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FC996996-3642-4F0D-94BD-62267CFFE740}"/>
              </a:ext>
            </a:extLst>
          </p:cNvPr>
          <p:cNvSpPr>
            <a:spLocks noGrp="1"/>
          </p:cNvSpPr>
          <p:nvPr>
            <p:ph type="dt" sz="half" idx="10"/>
          </p:nvPr>
        </p:nvSpPr>
        <p:spPr/>
        <p:txBody>
          <a:bodyPr/>
          <a:lstStyle/>
          <a:p>
            <a:endParaRPr lang="en-SE"/>
          </a:p>
        </p:txBody>
      </p:sp>
      <p:sp>
        <p:nvSpPr>
          <p:cNvPr id="5" name="Platshållare för sidfot 4">
            <a:extLst>
              <a:ext uri="{FF2B5EF4-FFF2-40B4-BE49-F238E27FC236}">
                <a16:creationId xmlns:a16="http://schemas.microsoft.com/office/drawing/2014/main" id="{B4E20802-EFA1-4622-BD96-94FB6DEDB44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8AA50BF0-EC24-4385-93CC-AD80D399C9E1}"/>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8805122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D5FA4FC0-4607-4FBA-9D7A-262C9DD1C340}"/>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endParaRPr lang="en-SE"/>
          </a:p>
        </p:txBody>
      </p:sp>
      <p:sp>
        <p:nvSpPr>
          <p:cNvPr id="3" name="Platshållare för lodrät text 2">
            <a:extLst>
              <a:ext uri="{FF2B5EF4-FFF2-40B4-BE49-F238E27FC236}">
                <a16:creationId xmlns:a16="http://schemas.microsoft.com/office/drawing/2014/main" id="{EFBE3F4D-2861-4D2F-8F6C-D3AFFB54F437}"/>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E75E8E99-90B7-4CC2-BD91-B9A3D6F8EC66}"/>
              </a:ext>
            </a:extLst>
          </p:cNvPr>
          <p:cNvSpPr>
            <a:spLocks noGrp="1"/>
          </p:cNvSpPr>
          <p:nvPr>
            <p:ph type="dt" sz="half" idx="10"/>
          </p:nvPr>
        </p:nvSpPr>
        <p:spPr/>
        <p:txBody>
          <a:bodyPr/>
          <a:lstStyle/>
          <a:p>
            <a:endParaRPr lang="en-SE"/>
          </a:p>
        </p:txBody>
      </p:sp>
      <p:sp>
        <p:nvSpPr>
          <p:cNvPr id="5" name="Platshållare för sidfot 4">
            <a:extLst>
              <a:ext uri="{FF2B5EF4-FFF2-40B4-BE49-F238E27FC236}">
                <a16:creationId xmlns:a16="http://schemas.microsoft.com/office/drawing/2014/main" id="{A2796DBD-4F7D-400B-8EC1-0135D4B90FF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51ECD4F2-6079-4CF8-B402-31014A2CC96E}"/>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1058036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Rubrik och innehåll 1">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5A66912-D65E-4FCB-B60D-E573386C02F5}"/>
              </a:ext>
            </a:extLst>
          </p:cNvPr>
          <p:cNvSpPr>
            <a:spLocks noGrp="1"/>
          </p:cNvSpPr>
          <p:nvPr>
            <p:ph type="title"/>
          </p:nvPr>
        </p:nvSpPr>
        <p:spPr>
          <a:xfrm>
            <a:off x="838200" y="365125"/>
            <a:ext cx="9979325" cy="1325563"/>
          </a:xfrm>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96E03DA8-23D1-4E1F-B3F5-DE9DCDCA4867}"/>
              </a:ext>
            </a:extLst>
          </p:cNvPr>
          <p:cNvSpPr>
            <a:spLocks noGrp="1"/>
          </p:cNvSpPr>
          <p:nvPr>
            <p:ph type="dt" sz="half" idx="10"/>
          </p:nvPr>
        </p:nvSpPr>
        <p:spPr/>
        <p:txBody>
          <a:bodyPr/>
          <a:lstStyle/>
          <a:p>
            <a:endParaRPr lang="en-SE"/>
          </a:p>
        </p:txBody>
      </p:sp>
      <p:sp>
        <p:nvSpPr>
          <p:cNvPr id="4" name="Platshållare för sidfot 3">
            <a:extLst>
              <a:ext uri="{FF2B5EF4-FFF2-40B4-BE49-F238E27FC236}">
                <a16:creationId xmlns:a16="http://schemas.microsoft.com/office/drawing/2014/main" id="{ACB31451-70A0-4691-9684-309173F4EFC7}"/>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67501127-E30B-4FEE-830B-30F70B1DAD64}"/>
              </a:ext>
            </a:extLst>
          </p:cNvPr>
          <p:cNvSpPr>
            <a:spLocks noGrp="1"/>
          </p:cNvSpPr>
          <p:nvPr>
            <p:ph type="sldNum" sz="quarter" idx="12"/>
          </p:nvPr>
        </p:nvSpPr>
        <p:spPr/>
        <p:txBody>
          <a:bodyPr/>
          <a:lstStyle/>
          <a:p>
            <a:fld id="{0FA6D8A1-3423-4F6C-8695-6471C1886AE6}" type="slidenum">
              <a:rPr lang="en-SE" smtClean="0"/>
              <a:t>‹#›</a:t>
            </a:fld>
            <a:endParaRPr lang="en-SE"/>
          </a:p>
        </p:txBody>
      </p:sp>
      <p:sp>
        <p:nvSpPr>
          <p:cNvPr id="10" name="Platshållare för innehåll 9">
            <a:extLst>
              <a:ext uri="{FF2B5EF4-FFF2-40B4-BE49-F238E27FC236}">
                <a16:creationId xmlns:a16="http://schemas.microsoft.com/office/drawing/2014/main" id="{1136A2DC-DEEA-4745-B2FC-B9D5559D8FF4}"/>
              </a:ext>
            </a:extLst>
          </p:cNvPr>
          <p:cNvSpPr>
            <a:spLocks noGrp="1"/>
          </p:cNvSpPr>
          <p:nvPr>
            <p:ph sz="quarter" idx="13"/>
          </p:nvPr>
        </p:nvSpPr>
        <p:spPr>
          <a:xfrm>
            <a:off x="838200" y="1892300"/>
            <a:ext cx="9979325" cy="42799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11" name="Bildobjekt 10" descr="Bild på Vätra Götalandsregionens logotyp">
            <a:extLst>
              <a:ext uri="{FF2B5EF4-FFF2-40B4-BE49-F238E27FC236}">
                <a16:creationId xmlns:a16="http://schemas.microsoft.com/office/drawing/2014/main" id="{C6E42445-3F24-495D-BBA3-0BFF2D37CD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4800" y="6344544"/>
            <a:ext cx="1669216" cy="430327"/>
          </a:xfrm>
          <a:prstGeom prst="rect">
            <a:avLst/>
          </a:prstGeom>
        </p:spPr>
      </p:pic>
      <p:pic>
        <p:nvPicPr>
          <p:cNvPr id="12" name="Bildobjekt 11" descr="Bild på VästKoms logotyp">
            <a:extLst>
              <a:ext uri="{FF2B5EF4-FFF2-40B4-BE49-F238E27FC236}">
                <a16:creationId xmlns:a16="http://schemas.microsoft.com/office/drawing/2014/main" id="{F44876B3-CDF6-4AE7-8F95-CA03A56B054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505999" y="6356350"/>
            <a:ext cx="1647401" cy="499975"/>
          </a:xfrm>
          <a:prstGeom prst="rect">
            <a:avLst/>
          </a:prstGeom>
        </p:spPr>
      </p:pic>
    </p:spTree>
    <p:extLst>
      <p:ext uri="{BB962C8B-B14F-4D97-AF65-F5344CB8AC3E}">
        <p14:creationId xmlns:p14="http://schemas.microsoft.com/office/powerpoint/2010/main" val="7436069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2025-12-14</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21823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vå delar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pic>
        <p:nvPicPr>
          <p:cNvPr id="9" name="Platshållare för innehåll 9">
            <a:extLst>
              <a:ext uri="{FF2B5EF4-FFF2-40B4-BE49-F238E27FC236}">
                <a16:creationId xmlns:a16="http://schemas.microsoft.com/office/drawing/2014/main" id="{1A19DB88-0635-4257-90E8-78108572B415}"/>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190004" y="3713799"/>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F63E367A-A3A1-45A6-A9E3-4D2822D04F0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1" name="Bildobjekt 10" descr="Bild på VästKoms logotyp">
            <a:extLst>
              <a:ext uri="{FF2B5EF4-FFF2-40B4-BE49-F238E27FC236}">
                <a16:creationId xmlns:a16="http://schemas.microsoft.com/office/drawing/2014/main" id="{7E5DDEC8-4BB8-4F18-A9E5-4B86147EA9E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Tree>
    <p:extLst>
      <p:ext uri="{BB962C8B-B14F-4D97-AF65-F5344CB8AC3E}">
        <p14:creationId xmlns:p14="http://schemas.microsoft.com/office/powerpoint/2010/main" val="4224335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vå delar_karta_grå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a:xfrm>
            <a:off x="9147309" y="6356350"/>
            <a:ext cx="2743200" cy="365125"/>
          </a:xfrm>
        </p:spPr>
        <p:txBody>
          <a:bodyPr/>
          <a:lstStyle/>
          <a:p>
            <a:fld id="{0FA6D8A1-3423-4F6C-8695-6471C1886AE6}" type="slidenum">
              <a:rPr lang="en-SE" smtClean="0"/>
              <a:t>‹#›</a:t>
            </a:fld>
            <a:endParaRPr lang="en-SE"/>
          </a:p>
        </p:txBody>
      </p:sp>
      <p:pic>
        <p:nvPicPr>
          <p:cNvPr id="9" name="Platshållare för innehåll 9">
            <a:extLst>
              <a:ext uri="{FF2B5EF4-FFF2-40B4-BE49-F238E27FC236}">
                <a16:creationId xmlns:a16="http://schemas.microsoft.com/office/drawing/2014/main" id="{1A19DB88-0635-4257-90E8-78108572B415}"/>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190004" y="3713799"/>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686162A1-A07C-459C-9DA2-F2CA6287CC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1" name="Bildobjekt 10" descr="Bild på VästKoms logotyp">
            <a:extLst>
              <a:ext uri="{FF2B5EF4-FFF2-40B4-BE49-F238E27FC236}">
                <a16:creationId xmlns:a16="http://schemas.microsoft.com/office/drawing/2014/main" id="{EAFC1655-5328-420A-A6C2-C93FF74AB38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Tree>
    <p:extLst>
      <p:ext uri="{BB962C8B-B14F-4D97-AF65-F5344CB8AC3E}">
        <p14:creationId xmlns:p14="http://schemas.microsoft.com/office/powerpoint/2010/main" val="714767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vå delar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pic>
        <p:nvPicPr>
          <p:cNvPr id="9" name="Platshållare för innehåll 9">
            <a:extLst>
              <a:ext uri="{FF2B5EF4-FFF2-40B4-BE49-F238E27FC236}">
                <a16:creationId xmlns:a16="http://schemas.microsoft.com/office/drawing/2014/main" id="{2FB5D5C3-1B52-4D13-AFA0-826C24B39FF7}"/>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6911439" y="3713798"/>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892D6D1B-E167-42E4-8C26-DA47C4F082B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1" name="Bildobjekt 10" descr="Bild på VästKoms logotyp">
            <a:extLst>
              <a:ext uri="{FF2B5EF4-FFF2-40B4-BE49-F238E27FC236}">
                <a16:creationId xmlns:a16="http://schemas.microsoft.com/office/drawing/2014/main" id="{012D0F6D-1BE9-410F-B559-673677242CA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
        <p:nvSpPr>
          <p:cNvPr id="12" name="Platshållare för bildnummer 6">
            <a:extLst>
              <a:ext uri="{FF2B5EF4-FFF2-40B4-BE49-F238E27FC236}">
                <a16:creationId xmlns:a16="http://schemas.microsoft.com/office/drawing/2014/main" id="{C507B1F3-A8D0-45C5-97C9-61C9408F9E36}"/>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160408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vå delar karta_grå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pic>
        <p:nvPicPr>
          <p:cNvPr id="9" name="Platshållare för innehåll 9">
            <a:extLst>
              <a:ext uri="{FF2B5EF4-FFF2-40B4-BE49-F238E27FC236}">
                <a16:creationId xmlns:a16="http://schemas.microsoft.com/office/drawing/2014/main" id="{2FB5D5C3-1B52-4D13-AFA0-826C24B39FF7}"/>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7007049" y="3713798"/>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2" name="Bildobjekt 11" descr="Bild på Vätra Götalandsregionens logotyp">
            <a:extLst>
              <a:ext uri="{FF2B5EF4-FFF2-40B4-BE49-F238E27FC236}">
                <a16:creationId xmlns:a16="http://schemas.microsoft.com/office/drawing/2014/main" id="{3E779DAB-1D2D-4CAE-81CD-6FA6516CBB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3" name="Bildobjekt 12" descr="Bild på VästKoms logotyp">
            <a:extLst>
              <a:ext uri="{FF2B5EF4-FFF2-40B4-BE49-F238E27FC236}">
                <a16:creationId xmlns:a16="http://schemas.microsoft.com/office/drawing/2014/main" id="{77734022-6DEF-4D37-A848-C4E470CC921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
        <p:nvSpPr>
          <p:cNvPr id="15" name="Platshållare för bildnummer 6">
            <a:extLst>
              <a:ext uri="{FF2B5EF4-FFF2-40B4-BE49-F238E27FC236}">
                <a16:creationId xmlns:a16="http://schemas.microsoft.com/office/drawing/2014/main" id="{1EEDC64B-CDDF-42FD-81A1-4D213BDDE2E9}"/>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946296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vå delar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9" name="Bildobjekt 8" descr="Bild på Vätra Götalandsregionens logotyp">
            <a:extLst>
              <a:ext uri="{FF2B5EF4-FFF2-40B4-BE49-F238E27FC236}">
                <a16:creationId xmlns:a16="http://schemas.microsoft.com/office/drawing/2014/main" id="{5B8C7778-97C6-4DBB-BEFD-E3424DB5374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AEFE93FF-9576-4251-8AE6-CB3C888141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95C834F3-0982-4E56-91D8-ABAF22994E53}"/>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3722691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vå delar_grå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9" name="Bildobjekt 8" descr="Bild på Vätra Götalandsregionens logotyp">
            <a:extLst>
              <a:ext uri="{FF2B5EF4-FFF2-40B4-BE49-F238E27FC236}">
                <a16:creationId xmlns:a16="http://schemas.microsoft.com/office/drawing/2014/main" id="{76C0A95F-6913-4CDC-BF6D-1EE219E9AC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B390AE8F-F835-43B0-B29F-EC18FBB28C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8DEC0028-4832-4D91-9E0E-A87C17848458}"/>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252902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B4FBD2E-D077-4B6E-8994-521BBB47B8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821D772E-A63E-4EAB-9F3C-B06C0055CA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5FFC6B85-C800-444A-988F-8F1DDAD52E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SE"/>
          </a:p>
        </p:txBody>
      </p:sp>
      <p:sp>
        <p:nvSpPr>
          <p:cNvPr id="5" name="Platshållare för sidfot 4">
            <a:extLst>
              <a:ext uri="{FF2B5EF4-FFF2-40B4-BE49-F238E27FC236}">
                <a16:creationId xmlns:a16="http://schemas.microsoft.com/office/drawing/2014/main" id="{F149D891-B74D-4260-B2F4-B99587908E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E"/>
          </a:p>
        </p:txBody>
      </p:sp>
      <p:sp>
        <p:nvSpPr>
          <p:cNvPr id="6" name="Platshållare för bildnummer 5">
            <a:extLst>
              <a:ext uri="{FF2B5EF4-FFF2-40B4-BE49-F238E27FC236}">
                <a16:creationId xmlns:a16="http://schemas.microsoft.com/office/drawing/2014/main" id="{9755512A-77FB-4C57-852C-E04709D086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7AF432-D350-4F15-8928-1825670EE0E0}" type="slidenum">
              <a:rPr lang="en-SE" smtClean="0"/>
              <a:t>‹#›</a:t>
            </a:fld>
            <a:endParaRPr lang="en-SE"/>
          </a:p>
        </p:txBody>
      </p:sp>
    </p:spTree>
    <p:extLst>
      <p:ext uri="{BB962C8B-B14F-4D97-AF65-F5344CB8AC3E}">
        <p14:creationId xmlns:p14="http://schemas.microsoft.com/office/powerpoint/2010/main" val="106879388"/>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80" r:id="rId3"/>
    <p:sldLayoutId id="2147483664" r:id="rId4"/>
    <p:sldLayoutId id="2147483674" r:id="rId5"/>
    <p:sldLayoutId id="2147483671" r:id="rId6"/>
    <p:sldLayoutId id="2147483675" r:id="rId7"/>
    <p:sldLayoutId id="2147483670" r:id="rId8"/>
    <p:sldLayoutId id="2147483672" r:id="rId9"/>
    <p:sldLayoutId id="2147483665" r:id="rId10"/>
    <p:sldLayoutId id="2147483673" r:id="rId11"/>
    <p:sldLayoutId id="2147483666" r:id="rId12"/>
    <p:sldLayoutId id="2147483668" r:id="rId13"/>
    <p:sldLayoutId id="2147483669" r:id="rId14"/>
    <p:sldLayoutId id="2147483662" r:id="rId15"/>
    <p:sldLayoutId id="2147483676" r:id="rId16"/>
    <p:sldLayoutId id="2147483677" r:id="rId17"/>
    <p:sldLayoutId id="2147483678" r:id="rId18"/>
    <p:sldLayoutId id="2147483679" r:id="rId19"/>
    <p:sldLayoutId id="2147483650" r:id="rId20"/>
    <p:sldLayoutId id="2147483651" r:id="rId21"/>
    <p:sldLayoutId id="2147483652" r:id="rId22"/>
    <p:sldLayoutId id="2147483653" r:id="rId23"/>
    <p:sldLayoutId id="2147483654" r:id="rId24"/>
    <p:sldLayoutId id="2147483655" r:id="rId25"/>
    <p:sldLayoutId id="2147483656" r:id="rId26"/>
    <p:sldLayoutId id="2147483657" r:id="rId27"/>
    <p:sldLayoutId id="2147483658" r:id="rId28"/>
    <p:sldLayoutId id="2147483659" r:id="rId29"/>
    <p:sldLayoutId id="2147483681" r:id="rId30"/>
  </p:sldLayoutIdLst>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samordning.hjalpmedel@vgregion.se" TargetMode="External"/><Relationship Id="rId2" Type="http://schemas.openxmlformats.org/officeDocument/2006/relationships/hyperlink" Target="https://www.vardsamverkan.se/omraden/hjalpmedel-i-vastra-gotaland/erfarenhetsutbyte-2/" TargetMode="Externa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svg"/><Relationship Id="rId14" Type="http://schemas.openxmlformats.org/officeDocument/2006/relationships/image" Target="../media/image24.svg"/></Relationships>
</file>

<file path=ppt/slides/_rels/slide6.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3" Type="http://schemas.openxmlformats.org/officeDocument/2006/relationships/image" Target="../media/image26.png"/><Relationship Id="rId7" Type="http://schemas.openxmlformats.org/officeDocument/2006/relationships/image" Target="../media/image30.svg"/><Relationship Id="rId12" Type="http://schemas.openxmlformats.org/officeDocument/2006/relationships/image" Target="../media/image35.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7.svg"/><Relationship Id="rId9" Type="http://schemas.openxmlformats.org/officeDocument/2006/relationships/image" Target="../media/image32.png"/><Relationship Id="rId14" Type="http://schemas.openxmlformats.org/officeDocument/2006/relationships/image" Target="../media/image37.svg"/></Relationships>
</file>

<file path=ppt/slides/_rels/slide7.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svg"/><Relationship Id="rId3" Type="http://schemas.openxmlformats.org/officeDocument/2006/relationships/image" Target="../media/image38.png"/><Relationship Id="rId7" Type="http://schemas.openxmlformats.org/officeDocument/2006/relationships/image" Target="../media/image42.svg"/><Relationship Id="rId12" Type="http://schemas.openxmlformats.org/officeDocument/2006/relationships/image" Target="../media/image47.png"/><Relationship Id="rId2" Type="http://schemas.openxmlformats.org/officeDocument/2006/relationships/notesSlide" Target="../notesSlides/notesSlide5.xml"/><Relationship Id="rId16" Type="http://schemas.openxmlformats.org/officeDocument/2006/relationships/image" Target="../media/image27.svg"/><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40.png"/><Relationship Id="rId15" Type="http://schemas.openxmlformats.org/officeDocument/2006/relationships/image" Target="../media/image26.png"/><Relationship Id="rId10" Type="http://schemas.openxmlformats.org/officeDocument/2006/relationships/image" Target="../media/image45.png"/><Relationship Id="rId4" Type="http://schemas.openxmlformats.org/officeDocument/2006/relationships/image" Target="../media/image39.svg"/><Relationship Id="rId9" Type="http://schemas.openxmlformats.org/officeDocument/2006/relationships/image" Target="../media/image44.svg"/><Relationship Id="rId14" Type="http://schemas.openxmlformats.org/officeDocument/2006/relationships/image" Target="../media/image4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33CAF8D-C3D6-5678-7C1A-795F5D2D60B7}"/>
              </a:ext>
            </a:extLst>
          </p:cNvPr>
          <p:cNvSpPr>
            <a:spLocks noGrp="1"/>
          </p:cNvSpPr>
          <p:nvPr>
            <p:ph type="ctrTitle"/>
          </p:nvPr>
        </p:nvSpPr>
        <p:spPr/>
        <p:txBody>
          <a:bodyPr/>
          <a:lstStyle/>
          <a:p>
            <a:r>
              <a:rPr lang="sv-SE"/>
              <a:t>Projektet Digitala hjälpmedel i samverkan 2021-2025</a:t>
            </a:r>
          </a:p>
        </p:txBody>
      </p:sp>
      <p:sp>
        <p:nvSpPr>
          <p:cNvPr id="3" name="Underrubrik 2">
            <a:extLst>
              <a:ext uri="{FF2B5EF4-FFF2-40B4-BE49-F238E27FC236}">
                <a16:creationId xmlns:a16="http://schemas.microsoft.com/office/drawing/2014/main" id="{1D6B9DAA-2F50-50AF-CEE8-BCC91E3894B4}"/>
              </a:ext>
            </a:extLst>
          </p:cNvPr>
          <p:cNvSpPr>
            <a:spLocks noGrp="1"/>
          </p:cNvSpPr>
          <p:nvPr>
            <p:ph type="subTitle" idx="1"/>
          </p:nvPr>
        </p:nvSpPr>
        <p:spPr/>
        <p:txBody>
          <a:bodyPr/>
          <a:lstStyle/>
          <a:p>
            <a:r>
              <a:rPr lang="sv-SE"/>
              <a:t>Presentation av den avslutande projektrapporten</a:t>
            </a:r>
          </a:p>
        </p:txBody>
      </p:sp>
      <p:sp>
        <p:nvSpPr>
          <p:cNvPr id="4" name="Platshållare för bildnummer 3">
            <a:extLst>
              <a:ext uri="{FF2B5EF4-FFF2-40B4-BE49-F238E27FC236}">
                <a16:creationId xmlns:a16="http://schemas.microsoft.com/office/drawing/2014/main" id="{126E7286-D214-415A-C94F-069F40A4DD83}"/>
              </a:ext>
            </a:extLst>
          </p:cNvPr>
          <p:cNvSpPr>
            <a:spLocks noGrp="1"/>
          </p:cNvSpPr>
          <p:nvPr>
            <p:ph type="sldNum" sz="quarter" idx="12"/>
          </p:nvPr>
        </p:nvSpPr>
        <p:spPr/>
        <p:txBody>
          <a:bodyPr/>
          <a:lstStyle/>
          <a:p>
            <a:fld id="{787AF432-D350-4F15-8928-1825670EE0E0}" type="slidenum">
              <a:rPr lang="en-SE" smtClean="0"/>
              <a:t>1</a:t>
            </a:fld>
            <a:endParaRPr lang="en-SE"/>
          </a:p>
        </p:txBody>
      </p:sp>
    </p:spTree>
    <p:extLst>
      <p:ext uri="{BB962C8B-B14F-4D97-AF65-F5344CB8AC3E}">
        <p14:creationId xmlns:p14="http://schemas.microsoft.com/office/powerpoint/2010/main" val="27826760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DB3E6C1-DE0A-CAAE-629A-52921BD936E6}"/>
              </a:ext>
            </a:extLst>
          </p:cNvPr>
          <p:cNvSpPr>
            <a:spLocks noGrp="1"/>
          </p:cNvSpPr>
          <p:nvPr>
            <p:ph type="title"/>
          </p:nvPr>
        </p:nvSpPr>
        <p:spPr/>
        <p:txBody>
          <a:bodyPr/>
          <a:lstStyle/>
          <a:p>
            <a:r>
              <a:rPr lang="sv-SE">
                <a:ea typeface="Calibri" panose="020F0502020204030204" pitchFamily="34" charset="0"/>
                <a:cs typeface="Calibri" panose="020F0502020204030204" pitchFamily="34" charset="0"/>
              </a:rPr>
              <a:t>Efter projektet </a:t>
            </a:r>
          </a:p>
        </p:txBody>
      </p:sp>
      <p:sp>
        <p:nvSpPr>
          <p:cNvPr id="3" name="Platshållare för bildnummer 2">
            <a:extLst>
              <a:ext uri="{FF2B5EF4-FFF2-40B4-BE49-F238E27FC236}">
                <a16:creationId xmlns:a16="http://schemas.microsoft.com/office/drawing/2014/main" id="{441EC301-C604-5E9A-511F-944CC0C6C99E}"/>
              </a:ext>
            </a:extLst>
          </p:cNvPr>
          <p:cNvSpPr>
            <a:spLocks noGrp="1"/>
          </p:cNvSpPr>
          <p:nvPr>
            <p:ph type="sldNum" sz="quarter" idx="12"/>
          </p:nvPr>
        </p:nvSpPr>
        <p:spPr/>
        <p:txBody>
          <a:bodyPr/>
          <a:lstStyle/>
          <a:p>
            <a:fld id="{0FA6D8A1-3423-4F6C-8695-6471C1886AE6}" type="slidenum">
              <a:rPr lang="en-SE" smtClean="0"/>
              <a:t>10</a:t>
            </a:fld>
            <a:endParaRPr lang="en-SE"/>
          </a:p>
        </p:txBody>
      </p:sp>
      <p:sp>
        <p:nvSpPr>
          <p:cNvPr id="4" name="Platshållare för innehåll 3">
            <a:extLst>
              <a:ext uri="{FF2B5EF4-FFF2-40B4-BE49-F238E27FC236}">
                <a16:creationId xmlns:a16="http://schemas.microsoft.com/office/drawing/2014/main" id="{AF77F537-90FE-F464-4714-AB985111D4AB}"/>
              </a:ext>
            </a:extLst>
          </p:cNvPr>
          <p:cNvSpPr>
            <a:spLocks noGrp="1"/>
          </p:cNvSpPr>
          <p:nvPr>
            <p:ph sz="quarter" idx="13"/>
          </p:nvPr>
        </p:nvSpPr>
        <p:spPr/>
        <p:txBody>
          <a:bodyPr>
            <a:normAutofit/>
          </a:bodyPr>
          <a:lstStyle/>
          <a:p>
            <a:r>
              <a:rPr lang="sv-SE" sz="2400">
                <a:latin typeface="Calibri" panose="020F0502020204030204" pitchFamily="34" charset="0"/>
                <a:ea typeface="Calibri" panose="020F0502020204030204" pitchFamily="34" charset="0"/>
                <a:cs typeface="Calibri" panose="020F0502020204030204" pitchFamily="34" charset="0"/>
              </a:rPr>
              <a:t>För att säkra långsiktighet och kompetens har nya roller och funktioner etablerats, bland annat har samverkansfunktionen utvidgats med kompetens inom socialtjänst och datahantering. </a:t>
            </a:r>
          </a:p>
          <a:p>
            <a:r>
              <a:rPr lang="sv-SE" sz="2400">
                <a:latin typeface="Calibri" panose="020F0502020204030204" pitchFamily="34" charset="0"/>
                <a:ea typeface="Calibri" panose="020F0502020204030204" pitchFamily="34" charset="0"/>
                <a:cs typeface="Calibri" panose="020F0502020204030204" pitchFamily="34" charset="0"/>
              </a:rPr>
              <a:t>Försörjningsförvaltningen och Koncerninköp arbetar aktivt med kompetensförsörjning utifrån nuvarande och kommande behov, särskilt inom digitalisering och socialtjänst.</a:t>
            </a:r>
          </a:p>
          <a:p>
            <a:r>
              <a:rPr lang="sv-SE" sz="2400">
                <a:latin typeface="Calibri" panose="020F0502020204030204" pitchFamily="34" charset="0"/>
                <a:ea typeface="Calibri" panose="020F0502020204030204" pitchFamily="34" charset="0"/>
                <a:cs typeface="Calibri" panose="020F0502020204030204" pitchFamily="34" charset="0"/>
              </a:rPr>
              <a:t>I samarbetsorganisationen pågår fortsatt arbete med styrning och ledning. Bland annat utvecklas rutiner och arbetssätt för samarbete, handböcker, koncept för kompetens, material för erfarenhetsutbyte och stödmaterial. </a:t>
            </a:r>
          </a:p>
          <a:p>
            <a:r>
              <a:rPr lang="sv-SE" sz="2400">
                <a:latin typeface="Calibri" panose="020F0502020204030204" pitchFamily="34" charset="0"/>
                <a:ea typeface="Calibri" panose="020F0502020204030204" pitchFamily="34" charset="0"/>
                <a:cs typeface="Calibri" panose="020F0502020204030204" pitchFamily="34" charset="0"/>
              </a:rPr>
              <a:t>Fortsatt arbete med upphandling av länsgemensam teknisk plattform. </a:t>
            </a:r>
          </a:p>
        </p:txBody>
      </p:sp>
    </p:spTree>
    <p:extLst>
      <p:ext uri="{BB962C8B-B14F-4D97-AF65-F5344CB8AC3E}">
        <p14:creationId xmlns:p14="http://schemas.microsoft.com/office/powerpoint/2010/main" val="538364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68EEF22-4BD2-B453-04AF-7132CE1CBF28}"/>
              </a:ext>
            </a:extLst>
          </p:cNvPr>
          <p:cNvSpPr>
            <a:spLocks noGrp="1"/>
          </p:cNvSpPr>
          <p:nvPr>
            <p:ph type="sldNum" sz="quarter" idx="12"/>
          </p:nvPr>
        </p:nvSpPr>
        <p:spPr/>
        <p:txBody>
          <a:bodyPr/>
          <a:lstStyle/>
          <a:p>
            <a:fld id="{787AF432-D350-4F15-8928-1825670EE0E0}" type="slidenum">
              <a:rPr lang="en-SE" smtClean="0"/>
              <a:t>11</a:t>
            </a:fld>
            <a:endParaRPr lang="en-SE"/>
          </a:p>
        </p:txBody>
      </p:sp>
      <p:sp>
        <p:nvSpPr>
          <p:cNvPr id="2" name="textruta 1">
            <a:extLst>
              <a:ext uri="{FF2B5EF4-FFF2-40B4-BE49-F238E27FC236}">
                <a16:creationId xmlns:a16="http://schemas.microsoft.com/office/drawing/2014/main" id="{F53B985A-A094-ABC6-0AA9-EEE1C1E4E0E7}"/>
              </a:ext>
            </a:extLst>
          </p:cNvPr>
          <p:cNvSpPr txBox="1"/>
          <p:nvPr/>
        </p:nvSpPr>
        <p:spPr>
          <a:xfrm>
            <a:off x="3101715" y="1768840"/>
            <a:ext cx="5988570" cy="2031325"/>
          </a:xfrm>
          <a:prstGeom prst="rect">
            <a:avLst/>
          </a:prstGeom>
          <a:noFill/>
        </p:spPr>
        <p:txBody>
          <a:bodyPr wrap="square" rtlCol="0">
            <a:spAutoFit/>
          </a:bodyPr>
          <a:lstStyle/>
          <a:p>
            <a:r>
              <a:rPr lang="sv-SE"/>
              <a:t>Denna presentation finns tillsammans med den avslutande projektrapporten för Digitala hjälpmedel i samverkan på webbsidan för </a:t>
            </a:r>
            <a:r>
              <a:rPr lang="sv-SE">
                <a:hlinkClick r:id="rId2"/>
              </a:rPr>
              <a:t>Erfarenhetsutbyte och stödmaterial kring hjälpmedel</a:t>
            </a:r>
            <a:r>
              <a:rPr lang="sv-SE"/>
              <a:t>.</a:t>
            </a:r>
          </a:p>
          <a:p>
            <a:endParaRPr lang="sv-SE">
              <a:highlight>
                <a:srgbClr val="FFFF00"/>
              </a:highlight>
            </a:endParaRPr>
          </a:p>
          <a:p>
            <a:r>
              <a:rPr lang="sv-SE"/>
              <a:t>Vid frågor kontakta samverkansfunktionen: </a:t>
            </a:r>
            <a:r>
              <a:rPr lang="sv-SE">
                <a:hlinkClick r:id="rId3"/>
              </a:rPr>
              <a:t>samordning.hjalpmedel@vgregion.se</a:t>
            </a:r>
            <a:r>
              <a:rPr lang="sv-SE"/>
              <a:t> </a:t>
            </a:r>
          </a:p>
        </p:txBody>
      </p:sp>
    </p:spTree>
    <p:extLst>
      <p:ext uri="{BB962C8B-B14F-4D97-AF65-F5344CB8AC3E}">
        <p14:creationId xmlns:p14="http://schemas.microsoft.com/office/powerpoint/2010/main" val="507402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3B952C-7C4B-8232-7558-066EA715930F}"/>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9E36F3E3-C763-AD22-DBCC-AB57D1711847}"/>
              </a:ext>
            </a:extLst>
          </p:cNvPr>
          <p:cNvSpPr>
            <a:spLocks noGrp="1"/>
          </p:cNvSpPr>
          <p:nvPr>
            <p:ph type="title"/>
          </p:nvPr>
        </p:nvSpPr>
        <p:spPr/>
        <p:txBody>
          <a:bodyPr/>
          <a:lstStyle/>
          <a:p>
            <a:r>
              <a:rPr lang="sv-SE"/>
              <a:t>Bakgrund till projektet</a:t>
            </a:r>
          </a:p>
        </p:txBody>
      </p:sp>
      <p:sp>
        <p:nvSpPr>
          <p:cNvPr id="3" name="Platshållare för bildnummer 2">
            <a:extLst>
              <a:ext uri="{FF2B5EF4-FFF2-40B4-BE49-F238E27FC236}">
                <a16:creationId xmlns:a16="http://schemas.microsoft.com/office/drawing/2014/main" id="{96BF71AA-0EAB-5B36-5E87-BA81513E1829}"/>
              </a:ext>
            </a:extLst>
          </p:cNvPr>
          <p:cNvSpPr>
            <a:spLocks noGrp="1"/>
          </p:cNvSpPr>
          <p:nvPr>
            <p:ph type="sldNum" sz="quarter" idx="12"/>
          </p:nvPr>
        </p:nvSpPr>
        <p:spPr/>
        <p:txBody>
          <a:bodyPr/>
          <a:lstStyle/>
          <a:p>
            <a:fld id="{0FA6D8A1-3423-4F6C-8695-6471C1886AE6}" type="slidenum">
              <a:rPr lang="en-SE" smtClean="0"/>
              <a:t>2</a:t>
            </a:fld>
            <a:endParaRPr lang="en-SE"/>
          </a:p>
        </p:txBody>
      </p:sp>
      <p:sp>
        <p:nvSpPr>
          <p:cNvPr id="6" name="textruta 5">
            <a:extLst>
              <a:ext uri="{FF2B5EF4-FFF2-40B4-BE49-F238E27FC236}">
                <a16:creationId xmlns:a16="http://schemas.microsoft.com/office/drawing/2014/main" id="{A6E7605A-78E1-1978-3C6B-A8E6BB4934E1}"/>
              </a:ext>
            </a:extLst>
          </p:cNvPr>
          <p:cNvSpPr txBox="1"/>
          <p:nvPr/>
        </p:nvSpPr>
        <p:spPr>
          <a:xfrm>
            <a:off x="838200" y="1969722"/>
            <a:ext cx="9732335" cy="3785652"/>
          </a:xfrm>
          <a:prstGeom prst="rect">
            <a:avLst/>
          </a:prstGeom>
          <a:noFill/>
        </p:spPr>
        <p:txBody>
          <a:bodyPr wrap="square">
            <a:spAutoFit/>
          </a:bodyPr>
          <a:lstStyle/>
          <a:p>
            <a:r>
              <a:rPr lang="sv-SE" sz="2400">
                <a:latin typeface="Calibri" panose="020F0502020204030204" pitchFamily="34" charset="0"/>
                <a:ea typeface="Calibri" panose="020F0502020204030204" pitchFamily="34" charset="0"/>
                <a:cs typeface="Calibri" panose="020F0502020204030204" pitchFamily="34" charset="0"/>
              </a:rPr>
              <a:t>Från 2014 har frågan om digitala hjälpmedel utretts i olika forum, såväl av kommunerna som av regionen.</a:t>
            </a:r>
          </a:p>
          <a:p>
            <a:endParaRPr lang="sv-SE" sz="2400">
              <a:latin typeface="Calibri" panose="020F0502020204030204" pitchFamily="34" charset="0"/>
              <a:ea typeface="Calibri" panose="020F0502020204030204" pitchFamily="34" charset="0"/>
              <a:cs typeface="Calibri" panose="020F0502020204030204" pitchFamily="34" charset="0"/>
            </a:endParaRPr>
          </a:p>
          <a:p>
            <a:r>
              <a:rPr lang="sv-SE" sz="2400">
                <a:latin typeface="Calibri" panose="020F0502020204030204" pitchFamily="34" charset="0"/>
                <a:ea typeface="Calibri" panose="020F0502020204030204" pitchFamily="34" charset="0"/>
                <a:cs typeface="Calibri" panose="020F0502020204030204" pitchFamily="34" charset="0"/>
              </a:rPr>
              <a:t>2021 fattade Styrgrupp IT i Väst (SITIV) beslut om det uppdrag som låg till grund för det projekt som blev </a:t>
            </a:r>
            <a:r>
              <a:rPr lang="sv-SE" sz="2400" i="1">
                <a:latin typeface="Calibri" panose="020F0502020204030204" pitchFamily="34" charset="0"/>
                <a:ea typeface="Calibri" panose="020F0502020204030204" pitchFamily="34" charset="0"/>
                <a:cs typeface="Calibri" panose="020F0502020204030204" pitchFamily="34" charset="0"/>
              </a:rPr>
              <a:t>Välfärdsteknik i samverkan</a:t>
            </a:r>
            <a:r>
              <a:rPr lang="sv-SE" sz="2400">
                <a:latin typeface="Calibri" panose="020F0502020204030204" pitchFamily="34" charset="0"/>
                <a:ea typeface="Calibri" panose="020F0502020204030204" pitchFamily="34" charset="0"/>
                <a:cs typeface="Calibri" panose="020F0502020204030204" pitchFamily="34" charset="0"/>
              </a:rPr>
              <a:t> och senare </a:t>
            </a:r>
            <a:r>
              <a:rPr lang="sv-SE" sz="2400" i="1">
                <a:latin typeface="Calibri" panose="020F0502020204030204" pitchFamily="34" charset="0"/>
                <a:ea typeface="Calibri" panose="020F0502020204030204" pitchFamily="34" charset="0"/>
                <a:cs typeface="Calibri" panose="020F0502020204030204" pitchFamily="34" charset="0"/>
              </a:rPr>
              <a:t>Digitala hjälpmedel i samverkan.</a:t>
            </a:r>
          </a:p>
          <a:p>
            <a:endParaRPr lang="sv-SE" sz="2400" i="1">
              <a:latin typeface="Calibri" panose="020F0502020204030204" pitchFamily="34" charset="0"/>
              <a:ea typeface="Calibri" panose="020F0502020204030204" pitchFamily="34" charset="0"/>
              <a:cs typeface="Calibri" panose="020F0502020204030204" pitchFamily="34" charset="0"/>
            </a:endParaRPr>
          </a:p>
          <a:p>
            <a:r>
              <a:rPr lang="sv-SE" sz="2400">
                <a:latin typeface="Calibri" panose="020F0502020204030204" pitchFamily="34" charset="0"/>
                <a:ea typeface="Calibri" panose="020F0502020204030204" pitchFamily="34" charset="0"/>
                <a:cs typeface="Calibri" panose="020F0502020204030204" pitchFamily="34" charset="0"/>
              </a:rPr>
              <a:t>Digitala hjälpmedel i samverkan blev ett flerårigt samarbetsprojekt som rör både vård och omsorg i Västra Götaland och därmed involverade länets alla kommuner och regionen.</a:t>
            </a:r>
            <a:endParaRPr lang="sv-SE" sz="2400" i="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84470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E0AB56E-5E7F-C9E9-7680-74E5DE0A753E}"/>
              </a:ext>
            </a:extLst>
          </p:cNvPr>
          <p:cNvSpPr>
            <a:spLocks noGrp="1"/>
          </p:cNvSpPr>
          <p:nvPr>
            <p:ph type="title"/>
          </p:nvPr>
        </p:nvSpPr>
        <p:spPr/>
        <p:txBody>
          <a:bodyPr vert="horz" lIns="91440" tIns="45720" rIns="91440" bIns="45720" rtlCol="0" anchor="ctr">
            <a:normAutofit/>
          </a:bodyPr>
          <a:lstStyle/>
          <a:p>
            <a:r>
              <a:rPr lang="sv-SE"/>
              <a:t>Syftet med projektet</a:t>
            </a:r>
          </a:p>
        </p:txBody>
      </p:sp>
      <p:sp>
        <p:nvSpPr>
          <p:cNvPr id="3" name="Platshållare för bildnummer 2">
            <a:extLst>
              <a:ext uri="{FF2B5EF4-FFF2-40B4-BE49-F238E27FC236}">
                <a16:creationId xmlns:a16="http://schemas.microsoft.com/office/drawing/2014/main" id="{401E8990-549C-C4BB-79A6-A2B514009C96}"/>
              </a:ext>
            </a:extLst>
          </p:cNvPr>
          <p:cNvSpPr>
            <a:spLocks noGrp="1"/>
          </p:cNvSpPr>
          <p:nvPr>
            <p:ph type="sldNum" sz="quarter" idx="12"/>
          </p:nvPr>
        </p:nvSpPr>
        <p:spPr/>
        <p:txBody>
          <a:bodyPr/>
          <a:lstStyle/>
          <a:p>
            <a:fld id="{0FA6D8A1-3423-4F6C-8695-6471C1886AE6}" type="slidenum">
              <a:rPr lang="en-SE" smtClean="0"/>
              <a:t>3</a:t>
            </a:fld>
            <a:endParaRPr lang="en-SE"/>
          </a:p>
        </p:txBody>
      </p:sp>
      <p:sp>
        <p:nvSpPr>
          <p:cNvPr id="6" name="textruta 5">
            <a:extLst>
              <a:ext uri="{FF2B5EF4-FFF2-40B4-BE49-F238E27FC236}">
                <a16:creationId xmlns:a16="http://schemas.microsoft.com/office/drawing/2014/main" id="{6707D6A8-CDDF-8C2D-C235-6F3D47E37076}"/>
              </a:ext>
            </a:extLst>
          </p:cNvPr>
          <p:cNvSpPr txBox="1"/>
          <p:nvPr/>
        </p:nvSpPr>
        <p:spPr>
          <a:xfrm>
            <a:off x="893135" y="2276610"/>
            <a:ext cx="9732335" cy="2308324"/>
          </a:xfrm>
          <a:prstGeom prst="rect">
            <a:avLst/>
          </a:prstGeom>
          <a:noFill/>
        </p:spPr>
        <p:txBody>
          <a:bodyPr wrap="square">
            <a:spAutoFit/>
          </a:bodyPr>
          <a:lstStyle/>
          <a:p>
            <a:r>
              <a:rPr lang="sv-SE" sz="2400" b="0" i="1" u="none" strike="noStrike" baseline="0">
                <a:solidFill>
                  <a:srgbClr val="000000"/>
                </a:solidFill>
                <a:latin typeface="Calibri" panose="020F0502020204030204" pitchFamily="34" charset="0"/>
              </a:rPr>
              <a:t>”Syftet är att uppnå en god hälsa och en jämlik vård och omsorg med hög kvalitet för invånarna i Västra Götaland genom att erbjuda jämlik tillgång till såväl digitala hjälpmedel som traditionella hjälpmedel till huvudmän och invånare. Genom projektet och de underlag som utvecklas ska kommunernas och regionens samverkan vad gäller digitala hjälpmedel kunna etableras för att skapa största möjliga nytta för invånaren och huvudmännen.” </a:t>
            </a:r>
            <a:endParaRPr lang="sv-SE" sz="2400" i="1"/>
          </a:p>
        </p:txBody>
      </p:sp>
    </p:spTree>
    <p:extLst>
      <p:ext uri="{BB962C8B-B14F-4D97-AF65-F5344CB8AC3E}">
        <p14:creationId xmlns:p14="http://schemas.microsoft.com/office/powerpoint/2010/main" val="1231166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3F5A10-D726-2F3E-E84B-B4DC614F99A5}"/>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FC1CA42A-4C24-1826-1940-9C6A8A7FA1B7}"/>
              </a:ext>
            </a:extLst>
          </p:cNvPr>
          <p:cNvSpPr/>
          <p:nvPr/>
        </p:nvSpPr>
        <p:spPr>
          <a:xfrm>
            <a:off x="11482696" y="0"/>
            <a:ext cx="709304" cy="6858000"/>
          </a:xfrm>
          <a:prstGeom prst="rect">
            <a:avLst/>
          </a:prstGeom>
          <a:noFill/>
          <a:ln>
            <a:noFill/>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2" name="Title 1">
            <a:extLst>
              <a:ext uri="{FF2B5EF4-FFF2-40B4-BE49-F238E27FC236}">
                <a16:creationId xmlns:a16="http://schemas.microsoft.com/office/drawing/2014/main" id="{EEE8EFBE-BAF0-5DFF-05F8-AEB6108C3904}"/>
              </a:ext>
            </a:extLst>
          </p:cNvPr>
          <p:cNvSpPr>
            <a:spLocks noGrp="1"/>
          </p:cNvSpPr>
          <p:nvPr>
            <p:ph type="title"/>
          </p:nvPr>
        </p:nvSpPr>
        <p:spPr>
          <a:xfrm>
            <a:off x="484000" y="348335"/>
            <a:ext cx="8828966" cy="748567"/>
          </a:xfrm>
        </p:spPr>
        <p:txBody>
          <a:bodyPr vert="horz" lIns="91440" tIns="45720" rIns="91440" bIns="45720" rtlCol="0" anchor="ctr">
            <a:normAutofit/>
          </a:bodyPr>
          <a:lstStyle/>
          <a:p>
            <a:r>
              <a:rPr lang="sv-SE"/>
              <a:t>Samverkansekonomin</a:t>
            </a:r>
          </a:p>
        </p:txBody>
      </p:sp>
      <p:sp>
        <p:nvSpPr>
          <p:cNvPr id="3" name="Slide Number Placeholder 2">
            <a:extLst>
              <a:ext uri="{FF2B5EF4-FFF2-40B4-BE49-F238E27FC236}">
                <a16:creationId xmlns:a16="http://schemas.microsoft.com/office/drawing/2014/main" id="{F250D666-E5CC-1D5C-232E-D602A37F7A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FA6D8A1-3423-4F6C-8695-6471C1886AE6}" type="slidenum">
              <a:rPr kumimoji="0" lang="en-SE" sz="1200" b="0" i="0" u="none" strike="noStrike" kern="1200" cap="none" spc="0" normalizeH="0" baseline="0" noProof="0" smtClean="0">
                <a:ln>
                  <a:noFill/>
                </a:ln>
                <a:solidFill>
                  <a:srgbClr val="171616">
                    <a:tint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SE" sz="1200" b="0" i="0" u="none" strike="noStrike" kern="1200" cap="none" spc="0" normalizeH="0" baseline="0" noProof="0">
              <a:ln>
                <a:noFill/>
              </a:ln>
              <a:solidFill>
                <a:srgbClr val="171616">
                  <a:tint val="75000"/>
                </a:srgbClr>
              </a:solidFill>
              <a:effectLst/>
              <a:uLnTx/>
              <a:uFillTx/>
              <a:latin typeface="Franklin Gothic Book"/>
              <a:ea typeface="+mn-ea"/>
              <a:cs typeface="+mn-cs"/>
            </a:endParaRPr>
          </a:p>
        </p:txBody>
      </p:sp>
      <p:sp>
        <p:nvSpPr>
          <p:cNvPr id="6" name="Rektangel 5">
            <a:extLst>
              <a:ext uri="{FF2B5EF4-FFF2-40B4-BE49-F238E27FC236}">
                <a16:creationId xmlns:a16="http://schemas.microsoft.com/office/drawing/2014/main" id="{199985B2-B1AF-A1B2-921F-BCCADBE8F87A}"/>
              </a:ext>
            </a:extLst>
          </p:cNvPr>
          <p:cNvSpPr/>
          <p:nvPr/>
        </p:nvSpPr>
        <p:spPr>
          <a:xfrm>
            <a:off x="2150960" y="1393868"/>
            <a:ext cx="3111795" cy="1063256"/>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a:t>Västra Götalandsregionen</a:t>
            </a:r>
          </a:p>
        </p:txBody>
      </p:sp>
      <p:sp>
        <p:nvSpPr>
          <p:cNvPr id="10" name="Rektangel 9">
            <a:extLst>
              <a:ext uri="{FF2B5EF4-FFF2-40B4-BE49-F238E27FC236}">
                <a16:creationId xmlns:a16="http://schemas.microsoft.com/office/drawing/2014/main" id="{00EB0FD3-854E-34C9-5933-18862F0B4512}"/>
              </a:ext>
            </a:extLst>
          </p:cNvPr>
          <p:cNvSpPr/>
          <p:nvPr/>
        </p:nvSpPr>
        <p:spPr>
          <a:xfrm>
            <a:off x="6179631" y="1384095"/>
            <a:ext cx="3111795" cy="1063256"/>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a:t>Kommunerna i Västra Götaland</a:t>
            </a:r>
          </a:p>
        </p:txBody>
      </p:sp>
      <p:sp>
        <p:nvSpPr>
          <p:cNvPr id="14" name="Rektangel 13">
            <a:extLst>
              <a:ext uri="{FF2B5EF4-FFF2-40B4-BE49-F238E27FC236}">
                <a16:creationId xmlns:a16="http://schemas.microsoft.com/office/drawing/2014/main" id="{13CB8D2C-C9CE-6D7D-CBE3-6748510C8C94}"/>
              </a:ext>
            </a:extLst>
          </p:cNvPr>
          <p:cNvSpPr/>
          <p:nvPr/>
        </p:nvSpPr>
        <p:spPr>
          <a:xfrm>
            <a:off x="3865928" y="3860675"/>
            <a:ext cx="3735573" cy="99946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a:t>Samverkansekonomin</a:t>
            </a:r>
          </a:p>
        </p:txBody>
      </p:sp>
      <p:cxnSp>
        <p:nvCxnSpPr>
          <p:cNvPr id="20" name="Koppling: vinklad 19">
            <a:extLst>
              <a:ext uri="{FF2B5EF4-FFF2-40B4-BE49-F238E27FC236}">
                <a16:creationId xmlns:a16="http://schemas.microsoft.com/office/drawing/2014/main" id="{55010D39-613F-2808-5DF7-54609D2B3401}"/>
              </a:ext>
            </a:extLst>
          </p:cNvPr>
          <p:cNvCxnSpPr/>
          <p:nvPr/>
        </p:nvCxnSpPr>
        <p:spPr>
          <a:xfrm rot="16200000" flipH="1">
            <a:off x="3672536" y="2640744"/>
            <a:ext cx="1236921" cy="85013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Koppling: vinklad 20">
            <a:extLst>
              <a:ext uri="{FF2B5EF4-FFF2-40B4-BE49-F238E27FC236}">
                <a16:creationId xmlns:a16="http://schemas.microsoft.com/office/drawing/2014/main" id="{BD977B1B-D8DB-D274-CD6E-C1FAAC77827D}"/>
              </a:ext>
            </a:extLst>
          </p:cNvPr>
          <p:cNvCxnSpPr>
            <a:cxnSpLocks/>
          </p:cNvCxnSpPr>
          <p:nvPr/>
        </p:nvCxnSpPr>
        <p:spPr>
          <a:xfrm rot="5400000">
            <a:off x="6536152" y="2636074"/>
            <a:ext cx="1270111" cy="86058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Bild 4" descr="Mynt kontur">
            <a:extLst>
              <a:ext uri="{FF2B5EF4-FFF2-40B4-BE49-F238E27FC236}">
                <a16:creationId xmlns:a16="http://schemas.microsoft.com/office/drawing/2014/main" id="{4A2B5ADD-7570-C3AC-12AE-373E872FD3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89529" y="2482632"/>
            <a:ext cx="1316473" cy="1316473"/>
          </a:xfrm>
          <a:prstGeom prst="rect">
            <a:avLst/>
          </a:prstGeom>
        </p:spPr>
      </p:pic>
      <p:sp>
        <p:nvSpPr>
          <p:cNvPr id="27" name="textruta 26">
            <a:extLst>
              <a:ext uri="{FF2B5EF4-FFF2-40B4-BE49-F238E27FC236}">
                <a16:creationId xmlns:a16="http://schemas.microsoft.com/office/drawing/2014/main" id="{7B138A2B-1A59-C741-C1B4-EB7CBAE82747}"/>
              </a:ext>
            </a:extLst>
          </p:cNvPr>
          <p:cNvSpPr txBox="1"/>
          <p:nvPr/>
        </p:nvSpPr>
        <p:spPr>
          <a:xfrm>
            <a:off x="7601501" y="2812659"/>
            <a:ext cx="1716075" cy="369332"/>
          </a:xfrm>
          <a:prstGeom prst="rect">
            <a:avLst/>
          </a:prstGeom>
          <a:noFill/>
        </p:spPr>
        <p:txBody>
          <a:bodyPr wrap="square" rtlCol="0">
            <a:spAutoFit/>
          </a:bodyPr>
          <a:lstStyle/>
          <a:p>
            <a:r>
              <a:rPr lang="sv-SE"/>
              <a:t>10 kr/invånare</a:t>
            </a:r>
          </a:p>
        </p:txBody>
      </p:sp>
      <p:sp>
        <p:nvSpPr>
          <p:cNvPr id="28" name="textruta 27">
            <a:extLst>
              <a:ext uri="{FF2B5EF4-FFF2-40B4-BE49-F238E27FC236}">
                <a16:creationId xmlns:a16="http://schemas.microsoft.com/office/drawing/2014/main" id="{1C72FD9B-B08E-191F-3009-6C013F18BF54}"/>
              </a:ext>
            </a:extLst>
          </p:cNvPr>
          <p:cNvSpPr txBox="1"/>
          <p:nvPr/>
        </p:nvSpPr>
        <p:spPr>
          <a:xfrm>
            <a:off x="2150960" y="2812659"/>
            <a:ext cx="1716075" cy="369332"/>
          </a:xfrm>
          <a:prstGeom prst="rect">
            <a:avLst/>
          </a:prstGeom>
          <a:noFill/>
        </p:spPr>
        <p:txBody>
          <a:bodyPr wrap="square" rtlCol="0">
            <a:spAutoFit/>
          </a:bodyPr>
          <a:lstStyle/>
          <a:p>
            <a:r>
              <a:rPr lang="sv-SE"/>
              <a:t>10 kr/invånare</a:t>
            </a:r>
          </a:p>
        </p:txBody>
      </p:sp>
      <p:sp>
        <p:nvSpPr>
          <p:cNvPr id="30" name="textruta 29">
            <a:extLst>
              <a:ext uri="{FF2B5EF4-FFF2-40B4-BE49-F238E27FC236}">
                <a16:creationId xmlns:a16="http://schemas.microsoft.com/office/drawing/2014/main" id="{5776564F-590F-5B63-8A9B-B1C0F505ED27}"/>
              </a:ext>
            </a:extLst>
          </p:cNvPr>
          <p:cNvSpPr txBox="1"/>
          <p:nvPr/>
        </p:nvSpPr>
        <p:spPr>
          <a:xfrm>
            <a:off x="4929184" y="5019388"/>
            <a:ext cx="1716075" cy="369332"/>
          </a:xfrm>
          <a:prstGeom prst="rect">
            <a:avLst/>
          </a:prstGeom>
          <a:noFill/>
        </p:spPr>
        <p:txBody>
          <a:bodyPr wrap="square" rtlCol="0">
            <a:spAutoFit/>
          </a:bodyPr>
          <a:lstStyle/>
          <a:p>
            <a:r>
              <a:rPr lang="sv-SE"/>
              <a:t>34 miljoner kr</a:t>
            </a:r>
          </a:p>
        </p:txBody>
      </p:sp>
      <p:sp>
        <p:nvSpPr>
          <p:cNvPr id="16" name="textruta 15">
            <a:extLst>
              <a:ext uri="{FF2B5EF4-FFF2-40B4-BE49-F238E27FC236}">
                <a16:creationId xmlns:a16="http://schemas.microsoft.com/office/drawing/2014/main" id="{91F89DBF-8DDC-E0FC-9D31-3B677A9544CD}"/>
              </a:ext>
            </a:extLst>
          </p:cNvPr>
          <p:cNvSpPr txBox="1"/>
          <p:nvPr/>
        </p:nvSpPr>
        <p:spPr>
          <a:xfrm>
            <a:off x="7601501" y="5388720"/>
            <a:ext cx="3137945" cy="738664"/>
          </a:xfrm>
          <a:prstGeom prst="rect">
            <a:avLst/>
          </a:prstGeom>
          <a:solidFill>
            <a:schemeClr val="accent1">
              <a:lumMod val="20000"/>
              <a:lumOff val="80000"/>
            </a:schemeClr>
          </a:solidFill>
        </p:spPr>
        <p:txBody>
          <a:bodyPr wrap="square" rtlCol="0">
            <a:spAutoFit/>
          </a:bodyPr>
          <a:lstStyle/>
          <a:p>
            <a:r>
              <a:rPr lang="sv-SE" sz="1400">
                <a:latin typeface="Calibri" panose="020F0502020204030204" pitchFamily="34" charset="0"/>
                <a:ea typeface="Calibri" panose="020F0502020204030204" pitchFamily="34" charset="0"/>
                <a:cs typeface="Calibri" panose="020F0502020204030204" pitchFamily="34" charset="0"/>
              </a:rPr>
              <a:t>Per 2025-06-30 återstår 7.6 mnkr, dessa överförs till projektet länsgemensam teknisk plattform. </a:t>
            </a:r>
          </a:p>
        </p:txBody>
      </p:sp>
    </p:spTree>
    <p:extLst>
      <p:ext uri="{BB962C8B-B14F-4D97-AF65-F5344CB8AC3E}">
        <p14:creationId xmlns:p14="http://schemas.microsoft.com/office/powerpoint/2010/main" val="1857729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B8C59C-EFB3-080B-269F-60B29431A446}"/>
            </a:ext>
          </a:extLst>
        </p:cNvPr>
        <p:cNvGrpSpPr/>
        <p:nvPr/>
      </p:nvGrpSpPr>
      <p:grpSpPr>
        <a:xfrm>
          <a:off x="0" y="0"/>
          <a:ext cx="0" cy="0"/>
          <a:chOff x="0" y="0"/>
          <a:chExt cx="0" cy="0"/>
        </a:xfrm>
      </p:grpSpPr>
      <p:sp>
        <p:nvSpPr>
          <p:cNvPr id="3" name="Platshållare för bildnummer 2">
            <a:extLst>
              <a:ext uri="{FF2B5EF4-FFF2-40B4-BE49-F238E27FC236}">
                <a16:creationId xmlns:a16="http://schemas.microsoft.com/office/drawing/2014/main" id="{701517A2-046E-F2E8-3347-F3B11739D21D}"/>
              </a:ext>
            </a:extLst>
          </p:cNvPr>
          <p:cNvSpPr>
            <a:spLocks noGrp="1"/>
          </p:cNvSpPr>
          <p:nvPr>
            <p:ph type="sldNum" sz="quarter" idx="12"/>
          </p:nvPr>
        </p:nvSpPr>
        <p:spPr/>
        <p:txBody>
          <a:bodyPr/>
          <a:lstStyle/>
          <a:p>
            <a:fld id="{0FA6D8A1-3423-4F6C-8695-6471C1886AE6}" type="slidenum">
              <a:rPr lang="en-SE" smtClean="0"/>
              <a:t>5</a:t>
            </a:fld>
            <a:endParaRPr lang="en-SE"/>
          </a:p>
        </p:txBody>
      </p:sp>
      <p:sp>
        <p:nvSpPr>
          <p:cNvPr id="6" name="Title 1">
            <a:extLst>
              <a:ext uri="{FF2B5EF4-FFF2-40B4-BE49-F238E27FC236}">
                <a16:creationId xmlns:a16="http://schemas.microsoft.com/office/drawing/2014/main" id="{5F119694-1F79-D413-FE12-9DBC7C533388}"/>
              </a:ext>
            </a:extLst>
          </p:cNvPr>
          <p:cNvSpPr>
            <a:spLocks noGrp="1"/>
          </p:cNvSpPr>
          <p:nvPr>
            <p:ph type="title"/>
          </p:nvPr>
        </p:nvSpPr>
        <p:spPr>
          <a:xfrm>
            <a:off x="447675" y="136525"/>
            <a:ext cx="10515600" cy="674850"/>
          </a:xfrm>
        </p:spPr>
        <p:txBody>
          <a:bodyPr vert="horz" lIns="91440" tIns="45720" rIns="91440" bIns="45720" rtlCol="0" anchor="ctr">
            <a:normAutofit/>
          </a:bodyPr>
          <a:lstStyle/>
          <a:p>
            <a:r>
              <a:rPr lang="sv-SE"/>
              <a:t>Projektets olika faser</a:t>
            </a:r>
          </a:p>
        </p:txBody>
      </p:sp>
      <p:sp>
        <p:nvSpPr>
          <p:cNvPr id="12" name="Rectangle 10">
            <a:extLst>
              <a:ext uri="{FF2B5EF4-FFF2-40B4-BE49-F238E27FC236}">
                <a16:creationId xmlns:a16="http://schemas.microsoft.com/office/drawing/2014/main" id="{7D1AAD57-A20D-A2AA-E6D8-8241B7CF21E0}"/>
              </a:ext>
            </a:extLst>
          </p:cNvPr>
          <p:cNvSpPr/>
          <p:nvPr/>
        </p:nvSpPr>
        <p:spPr>
          <a:xfrm>
            <a:off x="560233" y="5022553"/>
            <a:ext cx="2858036" cy="17896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sv-SE" sz="1200" b="1">
                <a:solidFill>
                  <a:schemeClr val="tx1"/>
                </a:solidFill>
                <a:cs typeface="Times New Roman" panose="02020603050405020304" pitchFamily="18" charset="0"/>
              </a:rPr>
              <a:t>Utredning välfärdsteknik i samverkan </a:t>
            </a:r>
          </a:p>
          <a:p>
            <a:pPr algn="ctr"/>
            <a:r>
              <a:rPr lang="sv-SE" sz="1200" i="1">
                <a:solidFill>
                  <a:schemeClr val="tx1"/>
                </a:solidFill>
                <a:cs typeface="Times New Roman" panose="02020603050405020304" pitchFamily="18" charset="0"/>
              </a:rPr>
              <a:t>Om och i så fall hur en gemensam försörjning av digitala hjälpmedel i Västra Götaland kan etableras.</a:t>
            </a:r>
          </a:p>
        </p:txBody>
      </p:sp>
      <p:sp>
        <p:nvSpPr>
          <p:cNvPr id="13" name="Rectangle 13">
            <a:extLst>
              <a:ext uri="{FF2B5EF4-FFF2-40B4-BE49-F238E27FC236}">
                <a16:creationId xmlns:a16="http://schemas.microsoft.com/office/drawing/2014/main" id="{695EE5E7-5E1D-ABBD-5C4D-50D744779CBE}"/>
              </a:ext>
            </a:extLst>
          </p:cNvPr>
          <p:cNvSpPr/>
          <p:nvPr/>
        </p:nvSpPr>
        <p:spPr>
          <a:xfrm>
            <a:off x="6129819" y="3166055"/>
            <a:ext cx="2657297" cy="342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sv-SE" sz="1200" b="1">
                <a:solidFill>
                  <a:schemeClr val="tx1"/>
                </a:solidFill>
                <a:cs typeface="Times New Roman" panose="02020603050405020304" pitchFamily="18" charset="0"/>
              </a:rPr>
              <a:t>Påbörja genomförande och omhänderta frågan om datahantering </a:t>
            </a:r>
          </a:p>
          <a:p>
            <a:pPr algn="ctr"/>
            <a:r>
              <a:rPr lang="sv-SE" sz="1200" i="1">
                <a:solidFill>
                  <a:schemeClr val="tx1"/>
                </a:solidFill>
                <a:cs typeface="Times New Roman" panose="02020603050405020304" pitchFamily="18" charset="0"/>
              </a:rPr>
              <a:t>Förbereda, introducera och marknadsföra de första produkterna och de nya arbetssätten.</a:t>
            </a:r>
          </a:p>
          <a:p>
            <a:pPr algn="ctr"/>
            <a:endParaRPr lang="sv-SE" sz="1200" b="1">
              <a:solidFill>
                <a:schemeClr val="tx1"/>
              </a:solidFill>
              <a:cs typeface="Times New Roman" panose="02020603050405020304" pitchFamily="18" charset="0"/>
            </a:endParaRPr>
          </a:p>
        </p:txBody>
      </p:sp>
      <p:sp>
        <p:nvSpPr>
          <p:cNvPr id="14" name="Rectangle 14">
            <a:extLst>
              <a:ext uri="{FF2B5EF4-FFF2-40B4-BE49-F238E27FC236}">
                <a16:creationId xmlns:a16="http://schemas.microsoft.com/office/drawing/2014/main" id="{295928D6-BE35-BD42-3CC9-BA569ADCE9E0}"/>
              </a:ext>
            </a:extLst>
          </p:cNvPr>
          <p:cNvSpPr/>
          <p:nvPr/>
        </p:nvSpPr>
        <p:spPr>
          <a:xfrm>
            <a:off x="3221821" y="4057618"/>
            <a:ext cx="2878886" cy="1285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sv-SE" sz="1200" b="1">
                <a:solidFill>
                  <a:schemeClr val="tx1"/>
                </a:solidFill>
                <a:cs typeface="Times New Roman" panose="02020603050405020304" pitchFamily="18" charset="0"/>
              </a:rPr>
              <a:t>Skapa förutsättningar</a:t>
            </a:r>
          </a:p>
          <a:p>
            <a:pPr algn="ctr"/>
            <a:r>
              <a:rPr lang="sv-SE" sz="1200" i="1">
                <a:solidFill>
                  <a:schemeClr val="tx1"/>
                </a:solidFill>
                <a:cs typeface="Times New Roman" panose="02020603050405020304" pitchFamily="18" charset="0"/>
              </a:rPr>
              <a:t>Starta upp och etablera samarbetet med nödvändiga avtal, utformning av uppdrag och organisation, stöd i förberedelser för upphandling med mera.</a:t>
            </a:r>
          </a:p>
          <a:p>
            <a:pPr algn="ctr"/>
            <a:endParaRPr lang="sv-SE" sz="1200" i="1">
              <a:solidFill>
                <a:schemeClr val="tx1"/>
              </a:solidFill>
              <a:cs typeface="Times New Roman" panose="02020603050405020304" pitchFamily="18" charset="0"/>
            </a:endParaRPr>
          </a:p>
          <a:p>
            <a:pPr algn="ctr"/>
            <a:endParaRPr lang="sv-SE" sz="1200" i="1">
              <a:solidFill>
                <a:schemeClr val="tx1"/>
              </a:solidFill>
              <a:cs typeface="Times New Roman" panose="02020603050405020304" pitchFamily="18" charset="0"/>
            </a:endParaRPr>
          </a:p>
        </p:txBody>
      </p:sp>
      <p:sp>
        <p:nvSpPr>
          <p:cNvPr id="15" name="Rectangle 15">
            <a:extLst>
              <a:ext uri="{FF2B5EF4-FFF2-40B4-BE49-F238E27FC236}">
                <a16:creationId xmlns:a16="http://schemas.microsoft.com/office/drawing/2014/main" id="{7D4B286D-B048-E107-B1DF-FD8A17EB79BF}"/>
              </a:ext>
            </a:extLst>
          </p:cNvPr>
          <p:cNvSpPr/>
          <p:nvPr/>
        </p:nvSpPr>
        <p:spPr>
          <a:xfrm>
            <a:off x="9015167" y="2358912"/>
            <a:ext cx="2338633" cy="342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sv-SE" sz="1200" b="1">
                <a:solidFill>
                  <a:schemeClr val="tx1"/>
                </a:solidFill>
                <a:cs typeface="Times New Roman" panose="02020603050405020304" pitchFamily="18" charset="0"/>
              </a:rPr>
              <a:t>Följa upp, vidareutveckla och lämna över till förvaltning </a:t>
            </a:r>
          </a:p>
          <a:p>
            <a:pPr algn="ctr"/>
            <a:r>
              <a:rPr lang="sv-SE" sz="1200" i="1">
                <a:solidFill>
                  <a:schemeClr val="tx1"/>
                </a:solidFill>
                <a:cs typeface="Times New Roman" panose="02020603050405020304" pitchFamily="18" charset="0"/>
              </a:rPr>
              <a:t>Att digitala hjälpmedel ingår i sortimentet och processer och arbetssätt är implementerade. </a:t>
            </a:r>
          </a:p>
        </p:txBody>
      </p:sp>
      <p:pic>
        <p:nvPicPr>
          <p:cNvPr id="17" name="Picture 26">
            <a:extLst>
              <a:ext uri="{FF2B5EF4-FFF2-40B4-BE49-F238E27FC236}">
                <a16:creationId xmlns:a16="http://schemas.microsoft.com/office/drawing/2014/main" id="{F2BEBCEE-A780-417A-7C91-C028FBB9422A}"/>
              </a:ext>
            </a:extLst>
          </p:cNvPr>
          <p:cNvPicPr>
            <a:picLocks noChangeAspect="1"/>
          </p:cNvPicPr>
          <p:nvPr/>
        </p:nvPicPr>
        <p:blipFill>
          <a:blip r:embed="rId3"/>
          <a:stretch>
            <a:fillRect/>
          </a:stretch>
        </p:blipFill>
        <p:spPr>
          <a:xfrm>
            <a:off x="482333" y="2810928"/>
            <a:ext cx="1279870" cy="1494579"/>
          </a:xfrm>
          <a:prstGeom prst="rect">
            <a:avLst/>
          </a:prstGeom>
          <a:ln>
            <a:solidFill>
              <a:schemeClr val="bg1">
                <a:lumMod val="85000"/>
              </a:schemeClr>
            </a:solidFill>
          </a:ln>
        </p:spPr>
      </p:pic>
      <p:sp>
        <p:nvSpPr>
          <p:cNvPr id="25" name="Block Arc 7">
            <a:extLst>
              <a:ext uri="{FF2B5EF4-FFF2-40B4-BE49-F238E27FC236}">
                <a16:creationId xmlns:a16="http://schemas.microsoft.com/office/drawing/2014/main" id="{307E648A-DAF6-B486-3B82-51026D8EA295}"/>
              </a:ext>
            </a:extLst>
          </p:cNvPr>
          <p:cNvSpPr/>
          <p:nvPr/>
        </p:nvSpPr>
        <p:spPr>
          <a:xfrm rot="20794924">
            <a:off x="113910" y="4478177"/>
            <a:ext cx="3337562" cy="1088750"/>
          </a:xfrm>
          <a:prstGeom prst="blockArc">
            <a:avLst>
              <a:gd name="adj1" fmla="val 11013250"/>
              <a:gd name="adj2" fmla="val 20727501"/>
              <a:gd name="adj3" fmla="val 12973"/>
            </a:avLst>
          </a:prstGeom>
          <a:solidFill>
            <a:srgbClr val="649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pic>
        <p:nvPicPr>
          <p:cNvPr id="4" name="Bildobjekt 3">
            <a:extLst>
              <a:ext uri="{FF2B5EF4-FFF2-40B4-BE49-F238E27FC236}">
                <a16:creationId xmlns:a16="http://schemas.microsoft.com/office/drawing/2014/main" id="{1A755C76-68F9-0FB2-8455-BB0EFC6DEFAF}"/>
              </a:ext>
            </a:extLst>
          </p:cNvPr>
          <p:cNvPicPr>
            <a:picLocks noChangeAspect="1"/>
          </p:cNvPicPr>
          <p:nvPr/>
        </p:nvPicPr>
        <p:blipFill>
          <a:blip r:embed="rId4"/>
          <a:stretch>
            <a:fillRect/>
          </a:stretch>
        </p:blipFill>
        <p:spPr>
          <a:xfrm>
            <a:off x="3492914" y="1974246"/>
            <a:ext cx="1086320" cy="1400927"/>
          </a:xfrm>
          <a:prstGeom prst="rect">
            <a:avLst/>
          </a:prstGeom>
          <a:ln>
            <a:solidFill>
              <a:srgbClr val="649BA2"/>
            </a:solidFill>
          </a:ln>
        </p:spPr>
      </p:pic>
      <p:grpSp>
        <p:nvGrpSpPr>
          <p:cNvPr id="5" name="Grupp 4">
            <a:extLst>
              <a:ext uri="{FF2B5EF4-FFF2-40B4-BE49-F238E27FC236}">
                <a16:creationId xmlns:a16="http://schemas.microsoft.com/office/drawing/2014/main" id="{90EBCC34-0FBD-0C9A-BD3C-ACE353791E56}"/>
              </a:ext>
            </a:extLst>
          </p:cNvPr>
          <p:cNvGrpSpPr/>
          <p:nvPr/>
        </p:nvGrpSpPr>
        <p:grpSpPr>
          <a:xfrm>
            <a:off x="6133482" y="2367315"/>
            <a:ext cx="1263762" cy="424801"/>
            <a:chOff x="4112263" y="2326120"/>
            <a:chExt cx="1263762" cy="424801"/>
          </a:xfrm>
        </p:grpSpPr>
        <p:sp>
          <p:nvSpPr>
            <p:cNvPr id="7" name="Rectangle 43">
              <a:extLst>
                <a:ext uri="{FF2B5EF4-FFF2-40B4-BE49-F238E27FC236}">
                  <a16:creationId xmlns:a16="http://schemas.microsoft.com/office/drawing/2014/main" id="{B0CC0457-5AF5-C61C-A478-6DE0E9CE7B35}"/>
                </a:ext>
              </a:extLst>
            </p:cNvPr>
            <p:cNvSpPr/>
            <p:nvPr/>
          </p:nvSpPr>
          <p:spPr>
            <a:xfrm>
              <a:off x="4367758" y="2341582"/>
              <a:ext cx="1008267" cy="322750"/>
            </a:xfrm>
            <a:prstGeom prst="rect">
              <a:avLst/>
            </a:prstGeom>
            <a:no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sv-SE" sz="1000" b="1" i="0" u="none" strike="noStrike" kern="0" cap="none" spc="0" normalizeH="0" baseline="0" noProof="0">
                  <a:ln>
                    <a:noFill/>
                  </a:ln>
                  <a:solidFill>
                    <a:schemeClr val="tx2"/>
                  </a:solidFill>
                  <a:effectLst/>
                  <a:uLnTx/>
                  <a:uFillTx/>
                  <a:ea typeface="+mn-ea"/>
                  <a:cs typeface="Times New Roman" panose="02020603050405020304" pitchFamily="18" charset="0"/>
                </a:rPr>
                <a:t>Läkemedels-automat</a:t>
              </a:r>
            </a:p>
          </p:txBody>
        </p:sp>
        <p:grpSp>
          <p:nvGrpSpPr>
            <p:cNvPr id="8" name="Group 39">
              <a:extLst>
                <a:ext uri="{FF2B5EF4-FFF2-40B4-BE49-F238E27FC236}">
                  <a16:creationId xmlns:a16="http://schemas.microsoft.com/office/drawing/2014/main" id="{9EE83A68-FBAF-758B-57B8-0041DAB60CD4}"/>
                </a:ext>
              </a:extLst>
            </p:cNvPr>
            <p:cNvGrpSpPr/>
            <p:nvPr/>
          </p:nvGrpSpPr>
          <p:grpSpPr>
            <a:xfrm>
              <a:off x="4112263" y="2326120"/>
              <a:ext cx="179237" cy="424801"/>
              <a:chOff x="2421217" y="2763496"/>
              <a:chExt cx="234984" cy="420400"/>
            </a:xfrm>
          </p:grpSpPr>
          <p:grpSp>
            <p:nvGrpSpPr>
              <p:cNvPr id="9" name="Group 34">
                <a:extLst>
                  <a:ext uri="{FF2B5EF4-FFF2-40B4-BE49-F238E27FC236}">
                    <a16:creationId xmlns:a16="http://schemas.microsoft.com/office/drawing/2014/main" id="{174DEC3B-108F-3F3C-863A-6E399A1B74B7}"/>
                  </a:ext>
                </a:extLst>
              </p:cNvPr>
              <p:cNvGrpSpPr/>
              <p:nvPr/>
            </p:nvGrpSpPr>
            <p:grpSpPr>
              <a:xfrm>
                <a:off x="2421217" y="2763496"/>
                <a:ext cx="234984" cy="420400"/>
                <a:chOff x="689002" y="2539427"/>
                <a:chExt cx="455392" cy="845368"/>
              </a:xfrm>
            </p:grpSpPr>
            <p:pic>
              <p:nvPicPr>
                <p:cNvPr id="18" name="Picture 27" descr="Shape&#10;&#10;Description automatically generated with low confidence">
                  <a:extLst>
                    <a:ext uri="{FF2B5EF4-FFF2-40B4-BE49-F238E27FC236}">
                      <a16:creationId xmlns:a16="http://schemas.microsoft.com/office/drawing/2014/main" id="{F5B66DE5-DF12-58D0-6850-0B31E5BF1D4B}"/>
                    </a:ext>
                  </a:extLst>
                </p:cNvPr>
                <p:cNvPicPr>
                  <a:picLocks noChangeAspect="1"/>
                </p:cNvPicPr>
                <p:nvPr/>
              </p:nvPicPr>
              <p:blipFill rotWithShape="1">
                <a:blip r:embed="rId5" cstate="print">
                  <a:duotone>
                    <a:schemeClr val="accent3">
                      <a:shade val="45000"/>
                      <a:satMod val="135000"/>
                    </a:schemeClr>
                    <a:prstClr val="white"/>
                  </a:duotone>
                  <a:extLst>
                    <a:ext uri="{28A0092B-C50C-407E-A947-70E740481C1C}">
                      <a14:useLocalDpi xmlns:a14="http://schemas.microsoft.com/office/drawing/2010/main" val="0"/>
                    </a:ext>
                  </a:extLst>
                </a:blip>
                <a:srcRect l="20027" r="21515" b="43136"/>
                <a:stretch/>
              </p:blipFill>
              <p:spPr>
                <a:xfrm>
                  <a:off x="711135" y="2994820"/>
                  <a:ext cx="400908" cy="389975"/>
                </a:xfrm>
                <a:prstGeom prst="rect">
                  <a:avLst/>
                </a:prstGeom>
              </p:spPr>
            </p:pic>
            <p:pic>
              <p:nvPicPr>
                <p:cNvPr id="19" name="Picture 31" descr="Shape&#10;&#10;Description automatically generated with low confidence">
                  <a:extLst>
                    <a:ext uri="{FF2B5EF4-FFF2-40B4-BE49-F238E27FC236}">
                      <a16:creationId xmlns:a16="http://schemas.microsoft.com/office/drawing/2014/main" id="{4A22998F-208A-C0AE-F951-7C7A2A06E8F4}"/>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89002" y="2539427"/>
                  <a:ext cx="455392" cy="455392"/>
                </a:xfrm>
                <a:prstGeom prst="rect">
                  <a:avLst/>
                </a:prstGeom>
              </p:spPr>
            </p:pic>
          </p:grpSp>
          <p:cxnSp>
            <p:nvCxnSpPr>
              <p:cNvPr id="11" name="Straight Connector 37">
                <a:extLst>
                  <a:ext uri="{FF2B5EF4-FFF2-40B4-BE49-F238E27FC236}">
                    <a16:creationId xmlns:a16="http://schemas.microsoft.com/office/drawing/2014/main" id="{785F25F1-F18F-0ED3-1AEB-CF22C1BE077C}"/>
                  </a:ext>
                </a:extLst>
              </p:cNvPr>
              <p:cNvCxnSpPr>
                <a:cxnSpLocks/>
              </p:cNvCxnSpPr>
              <p:nvPr/>
            </p:nvCxnSpPr>
            <p:spPr>
              <a:xfrm>
                <a:off x="2435550" y="3181940"/>
                <a:ext cx="201852" cy="0"/>
              </a:xfrm>
              <a:prstGeom prst="line">
                <a:avLst/>
              </a:prstGeom>
              <a:ln w="12700"/>
            </p:spPr>
            <p:style>
              <a:lnRef idx="1">
                <a:schemeClr val="dk1"/>
              </a:lnRef>
              <a:fillRef idx="0">
                <a:schemeClr val="dk1"/>
              </a:fillRef>
              <a:effectRef idx="0">
                <a:schemeClr val="dk1"/>
              </a:effectRef>
              <a:fontRef idx="minor">
                <a:schemeClr val="tx1"/>
              </a:fontRef>
            </p:style>
          </p:cxnSp>
        </p:grpSp>
      </p:grpSp>
      <p:grpSp>
        <p:nvGrpSpPr>
          <p:cNvPr id="20" name="Grupp 19">
            <a:extLst>
              <a:ext uri="{FF2B5EF4-FFF2-40B4-BE49-F238E27FC236}">
                <a16:creationId xmlns:a16="http://schemas.microsoft.com/office/drawing/2014/main" id="{2D00E837-6E8E-F811-6F3E-AA763ABA9374}"/>
              </a:ext>
            </a:extLst>
          </p:cNvPr>
          <p:cNvGrpSpPr/>
          <p:nvPr/>
        </p:nvGrpSpPr>
        <p:grpSpPr>
          <a:xfrm>
            <a:off x="7210128" y="1736311"/>
            <a:ext cx="1322193" cy="299523"/>
            <a:chOff x="7625694" y="4180658"/>
            <a:chExt cx="1474247" cy="429953"/>
          </a:xfrm>
        </p:grpSpPr>
        <p:sp>
          <p:nvSpPr>
            <p:cNvPr id="21" name="Rectangle 95">
              <a:extLst>
                <a:ext uri="{FF2B5EF4-FFF2-40B4-BE49-F238E27FC236}">
                  <a16:creationId xmlns:a16="http://schemas.microsoft.com/office/drawing/2014/main" id="{DEE771AD-C29F-49EC-1D81-576DC16546EA}"/>
                </a:ext>
              </a:extLst>
            </p:cNvPr>
            <p:cNvSpPr/>
            <p:nvPr/>
          </p:nvSpPr>
          <p:spPr>
            <a:xfrm>
              <a:off x="7911198" y="4180658"/>
              <a:ext cx="1188743" cy="322749"/>
            </a:xfrm>
            <a:prstGeom prst="rect">
              <a:avLst/>
            </a:prstGeom>
            <a:no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sv-SE" sz="1000" b="1" i="0" u="none" strike="noStrike" kern="0" cap="none" spc="0" normalizeH="0" baseline="0" noProof="0">
                  <a:ln>
                    <a:noFill/>
                  </a:ln>
                  <a:solidFill>
                    <a:schemeClr val="tx2"/>
                  </a:solidFill>
                  <a:effectLst/>
                  <a:uLnTx/>
                  <a:uFillTx/>
                  <a:ea typeface="+mn-ea"/>
                  <a:cs typeface="Times New Roman" panose="02020603050405020304" pitchFamily="18" charset="0"/>
                </a:rPr>
                <a:t>Mobila trygghetslarm</a:t>
              </a:r>
            </a:p>
          </p:txBody>
        </p:sp>
        <p:pic>
          <p:nvPicPr>
            <p:cNvPr id="22" name="Picture 25" descr="Shape&#10;&#10;Description automatically generated with low confidence">
              <a:extLst>
                <a:ext uri="{FF2B5EF4-FFF2-40B4-BE49-F238E27FC236}">
                  <a16:creationId xmlns:a16="http://schemas.microsoft.com/office/drawing/2014/main" id="{EA948951-B117-D741-4B72-D629F872921F}"/>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625694" y="4248800"/>
              <a:ext cx="361811" cy="361811"/>
            </a:xfrm>
            <a:prstGeom prst="rect">
              <a:avLst/>
            </a:prstGeom>
          </p:spPr>
        </p:pic>
      </p:grpSp>
      <p:grpSp>
        <p:nvGrpSpPr>
          <p:cNvPr id="26" name="Grupp 25">
            <a:extLst>
              <a:ext uri="{FF2B5EF4-FFF2-40B4-BE49-F238E27FC236}">
                <a16:creationId xmlns:a16="http://schemas.microsoft.com/office/drawing/2014/main" id="{0E1E0554-C613-1CEE-6369-A50F16A6D760}"/>
              </a:ext>
            </a:extLst>
          </p:cNvPr>
          <p:cNvGrpSpPr/>
          <p:nvPr/>
        </p:nvGrpSpPr>
        <p:grpSpPr>
          <a:xfrm>
            <a:off x="6039317" y="1590693"/>
            <a:ext cx="957490" cy="432030"/>
            <a:chOff x="2720756" y="3363492"/>
            <a:chExt cx="957490" cy="432030"/>
          </a:xfrm>
        </p:grpSpPr>
        <p:sp>
          <p:nvSpPr>
            <p:cNvPr id="27" name="Rectangle 64">
              <a:extLst>
                <a:ext uri="{FF2B5EF4-FFF2-40B4-BE49-F238E27FC236}">
                  <a16:creationId xmlns:a16="http://schemas.microsoft.com/office/drawing/2014/main" id="{ED171A92-33CC-440D-6FC3-7E7329956456}"/>
                </a:ext>
              </a:extLst>
            </p:cNvPr>
            <p:cNvSpPr/>
            <p:nvPr/>
          </p:nvSpPr>
          <p:spPr>
            <a:xfrm>
              <a:off x="3032113" y="3363492"/>
              <a:ext cx="646133" cy="322750"/>
            </a:xfrm>
            <a:prstGeom prst="rect">
              <a:avLst/>
            </a:prstGeom>
            <a:no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sv-SE" sz="1000" b="1" i="0" u="none" strike="noStrike" kern="0" cap="none" spc="0" normalizeH="0" baseline="0" noProof="0">
                  <a:ln>
                    <a:noFill/>
                  </a:ln>
                  <a:solidFill>
                    <a:schemeClr val="tx2"/>
                  </a:solidFill>
                  <a:effectLst/>
                  <a:uLnTx/>
                  <a:uFillTx/>
                  <a:ea typeface="+mn-ea"/>
                  <a:cs typeface="Times New Roman" panose="02020603050405020304" pitchFamily="18" charset="0"/>
                </a:rPr>
                <a:t>Digital </a:t>
              </a:r>
              <a:br>
                <a:rPr kumimoji="0" lang="sv-SE" sz="1000" b="1" i="0" u="none" strike="noStrike" kern="0" cap="none" spc="0" normalizeH="0" baseline="0" noProof="0">
                  <a:ln>
                    <a:noFill/>
                  </a:ln>
                  <a:solidFill>
                    <a:schemeClr val="tx2"/>
                  </a:solidFill>
                  <a:effectLst/>
                  <a:uLnTx/>
                  <a:uFillTx/>
                  <a:ea typeface="+mn-ea"/>
                  <a:cs typeface="Times New Roman" panose="02020603050405020304" pitchFamily="18" charset="0"/>
                </a:rPr>
              </a:br>
              <a:r>
                <a:rPr kumimoji="0" lang="sv-SE" sz="1000" b="1" i="0" u="none" strike="noStrike" kern="0" cap="none" spc="0" normalizeH="0" baseline="0" noProof="0">
                  <a:ln>
                    <a:noFill/>
                  </a:ln>
                  <a:solidFill>
                    <a:schemeClr val="tx2"/>
                  </a:solidFill>
                  <a:effectLst/>
                  <a:uLnTx/>
                  <a:uFillTx/>
                  <a:ea typeface="+mn-ea"/>
                  <a:cs typeface="Times New Roman" panose="02020603050405020304" pitchFamily="18" charset="0"/>
                </a:rPr>
                <a:t>våg</a:t>
              </a:r>
            </a:p>
          </p:txBody>
        </p:sp>
        <p:pic>
          <p:nvPicPr>
            <p:cNvPr id="28" name="Graphic 10" descr="Scale with solid fill">
              <a:extLst>
                <a:ext uri="{FF2B5EF4-FFF2-40B4-BE49-F238E27FC236}">
                  <a16:creationId xmlns:a16="http://schemas.microsoft.com/office/drawing/2014/main" id="{7A1C7FE5-D313-622E-0723-718EE780A83D}"/>
                </a:ext>
              </a:extLst>
            </p:cNvPr>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20756" y="3370722"/>
              <a:ext cx="424800" cy="424800"/>
            </a:xfrm>
            <a:prstGeom prst="rect">
              <a:avLst/>
            </a:prstGeom>
          </p:spPr>
        </p:pic>
      </p:grpSp>
      <p:grpSp>
        <p:nvGrpSpPr>
          <p:cNvPr id="29" name="Grupp 28">
            <a:extLst>
              <a:ext uri="{FF2B5EF4-FFF2-40B4-BE49-F238E27FC236}">
                <a16:creationId xmlns:a16="http://schemas.microsoft.com/office/drawing/2014/main" id="{DDB2E0F0-70A1-8204-9F1F-68A4B5DAC748}"/>
              </a:ext>
            </a:extLst>
          </p:cNvPr>
          <p:cNvGrpSpPr/>
          <p:nvPr/>
        </p:nvGrpSpPr>
        <p:grpSpPr>
          <a:xfrm>
            <a:off x="6068431" y="1974246"/>
            <a:ext cx="1393345" cy="377434"/>
            <a:chOff x="2698453" y="2847278"/>
            <a:chExt cx="1278610" cy="468698"/>
          </a:xfrm>
        </p:grpSpPr>
        <p:sp>
          <p:nvSpPr>
            <p:cNvPr id="30" name="Rectangle 37">
              <a:extLst>
                <a:ext uri="{FF2B5EF4-FFF2-40B4-BE49-F238E27FC236}">
                  <a16:creationId xmlns:a16="http://schemas.microsoft.com/office/drawing/2014/main" id="{3EEF392F-5FEB-9571-8FEA-A4C16437B904}"/>
                </a:ext>
              </a:extLst>
            </p:cNvPr>
            <p:cNvSpPr/>
            <p:nvPr/>
          </p:nvSpPr>
          <p:spPr>
            <a:xfrm>
              <a:off x="3032113" y="2847278"/>
              <a:ext cx="944950" cy="322750"/>
            </a:xfrm>
            <a:prstGeom prst="rect">
              <a:avLst/>
            </a:prstGeom>
            <a:no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sv-SE" sz="1000" b="1" i="0" u="none" strike="noStrike" kern="0" cap="none" spc="0" normalizeH="0" baseline="0" noProof="0">
                  <a:ln>
                    <a:noFill/>
                  </a:ln>
                  <a:solidFill>
                    <a:schemeClr val="tx2"/>
                  </a:solidFill>
                  <a:effectLst/>
                  <a:uLnTx/>
                  <a:uFillTx/>
                  <a:ea typeface="+mn-ea"/>
                  <a:cs typeface="Times New Roman" panose="02020603050405020304" pitchFamily="18" charset="0"/>
                </a:rPr>
                <a:t>Blodtrycks-mätare</a:t>
              </a:r>
            </a:p>
          </p:txBody>
        </p:sp>
        <p:pic>
          <p:nvPicPr>
            <p:cNvPr id="31" name="Picture 13" descr="Shape&#10;&#10;Description automatically generated with low confidence">
              <a:extLst>
                <a:ext uri="{FF2B5EF4-FFF2-40B4-BE49-F238E27FC236}">
                  <a16:creationId xmlns:a16="http://schemas.microsoft.com/office/drawing/2014/main" id="{3F61B3C4-C5DC-F4C5-26A3-DF67A55A936F}"/>
                </a:ext>
              </a:extLst>
            </p:cNvPr>
            <p:cNvPicPr>
              <a:picLocks noChangeAspect="1"/>
            </p:cNvPicPr>
            <p:nvPr/>
          </p:nvPicPr>
          <p:blipFill>
            <a:blip r:embed="rId10"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698453" y="2891176"/>
              <a:ext cx="424800" cy="424800"/>
            </a:xfrm>
            <a:prstGeom prst="rect">
              <a:avLst/>
            </a:prstGeom>
          </p:spPr>
        </p:pic>
      </p:grpSp>
      <p:grpSp>
        <p:nvGrpSpPr>
          <p:cNvPr id="34" name="Grupp 33">
            <a:extLst>
              <a:ext uri="{FF2B5EF4-FFF2-40B4-BE49-F238E27FC236}">
                <a16:creationId xmlns:a16="http://schemas.microsoft.com/office/drawing/2014/main" id="{EA8F6BB2-A292-2A9A-51FC-FF4C70906FF2}"/>
              </a:ext>
            </a:extLst>
          </p:cNvPr>
          <p:cNvGrpSpPr/>
          <p:nvPr/>
        </p:nvGrpSpPr>
        <p:grpSpPr>
          <a:xfrm>
            <a:off x="7205466" y="2087646"/>
            <a:ext cx="948397" cy="446717"/>
            <a:chOff x="6397117" y="4150603"/>
            <a:chExt cx="948397" cy="446717"/>
          </a:xfrm>
        </p:grpSpPr>
        <p:sp>
          <p:nvSpPr>
            <p:cNvPr id="35" name="Rectangle 92">
              <a:extLst>
                <a:ext uri="{FF2B5EF4-FFF2-40B4-BE49-F238E27FC236}">
                  <a16:creationId xmlns:a16="http://schemas.microsoft.com/office/drawing/2014/main" id="{39A3DB35-651B-92AB-8787-738AB72C1F2D}"/>
                </a:ext>
              </a:extLst>
            </p:cNvPr>
            <p:cNvSpPr/>
            <p:nvPr/>
          </p:nvSpPr>
          <p:spPr>
            <a:xfrm>
              <a:off x="6699381" y="4150603"/>
              <a:ext cx="646133" cy="322750"/>
            </a:xfrm>
            <a:prstGeom prst="rect">
              <a:avLst/>
            </a:prstGeom>
            <a:no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sv-SE" sz="1000" b="1" i="0" u="none" strike="noStrike" kern="0" cap="none" spc="0" normalizeH="0" baseline="0" noProof="0">
                  <a:ln>
                    <a:noFill/>
                  </a:ln>
                  <a:solidFill>
                    <a:schemeClr val="tx2"/>
                  </a:solidFill>
                  <a:effectLst/>
                  <a:uLnTx/>
                  <a:uFillTx/>
                  <a:ea typeface="+mn-ea"/>
                  <a:cs typeface="Times New Roman" panose="02020603050405020304" pitchFamily="18" charset="0"/>
                </a:rPr>
                <a:t>Digital tillsyn</a:t>
              </a:r>
            </a:p>
          </p:txBody>
        </p:sp>
        <p:pic>
          <p:nvPicPr>
            <p:cNvPr id="36" name="Graphic 11" descr="Web cam with solid fill">
              <a:extLst>
                <a:ext uri="{FF2B5EF4-FFF2-40B4-BE49-F238E27FC236}">
                  <a16:creationId xmlns:a16="http://schemas.microsoft.com/office/drawing/2014/main" id="{C87F7395-2A5D-694F-93C3-98E5D99E998C}"/>
                </a:ext>
              </a:extLst>
            </p:cNvPr>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397117" y="4172520"/>
              <a:ext cx="424800" cy="424800"/>
            </a:xfrm>
            <a:prstGeom prst="rect">
              <a:avLst/>
            </a:prstGeom>
          </p:spPr>
        </p:pic>
      </p:grpSp>
      <p:pic>
        <p:nvPicPr>
          <p:cNvPr id="37" name="Bild 36" descr="Racingflagga med hel fyllning">
            <a:extLst>
              <a:ext uri="{FF2B5EF4-FFF2-40B4-BE49-F238E27FC236}">
                <a16:creationId xmlns:a16="http://schemas.microsoft.com/office/drawing/2014/main" id="{3681688A-814D-49B3-A01B-06C310012AB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535191" y="978332"/>
            <a:ext cx="914400" cy="914400"/>
          </a:xfrm>
          <a:prstGeom prst="rect">
            <a:avLst/>
          </a:prstGeom>
        </p:spPr>
      </p:pic>
      <p:sp>
        <p:nvSpPr>
          <p:cNvPr id="2" name="Block Arc 7">
            <a:extLst>
              <a:ext uri="{FF2B5EF4-FFF2-40B4-BE49-F238E27FC236}">
                <a16:creationId xmlns:a16="http://schemas.microsoft.com/office/drawing/2014/main" id="{77084D18-6CBD-6C5A-976D-51802483FD76}"/>
              </a:ext>
            </a:extLst>
          </p:cNvPr>
          <p:cNvSpPr/>
          <p:nvPr/>
        </p:nvSpPr>
        <p:spPr>
          <a:xfrm rot="20753062">
            <a:off x="2910205" y="3543259"/>
            <a:ext cx="3337562" cy="1088750"/>
          </a:xfrm>
          <a:prstGeom prst="blockArc">
            <a:avLst>
              <a:gd name="adj1" fmla="val 11013250"/>
              <a:gd name="adj2" fmla="val 20727501"/>
              <a:gd name="adj3" fmla="val 12973"/>
            </a:avLst>
          </a:prstGeom>
          <a:solidFill>
            <a:srgbClr val="649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16" name="Block Arc 7">
            <a:extLst>
              <a:ext uri="{FF2B5EF4-FFF2-40B4-BE49-F238E27FC236}">
                <a16:creationId xmlns:a16="http://schemas.microsoft.com/office/drawing/2014/main" id="{5B17C032-8972-86D7-3651-98EE3D47C982}"/>
              </a:ext>
            </a:extLst>
          </p:cNvPr>
          <p:cNvSpPr/>
          <p:nvPr/>
        </p:nvSpPr>
        <p:spPr>
          <a:xfrm rot="20906576">
            <a:off x="5712042" y="2682206"/>
            <a:ext cx="3337562" cy="1088750"/>
          </a:xfrm>
          <a:prstGeom prst="blockArc">
            <a:avLst>
              <a:gd name="adj1" fmla="val 11013250"/>
              <a:gd name="adj2" fmla="val 20727501"/>
              <a:gd name="adj3" fmla="val 12973"/>
            </a:avLst>
          </a:prstGeom>
          <a:solidFill>
            <a:srgbClr val="649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32" name="Block Arc 7">
            <a:extLst>
              <a:ext uri="{FF2B5EF4-FFF2-40B4-BE49-F238E27FC236}">
                <a16:creationId xmlns:a16="http://schemas.microsoft.com/office/drawing/2014/main" id="{3189B3EC-3134-0924-A964-1AF5A261E827}"/>
              </a:ext>
            </a:extLst>
          </p:cNvPr>
          <p:cNvSpPr/>
          <p:nvPr/>
        </p:nvSpPr>
        <p:spPr>
          <a:xfrm rot="20967888">
            <a:off x="8524850" y="1908895"/>
            <a:ext cx="3337562" cy="1088750"/>
          </a:xfrm>
          <a:prstGeom prst="blockArc">
            <a:avLst>
              <a:gd name="adj1" fmla="val 11013250"/>
              <a:gd name="adj2" fmla="val 20727501"/>
              <a:gd name="adj3" fmla="val 12973"/>
            </a:avLst>
          </a:prstGeom>
          <a:solidFill>
            <a:srgbClr val="649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pic>
        <p:nvPicPr>
          <p:cNvPr id="23" name="Bildobjekt 22" descr="En bild som visar svart, mörker&#10;&#10;AI-genererat innehåll kan vara felaktigt.">
            <a:extLst>
              <a:ext uri="{FF2B5EF4-FFF2-40B4-BE49-F238E27FC236}">
                <a16:creationId xmlns:a16="http://schemas.microsoft.com/office/drawing/2014/main" id="{20CDBEF7-74F3-EAE8-F6DC-19DF334826D9}"/>
              </a:ext>
            </a:extLst>
          </p:cNvPr>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9831917" y="1286937"/>
            <a:ext cx="540795" cy="540795"/>
          </a:xfrm>
          <a:prstGeom prst="rect">
            <a:avLst/>
          </a:prstGeom>
        </p:spPr>
      </p:pic>
    </p:spTree>
    <p:extLst>
      <p:ext uri="{BB962C8B-B14F-4D97-AF65-F5344CB8AC3E}">
        <p14:creationId xmlns:p14="http://schemas.microsoft.com/office/powerpoint/2010/main" val="2833261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5D4FD70-CD34-2B30-7740-F7611B4F99A5}"/>
              </a:ext>
            </a:extLst>
          </p:cNvPr>
          <p:cNvSpPr>
            <a:spLocks noGrp="1"/>
          </p:cNvSpPr>
          <p:nvPr>
            <p:ph type="title"/>
          </p:nvPr>
        </p:nvSpPr>
        <p:spPr>
          <a:xfrm>
            <a:off x="838200" y="365125"/>
            <a:ext cx="9979325" cy="644525"/>
          </a:xfrm>
        </p:spPr>
        <p:txBody>
          <a:bodyPr vert="horz" lIns="91440" tIns="45720" rIns="91440" bIns="45720" rtlCol="0" anchor="ctr">
            <a:normAutofit/>
          </a:bodyPr>
          <a:lstStyle/>
          <a:p>
            <a:r>
              <a:rPr lang="sv-SE"/>
              <a:t>Aktiviteter under projektet</a:t>
            </a:r>
          </a:p>
        </p:txBody>
      </p:sp>
      <p:sp>
        <p:nvSpPr>
          <p:cNvPr id="3" name="Platshållare för bildnummer 2">
            <a:extLst>
              <a:ext uri="{FF2B5EF4-FFF2-40B4-BE49-F238E27FC236}">
                <a16:creationId xmlns:a16="http://schemas.microsoft.com/office/drawing/2014/main" id="{530FA9BB-67AC-EDA4-A76A-873D05482293}"/>
              </a:ext>
            </a:extLst>
          </p:cNvPr>
          <p:cNvSpPr>
            <a:spLocks noGrp="1"/>
          </p:cNvSpPr>
          <p:nvPr>
            <p:ph type="sldNum" sz="quarter" idx="12"/>
          </p:nvPr>
        </p:nvSpPr>
        <p:spPr/>
        <p:txBody>
          <a:bodyPr/>
          <a:lstStyle/>
          <a:p>
            <a:fld id="{0FA6D8A1-3423-4F6C-8695-6471C1886AE6}" type="slidenum">
              <a:rPr lang="en-SE" smtClean="0"/>
              <a:t>6</a:t>
            </a:fld>
            <a:endParaRPr lang="en-SE"/>
          </a:p>
        </p:txBody>
      </p:sp>
      <p:pic>
        <p:nvPicPr>
          <p:cNvPr id="19" name="Graphic 6">
            <a:extLst>
              <a:ext uri="{FF2B5EF4-FFF2-40B4-BE49-F238E27FC236}">
                <a16:creationId xmlns:a16="http://schemas.microsoft.com/office/drawing/2014/main" id="{0B8166D5-D229-6A54-E267-9D2FC3F95258}"/>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a:off x="1107963" y="2024952"/>
            <a:ext cx="527050" cy="527050"/>
          </a:xfrm>
          <a:prstGeom prst="rect">
            <a:avLst/>
          </a:prstGeom>
        </p:spPr>
      </p:pic>
      <p:sp>
        <p:nvSpPr>
          <p:cNvPr id="21" name="textruta 20">
            <a:extLst>
              <a:ext uri="{FF2B5EF4-FFF2-40B4-BE49-F238E27FC236}">
                <a16:creationId xmlns:a16="http://schemas.microsoft.com/office/drawing/2014/main" id="{A266E51E-FA2C-C533-B3AB-5B98855EA879}"/>
              </a:ext>
            </a:extLst>
          </p:cNvPr>
          <p:cNvSpPr txBox="1"/>
          <p:nvPr/>
        </p:nvSpPr>
        <p:spPr>
          <a:xfrm>
            <a:off x="790946" y="2584780"/>
            <a:ext cx="1436700" cy="600164"/>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Utvecklingsarbete kring styrning och ledning</a:t>
            </a:r>
            <a:endParaRPr lang="sv-SE" sz="1100"/>
          </a:p>
        </p:txBody>
      </p:sp>
      <p:pic>
        <p:nvPicPr>
          <p:cNvPr id="25" name="Graphic 6">
            <a:extLst>
              <a:ext uri="{FF2B5EF4-FFF2-40B4-BE49-F238E27FC236}">
                <a16:creationId xmlns:a16="http://schemas.microsoft.com/office/drawing/2014/main" id="{0B8166D5-D229-6A54-E267-9D2FC3F95258}"/>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a:off x="1107963" y="3590198"/>
            <a:ext cx="527050" cy="527050"/>
          </a:xfrm>
          <a:prstGeom prst="rect">
            <a:avLst/>
          </a:prstGeom>
        </p:spPr>
      </p:pic>
      <p:sp>
        <p:nvSpPr>
          <p:cNvPr id="27" name="textruta 26">
            <a:extLst>
              <a:ext uri="{FF2B5EF4-FFF2-40B4-BE49-F238E27FC236}">
                <a16:creationId xmlns:a16="http://schemas.microsoft.com/office/drawing/2014/main" id="{273727D9-D2E7-9274-B100-F1885C4AE9D6}"/>
              </a:ext>
            </a:extLst>
          </p:cNvPr>
          <p:cNvSpPr txBox="1"/>
          <p:nvPr/>
        </p:nvSpPr>
        <p:spPr>
          <a:xfrm>
            <a:off x="821829" y="4169424"/>
            <a:ext cx="1436700" cy="600164"/>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Utvecklingsarbete kring införande och upphandling</a:t>
            </a:r>
            <a:endParaRPr lang="sv-SE" sz="1100"/>
          </a:p>
        </p:txBody>
      </p:sp>
      <p:pic>
        <p:nvPicPr>
          <p:cNvPr id="28" name="Picture 1">
            <a:extLst>
              <a:ext uri="{FF2B5EF4-FFF2-40B4-BE49-F238E27FC236}">
                <a16:creationId xmlns:a16="http://schemas.microsoft.com/office/drawing/2014/main" id="{0DBC9AB1-C816-A5C2-92BB-BC8BC7EBDD1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83788" y="3647358"/>
            <a:ext cx="393700" cy="550545"/>
          </a:xfrm>
          <a:prstGeom prst="rect">
            <a:avLst/>
          </a:prstGeom>
        </p:spPr>
      </p:pic>
      <p:sp>
        <p:nvSpPr>
          <p:cNvPr id="30" name="textruta 29">
            <a:extLst>
              <a:ext uri="{FF2B5EF4-FFF2-40B4-BE49-F238E27FC236}">
                <a16:creationId xmlns:a16="http://schemas.microsoft.com/office/drawing/2014/main" id="{60F938D1-50D1-32B2-B5D4-822CBDABF089}"/>
              </a:ext>
            </a:extLst>
          </p:cNvPr>
          <p:cNvSpPr txBox="1"/>
          <p:nvPr/>
        </p:nvSpPr>
        <p:spPr>
          <a:xfrm>
            <a:off x="3008937" y="4169424"/>
            <a:ext cx="1526057" cy="769441"/>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Pilottest och erfarenhetsutbyten kring läkemedels-automat</a:t>
            </a:r>
            <a:endParaRPr lang="sv-SE" sz="1100"/>
          </a:p>
        </p:txBody>
      </p:sp>
      <p:pic>
        <p:nvPicPr>
          <p:cNvPr id="34" name="Graphic 11">
            <a:extLst>
              <a:ext uri="{FF2B5EF4-FFF2-40B4-BE49-F238E27FC236}">
                <a16:creationId xmlns:a16="http://schemas.microsoft.com/office/drawing/2014/main" id="{D2526F1A-685C-BC74-B4D8-9016A26A8338}"/>
              </a:ext>
            </a:extLst>
          </p:cNvPr>
          <p:cNvPicPr>
            <a:picLocks/>
          </p:cNvPicPr>
          <p:nvPr/>
        </p:nvPicPr>
        <p:blipFill>
          <a:blip r:embed="rId6">
            <a:extLst>
              <a:ext uri="{96DAC541-7B7A-43D3-8B79-37D633B846F1}">
                <asvg:svgBlip xmlns:asvg="http://schemas.microsoft.com/office/drawing/2016/SVG/main" r:embed="rId7"/>
              </a:ext>
            </a:extLst>
          </a:blip>
          <a:stretch>
            <a:fillRect/>
          </a:stretch>
        </p:blipFill>
        <p:spPr>
          <a:xfrm>
            <a:off x="5126263" y="3567395"/>
            <a:ext cx="444500" cy="444500"/>
          </a:xfrm>
          <a:prstGeom prst="rect">
            <a:avLst/>
          </a:prstGeom>
        </p:spPr>
      </p:pic>
      <p:sp>
        <p:nvSpPr>
          <p:cNvPr id="36" name="textruta 35">
            <a:extLst>
              <a:ext uri="{FF2B5EF4-FFF2-40B4-BE49-F238E27FC236}">
                <a16:creationId xmlns:a16="http://schemas.microsoft.com/office/drawing/2014/main" id="{1A9C505B-52F2-3B89-7529-B038F9758124}"/>
              </a:ext>
            </a:extLst>
          </p:cNvPr>
          <p:cNvSpPr txBox="1"/>
          <p:nvPr/>
        </p:nvSpPr>
        <p:spPr>
          <a:xfrm>
            <a:off x="5010194" y="4169424"/>
            <a:ext cx="1455057" cy="600164"/>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Behovsanalyser och nyttokalkyler för digitala hjälpmedel</a:t>
            </a:r>
            <a:endParaRPr lang="sv-SE" sz="1100"/>
          </a:p>
        </p:txBody>
      </p:sp>
      <p:pic>
        <p:nvPicPr>
          <p:cNvPr id="40" name="Picture 1">
            <a:extLst>
              <a:ext uri="{FF2B5EF4-FFF2-40B4-BE49-F238E27FC236}">
                <a16:creationId xmlns:a16="http://schemas.microsoft.com/office/drawing/2014/main" id="{5D0AE868-AFD7-7F11-4DB6-DB71B9A0A6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19538" y="3567395"/>
            <a:ext cx="781050" cy="443865"/>
          </a:xfrm>
          <a:prstGeom prst="rect">
            <a:avLst/>
          </a:prstGeom>
        </p:spPr>
      </p:pic>
      <p:sp>
        <p:nvSpPr>
          <p:cNvPr id="42" name="textruta 41">
            <a:extLst>
              <a:ext uri="{FF2B5EF4-FFF2-40B4-BE49-F238E27FC236}">
                <a16:creationId xmlns:a16="http://schemas.microsoft.com/office/drawing/2014/main" id="{41572874-84E2-8830-9F6C-368C684379AC}"/>
              </a:ext>
            </a:extLst>
          </p:cNvPr>
          <p:cNvSpPr txBox="1"/>
          <p:nvPr/>
        </p:nvSpPr>
        <p:spPr>
          <a:xfrm>
            <a:off x="6940451" y="4169424"/>
            <a:ext cx="1526056" cy="600164"/>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Praktiskt stöd kring effekthemtagning för läkemedelsautomat </a:t>
            </a:r>
            <a:endParaRPr lang="sv-SE" sz="1100"/>
          </a:p>
        </p:txBody>
      </p:sp>
      <p:pic>
        <p:nvPicPr>
          <p:cNvPr id="43" name="Graphic 6">
            <a:extLst>
              <a:ext uri="{FF2B5EF4-FFF2-40B4-BE49-F238E27FC236}">
                <a16:creationId xmlns:a16="http://schemas.microsoft.com/office/drawing/2014/main" id="{0B8166D5-D229-6A54-E267-9D2FC3F95258}"/>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a:off x="9449363" y="3567395"/>
            <a:ext cx="527050" cy="527050"/>
          </a:xfrm>
          <a:prstGeom prst="rect">
            <a:avLst/>
          </a:prstGeom>
        </p:spPr>
      </p:pic>
      <p:sp>
        <p:nvSpPr>
          <p:cNvPr id="45" name="textruta 44">
            <a:extLst>
              <a:ext uri="{FF2B5EF4-FFF2-40B4-BE49-F238E27FC236}">
                <a16:creationId xmlns:a16="http://schemas.microsoft.com/office/drawing/2014/main" id="{C07FCE56-84B1-3963-A027-1E4CAEF5880D}"/>
              </a:ext>
            </a:extLst>
          </p:cNvPr>
          <p:cNvSpPr txBox="1"/>
          <p:nvPr/>
        </p:nvSpPr>
        <p:spPr>
          <a:xfrm>
            <a:off x="9332647" y="4169424"/>
            <a:ext cx="1436700" cy="600164"/>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Utvecklingsarbete kring kommunikation</a:t>
            </a:r>
            <a:endParaRPr lang="sv-SE" sz="1100"/>
          </a:p>
        </p:txBody>
      </p:sp>
      <p:pic>
        <p:nvPicPr>
          <p:cNvPr id="56" name="Graphic 3">
            <a:extLst>
              <a:ext uri="{FF2B5EF4-FFF2-40B4-BE49-F238E27FC236}">
                <a16:creationId xmlns:a16="http://schemas.microsoft.com/office/drawing/2014/main" id="{F2E01C7A-21FE-381D-E46B-E0148641B771}"/>
              </a:ext>
            </a:extLst>
          </p:cNvPr>
          <p:cNvPicPr>
            <a:picLocks/>
          </p:cNvPicPr>
          <p:nvPr/>
        </p:nvPicPr>
        <p:blipFill>
          <a:blip r:embed="rId9">
            <a:extLst>
              <a:ext uri="{96DAC541-7B7A-43D3-8B79-37D633B846F1}">
                <asvg:svgBlip xmlns:asvg="http://schemas.microsoft.com/office/drawing/2016/SVG/main" r:embed="rId10"/>
              </a:ext>
            </a:extLst>
          </a:blip>
          <a:stretch>
            <a:fillRect/>
          </a:stretch>
        </p:blipFill>
        <p:spPr>
          <a:xfrm>
            <a:off x="3155434" y="2086461"/>
            <a:ext cx="444500" cy="425450"/>
          </a:xfrm>
          <a:prstGeom prst="rect">
            <a:avLst/>
          </a:prstGeom>
        </p:spPr>
      </p:pic>
      <p:sp>
        <p:nvSpPr>
          <p:cNvPr id="58" name="textruta 57">
            <a:extLst>
              <a:ext uri="{FF2B5EF4-FFF2-40B4-BE49-F238E27FC236}">
                <a16:creationId xmlns:a16="http://schemas.microsoft.com/office/drawing/2014/main" id="{83AFFDD3-05E8-C360-6741-BDFC6B2E3A47}"/>
              </a:ext>
            </a:extLst>
          </p:cNvPr>
          <p:cNvSpPr txBox="1"/>
          <p:nvPr/>
        </p:nvSpPr>
        <p:spPr>
          <a:xfrm>
            <a:off x="2590336" y="2584780"/>
            <a:ext cx="2423133" cy="769441"/>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Flera hundra dialog- och förankringsmöten i befintliga grupper och nätverk inom hjälpmedel och digitalisering</a:t>
            </a:r>
            <a:endParaRPr lang="sv-SE" sz="1100"/>
          </a:p>
        </p:txBody>
      </p:sp>
      <p:pic>
        <p:nvPicPr>
          <p:cNvPr id="59" name="Graphic 4">
            <a:extLst>
              <a:ext uri="{FF2B5EF4-FFF2-40B4-BE49-F238E27FC236}">
                <a16:creationId xmlns:a16="http://schemas.microsoft.com/office/drawing/2014/main" id="{BBB4326D-47C5-6EA8-4FB4-8022A221897A}"/>
              </a:ext>
            </a:extLst>
          </p:cNvPr>
          <p:cNvPicPr>
            <a:picLocks/>
          </p:cNvPicPr>
          <p:nvPr/>
        </p:nvPicPr>
        <p:blipFill>
          <a:blip r:embed="rId11">
            <a:extLst>
              <a:ext uri="{96DAC541-7B7A-43D3-8B79-37D633B846F1}">
                <asvg:svgBlip xmlns:asvg="http://schemas.microsoft.com/office/drawing/2016/SVG/main" r:embed="rId12"/>
              </a:ext>
            </a:extLst>
          </a:blip>
          <a:stretch>
            <a:fillRect/>
          </a:stretch>
        </p:blipFill>
        <p:spPr>
          <a:xfrm>
            <a:off x="7193226" y="1999552"/>
            <a:ext cx="552450" cy="552450"/>
          </a:xfrm>
          <a:prstGeom prst="rect">
            <a:avLst/>
          </a:prstGeom>
        </p:spPr>
      </p:pic>
      <p:sp>
        <p:nvSpPr>
          <p:cNvPr id="61" name="textruta 60">
            <a:extLst>
              <a:ext uri="{FF2B5EF4-FFF2-40B4-BE49-F238E27FC236}">
                <a16:creationId xmlns:a16="http://schemas.microsoft.com/office/drawing/2014/main" id="{2CDCE0C4-D911-4204-B98E-C9A81B88946C}"/>
              </a:ext>
            </a:extLst>
          </p:cNvPr>
          <p:cNvSpPr txBox="1"/>
          <p:nvPr/>
        </p:nvSpPr>
        <p:spPr>
          <a:xfrm>
            <a:off x="7044823" y="2584780"/>
            <a:ext cx="1551411" cy="600164"/>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Två öppna dialogmöten i månaden </a:t>
            </a:r>
            <a:endParaRPr lang="sv-SE" sz="1100"/>
          </a:p>
        </p:txBody>
      </p:sp>
      <p:pic>
        <p:nvPicPr>
          <p:cNvPr id="62" name="Graphic 4">
            <a:extLst>
              <a:ext uri="{FF2B5EF4-FFF2-40B4-BE49-F238E27FC236}">
                <a16:creationId xmlns:a16="http://schemas.microsoft.com/office/drawing/2014/main" id="{BBB4326D-47C5-6EA8-4FB4-8022A221897A}"/>
              </a:ext>
            </a:extLst>
          </p:cNvPr>
          <p:cNvPicPr>
            <a:picLocks/>
          </p:cNvPicPr>
          <p:nvPr/>
        </p:nvPicPr>
        <p:blipFill>
          <a:blip r:embed="rId11">
            <a:extLst>
              <a:ext uri="{96DAC541-7B7A-43D3-8B79-37D633B846F1}">
                <asvg:svgBlip xmlns:asvg="http://schemas.microsoft.com/office/drawing/2016/SVG/main" r:embed="rId12"/>
              </a:ext>
            </a:extLst>
          </a:blip>
          <a:stretch>
            <a:fillRect/>
          </a:stretch>
        </p:blipFill>
        <p:spPr>
          <a:xfrm>
            <a:off x="5120355" y="1959461"/>
            <a:ext cx="552450" cy="552450"/>
          </a:xfrm>
          <a:prstGeom prst="rect">
            <a:avLst/>
          </a:prstGeom>
        </p:spPr>
      </p:pic>
      <p:sp>
        <p:nvSpPr>
          <p:cNvPr id="64" name="textruta 63">
            <a:extLst>
              <a:ext uri="{FF2B5EF4-FFF2-40B4-BE49-F238E27FC236}">
                <a16:creationId xmlns:a16="http://schemas.microsoft.com/office/drawing/2014/main" id="{04390470-8883-C359-1D41-043302482A28}"/>
              </a:ext>
            </a:extLst>
          </p:cNvPr>
          <p:cNvSpPr txBox="1"/>
          <p:nvPr/>
        </p:nvSpPr>
        <p:spPr>
          <a:xfrm>
            <a:off x="4955345" y="2584780"/>
            <a:ext cx="1434919" cy="769441"/>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Regelbundna erfarenhetsutbyten med andra regioner</a:t>
            </a:r>
            <a:endParaRPr lang="sv-SE" sz="1100"/>
          </a:p>
        </p:txBody>
      </p:sp>
      <p:pic>
        <p:nvPicPr>
          <p:cNvPr id="65" name="Graphic 9">
            <a:extLst>
              <a:ext uri="{FF2B5EF4-FFF2-40B4-BE49-F238E27FC236}">
                <a16:creationId xmlns:a16="http://schemas.microsoft.com/office/drawing/2014/main" id="{CCE3E728-428A-2BCC-839A-55FDCA04378A}"/>
              </a:ext>
            </a:extLst>
          </p:cNvPr>
          <p:cNvPicPr>
            <a:picLocks/>
          </p:cNvPicPr>
          <p:nvPr/>
        </p:nvPicPr>
        <p:blipFill>
          <a:blip r:embed="rId13">
            <a:extLst>
              <a:ext uri="{96DAC541-7B7A-43D3-8B79-37D633B846F1}">
                <asvg:svgBlip xmlns:asvg="http://schemas.microsoft.com/office/drawing/2016/SVG/main" r:embed="rId14"/>
              </a:ext>
            </a:extLst>
          </a:blip>
          <a:stretch>
            <a:fillRect/>
          </a:stretch>
        </p:blipFill>
        <p:spPr>
          <a:xfrm>
            <a:off x="9266097" y="1995216"/>
            <a:ext cx="609600" cy="609600"/>
          </a:xfrm>
          <a:prstGeom prst="rect">
            <a:avLst/>
          </a:prstGeom>
        </p:spPr>
      </p:pic>
      <p:sp>
        <p:nvSpPr>
          <p:cNvPr id="67" name="textruta 66">
            <a:extLst>
              <a:ext uri="{FF2B5EF4-FFF2-40B4-BE49-F238E27FC236}">
                <a16:creationId xmlns:a16="http://schemas.microsoft.com/office/drawing/2014/main" id="{36CFE1D0-D7BE-5287-7009-E7F34796BE4F}"/>
              </a:ext>
            </a:extLst>
          </p:cNvPr>
          <p:cNvSpPr txBox="1"/>
          <p:nvPr/>
        </p:nvSpPr>
        <p:spPr>
          <a:xfrm>
            <a:off x="9168751" y="2584780"/>
            <a:ext cx="1504950" cy="600164"/>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29 nyhetsbrev med statusuppdatering och information</a:t>
            </a:r>
            <a:endParaRPr lang="sv-SE" sz="1100"/>
          </a:p>
        </p:txBody>
      </p:sp>
      <p:pic>
        <p:nvPicPr>
          <p:cNvPr id="4" name="Graphic 6">
            <a:extLst>
              <a:ext uri="{FF2B5EF4-FFF2-40B4-BE49-F238E27FC236}">
                <a16:creationId xmlns:a16="http://schemas.microsoft.com/office/drawing/2014/main" id="{71749B4F-ED5F-4429-E9F7-A8CEFBFC506D}"/>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a:off x="1107963" y="3567395"/>
            <a:ext cx="527050" cy="527050"/>
          </a:xfrm>
          <a:prstGeom prst="rect">
            <a:avLst/>
          </a:prstGeom>
        </p:spPr>
      </p:pic>
      <p:pic>
        <p:nvPicPr>
          <p:cNvPr id="5" name="Picture 1">
            <a:extLst>
              <a:ext uri="{FF2B5EF4-FFF2-40B4-BE49-F238E27FC236}">
                <a16:creationId xmlns:a16="http://schemas.microsoft.com/office/drawing/2014/main" id="{BAC6B473-10D3-CCEF-543D-BE417407BE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83788" y="3567395"/>
            <a:ext cx="393700" cy="550545"/>
          </a:xfrm>
          <a:prstGeom prst="rect">
            <a:avLst/>
          </a:prstGeom>
        </p:spPr>
      </p:pic>
    </p:spTree>
    <p:extLst>
      <p:ext uri="{BB962C8B-B14F-4D97-AF65-F5344CB8AC3E}">
        <p14:creationId xmlns:p14="http://schemas.microsoft.com/office/powerpoint/2010/main" val="390817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D9955-C6BB-AA9D-7F2A-836550E3DC0E}"/>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105EA7C5-4AEE-DE97-377C-132A31F2A703}"/>
              </a:ext>
            </a:extLst>
          </p:cNvPr>
          <p:cNvSpPr>
            <a:spLocks noGrp="1"/>
          </p:cNvSpPr>
          <p:nvPr>
            <p:ph type="title"/>
          </p:nvPr>
        </p:nvSpPr>
        <p:spPr>
          <a:xfrm>
            <a:off x="838200" y="365125"/>
            <a:ext cx="9979325" cy="644525"/>
          </a:xfrm>
        </p:spPr>
        <p:txBody>
          <a:bodyPr/>
          <a:lstStyle/>
          <a:p>
            <a:r>
              <a:rPr lang="sv-SE"/>
              <a:t>Resultat från projektet</a:t>
            </a:r>
          </a:p>
        </p:txBody>
      </p:sp>
      <p:sp>
        <p:nvSpPr>
          <p:cNvPr id="3" name="Platshållare för bildnummer 2">
            <a:extLst>
              <a:ext uri="{FF2B5EF4-FFF2-40B4-BE49-F238E27FC236}">
                <a16:creationId xmlns:a16="http://schemas.microsoft.com/office/drawing/2014/main" id="{0A6AA0F2-B887-CD64-BC8A-FCDB4101012C}"/>
              </a:ext>
            </a:extLst>
          </p:cNvPr>
          <p:cNvSpPr>
            <a:spLocks noGrp="1"/>
          </p:cNvSpPr>
          <p:nvPr>
            <p:ph type="sldNum" sz="quarter" idx="12"/>
          </p:nvPr>
        </p:nvSpPr>
        <p:spPr/>
        <p:txBody>
          <a:bodyPr/>
          <a:lstStyle/>
          <a:p>
            <a:fld id="{0FA6D8A1-3423-4F6C-8695-6471C1886AE6}" type="slidenum">
              <a:rPr lang="en-SE" smtClean="0"/>
              <a:t>7</a:t>
            </a:fld>
            <a:endParaRPr lang="en-SE"/>
          </a:p>
        </p:txBody>
      </p:sp>
      <p:pic>
        <p:nvPicPr>
          <p:cNvPr id="5" name="Graphic 4">
            <a:extLst>
              <a:ext uri="{FF2B5EF4-FFF2-40B4-BE49-F238E27FC236}">
                <a16:creationId xmlns:a16="http://schemas.microsoft.com/office/drawing/2014/main" id="{63AEA2EA-C869-DEB9-49FF-BF905D5D12C2}"/>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a:off x="1092688" y="1413947"/>
            <a:ext cx="557530" cy="527050"/>
          </a:xfrm>
          <a:prstGeom prst="rect">
            <a:avLst/>
          </a:prstGeom>
        </p:spPr>
      </p:pic>
      <p:sp>
        <p:nvSpPr>
          <p:cNvPr id="7" name="textruta 6">
            <a:extLst>
              <a:ext uri="{FF2B5EF4-FFF2-40B4-BE49-F238E27FC236}">
                <a16:creationId xmlns:a16="http://schemas.microsoft.com/office/drawing/2014/main" id="{8CA7E982-35AC-F015-A314-119091790BD7}"/>
              </a:ext>
            </a:extLst>
          </p:cNvPr>
          <p:cNvSpPr txBox="1"/>
          <p:nvPr/>
        </p:nvSpPr>
        <p:spPr>
          <a:xfrm>
            <a:off x="838200" y="1965694"/>
            <a:ext cx="1213624" cy="600164"/>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Tre nya avtal mellan VGR och kommunerna</a:t>
            </a:r>
            <a:endParaRPr lang="sv-SE" sz="1100"/>
          </a:p>
        </p:txBody>
      </p:sp>
      <p:pic>
        <p:nvPicPr>
          <p:cNvPr id="8" name="Picture 1">
            <a:extLst>
              <a:ext uri="{FF2B5EF4-FFF2-40B4-BE49-F238E27FC236}">
                <a16:creationId xmlns:a16="http://schemas.microsoft.com/office/drawing/2014/main" id="{9A715978-C46A-AE9F-412C-43FEDFE25FB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81377" y="1295653"/>
            <a:ext cx="412750" cy="593090"/>
          </a:xfrm>
          <a:prstGeom prst="rect">
            <a:avLst/>
          </a:prstGeom>
          <a:ln>
            <a:solidFill>
              <a:schemeClr val="accent3"/>
            </a:solidFill>
          </a:ln>
        </p:spPr>
      </p:pic>
      <p:sp>
        <p:nvSpPr>
          <p:cNvPr id="10" name="textruta 9">
            <a:extLst>
              <a:ext uri="{FF2B5EF4-FFF2-40B4-BE49-F238E27FC236}">
                <a16:creationId xmlns:a16="http://schemas.microsoft.com/office/drawing/2014/main" id="{D8AD3A49-2317-3859-9273-B6E9256AE0F8}"/>
              </a:ext>
            </a:extLst>
          </p:cNvPr>
          <p:cNvSpPr txBox="1"/>
          <p:nvPr/>
        </p:nvSpPr>
        <p:spPr>
          <a:xfrm>
            <a:off x="3402528" y="1965694"/>
            <a:ext cx="1489139" cy="600164"/>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Förstudie kring datahantering och digital infrastruktur </a:t>
            </a:r>
            <a:endParaRPr lang="sv-SE" sz="1100"/>
          </a:p>
        </p:txBody>
      </p:sp>
      <p:pic>
        <p:nvPicPr>
          <p:cNvPr id="11" name="Graphic 3">
            <a:extLst>
              <a:ext uri="{FF2B5EF4-FFF2-40B4-BE49-F238E27FC236}">
                <a16:creationId xmlns:a16="http://schemas.microsoft.com/office/drawing/2014/main" id="{2870D042-62EA-7282-59E9-2F6812F7FF6C}"/>
              </a:ext>
            </a:extLst>
          </p:cNvPr>
          <p:cNvPicPr>
            <a:picLocks/>
          </p:cNvPicPr>
          <p:nvPr/>
        </p:nvPicPr>
        <p:blipFill>
          <a:blip r:embed="rId6">
            <a:extLst>
              <a:ext uri="{96DAC541-7B7A-43D3-8B79-37D633B846F1}">
                <asvg:svgBlip xmlns:asvg="http://schemas.microsoft.com/office/drawing/2016/SVG/main" r:embed="rId7"/>
              </a:ext>
            </a:extLst>
          </a:blip>
          <a:stretch>
            <a:fillRect/>
          </a:stretch>
        </p:blipFill>
        <p:spPr>
          <a:xfrm>
            <a:off x="6255477" y="1250748"/>
            <a:ext cx="406400" cy="406400"/>
          </a:xfrm>
          <a:prstGeom prst="rect">
            <a:avLst/>
          </a:prstGeom>
        </p:spPr>
      </p:pic>
      <p:pic>
        <p:nvPicPr>
          <p:cNvPr id="12" name="Graphic 3">
            <a:extLst>
              <a:ext uri="{FF2B5EF4-FFF2-40B4-BE49-F238E27FC236}">
                <a16:creationId xmlns:a16="http://schemas.microsoft.com/office/drawing/2014/main" id="{A5537FA4-172E-5E4A-44BF-C5513A348152}"/>
              </a:ext>
            </a:extLst>
          </p:cNvPr>
          <p:cNvPicPr>
            <a:picLocks/>
          </p:cNvPicPr>
          <p:nvPr/>
        </p:nvPicPr>
        <p:blipFill>
          <a:blip r:embed="rId6">
            <a:extLst>
              <a:ext uri="{96DAC541-7B7A-43D3-8B79-37D633B846F1}">
                <asvg:svgBlip xmlns:asvg="http://schemas.microsoft.com/office/drawing/2016/SVG/main" r:embed="rId7"/>
              </a:ext>
            </a:extLst>
          </a:blip>
          <a:stretch>
            <a:fillRect/>
          </a:stretch>
        </p:blipFill>
        <p:spPr>
          <a:xfrm>
            <a:off x="6724747" y="1250748"/>
            <a:ext cx="406400" cy="406400"/>
          </a:xfrm>
          <a:prstGeom prst="rect">
            <a:avLst/>
          </a:prstGeom>
        </p:spPr>
      </p:pic>
      <p:pic>
        <p:nvPicPr>
          <p:cNvPr id="13" name="Graphic 3">
            <a:extLst>
              <a:ext uri="{FF2B5EF4-FFF2-40B4-BE49-F238E27FC236}">
                <a16:creationId xmlns:a16="http://schemas.microsoft.com/office/drawing/2014/main" id="{7E3B3956-B9F6-4446-F8B1-920E3515AA07}"/>
              </a:ext>
            </a:extLst>
          </p:cNvPr>
          <p:cNvPicPr>
            <a:picLocks/>
          </p:cNvPicPr>
          <p:nvPr/>
        </p:nvPicPr>
        <p:blipFill>
          <a:blip r:embed="rId6">
            <a:extLst>
              <a:ext uri="{96DAC541-7B7A-43D3-8B79-37D633B846F1}">
                <asvg:svgBlip xmlns:asvg="http://schemas.microsoft.com/office/drawing/2016/SVG/main" r:embed="rId7"/>
              </a:ext>
            </a:extLst>
          </a:blip>
          <a:stretch>
            <a:fillRect/>
          </a:stretch>
        </p:blipFill>
        <p:spPr>
          <a:xfrm>
            <a:off x="6490112" y="1250748"/>
            <a:ext cx="406400" cy="406400"/>
          </a:xfrm>
          <a:prstGeom prst="rect">
            <a:avLst/>
          </a:prstGeom>
        </p:spPr>
      </p:pic>
      <p:sp>
        <p:nvSpPr>
          <p:cNvPr id="15" name="textruta 14">
            <a:extLst>
              <a:ext uri="{FF2B5EF4-FFF2-40B4-BE49-F238E27FC236}">
                <a16:creationId xmlns:a16="http://schemas.microsoft.com/office/drawing/2014/main" id="{C723CE5D-49E1-6EC8-9CA8-CCBD641E5200}"/>
              </a:ext>
            </a:extLst>
          </p:cNvPr>
          <p:cNvSpPr txBox="1"/>
          <p:nvPr/>
        </p:nvSpPr>
        <p:spPr>
          <a:xfrm>
            <a:off x="6227057" y="1965694"/>
            <a:ext cx="1859599" cy="938719"/>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Rekrytering och introduktion av nya roller i linjeorganisationen och utökning av kompetensområden</a:t>
            </a:r>
            <a:endParaRPr lang="sv-SE" sz="1100"/>
          </a:p>
        </p:txBody>
      </p:sp>
      <p:pic>
        <p:nvPicPr>
          <p:cNvPr id="16" name="Graphic 8">
            <a:extLst>
              <a:ext uri="{FF2B5EF4-FFF2-40B4-BE49-F238E27FC236}">
                <a16:creationId xmlns:a16="http://schemas.microsoft.com/office/drawing/2014/main" id="{0D738916-1FB0-899F-3839-3AA3701EBF85}"/>
              </a:ext>
            </a:extLst>
          </p:cNvPr>
          <p:cNvPicPr>
            <a:picLocks/>
          </p:cNvPicPr>
          <p:nvPr/>
        </p:nvPicPr>
        <p:blipFill>
          <a:blip r:embed="rId8">
            <a:extLst>
              <a:ext uri="{96DAC541-7B7A-43D3-8B79-37D633B846F1}">
                <asvg:svgBlip xmlns:asvg="http://schemas.microsoft.com/office/drawing/2016/SVG/main" r:embed="rId9"/>
              </a:ext>
            </a:extLst>
          </a:blip>
          <a:stretch>
            <a:fillRect/>
          </a:stretch>
        </p:blipFill>
        <p:spPr>
          <a:xfrm>
            <a:off x="9542307" y="1184403"/>
            <a:ext cx="438150" cy="463550"/>
          </a:xfrm>
          <a:prstGeom prst="rect">
            <a:avLst/>
          </a:prstGeom>
        </p:spPr>
      </p:pic>
      <p:sp>
        <p:nvSpPr>
          <p:cNvPr id="18" name="textruta 17">
            <a:extLst>
              <a:ext uri="{FF2B5EF4-FFF2-40B4-BE49-F238E27FC236}">
                <a16:creationId xmlns:a16="http://schemas.microsoft.com/office/drawing/2014/main" id="{5E2235B7-23BC-3FC7-7D02-6779C2F54A0F}"/>
              </a:ext>
            </a:extLst>
          </p:cNvPr>
          <p:cNvSpPr txBox="1"/>
          <p:nvPr/>
        </p:nvSpPr>
        <p:spPr>
          <a:xfrm>
            <a:off x="9134465" y="1965694"/>
            <a:ext cx="1859599" cy="600164"/>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Etablering av beredningsgrupp handbok &amp; sortiment socialtjänst </a:t>
            </a:r>
            <a:endParaRPr lang="sv-SE" sz="1100"/>
          </a:p>
        </p:txBody>
      </p:sp>
      <p:pic>
        <p:nvPicPr>
          <p:cNvPr id="22" name="Graphic 13">
            <a:extLst>
              <a:ext uri="{FF2B5EF4-FFF2-40B4-BE49-F238E27FC236}">
                <a16:creationId xmlns:a16="http://schemas.microsoft.com/office/drawing/2014/main" id="{E31637E1-7066-1B12-59AF-6870CD09B3F2}"/>
              </a:ext>
            </a:extLst>
          </p:cNvPr>
          <p:cNvPicPr>
            <a:picLocks/>
          </p:cNvPicPr>
          <p:nvPr/>
        </p:nvPicPr>
        <p:blipFill>
          <a:blip r:embed="rId10">
            <a:extLst>
              <a:ext uri="{96DAC541-7B7A-43D3-8B79-37D633B846F1}">
                <asvg:svgBlip xmlns:asvg="http://schemas.microsoft.com/office/drawing/2016/SVG/main" r:embed="rId11"/>
              </a:ext>
            </a:extLst>
          </a:blip>
          <a:stretch>
            <a:fillRect/>
          </a:stretch>
        </p:blipFill>
        <p:spPr>
          <a:xfrm>
            <a:off x="1243818" y="3461333"/>
            <a:ext cx="406400" cy="406400"/>
          </a:xfrm>
          <a:prstGeom prst="rect">
            <a:avLst/>
          </a:prstGeom>
        </p:spPr>
      </p:pic>
      <p:sp>
        <p:nvSpPr>
          <p:cNvPr id="24" name="textruta 23">
            <a:extLst>
              <a:ext uri="{FF2B5EF4-FFF2-40B4-BE49-F238E27FC236}">
                <a16:creationId xmlns:a16="http://schemas.microsoft.com/office/drawing/2014/main" id="{709A4D67-96AB-3EE2-0181-5EB15142CD0D}"/>
              </a:ext>
            </a:extLst>
          </p:cNvPr>
          <p:cNvSpPr txBox="1"/>
          <p:nvPr/>
        </p:nvSpPr>
        <p:spPr>
          <a:xfrm>
            <a:off x="838200" y="3962994"/>
            <a:ext cx="1919567" cy="769441"/>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Handbok, beslutsstöd koncept för kompetens utbildning och anvisningar för socialtjänst </a:t>
            </a:r>
            <a:endParaRPr lang="sv-SE" sz="1100"/>
          </a:p>
        </p:txBody>
      </p:sp>
      <p:pic>
        <p:nvPicPr>
          <p:cNvPr id="31" name="Graphic 8">
            <a:extLst>
              <a:ext uri="{FF2B5EF4-FFF2-40B4-BE49-F238E27FC236}">
                <a16:creationId xmlns:a16="http://schemas.microsoft.com/office/drawing/2014/main" id="{BFC44919-AE9E-B35D-7D8E-5415BF62BC8C}"/>
              </a:ext>
            </a:extLst>
          </p:cNvPr>
          <p:cNvPicPr>
            <a:picLocks/>
          </p:cNvPicPr>
          <p:nvPr/>
        </p:nvPicPr>
        <p:blipFill>
          <a:blip r:embed="rId8">
            <a:extLst>
              <a:ext uri="{96DAC541-7B7A-43D3-8B79-37D633B846F1}">
                <asvg:svgBlip xmlns:asvg="http://schemas.microsoft.com/office/drawing/2016/SVG/main" r:embed="rId9"/>
              </a:ext>
            </a:extLst>
          </a:blip>
          <a:stretch>
            <a:fillRect/>
          </a:stretch>
        </p:blipFill>
        <p:spPr>
          <a:xfrm>
            <a:off x="3860364" y="3404183"/>
            <a:ext cx="438150" cy="463550"/>
          </a:xfrm>
          <a:prstGeom prst="rect">
            <a:avLst/>
          </a:prstGeom>
        </p:spPr>
      </p:pic>
      <p:sp>
        <p:nvSpPr>
          <p:cNvPr id="33" name="textruta 32">
            <a:extLst>
              <a:ext uri="{FF2B5EF4-FFF2-40B4-BE49-F238E27FC236}">
                <a16:creationId xmlns:a16="http://schemas.microsoft.com/office/drawing/2014/main" id="{C8A69FD7-2243-2C69-22D5-1A36664837BA}"/>
              </a:ext>
            </a:extLst>
          </p:cNvPr>
          <p:cNvSpPr txBox="1"/>
          <p:nvPr/>
        </p:nvSpPr>
        <p:spPr>
          <a:xfrm>
            <a:off x="3403507" y="3942503"/>
            <a:ext cx="1790014" cy="769441"/>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Etablering av hjälpmedelsforum socialtjänst för lärande och erfarenhetsutbyte</a:t>
            </a:r>
            <a:endParaRPr lang="sv-SE" sz="1100"/>
          </a:p>
        </p:txBody>
      </p:sp>
      <p:pic>
        <p:nvPicPr>
          <p:cNvPr id="37" name="Graphic 7">
            <a:extLst>
              <a:ext uri="{FF2B5EF4-FFF2-40B4-BE49-F238E27FC236}">
                <a16:creationId xmlns:a16="http://schemas.microsoft.com/office/drawing/2014/main" id="{53B0E12B-5083-D80E-CAE9-A34833512679}"/>
              </a:ext>
            </a:extLst>
          </p:cNvPr>
          <p:cNvPicPr>
            <a:picLocks/>
          </p:cNvPicPr>
          <p:nvPr/>
        </p:nvPicPr>
        <p:blipFill>
          <a:blip r:embed="rId12">
            <a:extLst>
              <a:ext uri="{96DAC541-7B7A-43D3-8B79-37D633B846F1}">
                <asvg:svgBlip xmlns:asvg="http://schemas.microsoft.com/office/drawing/2016/SVG/main" r:embed="rId13"/>
              </a:ext>
            </a:extLst>
          </a:blip>
          <a:stretch>
            <a:fillRect/>
          </a:stretch>
        </p:blipFill>
        <p:spPr>
          <a:xfrm>
            <a:off x="6661877" y="3461333"/>
            <a:ext cx="476250" cy="476250"/>
          </a:xfrm>
          <a:prstGeom prst="rect">
            <a:avLst/>
          </a:prstGeom>
        </p:spPr>
      </p:pic>
      <p:sp>
        <p:nvSpPr>
          <p:cNvPr id="39" name="textruta 38">
            <a:extLst>
              <a:ext uri="{FF2B5EF4-FFF2-40B4-BE49-F238E27FC236}">
                <a16:creationId xmlns:a16="http://schemas.microsoft.com/office/drawing/2014/main" id="{D94D34DE-BB54-923C-89D1-D6FCE993EB12}"/>
              </a:ext>
            </a:extLst>
          </p:cNvPr>
          <p:cNvSpPr txBox="1"/>
          <p:nvPr/>
        </p:nvSpPr>
        <p:spPr>
          <a:xfrm>
            <a:off x="6414460" y="3962994"/>
            <a:ext cx="1694638" cy="769441"/>
          </a:xfrm>
          <a:prstGeom prst="rect">
            <a:avLst/>
          </a:prstGeom>
          <a:noFill/>
        </p:spPr>
        <p:txBody>
          <a:bodyPr wrap="square">
            <a:spAutoFit/>
          </a:bodyPr>
          <a:lstStyle/>
          <a:p>
            <a:r>
              <a:rPr lang="sv-SE" sz="1100" i="1">
                <a:solidFill>
                  <a:srgbClr val="005C5C"/>
                </a:solidFill>
                <a:effectLst/>
                <a:latin typeface="Georgia" panose="02040502050405020303" pitchFamily="18" charset="0"/>
                <a:ea typeface="Calibri" panose="020F0502020204030204" pitchFamily="34" charset="0"/>
                <a:cs typeface="Arial" panose="020B0604020202020204" pitchFamily="34" charset="0"/>
              </a:rPr>
              <a:t>Flera gemensamma upphandlingar av digitala hjälpmedel som nu finns i sortiment</a:t>
            </a:r>
            <a:endParaRPr lang="sv-SE" sz="1100"/>
          </a:p>
        </p:txBody>
      </p:sp>
      <p:pic>
        <p:nvPicPr>
          <p:cNvPr id="72" name="Picture 1">
            <a:extLst>
              <a:ext uri="{FF2B5EF4-FFF2-40B4-BE49-F238E27FC236}">
                <a16:creationId xmlns:a16="http://schemas.microsoft.com/office/drawing/2014/main" id="{16C04FF5-BD1E-2FF6-C0B7-CB27A5BE9D4D}"/>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274109" y="5138895"/>
            <a:ext cx="411518" cy="574780"/>
          </a:xfrm>
          <a:prstGeom prst="rect">
            <a:avLst/>
          </a:prstGeom>
          <a:ln>
            <a:solidFill>
              <a:schemeClr val="accent3"/>
            </a:solidFill>
          </a:ln>
        </p:spPr>
      </p:pic>
      <p:sp>
        <p:nvSpPr>
          <p:cNvPr id="74" name="textruta 73">
            <a:extLst>
              <a:ext uri="{FF2B5EF4-FFF2-40B4-BE49-F238E27FC236}">
                <a16:creationId xmlns:a16="http://schemas.microsoft.com/office/drawing/2014/main" id="{40E20335-047E-67CF-E567-E6C467A61D70}"/>
              </a:ext>
            </a:extLst>
          </p:cNvPr>
          <p:cNvSpPr txBox="1"/>
          <p:nvPr/>
        </p:nvSpPr>
        <p:spPr>
          <a:xfrm>
            <a:off x="838200" y="5829489"/>
            <a:ext cx="2212651" cy="600164"/>
          </a:xfrm>
          <a:prstGeom prst="rect">
            <a:avLst/>
          </a:prstGeom>
          <a:noFill/>
        </p:spPr>
        <p:txBody>
          <a:bodyPr wrap="square">
            <a:spAutoFit/>
          </a:bodyPr>
          <a:lstStyle>
            <a:defPPr>
              <a:defRPr lang="en-SE"/>
            </a:defPPr>
            <a:lvl1pPr>
              <a:defRPr sz="1100" i="1">
                <a:solidFill>
                  <a:srgbClr val="005C5C"/>
                </a:solidFill>
                <a:effectLst/>
                <a:latin typeface="Georgia" panose="02040502050405020303" pitchFamily="18" charset="0"/>
                <a:ea typeface="Calibri" panose="020F0502020204030204" pitchFamily="34" charset="0"/>
                <a:cs typeface="Arial" panose="020B0604020202020204" pitchFamily="34" charset="0"/>
              </a:defRPr>
            </a:lvl1pPr>
          </a:lstStyle>
          <a:p>
            <a:r>
              <a:rPr lang="sv-SE"/>
              <a:t>Avslutande projektrapport för digitala hjälpmedel i samverkan</a:t>
            </a:r>
          </a:p>
        </p:txBody>
      </p:sp>
      <p:pic>
        <p:nvPicPr>
          <p:cNvPr id="6" name="Graphic 6">
            <a:extLst>
              <a:ext uri="{FF2B5EF4-FFF2-40B4-BE49-F238E27FC236}">
                <a16:creationId xmlns:a16="http://schemas.microsoft.com/office/drawing/2014/main" id="{34949062-4006-9199-3D9C-4BB30C7957FD}"/>
              </a:ext>
            </a:extLst>
          </p:cNvPr>
          <p:cNvPicPr>
            <a:picLocks/>
          </p:cNvPicPr>
          <p:nvPr/>
        </p:nvPicPr>
        <p:blipFill>
          <a:blip r:embed="rId15">
            <a:extLst>
              <a:ext uri="{96DAC541-7B7A-43D3-8B79-37D633B846F1}">
                <asvg:svgBlip xmlns:asvg="http://schemas.microsoft.com/office/drawing/2016/SVG/main" r:embed="rId16"/>
              </a:ext>
            </a:extLst>
          </a:blip>
          <a:stretch>
            <a:fillRect/>
          </a:stretch>
        </p:blipFill>
        <p:spPr>
          <a:xfrm>
            <a:off x="9501490" y="3340683"/>
            <a:ext cx="527050" cy="527050"/>
          </a:xfrm>
          <a:prstGeom prst="rect">
            <a:avLst/>
          </a:prstGeom>
        </p:spPr>
      </p:pic>
      <p:sp>
        <p:nvSpPr>
          <p:cNvPr id="9" name="textruta 8">
            <a:extLst>
              <a:ext uri="{FF2B5EF4-FFF2-40B4-BE49-F238E27FC236}">
                <a16:creationId xmlns:a16="http://schemas.microsoft.com/office/drawing/2014/main" id="{43D6CCDC-6CF1-F0FB-7AB7-44C358855A7D}"/>
              </a:ext>
            </a:extLst>
          </p:cNvPr>
          <p:cNvSpPr txBox="1"/>
          <p:nvPr/>
        </p:nvSpPr>
        <p:spPr>
          <a:xfrm>
            <a:off x="8977661" y="3962994"/>
            <a:ext cx="2212651" cy="769441"/>
          </a:xfrm>
          <a:prstGeom prst="rect">
            <a:avLst/>
          </a:prstGeom>
          <a:noFill/>
        </p:spPr>
        <p:txBody>
          <a:bodyPr wrap="square">
            <a:spAutoFit/>
          </a:bodyPr>
          <a:lstStyle>
            <a:defPPr>
              <a:defRPr lang="en-SE"/>
            </a:defPPr>
            <a:lvl1pPr>
              <a:defRPr sz="1100" i="1">
                <a:solidFill>
                  <a:srgbClr val="005C5C"/>
                </a:solidFill>
                <a:effectLst/>
                <a:latin typeface="Georgia" panose="02040502050405020303" pitchFamily="18" charset="0"/>
                <a:ea typeface="Calibri" panose="020F0502020204030204" pitchFamily="34" charset="0"/>
                <a:cs typeface="Arial" panose="020B0604020202020204" pitchFamily="34" charset="0"/>
              </a:defRPr>
            </a:lvl1pPr>
          </a:lstStyle>
          <a:p>
            <a:r>
              <a:rPr lang="sv-SE"/>
              <a:t>Nya arbetssätt inom samarbetsorganisationen, mellan olika aktörer och hos respektive huvudman</a:t>
            </a:r>
          </a:p>
        </p:txBody>
      </p:sp>
    </p:spTree>
    <p:extLst>
      <p:ext uri="{BB962C8B-B14F-4D97-AF65-F5344CB8AC3E}">
        <p14:creationId xmlns:p14="http://schemas.microsoft.com/office/powerpoint/2010/main" val="1487670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D95F4A3-99A0-7091-FADC-33AE4A69EF44}"/>
              </a:ext>
            </a:extLst>
          </p:cNvPr>
          <p:cNvSpPr>
            <a:spLocks noGrp="1"/>
          </p:cNvSpPr>
          <p:nvPr>
            <p:ph type="title"/>
          </p:nvPr>
        </p:nvSpPr>
        <p:spPr/>
        <p:txBody>
          <a:bodyPr/>
          <a:lstStyle/>
          <a:p>
            <a:r>
              <a:rPr lang="sv-SE">
                <a:ea typeface="Calibri" panose="020F0502020204030204" pitchFamily="34" charset="0"/>
                <a:cs typeface="Calibri" panose="020F0502020204030204" pitchFamily="34" charset="0"/>
              </a:rPr>
              <a:t>Lärdomar från projektet</a:t>
            </a:r>
          </a:p>
        </p:txBody>
      </p:sp>
      <p:sp>
        <p:nvSpPr>
          <p:cNvPr id="3" name="Platshållare för bildnummer 2">
            <a:extLst>
              <a:ext uri="{FF2B5EF4-FFF2-40B4-BE49-F238E27FC236}">
                <a16:creationId xmlns:a16="http://schemas.microsoft.com/office/drawing/2014/main" id="{19FB2B72-DE7F-27EB-8E23-EADA0481C355}"/>
              </a:ext>
            </a:extLst>
          </p:cNvPr>
          <p:cNvSpPr>
            <a:spLocks noGrp="1"/>
          </p:cNvSpPr>
          <p:nvPr>
            <p:ph type="sldNum" sz="quarter" idx="12"/>
          </p:nvPr>
        </p:nvSpPr>
        <p:spPr/>
        <p:txBody>
          <a:bodyPr/>
          <a:lstStyle/>
          <a:p>
            <a:fld id="{0FA6D8A1-3423-4F6C-8695-6471C1886AE6}" type="slidenum">
              <a:rPr lang="en-SE" smtClean="0"/>
              <a:t>8</a:t>
            </a:fld>
            <a:endParaRPr lang="en-SE"/>
          </a:p>
        </p:txBody>
      </p:sp>
      <p:sp>
        <p:nvSpPr>
          <p:cNvPr id="4" name="Platshållare för innehåll 3">
            <a:extLst>
              <a:ext uri="{FF2B5EF4-FFF2-40B4-BE49-F238E27FC236}">
                <a16:creationId xmlns:a16="http://schemas.microsoft.com/office/drawing/2014/main" id="{A2C8C145-EFCA-8A89-897E-2E93D1A9FFDD}"/>
              </a:ext>
            </a:extLst>
          </p:cNvPr>
          <p:cNvSpPr>
            <a:spLocks noGrp="1"/>
          </p:cNvSpPr>
          <p:nvPr>
            <p:ph sz="quarter" idx="13"/>
          </p:nvPr>
        </p:nvSpPr>
        <p:spPr>
          <a:xfrm>
            <a:off x="838200" y="1562470"/>
            <a:ext cx="9979325" cy="4609730"/>
          </a:xfrm>
        </p:spPr>
        <p:txBody>
          <a:bodyPr>
            <a:normAutofit/>
          </a:bodyPr>
          <a:lstStyle/>
          <a:p>
            <a:r>
              <a:rPr lang="sv-SE" sz="2600">
                <a:latin typeface="Calibri" panose="020F0502020204030204" pitchFamily="34" charset="0"/>
                <a:ea typeface="Calibri" panose="020F0502020204030204" pitchFamily="34" charset="0"/>
                <a:cs typeface="Calibri" panose="020F0502020204030204" pitchFamily="34" charset="0"/>
              </a:rPr>
              <a:t>Lika inflytande mellan region och kommun skapar stabilitet och delaktighet.</a:t>
            </a:r>
          </a:p>
          <a:p>
            <a:r>
              <a:rPr lang="sv-SE" sz="2600">
                <a:latin typeface="Calibri" panose="020F0502020204030204" pitchFamily="34" charset="0"/>
                <a:ea typeface="Calibri" panose="020F0502020204030204" pitchFamily="34" charset="0"/>
                <a:cs typeface="Calibri" panose="020F0502020204030204" pitchFamily="34" charset="0"/>
              </a:rPr>
              <a:t>Processer och ansvar måste tydliggöras tidigt i projektet.</a:t>
            </a:r>
          </a:p>
          <a:p>
            <a:r>
              <a:rPr lang="sv-SE" sz="2600">
                <a:latin typeface="Calibri" panose="020F0502020204030204" pitchFamily="34" charset="0"/>
                <a:ea typeface="Calibri" panose="020F0502020204030204" pitchFamily="34" charset="0"/>
                <a:cs typeface="Calibri" panose="020F0502020204030204" pitchFamily="34" charset="0"/>
              </a:rPr>
              <a:t>Samverkansekonomi skapar långsiktig trygghet och möjliggör utveckling.</a:t>
            </a:r>
          </a:p>
          <a:p>
            <a:r>
              <a:rPr lang="sv-SE" sz="2600">
                <a:latin typeface="Calibri" panose="020F0502020204030204" pitchFamily="34" charset="0"/>
                <a:ea typeface="Calibri" panose="020F0502020204030204" pitchFamily="34" charset="0"/>
                <a:cs typeface="Calibri" panose="020F0502020204030204" pitchFamily="34" charset="0"/>
              </a:rPr>
              <a:t>Kontinuerlig förankring är avgörande i alla faser av arbetet.</a:t>
            </a:r>
          </a:p>
          <a:p>
            <a:r>
              <a:rPr lang="sv-SE" sz="2600">
                <a:latin typeface="Calibri" panose="020F0502020204030204" pitchFamily="34" charset="0"/>
                <a:ea typeface="Calibri" panose="020F0502020204030204" pitchFamily="34" charset="0"/>
                <a:cs typeface="Calibri" panose="020F0502020204030204" pitchFamily="34" charset="0"/>
              </a:rPr>
              <a:t>Använd befintliga strukturer för att undvika parallella organisationer.</a:t>
            </a:r>
          </a:p>
          <a:p>
            <a:r>
              <a:rPr lang="sv-SE" sz="2600">
                <a:latin typeface="Calibri" panose="020F0502020204030204" pitchFamily="34" charset="0"/>
                <a:ea typeface="Calibri" panose="020F0502020204030204" pitchFamily="34" charset="0"/>
                <a:cs typeface="Calibri" panose="020F0502020204030204" pitchFamily="34" charset="0"/>
              </a:rPr>
              <a:t>Resurssättning och kompetens måste säkras tidigt, särskilt IT-kompetens.</a:t>
            </a:r>
          </a:p>
          <a:p>
            <a:endParaRPr lang="sv-SE"/>
          </a:p>
        </p:txBody>
      </p:sp>
    </p:spTree>
    <p:extLst>
      <p:ext uri="{BB962C8B-B14F-4D97-AF65-F5344CB8AC3E}">
        <p14:creationId xmlns:p14="http://schemas.microsoft.com/office/powerpoint/2010/main" val="2685781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1C22BA5-6C20-439A-E42F-F8BD8713248E}"/>
              </a:ext>
            </a:extLst>
          </p:cNvPr>
          <p:cNvSpPr>
            <a:spLocks noGrp="1"/>
          </p:cNvSpPr>
          <p:nvPr>
            <p:ph type="title"/>
          </p:nvPr>
        </p:nvSpPr>
        <p:spPr/>
        <p:txBody>
          <a:bodyPr/>
          <a:lstStyle/>
          <a:p>
            <a:r>
              <a:rPr lang="sv-SE">
                <a:ea typeface="Calibri" panose="020F0502020204030204" pitchFamily="34" charset="0"/>
                <a:cs typeface="Calibri" panose="020F0502020204030204" pitchFamily="34" charset="0"/>
              </a:rPr>
              <a:t>Fortsättning lärdomar från projektet </a:t>
            </a:r>
          </a:p>
        </p:txBody>
      </p:sp>
      <p:sp>
        <p:nvSpPr>
          <p:cNvPr id="3" name="Platshållare för bildnummer 2">
            <a:extLst>
              <a:ext uri="{FF2B5EF4-FFF2-40B4-BE49-F238E27FC236}">
                <a16:creationId xmlns:a16="http://schemas.microsoft.com/office/drawing/2014/main" id="{9C885854-8B08-B697-4A88-9429F37C3ED6}"/>
              </a:ext>
            </a:extLst>
          </p:cNvPr>
          <p:cNvSpPr>
            <a:spLocks noGrp="1"/>
          </p:cNvSpPr>
          <p:nvPr>
            <p:ph type="sldNum" sz="quarter" idx="12"/>
          </p:nvPr>
        </p:nvSpPr>
        <p:spPr/>
        <p:txBody>
          <a:bodyPr/>
          <a:lstStyle/>
          <a:p>
            <a:fld id="{0FA6D8A1-3423-4F6C-8695-6471C1886AE6}" type="slidenum">
              <a:rPr lang="en-SE" smtClean="0"/>
              <a:t>9</a:t>
            </a:fld>
            <a:endParaRPr lang="en-SE"/>
          </a:p>
        </p:txBody>
      </p:sp>
      <p:sp>
        <p:nvSpPr>
          <p:cNvPr id="4" name="Platshållare för innehåll 3">
            <a:extLst>
              <a:ext uri="{FF2B5EF4-FFF2-40B4-BE49-F238E27FC236}">
                <a16:creationId xmlns:a16="http://schemas.microsoft.com/office/drawing/2014/main" id="{11E8861D-C490-4A04-2F8C-922825A17423}"/>
              </a:ext>
            </a:extLst>
          </p:cNvPr>
          <p:cNvSpPr>
            <a:spLocks noGrp="1"/>
          </p:cNvSpPr>
          <p:nvPr>
            <p:ph sz="quarter" idx="13"/>
          </p:nvPr>
        </p:nvSpPr>
        <p:spPr>
          <a:xfrm>
            <a:off x="838199" y="1690688"/>
            <a:ext cx="9979325" cy="4279900"/>
          </a:xfrm>
        </p:spPr>
        <p:txBody>
          <a:bodyPr>
            <a:normAutofit fontScale="92500" lnSpcReduction="10000"/>
          </a:bodyPr>
          <a:lstStyle/>
          <a:p>
            <a:r>
              <a:rPr lang="sv-SE" sz="2600">
                <a:latin typeface="Calibri" panose="020F0502020204030204" pitchFamily="34" charset="0"/>
                <a:ea typeface="Calibri" panose="020F0502020204030204" pitchFamily="34" charset="0"/>
                <a:cs typeface="Calibri" panose="020F0502020204030204" pitchFamily="34" charset="0"/>
              </a:rPr>
              <a:t>Upphandlingar av digitala hjälpmedel ställer krav på andra kompetenser, särskilt kompetens inom IT-säkerhet och dataskydd, vilket innebär utökning av upphandlingsgrupperna. </a:t>
            </a:r>
          </a:p>
          <a:p>
            <a:r>
              <a:rPr lang="sv-SE" sz="2600">
                <a:latin typeface="Calibri" panose="020F0502020204030204" pitchFamily="34" charset="0"/>
                <a:ea typeface="Calibri" panose="020F0502020204030204" pitchFamily="34" charset="0"/>
                <a:cs typeface="Calibri" panose="020F0502020204030204" pitchFamily="34" charset="0"/>
              </a:rPr>
              <a:t>Samarbeten med många aktörer inom olika huvudmän ställer höga krav på god administration. Det underlättar att använda sig av formella kontaktvägar, snarare än personbundna, för en hållbar kommunikation. </a:t>
            </a:r>
          </a:p>
          <a:p>
            <a:r>
              <a:rPr lang="sv-SE" sz="2600">
                <a:latin typeface="Calibri" panose="020F0502020204030204" pitchFamily="34" charset="0"/>
                <a:ea typeface="Calibri" panose="020F0502020204030204" pitchFamily="34" charset="0"/>
                <a:cs typeface="Calibri" panose="020F0502020204030204" pitchFamily="34" charset="0"/>
              </a:rPr>
              <a:t>Projektlednings- och genomförandestöd med erfarna och dedikerade resurser som haft tid att prioritera och genomföra arbetet utan att de samtidigt är uppbundna i linjeuppdrag/roller som gör det svårt att få loss tid är en framgångsfaktor. Det skapar möjlighet till flexibilitet som behövs för att leda och genomföra arbetet.</a:t>
            </a:r>
          </a:p>
          <a:p>
            <a:r>
              <a:rPr lang="sv-SE" sz="2600">
                <a:latin typeface="Calibri" panose="020F0502020204030204" pitchFamily="34" charset="0"/>
                <a:ea typeface="Calibri" panose="020F0502020204030204" pitchFamily="34" charset="0"/>
                <a:cs typeface="Calibri" panose="020F0502020204030204" pitchFamily="34" charset="0"/>
              </a:rPr>
              <a:t>Det är viktigt att arbetet sker nära förvaltningsorganisationen och med en gedigen överlämning. </a:t>
            </a:r>
          </a:p>
          <a:p>
            <a:endParaRPr lang="sv-SE"/>
          </a:p>
        </p:txBody>
      </p:sp>
    </p:spTree>
    <p:extLst>
      <p:ext uri="{BB962C8B-B14F-4D97-AF65-F5344CB8AC3E}">
        <p14:creationId xmlns:p14="http://schemas.microsoft.com/office/powerpoint/2010/main" val="4139460304"/>
      </p:ext>
    </p:extLst>
  </p:cSld>
  <p:clrMapOvr>
    <a:masterClrMapping/>
  </p:clrMapOvr>
</p:sld>
</file>

<file path=ppt/theme/theme1.xml><?xml version="1.0" encoding="utf-8"?>
<a:theme xmlns:a="http://schemas.openxmlformats.org/drawingml/2006/main" name="Office-tema">
  <a:themeElements>
    <a:clrScheme name="Vårdsamverkan Västra Götaland">
      <a:dk1>
        <a:srgbClr val="171616"/>
      </a:dk1>
      <a:lt1>
        <a:sysClr val="window" lastClr="FFFFFF"/>
      </a:lt1>
      <a:dk2>
        <a:srgbClr val="005C5C"/>
      </a:dk2>
      <a:lt2>
        <a:srgbClr val="E7E6E6"/>
      </a:lt2>
      <a:accent1>
        <a:srgbClr val="44ABB1"/>
      </a:accent1>
      <a:accent2>
        <a:srgbClr val="EE8302"/>
      </a:accent2>
      <a:accent3>
        <a:srgbClr val="008080"/>
      </a:accent3>
      <a:accent4>
        <a:srgbClr val="FF6561"/>
      </a:accent4>
      <a:accent5>
        <a:srgbClr val="FFC552"/>
      </a:accent5>
      <a:accent6>
        <a:srgbClr val="FFAA61"/>
      </a:accent6>
      <a:hlink>
        <a:srgbClr val="005266"/>
      </a:hlink>
      <a:folHlink>
        <a:srgbClr val="B26201"/>
      </a:folHlink>
    </a:clrScheme>
    <a:fontScheme name="Typsnitt VårdsamverkanVG">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F430272-E63D-4770-94C4-283F5A242158}" vid="{EA1BC22F-A20E-448C-B57F-5FEE3126D70F}"/>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11</Slides>
  <Notes>6</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Office-tema</vt:lpstr>
      <vt:lpstr>Projektet Digitala hjälpmedel i samverkan 2021-2025</vt:lpstr>
      <vt:lpstr>Bakgrund till projektet</vt:lpstr>
      <vt:lpstr>Syftet med projektet</vt:lpstr>
      <vt:lpstr>Samverkansekonomin</vt:lpstr>
      <vt:lpstr>Projektets olika faser</vt:lpstr>
      <vt:lpstr>Aktiviteter under projektet</vt:lpstr>
      <vt:lpstr>Resultat från projektet</vt:lpstr>
      <vt:lpstr>Lärdomar från projektet</vt:lpstr>
      <vt:lpstr>Fortsättning lärdomar från projektet </vt:lpstr>
      <vt:lpstr>Efter projektet </vt:lpstr>
      <vt:lpstr>PowerPoint 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Presentation avslutande projektrapport</dc:title>
  <dc:creator>Anette Alfredsson</dc:creator>
  <keywords/>
  <revision>1</revision>
  <dcterms:created xsi:type="dcterms:W3CDTF">2024-11-01T06:33:53.0000000Z</dcterms:created>
  <dcterms:modified xsi:type="dcterms:W3CDTF">2025-12-15T07:20:03.0000000Z</dcterms:modified>
</coreProperties>
</file>