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thumbnail" Target="docProps/thumbnail.jpeg" Id="rId3" /><Relationship Type="http://schemas.openxmlformats.org/officeDocument/2006/relationships/officeDocument" Target="ppt/presentation.xml" Id="rId2" /><Relationship Type="http://schemas.microsoft.com/office/2011/relationships/webextensiontaskpanes" Target="ppt/webextensions/taskpanes.xml" Id="rId1" /><Relationship Type="http://schemas.openxmlformats.org/officeDocument/2006/relationships/extended-properties" Target="docProps/app.xml" Id="rId5" /><Relationship Type="http://schemas.openxmlformats.org/package/2006/relationships/metadata/core-properties" Target="docProps/core.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91" r:id="rId6"/>
    <p:sldMasterId id="2147483704" r:id="rId7"/>
  </p:sldMasterIdLst>
  <p:notesMasterIdLst>
    <p:notesMasterId r:id="rId19"/>
  </p:notesMasterIdLst>
  <p:sldIdLst>
    <p:sldId id="905995953" r:id="rId8"/>
    <p:sldId id="2147480846" r:id="rId9"/>
    <p:sldId id="6255" r:id="rId10"/>
    <p:sldId id="905995832" r:id="rId11"/>
    <p:sldId id="905995652" r:id="rId12"/>
    <p:sldId id="2147478072" r:id="rId13"/>
    <p:sldId id="2147478073" r:id="rId14"/>
    <p:sldId id="2147480845" r:id="rId15"/>
    <p:sldId id="2147477977" r:id="rId16"/>
    <p:sldId id="2147480847" r:id="rId17"/>
    <p:sldId id="2147480848" r:id="rId18"/>
  </p:sldIdLst>
  <p:sldSz cx="12192000" cy="6858000"/>
  <p:notesSz cx="6858000" cy="9144000"/>
  <p:custDataLst>
    <p:tags r:id="rId20"/>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B9109F-1F7B-C06D-1E66-0E15F7F69AB0}" name="Kim Engwall" initials="KE" userId="S::kimen3@vgregion.se::9a8fe4e5-68a2-4cf6-9c93-d3b13434002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FF0"/>
    <a:srgbClr val="3380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E9961A-88F7-2957-8888-11670D689B92}" v="355" dt="2025-09-26T09:58:35.4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1.xml" Id="rId8" /><Relationship Type="http://schemas.openxmlformats.org/officeDocument/2006/relationships/slide" Target="slides/slide6.xml" Id="rId13" /><Relationship Type="http://schemas.openxmlformats.org/officeDocument/2006/relationships/slide" Target="slides/slide11.xml" Id="rId18" /><Relationship Type="http://schemas.microsoft.com/office/2015/10/relationships/revisionInfo" Target="revisionInfo.xml" Id="rId26" /><Relationship Type="http://schemas.openxmlformats.org/officeDocument/2006/relationships/presProps" Target="presProps.xml" Id="rId21" /><Relationship Type="http://schemas.openxmlformats.org/officeDocument/2006/relationships/slideMaster" Target="slideMasters/slideMaster3.xml" Id="rId7" /><Relationship Type="http://schemas.openxmlformats.org/officeDocument/2006/relationships/slide" Target="slides/slide5.xml" Id="rId12" /><Relationship Type="http://schemas.openxmlformats.org/officeDocument/2006/relationships/slide" Target="slides/slide10.xml" Id="rId17" /><Relationship Type="http://schemas.microsoft.com/office/2016/11/relationships/changesInfo" Target="changesInfos/changesInfo1.xml" Id="rId25" /><Relationship Type="http://schemas.openxmlformats.org/officeDocument/2006/relationships/slide" Target="slides/slide9.xml" Id="rId16" /><Relationship Type="http://schemas.openxmlformats.org/officeDocument/2006/relationships/tags" Target="tags/tag1.xml" Id="rId20"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tableStyles" Target="tableStyles.xml" Id="rId24"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theme" Target="theme/theme1.xml" Id="rId23" /><Relationship Type="http://schemas.openxmlformats.org/officeDocument/2006/relationships/slide" Target="slides/slide3.xml" Id="rId10" /><Relationship Type="http://schemas.openxmlformats.org/officeDocument/2006/relationships/notesMaster" Target="notesMasters/notesMaster1.xml" Id="rId19"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viewProps" Target="viewProps.xml" Id="rId22" /><Relationship Type="http://schemas.microsoft.com/office/2018/10/relationships/authors" Target="authors.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Augustsson" userId="S::linhe2@vgregion.se::58a15a7d-5195-44ce-ba3c-303c59959b91" providerId="AD" clId="Web-{F9E9961A-88F7-2957-8888-11670D689B92}"/>
    <pc:docChg chg="modSld">
      <pc:chgData name="Linda Augustsson" userId="S::linhe2@vgregion.se::58a15a7d-5195-44ce-ba3c-303c59959b91" providerId="AD" clId="Web-{F9E9961A-88F7-2957-8888-11670D689B92}" dt="2025-09-26T09:58:35.429" v="269" actId="20577"/>
      <pc:docMkLst>
        <pc:docMk/>
      </pc:docMkLst>
      <pc:sldChg chg="modSp">
        <pc:chgData name="Linda Augustsson" userId="S::linhe2@vgregion.se::58a15a7d-5195-44ce-ba3c-303c59959b91" providerId="AD" clId="Web-{F9E9961A-88F7-2957-8888-11670D689B92}" dt="2025-09-26T09:41:58.070" v="9" actId="20577"/>
        <pc:sldMkLst>
          <pc:docMk/>
          <pc:sldMk cId="2471505058" sldId="905995953"/>
        </pc:sldMkLst>
        <pc:spChg chg="mod">
          <ac:chgData name="Linda Augustsson" userId="S::linhe2@vgregion.se::58a15a7d-5195-44ce-ba3c-303c59959b91" providerId="AD" clId="Web-{F9E9961A-88F7-2957-8888-11670D689B92}" dt="2025-09-26T09:41:58.070" v="9" actId="20577"/>
          <ac:spMkLst>
            <pc:docMk/>
            <pc:sldMk cId="2471505058" sldId="905995953"/>
            <ac:spMk id="3" creationId="{E7B2BF59-6989-A301-C165-982B0989DE07}"/>
          </ac:spMkLst>
        </pc:spChg>
      </pc:sldChg>
      <pc:sldChg chg="delSp modSp">
        <pc:chgData name="Linda Augustsson" userId="S::linhe2@vgregion.se::58a15a7d-5195-44ce-ba3c-303c59959b91" providerId="AD" clId="Web-{F9E9961A-88F7-2957-8888-11670D689B92}" dt="2025-09-26T09:52:59.508" v="188" actId="20577"/>
        <pc:sldMkLst>
          <pc:docMk/>
          <pc:sldMk cId="2408546782" sldId="2147477977"/>
        </pc:sldMkLst>
        <pc:spChg chg="mod">
          <ac:chgData name="Linda Augustsson" userId="S::linhe2@vgregion.se::58a15a7d-5195-44ce-ba3c-303c59959b91" providerId="AD" clId="Web-{F9E9961A-88F7-2957-8888-11670D689B92}" dt="2025-09-26T09:51:28.367" v="176" actId="14100"/>
          <ac:spMkLst>
            <pc:docMk/>
            <pc:sldMk cId="2408546782" sldId="2147477977"/>
            <ac:spMk id="4" creationId="{54E6EF8B-037A-1467-92E3-FA084E94B087}"/>
          </ac:spMkLst>
        </pc:spChg>
        <pc:spChg chg="mod">
          <ac:chgData name="Linda Augustsson" userId="S::linhe2@vgregion.se::58a15a7d-5195-44ce-ba3c-303c59959b91" providerId="AD" clId="Web-{F9E9961A-88F7-2957-8888-11670D689B92}" dt="2025-09-26T09:51:44.398" v="180" actId="1076"/>
          <ac:spMkLst>
            <pc:docMk/>
            <pc:sldMk cId="2408546782" sldId="2147477977"/>
            <ac:spMk id="16" creationId="{C4CDD68C-6F17-923C-61E1-4025C910F560}"/>
          </ac:spMkLst>
        </pc:spChg>
        <pc:spChg chg="mod">
          <ac:chgData name="Linda Augustsson" userId="S::linhe2@vgregion.se::58a15a7d-5195-44ce-ba3c-303c59959b91" providerId="AD" clId="Web-{F9E9961A-88F7-2957-8888-11670D689B92}" dt="2025-09-26T09:49:27.601" v="122" actId="1076"/>
          <ac:spMkLst>
            <pc:docMk/>
            <pc:sldMk cId="2408546782" sldId="2147477977"/>
            <ac:spMk id="18" creationId="{D9C31057-D56F-E0C3-B2E4-5F2F9D2042C1}"/>
          </ac:spMkLst>
        </pc:spChg>
        <pc:spChg chg="mod">
          <ac:chgData name="Linda Augustsson" userId="S::linhe2@vgregion.se::58a15a7d-5195-44ce-ba3c-303c59959b91" providerId="AD" clId="Web-{F9E9961A-88F7-2957-8888-11670D689B92}" dt="2025-09-26T09:49:27.601" v="123" actId="1076"/>
          <ac:spMkLst>
            <pc:docMk/>
            <pc:sldMk cId="2408546782" sldId="2147477977"/>
            <ac:spMk id="19" creationId="{9D476B04-AF67-4DBD-A4A8-E2A9BD71DCCC}"/>
          </ac:spMkLst>
        </pc:spChg>
        <pc:spChg chg="del">
          <ac:chgData name="Linda Augustsson" userId="S::linhe2@vgregion.se::58a15a7d-5195-44ce-ba3c-303c59959b91" providerId="AD" clId="Web-{F9E9961A-88F7-2957-8888-11670D689B92}" dt="2025-09-26T09:44:51.257" v="27"/>
          <ac:spMkLst>
            <pc:docMk/>
            <pc:sldMk cId="2408546782" sldId="2147477977"/>
            <ac:spMk id="29" creationId="{63582AA7-45E1-8A69-CC6E-CE36F3D7457D}"/>
          </ac:spMkLst>
        </pc:spChg>
        <pc:spChg chg="mod">
          <ac:chgData name="Linda Augustsson" userId="S::linhe2@vgregion.se::58a15a7d-5195-44ce-ba3c-303c59959b91" providerId="AD" clId="Web-{F9E9961A-88F7-2957-8888-11670D689B92}" dt="2025-09-26T09:52:59.508" v="188" actId="20577"/>
          <ac:spMkLst>
            <pc:docMk/>
            <pc:sldMk cId="2408546782" sldId="2147477977"/>
            <ac:spMk id="30" creationId="{D91EEEF1-34FE-E944-DCD9-73A134C15F4D}"/>
          </ac:spMkLst>
        </pc:spChg>
        <pc:spChg chg="mod">
          <ac:chgData name="Linda Augustsson" userId="S::linhe2@vgregion.se::58a15a7d-5195-44ce-ba3c-303c59959b91" providerId="AD" clId="Web-{F9E9961A-88F7-2957-8888-11670D689B92}" dt="2025-09-26T09:49:27.695" v="132" actId="1076"/>
          <ac:spMkLst>
            <pc:docMk/>
            <pc:sldMk cId="2408546782" sldId="2147477977"/>
            <ac:spMk id="38" creationId="{AAC755EF-618B-41E8-3AE6-BBC646B21067}"/>
          </ac:spMkLst>
        </pc:spChg>
        <pc:spChg chg="mod">
          <ac:chgData name="Linda Augustsson" userId="S::linhe2@vgregion.se::58a15a7d-5195-44ce-ba3c-303c59959b91" providerId="AD" clId="Web-{F9E9961A-88F7-2957-8888-11670D689B92}" dt="2025-09-26T09:49:27.710" v="133" actId="1076"/>
          <ac:spMkLst>
            <pc:docMk/>
            <pc:sldMk cId="2408546782" sldId="2147477977"/>
            <ac:spMk id="39" creationId="{EB431706-3CA9-0248-8A28-FC09D893216B}"/>
          </ac:spMkLst>
        </pc:spChg>
        <pc:spChg chg="mod">
          <ac:chgData name="Linda Augustsson" userId="S::linhe2@vgregion.se::58a15a7d-5195-44ce-ba3c-303c59959b91" providerId="AD" clId="Web-{F9E9961A-88F7-2957-8888-11670D689B92}" dt="2025-09-26T09:52:24.289" v="181" actId="1076"/>
          <ac:spMkLst>
            <pc:docMk/>
            <pc:sldMk cId="2408546782" sldId="2147477977"/>
            <ac:spMk id="40" creationId="{A73AF666-E24B-A147-7F65-E6E66FE869C3}"/>
          </ac:spMkLst>
        </pc:spChg>
        <pc:spChg chg="mod">
          <ac:chgData name="Linda Augustsson" userId="S::linhe2@vgregion.se::58a15a7d-5195-44ce-ba3c-303c59959b91" providerId="AD" clId="Web-{F9E9961A-88F7-2957-8888-11670D689B92}" dt="2025-09-26T09:49:27.648" v="127" actId="1076"/>
          <ac:spMkLst>
            <pc:docMk/>
            <pc:sldMk cId="2408546782" sldId="2147477977"/>
            <ac:spMk id="59" creationId="{DD441D8D-1341-1E52-B3D9-2C6903F45B24}"/>
          </ac:spMkLst>
        </pc:spChg>
        <pc:spChg chg="mod">
          <ac:chgData name="Linda Augustsson" userId="S::linhe2@vgregion.se::58a15a7d-5195-44ce-ba3c-303c59959b91" providerId="AD" clId="Web-{F9E9961A-88F7-2957-8888-11670D689B92}" dt="2025-09-26T09:49:27.585" v="121" actId="1076"/>
          <ac:spMkLst>
            <pc:docMk/>
            <pc:sldMk cId="2408546782" sldId="2147477977"/>
            <ac:spMk id="76" creationId="{CD64E356-01DF-6B5A-0EAE-75DBB47E74AD}"/>
          </ac:spMkLst>
        </pc:spChg>
        <pc:spChg chg="del mod">
          <ac:chgData name="Linda Augustsson" userId="S::linhe2@vgregion.se::58a15a7d-5195-44ce-ba3c-303c59959b91" providerId="AD" clId="Web-{F9E9961A-88F7-2957-8888-11670D689B92}" dt="2025-09-26T09:45:03.898" v="32"/>
          <ac:spMkLst>
            <pc:docMk/>
            <pc:sldMk cId="2408546782" sldId="2147477977"/>
            <ac:spMk id="77" creationId="{CD858F38-AD14-B6D1-4F05-E24530D64422}"/>
          </ac:spMkLst>
        </pc:spChg>
        <pc:grpChg chg="mod">
          <ac:chgData name="Linda Augustsson" userId="S::linhe2@vgregion.se::58a15a7d-5195-44ce-ba3c-303c59959b91" providerId="AD" clId="Web-{F9E9961A-88F7-2957-8888-11670D689B92}" dt="2025-09-26T09:51:34.882" v="177" actId="1076"/>
          <ac:grpSpMkLst>
            <pc:docMk/>
            <pc:sldMk cId="2408546782" sldId="2147477977"/>
            <ac:grpSpMk id="5" creationId="{F6A2EC8C-DB3A-AAFA-C8FB-1C01B2DC0E3E}"/>
          </ac:grpSpMkLst>
        </pc:grpChg>
        <pc:picChg chg="mod">
          <ac:chgData name="Linda Augustsson" userId="S::linhe2@vgregion.se::58a15a7d-5195-44ce-ba3c-303c59959b91" providerId="AD" clId="Web-{F9E9961A-88F7-2957-8888-11670D689B92}" dt="2025-09-26T09:49:27.617" v="124" actId="1076"/>
          <ac:picMkLst>
            <pc:docMk/>
            <pc:sldMk cId="2408546782" sldId="2147477977"/>
            <ac:picMk id="25" creationId="{98268E8E-C232-8038-3138-72271A025F04}"/>
          </ac:picMkLst>
        </pc:picChg>
        <pc:picChg chg="mod">
          <ac:chgData name="Linda Augustsson" userId="S::linhe2@vgregion.se::58a15a7d-5195-44ce-ba3c-303c59959b91" providerId="AD" clId="Web-{F9E9961A-88F7-2957-8888-11670D689B92}" dt="2025-09-26T09:49:27.617" v="125" actId="1076"/>
          <ac:picMkLst>
            <pc:docMk/>
            <pc:sldMk cId="2408546782" sldId="2147477977"/>
            <ac:picMk id="26" creationId="{151B6414-BE89-85F1-ED59-EA0A18C43BEC}"/>
          </ac:picMkLst>
        </pc:picChg>
        <pc:picChg chg="mod">
          <ac:chgData name="Linda Augustsson" userId="S::linhe2@vgregion.se::58a15a7d-5195-44ce-ba3c-303c59959b91" providerId="AD" clId="Web-{F9E9961A-88F7-2957-8888-11670D689B92}" dt="2025-09-26T09:49:27.679" v="131" actId="1076"/>
          <ac:picMkLst>
            <pc:docMk/>
            <pc:sldMk cId="2408546782" sldId="2147477977"/>
            <ac:picMk id="37" creationId="{42270E36-5685-7933-F1CD-F640FB108080}"/>
          </ac:picMkLst>
        </pc:picChg>
        <pc:picChg chg="mod">
          <ac:chgData name="Linda Augustsson" userId="S::linhe2@vgregion.se::58a15a7d-5195-44ce-ba3c-303c59959b91" providerId="AD" clId="Web-{F9E9961A-88F7-2957-8888-11670D689B92}" dt="2025-09-26T09:49:27.648" v="128" actId="1076"/>
          <ac:picMkLst>
            <pc:docMk/>
            <pc:sldMk cId="2408546782" sldId="2147477977"/>
            <ac:picMk id="69" creationId="{E7D95491-61BA-8EB3-F314-3211E3521D52}"/>
          </ac:picMkLst>
        </pc:picChg>
        <pc:cxnChg chg="mod">
          <ac:chgData name="Linda Augustsson" userId="S::linhe2@vgregion.se::58a15a7d-5195-44ce-ba3c-303c59959b91" providerId="AD" clId="Web-{F9E9961A-88F7-2957-8888-11670D689B92}" dt="2025-09-26T09:49:27.664" v="129" actId="1076"/>
          <ac:cxnSpMkLst>
            <pc:docMk/>
            <pc:sldMk cId="2408546782" sldId="2147477977"/>
            <ac:cxnSpMk id="48" creationId="{DBC55BF3-3920-AA6C-122C-12E400393C0C}"/>
          </ac:cxnSpMkLst>
        </pc:cxnChg>
        <pc:cxnChg chg="mod">
          <ac:chgData name="Linda Augustsson" userId="S::linhe2@vgregion.se::58a15a7d-5195-44ce-ba3c-303c59959b91" providerId="AD" clId="Web-{F9E9961A-88F7-2957-8888-11670D689B92}" dt="2025-09-26T09:49:27.664" v="130" actId="1076"/>
          <ac:cxnSpMkLst>
            <pc:docMk/>
            <pc:sldMk cId="2408546782" sldId="2147477977"/>
            <ac:cxnSpMk id="50" creationId="{44E60A0C-B07C-D590-4EBB-F5A573C24D19}"/>
          </ac:cxnSpMkLst>
        </pc:cxnChg>
      </pc:sldChg>
      <pc:sldChg chg="addSp modSp">
        <pc:chgData name="Linda Augustsson" userId="S::linhe2@vgregion.se::58a15a7d-5195-44ce-ba3c-303c59959b91" providerId="AD" clId="Web-{F9E9961A-88F7-2957-8888-11670D689B92}" dt="2025-09-26T09:58:35.429" v="269" actId="20577"/>
        <pc:sldMkLst>
          <pc:docMk/>
          <pc:sldMk cId="2458931861" sldId="2147480847"/>
        </pc:sldMkLst>
        <pc:spChg chg="add mod">
          <ac:chgData name="Linda Augustsson" userId="S::linhe2@vgregion.se::58a15a7d-5195-44ce-ba3c-303c59959b91" providerId="AD" clId="Web-{F9E9961A-88F7-2957-8888-11670D689B92}" dt="2025-09-26T09:58:35.429" v="269" actId="20577"/>
          <ac:spMkLst>
            <pc:docMk/>
            <pc:sldMk cId="2458931861" sldId="2147480847"/>
            <ac:spMk id="5" creationId="{4BF0BA0A-AE5E-9129-5E4C-6AE6C0419CDA}"/>
          </ac:spMkLst>
        </pc:spChg>
      </pc:sldChg>
      <pc:sldChg chg="modSp">
        <pc:chgData name="Linda Augustsson" userId="S::linhe2@vgregion.se::58a15a7d-5195-44ce-ba3c-303c59959b91" providerId="AD" clId="Web-{F9E9961A-88F7-2957-8888-11670D689B92}" dt="2025-09-26T09:55:43.836" v="217" actId="20577"/>
        <pc:sldMkLst>
          <pc:docMk/>
          <pc:sldMk cId="2820371038" sldId="2147480848"/>
        </pc:sldMkLst>
        <pc:spChg chg="mod">
          <ac:chgData name="Linda Augustsson" userId="S::linhe2@vgregion.se::58a15a7d-5195-44ce-ba3c-303c59959b91" providerId="AD" clId="Web-{F9E9961A-88F7-2957-8888-11670D689B92}" dt="2025-09-26T09:55:43.836" v="217" actId="20577"/>
          <ac:spMkLst>
            <pc:docMk/>
            <pc:sldMk cId="2820371038" sldId="2147480848"/>
            <ac:spMk id="4" creationId="{86D1FC59-349D-B995-883B-69DFE4F7E8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80FBA-3A38-4596-B445-B9E6C42992CA}" type="datetimeFigureOut">
              <a:rPr lang="sv-SE" smtClean="0"/>
              <a:t>2025-09-26</a:t>
            </a:fld>
            <a:endParaRPr lang="sv-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8509D3-D4D1-4A47-80EF-00972B23B17D}" type="slidenum">
              <a:rPr lang="sv-SE" smtClean="0"/>
              <a:t>‹#›</a:t>
            </a:fld>
            <a:endParaRPr lang="sv-SE"/>
          </a:p>
        </p:txBody>
      </p:sp>
    </p:spTree>
    <p:extLst>
      <p:ext uri="{BB962C8B-B14F-4D97-AF65-F5344CB8AC3E}">
        <p14:creationId xmlns:p14="http://schemas.microsoft.com/office/powerpoint/2010/main" val="3108931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FF8509D3-D4D1-4A47-80EF-00972B23B17D}" type="slidenum">
              <a:rPr lang="sv-SE" smtClean="0"/>
              <a:t>1</a:t>
            </a:fld>
            <a:endParaRPr lang="sv-SE"/>
          </a:p>
        </p:txBody>
      </p:sp>
    </p:spTree>
    <p:extLst>
      <p:ext uri="{BB962C8B-B14F-4D97-AF65-F5344CB8AC3E}">
        <p14:creationId xmlns:p14="http://schemas.microsoft.com/office/powerpoint/2010/main" val="1187941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För stöd för den egna verksamheten finns ett stödmaterial till huvudmän för organisering av hjälpmedelsfrågor. Den finns på sidan för erfarenhetsutbyte och stödmaterial kring hjälpmedel tillsammans med dokument från bland annat pilottester.  Där finns också en checklista för nya enheter.</a:t>
            </a:r>
          </a:p>
          <a:p>
            <a:r>
              <a:rPr lang="sv-SE"/>
              <a:t>Man beställer behörighet till </a:t>
            </a:r>
            <a:r>
              <a:rPr lang="sv-SE" err="1"/>
              <a:t>webSesam</a:t>
            </a:r>
            <a:r>
              <a:rPr lang="sv-SE"/>
              <a:t> samt buffertförråd via Hjälpmedelscentralens webbplats. Hälso- och sjukvård och socialtjänst kan ha ett gemensamt buffertförråd. </a:t>
            </a:r>
          </a:p>
        </p:txBody>
      </p:sp>
      <p:sp>
        <p:nvSpPr>
          <p:cNvPr id="4" name="Platshållare för bildnummer 3"/>
          <p:cNvSpPr>
            <a:spLocks noGrp="1"/>
          </p:cNvSpPr>
          <p:nvPr>
            <p:ph type="sldNum" sz="quarter" idx="5"/>
          </p:nvPr>
        </p:nvSpPr>
        <p:spPr/>
        <p:txBody>
          <a:bodyPr/>
          <a:lstStyle/>
          <a:p>
            <a:fld id="{FF8509D3-D4D1-4A47-80EF-00972B23B17D}" type="slidenum">
              <a:rPr lang="sv-SE" smtClean="0"/>
              <a:t>10</a:t>
            </a:fld>
            <a:endParaRPr lang="sv-SE"/>
          </a:p>
        </p:txBody>
      </p:sp>
    </p:spTree>
    <p:extLst>
      <p:ext uri="{BB962C8B-B14F-4D97-AF65-F5344CB8AC3E}">
        <p14:creationId xmlns:p14="http://schemas.microsoft.com/office/powerpoint/2010/main" val="253290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Avtalet gäller från 2023-10-01</a:t>
            </a:r>
          </a:p>
        </p:txBody>
      </p:sp>
      <p:sp>
        <p:nvSpPr>
          <p:cNvPr id="4" name="Slide Number Placeholder 3"/>
          <p:cNvSpPr>
            <a:spLocks noGrp="1"/>
          </p:cNvSpPr>
          <p:nvPr>
            <p:ph type="sldNum" sz="quarter" idx="5"/>
          </p:nvPr>
        </p:nvSpPr>
        <p:spPr/>
        <p:txBody>
          <a:bodyPr/>
          <a:lstStyle/>
          <a:p>
            <a:fld id="{FF8509D3-D4D1-4A47-80EF-00972B23B17D}" type="slidenum">
              <a:rPr lang="sv-SE" smtClean="0"/>
              <a:t>2</a:t>
            </a:fld>
            <a:endParaRPr lang="sv-SE"/>
          </a:p>
        </p:txBody>
      </p:sp>
    </p:spTree>
    <p:extLst>
      <p:ext uri="{BB962C8B-B14F-4D97-AF65-F5344CB8AC3E}">
        <p14:creationId xmlns:p14="http://schemas.microsoft.com/office/powerpoint/2010/main" val="3908848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5828" rtl="0" eaLnBrk="1" fontAlgn="auto" latinLnBrk="0" hangingPunct="1">
              <a:lnSpc>
                <a:spcPct val="100000"/>
              </a:lnSpc>
              <a:spcBef>
                <a:spcPts val="0"/>
              </a:spcBef>
              <a:spcAft>
                <a:spcPts val="0"/>
              </a:spcAft>
              <a:buClrTx/>
              <a:buSzTx/>
              <a:buFontTx/>
              <a:buNone/>
              <a:tabLst/>
              <a:defRPr/>
            </a:pPr>
            <a:r>
              <a:rPr lang="sv-SE"/>
              <a:t>Vi har en politisk styrning genom samarbetsorganet SRO, där politiker både från kommun och region är representerade. </a:t>
            </a:r>
          </a:p>
          <a:p>
            <a:pPr marL="0" marR="0" lvl="0" indent="0" algn="l" defTabSz="455828" rtl="0" eaLnBrk="1" fontAlgn="auto" latinLnBrk="0" hangingPunct="1">
              <a:lnSpc>
                <a:spcPct val="100000"/>
              </a:lnSpc>
              <a:spcBef>
                <a:spcPts val="0"/>
              </a:spcBef>
              <a:spcAft>
                <a:spcPts val="0"/>
              </a:spcAft>
              <a:buClrTx/>
              <a:buSzTx/>
              <a:buFontTx/>
              <a:buNone/>
              <a:tabLst/>
              <a:defRPr/>
            </a:pPr>
            <a:r>
              <a:rPr lang="sv-SE"/>
              <a:t>Ledningsrådet för hjälpmedel, beredningsgrupper och hjälpmedelsforum består av tjänstepersoner från både kommun och region. </a:t>
            </a:r>
          </a:p>
          <a:p>
            <a:pPr marL="0" marR="0" lvl="0" indent="0" algn="l" defTabSz="455828" rtl="0" eaLnBrk="1" fontAlgn="auto" latinLnBrk="0" hangingPunct="1">
              <a:lnSpc>
                <a:spcPct val="100000"/>
              </a:lnSpc>
              <a:spcBef>
                <a:spcPts val="0"/>
              </a:spcBef>
              <a:spcAft>
                <a:spcPts val="0"/>
              </a:spcAft>
              <a:buClrTx/>
              <a:buSzTx/>
              <a:buFontTx/>
              <a:buNone/>
              <a:tabLst/>
              <a:defRPr/>
            </a:pPr>
            <a:r>
              <a:rPr lang="sv-SE"/>
              <a:t>Tillsammans bildar dessa grupper samarbetsorganisationen för hjälpmedel och har ett nära samarbete tillsammans med </a:t>
            </a:r>
            <a:r>
              <a:rPr lang="sv-SE" err="1"/>
              <a:t>Försörjningförvaltningen</a:t>
            </a:r>
            <a:r>
              <a:rPr lang="sv-SE"/>
              <a:t> (avtalspart i de fem avtalen). </a:t>
            </a:r>
            <a:r>
              <a:rPr lang="sv-SE" sz="1200" b="0">
                <a:solidFill>
                  <a:schemeClr val="tx1"/>
                </a:solidFill>
                <a:latin typeface="Times New Roman" panose="02020603050405020304" pitchFamily="18" charset="0"/>
                <a:cs typeface="Times New Roman" panose="02020603050405020304" pitchFamily="18" charset="0"/>
              </a:rPr>
              <a:t>Riktlinjer och anvisningar för hjälpmedel</a:t>
            </a:r>
            <a:r>
              <a:rPr lang="sv-SE" sz="1200">
                <a:solidFill>
                  <a:schemeClr val="tx1"/>
                </a:solidFill>
                <a:latin typeface="Times New Roman" panose="02020603050405020304" pitchFamily="18" charset="0"/>
                <a:cs typeface="Times New Roman" panose="02020603050405020304" pitchFamily="18" charset="0"/>
              </a:rPr>
              <a:t> beskrivs i Handböckerna för personliga hjälpmedel inom hälso- och sjukvård respektive socialtjänst.</a:t>
            </a:r>
          </a:p>
          <a:p>
            <a:pPr marL="0" marR="0" lvl="0" indent="0" algn="l" defTabSz="455828" rtl="0" eaLnBrk="1" fontAlgn="auto" latinLnBrk="0" hangingPunct="1">
              <a:lnSpc>
                <a:spcPct val="100000"/>
              </a:lnSpc>
              <a:spcBef>
                <a:spcPts val="0"/>
              </a:spcBef>
              <a:spcAft>
                <a:spcPts val="0"/>
              </a:spcAft>
              <a:buClrTx/>
              <a:buSzTx/>
              <a:buFontTx/>
              <a:buNone/>
              <a:tabLst/>
              <a:defRPr/>
            </a:pPr>
            <a:endParaRPr lang="sv-SE"/>
          </a:p>
        </p:txBody>
      </p:sp>
      <p:sp>
        <p:nvSpPr>
          <p:cNvPr id="4" name="Slide Number Placehold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840756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a:t>Övergripande</a:t>
            </a:r>
            <a:r>
              <a:rPr lang="sv-SE"/>
              <a:t>: Det som gäller för hela samarbetsorganisationen styrning och ledning. </a:t>
            </a:r>
          </a:p>
          <a:p>
            <a:r>
              <a:rPr lang="sv-SE"/>
              <a:t>Gemensamt sortiment: Gemensamt beslut om att upphandla nytt hjälpmedel</a:t>
            </a:r>
          </a:p>
          <a:p>
            <a:r>
              <a:rPr lang="sv-SE"/>
              <a:t>Gemensamt regelverk: Handbok för personliga hjälpmedel inom socialtjänst (respektive Hälso- och sjukvård)</a:t>
            </a:r>
          </a:p>
          <a:p>
            <a:r>
              <a:rPr lang="sv-SE"/>
              <a:t>Omvärldsbevakning: Ligger i samarbetsorganisationens uppdrag att omvärldsbevaka. </a:t>
            </a:r>
          </a:p>
          <a:p>
            <a:r>
              <a:rPr lang="sv-SE"/>
              <a:t>Prisberäkning: Finns en fastställd modell för prisberäkning, prisjustering och uppföljning. Försörjningsförvaltningen prissätter nya artiklar utifrån en fastställd prismodell och tar fram förslag på prisjusteringar till Ledningsrådet för hjälpmedel. </a:t>
            </a:r>
          </a:p>
          <a:p>
            <a:endParaRPr lang="sv-SE"/>
          </a:p>
          <a:p>
            <a:r>
              <a:rPr lang="sv-SE"/>
              <a:t>Olika tjänster i samarbetet: Som Försörjningsförvaltningen erbjuder utifrån avtalet. Mer information finns på avtalssidorna på Hjälpmedel i Västra Götaland (se länk i slutet av presentationen). </a:t>
            </a:r>
          </a:p>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91667-64DE-4468-96FC-9C1F0539EA27}" type="slidenum">
              <a:rPr kumimoji="0" lang="en-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7555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Det finns en prismodell där kostnad för produkt OCH kostnad för gemensamma tjänster läggs på hyreskostnaden för hjälpmedlen. </a:t>
            </a:r>
          </a:p>
        </p:txBody>
      </p:sp>
      <p:sp>
        <p:nvSpPr>
          <p:cNvPr id="4" name="Platshållare för bildnummer 3"/>
          <p:cNvSpPr>
            <a:spLocks noGrp="1"/>
          </p:cNvSpPr>
          <p:nvPr>
            <p:ph type="sldNum" sz="quarter" idx="5"/>
          </p:nvPr>
        </p:nvSpPr>
        <p:spPr/>
        <p:txBody>
          <a:bodyPr/>
          <a:lstStyle/>
          <a:p>
            <a:fld id="{FF8509D3-D4D1-4A47-80EF-00972B23B17D}" type="slidenum">
              <a:rPr lang="sv-SE" smtClean="0"/>
              <a:t>5</a:t>
            </a:fld>
            <a:endParaRPr lang="sv-SE"/>
          </a:p>
        </p:txBody>
      </p:sp>
    </p:spTree>
    <p:extLst>
      <p:ext uri="{BB962C8B-B14F-4D97-AF65-F5344CB8AC3E}">
        <p14:creationId xmlns:p14="http://schemas.microsoft.com/office/powerpoint/2010/main" val="376041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Finns en fastställd process i handboken för att göra ändringar i riktlinjer och anvisningar. De omfattar även ansökan om helt nya hjälpmedel in i sortiment. Processen finns beskriven under ”ändringar i handboken” (länk finns i slutet av presentationen). Innan en ändring skickas in bör den vara förankrad inom den egna huvudmannen och om möjligt även avstämd med liknande verksamheter i andra kommuner. </a:t>
            </a:r>
          </a:p>
        </p:txBody>
      </p:sp>
      <p:sp>
        <p:nvSpPr>
          <p:cNvPr id="4" name="Platshållare för bildnummer 3"/>
          <p:cNvSpPr>
            <a:spLocks noGrp="1"/>
          </p:cNvSpPr>
          <p:nvPr>
            <p:ph type="sldNum" sz="quarter" idx="5"/>
          </p:nvPr>
        </p:nvSpPr>
        <p:spPr/>
        <p:txBody>
          <a:bodyPr/>
          <a:lstStyle/>
          <a:p>
            <a:fld id="{FF8509D3-D4D1-4A47-80EF-00972B23B17D}" type="slidenum">
              <a:rPr lang="sv-SE" smtClean="0"/>
              <a:t>6</a:t>
            </a:fld>
            <a:endParaRPr lang="sv-SE"/>
          </a:p>
        </p:txBody>
      </p:sp>
    </p:spTree>
    <p:extLst>
      <p:ext uri="{BB962C8B-B14F-4D97-AF65-F5344CB8AC3E}">
        <p14:creationId xmlns:p14="http://schemas.microsoft.com/office/powerpoint/2010/main" val="960733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Bilden förklarar processen för upphandling och införande. För att få in bra produkter i sortiment är det viktigt att kommunerna är med och bidrar med kompetens i upphandlingsarbetet och även i pilottest. </a:t>
            </a:r>
          </a:p>
          <a:p>
            <a:r>
              <a:rPr lang="sv-SE"/>
              <a:t>Inför upphandling skickas två enkäter ut till alla kommuner via funktionsbrevlådor, en enkät för att inventera behovet och en för anmälan till att delta i upphandlingen. För att få så bra underlag som möjligt är det viktigt att enkäterna besvaras. </a:t>
            </a:r>
          </a:p>
          <a:p>
            <a:endParaRPr lang="sv-SE"/>
          </a:p>
          <a:p>
            <a:pPr>
              <a:lnSpc>
                <a:spcPct val="107000"/>
              </a:lnSpc>
            </a:pPr>
            <a:r>
              <a:rPr lang="sv-SE">
                <a:solidFill>
                  <a:schemeClr val="tx1"/>
                </a:solidFill>
              </a:rPr>
              <a:t>Pilottestet syftar till att lära och säkerställa att processer för införandet och hanteringen av nya produkter möter kommunernas behov samt ökad förståelse kring:  </a:t>
            </a:r>
            <a:endParaRPr lang="sv-SE" sz="1200">
              <a:solidFill>
                <a:schemeClr val="tx1"/>
              </a:solidFill>
              <a:effectLst/>
              <a:ea typeface="Calibri" panose="020F0502020204030204" pitchFamily="34" charset="0"/>
              <a:cs typeface="Times New Roman" panose="02020603050405020304" pitchFamily="18" charset="0"/>
            </a:endParaRPr>
          </a:p>
          <a:p>
            <a:pPr lvl="0">
              <a:lnSpc>
                <a:spcPct val="107000"/>
              </a:lnSpc>
            </a:pPr>
            <a:endParaRPr lang="sv-SE" sz="1200">
              <a:solidFill>
                <a:schemeClr val="tx1"/>
              </a:solidFill>
              <a:effectLst/>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sv-SE">
                <a:solidFill>
                  <a:schemeClr val="tx1"/>
                </a:solidFill>
                <a:ea typeface="Calibri" panose="020F0502020204030204" pitchFamily="34" charset="0"/>
                <a:cs typeface="Times New Roman" panose="02020603050405020304" pitchFamily="18" charset="0"/>
              </a:rPr>
              <a:t>Produkternas</a:t>
            </a:r>
            <a:r>
              <a:rPr lang="sv-SE" sz="1200">
                <a:solidFill>
                  <a:schemeClr val="tx1"/>
                </a:solidFill>
                <a:effectLst/>
                <a:ea typeface="Calibri" panose="020F0502020204030204" pitchFamily="34" charset="0"/>
                <a:cs typeface="Times New Roman" panose="02020603050405020304" pitchFamily="18" charset="0"/>
              </a:rPr>
              <a:t> funktionalitet ute i verksamheten</a:t>
            </a:r>
            <a:br>
              <a:rPr lang="sv-SE" sz="1200">
                <a:solidFill>
                  <a:schemeClr val="tx1"/>
                </a:solidFill>
                <a:effectLst/>
                <a:ea typeface="Calibri" panose="020F0502020204030204" pitchFamily="34" charset="0"/>
                <a:cs typeface="Times New Roman" panose="02020603050405020304" pitchFamily="18" charset="0"/>
              </a:rPr>
            </a:br>
            <a:endParaRPr lang="sv-SE" sz="1200">
              <a:solidFill>
                <a:schemeClr val="tx1"/>
              </a:solidFill>
              <a:effectLst/>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sv-SE">
                <a:solidFill>
                  <a:schemeClr val="tx1"/>
                </a:solidFill>
                <a:ea typeface="Calibri" panose="020F0502020204030204" pitchFamily="34" charset="0"/>
                <a:cs typeface="Times New Roman" panose="02020603050405020304" pitchFamily="18" charset="0"/>
              </a:rPr>
              <a:t>A</a:t>
            </a:r>
            <a:r>
              <a:rPr lang="sv-SE" sz="1200">
                <a:solidFill>
                  <a:schemeClr val="tx1"/>
                </a:solidFill>
                <a:effectLst/>
                <a:ea typeface="Calibri" panose="020F0502020204030204" pitchFamily="34" charset="0"/>
                <a:cs typeface="Times New Roman" panose="02020603050405020304" pitchFamily="18" charset="0"/>
              </a:rPr>
              <a:t>rbetssätt för hantering av produkterna i verksamhet och kommun</a:t>
            </a:r>
            <a:br>
              <a:rPr lang="sv-SE" sz="1200">
                <a:solidFill>
                  <a:schemeClr val="tx1"/>
                </a:solidFill>
                <a:effectLst/>
                <a:ea typeface="Calibri" panose="020F0502020204030204" pitchFamily="34" charset="0"/>
                <a:cs typeface="Times New Roman" panose="02020603050405020304" pitchFamily="18" charset="0"/>
              </a:rPr>
            </a:br>
            <a:endParaRPr lang="sv-SE" sz="1200">
              <a:solidFill>
                <a:schemeClr val="tx1"/>
              </a:solidFill>
              <a:effectLst/>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sv-SE" sz="1200">
                <a:solidFill>
                  <a:schemeClr val="tx1"/>
                </a:solidFill>
                <a:effectLst/>
                <a:ea typeface="Calibri" panose="020F0502020204030204" pitchFamily="34" charset="0"/>
                <a:cs typeface="Times New Roman" panose="02020603050405020304" pitchFamily="18" charset="0"/>
              </a:rPr>
              <a:t>Hjälpmedelscentralens utbildning och stöd i samband med införandet av produkten</a:t>
            </a:r>
          </a:p>
          <a:p>
            <a:pPr marL="0" lvl="0" indent="0">
              <a:lnSpc>
                <a:spcPct val="107000"/>
              </a:lnSpc>
              <a:spcAft>
                <a:spcPts val="800"/>
              </a:spcAft>
              <a:buFont typeface="Symbol" panose="05050102010706020507" pitchFamily="18" charset="2"/>
              <a:buNone/>
            </a:pPr>
            <a:endParaRPr lang="sv-SE" sz="1200">
              <a:solidFill>
                <a:schemeClr val="tx1"/>
              </a:solidFill>
              <a:effectLst/>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sv-SE" sz="1200">
                <a:solidFill>
                  <a:schemeClr val="tx1"/>
                </a:solidFill>
                <a:effectLst/>
                <a:ea typeface="Calibri" panose="020F0502020204030204" pitchFamily="34" charset="0"/>
                <a:cs typeface="Times New Roman" panose="02020603050405020304" pitchFamily="18" charset="0"/>
              </a:rPr>
              <a:t>Produkterna beställs via </a:t>
            </a:r>
            <a:r>
              <a:rPr lang="sv-SE" sz="1200" err="1">
                <a:solidFill>
                  <a:schemeClr val="tx1"/>
                </a:solidFill>
                <a:effectLst/>
                <a:ea typeface="Calibri" panose="020F0502020204030204" pitchFamily="34" charset="0"/>
                <a:cs typeface="Times New Roman" panose="02020603050405020304" pitchFamily="18" charset="0"/>
              </a:rPr>
              <a:t>webSesam</a:t>
            </a:r>
            <a:r>
              <a:rPr lang="sv-SE" sz="1200">
                <a:solidFill>
                  <a:schemeClr val="tx1"/>
                </a:solidFill>
                <a:effectLst/>
                <a:ea typeface="Calibri" panose="020F0502020204030204" pitchFamily="34" charset="0"/>
                <a:cs typeface="Times New Roman" panose="02020603050405020304" pitchFamily="18" charset="0"/>
              </a:rPr>
              <a:t> och försörjs av hjälpmedelscentralen</a:t>
            </a:r>
          </a:p>
          <a:p>
            <a:endParaRPr lang="sv-SE"/>
          </a:p>
        </p:txBody>
      </p:sp>
      <p:sp>
        <p:nvSpPr>
          <p:cNvPr id="4" name="Platshållare för bildnummer 3"/>
          <p:cNvSpPr>
            <a:spLocks noGrp="1"/>
          </p:cNvSpPr>
          <p:nvPr>
            <p:ph type="sldNum" sz="quarter" idx="5"/>
          </p:nvPr>
        </p:nvSpPr>
        <p:spPr/>
        <p:txBody>
          <a:bodyPr/>
          <a:lstStyle/>
          <a:p>
            <a:fld id="{FF8509D3-D4D1-4A47-80EF-00972B23B17D}" type="slidenum">
              <a:rPr lang="sv-SE" smtClean="0"/>
              <a:t>7</a:t>
            </a:fld>
            <a:endParaRPr lang="sv-SE"/>
          </a:p>
        </p:txBody>
      </p:sp>
    </p:spTree>
    <p:extLst>
      <p:ext uri="{BB962C8B-B14F-4D97-AF65-F5344CB8AC3E}">
        <p14:creationId xmlns:p14="http://schemas.microsoft.com/office/powerpoint/2010/main" val="3854795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Punkt 1: Inom Hälso- och sjukvård ser det annorlunda ut, där kan alla kommuner beställa samtliga hjälpmedel inom Hälso- och sjukvård som är </a:t>
            </a:r>
            <a:r>
              <a:rPr lang="sv-SE" err="1"/>
              <a:t>förskrivsbara</a:t>
            </a:r>
            <a:r>
              <a:rPr lang="sv-SE"/>
              <a:t>.  </a:t>
            </a:r>
          </a:p>
          <a:p>
            <a:r>
              <a:rPr lang="sv-SE"/>
              <a:t>Punkt 2: Viktigt att upprätta lokala rutiner kring arbetssätt som bland annat säkerställer kompetens.</a:t>
            </a:r>
          </a:p>
          <a:p>
            <a:r>
              <a:rPr lang="sv-SE"/>
              <a:t>Punkt 3: Hjälpmedelscentralens tjänster är reglerade av avtal och finns beskrivna i guiderna till tjänsterna. </a:t>
            </a:r>
          </a:p>
          <a:p>
            <a:r>
              <a:rPr lang="sv-SE"/>
              <a:t>Punkt 4: Fakturering för hjälpmedel sker som samlingsfaktura till kommunen. Fakturering sker på samma sätt som inom Hälso- och sjukvård.</a:t>
            </a:r>
          </a:p>
        </p:txBody>
      </p:sp>
      <p:sp>
        <p:nvSpPr>
          <p:cNvPr id="4" name="Platshållare för bildnummer 3"/>
          <p:cNvSpPr>
            <a:spLocks noGrp="1"/>
          </p:cNvSpPr>
          <p:nvPr>
            <p:ph type="sldNum" sz="quarter" idx="5"/>
          </p:nvPr>
        </p:nvSpPr>
        <p:spPr/>
        <p:txBody>
          <a:bodyPr/>
          <a:lstStyle/>
          <a:p>
            <a:fld id="{FF8509D3-D4D1-4A47-80EF-00972B23B17D}" type="slidenum">
              <a:rPr lang="sv-SE" smtClean="0"/>
              <a:t>8</a:t>
            </a:fld>
            <a:endParaRPr lang="sv-SE"/>
          </a:p>
        </p:txBody>
      </p:sp>
    </p:spTree>
    <p:extLst>
      <p:ext uri="{BB962C8B-B14F-4D97-AF65-F5344CB8AC3E}">
        <p14:creationId xmlns:p14="http://schemas.microsoft.com/office/powerpoint/2010/main" val="1764316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sv-SE" sz="1200"/>
              <a:t>Från början av juni 2025 kommer Mobila trygghetslarm finnas beställningsbara i sortiment. Pilottest pågår under sommaren och efter det planeras ett erfarenhetsutbyte.</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sv-SE" sz="1200"/>
              <a:t>Digital tillsyn är upphandlad och kommer finnas i sortiment från oktober.</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sv-SE" sz="1200"/>
              <a:t>Upphandlingen för digitala lås pågår, preliminär avtalsstart i september.</a:t>
            </a:r>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sv-SE" sz="1200"/>
          </a:p>
          <a:p>
            <a:pPr marL="171450" marR="0" lvl="0" indent="-1714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sv-SE" sz="1200"/>
              <a:t>Utöver produkter som upphandlas pågår även upphandling av en länsgemensam teknisk plattform för att kunna ha gemensamt gränssnittet för användarna.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3091667-64DE-4468-96FC-9C1F0539EA27}" type="slidenum">
              <a:rPr kumimoji="0" lang="en-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00218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3.gif"/><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3.gi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3.gif"/><Relationship Id="rId4" Type="http://schemas.openxmlformats.org/officeDocument/2006/relationships/image" Target="../media/image2.gi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gif"/><Relationship Id="rId4" Type="http://schemas.openxmlformats.org/officeDocument/2006/relationships/image" Target="../media/image2.gif"/></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gif"/></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2.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tags" Target="../tags/tag18.xml"/><Relationship Id="rId7" Type="http://schemas.openxmlformats.org/officeDocument/2006/relationships/image" Target="../media/image12.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oleObject" Target="../embeddings/oleObject1.bin"/><Relationship Id="rId5" Type="http://schemas.openxmlformats.org/officeDocument/2006/relationships/slideMaster" Target="../slideMasters/slideMaster2.xml"/><Relationship Id="rId4" Type="http://schemas.openxmlformats.org/officeDocument/2006/relationships/tags" Target="../tags/tag19.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tags" Target="../tags/tag20.xml"/><Relationship Id="rId5" Type="http://schemas.openxmlformats.org/officeDocument/2006/relationships/image" Target="../media/image3.gif"/><Relationship Id="rId4" Type="http://schemas.openxmlformats.org/officeDocument/2006/relationships/image" Target="../media/image2.gif"/></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3.xml"/><Relationship Id="rId1" Type="http://schemas.openxmlformats.org/officeDocument/2006/relationships/tags" Target="../tags/tag21.xml"/><Relationship Id="rId4" Type="http://schemas.openxmlformats.org/officeDocument/2006/relationships/image" Target="../media/image3.gif"/></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gi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3.xml"/><Relationship Id="rId1" Type="http://schemas.openxmlformats.org/officeDocument/2006/relationships/tags" Target="../tags/tag22.xml"/><Relationship Id="rId4" Type="http://schemas.openxmlformats.org/officeDocument/2006/relationships/image" Target="../media/image3.gif"/></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tags" Target="../tags/tag24.xml"/><Relationship Id="rId5" Type="http://schemas.openxmlformats.org/officeDocument/2006/relationships/image" Target="../media/image3.gif"/><Relationship Id="rId4" Type="http://schemas.openxmlformats.org/officeDocument/2006/relationships/image" Target="../media/image2.gif"/></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6.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8.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4" name="Do not remove" hidden="1">
            <a:extLst>
              <a:ext uri="{FF2B5EF4-FFF2-40B4-BE49-F238E27FC236}">
                <a16:creationId xmlns:a16="http://schemas.microsoft.com/office/drawing/2014/main" id="{8488AD97-4B17-5ACE-B451-110E0A3C1FD5}"/>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 name="Bildobjekt 6" descr="Bild på karta över Västra Götaland">
            <a:extLst>
              <a:ext uri="{FF2B5EF4-FFF2-40B4-BE49-F238E27FC236}">
                <a16:creationId xmlns:a16="http://schemas.microsoft.com/office/drawing/2014/main" id="{FCC125BE-FE90-4C66-9381-EE146576B494}"/>
              </a:ext>
            </a:extLst>
          </p:cNvPr>
          <p:cNvPicPr>
            <a:picLocks noChangeAspect="1"/>
          </p:cNvPicPr>
          <p:nvPr userDrawn="1"/>
        </p:nvPicPr>
        <p:blipFill>
          <a:blip r:embed="rId3">
            <a:extLst>
              <a:ext uri="{28A0092B-C50C-407E-A947-70E740481C1C}">
                <a14:useLocalDpi xmlns:a14="http://schemas.microsoft.com/office/drawing/2010/main" val="0"/>
              </a:ext>
            </a:extLst>
          </a:blip>
          <a:srcRect l="5720" r="5720"/>
          <a:stretch/>
        </p:blipFill>
        <p:spPr>
          <a:xfrm>
            <a:off x="456481" y="3384"/>
            <a:ext cx="6088811" cy="6858000"/>
          </a:xfrm>
          <a:prstGeom prst="rect">
            <a:avLst/>
          </a:prstGeom>
        </p:spPr>
      </p:pic>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spTree>
    <p:extLst>
      <p:ext uri="{BB962C8B-B14F-4D97-AF65-F5344CB8AC3E}">
        <p14:creationId xmlns:p14="http://schemas.microsoft.com/office/powerpoint/2010/main" val="300343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3F4D9871-5E91-4654-838A-09312FF440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6A17C367-DE3C-451C-9820-0AE8CC3AF2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2498244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vå delar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C343208F-A1B2-43C3-891C-F6A126129C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081D0898-ADC0-42B4-9938-C68C23C004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469962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nehåll_smalbild_höger">
    <p:spTree>
      <p:nvGrpSpPr>
        <p:cNvPr id="1" name=""/>
        <p:cNvGrpSpPr/>
        <p:nvPr/>
      </p:nvGrpSpPr>
      <p:grpSpPr>
        <a:xfrm>
          <a:off x="0" y="0"/>
          <a:ext cx="0" cy="0"/>
          <a:chOff x="0" y="0"/>
          <a:chExt cx="0" cy="0"/>
        </a:xfrm>
      </p:grpSpPr>
      <p:sp>
        <p:nvSpPr>
          <p:cNvPr id="5" name="Do not remove" hidden="1">
            <a:extLst>
              <a:ext uri="{FF2B5EF4-FFF2-40B4-BE49-F238E27FC236}">
                <a16:creationId xmlns:a16="http://schemas.microsoft.com/office/drawing/2014/main" id="{4CAD8CCD-EB79-11C8-052A-027890EBDBB4}"/>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bild 6">
            <a:extLst>
              <a:ext uri="{FF2B5EF4-FFF2-40B4-BE49-F238E27FC236}">
                <a16:creationId xmlns:a16="http://schemas.microsoft.com/office/drawing/2014/main" id="{02E52274-055A-4283-AB03-3D1177A2EA71}"/>
              </a:ext>
            </a:extLst>
          </p:cNvPr>
          <p:cNvSpPr>
            <a:spLocks noGrp="1"/>
          </p:cNvSpPr>
          <p:nvPr>
            <p:ph type="pic" sz="quarter" idx="13"/>
          </p:nvPr>
        </p:nvSpPr>
        <p:spPr>
          <a:xfrm>
            <a:off x="0" y="0"/>
            <a:ext cx="1849438" cy="6858000"/>
          </a:xfrm>
        </p:spPr>
        <p:txBody>
          <a:bodyPr/>
          <a:lstStyle/>
          <a:p>
            <a:r>
              <a:rPr lang="sv-SE"/>
              <a:t>Klicka på ikonen för att lägga till en bild</a:t>
            </a:r>
            <a:endParaRPr lang="en-SE"/>
          </a:p>
        </p:txBody>
      </p:sp>
      <p:sp>
        <p:nvSpPr>
          <p:cNvPr id="2" name="Rubrik 1">
            <a:extLst>
              <a:ext uri="{FF2B5EF4-FFF2-40B4-BE49-F238E27FC236}">
                <a16:creationId xmlns:a16="http://schemas.microsoft.com/office/drawing/2014/main" id="{26319E9E-8987-4FA5-99F0-7528F2E78991}"/>
              </a:ext>
            </a:extLst>
          </p:cNvPr>
          <p:cNvSpPr>
            <a:spLocks noGrp="1"/>
          </p:cNvSpPr>
          <p:nvPr>
            <p:ph type="title"/>
          </p:nvPr>
        </p:nvSpPr>
        <p:spPr>
          <a:xfrm>
            <a:off x="1036948" y="1457325"/>
            <a:ext cx="3001652" cy="3441700"/>
          </a:xfrm>
          <a:solidFill>
            <a:schemeClr val="accent1"/>
          </a:solidFill>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00C685F-9012-4939-82A5-42830FAFC65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C34EB8A6-721E-4EAE-A720-5894F0C68AD3}"/>
              </a:ext>
            </a:extLst>
          </p:cNvPr>
          <p:cNvSpPr>
            <a:spLocks noGrp="1"/>
          </p:cNvSpPr>
          <p:nvPr>
            <p:ph type="ftr" sz="quarter" idx="11"/>
          </p:nvPr>
        </p:nvSpPr>
        <p:spPr/>
        <p:txBody>
          <a:bodyPr/>
          <a:lstStyle/>
          <a:p>
            <a:endParaRPr lang="en-SE"/>
          </a:p>
        </p:txBody>
      </p:sp>
      <p:sp>
        <p:nvSpPr>
          <p:cNvPr id="9" name="Platshållare för text 8">
            <a:extLst>
              <a:ext uri="{FF2B5EF4-FFF2-40B4-BE49-F238E27FC236}">
                <a16:creationId xmlns:a16="http://schemas.microsoft.com/office/drawing/2014/main" id="{1A916E42-493F-4433-A497-6A3869E28169}"/>
              </a:ext>
            </a:extLst>
          </p:cNvPr>
          <p:cNvSpPr>
            <a:spLocks noGrp="1"/>
          </p:cNvSpPr>
          <p:nvPr>
            <p:ph type="body" sz="quarter" idx="14"/>
          </p:nvPr>
        </p:nvSpPr>
        <p:spPr>
          <a:xfrm>
            <a:off x="5448300" y="678730"/>
            <a:ext cx="5905500" cy="527915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EF6B5421-8741-4F0C-B991-2DFB43909A5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627A3D6-4DE0-48C8-AC3B-C4C6AA0069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B74F4B11-7551-4022-B711-E0DAD5E13227}"/>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313341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05BB34-D6FD-44D5-8287-53FE87A3C201}"/>
              </a:ext>
            </a:extLst>
          </p:cNvPr>
          <p:cNvSpPr>
            <a:spLocks noGrp="1"/>
          </p:cNvSpPr>
          <p:nvPr>
            <p:ph type="title"/>
          </p:nvPr>
        </p:nvSpPr>
        <p:spPr>
          <a:xfrm>
            <a:off x="5637213" y="525381"/>
            <a:ext cx="5905124" cy="1325563"/>
          </a:xfrm>
        </p:spPr>
        <p:txBody>
          <a:bodyPr/>
          <a:lstStyle>
            <a:lvl1pPr algn="r">
              <a:defRPr/>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E17757D-64B4-47DC-8F36-077196AFFE01}"/>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7D5ECCA0-F190-4B89-8C62-248AB075E781}"/>
              </a:ext>
            </a:extLst>
          </p:cNvPr>
          <p:cNvSpPr>
            <a:spLocks noGrp="1"/>
          </p:cNvSpPr>
          <p:nvPr>
            <p:ph type="ftr" sz="quarter" idx="11"/>
          </p:nvPr>
        </p:nvSpPr>
        <p:spPr/>
        <p:txBody>
          <a:bodyPr/>
          <a:lstStyle/>
          <a:p>
            <a:endParaRPr lang="en-SE"/>
          </a:p>
        </p:txBody>
      </p:sp>
      <p:sp>
        <p:nvSpPr>
          <p:cNvPr id="11" name="Platshållare för text 10">
            <a:extLst>
              <a:ext uri="{FF2B5EF4-FFF2-40B4-BE49-F238E27FC236}">
                <a16:creationId xmlns:a16="http://schemas.microsoft.com/office/drawing/2014/main" id="{FF38D77B-1A56-4791-9768-AC1FC70F3A56}"/>
              </a:ext>
            </a:extLst>
          </p:cNvPr>
          <p:cNvSpPr>
            <a:spLocks noGrp="1"/>
          </p:cNvSpPr>
          <p:nvPr>
            <p:ph type="body" sz="quarter" idx="15"/>
          </p:nvPr>
        </p:nvSpPr>
        <p:spPr>
          <a:xfrm>
            <a:off x="5637213" y="2271713"/>
            <a:ext cx="5864225" cy="381793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14" name="Platshållare för innehåll 12">
            <a:extLst>
              <a:ext uri="{FF2B5EF4-FFF2-40B4-BE49-F238E27FC236}">
                <a16:creationId xmlns:a16="http://schemas.microsoft.com/office/drawing/2014/main" id="{576D569D-D436-4315-88A9-76FBCFDA45D3}"/>
              </a:ext>
            </a:extLst>
          </p:cNvPr>
          <p:cNvSpPr>
            <a:spLocks noGrp="1"/>
          </p:cNvSpPr>
          <p:nvPr>
            <p:ph sz="quarter" idx="17"/>
          </p:nvPr>
        </p:nvSpPr>
        <p:spPr>
          <a:xfrm>
            <a:off x="0" y="0"/>
            <a:ext cx="4806950" cy="6857999"/>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66837C73-E798-4859-B30B-C99E9790FF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9" name="Bildobjekt 8" descr="Bild på VästKoms logotyp">
            <a:extLst>
              <a:ext uri="{FF2B5EF4-FFF2-40B4-BE49-F238E27FC236}">
                <a16:creationId xmlns:a16="http://schemas.microsoft.com/office/drawing/2014/main" id="{3E331364-CAAF-4A4C-A090-9C1DFBA67A0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0" name="Platshållare för bildnummer 6">
            <a:extLst>
              <a:ext uri="{FF2B5EF4-FFF2-40B4-BE49-F238E27FC236}">
                <a16:creationId xmlns:a16="http://schemas.microsoft.com/office/drawing/2014/main" id="{EF72BD53-956F-4550-8DB0-604AA5F1614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230784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nehåll_randingbg_mitten">
    <p:bg>
      <p:bgPr>
        <a:pattFill prst="wdUpDiag">
          <a:fgClr>
            <a:schemeClr val="accent1">
              <a:lumMod val="60000"/>
              <a:lumOff val="40000"/>
            </a:schemeClr>
          </a:fgClr>
          <a:bgClr>
            <a:schemeClr val="accent1"/>
          </a:bgClr>
        </a:pattFill>
        <a:effectLst/>
      </p:bgPr>
    </p:bg>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B2C62AC6-00DD-EB1A-A32F-71D619F9F79C}"/>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innehåll 2">
            <a:extLst>
              <a:ext uri="{FF2B5EF4-FFF2-40B4-BE49-F238E27FC236}">
                <a16:creationId xmlns:a16="http://schemas.microsoft.com/office/drawing/2014/main" id="{1D179E90-6EBA-4F62-9CBD-9E3BE9110AC5}"/>
              </a:ext>
            </a:extLst>
          </p:cNvPr>
          <p:cNvSpPr>
            <a:spLocks noGrp="1"/>
          </p:cNvSpPr>
          <p:nvPr>
            <p:ph sz="quarter" idx="10"/>
          </p:nvPr>
        </p:nvSpPr>
        <p:spPr>
          <a:xfrm>
            <a:off x="2381250" y="1308100"/>
            <a:ext cx="7429500" cy="43688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Tree>
    <p:extLst>
      <p:ext uri="{BB962C8B-B14F-4D97-AF65-F5344CB8AC3E}">
        <p14:creationId xmlns:p14="http://schemas.microsoft.com/office/powerpoint/2010/main" val="3253384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Rubrikbil_2">
    <p:spTree>
      <p:nvGrpSpPr>
        <p:cNvPr id="1" name=""/>
        <p:cNvGrpSpPr/>
        <p:nvPr/>
      </p:nvGrpSpPr>
      <p:grpSpPr>
        <a:xfrm>
          <a:off x="0" y="0"/>
          <a:ext cx="0" cy="0"/>
          <a:chOff x="0" y="0"/>
          <a:chExt cx="0" cy="0"/>
        </a:xfrm>
      </p:grpSpPr>
      <p:sp>
        <p:nvSpPr>
          <p:cNvPr id="14" name="Do not remove" hidden="1">
            <a:extLst>
              <a:ext uri="{FF2B5EF4-FFF2-40B4-BE49-F238E27FC236}">
                <a16:creationId xmlns:a16="http://schemas.microsoft.com/office/drawing/2014/main" id="{67789D7C-397E-1705-C768-0E1E54609D1F}"/>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13" name="Grupp 12">
            <a:extLst>
              <a:ext uri="{FF2B5EF4-FFF2-40B4-BE49-F238E27FC236}">
                <a16:creationId xmlns:a16="http://schemas.microsoft.com/office/drawing/2014/main" id="{0685DDF9-35D2-4AED-B404-DF8BDC67A131}"/>
              </a:ext>
            </a:extLst>
          </p:cNvPr>
          <p:cNvGrpSpPr/>
          <p:nvPr userDrawn="1"/>
        </p:nvGrpSpPr>
        <p:grpSpPr>
          <a:xfrm>
            <a:off x="0" y="0"/>
            <a:ext cx="12217400" cy="6858001"/>
            <a:chOff x="0" y="0"/>
            <a:chExt cx="12217400" cy="6858001"/>
          </a:xfrm>
        </p:grpSpPr>
        <p:sp>
          <p:nvSpPr>
            <p:cNvPr id="11" name="Rektangel 10">
              <a:extLst>
                <a:ext uri="{FF2B5EF4-FFF2-40B4-BE49-F238E27FC236}">
                  <a16:creationId xmlns:a16="http://schemas.microsoft.com/office/drawing/2014/main" id="{C19828EA-1019-41C8-8A89-184FC91DA5BA}"/>
                </a:ext>
              </a:extLst>
            </p:cNvPr>
            <p:cNvSpPr/>
            <p:nvPr userDrawn="1"/>
          </p:nvSpPr>
          <p:spPr>
            <a:xfrm>
              <a:off x="9728200" y="0"/>
              <a:ext cx="2489200" cy="6858000"/>
            </a:xfrm>
            <a:prstGeom prst="rect">
              <a:avLst/>
            </a:prstGeom>
            <a:solidFill>
              <a:srgbClr val="74A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 name="Rektangel 9">
              <a:extLst>
                <a:ext uri="{FF2B5EF4-FFF2-40B4-BE49-F238E27FC236}">
                  <a16:creationId xmlns:a16="http://schemas.microsoft.com/office/drawing/2014/main" id="{01583DB1-DC91-4707-B265-73BC0154E2C2}"/>
                </a:ext>
              </a:extLst>
            </p:cNvPr>
            <p:cNvSpPr/>
            <p:nvPr userDrawn="1"/>
          </p:nvSpPr>
          <p:spPr>
            <a:xfrm>
              <a:off x="0" y="0"/>
              <a:ext cx="2489200" cy="6858000"/>
            </a:xfrm>
            <a:prstGeom prst="rect">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7" name="Bildobjekt 6" descr="En bild som visar karta&#10;&#10;Automatiskt genererad beskrivning">
              <a:extLst>
                <a:ext uri="{FF2B5EF4-FFF2-40B4-BE49-F238E27FC236}">
                  <a16:creationId xmlns:a16="http://schemas.microsoft.com/office/drawing/2014/main" id="{FCC125BE-FE90-4C66-9381-EE146576B49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270" t="11603" r="2330" b="5170"/>
            <a:stretch/>
          </p:blipFill>
          <p:spPr>
            <a:xfrm>
              <a:off x="2279470" y="1"/>
              <a:ext cx="7633060" cy="6858000"/>
            </a:xfrm>
            <a:prstGeom prst="rect">
              <a:avLst/>
            </a:prstGeom>
          </p:spPr>
        </p:pic>
      </p:grpSp>
      <p:sp>
        <p:nvSpPr>
          <p:cNvPr id="12" name="Rektangel 11">
            <a:extLst>
              <a:ext uri="{FF2B5EF4-FFF2-40B4-BE49-F238E27FC236}">
                <a16:creationId xmlns:a16="http://schemas.microsoft.com/office/drawing/2014/main" id="{E40463DB-406E-499E-9429-E0D8E8495696}"/>
              </a:ext>
            </a:extLst>
          </p:cNvPr>
          <p:cNvSpPr/>
          <p:nvPr userDrawn="1"/>
        </p:nvSpPr>
        <p:spPr>
          <a:xfrm>
            <a:off x="6602" y="-1"/>
            <a:ext cx="12210797" cy="6858000"/>
          </a:xfrm>
          <a:prstGeom prst="rect">
            <a:avLst/>
          </a:prstGeom>
          <a:solidFill>
            <a:srgbClr val="44ABB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1421921" y="2157879"/>
            <a:ext cx="9348157" cy="1971856"/>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1421920" y="4204940"/>
            <a:ext cx="9348157" cy="1246517"/>
          </a:xfrm>
          <a:noFill/>
          <a:ln>
            <a:noFill/>
          </a:ln>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sp>
        <p:nvSpPr>
          <p:cNvPr id="4" name="Platshållare för datum 3">
            <a:extLst>
              <a:ext uri="{FF2B5EF4-FFF2-40B4-BE49-F238E27FC236}">
                <a16:creationId xmlns:a16="http://schemas.microsoft.com/office/drawing/2014/main" id="{A86F7B93-EF19-4FF4-8DD9-65BC645EB565}"/>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A5AFC61F-B908-4D6A-96D1-41738CD52740}"/>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F0B53361-1952-44EA-8FFA-50ECA3315E57}"/>
              </a:ext>
            </a:extLst>
          </p:cNvPr>
          <p:cNvSpPr>
            <a:spLocks noGrp="1"/>
          </p:cNvSpPr>
          <p:nvPr>
            <p:ph type="sldNum" sz="quarter" idx="12"/>
          </p:nvPr>
        </p:nvSpPr>
        <p:spPr/>
        <p:txBody>
          <a:bodyPr/>
          <a:lstStyle/>
          <a:p>
            <a:fld id="{787AF432-D350-4F15-8928-1825670EE0E0}" type="slidenum">
              <a:rPr lang="en-SE" smtClean="0"/>
              <a:t>‹#›</a:t>
            </a:fld>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46973" y="5938800"/>
            <a:ext cx="2411451" cy="621676"/>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94098" y="5926465"/>
            <a:ext cx="2379937" cy="722295"/>
          </a:xfrm>
          <a:prstGeom prst="rect">
            <a:avLst/>
          </a:prstGeom>
        </p:spPr>
      </p:pic>
    </p:spTree>
    <p:extLst>
      <p:ext uri="{BB962C8B-B14F-4D97-AF65-F5344CB8AC3E}">
        <p14:creationId xmlns:p14="http://schemas.microsoft.com/office/powerpoint/2010/main" val="3049540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Rubrikbild_apriko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rotWithShape="1">
          <a:blip r:embed="rId4">
            <a:extLst>
              <a:ext uri="{28A0092B-C50C-407E-A947-70E740481C1C}">
                <a14:useLocalDpi xmlns:a14="http://schemas.microsoft.com/office/drawing/2010/main" val="0"/>
              </a:ext>
            </a:extLst>
          </a:blip>
          <a:srcRect l="5628" r="6376"/>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759920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2_Rubrikbild_rö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10890"/>
            <a:ext cx="6058471" cy="6884974"/>
          </a:xfrm>
          <a:prstGeom prst="rect">
            <a:avLst/>
          </a:prstGeom>
          <a:noFill/>
          <a:ln>
            <a:noFill/>
          </a:ln>
        </p:spPr>
      </p:pic>
    </p:spTree>
    <p:extLst>
      <p:ext uri="{BB962C8B-B14F-4D97-AF65-F5344CB8AC3E}">
        <p14:creationId xmlns:p14="http://schemas.microsoft.com/office/powerpoint/2010/main" val="2200743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3_Rubrikbild_blå">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5978" r="5978"/>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716967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4_Rubrikbild_g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759414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1">
    <p:spTree>
      <p:nvGrpSpPr>
        <p:cNvPr id="1" name=""/>
        <p:cNvGrpSpPr/>
        <p:nvPr/>
      </p:nvGrpSpPr>
      <p:grpSpPr>
        <a:xfrm>
          <a:off x="0" y="0"/>
          <a:ext cx="0" cy="0"/>
          <a:chOff x="0" y="0"/>
          <a:chExt cx="0" cy="0"/>
        </a:xfrm>
      </p:grpSpPr>
      <p:sp>
        <p:nvSpPr>
          <p:cNvPr id="3" name="Do not remove" hidden="1">
            <a:extLst>
              <a:ext uri="{FF2B5EF4-FFF2-40B4-BE49-F238E27FC236}">
                <a16:creationId xmlns:a16="http://schemas.microsoft.com/office/drawing/2014/main" id="{C5D000F3-EC16-6851-9955-390EE7091312}"/>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496112" y="365125"/>
            <a:ext cx="10321414" cy="748567"/>
          </a:xfrm>
        </p:spPr>
        <p:txBody>
          <a:bodyPr/>
          <a:lstStyle/>
          <a:p>
            <a:r>
              <a:rPr lang="sv-SE"/>
              <a:t>Klicka här för att ändra mall för rubrikformat</a:t>
            </a:r>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grpSp>
        <p:nvGrpSpPr>
          <p:cNvPr id="9" name="Grupp 8">
            <a:extLst>
              <a:ext uri="{FF2B5EF4-FFF2-40B4-BE49-F238E27FC236}">
                <a16:creationId xmlns:a16="http://schemas.microsoft.com/office/drawing/2014/main" id="{6DAE31D8-7742-4894-B1BE-C331253600DE}"/>
              </a:ext>
            </a:extLst>
          </p:cNvPr>
          <p:cNvGrpSpPr/>
          <p:nvPr userDrawn="1"/>
        </p:nvGrpSpPr>
        <p:grpSpPr>
          <a:xfrm>
            <a:off x="11496675" y="1"/>
            <a:ext cx="695325" cy="6858000"/>
            <a:chOff x="2286000" y="172029"/>
            <a:chExt cx="695325" cy="6858000"/>
          </a:xfrm>
        </p:grpSpPr>
        <p:sp>
          <p:nvSpPr>
            <p:cNvPr id="7" name="Rektangel 6">
              <a:extLst>
                <a:ext uri="{FF2B5EF4-FFF2-40B4-BE49-F238E27FC236}">
                  <a16:creationId xmlns:a16="http://schemas.microsoft.com/office/drawing/2014/main" id="{B2D62019-DCDE-4010-992A-FF81A43CBAE3}"/>
                </a:ext>
              </a:extLst>
            </p:cNvPr>
            <p:cNvSpPr/>
            <p:nvPr/>
          </p:nvSpPr>
          <p:spPr>
            <a:xfrm>
              <a:off x="2286000" y="172029"/>
              <a:ext cx="695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8" name="Bildobjekt 7">
              <a:extLst>
                <a:ext uri="{FF2B5EF4-FFF2-40B4-BE49-F238E27FC236}">
                  <a16:creationId xmlns:a16="http://schemas.microsoft.com/office/drawing/2014/main" id="{59F11D77-E382-4666-B5CD-B6CFEF955161}"/>
                </a:ext>
                <a:ext uri="{C183D7F6-B498-43B3-948B-1728B52AA6E4}">
                  <adec:decorative xmlns:adec="http://schemas.microsoft.com/office/drawing/2017/decorative" val="1"/>
                </a:ext>
              </a:extLst>
            </p:cNvPr>
            <p:cNvPicPr/>
            <p:nvPr/>
          </p:nvPicPr>
          <p:blipFill rotWithShape="1">
            <a:blip r:embed="rId3">
              <a:clrChange>
                <a:clrFrom>
                  <a:srgbClr val="FFFFFD"/>
                </a:clrFrom>
                <a:clrTo>
                  <a:srgbClr val="FFFFFD">
                    <a:alpha val="0"/>
                  </a:srgbClr>
                </a:clrTo>
              </a:clrChange>
              <a:alphaModFix amt="50000"/>
              <a:duotone>
                <a:schemeClr val="accent1">
                  <a:shade val="45000"/>
                  <a:satMod val="135000"/>
                </a:schemeClr>
                <a:prstClr val="white"/>
              </a:duotone>
              <a:extLst>
                <a:ext uri="{28A0092B-C50C-407E-A947-70E740481C1C}">
                  <a14:useLocalDpi xmlns:a14="http://schemas.microsoft.com/office/drawing/2010/main" val="0"/>
                </a:ext>
              </a:extLst>
            </a:blip>
            <a:srcRect l="36747" t="2390" r="53598" b="2388"/>
            <a:stretch/>
          </p:blipFill>
          <p:spPr bwMode="auto">
            <a:xfrm>
              <a:off x="2286000" y="172029"/>
              <a:ext cx="695325" cy="6858000"/>
            </a:xfrm>
            <a:prstGeom prst="rect">
              <a:avLst/>
            </a:prstGeom>
            <a:noFill/>
            <a:ln>
              <a:noFill/>
            </a:ln>
            <a:extLst>
              <a:ext uri="{53640926-AAD7-44D8-BBD7-CCE9431645EC}">
                <a14:shadowObscured xmlns:a14="http://schemas.microsoft.com/office/drawing/2010/main"/>
              </a:ext>
            </a:extLst>
          </p:spPr>
        </p:pic>
      </p:gr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496112" y="1892300"/>
            <a:ext cx="10321414"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191791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10" name="Do not remove" hidden="1">
            <a:extLst>
              <a:ext uri="{FF2B5EF4-FFF2-40B4-BE49-F238E27FC236}">
                <a16:creationId xmlns:a16="http://schemas.microsoft.com/office/drawing/2014/main" id="{25104F4F-AD33-7D6A-20A6-59ECAB7C7BEA}"/>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0EEFC64B-5090-412F-ADE2-2ED526EB8202}"/>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AA99413C-EC77-4721-8E22-E67F830D42BD}"/>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B76D834C-F0DD-4A61-8BE1-AB2450BAF9D0}"/>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097CA945-1500-4CCA-9C3F-4F62D99F5874}"/>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90C33C47-C067-4A57-965D-A2F8F282E8ED}"/>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437548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8A3FAA-4DA1-444D-8362-E5102BB1727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D72449A-96A1-414D-966A-A2F885524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5F05E93-7FC8-4C84-8BDD-D8AB43DAAC44}"/>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91B3FAA2-B5BA-42F4-956F-77326E76D1BE}"/>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BFD73F8D-97BC-439F-A699-61DF4D96BF17}"/>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791827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1A383D-B0B1-49EF-B02F-8698E366612F}"/>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01007762-773A-49F2-A7A2-5B583D5BE44E}"/>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innehåll 3">
            <a:extLst>
              <a:ext uri="{FF2B5EF4-FFF2-40B4-BE49-F238E27FC236}">
                <a16:creationId xmlns:a16="http://schemas.microsoft.com/office/drawing/2014/main" id="{E92FBC5A-8829-4F59-9C9D-668492CCF10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8367D76E-EF43-4E2C-BDD7-19B58AD77F7F}"/>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A081E7D3-BB86-40E6-857D-AADB54A4E346}"/>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107B02BC-4CAC-44DD-8FC6-F3B991FDF04B}"/>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4254590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275857-9CC8-4F82-952F-BEA348778C30}"/>
              </a:ext>
            </a:extLst>
          </p:cNvPr>
          <p:cNvSpPr>
            <a:spLocks noGrp="1"/>
          </p:cNvSpPr>
          <p:nvPr>
            <p:ph type="title"/>
          </p:nvPr>
        </p:nvSpPr>
        <p:spPr>
          <a:xfrm>
            <a:off x="839788" y="365125"/>
            <a:ext cx="10515600" cy="1325563"/>
          </a:xfrm>
        </p:spPr>
        <p:txBody>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36AF7886-CE67-44F9-8444-65ADA9864A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9FD74775-365F-43A6-A468-FA3844280619}"/>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text 4">
            <a:extLst>
              <a:ext uri="{FF2B5EF4-FFF2-40B4-BE49-F238E27FC236}">
                <a16:creationId xmlns:a16="http://schemas.microsoft.com/office/drawing/2014/main" id="{20595AB1-5556-40FE-8880-854EF2D329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AA9311ED-CA88-4799-8A14-93F77ECE7F16}"/>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7" name="Platshållare för datum 6">
            <a:extLst>
              <a:ext uri="{FF2B5EF4-FFF2-40B4-BE49-F238E27FC236}">
                <a16:creationId xmlns:a16="http://schemas.microsoft.com/office/drawing/2014/main" id="{B82FB86A-1D6F-49D5-80A9-FDE8B3500E84}"/>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8" name="Platshållare för sidfot 7">
            <a:extLst>
              <a:ext uri="{FF2B5EF4-FFF2-40B4-BE49-F238E27FC236}">
                <a16:creationId xmlns:a16="http://schemas.microsoft.com/office/drawing/2014/main" id="{D7793B26-5FD3-48F9-92DA-280F610D13D1}"/>
              </a:ext>
            </a:extLst>
          </p:cNvPr>
          <p:cNvSpPr>
            <a:spLocks noGrp="1"/>
          </p:cNvSpPr>
          <p:nvPr>
            <p:ph type="ftr" sz="quarter" idx="11"/>
          </p:nvPr>
        </p:nvSpPr>
        <p:spPr/>
        <p:txBody>
          <a:bodyPr/>
          <a:lstStyle/>
          <a:p>
            <a:endParaRPr lang="en-SE"/>
          </a:p>
        </p:txBody>
      </p:sp>
      <p:sp>
        <p:nvSpPr>
          <p:cNvPr id="9" name="Platshållare för bildnummer 8">
            <a:extLst>
              <a:ext uri="{FF2B5EF4-FFF2-40B4-BE49-F238E27FC236}">
                <a16:creationId xmlns:a16="http://schemas.microsoft.com/office/drawing/2014/main" id="{01A1838B-34CC-42F7-A9FC-769C639D39E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7525939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6" name="Do not remove" hidden="1">
            <a:extLst>
              <a:ext uri="{FF2B5EF4-FFF2-40B4-BE49-F238E27FC236}">
                <a16:creationId xmlns:a16="http://schemas.microsoft.com/office/drawing/2014/main" id="{325CEBD5-C70C-70F1-44B3-9EE664B9A48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BECA004E-744B-4143-B2A4-FA699D09C260}"/>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E16A9FD5-116D-42BF-89F2-8E915BD5487B}"/>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5F2A641F-B392-4336-98A9-21983D43103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13241309-3B15-4A59-8866-D59D05C7BCD9}"/>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0106456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6" name="Do not remove" hidden="1">
            <a:extLst>
              <a:ext uri="{FF2B5EF4-FFF2-40B4-BE49-F238E27FC236}">
                <a16:creationId xmlns:a16="http://schemas.microsoft.com/office/drawing/2014/main" id="{B00A126A-C4D4-08A9-0269-ECD13555F3BB}"/>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24AF78BC-012F-4272-AC8F-5B32B046EB2A}"/>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3" name="Platshållare för sidfot 2">
            <a:extLst>
              <a:ext uri="{FF2B5EF4-FFF2-40B4-BE49-F238E27FC236}">
                <a16:creationId xmlns:a16="http://schemas.microsoft.com/office/drawing/2014/main" id="{1C10A02A-E0BA-414C-8FB0-BE450D37FAAF}"/>
              </a:ext>
            </a:extLst>
          </p:cNvPr>
          <p:cNvSpPr>
            <a:spLocks noGrp="1"/>
          </p:cNvSpPr>
          <p:nvPr>
            <p:ph type="ftr" sz="quarter" idx="11"/>
          </p:nvPr>
        </p:nvSpPr>
        <p:spPr/>
        <p:txBody>
          <a:bodyPr/>
          <a:lstStyle/>
          <a:p>
            <a:endParaRPr lang="en-SE"/>
          </a:p>
        </p:txBody>
      </p:sp>
      <p:sp>
        <p:nvSpPr>
          <p:cNvPr id="4" name="Platshållare för bildnummer 3">
            <a:extLst>
              <a:ext uri="{FF2B5EF4-FFF2-40B4-BE49-F238E27FC236}">
                <a16:creationId xmlns:a16="http://schemas.microsoft.com/office/drawing/2014/main" id="{1CE1194B-9AD6-41F7-AAB4-D8215CC020D6}"/>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972107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1CC5D83-1D9A-4235-964E-36B6FC254D8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E327C262-4A80-49BE-9745-5B02A9B1DD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text 3">
            <a:extLst>
              <a:ext uri="{FF2B5EF4-FFF2-40B4-BE49-F238E27FC236}">
                <a16:creationId xmlns:a16="http://schemas.microsoft.com/office/drawing/2014/main" id="{4EC99D5F-28D7-4DEB-9D0C-FC73A2140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9AB2B52-45E3-46AC-9832-DD566A001222}"/>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6642F5AF-78FA-42C4-979B-F7B4E94463FA}"/>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CC376357-3939-4CA9-97A4-07994F853ED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9872601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C6AD86-BC20-4DA3-8940-ECF0BBF3CAA4}"/>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bild 2">
            <a:extLst>
              <a:ext uri="{FF2B5EF4-FFF2-40B4-BE49-F238E27FC236}">
                <a16:creationId xmlns:a16="http://schemas.microsoft.com/office/drawing/2014/main" id="{A615B417-0163-462A-92F7-94F6585784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SE"/>
          </a:p>
        </p:txBody>
      </p:sp>
      <p:sp>
        <p:nvSpPr>
          <p:cNvPr id="4" name="Platshållare för text 3">
            <a:extLst>
              <a:ext uri="{FF2B5EF4-FFF2-40B4-BE49-F238E27FC236}">
                <a16:creationId xmlns:a16="http://schemas.microsoft.com/office/drawing/2014/main" id="{9CE81799-2FBA-43BF-B683-2A7EF0476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3B1C8DF7-DCE9-4C8E-A7DC-D00F63A745A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BE1C05FD-2C1D-474D-8DA1-4DCC2AF3162F}"/>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8A8E116D-0455-442F-A895-135DD213131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35841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81189D-F24F-42AB-9938-7FB0484F85D9}"/>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0735B299-0698-438A-8BB5-8EB109A24B72}"/>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FC996996-3642-4F0D-94BD-62267CFFE740}"/>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B4E20802-EFA1-4622-BD96-94FB6DEDB44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8AA50BF0-EC24-4385-93CC-AD80D399C9E1}"/>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4143108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D5FA4FC0-4607-4FBA-9D7A-262C9DD1C340}"/>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EFBE3F4D-2861-4D2F-8F6C-D3AFFB54F437}"/>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E75E8E99-90B7-4CC2-BD91-B9A3D6F8EC66}"/>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A2796DBD-4F7D-400B-8EC1-0135D4B90FF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51ECD4F2-6079-4CF8-B402-31014A2CC96E}"/>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695693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Rubrik och innehåll 1">
    <p:spTree>
      <p:nvGrpSpPr>
        <p:cNvPr id="1" name=""/>
        <p:cNvGrpSpPr/>
        <p:nvPr/>
      </p:nvGrpSpPr>
      <p:grpSpPr>
        <a:xfrm>
          <a:off x="0" y="0"/>
          <a:ext cx="0" cy="0"/>
          <a:chOff x="0" y="0"/>
          <a:chExt cx="0" cy="0"/>
        </a:xfrm>
      </p:grpSpPr>
      <p:sp>
        <p:nvSpPr>
          <p:cNvPr id="9" name="Do not remove" hidden="1">
            <a:extLst>
              <a:ext uri="{FF2B5EF4-FFF2-40B4-BE49-F238E27FC236}">
                <a16:creationId xmlns:a16="http://schemas.microsoft.com/office/drawing/2014/main" id="{566A1815-5DC2-59EF-DAC8-30DA235C6199}"/>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389106" y="365125"/>
            <a:ext cx="10428419" cy="1325563"/>
          </a:xfrm>
        </p:spPr>
        <p:txBody>
          <a:bodyPr>
            <a:normAutofit/>
          </a:bodyPr>
          <a:lstStyle>
            <a:lvl1pPr>
              <a:defRPr sz="3600"/>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a:xfrm>
            <a:off x="389107" y="6356350"/>
            <a:ext cx="3192294"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389106" y="1892300"/>
            <a:ext cx="10428419"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16159400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tandardsida">
    <p:spTree>
      <p:nvGrpSpPr>
        <p:cNvPr id="1" name=""/>
        <p:cNvGrpSpPr/>
        <p:nvPr/>
      </p:nvGrpSpPr>
      <p:grpSpPr>
        <a:xfrm>
          <a:off x="0" y="0"/>
          <a:ext cx="0" cy="0"/>
          <a:chOff x="0" y="0"/>
          <a:chExt cx="0" cy="0"/>
        </a:xfrm>
      </p:grpSpPr>
      <p:sp>
        <p:nvSpPr>
          <p:cNvPr id="11" name="Do not remove" hidden="1">
            <a:extLst>
              <a:ext uri="{FF2B5EF4-FFF2-40B4-BE49-F238E27FC236}">
                <a16:creationId xmlns:a16="http://schemas.microsoft.com/office/drawing/2014/main" id="{BB1CF283-F158-B8A3-3B51-C32C9C76D37D}"/>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sidfot 2">
            <a:extLst>
              <a:ext uri="{FF2B5EF4-FFF2-40B4-BE49-F238E27FC236}">
                <a16:creationId xmlns:a16="http://schemas.microsoft.com/office/drawing/2014/main" id="{91847096-70DF-4ED0-A6C4-437046BD97CD}"/>
              </a:ext>
            </a:extLst>
          </p:cNvPr>
          <p:cNvSpPr>
            <a:spLocks noGrp="1"/>
          </p:cNvSpPr>
          <p:nvPr>
            <p:ph type="ftr" sz="quarter" idx="10"/>
          </p:nvPr>
        </p:nvSpPr>
        <p:spPr/>
        <p:txBody>
          <a:bodyPr/>
          <a:lstStyle/>
          <a:p>
            <a:r>
              <a:rPr lang="en-GB"/>
              <a:t>Internt utbildningsmaterial</a:t>
            </a:r>
          </a:p>
        </p:txBody>
      </p:sp>
      <p:sp>
        <p:nvSpPr>
          <p:cNvPr id="4" name="Platshållare för bildnummer 3">
            <a:extLst>
              <a:ext uri="{FF2B5EF4-FFF2-40B4-BE49-F238E27FC236}">
                <a16:creationId xmlns:a16="http://schemas.microsoft.com/office/drawing/2014/main" id="{CDE4921C-2681-46EF-A790-A26B603F5FF3}"/>
              </a:ext>
            </a:extLst>
          </p:cNvPr>
          <p:cNvSpPr>
            <a:spLocks noGrp="1"/>
          </p:cNvSpPr>
          <p:nvPr>
            <p:ph type="sldNum" sz="quarter" idx="11"/>
          </p:nvPr>
        </p:nvSpPr>
        <p:spPr/>
        <p:txBody>
          <a:bodyPr/>
          <a:lstStyle/>
          <a:p>
            <a:fld id="{67C98DB7-F40B-4F54-B72F-A408F6426B6E}" type="slidenum">
              <a:rPr lang="en-GB" smtClean="0"/>
              <a:pPr/>
              <a:t>‹#›</a:t>
            </a:fld>
            <a:endParaRPr lang="en-GB"/>
          </a:p>
        </p:txBody>
      </p:sp>
      <p:sp>
        <p:nvSpPr>
          <p:cNvPr id="5" name="Platshållare för datum 4">
            <a:extLst>
              <a:ext uri="{FF2B5EF4-FFF2-40B4-BE49-F238E27FC236}">
                <a16:creationId xmlns:a16="http://schemas.microsoft.com/office/drawing/2014/main" id="{7C865F90-043F-49D1-8023-80FBCC7159BB}"/>
              </a:ext>
            </a:extLst>
          </p:cNvPr>
          <p:cNvSpPr>
            <a:spLocks noGrp="1"/>
          </p:cNvSpPr>
          <p:nvPr>
            <p:ph type="dt" sz="half" idx="12"/>
          </p:nvPr>
        </p:nvSpPr>
        <p:spPr/>
        <p:txBody>
          <a:bodyPr/>
          <a:lstStyle/>
          <a:p>
            <a:fld id="{C47243DA-DB0C-4315-80F9-B83A3A5FA85A}" type="datetime4">
              <a:rPr lang="sv-SE" smtClean="0"/>
              <a:t>26 september 2025</a:t>
            </a:fld>
            <a:endParaRPr lang="sv-SE"/>
          </a:p>
        </p:txBody>
      </p:sp>
      <p:sp>
        <p:nvSpPr>
          <p:cNvPr id="8" name="Rubrik 7">
            <a:extLst>
              <a:ext uri="{FF2B5EF4-FFF2-40B4-BE49-F238E27FC236}">
                <a16:creationId xmlns:a16="http://schemas.microsoft.com/office/drawing/2014/main" id="{25B874AA-47B1-4077-8396-673FF0AE562F}"/>
              </a:ext>
            </a:extLst>
          </p:cNvPr>
          <p:cNvSpPr>
            <a:spLocks noGrp="1"/>
          </p:cNvSpPr>
          <p:nvPr>
            <p:ph type="title" hasCustomPrompt="1"/>
          </p:nvPr>
        </p:nvSpPr>
        <p:spPr>
          <a:xfrm>
            <a:off x="91440" y="54656"/>
            <a:ext cx="12006072" cy="749388"/>
          </a:xfrm>
        </p:spPr>
        <p:txBody>
          <a:bodyPr bIns="0">
            <a:noAutofit/>
          </a:bodyPr>
          <a:lstStyle>
            <a:lvl1pPr>
              <a:defRPr/>
            </a:lvl1pPr>
          </a:lstStyle>
          <a:p>
            <a:r>
              <a:rPr lang="en-US"/>
              <a:t>Rubrik</a:t>
            </a:r>
          </a:p>
        </p:txBody>
      </p:sp>
      <p:sp>
        <p:nvSpPr>
          <p:cNvPr id="10" name="Platshållare för text 9">
            <a:extLst>
              <a:ext uri="{FF2B5EF4-FFF2-40B4-BE49-F238E27FC236}">
                <a16:creationId xmlns:a16="http://schemas.microsoft.com/office/drawing/2014/main" id="{DD8A65B9-4811-4EDD-ACA6-35F9E28ED8A6}"/>
              </a:ext>
            </a:extLst>
          </p:cNvPr>
          <p:cNvSpPr>
            <a:spLocks noGrp="1"/>
          </p:cNvSpPr>
          <p:nvPr>
            <p:ph type="body" sz="quarter" idx="13" hasCustomPrompt="1"/>
          </p:nvPr>
        </p:nvSpPr>
        <p:spPr>
          <a:xfrm>
            <a:off x="91439" y="914400"/>
            <a:ext cx="12006072" cy="400110"/>
          </a:xfrm>
        </p:spPr>
        <p:txBody>
          <a:bodyPr>
            <a:noAutofit/>
          </a:bodyPr>
          <a:lstStyle>
            <a:lvl1pPr marL="0" indent="0">
              <a:buFontTx/>
              <a:buNone/>
              <a:defRPr/>
            </a:lvl1pPr>
            <a:lvl2pPr marL="0" indent="0">
              <a:buFontTx/>
              <a:buNone/>
              <a:defRPr/>
            </a:lvl2pPr>
            <a:lvl3pPr marL="0" indent="0">
              <a:buFontTx/>
              <a:buNone/>
              <a:defRPr/>
            </a:lvl3pPr>
            <a:lvl4pPr marL="115888" indent="-115888">
              <a:buFont typeface="Arial" panose="020B0604020202020204" pitchFamily="34" charset="0"/>
              <a:buChar char="•"/>
              <a:defRPr/>
            </a:lvl4pPr>
            <a:lvl5pPr marL="231775" indent="-115888">
              <a:buFont typeface="Calibri" panose="020F0502020204030204" pitchFamily="34" charset="0"/>
              <a:buChar char="-"/>
              <a:defRPr/>
            </a:lvl5pPr>
            <a:lvl6pPr marL="341313" indent="-111125">
              <a:buFont typeface="Arial" panose="020B0604020202020204" pitchFamily="34" charset="0"/>
              <a:buChar char="•"/>
              <a:defRPr/>
            </a:lvl6pPr>
          </a:lstStyle>
          <a:p>
            <a:pPr lvl="0"/>
            <a:r>
              <a:rPr lang="sv-SE"/>
              <a:t>Underrubrik</a:t>
            </a:r>
          </a:p>
        </p:txBody>
      </p:sp>
      <p:sp>
        <p:nvSpPr>
          <p:cNvPr id="16" name="Platshållare för text 12">
            <a:extLst>
              <a:ext uri="{FF2B5EF4-FFF2-40B4-BE49-F238E27FC236}">
                <a16:creationId xmlns:a16="http://schemas.microsoft.com/office/drawing/2014/main" id="{9F0C5144-B866-4E2B-9931-0B126E6F401B}"/>
              </a:ext>
            </a:extLst>
          </p:cNvPr>
          <p:cNvSpPr>
            <a:spLocks noGrp="1"/>
          </p:cNvSpPr>
          <p:nvPr>
            <p:ph type="body" sz="quarter" idx="16" hasCustomPrompt="1"/>
          </p:nvPr>
        </p:nvSpPr>
        <p:spPr>
          <a:xfrm>
            <a:off x="91438" y="6126480"/>
            <a:ext cx="12006071" cy="246221"/>
          </a:xfrm>
        </p:spPr>
        <p:txBody>
          <a:bodyPr wrap="square" anchor="b" anchorCtr="0">
            <a:spAutoFit/>
          </a:bodyPr>
          <a:lstStyle>
            <a:lvl1pPr marL="0" indent="0">
              <a:spcBef>
                <a:spcPts val="300"/>
              </a:spcBef>
              <a:buSzPct val="50000"/>
              <a:buFontTx/>
              <a:buNone/>
              <a:tabLst>
                <a:tab pos="448056" algn="r"/>
                <a:tab pos="630936" algn="l"/>
              </a:tabLst>
              <a:defRPr sz="1000" baseline="0">
                <a:solidFill>
                  <a:schemeClr val="tx1"/>
                </a:solidFill>
                <a:latin typeface="+mn-lt"/>
              </a:defRPr>
            </a:lvl1pPr>
            <a:lvl2pPr marL="0" indent="0">
              <a:spcBef>
                <a:spcPts val="300"/>
              </a:spcBef>
              <a:buNone/>
              <a:defRPr sz="1000" baseline="0">
                <a:solidFill>
                  <a:schemeClr val="tx1"/>
                </a:solidFill>
                <a:latin typeface="+mn-lt"/>
              </a:defRPr>
            </a:lvl2pPr>
          </a:lstStyle>
          <a:p>
            <a:pPr lvl="0"/>
            <a:r>
              <a:rPr lang="sv-SE"/>
              <a:t>	Not:	Källhänvisning</a:t>
            </a:r>
          </a:p>
        </p:txBody>
      </p:sp>
    </p:spTree>
    <p:extLst>
      <p:ext uri="{BB962C8B-B14F-4D97-AF65-F5344CB8AC3E}">
        <p14:creationId xmlns:p14="http://schemas.microsoft.com/office/powerpoint/2010/main" val="7409667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7" name="Do not remove" hidden="1">
            <a:extLst>
              <a:ext uri="{FF2B5EF4-FFF2-40B4-BE49-F238E27FC236}">
                <a16:creationId xmlns:a16="http://schemas.microsoft.com/office/drawing/2014/main" id="{F40BFB32-EADC-4E20-91D6-28D4D5B80F2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p:nvPr>
        </p:nvSpPr>
        <p:spPr>
          <a:xfrm>
            <a:off x="1524000" y="1122363"/>
            <a:ext cx="9144000" cy="2387600"/>
          </a:xfrm>
        </p:spPr>
        <p:txBody>
          <a:bodyPr anchor="b">
            <a:normAutofit/>
          </a:bodyPr>
          <a:lstStyle>
            <a:lvl1pPr algn="ctr">
              <a:defRPr sz="4800" b="0"/>
            </a:lvl1pPr>
          </a:lstStyle>
          <a:p>
            <a:r>
              <a:rPr lang="en-US"/>
              <a:t>Click to edit Master title style</a:t>
            </a:r>
            <a:endParaRPr lang="sv-SE"/>
          </a:p>
        </p:txBody>
      </p:sp>
      <p:sp>
        <p:nvSpPr>
          <p:cNvPr id="3" name="Underrubrik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sv-SE"/>
          </a:p>
        </p:txBody>
      </p:sp>
      <p:sp>
        <p:nvSpPr>
          <p:cNvPr id="4" name="Platshållare för datum 3"/>
          <p:cNvSpPr>
            <a:spLocks noGrp="1"/>
          </p:cNvSpPr>
          <p:nvPr>
            <p:ph type="dt" sz="half" idx="10"/>
          </p:nvPr>
        </p:nvSpPr>
        <p:spPr/>
        <p:txBody>
          <a:bodyPr/>
          <a:lstStyle/>
          <a:p>
            <a:r>
              <a:rPr lang="sv-SE">
                <a:solidFill>
                  <a:prstClr val="black">
                    <a:tint val="75000"/>
                  </a:prstClr>
                </a:solidFill>
              </a:rPr>
              <a:t>2021-04-26</a:t>
            </a:r>
          </a:p>
        </p:txBody>
      </p:sp>
      <p:sp>
        <p:nvSpPr>
          <p:cNvPr id="5" name="Platshållare för sidfot 4"/>
          <p:cNvSpPr>
            <a:spLocks noGrp="1"/>
          </p:cNvSpPr>
          <p:nvPr>
            <p:ph type="ftr" sz="quarter" idx="11"/>
          </p:nvPr>
        </p:nvSpPr>
        <p:spPr/>
        <p:txBody>
          <a:body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510768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11" name="Do not remove" hidden="1">
            <a:extLst>
              <a:ext uri="{FF2B5EF4-FFF2-40B4-BE49-F238E27FC236}">
                <a16:creationId xmlns:a16="http://schemas.microsoft.com/office/drawing/2014/main" id="{396BD880-4086-464B-B7A0-0A1C74B2ACFB}"/>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title"/>
          </p:nvPr>
        </p:nvSpPr>
        <p:spPr/>
        <p:txBody>
          <a:bodyPr/>
          <a:lstStyle/>
          <a:p>
            <a:r>
              <a:rPr lang="en-US"/>
              <a:t>Click to edit Master title style</a:t>
            </a:r>
            <a:endParaRPr lang="sv-SE"/>
          </a:p>
        </p:txBody>
      </p:sp>
      <p:sp>
        <p:nvSpPr>
          <p:cNvPr id="3" name="Platshållare för innehåll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Platshållare för datum 3"/>
          <p:cNvSpPr>
            <a:spLocks noGrp="1"/>
          </p:cNvSpPr>
          <p:nvPr>
            <p:ph type="dt" sz="half" idx="10"/>
          </p:nvPr>
        </p:nvSpPr>
        <p:spPr/>
        <p:txBody>
          <a:bodyPr/>
          <a:lstStyle/>
          <a:p>
            <a:r>
              <a:rPr lang="sv-SE">
                <a:solidFill>
                  <a:prstClr val="black">
                    <a:tint val="75000"/>
                  </a:prstClr>
                </a:solidFill>
              </a:rPr>
              <a:t>2021-04-26</a:t>
            </a:r>
          </a:p>
        </p:txBody>
      </p:sp>
      <p:sp>
        <p:nvSpPr>
          <p:cNvPr id="5" name="Platshållare för sidfot 4"/>
          <p:cNvSpPr>
            <a:spLocks noGrp="1"/>
          </p:cNvSpPr>
          <p:nvPr>
            <p:ph type="ftr" sz="quarter" idx="11"/>
          </p:nvPr>
        </p:nvSpPr>
        <p:spPr/>
        <p:txBody>
          <a:body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9094583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sv-SE"/>
          </a:p>
        </p:txBody>
      </p:sp>
      <p:sp>
        <p:nvSpPr>
          <p:cNvPr id="3" name="Platshållare för text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Platshållare för datum 3"/>
          <p:cNvSpPr>
            <a:spLocks noGrp="1"/>
          </p:cNvSpPr>
          <p:nvPr>
            <p:ph type="dt" sz="half" idx="10"/>
          </p:nvPr>
        </p:nvSpPr>
        <p:spPr/>
        <p:txBody>
          <a:bodyPr/>
          <a:lstStyle/>
          <a:p>
            <a:r>
              <a:rPr lang="sv-SE">
                <a:solidFill>
                  <a:prstClr val="black">
                    <a:tint val="75000"/>
                  </a:prstClr>
                </a:solidFill>
              </a:rPr>
              <a:t>2021-04-26</a:t>
            </a:r>
          </a:p>
        </p:txBody>
      </p:sp>
      <p:sp>
        <p:nvSpPr>
          <p:cNvPr id="5" name="Platshållare för sidfot 4"/>
          <p:cNvSpPr>
            <a:spLocks noGrp="1"/>
          </p:cNvSpPr>
          <p:nvPr>
            <p:ph type="ftr" sz="quarter" idx="11"/>
          </p:nvPr>
        </p:nvSpPr>
        <p:spPr/>
        <p:txBody>
          <a:body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4300785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a:t>Click to edit Master title style</a:t>
            </a:r>
            <a:endParaRPr lang="sv-SE"/>
          </a:p>
        </p:txBody>
      </p:sp>
      <p:sp>
        <p:nvSpPr>
          <p:cNvPr id="3" name="Platshållare för innehåll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Platshållare för innehåll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Platshållare för datum 4"/>
          <p:cNvSpPr>
            <a:spLocks noGrp="1"/>
          </p:cNvSpPr>
          <p:nvPr>
            <p:ph type="dt" sz="half" idx="10"/>
          </p:nvPr>
        </p:nvSpPr>
        <p:spPr/>
        <p:txBody>
          <a:bodyPr/>
          <a:lstStyle/>
          <a:p>
            <a:r>
              <a:rPr lang="sv-SE">
                <a:solidFill>
                  <a:prstClr val="black">
                    <a:tint val="75000"/>
                  </a:prstClr>
                </a:solidFill>
              </a:rPr>
              <a:t>2021-04-26</a:t>
            </a:r>
          </a:p>
        </p:txBody>
      </p:sp>
      <p:sp>
        <p:nvSpPr>
          <p:cNvPr id="6" name="Platshållare för sidfot 5"/>
          <p:cNvSpPr>
            <a:spLocks noGrp="1"/>
          </p:cNvSpPr>
          <p:nvPr>
            <p:ph type="ftr" sz="quarter" idx="11"/>
          </p:nvPr>
        </p:nvSpPr>
        <p:spPr/>
        <p:txBody>
          <a:bodyPr/>
          <a:lstStyle/>
          <a:p>
            <a:r>
              <a:rPr lang="sv-SE">
                <a:solidFill>
                  <a:prstClr val="black">
                    <a:tint val="75000"/>
                  </a:prstClr>
                </a:solidFill>
              </a:rPr>
              <a:t>ARBETSMATERIAL FÖR DISKUSSION</a:t>
            </a:r>
          </a:p>
        </p:txBody>
      </p:sp>
      <p:sp>
        <p:nvSpPr>
          <p:cNvPr id="7" name="Platshållare för bildnummer 6"/>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42551762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Platshållare för text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Platshållare för innehåll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Platshållare för text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Platshållare för innehåll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Platshållare för datum 6"/>
          <p:cNvSpPr>
            <a:spLocks noGrp="1"/>
          </p:cNvSpPr>
          <p:nvPr>
            <p:ph type="dt" sz="half" idx="10"/>
          </p:nvPr>
        </p:nvSpPr>
        <p:spPr/>
        <p:txBody>
          <a:bodyPr/>
          <a:lstStyle/>
          <a:p>
            <a:r>
              <a:rPr lang="sv-SE">
                <a:solidFill>
                  <a:prstClr val="black">
                    <a:tint val="75000"/>
                  </a:prstClr>
                </a:solidFill>
              </a:rPr>
              <a:t>2021-04-26</a:t>
            </a:r>
          </a:p>
        </p:txBody>
      </p:sp>
      <p:sp>
        <p:nvSpPr>
          <p:cNvPr id="8" name="Platshållare för sidfot 7"/>
          <p:cNvSpPr>
            <a:spLocks noGrp="1"/>
          </p:cNvSpPr>
          <p:nvPr>
            <p:ph type="ftr" sz="quarter" idx="11"/>
          </p:nvPr>
        </p:nvSpPr>
        <p:spPr/>
        <p:txBody>
          <a:bodyPr/>
          <a:lstStyle/>
          <a:p>
            <a:r>
              <a:rPr lang="sv-SE">
                <a:solidFill>
                  <a:prstClr val="black">
                    <a:tint val="75000"/>
                  </a:prstClr>
                </a:solidFill>
              </a:rPr>
              <a:t>ARBETSMATERIAL FÖR DISKUSSION</a:t>
            </a:r>
          </a:p>
        </p:txBody>
      </p:sp>
      <p:sp>
        <p:nvSpPr>
          <p:cNvPr id="9" name="Platshållare för bildnummer 8"/>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21058095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6" name="Do not remove" hidden="1">
            <a:extLst>
              <a:ext uri="{FF2B5EF4-FFF2-40B4-BE49-F238E27FC236}">
                <a16:creationId xmlns:a16="http://schemas.microsoft.com/office/drawing/2014/main" id="{9EE94D92-3ED6-406D-981C-ACCE611C89CC}"/>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title"/>
          </p:nvPr>
        </p:nvSpPr>
        <p:spPr/>
        <p:txBody>
          <a:bodyPr>
            <a:normAutofit/>
          </a:bodyPr>
          <a:lstStyle>
            <a:lvl1pPr>
              <a:defRPr sz="3200" b="0">
                <a:latin typeface="Arial" panose="020B0604020202020204" pitchFamily="34" charset="0"/>
                <a:cs typeface="Arial" panose="020B0604020202020204" pitchFamily="34" charset="0"/>
              </a:defRPr>
            </a:lvl1pPr>
          </a:lstStyle>
          <a:p>
            <a:r>
              <a:rPr lang="en-US"/>
              <a:t>Click to edit Master title style</a:t>
            </a:r>
            <a:endParaRPr lang="sv-SE"/>
          </a:p>
        </p:txBody>
      </p:sp>
      <p:sp>
        <p:nvSpPr>
          <p:cNvPr id="3" name="Platshållare för datum 2"/>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r>
              <a:rPr lang="sv-SE">
                <a:solidFill>
                  <a:prstClr val="black">
                    <a:tint val="75000"/>
                  </a:prstClr>
                </a:solidFill>
              </a:rPr>
              <a:t>2021-04-26</a:t>
            </a:r>
          </a:p>
        </p:txBody>
      </p:sp>
      <p:sp>
        <p:nvSpPr>
          <p:cNvPr id="4" name="Platshållare för sidfot 3"/>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sv-SE">
                <a:solidFill>
                  <a:prstClr val="black">
                    <a:tint val="75000"/>
                  </a:prstClr>
                </a:solidFill>
              </a:rPr>
              <a:t>ARBETSMATERIAL FÖR DISKUSSION</a:t>
            </a:r>
          </a:p>
        </p:txBody>
      </p:sp>
      <p:sp>
        <p:nvSpPr>
          <p:cNvPr id="5" name="Platshållare för bildnummer 4"/>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6029333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Do not remove" hidden="1">
            <a:extLst>
              <a:ext uri="{FF2B5EF4-FFF2-40B4-BE49-F238E27FC236}">
                <a16:creationId xmlns:a16="http://schemas.microsoft.com/office/drawing/2014/main" id="{88A2C020-B9DA-422F-8FD1-228FAF39045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1"/>
          <p:cNvSpPr>
            <a:spLocks noGrp="1"/>
          </p:cNvSpPr>
          <p:nvPr>
            <p:ph type="dt" sz="half" idx="10"/>
          </p:nvPr>
        </p:nvSpPr>
        <p:spPr/>
        <p:txBody>
          <a:bodyPr/>
          <a:lstStyle/>
          <a:p>
            <a:r>
              <a:rPr lang="sv-SE">
                <a:solidFill>
                  <a:prstClr val="black">
                    <a:tint val="75000"/>
                  </a:prstClr>
                </a:solidFill>
              </a:rPr>
              <a:t>2021-04-26</a:t>
            </a:r>
          </a:p>
        </p:txBody>
      </p:sp>
      <p:sp>
        <p:nvSpPr>
          <p:cNvPr id="3" name="Platshållare för sidfot 2"/>
          <p:cNvSpPr>
            <a:spLocks noGrp="1"/>
          </p:cNvSpPr>
          <p:nvPr>
            <p:ph type="ftr" sz="quarter" idx="11"/>
          </p:nvPr>
        </p:nvSpPr>
        <p:spPr/>
        <p:txBody>
          <a:bodyPr/>
          <a:lstStyle/>
          <a:p>
            <a:r>
              <a:rPr lang="sv-SE">
                <a:solidFill>
                  <a:prstClr val="black">
                    <a:tint val="75000"/>
                  </a:prstClr>
                </a:solidFill>
              </a:rPr>
              <a:t>ARBETSMATERIAL FÖR DISKUSSION</a:t>
            </a:r>
          </a:p>
        </p:txBody>
      </p:sp>
      <p:sp>
        <p:nvSpPr>
          <p:cNvPr id="4" name="Platshållare för bildnummer 3"/>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16529186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atin typeface="Arial" panose="020B0604020202020204" pitchFamily="34" charset="0"/>
                <a:cs typeface="Arial" panose="020B0604020202020204" pitchFamily="34" charset="0"/>
              </a:defRPr>
            </a:lvl1pPr>
          </a:lstStyle>
          <a:p>
            <a:r>
              <a:rPr lang="en-US"/>
              <a:t>Click to edit Master title style</a:t>
            </a:r>
            <a:endParaRPr lang="sv-SE"/>
          </a:p>
        </p:txBody>
      </p:sp>
      <p:sp>
        <p:nvSpPr>
          <p:cNvPr id="3" name="Platshållare för innehåll 2"/>
          <p:cNvSpPr>
            <a:spLocks noGrp="1"/>
          </p:cNvSpPr>
          <p:nvPr>
            <p:ph idx="1"/>
          </p:nvPr>
        </p:nvSpPr>
        <p:spPr>
          <a:xfrm>
            <a:off x="5183188" y="987426"/>
            <a:ext cx="6172200" cy="4873625"/>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Platshållare för text 3"/>
          <p:cNvSpPr>
            <a:spLocks noGrp="1"/>
          </p:cNvSpPr>
          <p:nvPr>
            <p:ph type="body" sz="half" idx="2"/>
          </p:nvPr>
        </p:nvSpPr>
        <p:spPr>
          <a:xfrm>
            <a:off x="839788" y="2057401"/>
            <a:ext cx="3932237" cy="3811588"/>
          </a:xfrm>
        </p:spPr>
        <p:txBody>
          <a:bodyPr/>
          <a:lstStyle>
            <a:lvl1pPr marL="0" indent="0">
              <a:buNone/>
              <a:defRPr sz="1600">
                <a:latin typeface="Times New Roman" panose="02020603050405020304" pitchFamily="18" charset="0"/>
                <a:cs typeface="Times New Roman" panose="02020603050405020304" pitchFamily="18"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Platshållare för datum 4"/>
          <p:cNvSpPr>
            <a:spLocks noGrp="1"/>
          </p:cNvSpPr>
          <p:nvPr>
            <p:ph type="dt" sz="half" idx="10"/>
          </p:nvPr>
        </p:nvSpPr>
        <p:spPr/>
        <p:txBody>
          <a:bodyPr/>
          <a:lstStyle/>
          <a:p>
            <a:r>
              <a:rPr lang="sv-SE">
                <a:solidFill>
                  <a:prstClr val="black">
                    <a:tint val="75000"/>
                  </a:prstClr>
                </a:solidFill>
              </a:rPr>
              <a:t>2021-04-26</a:t>
            </a:r>
          </a:p>
        </p:txBody>
      </p:sp>
      <p:sp>
        <p:nvSpPr>
          <p:cNvPr id="6" name="Platshållare för sidfot 5"/>
          <p:cNvSpPr>
            <a:spLocks noGrp="1"/>
          </p:cNvSpPr>
          <p:nvPr>
            <p:ph type="ftr" sz="quarter" idx="11"/>
          </p:nvPr>
        </p:nvSpPr>
        <p:spPr/>
        <p:txBody>
          <a:bodyPr/>
          <a:lstStyle/>
          <a:p>
            <a:r>
              <a:rPr lang="sv-SE">
                <a:solidFill>
                  <a:prstClr val="black">
                    <a:tint val="75000"/>
                  </a:prstClr>
                </a:solidFill>
              </a:rPr>
              <a:t>ARBETSMATERIAL FÖR DISKUSSION</a:t>
            </a:r>
          </a:p>
        </p:txBody>
      </p:sp>
      <p:sp>
        <p:nvSpPr>
          <p:cNvPr id="7" name="Platshållare för bildnummer 6"/>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22112873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atin typeface="Arial" panose="020B0604020202020204" pitchFamily="34" charset="0"/>
                <a:cs typeface="Arial" panose="020B0604020202020204" pitchFamily="34" charset="0"/>
              </a:defRPr>
            </a:lvl1pPr>
          </a:lstStyle>
          <a:p>
            <a:r>
              <a:rPr lang="en-US"/>
              <a:t>Click to edit Master title style</a:t>
            </a:r>
            <a:endParaRPr lang="sv-SE"/>
          </a:p>
        </p:txBody>
      </p:sp>
      <p:sp>
        <p:nvSpPr>
          <p:cNvPr id="3" name="Platshållare för bild 2"/>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sv-SE"/>
          </a:p>
        </p:txBody>
      </p:sp>
      <p:sp>
        <p:nvSpPr>
          <p:cNvPr id="4" name="Platshållare för text 3"/>
          <p:cNvSpPr>
            <a:spLocks noGrp="1"/>
          </p:cNvSpPr>
          <p:nvPr>
            <p:ph type="body" sz="half" idx="2"/>
          </p:nvPr>
        </p:nvSpPr>
        <p:spPr>
          <a:xfrm>
            <a:off x="839788" y="2057401"/>
            <a:ext cx="3932237" cy="3811588"/>
          </a:xfrm>
        </p:spPr>
        <p:txBody>
          <a:bodyPr/>
          <a:lstStyle>
            <a:lvl1pPr marL="0" indent="0">
              <a:buNone/>
              <a:defRPr sz="1600">
                <a:latin typeface="Times New Roman" panose="02020603050405020304" pitchFamily="18" charset="0"/>
                <a:cs typeface="Times New Roman" panose="02020603050405020304" pitchFamily="18"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Platshållare för datum 4"/>
          <p:cNvSpPr>
            <a:spLocks noGrp="1"/>
          </p:cNvSpPr>
          <p:nvPr>
            <p:ph type="dt" sz="half" idx="10"/>
          </p:nvPr>
        </p:nvSpPr>
        <p:spPr/>
        <p:txBody>
          <a:bodyPr/>
          <a:lstStyle/>
          <a:p>
            <a:r>
              <a:rPr lang="sv-SE">
                <a:solidFill>
                  <a:prstClr val="black">
                    <a:tint val="75000"/>
                  </a:prstClr>
                </a:solidFill>
              </a:rPr>
              <a:t>2021-04-26</a:t>
            </a:r>
          </a:p>
        </p:txBody>
      </p:sp>
      <p:sp>
        <p:nvSpPr>
          <p:cNvPr id="6" name="Platshållare för sidfot 5"/>
          <p:cNvSpPr>
            <a:spLocks noGrp="1"/>
          </p:cNvSpPr>
          <p:nvPr>
            <p:ph type="ftr" sz="quarter" idx="11"/>
          </p:nvPr>
        </p:nvSpPr>
        <p:spPr/>
        <p:txBody>
          <a:bodyPr/>
          <a:lstStyle/>
          <a:p>
            <a:r>
              <a:rPr lang="sv-SE">
                <a:solidFill>
                  <a:prstClr val="black">
                    <a:tint val="75000"/>
                  </a:prstClr>
                </a:solidFill>
              </a:rPr>
              <a:t>ARBETSMATERIAL FÖR DISKUSSION</a:t>
            </a:r>
          </a:p>
        </p:txBody>
      </p:sp>
      <p:sp>
        <p:nvSpPr>
          <p:cNvPr id="7" name="Platshållare för bildnummer 6"/>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2471637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F63E367A-A3A1-45A6-A9E3-4D2822D04F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7E5DDEC8-4BB8-4F18-A9E5-4B86147EA9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3282753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lvl1pPr>
              <a:defRPr sz="3200" b="0">
                <a:latin typeface="Arial" panose="020B0604020202020204" pitchFamily="34" charset="0"/>
                <a:cs typeface="Arial" panose="020B0604020202020204" pitchFamily="34" charset="0"/>
              </a:defRPr>
            </a:lvl1pPr>
          </a:lstStyle>
          <a:p>
            <a:r>
              <a:rPr lang="en-US"/>
              <a:t>Click to edit Master title style</a:t>
            </a:r>
            <a:endParaRPr lang="sv-SE"/>
          </a:p>
        </p:txBody>
      </p:sp>
      <p:sp>
        <p:nvSpPr>
          <p:cNvPr id="3" name="Platshållare för lodrät text 2"/>
          <p:cNvSpPr>
            <a:spLocks noGrp="1"/>
          </p:cNvSpPr>
          <p:nvPr>
            <p:ph type="body" orient="vert" idx="1"/>
          </p:nvPr>
        </p:nvSpPr>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Platshållare för datum 3"/>
          <p:cNvSpPr>
            <a:spLocks noGrp="1"/>
          </p:cNvSpPr>
          <p:nvPr>
            <p:ph type="dt" sz="half" idx="10"/>
          </p:nvPr>
        </p:nvSpPr>
        <p:spPr/>
        <p:txBody>
          <a:bodyPr/>
          <a:lstStyle/>
          <a:p>
            <a:r>
              <a:rPr lang="sv-SE">
                <a:solidFill>
                  <a:prstClr val="black">
                    <a:tint val="75000"/>
                  </a:prstClr>
                </a:solidFill>
              </a:rPr>
              <a:t>2021-04-26</a:t>
            </a:r>
          </a:p>
        </p:txBody>
      </p:sp>
      <p:sp>
        <p:nvSpPr>
          <p:cNvPr id="5" name="Platshållare för sidfot 4"/>
          <p:cNvSpPr>
            <a:spLocks noGrp="1"/>
          </p:cNvSpPr>
          <p:nvPr>
            <p:ph type="ftr" sz="quarter" idx="11"/>
          </p:nvPr>
        </p:nvSpPr>
        <p:spPr/>
        <p:txBody>
          <a:body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12818699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1" y="365126"/>
            <a:ext cx="2628900" cy="5811839"/>
          </a:xfrm>
        </p:spPr>
        <p:txBody>
          <a:bodyPr vert="eaVert">
            <a:normAutofit/>
          </a:bodyPr>
          <a:lstStyle>
            <a:lvl1pPr>
              <a:defRPr sz="3200">
                <a:latin typeface="Arial" panose="020B0604020202020204" pitchFamily="34" charset="0"/>
                <a:cs typeface="Arial" panose="020B0604020202020204" pitchFamily="34" charset="0"/>
              </a:defRPr>
            </a:lvl1pPr>
          </a:lstStyle>
          <a:p>
            <a:r>
              <a:rPr lang="en-US"/>
              <a:t>Click to edit Master title style</a:t>
            </a:r>
            <a:endParaRPr lang="sv-SE"/>
          </a:p>
        </p:txBody>
      </p:sp>
      <p:sp>
        <p:nvSpPr>
          <p:cNvPr id="3" name="Platshållare för lodrät text 2"/>
          <p:cNvSpPr>
            <a:spLocks noGrp="1"/>
          </p:cNvSpPr>
          <p:nvPr>
            <p:ph type="body" orient="vert" idx="1"/>
          </p:nvPr>
        </p:nvSpPr>
        <p:spPr>
          <a:xfrm>
            <a:off x="838201" y="365126"/>
            <a:ext cx="7734300" cy="5811839"/>
          </a:xfrm>
        </p:spPr>
        <p:txBody>
          <a:bodyPr vert="eaVert"/>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Platshållare för datum 3"/>
          <p:cNvSpPr>
            <a:spLocks noGrp="1"/>
          </p:cNvSpPr>
          <p:nvPr>
            <p:ph type="dt" sz="half" idx="10"/>
          </p:nvPr>
        </p:nvSpPr>
        <p:spPr/>
        <p:txBody>
          <a:bodyPr/>
          <a:lstStyle/>
          <a:p>
            <a:r>
              <a:rPr lang="sv-SE">
                <a:solidFill>
                  <a:prstClr val="black">
                    <a:tint val="75000"/>
                  </a:prstClr>
                </a:solidFill>
              </a:rPr>
              <a:t>2021-04-26</a:t>
            </a:r>
          </a:p>
        </p:txBody>
      </p:sp>
      <p:sp>
        <p:nvSpPr>
          <p:cNvPr id="5" name="Platshållare för sidfot 4"/>
          <p:cNvSpPr>
            <a:spLocks noGrp="1"/>
          </p:cNvSpPr>
          <p:nvPr>
            <p:ph type="ftr" sz="quarter" idx="11"/>
          </p:nvPr>
        </p:nvSpPr>
        <p:spPr/>
        <p:txBody>
          <a:body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12"/>
          </p:nvPr>
        </p:nvSpPr>
        <p:spPr/>
        <p:txBody>
          <a:body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1517792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Grundsida">
    <p:spTree>
      <p:nvGrpSpPr>
        <p:cNvPr id="1" name=""/>
        <p:cNvGrpSpPr/>
        <p:nvPr/>
      </p:nvGrpSpPr>
      <p:grpSpPr>
        <a:xfrm>
          <a:off x="0" y="0"/>
          <a:ext cx="0" cy="0"/>
          <a:chOff x="0" y="0"/>
          <a:chExt cx="0" cy="0"/>
        </a:xfrm>
      </p:grpSpPr>
      <p:sp>
        <p:nvSpPr>
          <p:cNvPr id="5" name="Do not remove" hidden="1">
            <a:extLst>
              <a:ext uri="{FF2B5EF4-FFF2-40B4-BE49-F238E27FC236}">
                <a16:creationId xmlns:a16="http://schemas.microsoft.com/office/drawing/2014/main" id="{63F21671-41D2-4494-A1C1-DD7AD3B9DF63}"/>
              </a:ext>
            </a:extLst>
          </p:cNvPr>
          <p:cNvSpPr/>
          <p:nvPr userDrawn="1">
            <p:custDataLst>
              <p:tags r:id="rId1"/>
            </p:custDataLst>
          </p:nvPr>
        </p:nvSpPr>
        <p:spPr>
          <a:xfrm>
            <a:off x="0" y="0"/>
            <a:ext cx="16933" cy="16933"/>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graphicFrame>
        <p:nvGraphicFramePr>
          <p:cNvPr id="4" name="Object 3" hidden="1">
            <a:extLst>
              <a:ext uri="{FF2B5EF4-FFF2-40B4-BE49-F238E27FC236}">
                <a16:creationId xmlns:a16="http://schemas.microsoft.com/office/drawing/2014/main" id="{CACDAFA1-A72F-41CE-9646-2DA86649263A}"/>
              </a:ext>
            </a:extLst>
          </p:cNvPr>
          <p:cNvGraphicFramePr>
            <a:graphicFrameLocks noChangeAspect="1"/>
          </p:cNvGraphicFramePr>
          <p:nvPr userDrawn="1">
            <p:custDataLst>
              <p:tags r:id="rId2"/>
            </p:custDataLst>
            <p:extLst>
              <p:ext uri="{D42A27DB-BD31-4B8C-83A1-F6EECF244321}">
                <p14:modId xmlns:p14="http://schemas.microsoft.com/office/powerpoint/2010/main" val="1649048332"/>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name="think-cell Slide" r:id="rId6" imgW="524" imgH="526" progId="TCLayout.ActiveDocument.1">
                  <p:embed/>
                </p:oleObj>
              </mc:Choice>
              <mc:Fallback>
                <p:oleObj name="think-cell Slide" r:id="rId6" imgW="524" imgH="526" progId="TCLayout.ActiveDocument.1">
                  <p:embed/>
                  <p:pic>
                    <p:nvPicPr>
                      <p:cNvPr id="4" name="Object 3" hidden="1">
                        <a:extLst>
                          <a:ext uri="{FF2B5EF4-FFF2-40B4-BE49-F238E27FC236}">
                            <a16:creationId xmlns:a16="http://schemas.microsoft.com/office/drawing/2014/main" id="{CACDAFA1-A72F-41CE-9646-2DA86649263A}"/>
                          </a:ext>
                        </a:extLst>
                      </p:cNvPr>
                      <p:cNvPicPr/>
                      <p:nvPr/>
                    </p:nvPicPr>
                    <p:blipFill>
                      <a:blip r:embed="rId7"/>
                      <a:stretch>
                        <a:fillRect/>
                      </a:stretch>
                    </p:blipFill>
                    <p:spPr>
                      <a:xfrm>
                        <a:off x="1621" y="1621"/>
                        <a:ext cx="1619" cy="1619"/>
                      </a:xfrm>
                      <a:prstGeom prst="rect">
                        <a:avLst/>
                      </a:prstGeom>
                    </p:spPr>
                  </p:pic>
                </p:oleObj>
              </mc:Fallback>
            </mc:AlternateContent>
          </a:graphicData>
        </a:graphic>
      </p:graphicFrame>
      <p:sp>
        <p:nvSpPr>
          <p:cNvPr id="3" name="Rektangel 2">
            <a:extLst>
              <a:ext uri="{FF2B5EF4-FFF2-40B4-BE49-F238E27FC236}">
                <a16:creationId xmlns:a16="http://schemas.microsoft.com/office/drawing/2014/main" id="{968ABED3-CC71-450B-BC59-BD6EEABBCAAE}"/>
              </a:ext>
            </a:extLst>
          </p:cNvPr>
          <p:cNvSpPr/>
          <p:nvPr userDrawn="1"/>
        </p:nvSpPr>
        <p:spPr>
          <a:xfrm>
            <a:off x="1" y="0"/>
            <a:ext cx="12315425" cy="6858000"/>
          </a:xfrm>
          <a:prstGeom prst="rect">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sv-SE" sz="1377">
              <a:solidFill>
                <a:schemeClr val="tx1"/>
              </a:solidFill>
              <a:latin typeface="Calibri" pitchFamily="34" charset="0"/>
              <a:cs typeface="Calibri" pitchFamily="34" charset="0"/>
            </a:endParaRPr>
          </a:p>
        </p:txBody>
      </p:sp>
      <p:pic>
        <p:nvPicPr>
          <p:cNvPr id="9" name="Bildobjekt 8">
            <a:extLst>
              <a:ext uri="{FF2B5EF4-FFF2-40B4-BE49-F238E27FC236}">
                <a16:creationId xmlns:a16="http://schemas.microsoft.com/office/drawing/2014/main" id="{1D5731A2-AA39-4A14-8F91-E73036A2919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9054415" y="-13931"/>
            <a:ext cx="3158932" cy="3672163"/>
          </a:xfrm>
          <a:prstGeom prst="rect">
            <a:avLst/>
          </a:prstGeom>
        </p:spPr>
      </p:pic>
      <p:sp>
        <p:nvSpPr>
          <p:cNvPr id="2" name="Rubrik 1"/>
          <p:cNvSpPr>
            <a:spLocks noGrp="1"/>
          </p:cNvSpPr>
          <p:nvPr>
            <p:ph type="title"/>
          </p:nvPr>
        </p:nvSpPr>
        <p:spPr>
          <a:xfrm>
            <a:off x="400980" y="470907"/>
            <a:ext cx="9750184" cy="423193"/>
          </a:xfrm>
          <a:noFill/>
          <a:ln w="9525">
            <a:noFill/>
            <a:miter lim="800000"/>
            <a:headEnd/>
            <a:tailEnd/>
          </a:ln>
        </p:spPr>
        <p:txBody>
          <a:bodyPr vert="horz" wrap="square" lIns="0" tIns="0" rIns="0" bIns="0" numCol="1" anchor="b" anchorCtr="0" compatLnSpc="1">
            <a:prstTxWarp prst="textNoShape">
              <a:avLst/>
            </a:prstTxWarp>
            <a:spAutoFit/>
          </a:bodyPr>
          <a:lstStyle>
            <a:lvl1pPr>
              <a:defRPr lang="en-GB" dirty="0"/>
            </a:lvl1pPr>
          </a:lstStyle>
          <a:p>
            <a:pPr lvl="0">
              <a:lnSpc>
                <a:spcPts val="3265"/>
              </a:lnSpc>
            </a:pPr>
            <a:r>
              <a:rPr lang="sv-SE"/>
              <a:t>Klicka här för att ändra mall för rubrikformat</a:t>
            </a:r>
            <a:endParaRPr lang="en-GB"/>
          </a:p>
        </p:txBody>
      </p:sp>
      <p:sp>
        <p:nvSpPr>
          <p:cNvPr id="12" name="Rectangle 280"/>
          <p:cNvSpPr>
            <a:spLocks noGrp="1" noChangeArrowheads="1"/>
          </p:cNvSpPr>
          <p:nvPr>
            <p:ph type="sldNum" sz="quarter" idx="4"/>
          </p:nvPr>
        </p:nvSpPr>
        <p:spPr bwMode="white">
          <a:xfrm>
            <a:off x="5840893" y="6584560"/>
            <a:ext cx="542612" cy="180601"/>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lgn="ctr">
              <a:defRPr sz="1224" smtClean="0">
                <a:solidFill>
                  <a:schemeClr val="tx1">
                    <a:lumMod val="65000"/>
                    <a:lumOff val="35000"/>
                  </a:schemeClr>
                </a:solidFill>
              </a:defRPr>
            </a:lvl1pPr>
          </a:lstStyle>
          <a:p>
            <a:pPr>
              <a:defRPr/>
            </a:pPr>
            <a:fld id="{7F347C52-E49B-4AE3-9F3B-4526700C009D}" type="slidenum">
              <a:rPr lang="en-US" smtClean="0"/>
              <a:pPr>
                <a:defRPr/>
              </a:pPr>
              <a:t>‹#›</a:t>
            </a:fld>
            <a:r>
              <a:rPr lang="en-US"/>
              <a:t> </a:t>
            </a:r>
          </a:p>
        </p:txBody>
      </p:sp>
      <p:sp>
        <p:nvSpPr>
          <p:cNvPr id="13" name="Platshållare för sidfot 4"/>
          <p:cNvSpPr>
            <a:spLocks noGrp="1"/>
          </p:cNvSpPr>
          <p:nvPr>
            <p:ph type="ftr" sz="quarter" idx="3"/>
          </p:nvPr>
        </p:nvSpPr>
        <p:spPr>
          <a:xfrm>
            <a:off x="399352" y="6584560"/>
            <a:ext cx="5387373" cy="200829"/>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lgn="l">
              <a:defRPr lang="en-GB" sz="1224" dirty="0">
                <a:solidFill>
                  <a:schemeClr val="tx1">
                    <a:lumMod val="65000"/>
                    <a:lumOff val="35000"/>
                  </a:schemeClr>
                </a:solidFill>
              </a:defRPr>
            </a:lvl1pPr>
          </a:lstStyle>
          <a:p>
            <a:r>
              <a:rPr lang="en-US"/>
              <a:t>ARBETSMATERIAL</a:t>
            </a:r>
          </a:p>
        </p:txBody>
      </p:sp>
      <p:sp>
        <p:nvSpPr>
          <p:cNvPr id="14" name="Text Placeholder 7"/>
          <p:cNvSpPr>
            <a:spLocks noGrp="1"/>
          </p:cNvSpPr>
          <p:nvPr>
            <p:ph type="body" sz="quarter" idx="19"/>
            <p:custDataLst>
              <p:tags r:id="rId3"/>
            </p:custDataLst>
          </p:nvPr>
        </p:nvSpPr>
        <p:spPr>
          <a:xfrm>
            <a:off x="399117" y="942227"/>
            <a:ext cx="9751779" cy="282556"/>
          </a:xfrm>
          <a:noFill/>
          <a:ln w="9525">
            <a:noFill/>
            <a:miter lim="800000"/>
            <a:headEnd/>
            <a:tailEnd/>
          </a:ln>
        </p:spPr>
        <p:txBody>
          <a:bodyPr vert="horz" wrap="square" lIns="0" tIns="0" rIns="0" bIns="0" numCol="1" anchor="t" anchorCtr="0" compatLnSpc="1">
            <a:prstTxWarp prst="textNoShape">
              <a:avLst/>
            </a:prstTxWarp>
            <a:spAutoFit/>
          </a:bodyPr>
          <a:lstStyle>
            <a:lvl1pPr>
              <a:defRPr lang="en-US" sz="2040" i="0" dirty="0" smtClean="0">
                <a:solidFill>
                  <a:schemeClr val="tx1"/>
                </a:solidFill>
              </a:defRPr>
            </a:lvl1pPr>
          </a:lstStyle>
          <a:p>
            <a:pPr lvl="0"/>
            <a:r>
              <a:rPr lang="sv-SE"/>
              <a:t>Redigera format för bakgrundstext</a:t>
            </a:r>
          </a:p>
        </p:txBody>
      </p:sp>
      <p:sp>
        <p:nvSpPr>
          <p:cNvPr id="10" name="Text Placeholder 8"/>
          <p:cNvSpPr>
            <a:spLocks noGrp="1"/>
          </p:cNvSpPr>
          <p:nvPr>
            <p:ph type="body" sz="quarter" idx="12" hasCustomPrompt="1"/>
            <p:custDataLst>
              <p:tags r:id="rId4"/>
            </p:custDataLst>
          </p:nvPr>
        </p:nvSpPr>
        <p:spPr>
          <a:xfrm>
            <a:off x="399562" y="5887773"/>
            <a:ext cx="11395039" cy="510219"/>
          </a:xfrm>
        </p:spPr>
        <p:txBody>
          <a:bodyPr anchor="b" anchorCtr="0"/>
          <a:lstStyle>
            <a:lvl1pPr marL="837932" indent="-837932" defTabSz="853051">
              <a:lnSpc>
                <a:spcPts val="1224"/>
              </a:lnSpc>
              <a:spcAft>
                <a:spcPts val="0"/>
              </a:spcAft>
              <a:tabLst>
                <a:tab pos="639248" algn="r"/>
                <a:tab pos="853051" algn="l"/>
              </a:tabLst>
              <a:defRPr sz="1224">
                <a:solidFill>
                  <a:schemeClr val="tx1">
                    <a:lumMod val="65000"/>
                    <a:lumOff val="35000"/>
                  </a:schemeClr>
                </a:solidFill>
              </a:defRPr>
            </a:lvl1pPr>
          </a:lstStyle>
          <a:p>
            <a:pPr marL="837932" lvl="0" indent="-837932" defTabSz="853051">
              <a:lnSpc>
                <a:spcPts val="1360"/>
              </a:lnSpc>
              <a:spcAft>
                <a:spcPts val="0"/>
              </a:spcAft>
              <a:tabLst>
                <a:tab pos="639248" algn="r"/>
                <a:tab pos="853051" algn="l"/>
              </a:tabLst>
            </a:pPr>
            <a:r>
              <a:rPr lang="sv-SE" sz="1360">
                <a:ea typeface="Verdana" pitchFamily="34" charset="0"/>
                <a:cs typeface="Verdana" pitchFamily="34" charset="0"/>
              </a:rPr>
              <a:t>	Not:	</a:t>
            </a:r>
            <a:r>
              <a:rPr lang="sv-SE" sz="1360" err="1">
                <a:ea typeface="Verdana" pitchFamily="34" charset="0"/>
                <a:cs typeface="Verdana" pitchFamily="34" charset="0"/>
              </a:rPr>
              <a:t>xxxxxx</a:t>
            </a:r>
            <a:endParaRPr lang="sv-SE" sz="1360">
              <a:ea typeface="Verdana" pitchFamily="34" charset="0"/>
              <a:cs typeface="Verdana" pitchFamily="34" charset="0"/>
            </a:endParaRPr>
          </a:p>
          <a:p>
            <a:pPr marL="837932" lvl="0" indent="-837932" defTabSz="853051">
              <a:lnSpc>
                <a:spcPts val="1360"/>
              </a:lnSpc>
              <a:spcAft>
                <a:spcPts val="0"/>
              </a:spcAft>
              <a:tabLst>
                <a:tab pos="639248" algn="r"/>
                <a:tab pos="853051" algn="l"/>
              </a:tabLst>
            </a:pPr>
            <a:r>
              <a:rPr lang="sv-SE" sz="1360">
                <a:ea typeface="Verdana" pitchFamily="34" charset="0"/>
                <a:cs typeface="Verdana" pitchFamily="34" charset="0"/>
              </a:rPr>
              <a:t>	*	xxx</a:t>
            </a:r>
          </a:p>
          <a:p>
            <a:pPr marL="837932" lvl="0" indent="-837932" defTabSz="853051">
              <a:lnSpc>
                <a:spcPts val="1360"/>
              </a:lnSpc>
              <a:spcAft>
                <a:spcPts val="0"/>
              </a:spcAft>
              <a:tabLst>
                <a:tab pos="639248" algn="r"/>
                <a:tab pos="853051" algn="l"/>
              </a:tabLst>
            </a:pPr>
            <a:r>
              <a:rPr lang="sv-SE" sz="1360">
                <a:ea typeface="Verdana" pitchFamily="34" charset="0"/>
                <a:cs typeface="Verdana" pitchFamily="34" charset="0"/>
              </a:rPr>
              <a:t>	Källa:	</a:t>
            </a:r>
            <a:r>
              <a:rPr lang="sv-SE" sz="1360" err="1">
                <a:ea typeface="Verdana" pitchFamily="34" charset="0"/>
                <a:cs typeface="Verdana" pitchFamily="34" charset="0"/>
              </a:rPr>
              <a:t>xxxx</a:t>
            </a:r>
            <a:endParaRPr lang="sv-SE" sz="1360">
              <a:ea typeface="Verdana" pitchFamily="34" charset="0"/>
              <a:cs typeface="Verdana" pitchFamily="34" charset="0"/>
            </a:endParaRPr>
          </a:p>
        </p:txBody>
      </p:sp>
    </p:spTree>
    <p:extLst>
      <p:ext uri="{BB962C8B-B14F-4D97-AF65-F5344CB8AC3E}">
        <p14:creationId xmlns:p14="http://schemas.microsoft.com/office/powerpoint/2010/main" val="10516792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pic>
        <p:nvPicPr>
          <p:cNvPr id="7" name="Bildobjekt 6" descr="Bild på karta över Västra Götaland">
            <a:extLst>
              <a:ext uri="{FF2B5EF4-FFF2-40B4-BE49-F238E27FC236}">
                <a16:creationId xmlns:a16="http://schemas.microsoft.com/office/drawing/2014/main" id="{FCC125BE-FE90-4C66-9381-EE146576B494}"/>
              </a:ext>
            </a:extLst>
          </p:cNvPr>
          <p:cNvPicPr>
            <a:picLocks noChangeAspect="1"/>
          </p:cNvPicPr>
          <p:nvPr userDrawn="1"/>
        </p:nvPicPr>
        <p:blipFill>
          <a:blip r:embed="rId2">
            <a:extLst>
              <a:ext uri="{28A0092B-C50C-407E-A947-70E740481C1C}">
                <a14:useLocalDpi xmlns:a14="http://schemas.microsoft.com/office/drawing/2010/main" val="0"/>
              </a:ext>
            </a:extLst>
          </a:blip>
          <a:srcRect l="5720" r="5720"/>
          <a:stretch/>
        </p:blipFill>
        <p:spPr>
          <a:xfrm>
            <a:off x="456481" y="3384"/>
            <a:ext cx="6088811" cy="6858000"/>
          </a:xfrm>
          <a:prstGeom prst="rect">
            <a:avLst/>
          </a:prstGeom>
        </p:spPr>
      </p:pic>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spTree>
    <p:extLst>
      <p:ext uri="{BB962C8B-B14F-4D97-AF65-F5344CB8AC3E}">
        <p14:creationId xmlns:p14="http://schemas.microsoft.com/office/powerpoint/2010/main" val="2017078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Rubrik och innehåll 1">
    <p:spTree>
      <p:nvGrpSpPr>
        <p:cNvPr id="1" name=""/>
        <p:cNvGrpSpPr/>
        <p:nvPr/>
      </p:nvGrpSpPr>
      <p:grpSpPr>
        <a:xfrm>
          <a:off x="0" y="0"/>
          <a:ext cx="0" cy="0"/>
          <a:chOff x="0" y="0"/>
          <a:chExt cx="0" cy="0"/>
        </a:xfrm>
      </p:grpSpPr>
      <p:sp>
        <p:nvSpPr>
          <p:cNvPr id="14" name="Do not remove" hidden="1">
            <a:extLst>
              <a:ext uri="{FF2B5EF4-FFF2-40B4-BE49-F238E27FC236}">
                <a16:creationId xmlns:a16="http://schemas.microsoft.com/office/drawing/2014/main" id="{5A438178-7C68-6F1B-59EE-DDDA1AECB02C}"/>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496112" y="365125"/>
            <a:ext cx="10321414" cy="748567"/>
          </a:xfrm>
        </p:spPr>
        <p:txBody>
          <a:bodyPr/>
          <a:lstStyle/>
          <a:p>
            <a:r>
              <a:rPr lang="sv-SE"/>
              <a:t>Klicka här för att ändra mall för rubrikformat</a:t>
            </a:r>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grpSp>
        <p:nvGrpSpPr>
          <p:cNvPr id="9" name="Grupp 8">
            <a:extLst>
              <a:ext uri="{FF2B5EF4-FFF2-40B4-BE49-F238E27FC236}">
                <a16:creationId xmlns:a16="http://schemas.microsoft.com/office/drawing/2014/main" id="{6DAE31D8-7742-4894-B1BE-C331253600DE}"/>
              </a:ext>
            </a:extLst>
          </p:cNvPr>
          <p:cNvGrpSpPr/>
          <p:nvPr userDrawn="1"/>
        </p:nvGrpSpPr>
        <p:grpSpPr>
          <a:xfrm>
            <a:off x="11496675" y="1"/>
            <a:ext cx="695325" cy="6858000"/>
            <a:chOff x="2286000" y="172029"/>
            <a:chExt cx="695325" cy="6858000"/>
          </a:xfrm>
        </p:grpSpPr>
        <p:sp>
          <p:nvSpPr>
            <p:cNvPr id="7" name="Rektangel 6">
              <a:extLst>
                <a:ext uri="{FF2B5EF4-FFF2-40B4-BE49-F238E27FC236}">
                  <a16:creationId xmlns:a16="http://schemas.microsoft.com/office/drawing/2014/main" id="{B2D62019-DCDE-4010-992A-FF81A43CBAE3}"/>
                </a:ext>
              </a:extLst>
            </p:cNvPr>
            <p:cNvSpPr/>
            <p:nvPr/>
          </p:nvSpPr>
          <p:spPr>
            <a:xfrm>
              <a:off x="2286000" y="172029"/>
              <a:ext cx="695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8" name="Bildobjekt 7">
              <a:extLst>
                <a:ext uri="{FF2B5EF4-FFF2-40B4-BE49-F238E27FC236}">
                  <a16:creationId xmlns:a16="http://schemas.microsoft.com/office/drawing/2014/main" id="{59F11D77-E382-4666-B5CD-B6CFEF955161}"/>
                </a:ext>
                <a:ext uri="{C183D7F6-B498-43B3-948B-1728B52AA6E4}">
                  <adec:decorative xmlns:adec="http://schemas.microsoft.com/office/drawing/2017/decorative" val="1"/>
                </a:ext>
              </a:extLst>
            </p:cNvPr>
            <p:cNvPicPr/>
            <p:nvPr/>
          </p:nvPicPr>
          <p:blipFill rotWithShape="1">
            <a:blip r:embed="rId3">
              <a:clrChange>
                <a:clrFrom>
                  <a:srgbClr val="FFFFFD"/>
                </a:clrFrom>
                <a:clrTo>
                  <a:srgbClr val="FFFFFD">
                    <a:alpha val="0"/>
                  </a:srgbClr>
                </a:clrTo>
              </a:clrChange>
              <a:alphaModFix amt="50000"/>
              <a:duotone>
                <a:schemeClr val="accent1">
                  <a:shade val="45000"/>
                  <a:satMod val="135000"/>
                </a:schemeClr>
                <a:prstClr val="white"/>
              </a:duotone>
              <a:extLst>
                <a:ext uri="{28A0092B-C50C-407E-A947-70E740481C1C}">
                  <a14:useLocalDpi xmlns:a14="http://schemas.microsoft.com/office/drawing/2010/main" val="0"/>
                </a:ext>
              </a:extLst>
            </a:blip>
            <a:srcRect l="36747" t="2390" r="53598" b="2388"/>
            <a:stretch/>
          </p:blipFill>
          <p:spPr bwMode="auto">
            <a:xfrm>
              <a:off x="2286000" y="172029"/>
              <a:ext cx="695325" cy="6858000"/>
            </a:xfrm>
            <a:prstGeom prst="rect">
              <a:avLst/>
            </a:prstGeom>
            <a:noFill/>
            <a:ln>
              <a:noFill/>
            </a:ln>
            <a:extLst>
              <a:ext uri="{53640926-AAD7-44D8-BBD7-CCE9431645EC}">
                <a14:shadowObscured xmlns:a14="http://schemas.microsoft.com/office/drawing/2010/main"/>
              </a:ext>
            </a:extLst>
          </p:spPr>
        </p:pic>
      </p:gr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496112" y="1892300"/>
            <a:ext cx="10321414"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22705974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Rubrik och innehåll 1">
    <p:spTree>
      <p:nvGrpSpPr>
        <p:cNvPr id="1" name=""/>
        <p:cNvGrpSpPr/>
        <p:nvPr/>
      </p:nvGrpSpPr>
      <p:grpSpPr>
        <a:xfrm>
          <a:off x="0" y="0"/>
          <a:ext cx="0" cy="0"/>
          <a:chOff x="0" y="0"/>
          <a:chExt cx="0" cy="0"/>
        </a:xfrm>
      </p:grpSpPr>
      <p:sp>
        <p:nvSpPr>
          <p:cNvPr id="7" name="Do not remove" hidden="1">
            <a:extLst>
              <a:ext uri="{FF2B5EF4-FFF2-40B4-BE49-F238E27FC236}">
                <a16:creationId xmlns:a16="http://schemas.microsoft.com/office/drawing/2014/main" id="{6237DB70-B5DA-74BF-F114-AD91F536625D}"/>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75A66912-D65E-4FCB-B60D-E573386C02F5}"/>
              </a:ext>
            </a:extLst>
          </p:cNvPr>
          <p:cNvSpPr>
            <a:spLocks noGrp="1"/>
          </p:cNvSpPr>
          <p:nvPr>
            <p:ph type="title"/>
          </p:nvPr>
        </p:nvSpPr>
        <p:spPr>
          <a:xfrm>
            <a:off x="389106" y="365125"/>
            <a:ext cx="10428419" cy="1325563"/>
          </a:xfrm>
        </p:spPr>
        <p:txBody>
          <a:bodyPr>
            <a:normAutofit/>
          </a:bodyPr>
          <a:lstStyle>
            <a:lvl1pPr>
              <a:defRPr sz="3600"/>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96E03DA8-23D1-4E1F-B3F5-DE9DCDCA4867}"/>
              </a:ext>
            </a:extLst>
          </p:cNvPr>
          <p:cNvSpPr>
            <a:spLocks noGrp="1"/>
          </p:cNvSpPr>
          <p:nvPr>
            <p:ph type="dt" sz="half" idx="10"/>
          </p:nvPr>
        </p:nvSpPr>
        <p:spPr>
          <a:xfrm>
            <a:off x="389107" y="6356350"/>
            <a:ext cx="3192294"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ACB31451-70A0-4691-9684-309173F4EFC7}"/>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7501127-E30B-4FEE-830B-30F70B1DAD64}"/>
              </a:ext>
            </a:extLst>
          </p:cNvPr>
          <p:cNvSpPr>
            <a:spLocks noGrp="1"/>
          </p:cNvSpPr>
          <p:nvPr>
            <p:ph type="sldNum" sz="quarter" idx="12"/>
          </p:nvPr>
        </p:nvSpPr>
        <p:spPr/>
        <p:txBody>
          <a:bodyPr/>
          <a:lstStyle/>
          <a:p>
            <a:fld id="{0FA6D8A1-3423-4F6C-8695-6471C1886AE6}" type="slidenum">
              <a:rPr lang="en-SE" smtClean="0"/>
              <a:t>‹#›</a:t>
            </a:fld>
            <a:endParaRPr lang="en-SE"/>
          </a:p>
        </p:txBody>
      </p:sp>
      <p:sp>
        <p:nvSpPr>
          <p:cNvPr id="10" name="Platshållare för innehåll 9">
            <a:extLst>
              <a:ext uri="{FF2B5EF4-FFF2-40B4-BE49-F238E27FC236}">
                <a16:creationId xmlns:a16="http://schemas.microsoft.com/office/drawing/2014/main" id="{1136A2DC-DEEA-4745-B2FC-B9D5559D8FF4}"/>
              </a:ext>
            </a:extLst>
          </p:cNvPr>
          <p:cNvSpPr>
            <a:spLocks noGrp="1"/>
          </p:cNvSpPr>
          <p:nvPr>
            <p:ph sz="quarter" idx="13"/>
          </p:nvPr>
        </p:nvSpPr>
        <p:spPr>
          <a:xfrm>
            <a:off x="389106" y="1892300"/>
            <a:ext cx="10428419" cy="42799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11" name="Bildobjekt 10" descr="Bild på Vätra Götalandsregionens logotyp">
            <a:extLst>
              <a:ext uri="{FF2B5EF4-FFF2-40B4-BE49-F238E27FC236}">
                <a16:creationId xmlns:a16="http://schemas.microsoft.com/office/drawing/2014/main" id="{C6E42445-3F24-495D-BBA3-0BFF2D37CD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800" y="6344544"/>
            <a:ext cx="1669216" cy="430327"/>
          </a:xfrm>
          <a:prstGeom prst="rect">
            <a:avLst/>
          </a:prstGeom>
        </p:spPr>
      </p:pic>
      <p:pic>
        <p:nvPicPr>
          <p:cNvPr id="12" name="Bildobjekt 11" descr="Bild på VästKoms logotyp">
            <a:extLst>
              <a:ext uri="{FF2B5EF4-FFF2-40B4-BE49-F238E27FC236}">
                <a16:creationId xmlns:a16="http://schemas.microsoft.com/office/drawing/2014/main" id="{F44876B3-CDF6-4AE7-8F95-CA03A56B05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505999" y="6356350"/>
            <a:ext cx="1647401" cy="499975"/>
          </a:xfrm>
          <a:prstGeom prst="rect">
            <a:avLst/>
          </a:prstGeom>
        </p:spPr>
      </p:pic>
    </p:spTree>
    <p:extLst>
      <p:ext uri="{BB962C8B-B14F-4D97-AF65-F5344CB8AC3E}">
        <p14:creationId xmlns:p14="http://schemas.microsoft.com/office/powerpoint/2010/main" val="4179956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F63E367A-A3A1-45A6-A9E3-4D2822D04F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7E5DDEC8-4BB8-4F18-A9E5-4B86147EA9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40983060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vå delar_karta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147309"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686162A1-A07C-459C-9DA2-F2CA6287CC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EAFC1655-5328-420A-A6C2-C93FF74AB3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28596465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691143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892D6D1B-E167-42E4-8C26-DA47C4F082B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1" name="Bildobjekt 10" descr="Bild på VästKoms logotyp">
            <a:extLst>
              <a:ext uri="{FF2B5EF4-FFF2-40B4-BE49-F238E27FC236}">
                <a16:creationId xmlns:a16="http://schemas.microsoft.com/office/drawing/2014/main" id="{012D0F6D-1BE9-410F-B559-673677242CA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2" name="Platshållare för bildnummer 6">
            <a:extLst>
              <a:ext uri="{FF2B5EF4-FFF2-40B4-BE49-F238E27FC236}">
                <a16:creationId xmlns:a16="http://schemas.microsoft.com/office/drawing/2014/main" id="{C507B1F3-A8D0-45C5-97C9-61C9408F9E3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41414289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Två delar karta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700704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2" name="Bildobjekt 11" descr="Bild på Vätra Götalandsregionens logotyp">
            <a:extLst>
              <a:ext uri="{FF2B5EF4-FFF2-40B4-BE49-F238E27FC236}">
                <a16:creationId xmlns:a16="http://schemas.microsoft.com/office/drawing/2014/main" id="{3E779DAB-1D2D-4CAE-81CD-6FA6516CBB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3" name="Bildobjekt 12" descr="Bild på VästKoms logotyp">
            <a:extLst>
              <a:ext uri="{FF2B5EF4-FFF2-40B4-BE49-F238E27FC236}">
                <a16:creationId xmlns:a16="http://schemas.microsoft.com/office/drawing/2014/main" id="{77734022-6DEF-4D37-A848-C4E470CC92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5" name="Platshållare för bildnummer 6">
            <a:extLst>
              <a:ext uri="{FF2B5EF4-FFF2-40B4-BE49-F238E27FC236}">
                <a16:creationId xmlns:a16="http://schemas.microsoft.com/office/drawing/2014/main" id="{1EEDC64B-CDDF-42FD-81A1-4D213BDDE2E9}"/>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1174055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vå delar_karta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a:xfrm>
            <a:off x="9147309" y="6356350"/>
            <a:ext cx="2743200" cy="365125"/>
          </a:xfrm>
        </p:spPr>
        <p:txBody>
          <a:bodyPr/>
          <a:lstStyle/>
          <a:p>
            <a:fld id="{0FA6D8A1-3423-4F6C-8695-6471C1886AE6}" type="slidenum">
              <a:rPr lang="en-SE" smtClean="0"/>
              <a:t>‹#›</a:t>
            </a:fld>
            <a:endParaRPr lang="en-SE"/>
          </a:p>
        </p:txBody>
      </p:sp>
      <p:pic>
        <p:nvPicPr>
          <p:cNvPr id="9" name="Platshållare för innehåll 9">
            <a:extLst>
              <a:ext uri="{FF2B5EF4-FFF2-40B4-BE49-F238E27FC236}">
                <a16:creationId xmlns:a16="http://schemas.microsoft.com/office/drawing/2014/main" id="{1A19DB88-0635-4257-90E8-78108572B415}"/>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190004" y="3713799"/>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686162A1-A07C-459C-9DA2-F2CA6287CC2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1" name="Bildobjekt 10" descr="Bild på VästKoms logotyp">
            <a:extLst>
              <a:ext uri="{FF2B5EF4-FFF2-40B4-BE49-F238E27FC236}">
                <a16:creationId xmlns:a16="http://schemas.microsoft.com/office/drawing/2014/main" id="{EAFC1655-5328-420A-A6C2-C93FF74AB3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Tree>
    <p:extLst>
      <p:ext uri="{BB962C8B-B14F-4D97-AF65-F5344CB8AC3E}">
        <p14:creationId xmlns:p14="http://schemas.microsoft.com/office/powerpoint/2010/main" val="19395770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5B8C7778-97C6-4DBB-BEFD-E3424DB537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EFE93FF-9576-4251-8AE6-CB3C888141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95C834F3-0982-4E56-91D8-ABAF22994E53}"/>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9400928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Två delar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76C0A95F-6913-4CDC-BF6D-1EE219E9AC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B390AE8F-F835-43B0-B29F-EC18FBB28C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8DEC0028-4832-4D91-9E0E-A87C17848458}"/>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0228552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3F4D9871-5E91-4654-838A-09312FF440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6A17C367-DE3C-451C-9820-0AE8CC3AF2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5589811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vå delar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FB9E9C22-AD78-419B-855B-DEB2405ED71F}"/>
              </a:ext>
            </a:extLst>
          </p:cNvPr>
          <p:cNvSpPr>
            <a:spLocks noGrp="1"/>
          </p:cNvSpPr>
          <p:nvPr>
            <p:ph type="sldNum" sz="quarter" idx="12"/>
          </p:nvPr>
        </p:nvSpPr>
        <p:spPr/>
        <p:txBody>
          <a:bodyPr/>
          <a:lstStyle/>
          <a:p>
            <a:fld id="{0FA6D8A1-3423-4F6C-8695-6471C1886AE6}" type="slidenum">
              <a:rPr lang="en-SE" smtClean="0"/>
              <a:t>‹#›</a:t>
            </a:fld>
            <a:endParaRPr lang="en-SE"/>
          </a:p>
        </p:txBody>
      </p:sp>
      <p:pic>
        <p:nvPicPr>
          <p:cNvPr id="9" name="Bildobjekt 8" descr="Bild på Vätra Götalandsregionens logotyp">
            <a:extLst>
              <a:ext uri="{FF2B5EF4-FFF2-40B4-BE49-F238E27FC236}">
                <a16:creationId xmlns:a16="http://schemas.microsoft.com/office/drawing/2014/main" id="{C343208F-A1B2-43C3-891C-F6A126129C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0" name="Bildobjekt 9" descr="Bild på VästKoms logotyp">
            <a:extLst>
              <a:ext uri="{FF2B5EF4-FFF2-40B4-BE49-F238E27FC236}">
                <a16:creationId xmlns:a16="http://schemas.microsoft.com/office/drawing/2014/main" id="{081D0898-ADC0-42B4-9938-C68C23C004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Tree>
    <p:extLst>
      <p:ext uri="{BB962C8B-B14F-4D97-AF65-F5344CB8AC3E}">
        <p14:creationId xmlns:p14="http://schemas.microsoft.com/office/powerpoint/2010/main" val="20970827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nnehåll_smalbild_höger">
    <p:spTree>
      <p:nvGrpSpPr>
        <p:cNvPr id="1" name=""/>
        <p:cNvGrpSpPr/>
        <p:nvPr/>
      </p:nvGrpSpPr>
      <p:grpSpPr>
        <a:xfrm>
          <a:off x="0" y="0"/>
          <a:ext cx="0" cy="0"/>
          <a:chOff x="0" y="0"/>
          <a:chExt cx="0" cy="0"/>
        </a:xfrm>
      </p:grpSpPr>
      <p:sp>
        <p:nvSpPr>
          <p:cNvPr id="5" name="Do not remove" hidden="1">
            <a:extLst>
              <a:ext uri="{FF2B5EF4-FFF2-40B4-BE49-F238E27FC236}">
                <a16:creationId xmlns:a16="http://schemas.microsoft.com/office/drawing/2014/main" id="{4CAD8CCD-EB79-11C8-052A-027890EBDBB4}"/>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bild 6">
            <a:extLst>
              <a:ext uri="{FF2B5EF4-FFF2-40B4-BE49-F238E27FC236}">
                <a16:creationId xmlns:a16="http://schemas.microsoft.com/office/drawing/2014/main" id="{02E52274-055A-4283-AB03-3D1177A2EA71}"/>
              </a:ext>
            </a:extLst>
          </p:cNvPr>
          <p:cNvSpPr>
            <a:spLocks noGrp="1"/>
          </p:cNvSpPr>
          <p:nvPr>
            <p:ph type="pic" sz="quarter" idx="13"/>
          </p:nvPr>
        </p:nvSpPr>
        <p:spPr>
          <a:xfrm>
            <a:off x="0" y="0"/>
            <a:ext cx="1849438" cy="6858000"/>
          </a:xfrm>
        </p:spPr>
        <p:txBody>
          <a:bodyPr/>
          <a:lstStyle/>
          <a:p>
            <a:r>
              <a:rPr lang="sv-SE"/>
              <a:t>Klicka på ikonen för att lägga till en bild</a:t>
            </a:r>
            <a:endParaRPr lang="en-SE"/>
          </a:p>
        </p:txBody>
      </p:sp>
      <p:sp>
        <p:nvSpPr>
          <p:cNvPr id="2" name="Rubrik 1">
            <a:extLst>
              <a:ext uri="{FF2B5EF4-FFF2-40B4-BE49-F238E27FC236}">
                <a16:creationId xmlns:a16="http://schemas.microsoft.com/office/drawing/2014/main" id="{26319E9E-8987-4FA5-99F0-7528F2E78991}"/>
              </a:ext>
            </a:extLst>
          </p:cNvPr>
          <p:cNvSpPr>
            <a:spLocks noGrp="1"/>
          </p:cNvSpPr>
          <p:nvPr>
            <p:ph type="title"/>
          </p:nvPr>
        </p:nvSpPr>
        <p:spPr>
          <a:xfrm>
            <a:off x="1036948" y="1457325"/>
            <a:ext cx="3001652" cy="3441700"/>
          </a:xfrm>
          <a:solidFill>
            <a:schemeClr val="accent1"/>
          </a:solidFill>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00C685F-9012-4939-82A5-42830FAFC65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C34EB8A6-721E-4EAE-A720-5894F0C68AD3}"/>
              </a:ext>
            </a:extLst>
          </p:cNvPr>
          <p:cNvSpPr>
            <a:spLocks noGrp="1"/>
          </p:cNvSpPr>
          <p:nvPr>
            <p:ph type="ftr" sz="quarter" idx="11"/>
          </p:nvPr>
        </p:nvSpPr>
        <p:spPr/>
        <p:txBody>
          <a:bodyPr/>
          <a:lstStyle/>
          <a:p>
            <a:endParaRPr lang="en-SE"/>
          </a:p>
        </p:txBody>
      </p:sp>
      <p:sp>
        <p:nvSpPr>
          <p:cNvPr id="9" name="Platshållare för text 8">
            <a:extLst>
              <a:ext uri="{FF2B5EF4-FFF2-40B4-BE49-F238E27FC236}">
                <a16:creationId xmlns:a16="http://schemas.microsoft.com/office/drawing/2014/main" id="{1A916E42-493F-4433-A497-6A3869E28169}"/>
              </a:ext>
            </a:extLst>
          </p:cNvPr>
          <p:cNvSpPr>
            <a:spLocks noGrp="1"/>
          </p:cNvSpPr>
          <p:nvPr>
            <p:ph type="body" sz="quarter" idx="14"/>
          </p:nvPr>
        </p:nvSpPr>
        <p:spPr>
          <a:xfrm>
            <a:off x="5448300" y="678730"/>
            <a:ext cx="5905500" cy="527915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EF6B5421-8741-4F0C-B991-2DFB43909A5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627A3D6-4DE0-48C8-AC3B-C4C6AA0069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B74F4B11-7551-4022-B711-E0DAD5E13227}"/>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447042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205BB34-D6FD-44D5-8287-53FE87A3C201}"/>
              </a:ext>
            </a:extLst>
          </p:cNvPr>
          <p:cNvSpPr>
            <a:spLocks noGrp="1"/>
          </p:cNvSpPr>
          <p:nvPr>
            <p:ph type="title"/>
          </p:nvPr>
        </p:nvSpPr>
        <p:spPr>
          <a:xfrm>
            <a:off x="5637213" y="525381"/>
            <a:ext cx="5905124" cy="1325563"/>
          </a:xfrm>
        </p:spPr>
        <p:txBody>
          <a:bodyPr/>
          <a:lstStyle>
            <a:lvl1pPr algn="r">
              <a:defRPr/>
            </a:lvl1p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BE17757D-64B4-47DC-8F36-077196AFFE01}"/>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7D5ECCA0-F190-4B89-8C62-248AB075E781}"/>
              </a:ext>
            </a:extLst>
          </p:cNvPr>
          <p:cNvSpPr>
            <a:spLocks noGrp="1"/>
          </p:cNvSpPr>
          <p:nvPr>
            <p:ph type="ftr" sz="quarter" idx="11"/>
          </p:nvPr>
        </p:nvSpPr>
        <p:spPr/>
        <p:txBody>
          <a:bodyPr/>
          <a:lstStyle/>
          <a:p>
            <a:endParaRPr lang="en-SE"/>
          </a:p>
        </p:txBody>
      </p:sp>
      <p:sp>
        <p:nvSpPr>
          <p:cNvPr id="11" name="Platshållare för text 10">
            <a:extLst>
              <a:ext uri="{FF2B5EF4-FFF2-40B4-BE49-F238E27FC236}">
                <a16:creationId xmlns:a16="http://schemas.microsoft.com/office/drawing/2014/main" id="{FF38D77B-1A56-4791-9768-AC1FC70F3A56}"/>
              </a:ext>
            </a:extLst>
          </p:cNvPr>
          <p:cNvSpPr>
            <a:spLocks noGrp="1"/>
          </p:cNvSpPr>
          <p:nvPr>
            <p:ph type="body" sz="quarter" idx="15"/>
          </p:nvPr>
        </p:nvSpPr>
        <p:spPr>
          <a:xfrm>
            <a:off x="5637213" y="2271713"/>
            <a:ext cx="5864225" cy="381793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14" name="Platshållare för innehåll 12">
            <a:extLst>
              <a:ext uri="{FF2B5EF4-FFF2-40B4-BE49-F238E27FC236}">
                <a16:creationId xmlns:a16="http://schemas.microsoft.com/office/drawing/2014/main" id="{576D569D-D436-4315-88A9-76FBCFDA45D3}"/>
              </a:ext>
            </a:extLst>
          </p:cNvPr>
          <p:cNvSpPr>
            <a:spLocks noGrp="1"/>
          </p:cNvSpPr>
          <p:nvPr>
            <p:ph sz="quarter" idx="17"/>
          </p:nvPr>
        </p:nvSpPr>
        <p:spPr>
          <a:xfrm>
            <a:off x="0" y="0"/>
            <a:ext cx="4806950" cy="6857999"/>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pic>
        <p:nvPicPr>
          <p:cNvPr id="8" name="Bildobjekt 7" descr="Bild på Vätra Götalandsregionens logotyp">
            <a:extLst>
              <a:ext uri="{FF2B5EF4-FFF2-40B4-BE49-F238E27FC236}">
                <a16:creationId xmlns:a16="http://schemas.microsoft.com/office/drawing/2014/main" id="{66837C73-E798-4859-B30B-C99E9790FF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9" name="Bildobjekt 8" descr="Bild på VästKoms logotyp">
            <a:extLst>
              <a:ext uri="{FF2B5EF4-FFF2-40B4-BE49-F238E27FC236}">
                <a16:creationId xmlns:a16="http://schemas.microsoft.com/office/drawing/2014/main" id="{3E331364-CAAF-4A4C-A090-9C1DFBA67A0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0" name="Platshållare för bildnummer 6">
            <a:extLst>
              <a:ext uri="{FF2B5EF4-FFF2-40B4-BE49-F238E27FC236}">
                <a16:creationId xmlns:a16="http://schemas.microsoft.com/office/drawing/2014/main" id="{EF72BD53-956F-4550-8DB0-604AA5F1614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6886570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Innehåll_randingbg_mitten">
    <p:bg>
      <p:bgPr>
        <a:pattFill prst="wdUpDiag">
          <a:fgClr>
            <a:schemeClr val="accent1">
              <a:lumMod val="60000"/>
              <a:lumOff val="40000"/>
            </a:schemeClr>
          </a:fgClr>
          <a:bgClr>
            <a:schemeClr val="accent1"/>
          </a:bgClr>
        </a:pattFill>
        <a:effectLst/>
      </p:bgPr>
    </p:bg>
    <p:spTree>
      <p:nvGrpSpPr>
        <p:cNvPr id="1" name=""/>
        <p:cNvGrpSpPr/>
        <p:nvPr/>
      </p:nvGrpSpPr>
      <p:grpSpPr>
        <a:xfrm>
          <a:off x="0" y="0"/>
          <a:ext cx="0" cy="0"/>
          <a:chOff x="0" y="0"/>
          <a:chExt cx="0" cy="0"/>
        </a:xfrm>
      </p:grpSpPr>
      <p:sp>
        <p:nvSpPr>
          <p:cNvPr id="4" name="Do not remove" hidden="1">
            <a:extLst>
              <a:ext uri="{FF2B5EF4-FFF2-40B4-BE49-F238E27FC236}">
                <a16:creationId xmlns:a16="http://schemas.microsoft.com/office/drawing/2014/main" id="{1A2A3902-58AC-4F12-92E9-A97A6945699E}"/>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innehåll 2">
            <a:extLst>
              <a:ext uri="{FF2B5EF4-FFF2-40B4-BE49-F238E27FC236}">
                <a16:creationId xmlns:a16="http://schemas.microsoft.com/office/drawing/2014/main" id="{1D179E90-6EBA-4F62-9CBD-9E3BE9110AC5}"/>
              </a:ext>
            </a:extLst>
          </p:cNvPr>
          <p:cNvSpPr>
            <a:spLocks noGrp="1"/>
          </p:cNvSpPr>
          <p:nvPr>
            <p:ph sz="quarter" idx="10"/>
          </p:nvPr>
        </p:nvSpPr>
        <p:spPr>
          <a:xfrm>
            <a:off x="2381250" y="1308100"/>
            <a:ext cx="7429500" cy="43688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Tree>
    <p:extLst>
      <p:ext uri="{BB962C8B-B14F-4D97-AF65-F5344CB8AC3E}">
        <p14:creationId xmlns:p14="http://schemas.microsoft.com/office/powerpoint/2010/main" val="17784719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Rubrikbil_2">
    <p:spTree>
      <p:nvGrpSpPr>
        <p:cNvPr id="1" name=""/>
        <p:cNvGrpSpPr/>
        <p:nvPr/>
      </p:nvGrpSpPr>
      <p:grpSpPr>
        <a:xfrm>
          <a:off x="0" y="0"/>
          <a:ext cx="0" cy="0"/>
          <a:chOff x="0" y="0"/>
          <a:chExt cx="0" cy="0"/>
        </a:xfrm>
      </p:grpSpPr>
      <p:sp>
        <p:nvSpPr>
          <p:cNvPr id="15" name="Do not remove" hidden="1">
            <a:extLst>
              <a:ext uri="{FF2B5EF4-FFF2-40B4-BE49-F238E27FC236}">
                <a16:creationId xmlns:a16="http://schemas.microsoft.com/office/drawing/2014/main" id="{8529E222-A25B-93BA-4EAE-AAF2FF29390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13" name="Grupp 12">
            <a:extLst>
              <a:ext uri="{FF2B5EF4-FFF2-40B4-BE49-F238E27FC236}">
                <a16:creationId xmlns:a16="http://schemas.microsoft.com/office/drawing/2014/main" id="{0685DDF9-35D2-4AED-B404-DF8BDC67A131}"/>
              </a:ext>
            </a:extLst>
          </p:cNvPr>
          <p:cNvGrpSpPr/>
          <p:nvPr userDrawn="1"/>
        </p:nvGrpSpPr>
        <p:grpSpPr>
          <a:xfrm>
            <a:off x="0" y="0"/>
            <a:ext cx="12217400" cy="6858001"/>
            <a:chOff x="0" y="0"/>
            <a:chExt cx="12217400" cy="6858001"/>
          </a:xfrm>
        </p:grpSpPr>
        <p:sp>
          <p:nvSpPr>
            <p:cNvPr id="11" name="Rektangel 10">
              <a:extLst>
                <a:ext uri="{FF2B5EF4-FFF2-40B4-BE49-F238E27FC236}">
                  <a16:creationId xmlns:a16="http://schemas.microsoft.com/office/drawing/2014/main" id="{C19828EA-1019-41C8-8A89-184FC91DA5BA}"/>
                </a:ext>
              </a:extLst>
            </p:cNvPr>
            <p:cNvSpPr/>
            <p:nvPr userDrawn="1"/>
          </p:nvSpPr>
          <p:spPr>
            <a:xfrm>
              <a:off x="9728200" y="0"/>
              <a:ext cx="2489200" cy="6858000"/>
            </a:xfrm>
            <a:prstGeom prst="rect">
              <a:avLst/>
            </a:prstGeom>
            <a:solidFill>
              <a:srgbClr val="74A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0" name="Rektangel 9">
              <a:extLst>
                <a:ext uri="{FF2B5EF4-FFF2-40B4-BE49-F238E27FC236}">
                  <a16:creationId xmlns:a16="http://schemas.microsoft.com/office/drawing/2014/main" id="{01583DB1-DC91-4707-B265-73BC0154E2C2}"/>
                </a:ext>
              </a:extLst>
            </p:cNvPr>
            <p:cNvSpPr/>
            <p:nvPr userDrawn="1"/>
          </p:nvSpPr>
          <p:spPr>
            <a:xfrm>
              <a:off x="0" y="0"/>
              <a:ext cx="2489200" cy="6858000"/>
            </a:xfrm>
            <a:prstGeom prst="rect">
              <a:avLst/>
            </a:prstGeom>
            <a:solidFill>
              <a:srgbClr val="649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7" name="Bildobjekt 6" descr="En bild som visar karta&#10;&#10;Automatiskt genererad beskrivning">
              <a:extLst>
                <a:ext uri="{FF2B5EF4-FFF2-40B4-BE49-F238E27FC236}">
                  <a16:creationId xmlns:a16="http://schemas.microsoft.com/office/drawing/2014/main" id="{FCC125BE-FE90-4C66-9381-EE146576B49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270" t="11603" r="2330" b="5170"/>
            <a:stretch/>
          </p:blipFill>
          <p:spPr>
            <a:xfrm>
              <a:off x="2279470" y="1"/>
              <a:ext cx="7633060" cy="6858000"/>
            </a:xfrm>
            <a:prstGeom prst="rect">
              <a:avLst/>
            </a:prstGeom>
          </p:spPr>
        </p:pic>
      </p:grpSp>
      <p:sp>
        <p:nvSpPr>
          <p:cNvPr id="12" name="Rektangel 11">
            <a:extLst>
              <a:ext uri="{FF2B5EF4-FFF2-40B4-BE49-F238E27FC236}">
                <a16:creationId xmlns:a16="http://schemas.microsoft.com/office/drawing/2014/main" id="{E40463DB-406E-499E-9429-E0D8E8495696}"/>
              </a:ext>
            </a:extLst>
          </p:cNvPr>
          <p:cNvSpPr/>
          <p:nvPr userDrawn="1"/>
        </p:nvSpPr>
        <p:spPr>
          <a:xfrm>
            <a:off x="6602" y="-1"/>
            <a:ext cx="12210797" cy="6858000"/>
          </a:xfrm>
          <a:prstGeom prst="rect">
            <a:avLst/>
          </a:prstGeom>
          <a:solidFill>
            <a:srgbClr val="44ABB1">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1421921" y="2157879"/>
            <a:ext cx="9348157" cy="1971856"/>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1421920" y="4204940"/>
            <a:ext cx="9348157" cy="1246517"/>
          </a:xfrm>
          <a:noFill/>
          <a:ln>
            <a:noFill/>
          </a:ln>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sp>
        <p:nvSpPr>
          <p:cNvPr id="4" name="Platshållare för datum 3">
            <a:extLst>
              <a:ext uri="{FF2B5EF4-FFF2-40B4-BE49-F238E27FC236}">
                <a16:creationId xmlns:a16="http://schemas.microsoft.com/office/drawing/2014/main" id="{A86F7B93-EF19-4FF4-8DD9-65BC645EB565}"/>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A5AFC61F-B908-4D6A-96D1-41738CD52740}"/>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F0B53361-1952-44EA-8FFA-50ECA3315E57}"/>
              </a:ext>
            </a:extLst>
          </p:cNvPr>
          <p:cNvSpPr>
            <a:spLocks noGrp="1"/>
          </p:cNvSpPr>
          <p:nvPr>
            <p:ph type="sldNum" sz="quarter" idx="12"/>
          </p:nvPr>
        </p:nvSpPr>
        <p:spPr/>
        <p:txBody>
          <a:bodyPr/>
          <a:lstStyle/>
          <a:p>
            <a:fld id="{787AF432-D350-4F15-8928-1825670EE0E0}" type="slidenum">
              <a:rPr lang="en-SE" smtClean="0"/>
              <a:t>‹#›</a:t>
            </a:fld>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46973" y="5938800"/>
            <a:ext cx="2411451" cy="621676"/>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94098" y="5926465"/>
            <a:ext cx="2379937" cy="722295"/>
          </a:xfrm>
          <a:prstGeom prst="rect">
            <a:avLst/>
          </a:prstGeom>
        </p:spPr>
      </p:pic>
    </p:spTree>
    <p:extLst>
      <p:ext uri="{BB962C8B-B14F-4D97-AF65-F5344CB8AC3E}">
        <p14:creationId xmlns:p14="http://schemas.microsoft.com/office/powerpoint/2010/main" val="23294318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1_Rubrikbild_apriko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rotWithShape="1">
          <a:blip r:embed="rId4">
            <a:extLst>
              <a:ext uri="{28A0092B-C50C-407E-A947-70E740481C1C}">
                <a14:useLocalDpi xmlns:a14="http://schemas.microsoft.com/office/drawing/2010/main" val="0"/>
              </a:ext>
            </a:extLst>
          </a:blip>
          <a:srcRect l="5628" r="6376"/>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16080495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2_Rubrikbild_rö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10890"/>
            <a:ext cx="6058471" cy="6884974"/>
          </a:xfrm>
          <a:prstGeom prst="rect">
            <a:avLst/>
          </a:prstGeom>
          <a:noFill/>
          <a:ln>
            <a:noFill/>
          </a:ln>
        </p:spPr>
      </p:pic>
    </p:spTree>
    <p:extLst>
      <p:ext uri="{BB962C8B-B14F-4D97-AF65-F5344CB8AC3E}">
        <p14:creationId xmlns:p14="http://schemas.microsoft.com/office/powerpoint/2010/main" val="3014648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vå delar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691143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0" name="Bildobjekt 9" descr="Bild på Vätra Götalandsregionens logotyp">
            <a:extLst>
              <a:ext uri="{FF2B5EF4-FFF2-40B4-BE49-F238E27FC236}">
                <a16:creationId xmlns:a16="http://schemas.microsoft.com/office/drawing/2014/main" id="{892D6D1B-E167-42E4-8C26-DA47C4F082B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1" name="Bildobjekt 10" descr="Bild på VästKoms logotyp">
            <a:extLst>
              <a:ext uri="{FF2B5EF4-FFF2-40B4-BE49-F238E27FC236}">
                <a16:creationId xmlns:a16="http://schemas.microsoft.com/office/drawing/2014/main" id="{012D0F6D-1BE9-410F-B559-673677242CA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2" name="Platshållare för bildnummer 6">
            <a:extLst>
              <a:ext uri="{FF2B5EF4-FFF2-40B4-BE49-F238E27FC236}">
                <a16:creationId xmlns:a16="http://schemas.microsoft.com/office/drawing/2014/main" id="{C507B1F3-A8D0-45C5-97C9-61C9408F9E36}"/>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3002953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3_Rubrikbild_blå">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5978" r="5978"/>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38938617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4_Rubrikbild_gu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8AA0B7-D051-40D7-85CF-2945AFB8B043}"/>
              </a:ext>
            </a:extLst>
          </p:cNvPr>
          <p:cNvSpPr>
            <a:spLocks noGrp="1"/>
          </p:cNvSpPr>
          <p:nvPr>
            <p:ph type="ctrTitle"/>
          </p:nvPr>
        </p:nvSpPr>
        <p:spPr>
          <a:xfrm>
            <a:off x="7211683" y="971352"/>
            <a:ext cx="4270074" cy="2965648"/>
          </a:xfrm>
        </p:spPr>
        <p:txBody>
          <a:bodyPr anchor="b">
            <a:normAutofit/>
          </a:bodyPr>
          <a:lstStyle>
            <a:lvl1pPr algn="ctr">
              <a:defRPr sz="4800"/>
            </a:lvl1pPr>
          </a:lstStyle>
          <a:p>
            <a:r>
              <a:rPr lang="sv-SE"/>
              <a:t>Klicka här för att ändra mall för rubrikformat</a:t>
            </a:r>
            <a:endParaRPr lang="en-SE"/>
          </a:p>
        </p:txBody>
      </p:sp>
      <p:sp>
        <p:nvSpPr>
          <p:cNvPr id="3" name="Underrubrik 2">
            <a:extLst>
              <a:ext uri="{FF2B5EF4-FFF2-40B4-BE49-F238E27FC236}">
                <a16:creationId xmlns:a16="http://schemas.microsoft.com/office/drawing/2014/main" id="{0397D24E-C75D-41A9-AA5F-E13BB777B5BB}"/>
              </a:ext>
            </a:extLst>
          </p:cNvPr>
          <p:cNvSpPr>
            <a:spLocks noGrp="1"/>
          </p:cNvSpPr>
          <p:nvPr>
            <p:ph type="subTitle" idx="1"/>
          </p:nvPr>
        </p:nvSpPr>
        <p:spPr>
          <a:xfrm>
            <a:off x="7211684" y="3938456"/>
            <a:ext cx="4270074" cy="1246517"/>
          </a:xfrm>
          <a:noFill/>
          <a:ln>
            <a:noFill/>
          </a:ln>
        </p:spPr>
        <p:txBody>
          <a:bodyPr anchor="t"/>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SE"/>
          </a:p>
        </p:txBody>
      </p:sp>
      <p:pic>
        <p:nvPicPr>
          <p:cNvPr id="8" name="Bildobjekt 7" descr="Bild på Vätra Götalandsregionens logotyp">
            <a:extLst>
              <a:ext uri="{FF2B5EF4-FFF2-40B4-BE49-F238E27FC236}">
                <a16:creationId xmlns:a16="http://schemas.microsoft.com/office/drawing/2014/main" id="{CE7CBA6F-4F9F-437D-94A6-009CFF1CB3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58074" y="6074716"/>
            <a:ext cx="1952121" cy="503260"/>
          </a:xfrm>
          <a:prstGeom prst="rect">
            <a:avLst/>
          </a:prstGeom>
        </p:spPr>
      </p:pic>
      <p:pic>
        <p:nvPicPr>
          <p:cNvPr id="9" name="Bildobjekt 8" descr="Bild på VästKoms logotyp">
            <a:extLst>
              <a:ext uri="{FF2B5EF4-FFF2-40B4-BE49-F238E27FC236}">
                <a16:creationId xmlns:a16="http://schemas.microsoft.com/office/drawing/2014/main" id="{79AE5FDE-D484-48FA-8627-560E5DD52D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49274" y="6074716"/>
            <a:ext cx="1926609" cy="584713"/>
          </a:xfrm>
          <a:prstGeom prst="rect">
            <a:avLst/>
          </a:prstGeom>
        </p:spPr>
      </p:pic>
      <p:pic>
        <p:nvPicPr>
          <p:cNvPr id="10" name="Bildobjekt 9">
            <a:extLst>
              <a:ext uri="{FF2B5EF4-FFF2-40B4-BE49-F238E27FC236}">
                <a16:creationId xmlns:a16="http://schemas.microsoft.com/office/drawing/2014/main" id="{A33D2E00-98EB-4240-84F1-53AF15465936}"/>
              </a:ext>
            </a:extLst>
          </p:cNvPr>
          <p:cNvPicPr/>
          <p:nvPr userDrawn="1"/>
        </p:nvPicPr>
        <p:blipFill>
          <a:blip r:embed="rId4">
            <a:extLst>
              <a:ext uri="{28A0092B-C50C-407E-A947-70E740481C1C}">
                <a14:useLocalDpi xmlns:a14="http://schemas.microsoft.com/office/drawing/2010/main" val="0"/>
              </a:ext>
            </a:extLst>
          </a:blip>
          <a:srcRect l="6002" r="6002"/>
          <a:stretch/>
        </p:blipFill>
        <p:spPr bwMode="auto">
          <a:xfrm>
            <a:off x="482029" y="3543"/>
            <a:ext cx="6045771" cy="6870541"/>
          </a:xfrm>
          <a:prstGeom prst="rect">
            <a:avLst/>
          </a:prstGeom>
          <a:noFill/>
          <a:ln>
            <a:noFill/>
          </a:ln>
        </p:spPr>
      </p:pic>
    </p:spTree>
    <p:extLst>
      <p:ext uri="{BB962C8B-B14F-4D97-AF65-F5344CB8AC3E}">
        <p14:creationId xmlns:p14="http://schemas.microsoft.com/office/powerpoint/2010/main" val="4636012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8" name="Do not remove" hidden="1">
            <a:extLst>
              <a:ext uri="{FF2B5EF4-FFF2-40B4-BE49-F238E27FC236}">
                <a16:creationId xmlns:a16="http://schemas.microsoft.com/office/drawing/2014/main" id="{E446C3A5-CF81-0204-EE1E-58EFD7792CC4}"/>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0EEFC64B-5090-412F-ADE2-2ED526EB8202}"/>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AA99413C-EC77-4721-8E22-E67F830D42BD}"/>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B76D834C-F0DD-4A61-8BE1-AB2450BAF9D0}"/>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097CA945-1500-4CCA-9C3F-4F62D99F5874}"/>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90C33C47-C067-4A57-965D-A2F8F282E8ED}"/>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3414040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8A3FAA-4DA1-444D-8362-E5102BB17276}"/>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D72449A-96A1-414D-966A-A2F885524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5F05E93-7FC8-4C84-8BDD-D8AB43DAAC44}"/>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91B3FAA2-B5BA-42F4-956F-77326E76D1BE}"/>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BFD73F8D-97BC-439F-A699-61DF4D96BF17}"/>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05642701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1A383D-B0B1-49EF-B02F-8698E366612F}"/>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01007762-773A-49F2-A7A2-5B583D5BE44E}"/>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innehåll 3">
            <a:extLst>
              <a:ext uri="{FF2B5EF4-FFF2-40B4-BE49-F238E27FC236}">
                <a16:creationId xmlns:a16="http://schemas.microsoft.com/office/drawing/2014/main" id="{E92FBC5A-8829-4F59-9C9D-668492CCF10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8367D76E-EF43-4E2C-BDD7-19B58AD77F7F}"/>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A081E7D3-BB86-40E6-857D-AADB54A4E346}"/>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107B02BC-4CAC-44DD-8FC6-F3B991FDF04B}"/>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6008460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275857-9CC8-4F82-952F-BEA348778C30}"/>
              </a:ext>
            </a:extLst>
          </p:cNvPr>
          <p:cNvSpPr>
            <a:spLocks noGrp="1"/>
          </p:cNvSpPr>
          <p:nvPr>
            <p:ph type="title"/>
          </p:nvPr>
        </p:nvSpPr>
        <p:spPr>
          <a:xfrm>
            <a:off x="839788" y="365125"/>
            <a:ext cx="10515600" cy="1325563"/>
          </a:xfrm>
        </p:spPr>
        <p:txBody>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36AF7886-CE67-44F9-8444-65ADA9864A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9FD74775-365F-43A6-A468-FA3844280619}"/>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text 4">
            <a:extLst>
              <a:ext uri="{FF2B5EF4-FFF2-40B4-BE49-F238E27FC236}">
                <a16:creationId xmlns:a16="http://schemas.microsoft.com/office/drawing/2014/main" id="{20595AB1-5556-40FE-8880-854EF2D329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AA9311ED-CA88-4799-8A14-93F77ECE7F16}"/>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7" name="Platshållare för datum 6">
            <a:extLst>
              <a:ext uri="{FF2B5EF4-FFF2-40B4-BE49-F238E27FC236}">
                <a16:creationId xmlns:a16="http://schemas.microsoft.com/office/drawing/2014/main" id="{B82FB86A-1D6F-49D5-80A9-FDE8B3500E84}"/>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8" name="Platshållare för sidfot 7">
            <a:extLst>
              <a:ext uri="{FF2B5EF4-FFF2-40B4-BE49-F238E27FC236}">
                <a16:creationId xmlns:a16="http://schemas.microsoft.com/office/drawing/2014/main" id="{D7793B26-5FD3-48F9-92DA-280F610D13D1}"/>
              </a:ext>
            </a:extLst>
          </p:cNvPr>
          <p:cNvSpPr>
            <a:spLocks noGrp="1"/>
          </p:cNvSpPr>
          <p:nvPr>
            <p:ph type="ftr" sz="quarter" idx="11"/>
          </p:nvPr>
        </p:nvSpPr>
        <p:spPr/>
        <p:txBody>
          <a:bodyPr/>
          <a:lstStyle/>
          <a:p>
            <a:endParaRPr lang="en-SE"/>
          </a:p>
        </p:txBody>
      </p:sp>
      <p:sp>
        <p:nvSpPr>
          <p:cNvPr id="9" name="Platshållare för bildnummer 8">
            <a:extLst>
              <a:ext uri="{FF2B5EF4-FFF2-40B4-BE49-F238E27FC236}">
                <a16:creationId xmlns:a16="http://schemas.microsoft.com/office/drawing/2014/main" id="{01A1838B-34CC-42F7-A9FC-769C639D39E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5021370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6" name="Do not remove" hidden="1">
            <a:extLst>
              <a:ext uri="{FF2B5EF4-FFF2-40B4-BE49-F238E27FC236}">
                <a16:creationId xmlns:a16="http://schemas.microsoft.com/office/drawing/2014/main" id="{66D9004E-4430-8480-04D3-55B95B57D9D0}"/>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BECA004E-744B-4143-B2A4-FA699D09C260}"/>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datum 2">
            <a:extLst>
              <a:ext uri="{FF2B5EF4-FFF2-40B4-BE49-F238E27FC236}">
                <a16:creationId xmlns:a16="http://schemas.microsoft.com/office/drawing/2014/main" id="{E16A9FD5-116D-42BF-89F2-8E915BD5487B}"/>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4" name="Platshållare för sidfot 3">
            <a:extLst>
              <a:ext uri="{FF2B5EF4-FFF2-40B4-BE49-F238E27FC236}">
                <a16:creationId xmlns:a16="http://schemas.microsoft.com/office/drawing/2014/main" id="{5F2A641F-B392-4336-98A9-21983D43103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13241309-3B15-4A59-8866-D59D05C7BCD9}"/>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9113723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7" name="Do not remove" hidden="1">
            <a:extLst>
              <a:ext uri="{FF2B5EF4-FFF2-40B4-BE49-F238E27FC236}">
                <a16:creationId xmlns:a16="http://schemas.microsoft.com/office/drawing/2014/main" id="{FC339EEF-73F9-7A0C-BE92-C1994A82E1BD}"/>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Platshållare för datum 1">
            <a:extLst>
              <a:ext uri="{FF2B5EF4-FFF2-40B4-BE49-F238E27FC236}">
                <a16:creationId xmlns:a16="http://schemas.microsoft.com/office/drawing/2014/main" id="{24AF78BC-012F-4272-AC8F-5B32B046EB2A}"/>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3" name="Platshållare för sidfot 2">
            <a:extLst>
              <a:ext uri="{FF2B5EF4-FFF2-40B4-BE49-F238E27FC236}">
                <a16:creationId xmlns:a16="http://schemas.microsoft.com/office/drawing/2014/main" id="{1C10A02A-E0BA-414C-8FB0-BE450D37FAAF}"/>
              </a:ext>
            </a:extLst>
          </p:cNvPr>
          <p:cNvSpPr>
            <a:spLocks noGrp="1"/>
          </p:cNvSpPr>
          <p:nvPr>
            <p:ph type="ftr" sz="quarter" idx="11"/>
          </p:nvPr>
        </p:nvSpPr>
        <p:spPr/>
        <p:txBody>
          <a:bodyPr/>
          <a:lstStyle/>
          <a:p>
            <a:endParaRPr lang="en-SE"/>
          </a:p>
        </p:txBody>
      </p:sp>
      <p:sp>
        <p:nvSpPr>
          <p:cNvPr id="4" name="Platshållare för bildnummer 3">
            <a:extLst>
              <a:ext uri="{FF2B5EF4-FFF2-40B4-BE49-F238E27FC236}">
                <a16:creationId xmlns:a16="http://schemas.microsoft.com/office/drawing/2014/main" id="{1CE1194B-9AD6-41F7-AAB4-D8215CC020D6}"/>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64747200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1CC5D83-1D9A-4235-964E-36B6FC254D8F}"/>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innehåll 2">
            <a:extLst>
              <a:ext uri="{FF2B5EF4-FFF2-40B4-BE49-F238E27FC236}">
                <a16:creationId xmlns:a16="http://schemas.microsoft.com/office/drawing/2014/main" id="{E327C262-4A80-49BE-9745-5B02A9B1DD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text 3">
            <a:extLst>
              <a:ext uri="{FF2B5EF4-FFF2-40B4-BE49-F238E27FC236}">
                <a16:creationId xmlns:a16="http://schemas.microsoft.com/office/drawing/2014/main" id="{4EC99D5F-28D7-4DEB-9D0C-FC73A2140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9AB2B52-45E3-46AC-9832-DD566A001222}"/>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6642F5AF-78FA-42C4-979B-F7B4E94463FA}"/>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CC376357-3939-4CA9-97A4-07994F853ED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28859424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C6AD86-BC20-4DA3-8940-ECF0BBF3CAA4}"/>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SE"/>
          </a:p>
        </p:txBody>
      </p:sp>
      <p:sp>
        <p:nvSpPr>
          <p:cNvPr id="3" name="Platshållare för bild 2">
            <a:extLst>
              <a:ext uri="{FF2B5EF4-FFF2-40B4-BE49-F238E27FC236}">
                <a16:creationId xmlns:a16="http://schemas.microsoft.com/office/drawing/2014/main" id="{A615B417-0163-462A-92F7-94F6585784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SE"/>
          </a:p>
        </p:txBody>
      </p:sp>
      <p:sp>
        <p:nvSpPr>
          <p:cNvPr id="4" name="Platshållare för text 3">
            <a:extLst>
              <a:ext uri="{FF2B5EF4-FFF2-40B4-BE49-F238E27FC236}">
                <a16:creationId xmlns:a16="http://schemas.microsoft.com/office/drawing/2014/main" id="{9CE81799-2FBA-43BF-B683-2A7EF0476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3B1C8DF7-DCE9-4C8E-A7DC-D00F63A745A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BE1C05FD-2C1D-474D-8DA1-4DCC2AF3162F}"/>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8A8E116D-0455-442F-A895-135DD213131A}"/>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416331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vå delar karta_grå_vänst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701040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838200" y="1253331"/>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pic>
        <p:nvPicPr>
          <p:cNvPr id="9" name="Platshållare för innehåll 9">
            <a:extLst>
              <a:ext uri="{FF2B5EF4-FFF2-40B4-BE49-F238E27FC236}">
                <a16:creationId xmlns:a16="http://schemas.microsoft.com/office/drawing/2014/main" id="{2FB5D5C3-1B52-4D13-AFA0-826C24B39FF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biLevel thresh="50000"/>
            <a:extLst>
              <a:ext uri="{28A0092B-C50C-407E-A947-70E740481C1C}">
                <a14:useLocalDpi xmlns:a14="http://schemas.microsoft.com/office/drawing/2010/main"/>
              </a:ext>
            </a:extLst>
          </a:blip>
          <a:srcRect/>
          <a:stretch/>
        </p:blipFill>
        <p:spPr>
          <a:xfrm>
            <a:off x="7007049" y="3713798"/>
            <a:ext cx="5379522" cy="3144202"/>
          </a:xfrm>
          <a:prstGeom prst="rect">
            <a:avLst/>
          </a:prstGeom>
        </p:spPr>
      </p:pic>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7954993" y="781484"/>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12" name="Bildobjekt 11" descr="Bild på Vätra Götalandsregionens logotyp">
            <a:extLst>
              <a:ext uri="{FF2B5EF4-FFF2-40B4-BE49-F238E27FC236}">
                <a16:creationId xmlns:a16="http://schemas.microsoft.com/office/drawing/2014/main" id="{3E779DAB-1D2D-4CAE-81CD-6FA6516CBB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71976" y="6273287"/>
            <a:ext cx="1952121" cy="503260"/>
          </a:xfrm>
          <a:prstGeom prst="rect">
            <a:avLst/>
          </a:prstGeom>
        </p:spPr>
      </p:pic>
      <p:pic>
        <p:nvPicPr>
          <p:cNvPr id="13" name="Bildobjekt 12" descr="Bild på VästKoms logotyp">
            <a:extLst>
              <a:ext uri="{FF2B5EF4-FFF2-40B4-BE49-F238E27FC236}">
                <a16:creationId xmlns:a16="http://schemas.microsoft.com/office/drawing/2014/main" id="{77734022-6DEF-4D37-A848-C4E470CC921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63176" y="6273287"/>
            <a:ext cx="1926609" cy="584713"/>
          </a:xfrm>
          <a:prstGeom prst="rect">
            <a:avLst/>
          </a:prstGeom>
        </p:spPr>
      </p:pic>
      <p:sp>
        <p:nvSpPr>
          <p:cNvPr id="15" name="Platshållare för bildnummer 6">
            <a:extLst>
              <a:ext uri="{FF2B5EF4-FFF2-40B4-BE49-F238E27FC236}">
                <a16:creationId xmlns:a16="http://schemas.microsoft.com/office/drawing/2014/main" id="{1EEDC64B-CDDF-42FD-81A1-4D213BDDE2E9}"/>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1942470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81189D-F24F-42AB-9938-7FB0484F85D9}"/>
              </a:ext>
            </a:extLst>
          </p:cNvPr>
          <p:cNvSpPr>
            <a:spLocks noGrp="1"/>
          </p:cNvSpPr>
          <p:nvPr>
            <p:ph type="title"/>
          </p:nvPr>
        </p:nvSpPr>
        <p:spPr/>
        <p:txBody>
          <a:bodyPr/>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0735B299-0698-438A-8BB5-8EB109A24B72}"/>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FC996996-3642-4F0D-94BD-62267CFFE740}"/>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B4E20802-EFA1-4622-BD96-94FB6DEDB44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8AA50BF0-EC24-4385-93CC-AD80D399C9E1}"/>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15709222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D5FA4FC0-4607-4FBA-9D7A-262C9DD1C340}"/>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SE"/>
          </a:p>
        </p:txBody>
      </p:sp>
      <p:sp>
        <p:nvSpPr>
          <p:cNvPr id="3" name="Platshållare för lodrät text 2">
            <a:extLst>
              <a:ext uri="{FF2B5EF4-FFF2-40B4-BE49-F238E27FC236}">
                <a16:creationId xmlns:a16="http://schemas.microsoft.com/office/drawing/2014/main" id="{EFBE3F4D-2861-4D2F-8F6C-D3AFFB54F437}"/>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4" name="Platshållare för datum 3">
            <a:extLst>
              <a:ext uri="{FF2B5EF4-FFF2-40B4-BE49-F238E27FC236}">
                <a16:creationId xmlns:a16="http://schemas.microsoft.com/office/drawing/2014/main" id="{E75E8E99-90B7-4CC2-BD91-B9A3D6F8EC66}"/>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5" name="Platshållare för sidfot 4">
            <a:extLst>
              <a:ext uri="{FF2B5EF4-FFF2-40B4-BE49-F238E27FC236}">
                <a16:creationId xmlns:a16="http://schemas.microsoft.com/office/drawing/2014/main" id="{A2796DBD-4F7D-400B-8EC1-0135D4B90FF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51ECD4F2-6079-4CF8-B402-31014A2CC96E}"/>
              </a:ext>
            </a:extLst>
          </p:cNvPr>
          <p:cNvSpPr>
            <a:spLocks noGrp="1"/>
          </p:cNvSpPr>
          <p:nvPr>
            <p:ph type="sldNum" sz="quarter" idx="12"/>
          </p:nvPr>
        </p:nvSpPr>
        <p:spPr/>
        <p:txBody>
          <a:bodyPr/>
          <a:lstStyle/>
          <a:p>
            <a:fld id="{787AF432-D350-4F15-8928-1825670EE0E0}" type="slidenum">
              <a:rPr lang="en-SE" smtClean="0"/>
              <a:t>‹#›</a:t>
            </a:fld>
            <a:endParaRPr lang="en-SE"/>
          </a:p>
        </p:txBody>
      </p:sp>
    </p:spTree>
    <p:extLst>
      <p:ext uri="{BB962C8B-B14F-4D97-AF65-F5344CB8AC3E}">
        <p14:creationId xmlns:p14="http://schemas.microsoft.com/office/powerpoint/2010/main" val="39297963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Standardsida">
    <p:spTree>
      <p:nvGrpSpPr>
        <p:cNvPr id="1" name=""/>
        <p:cNvGrpSpPr/>
        <p:nvPr/>
      </p:nvGrpSpPr>
      <p:grpSpPr>
        <a:xfrm>
          <a:off x="0" y="0"/>
          <a:ext cx="0" cy="0"/>
          <a:chOff x="0" y="0"/>
          <a:chExt cx="0" cy="0"/>
        </a:xfrm>
      </p:grpSpPr>
      <p:sp>
        <p:nvSpPr>
          <p:cNvPr id="11" name="Do not remove" hidden="1">
            <a:extLst>
              <a:ext uri="{FF2B5EF4-FFF2-40B4-BE49-F238E27FC236}">
                <a16:creationId xmlns:a16="http://schemas.microsoft.com/office/drawing/2014/main" id="{BB1CF283-F158-B8A3-3B51-C32C9C76D37D}"/>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sidfot 2">
            <a:extLst>
              <a:ext uri="{FF2B5EF4-FFF2-40B4-BE49-F238E27FC236}">
                <a16:creationId xmlns:a16="http://schemas.microsoft.com/office/drawing/2014/main" id="{91847096-70DF-4ED0-A6C4-437046BD97CD}"/>
              </a:ext>
            </a:extLst>
          </p:cNvPr>
          <p:cNvSpPr>
            <a:spLocks noGrp="1"/>
          </p:cNvSpPr>
          <p:nvPr>
            <p:ph type="ftr" sz="quarter" idx="10"/>
          </p:nvPr>
        </p:nvSpPr>
        <p:spPr/>
        <p:txBody>
          <a:bodyPr/>
          <a:lstStyle/>
          <a:p>
            <a:r>
              <a:rPr lang="en-GB"/>
              <a:t>Internt utbildningsmaterial</a:t>
            </a:r>
          </a:p>
        </p:txBody>
      </p:sp>
      <p:sp>
        <p:nvSpPr>
          <p:cNvPr id="4" name="Platshållare för bildnummer 3">
            <a:extLst>
              <a:ext uri="{FF2B5EF4-FFF2-40B4-BE49-F238E27FC236}">
                <a16:creationId xmlns:a16="http://schemas.microsoft.com/office/drawing/2014/main" id="{CDE4921C-2681-46EF-A790-A26B603F5FF3}"/>
              </a:ext>
            </a:extLst>
          </p:cNvPr>
          <p:cNvSpPr>
            <a:spLocks noGrp="1"/>
          </p:cNvSpPr>
          <p:nvPr>
            <p:ph type="sldNum" sz="quarter" idx="11"/>
          </p:nvPr>
        </p:nvSpPr>
        <p:spPr/>
        <p:txBody>
          <a:bodyPr/>
          <a:lstStyle/>
          <a:p>
            <a:fld id="{67C98DB7-F40B-4F54-B72F-A408F6426B6E}" type="slidenum">
              <a:rPr lang="en-GB" smtClean="0"/>
              <a:pPr/>
              <a:t>‹#›</a:t>
            </a:fld>
            <a:endParaRPr lang="en-GB"/>
          </a:p>
        </p:txBody>
      </p:sp>
      <p:sp>
        <p:nvSpPr>
          <p:cNvPr id="5" name="Platshållare för datum 4">
            <a:extLst>
              <a:ext uri="{FF2B5EF4-FFF2-40B4-BE49-F238E27FC236}">
                <a16:creationId xmlns:a16="http://schemas.microsoft.com/office/drawing/2014/main" id="{7C865F90-043F-49D1-8023-80FBCC7159BB}"/>
              </a:ext>
            </a:extLst>
          </p:cNvPr>
          <p:cNvSpPr>
            <a:spLocks noGrp="1"/>
          </p:cNvSpPr>
          <p:nvPr>
            <p:ph type="dt" sz="half" idx="12"/>
          </p:nvPr>
        </p:nvSpPr>
        <p:spPr/>
        <p:txBody>
          <a:bodyPr/>
          <a:lstStyle/>
          <a:p>
            <a:fld id="{C47243DA-DB0C-4315-80F9-B83A3A5FA85A}" type="datetime4">
              <a:rPr lang="sv-SE" smtClean="0"/>
              <a:t>26 september 2025</a:t>
            </a:fld>
            <a:endParaRPr lang="sv-SE"/>
          </a:p>
        </p:txBody>
      </p:sp>
      <p:sp>
        <p:nvSpPr>
          <p:cNvPr id="8" name="Rubrik 7">
            <a:extLst>
              <a:ext uri="{FF2B5EF4-FFF2-40B4-BE49-F238E27FC236}">
                <a16:creationId xmlns:a16="http://schemas.microsoft.com/office/drawing/2014/main" id="{25B874AA-47B1-4077-8396-673FF0AE562F}"/>
              </a:ext>
            </a:extLst>
          </p:cNvPr>
          <p:cNvSpPr>
            <a:spLocks noGrp="1"/>
          </p:cNvSpPr>
          <p:nvPr>
            <p:ph type="title" hasCustomPrompt="1"/>
          </p:nvPr>
        </p:nvSpPr>
        <p:spPr>
          <a:xfrm>
            <a:off x="91440" y="54656"/>
            <a:ext cx="12006072" cy="749388"/>
          </a:xfrm>
        </p:spPr>
        <p:txBody>
          <a:bodyPr bIns="0">
            <a:noAutofit/>
          </a:bodyPr>
          <a:lstStyle>
            <a:lvl1pPr>
              <a:defRPr/>
            </a:lvl1pPr>
          </a:lstStyle>
          <a:p>
            <a:r>
              <a:rPr lang="en-US"/>
              <a:t>Rubrik</a:t>
            </a:r>
          </a:p>
        </p:txBody>
      </p:sp>
      <p:sp>
        <p:nvSpPr>
          <p:cNvPr id="10" name="Platshållare för text 9">
            <a:extLst>
              <a:ext uri="{FF2B5EF4-FFF2-40B4-BE49-F238E27FC236}">
                <a16:creationId xmlns:a16="http://schemas.microsoft.com/office/drawing/2014/main" id="{DD8A65B9-4811-4EDD-ACA6-35F9E28ED8A6}"/>
              </a:ext>
            </a:extLst>
          </p:cNvPr>
          <p:cNvSpPr>
            <a:spLocks noGrp="1"/>
          </p:cNvSpPr>
          <p:nvPr>
            <p:ph type="body" sz="quarter" idx="13" hasCustomPrompt="1"/>
          </p:nvPr>
        </p:nvSpPr>
        <p:spPr>
          <a:xfrm>
            <a:off x="91439" y="914400"/>
            <a:ext cx="12006072" cy="400110"/>
          </a:xfrm>
        </p:spPr>
        <p:txBody>
          <a:bodyPr>
            <a:noAutofit/>
          </a:bodyPr>
          <a:lstStyle>
            <a:lvl1pPr marL="0" indent="0">
              <a:buFontTx/>
              <a:buNone/>
              <a:defRPr/>
            </a:lvl1pPr>
            <a:lvl2pPr marL="0" indent="0">
              <a:buFontTx/>
              <a:buNone/>
              <a:defRPr/>
            </a:lvl2pPr>
            <a:lvl3pPr marL="0" indent="0">
              <a:buFontTx/>
              <a:buNone/>
              <a:defRPr/>
            </a:lvl3pPr>
            <a:lvl4pPr marL="115888" indent="-115888">
              <a:buFont typeface="Arial" panose="020B0604020202020204" pitchFamily="34" charset="0"/>
              <a:buChar char="•"/>
              <a:defRPr/>
            </a:lvl4pPr>
            <a:lvl5pPr marL="231775" indent="-115888">
              <a:buFont typeface="Calibri" panose="020F0502020204030204" pitchFamily="34" charset="0"/>
              <a:buChar char="-"/>
              <a:defRPr/>
            </a:lvl5pPr>
            <a:lvl6pPr marL="341313" indent="-111125">
              <a:buFont typeface="Arial" panose="020B0604020202020204" pitchFamily="34" charset="0"/>
              <a:buChar char="•"/>
              <a:defRPr/>
            </a:lvl6pPr>
          </a:lstStyle>
          <a:p>
            <a:pPr lvl="0"/>
            <a:r>
              <a:rPr lang="sv-SE"/>
              <a:t>Underrubrik</a:t>
            </a:r>
          </a:p>
        </p:txBody>
      </p:sp>
      <p:sp>
        <p:nvSpPr>
          <p:cNvPr id="16" name="Platshållare för text 12">
            <a:extLst>
              <a:ext uri="{FF2B5EF4-FFF2-40B4-BE49-F238E27FC236}">
                <a16:creationId xmlns:a16="http://schemas.microsoft.com/office/drawing/2014/main" id="{9F0C5144-B866-4E2B-9931-0B126E6F401B}"/>
              </a:ext>
            </a:extLst>
          </p:cNvPr>
          <p:cNvSpPr>
            <a:spLocks noGrp="1"/>
          </p:cNvSpPr>
          <p:nvPr>
            <p:ph type="body" sz="quarter" idx="16" hasCustomPrompt="1"/>
          </p:nvPr>
        </p:nvSpPr>
        <p:spPr>
          <a:xfrm>
            <a:off x="91438" y="6126480"/>
            <a:ext cx="12006071" cy="246221"/>
          </a:xfrm>
        </p:spPr>
        <p:txBody>
          <a:bodyPr wrap="square" anchor="b" anchorCtr="0">
            <a:spAutoFit/>
          </a:bodyPr>
          <a:lstStyle>
            <a:lvl1pPr marL="0" indent="0">
              <a:spcBef>
                <a:spcPts val="300"/>
              </a:spcBef>
              <a:buSzPct val="50000"/>
              <a:buFontTx/>
              <a:buNone/>
              <a:tabLst>
                <a:tab pos="448056" algn="r"/>
                <a:tab pos="630936" algn="l"/>
              </a:tabLst>
              <a:defRPr sz="1000" baseline="0">
                <a:solidFill>
                  <a:schemeClr val="tx1"/>
                </a:solidFill>
                <a:latin typeface="+mn-lt"/>
              </a:defRPr>
            </a:lvl1pPr>
            <a:lvl2pPr marL="0" indent="0">
              <a:spcBef>
                <a:spcPts val="300"/>
              </a:spcBef>
              <a:buNone/>
              <a:defRPr sz="1000" baseline="0">
                <a:solidFill>
                  <a:schemeClr val="tx1"/>
                </a:solidFill>
                <a:latin typeface="+mn-lt"/>
              </a:defRPr>
            </a:lvl2pPr>
          </a:lstStyle>
          <a:p>
            <a:pPr lvl="0"/>
            <a:r>
              <a:rPr lang="sv-SE"/>
              <a:t>	Not:	Källhänvisning</a:t>
            </a:r>
          </a:p>
        </p:txBody>
      </p:sp>
    </p:spTree>
    <p:extLst>
      <p:ext uri="{BB962C8B-B14F-4D97-AF65-F5344CB8AC3E}">
        <p14:creationId xmlns:p14="http://schemas.microsoft.com/office/powerpoint/2010/main" val="18534030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Grundlayout">
    <p:spTree>
      <p:nvGrpSpPr>
        <p:cNvPr id="1" name=""/>
        <p:cNvGrpSpPr/>
        <p:nvPr/>
      </p:nvGrpSpPr>
      <p:grpSpPr>
        <a:xfrm>
          <a:off x="0" y="0"/>
          <a:ext cx="0" cy="0"/>
          <a:chOff x="0" y="0"/>
          <a:chExt cx="0" cy="0"/>
        </a:xfrm>
      </p:grpSpPr>
      <p:sp>
        <p:nvSpPr>
          <p:cNvPr id="2" name="Do not remove" hidden="1">
            <a:extLst>
              <a:ext uri="{FF2B5EF4-FFF2-40B4-BE49-F238E27FC236}">
                <a16:creationId xmlns:a16="http://schemas.microsoft.com/office/drawing/2014/main" id="{77A0A012-0C9D-F4AC-BC5D-963029695D9A}"/>
              </a:ext>
            </a:extLst>
          </p:cNvPr>
          <p:cNvSpPr/>
          <p:nvPr userDrawn="1">
            <p:custDataLst>
              <p:tags r:id="rId1"/>
            </p:custDataLst>
          </p:nvPr>
        </p:nvSpPr>
        <p:spPr>
          <a:xfrm>
            <a:off x="0" y="0"/>
            <a:ext cx="12700" cy="12700"/>
          </a:xfrm>
          <a:prstGeom prst="octagon">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Platshållare för rubrik 1">
            <a:extLst>
              <a:ext uri="{FF2B5EF4-FFF2-40B4-BE49-F238E27FC236}">
                <a16:creationId xmlns:a16="http://schemas.microsoft.com/office/drawing/2014/main" id="{EF1D5D32-E3DA-1459-E8B7-BBDAF86A95FD}"/>
              </a:ext>
            </a:extLst>
          </p:cNvPr>
          <p:cNvSpPr>
            <a:spLocks noGrp="1"/>
          </p:cNvSpPr>
          <p:nvPr>
            <p:ph type="title"/>
          </p:nvPr>
        </p:nvSpPr>
        <p:spPr>
          <a:xfrm>
            <a:off x="389466" y="425716"/>
            <a:ext cx="11415183" cy="505309"/>
          </a:xfrm>
          <a:prstGeom prst="rect">
            <a:avLst/>
          </a:prstGeom>
        </p:spPr>
        <p:txBody>
          <a:bodyPr vert="horz" lIns="0" tIns="0" rIns="0" bIns="0" rtlCol="0" anchor="b">
            <a:noAutofit/>
          </a:bodyPr>
          <a:lstStyle/>
          <a:p>
            <a:r>
              <a:rPr lang="sv-SE"/>
              <a:t>Klicka för att lägga till rubrik</a:t>
            </a:r>
          </a:p>
        </p:txBody>
      </p:sp>
      <p:sp>
        <p:nvSpPr>
          <p:cNvPr id="10" name="Platshållare för text 2">
            <a:extLst>
              <a:ext uri="{FF2B5EF4-FFF2-40B4-BE49-F238E27FC236}">
                <a16:creationId xmlns:a16="http://schemas.microsoft.com/office/drawing/2014/main" id="{A84CAFB3-4956-EC8E-24B6-3481009CFA54}"/>
              </a:ext>
            </a:extLst>
          </p:cNvPr>
          <p:cNvSpPr>
            <a:spLocks noGrp="1"/>
          </p:cNvSpPr>
          <p:nvPr>
            <p:ph idx="1"/>
          </p:nvPr>
        </p:nvSpPr>
        <p:spPr>
          <a:xfrm>
            <a:off x="389465" y="1479665"/>
            <a:ext cx="11415183" cy="4952619"/>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11" name="Platshållare för datum 8">
            <a:extLst>
              <a:ext uri="{FF2B5EF4-FFF2-40B4-BE49-F238E27FC236}">
                <a16:creationId xmlns:a16="http://schemas.microsoft.com/office/drawing/2014/main" id="{633F5F25-1DBD-29D8-D328-33D6180DE7EE}"/>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A2938A0E-E907-497D-9CE4-F81BF7E16A32}" type="datetime1">
              <a:rPr lang="sv-SE" smtClean="0"/>
              <a:t>2025-09-26</a:t>
            </a:fld>
            <a:endParaRPr lang="sv-SE"/>
          </a:p>
        </p:txBody>
      </p:sp>
      <p:sp>
        <p:nvSpPr>
          <p:cNvPr id="12" name="Platshållare för sidfot 7">
            <a:extLst>
              <a:ext uri="{FF2B5EF4-FFF2-40B4-BE49-F238E27FC236}">
                <a16:creationId xmlns:a16="http://schemas.microsoft.com/office/drawing/2014/main" id="{0F142775-3680-9C60-34B8-EAC85B0AE634}"/>
              </a:ext>
            </a:extLst>
          </p:cNvPr>
          <p:cNvSpPr>
            <a:spLocks noGrp="1"/>
          </p:cNvSpPr>
          <p:nvPr>
            <p:ph type="ftr" sz="quarter" idx="3"/>
          </p:nvPr>
        </p:nvSpPr>
        <p:spPr>
          <a:xfrm>
            <a:off x="389465" y="6503704"/>
            <a:ext cx="4125383" cy="141687"/>
          </a:xfrm>
          <a:prstGeom prst="rect">
            <a:avLst/>
          </a:prstGeom>
        </p:spPr>
        <p:txBody>
          <a:bodyPr lIns="0" tIns="0" rIns="0" bIns="0"/>
          <a:lstStyle>
            <a:lvl1pPr>
              <a:defRPr sz="900"/>
            </a:lvl1pPr>
          </a:lstStyle>
          <a:p>
            <a:endParaRPr lang="sv-SE"/>
          </a:p>
        </p:txBody>
      </p:sp>
      <p:sp>
        <p:nvSpPr>
          <p:cNvPr id="13" name="Slide Number Placeholder 6">
            <a:extLst>
              <a:ext uri="{FF2B5EF4-FFF2-40B4-BE49-F238E27FC236}">
                <a16:creationId xmlns:a16="http://schemas.microsoft.com/office/drawing/2014/main" id="{B60C2755-65EA-D8BC-8160-D4F8D69A6DFD}"/>
              </a:ext>
            </a:extLst>
          </p:cNvPr>
          <p:cNvSpPr>
            <a:spLocks noGrp="1"/>
          </p:cNvSpPr>
          <p:nvPr>
            <p:ph type="sldNum" sz="quarter" idx="4"/>
          </p:nvPr>
        </p:nvSpPr>
        <p:spPr>
          <a:xfrm>
            <a:off x="10371138" y="6506892"/>
            <a:ext cx="1433512" cy="138499"/>
          </a:xfrm>
          <a:prstGeom prst="rect">
            <a:avLst/>
          </a:prstGeom>
        </p:spPr>
        <p:txBody>
          <a:bodyPr vert="horz" lIns="0" tIns="0" rIns="0" bIns="0" rtlCol="0" anchor="ctr">
            <a:spAutoFit/>
          </a:bodyPr>
          <a:lstStyle>
            <a:lvl1pPr algn="r">
              <a:defRPr sz="900">
                <a:solidFill>
                  <a:schemeClr val="tx1"/>
                </a:solidFill>
              </a:defRPr>
            </a:lvl1pPr>
          </a:lstStyle>
          <a:p>
            <a:fld id="{3529829F-06FD-4421-9374-267BF50535E3}" type="slidenum">
              <a:rPr lang="en-SE" smtClean="0"/>
              <a:pPr/>
              <a:t>‹#›</a:t>
            </a:fld>
            <a:endParaRPr lang="en-SE"/>
          </a:p>
        </p:txBody>
      </p:sp>
    </p:spTree>
    <p:extLst>
      <p:ext uri="{BB962C8B-B14F-4D97-AF65-F5344CB8AC3E}">
        <p14:creationId xmlns:p14="http://schemas.microsoft.com/office/powerpoint/2010/main" val="1600109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vå delar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5B8C7778-97C6-4DBB-BEFD-E3424DB537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AEFE93FF-9576-4251-8AE6-CB3C888141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95C834F3-0982-4E56-91D8-ABAF22994E53}"/>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2548336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vå delar_grå_höge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4B186CE4-ACE6-4C94-860F-353D849F7737}"/>
              </a:ext>
            </a:extLst>
          </p:cNvPr>
          <p:cNvSpPr/>
          <p:nvPr userDrawn="1"/>
        </p:nvSpPr>
        <p:spPr>
          <a:xfrm>
            <a:off x="0" y="0"/>
            <a:ext cx="51816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4" name="Platshållare för innehåll 3">
            <a:extLst>
              <a:ext uri="{FF2B5EF4-FFF2-40B4-BE49-F238E27FC236}">
                <a16:creationId xmlns:a16="http://schemas.microsoft.com/office/drawing/2014/main" id="{483BE984-84A4-409A-8E30-5770F8A1EA47}"/>
              </a:ext>
            </a:extLst>
          </p:cNvPr>
          <p:cNvSpPr>
            <a:spLocks noGrp="1"/>
          </p:cNvSpPr>
          <p:nvPr>
            <p:ph sz="half" idx="2"/>
          </p:nvPr>
        </p:nvSpPr>
        <p:spPr>
          <a:xfrm>
            <a:off x="6096000" y="902598"/>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datum 4">
            <a:extLst>
              <a:ext uri="{FF2B5EF4-FFF2-40B4-BE49-F238E27FC236}">
                <a16:creationId xmlns:a16="http://schemas.microsoft.com/office/drawing/2014/main" id="{72D092FF-C7C9-47A1-9AA7-9A0EB8FC151C}"/>
              </a:ext>
            </a:extLst>
          </p:cNvPr>
          <p:cNvSpPr>
            <a:spLocks noGrp="1"/>
          </p:cNvSpPr>
          <p:nvPr>
            <p:ph type="dt" sz="half" idx="10"/>
          </p:nvPr>
        </p:nvSpPr>
        <p:spPr>
          <a:xfrm>
            <a:off x="496111" y="6356350"/>
            <a:ext cx="3085289" cy="365125"/>
          </a:xfrm>
          <a:prstGeom prst="rect">
            <a:avLst/>
          </a:prstGeom>
        </p:spPr>
        <p:txBody>
          <a:bodyPr/>
          <a:lstStyle/>
          <a:p>
            <a:endParaRPr lang="en-SE"/>
          </a:p>
        </p:txBody>
      </p:sp>
      <p:sp>
        <p:nvSpPr>
          <p:cNvPr id="6" name="Platshållare för sidfot 5">
            <a:extLst>
              <a:ext uri="{FF2B5EF4-FFF2-40B4-BE49-F238E27FC236}">
                <a16:creationId xmlns:a16="http://schemas.microsoft.com/office/drawing/2014/main" id="{99B3F8B8-9247-4F9B-A694-74566991E481}"/>
              </a:ext>
            </a:extLst>
          </p:cNvPr>
          <p:cNvSpPr>
            <a:spLocks noGrp="1"/>
          </p:cNvSpPr>
          <p:nvPr>
            <p:ph type="ftr" sz="quarter" idx="11"/>
          </p:nvPr>
        </p:nvSpPr>
        <p:spPr/>
        <p:txBody>
          <a:bodyPr/>
          <a:lstStyle/>
          <a:p>
            <a:endParaRPr lang="en-SE"/>
          </a:p>
        </p:txBody>
      </p:sp>
      <p:sp>
        <p:nvSpPr>
          <p:cNvPr id="2" name="Rubrik 1">
            <a:extLst>
              <a:ext uri="{FF2B5EF4-FFF2-40B4-BE49-F238E27FC236}">
                <a16:creationId xmlns:a16="http://schemas.microsoft.com/office/drawing/2014/main" id="{FBAF6381-DD9A-4E4B-98B5-570CFCA4524A}"/>
              </a:ext>
            </a:extLst>
          </p:cNvPr>
          <p:cNvSpPr>
            <a:spLocks noGrp="1"/>
          </p:cNvSpPr>
          <p:nvPr>
            <p:ph type="title"/>
          </p:nvPr>
        </p:nvSpPr>
        <p:spPr>
          <a:xfrm>
            <a:off x="838200" y="672905"/>
            <a:ext cx="3483634" cy="4810724"/>
          </a:xfrm>
        </p:spPr>
        <p:txBody>
          <a:bodyPr>
            <a:normAutofit/>
          </a:bodyPr>
          <a:lstStyle>
            <a:lvl1pPr>
              <a:defRPr sz="4000">
                <a:solidFill>
                  <a:schemeClr val="bg2">
                    <a:lumMod val="10000"/>
                  </a:schemeClr>
                </a:solidFill>
                <a:latin typeface="Franklin Gothic Demi" panose="020B0703020102020204" pitchFamily="34" charset="0"/>
              </a:defRPr>
            </a:lvl1pPr>
          </a:lstStyle>
          <a:p>
            <a:r>
              <a:rPr lang="sv-SE"/>
              <a:t>Klicka här för att ändra mall för rubrikformat</a:t>
            </a:r>
            <a:endParaRPr lang="en-SE"/>
          </a:p>
        </p:txBody>
      </p:sp>
      <p:pic>
        <p:nvPicPr>
          <p:cNvPr id="9" name="Bildobjekt 8" descr="Bild på Vätra Götalandsregionens logotyp">
            <a:extLst>
              <a:ext uri="{FF2B5EF4-FFF2-40B4-BE49-F238E27FC236}">
                <a16:creationId xmlns:a16="http://schemas.microsoft.com/office/drawing/2014/main" id="{76C0A95F-6913-4CDC-BF6D-1EE219E9AC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93370" y="6318289"/>
            <a:ext cx="1952121" cy="503260"/>
          </a:xfrm>
          <a:prstGeom prst="rect">
            <a:avLst/>
          </a:prstGeom>
        </p:spPr>
      </p:pic>
      <p:pic>
        <p:nvPicPr>
          <p:cNvPr id="10" name="Bildobjekt 9" descr="Bild på VästKoms logotyp">
            <a:extLst>
              <a:ext uri="{FF2B5EF4-FFF2-40B4-BE49-F238E27FC236}">
                <a16:creationId xmlns:a16="http://schemas.microsoft.com/office/drawing/2014/main" id="{B390AE8F-F835-43B0-B29F-EC18FBB28C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84570" y="6318289"/>
            <a:ext cx="1926609" cy="584713"/>
          </a:xfrm>
          <a:prstGeom prst="rect">
            <a:avLst/>
          </a:prstGeom>
        </p:spPr>
      </p:pic>
      <p:sp>
        <p:nvSpPr>
          <p:cNvPr id="11" name="Platshållare för bildnummer 6">
            <a:extLst>
              <a:ext uri="{FF2B5EF4-FFF2-40B4-BE49-F238E27FC236}">
                <a16:creationId xmlns:a16="http://schemas.microsoft.com/office/drawing/2014/main" id="{8DEC0028-4832-4D91-9E0E-A87C17848458}"/>
              </a:ext>
            </a:extLst>
          </p:cNvPr>
          <p:cNvSpPr>
            <a:spLocks noGrp="1"/>
          </p:cNvSpPr>
          <p:nvPr>
            <p:ph type="sldNum" sz="quarter" idx="12"/>
          </p:nvPr>
        </p:nvSpPr>
        <p:spPr>
          <a:xfrm>
            <a:off x="9206948" y="6356350"/>
            <a:ext cx="2743200" cy="365125"/>
          </a:xfrm>
        </p:spPr>
        <p:txBody>
          <a:bodyPr/>
          <a:lstStyle/>
          <a:p>
            <a:fld id="{0FA6D8A1-3423-4F6C-8695-6471C1886AE6}" type="slidenum">
              <a:rPr lang="en-SE" smtClean="0"/>
              <a:t>‹#›</a:t>
            </a:fld>
            <a:endParaRPr lang="en-SE"/>
          </a:p>
        </p:txBody>
      </p:sp>
    </p:spTree>
    <p:extLst>
      <p:ext uri="{BB962C8B-B14F-4D97-AF65-F5344CB8AC3E}">
        <p14:creationId xmlns:p14="http://schemas.microsoft.com/office/powerpoint/2010/main" val="515416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2.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1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29" Type="http://schemas.openxmlformats.org/officeDocument/2006/relationships/slideLayout" Target="../slideLayouts/slideLayout71.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32" Type="http://schemas.openxmlformats.org/officeDocument/2006/relationships/theme" Target="../theme/theme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slideLayout" Target="../slideLayouts/slideLayout70.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31" Type="http://schemas.openxmlformats.org/officeDocument/2006/relationships/slideLayout" Target="../slideLayouts/slideLayout73.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B4FBD2E-D077-4B6E-8994-521BBB47B880}"/>
              </a:ext>
            </a:extLst>
          </p:cNvPr>
          <p:cNvSpPr>
            <a:spLocks noGrp="1"/>
          </p:cNvSpPr>
          <p:nvPr>
            <p:ph type="title"/>
          </p:nvPr>
        </p:nvSpPr>
        <p:spPr>
          <a:xfrm>
            <a:off x="496111" y="365125"/>
            <a:ext cx="10857689" cy="701675"/>
          </a:xfrm>
          <a:prstGeom prst="rect">
            <a:avLst/>
          </a:prstGeom>
        </p:spPr>
        <p:txBody>
          <a:bodyPr vert="horz" lIns="91440" tIns="45720" rIns="91440" bIns="45720" rtlCol="0" anchor="ctr">
            <a:normAutofit/>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21D772E-A63E-4EAB-9F3C-B06C0055CA02}"/>
              </a:ext>
            </a:extLst>
          </p:cNvPr>
          <p:cNvSpPr>
            <a:spLocks noGrp="1"/>
          </p:cNvSpPr>
          <p:nvPr>
            <p:ph type="body" idx="1"/>
          </p:nvPr>
        </p:nvSpPr>
        <p:spPr>
          <a:xfrm>
            <a:off x="496111" y="1488831"/>
            <a:ext cx="10857689" cy="4688132"/>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sidfot 4">
            <a:extLst>
              <a:ext uri="{FF2B5EF4-FFF2-40B4-BE49-F238E27FC236}">
                <a16:creationId xmlns:a16="http://schemas.microsoft.com/office/drawing/2014/main" id="{F149D891-B74D-4260-B2F4-B99587908E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Platshållare för bildnummer 5">
            <a:extLst>
              <a:ext uri="{FF2B5EF4-FFF2-40B4-BE49-F238E27FC236}">
                <a16:creationId xmlns:a16="http://schemas.microsoft.com/office/drawing/2014/main" id="{9755512A-77FB-4C57-852C-E04709D086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AF432-D350-4F15-8928-1825670EE0E0}" type="slidenum">
              <a:rPr lang="en-SE" smtClean="0"/>
              <a:t>‹#›</a:t>
            </a:fld>
            <a:endParaRPr lang="en-SE"/>
          </a:p>
        </p:txBody>
      </p:sp>
      <p:sp>
        <p:nvSpPr>
          <p:cNvPr id="7" name="Platshållare för sidfot 4">
            <a:extLst>
              <a:ext uri="{FF2B5EF4-FFF2-40B4-BE49-F238E27FC236}">
                <a16:creationId xmlns:a16="http://schemas.microsoft.com/office/drawing/2014/main" id="{7D16E677-A5CA-9A23-8254-7B010C5390CC}"/>
              </a:ext>
            </a:extLst>
          </p:cNvPr>
          <p:cNvSpPr txBox="1">
            <a:spLocks/>
          </p:cNvSpPr>
          <p:nvPr userDrawn="1"/>
        </p:nvSpPr>
        <p:spPr>
          <a:xfrm>
            <a:off x="425773" y="6356350"/>
            <a:ext cx="4114800" cy="365125"/>
          </a:xfrm>
          <a:prstGeom prst="rect">
            <a:avLst/>
          </a:prstGeom>
        </p:spPr>
        <p:txBody>
          <a:bodyPr vert="horz" lIns="91440" tIns="45720" rIns="91440" bIns="45720" rtlCol="0" anchor="ctr"/>
          <a:lstStyle>
            <a:defPPr>
              <a:defRPr lang="en-S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solidFill>
                  <a:schemeClr val="tx1"/>
                </a:solidFill>
              </a:rPr>
              <a:t>ARBETSMATERIAL – FÖR DISKUSSION</a:t>
            </a:r>
            <a:endParaRPr lang="en-SE">
              <a:solidFill>
                <a:schemeClr val="tx1"/>
              </a:solidFill>
            </a:endParaRPr>
          </a:p>
        </p:txBody>
      </p:sp>
    </p:spTree>
    <p:extLst>
      <p:ext uri="{BB962C8B-B14F-4D97-AF65-F5344CB8AC3E}">
        <p14:creationId xmlns:p14="http://schemas.microsoft.com/office/powerpoint/2010/main" val="27448802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a:solidFill>
                  <a:prstClr val="black">
                    <a:tint val="75000"/>
                  </a:prstClr>
                </a:solidFill>
              </a:rPr>
              <a:t>2021-04-26</a:t>
            </a:r>
          </a:p>
        </p:txBody>
      </p:sp>
      <p:sp>
        <p:nvSpPr>
          <p:cNvPr id="5" name="Platshållare för sidfot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solidFill>
                  <a:prstClr val="black">
                    <a:tint val="75000"/>
                  </a:prstClr>
                </a:solidFill>
              </a:rPr>
              <a:t>ARBETSMATERIAL FÖR DISKUSSION</a:t>
            </a:r>
          </a:p>
        </p:txBody>
      </p:sp>
      <p:sp>
        <p:nvSpPr>
          <p:cNvPr id="6" name="Platshållare för bildnumm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0E64C6-ECD6-47CC-9DE2-3258BF62F265}"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43050712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hf hdr="0" dt="0"/>
  <p:txStyles>
    <p:titleStyle>
      <a:lvl1pPr algn="l" defTabSz="914377" rtl="0" eaLnBrk="1" latinLnBrk="0" hangingPunct="1">
        <a:lnSpc>
          <a:spcPct val="90000"/>
        </a:lnSpc>
        <a:spcBef>
          <a:spcPct val="0"/>
        </a:spcBef>
        <a:buNone/>
        <a:defRPr sz="3200" b="0" kern="1200">
          <a:solidFill>
            <a:schemeClr val="tx1"/>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B4FBD2E-D077-4B6E-8994-521BBB47B880}"/>
              </a:ext>
            </a:extLst>
          </p:cNvPr>
          <p:cNvSpPr>
            <a:spLocks noGrp="1"/>
          </p:cNvSpPr>
          <p:nvPr>
            <p:ph type="title"/>
          </p:nvPr>
        </p:nvSpPr>
        <p:spPr>
          <a:xfrm>
            <a:off x="496111" y="365125"/>
            <a:ext cx="10857689" cy="701675"/>
          </a:xfrm>
          <a:prstGeom prst="rect">
            <a:avLst/>
          </a:prstGeom>
        </p:spPr>
        <p:txBody>
          <a:bodyPr vert="horz" lIns="91440" tIns="45720" rIns="91440" bIns="45720" rtlCol="0" anchor="ctr">
            <a:normAutofit/>
          </a:bodyPr>
          <a:lstStyle/>
          <a:p>
            <a:r>
              <a:rPr lang="sv-SE"/>
              <a:t>Klicka här för att ändra mall för rubrikformat</a:t>
            </a:r>
            <a:endParaRPr lang="en-SE"/>
          </a:p>
        </p:txBody>
      </p:sp>
      <p:sp>
        <p:nvSpPr>
          <p:cNvPr id="3" name="Platshållare för text 2">
            <a:extLst>
              <a:ext uri="{FF2B5EF4-FFF2-40B4-BE49-F238E27FC236}">
                <a16:creationId xmlns:a16="http://schemas.microsoft.com/office/drawing/2014/main" id="{821D772E-A63E-4EAB-9F3C-B06C0055CA02}"/>
              </a:ext>
            </a:extLst>
          </p:cNvPr>
          <p:cNvSpPr>
            <a:spLocks noGrp="1"/>
          </p:cNvSpPr>
          <p:nvPr>
            <p:ph type="body" idx="1"/>
          </p:nvPr>
        </p:nvSpPr>
        <p:spPr>
          <a:xfrm>
            <a:off x="496111" y="1488831"/>
            <a:ext cx="10857689" cy="4688132"/>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SE"/>
          </a:p>
        </p:txBody>
      </p:sp>
      <p:sp>
        <p:nvSpPr>
          <p:cNvPr id="5" name="Platshållare för sidfot 4">
            <a:extLst>
              <a:ext uri="{FF2B5EF4-FFF2-40B4-BE49-F238E27FC236}">
                <a16:creationId xmlns:a16="http://schemas.microsoft.com/office/drawing/2014/main" id="{F149D891-B74D-4260-B2F4-B99587908E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Platshållare för bildnummer 5">
            <a:extLst>
              <a:ext uri="{FF2B5EF4-FFF2-40B4-BE49-F238E27FC236}">
                <a16:creationId xmlns:a16="http://schemas.microsoft.com/office/drawing/2014/main" id="{9755512A-77FB-4C57-852C-E04709D086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AF432-D350-4F15-8928-1825670EE0E0}" type="slidenum">
              <a:rPr lang="en-SE" smtClean="0"/>
              <a:t>‹#›</a:t>
            </a:fld>
            <a:endParaRPr lang="en-SE"/>
          </a:p>
        </p:txBody>
      </p:sp>
      <p:sp>
        <p:nvSpPr>
          <p:cNvPr id="7" name="Platshållare för sidfot 4">
            <a:extLst>
              <a:ext uri="{FF2B5EF4-FFF2-40B4-BE49-F238E27FC236}">
                <a16:creationId xmlns:a16="http://schemas.microsoft.com/office/drawing/2014/main" id="{7D16E677-A5CA-9A23-8254-7B010C5390CC}"/>
              </a:ext>
            </a:extLst>
          </p:cNvPr>
          <p:cNvSpPr txBox="1">
            <a:spLocks/>
          </p:cNvSpPr>
          <p:nvPr userDrawn="1"/>
        </p:nvSpPr>
        <p:spPr>
          <a:xfrm>
            <a:off x="425773" y="6356350"/>
            <a:ext cx="4114800" cy="365125"/>
          </a:xfrm>
          <a:prstGeom prst="rect">
            <a:avLst/>
          </a:prstGeom>
        </p:spPr>
        <p:txBody>
          <a:bodyPr vert="horz" lIns="91440" tIns="45720" rIns="91440" bIns="45720" rtlCol="0" anchor="ctr"/>
          <a:lstStyle>
            <a:defPPr>
              <a:defRPr lang="en-S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solidFill>
                  <a:schemeClr val="tx1"/>
                </a:solidFill>
              </a:rPr>
              <a:t>ARBETSMATERIAL – FÖR DISKUSSION</a:t>
            </a:r>
            <a:endParaRPr lang="en-SE">
              <a:solidFill>
                <a:schemeClr val="tx1"/>
              </a:solidFill>
            </a:endParaRPr>
          </a:p>
        </p:txBody>
      </p:sp>
    </p:spTree>
    <p:extLst>
      <p:ext uri="{BB962C8B-B14F-4D97-AF65-F5344CB8AC3E}">
        <p14:creationId xmlns:p14="http://schemas.microsoft.com/office/powerpoint/2010/main" val="168366854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29" r:id="rId25"/>
    <p:sldLayoutId id="2147483730" r:id="rId26"/>
    <p:sldLayoutId id="2147483731" r:id="rId27"/>
    <p:sldLayoutId id="2147483732" r:id="rId28"/>
    <p:sldLayoutId id="2147483733" r:id="rId29"/>
    <p:sldLayoutId id="2147483734" r:id="rId30"/>
    <p:sldLayoutId id="2147483735" r:id="rId31"/>
  </p:sldLayoutIdLst>
  <p:hf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6708-1733644741-1768/surrogate/Checklista%20f%c3%b6r%20nya%20enheter%20inom%20hj%c3%a4lpmedelssamarbetet.pdf" TargetMode="External"/><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3" Type="http://schemas.openxmlformats.org/officeDocument/2006/relationships/hyperlink" Target="https://service.vgregion.se/hjalpmedel/vardgivare/" TargetMode="External"/><Relationship Id="rId2" Type="http://schemas.openxmlformats.org/officeDocument/2006/relationships/hyperlink" Target="https://www.vardsamverkan.se/omraden/hjalpmedel-i-vastra-gotaland/" TargetMode="External"/><Relationship Id="rId1" Type="http://schemas.openxmlformats.org/officeDocument/2006/relationships/slideLayout" Target="../slideLayouts/slideLayout44.xml"/><Relationship Id="rId5" Type="http://schemas.openxmlformats.org/officeDocument/2006/relationships/hyperlink" Target="mailto:samordning.hjalpmedel@vgregion.se" TargetMode="External"/><Relationship Id="rId4" Type="http://schemas.openxmlformats.org/officeDocument/2006/relationships/hyperlink" Target="https://service.vgregion.se/hjalpmedel/vardgivare/vara-tjanster/blankettban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30.svg"/><Relationship Id="rId3" Type="http://schemas.openxmlformats.org/officeDocument/2006/relationships/image" Target="../media/image15.pn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svg"/><Relationship Id="rId17" Type="http://schemas.openxmlformats.org/officeDocument/2006/relationships/image" Target="../media/image29.png"/><Relationship Id="rId2" Type="http://schemas.openxmlformats.org/officeDocument/2006/relationships/notesSlide" Target="../notesSlides/notesSlide3.xml"/><Relationship Id="rId16" Type="http://schemas.openxmlformats.org/officeDocument/2006/relationships/image" Target="../media/image28.svg"/><Relationship Id="rId20" Type="http://schemas.openxmlformats.org/officeDocument/2006/relationships/image" Target="../media/image32.svg"/><Relationship Id="rId1" Type="http://schemas.openxmlformats.org/officeDocument/2006/relationships/slideLayout" Target="../slideLayouts/slideLayout20.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svg"/><Relationship Id="rId19" Type="http://schemas.openxmlformats.org/officeDocument/2006/relationships/image" Target="../media/image31.png"/><Relationship Id="rId4" Type="http://schemas.openxmlformats.org/officeDocument/2006/relationships/image" Target="../media/image16.svg"/><Relationship Id="rId9" Type="http://schemas.openxmlformats.org/officeDocument/2006/relationships/image" Target="../media/image21.png"/><Relationship Id="rId14" Type="http://schemas.openxmlformats.org/officeDocument/2006/relationships/image" Target="../media/image26.svg"/></Relationships>
</file>

<file path=ppt/slides/_rels/slide4.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4.png"/><Relationship Id="rId18" Type="http://schemas.openxmlformats.org/officeDocument/2006/relationships/image" Target="../media/image49.svg"/><Relationship Id="rId26" Type="http://schemas.openxmlformats.org/officeDocument/2006/relationships/image" Target="../media/image57.svg"/><Relationship Id="rId3" Type="http://schemas.openxmlformats.org/officeDocument/2006/relationships/image" Target="../media/image34.pn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svg"/><Relationship Id="rId17" Type="http://schemas.openxmlformats.org/officeDocument/2006/relationships/image" Target="../media/image48.png"/><Relationship Id="rId25" Type="http://schemas.openxmlformats.org/officeDocument/2006/relationships/image" Target="../media/image56.png"/><Relationship Id="rId2" Type="http://schemas.openxmlformats.org/officeDocument/2006/relationships/notesSlide" Target="../notesSlides/notesSlide4.xml"/><Relationship Id="rId16" Type="http://schemas.openxmlformats.org/officeDocument/2006/relationships/image" Target="../media/image47.svg"/><Relationship Id="rId20"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37.svg"/><Relationship Id="rId11" Type="http://schemas.openxmlformats.org/officeDocument/2006/relationships/image" Target="../media/image42.png"/><Relationship Id="rId24" Type="http://schemas.openxmlformats.org/officeDocument/2006/relationships/image" Target="../media/image55.svg"/><Relationship Id="rId5" Type="http://schemas.openxmlformats.org/officeDocument/2006/relationships/image" Target="../media/image36.png"/><Relationship Id="rId15" Type="http://schemas.openxmlformats.org/officeDocument/2006/relationships/image" Target="../media/image46.png"/><Relationship Id="rId23" Type="http://schemas.openxmlformats.org/officeDocument/2006/relationships/image" Target="../media/image54.png"/><Relationship Id="rId28" Type="http://schemas.openxmlformats.org/officeDocument/2006/relationships/image" Target="../media/image59.svg"/><Relationship Id="rId10" Type="http://schemas.openxmlformats.org/officeDocument/2006/relationships/image" Target="../media/image41.svg"/><Relationship Id="rId19" Type="http://schemas.openxmlformats.org/officeDocument/2006/relationships/image" Target="../media/image50.png"/><Relationship Id="rId4" Type="http://schemas.openxmlformats.org/officeDocument/2006/relationships/image" Target="../media/image35.svg"/><Relationship Id="rId9" Type="http://schemas.openxmlformats.org/officeDocument/2006/relationships/image" Target="../media/image40.png"/><Relationship Id="rId14" Type="http://schemas.openxmlformats.org/officeDocument/2006/relationships/image" Target="../media/image45.svg"/><Relationship Id="rId22" Type="http://schemas.openxmlformats.org/officeDocument/2006/relationships/image" Target="../media/image53.svg"/><Relationship Id="rId27" Type="http://schemas.openxmlformats.org/officeDocument/2006/relationships/image" Target="../media/image58.png"/></Relationships>
</file>

<file path=ppt/slides/_rels/slide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svg"/></Relationships>
</file>

<file path=ppt/slides/_rels/slide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8" Type="http://schemas.openxmlformats.org/officeDocument/2006/relationships/image" Target="../media/image70.sv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svg"/><Relationship Id="rId2" Type="http://schemas.openxmlformats.org/officeDocument/2006/relationships/notesSlide" Target="../notesSlides/notesSlide7.xml"/><Relationship Id="rId16" Type="http://schemas.openxmlformats.org/officeDocument/2006/relationships/image" Target="../media/image78.svg"/><Relationship Id="rId1" Type="http://schemas.openxmlformats.org/officeDocument/2006/relationships/slideLayout" Target="../slideLayouts/slideLayout2.xml"/><Relationship Id="rId6" Type="http://schemas.openxmlformats.org/officeDocument/2006/relationships/image" Target="../media/image68.sv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image" Target="../media/image77.png"/><Relationship Id="rId10" Type="http://schemas.openxmlformats.org/officeDocument/2006/relationships/image" Target="../media/image72.svg"/><Relationship Id="rId4" Type="http://schemas.openxmlformats.org/officeDocument/2006/relationships/image" Target="../media/image66.svg"/><Relationship Id="rId9" Type="http://schemas.openxmlformats.org/officeDocument/2006/relationships/image" Target="../media/image71.png"/><Relationship Id="rId14" Type="http://schemas.openxmlformats.org/officeDocument/2006/relationships/image" Target="../media/image76.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6.svg"/><Relationship Id="rId3" Type="http://schemas.openxmlformats.org/officeDocument/2006/relationships/image" Target="../media/image60.png"/><Relationship Id="rId7" Type="http://schemas.openxmlformats.org/officeDocument/2006/relationships/image" Target="../media/image81.svg"/><Relationship Id="rId12"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0.png"/><Relationship Id="rId11" Type="http://schemas.openxmlformats.org/officeDocument/2006/relationships/image" Target="../media/image84.svg"/><Relationship Id="rId5" Type="http://schemas.openxmlformats.org/officeDocument/2006/relationships/image" Target="../media/image79.png"/><Relationship Id="rId10" Type="http://schemas.openxmlformats.org/officeDocument/2006/relationships/image" Target="../media/image83.png"/><Relationship Id="rId4" Type="http://schemas.openxmlformats.org/officeDocument/2006/relationships/image" Target="../media/image61.svg"/><Relationship Id="rId9"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0EA83-C8C4-09BD-4B6E-57F1D028CC69}"/>
              </a:ext>
            </a:extLst>
          </p:cNvPr>
          <p:cNvSpPr>
            <a:spLocks noGrp="1"/>
          </p:cNvSpPr>
          <p:nvPr>
            <p:ph type="ctrTitle"/>
          </p:nvPr>
        </p:nvSpPr>
        <p:spPr>
          <a:xfrm>
            <a:off x="7211682" y="971352"/>
            <a:ext cx="4545977" cy="2965648"/>
          </a:xfrm>
        </p:spPr>
        <p:txBody>
          <a:bodyPr>
            <a:normAutofit/>
          </a:bodyPr>
          <a:lstStyle/>
          <a:p>
            <a:r>
              <a:rPr lang="sv-SE" sz="4000"/>
              <a:t>Digitala hjälpmedel inom socialtjänst</a:t>
            </a:r>
          </a:p>
        </p:txBody>
      </p:sp>
      <p:sp>
        <p:nvSpPr>
          <p:cNvPr id="3" name="Subtitle 2">
            <a:extLst>
              <a:ext uri="{FF2B5EF4-FFF2-40B4-BE49-F238E27FC236}">
                <a16:creationId xmlns:a16="http://schemas.microsoft.com/office/drawing/2014/main" id="{E7B2BF59-6989-A301-C165-982B0989DE07}"/>
              </a:ext>
            </a:extLst>
          </p:cNvPr>
          <p:cNvSpPr>
            <a:spLocks noGrp="1"/>
          </p:cNvSpPr>
          <p:nvPr>
            <p:ph type="subTitle" idx="1"/>
          </p:nvPr>
        </p:nvSpPr>
        <p:spPr>
          <a:xfrm>
            <a:off x="6509658" y="4220028"/>
            <a:ext cx="5427022" cy="1247973"/>
          </a:xfrm>
        </p:spPr>
        <p:txBody>
          <a:bodyPr>
            <a:normAutofit/>
          </a:bodyPr>
          <a:lstStyle/>
          <a:p>
            <a:pPr>
              <a:lnSpc>
                <a:spcPct val="120000"/>
              </a:lnSpc>
            </a:pPr>
            <a:r>
              <a:rPr lang="sv-SE" dirty="0"/>
              <a:t>Nuläge hösten 2025</a:t>
            </a:r>
          </a:p>
        </p:txBody>
      </p:sp>
    </p:spTree>
    <p:extLst>
      <p:ext uri="{BB962C8B-B14F-4D97-AF65-F5344CB8AC3E}">
        <p14:creationId xmlns:p14="http://schemas.microsoft.com/office/powerpoint/2010/main" val="2471505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0608F95-1DFD-C6DC-104E-CA5CD80FA734}"/>
              </a:ext>
            </a:extLst>
          </p:cNvPr>
          <p:cNvSpPr>
            <a:spLocks noGrp="1"/>
          </p:cNvSpPr>
          <p:nvPr>
            <p:ph type="title"/>
          </p:nvPr>
        </p:nvSpPr>
        <p:spPr/>
        <p:txBody>
          <a:bodyPr/>
          <a:lstStyle/>
          <a:p>
            <a:r>
              <a:rPr lang="sv-SE"/>
              <a:t>Inför uppstart i din verksamhet</a:t>
            </a:r>
          </a:p>
        </p:txBody>
      </p:sp>
      <p:sp>
        <p:nvSpPr>
          <p:cNvPr id="3" name="Platshållare för bildnummer 2">
            <a:extLst>
              <a:ext uri="{FF2B5EF4-FFF2-40B4-BE49-F238E27FC236}">
                <a16:creationId xmlns:a16="http://schemas.microsoft.com/office/drawing/2014/main" id="{31996174-226A-6990-95EE-711600974A0A}"/>
              </a:ext>
            </a:extLst>
          </p:cNvPr>
          <p:cNvSpPr>
            <a:spLocks noGrp="1"/>
          </p:cNvSpPr>
          <p:nvPr>
            <p:ph type="sldNum" sz="quarter" idx="12"/>
          </p:nvPr>
        </p:nvSpPr>
        <p:spPr/>
        <p:txBody>
          <a:bodyPr/>
          <a:lstStyle/>
          <a:p>
            <a:fld id="{0FA6D8A1-3423-4F6C-8695-6471C1886AE6}" type="slidenum">
              <a:rPr lang="en-SE" smtClean="0"/>
              <a:t>10</a:t>
            </a:fld>
            <a:endParaRPr lang="en-SE"/>
          </a:p>
        </p:txBody>
      </p:sp>
      <p:sp>
        <p:nvSpPr>
          <p:cNvPr id="4" name="Platshållare för innehåll 3">
            <a:extLst>
              <a:ext uri="{FF2B5EF4-FFF2-40B4-BE49-F238E27FC236}">
                <a16:creationId xmlns:a16="http://schemas.microsoft.com/office/drawing/2014/main" id="{9034B3B5-2E12-A448-03C8-A0ECD0394E71}"/>
              </a:ext>
            </a:extLst>
          </p:cNvPr>
          <p:cNvSpPr>
            <a:spLocks noGrp="1"/>
          </p:cNvSpPr>
          <p:nvPr>
            <p:ph sz="quarter" idx="13"/>
          </p:nvPr>
        </p:nvSpPr>
        <p:spPr>
          <a:xfrm>
            <a:off x="496112" y="1661160"/>
            <a:ext cx="10321414" cy="2931160"/>
          </a:xfrm>
          <a:solidFill>
            <a:schemeClr val="accent1">
              <a:lumMod val="20000"/>
              <a:lumOff val="80000"/>
            </a:schemeClr>
          </a:solidFill>
        </p:spPr>
        <p:txBody>
          <a:bodyPr>
            <a:noAutofit/>
          </a:bodyPr>
          <a:lstStyle/>
          <a:p>
            <a:r>
              <a:rPr lang="sv-SE" sz="1800"/>
              <a:t>Verksamheten behöver ta fram rutiner för behovsbedömning och beställning </a:t>
            </a:r>
          </a:p>
          <a:p>
            <a:r>
              <a:rPr lang="sv-SE" sz="1800"/>
              <a:t>Utbilda personal enligt konceptet för behovsbedömning och beställning av personliga hjälpmedel inom socialtjänst</a:t>
            </a:r>
          </a:p>
          <a:p>
            <a:r>
              <a:rPr lang="sv-SE" sz="1800"/>
              <a:t>Beställa behörigheter i </a:t>
            </a:r>
            <a:r>
              <a:rPr lang="sv-SE" sz="1800" err="1"/>
              <a:t>webSesam</a:t>
            </a:r>
            <a:endParaRPr lang="sv-SE" sz="1800"/>
          </a:p>
          <a:p>
            <a:r>
              <a:rPr lang="sv-SE" sz="1800"/>
              <a:t>Vid behov beställa nytt kundnummer </a:t>
            </a:r>
          </a:p>
          <a:p>
            <a:r>
              <a:rPr lang="sv-SE" sz="1800"/>
              <a:t>Vid behov utöka befintligt buffertförråd alt beställa nytt buffertförråd</a:t>
            </a:r>
          </a:p>
          <a:p>
            <a:r>
              <a:rPr lang="sv-SE" sz="1800"/>
              <a:t>Ta fram rutiner och arbetssätt för de hjälpmedel som ska implementeras, vissa delar görs gemensamt med leverantörer och hjälpmedelscentralen</a:t>
            </a:r>
          </a:p>
        </p:txBody>
      </p:sp>
      <p:sp>
        <p:nvSpPr>
          <p:cNvPr id="6" name="textruta 5">
            <a:extLst>
              <a:ext uri="{FF2B5EF4-FFF2-40B4-BE49-F238E27FC236}">
                <a16:creationId xmlns:a16="http://schemas.microsoft.com/office/drawing/2014/main" id="{4F564F74-C0C5-67B6-04D6-0E8BDDB1EC6B}"/>
              </a:ext>
            </a:extLst>
          </p:cNvPr>
          <p:cNvSpPr txBox="1"/>
          <p:nvPr/>
        </p:nvSpPr>
        <p:spPr>
          <a:xfrm>
            <a:off x="496112" y="6356350"/>
            <a:ext cx="2589988" cy="369332"/>
          </a:xfrm>
          <a:prstGeom prst="rect">
            <a:avLst/>
          </a:prstGeom>
          <a:solidFill>
            <a:schemeClr val="bg1"/>
          </a:solidFill>
        </p:spPr>
        <p:txBody>
          <a:bodyPr wrap="square" rtlCol="0">
            <a:spAutoFit/>
          </a:bodyPr>
          <a:lstStyle/>
          <a:p>
            <a:endParaRPr lang="sv-SE"/>
          </a:p>
        </p:txBody>
      </p:sp>
      <p:sp>
        <p:nvSpPr>
          <p:cNvPr id="5" name="TextBox 4">
            <a:extLst>
              <a:ext uri="{FF2B5EF4-FFF2-40B4-BE49-F238E27FC236}">
                <a16:creationId xmlns:a16="http://schemas.microsoft.com/office/drawing/2014/main" id="{4BF0BA0A-AE5E-9129-5E4C-6AE6C0419CDA}"/>
              </a:ext>
            </a:extLst>
          </p:cNvPr>
          <p:cNvSpPr txBox="1"/>
          <p:nvPr/>
        </p:nvSpPr>
        <p:spPr>
          <a:xfrm>
            <a:off x="6764547" y="4988942"/>
            <a:ext cx="4054413" cy="646331"/>
          </a:xfrm>
          <a:prstGeom prst="rect">
            <a:avLst/>
          </a:prstGeom>
          <a:noFill/>
          <a:ln w="28575">
            <a:solidFill>
              <a:schemeClr val="accent3"/>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t>Tips! </a:t>
            </a:r>
            <a:r>
              <a:rPr lang="en-US" i="1" dirty="0" err="1"/>
              <a:t>Använd</a:t>
            </a:r>
            <a:r>
              <a:rPr lang="en-US" i="1" dirty="0"/>
              <a:t> </a:t>
            </a:r>
            <a:r>
              <a:rPr lang="en-US" i="1" dirty="0">
                <a:hlinkClick r:id="rId3"/>
              </a:rPr>
              <a:t>Checklista för nya enheter inom hjälpmedelssamarbetet</a:t>
            </a:r>
            <a:r>
              <a:rPr lang="en-US" i="1" dirty="0"/>
              <a:t>.</a:t>
            </a:r>
          </a:p>
        </p:txBody>
      </p:sp>
    </p:spTree>
    <p:extLst>
      <p:ext uri="{BB962C8B-B14F-4D97-AF65-F5344CB8AC3E}">
        <p14:creationId xmlns:p14="http://schemas.microsoft.com/office/powerpoint/2010/main" val="2458931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56D2B6E-C744-F1F9-45B9-AB571437A0AA}"/>
              </a:ext>
            </a:extLst>
          </p:cNvPr>
          <p:cNvSpPr>
            <a:spLocks noGrp="1"/>
          </p:cNvSpPr>
          <p:nvPr>
            <p:ph type="title"/>
          </p:nvPr>
        </p:nvSpPr>
        <p:spPr/>
        <p:txBody>
          <a:bodyPr/>
          <a:lstStyle/>
          <a:p>
            <a:r>
              <a:rPr lang="sv-SE"/>
              <a:t>Länkar</a:t>
            </a:r>
          </a:p>
        </p:txBody>
      </p:sp>
      <p:sp>
        <p:nvSpPr>
          <p:cNvPr id="3" name="Platshållare för bildnummer 2">
            <a:extLst>
              <a:ext uri="{FF2B5EF4-FFF2-40B4-BE49-F238E27FC236}">
                <a16:creationId xmlns:a16="http://schemas.microsoft.com/office/drawing/2014/main" id="{C81CDD14-E8F3-7A50-F00B-064A94FB9180}"/>
              </a:ext>
            </a:extLst>
          </p:cNvPr>
          <p:cNvSpPr>
            <a:spLocks noGrp="1"/>
          </p:cNvSpPr>
          <p:nvPr>
            <p:ph type="sldNum" sz="quarter" idx="12"/>
          </p:nvPr>
        </p:nvSpPr>
        <p:spPr/>
        <p:txBody>
          <a:bodyPr/>
          <a:lstStyle/>
          <a:p>
            <a:fld id="{0FA6D8A1-3423-4F6C-8695-6471C1886AE6}" type="slidenum">
              <a:rPr lang="en-SE" smtClean="0"/>
              <a:t>11</a:t>
            </a:fld>
            <a:endParaRPr lang="en-SE"/>
          </a:p>
        </p:txBody>
      </p:sp>
      <p:sp>
        <p:nvSpPr>
          <p:cNvPr id="4" name="Platshållare för innehåll 3">
            <a:extLst>
              <a:ext uri="{FF2B5EF4-FFF2-40B4-BE49-F238E27FC236}">
                <a16:creationId xmlns:a16="http://schemas.microsoft.com/office/drawing/2014/main" id="{86D1FC59-349D-B995-883B-69DFE4F7E807}"/>
              </a:ext>
            </a:extLst>
          </p:cNvPr>
          <p:cNvSpPr>
            <a:spLocks noGrp="1"/>
          </p:cNvSpPr>
          <p:nvPr>
            <p:ph sz="quarter" idx="13"/>
          </p:nvPr>
        </p:nvSpPr>
        <p:spPr/>
        <p:txBody>
          <a:bodyPr vert="horz" lIns="91440" tIns="45720" rIns="91440" bIns="45720" rtlCol="0" anchor="t">
            <a:normAutofit/>
          </a:bodyPr>
          <a:lstStyle/>
          <a:p>
            <a:r>
              <a:rPr lang="sv-SE" sz="1800" dirty="0">
                <a:hlinkClick r:id="rId2"/>
              </a:rPr>
              <a:t>Hjälpmedel i Västra Götaland</a:t>
            </a:r>
            <a:r>
              <a:rPr lang="sv-SE" sz="1800" dirty="0"/>
              <a:t>. Här hittar du bland annat:</a:t>
            </a:r>
          </a:p>
          <a:p>
            <a:pPr lvl="1"/>
            <a:r>
              <a:rPr lang="sv-SE" sz="1800" dirty="0"/>
              <a:t>Handboken för personliga hjälpmedel inom socialtjänst</a:t>
            </a:r>
          </a:p>
          <a:p>
            <a:pPr lvl="1"/>
            <a:r>
              <a:rPr lang="sv-SE" sz="1800" dirty="0"/>
              <a:t>Koncept för behovsbedömning och beställning av personliga hjälpmedel inom socialtjänst</a:t>
            </a:r>
          </a:p>
          <a:p>
            <a:pPr lvl="1"/>
            <a:r>
              <a:rPr lang="sv-SE" sz="1800" dirty="0"/>
              <a:t>Sidor för avtal inom hjälpmedelsområdet inklusive guider som konkretiserar tjänsterna i avtalen</a:t>
            </a:r>
          </a:p>
          <a:p>
            <a:pPr lvl="1"/>
            <a:r>
              <a:rPr lang="sv-SE" sz="1800" dirty="0"/>
              <a:t>Erfarenhetsutbyte och stödmaterial för hjälpmedel (till exempel checklista för nya enheter)</a:t>
            </a:r>
          </a:p>
          <a:p>
            <a:r>
              <a:rPr lang="sv-SE" sz="1800" dirty="0">
                <a:hlinkClick r:id="rId3"/>
              </a:rPr>
              <a:t>Hjälpmedelscentralen.  </a:t>
            </a:r>
            <a:endParaRPr lang="sv-SE" sz="1800" dirty="0"/>
          </a:p>
          <a:p>
            <a:pPr lvl="1"/>
            <a:r>
              <a:rPr lang="sv-SE" sz="1800" dirty="0"/>
              <a:t>Blanketter för bland annat ansökan om behörighet till </a:t>
            </a:r>
            <a:r>
              <a:rPr lang="sv-SE" sz="1800" dirty="0" err="1"/>
              <a:t>webSesam</a:t>
            </a:r>
            <a:r>
              <a:rPr lang="sv-SE" sz="1800" dirty="0"/>
              <a:t>, buffertförråd mm hittar du </a:t>
            </a:r>
            <a:r>
              <a:rPr lang="sv-SE" sz="1800" dirty="0">
                <a:hlinkClick r:id="rId4"/>
              </a:rPr>
              <a:t>här</a:t>
            </a:r>
            <a:r>
              <a:rPr lang="sv-SE" sz="1800" dirty="0"/>
              <a:t>. </a:t>
            </a:r>
          </a:p>
          <a:p>
            <a:r>
              <a:rPr lang="sv-SE" sz="1800" dirty="0"/>
              <a:t>Kontaktuppgifter: </a:t>
            </a:r>
            <a:r>
              <a:rPr lang="sv-SE" sz="1800" dirty="0">
                <a:hlinkClick r:id="rId5"/>
              </a:rPr>
              <a:t>samordning.hjalpmedel@vgregion.se</a:t>
            </a:r>
            <a:endParaRPr lang="sv-SE" sz="1800" dirty="0"/>
          </a:p>
          <a:p>
            <a:endParaRPr lang="sv-SE"/>
          </a:p>
        </p:txBody>
      </p:sp>
      <p:sp>
        <p:nvSpPr>
          <p:cNvPr id="5" name="textruta 4">
            <a:extLst>
              <a:ext uri="{FF2B5EF4-FFF2-40B4-BE49-F238E27FC236}">
                <a16:creationId xmlns:a16="http://schemas.microsoft.com/office/drawing/2014/main" id="{9C6AC5AE-8F82-6157-5BA7-B01AB2ACF067}"/>
              </a:ext>
            </a:extLst>
          </p:cNvPr>
          <p:cNvSpPr txBox="1"/>
          <p:nvPr/>
        </p:nvSpPr>
        <p:spPr>
          <a:xfrm>
            <a:off x="496112" y="6356350"/>
            <a:ext cx="2498548"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2820371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6FB67-D707-5BE4-E400-C3F328CD38E6}"/>
              </a:ext>
            </a:extLst>
          </p:cNvPr>
          <p:cNvSpPr>
            <a:spLocks noGrp="1"/>
          </p:cNvSpPr>
          <p:nvPr>
            <p:ph type="title"/>
          </p:nvPr>
        </p:nvSpPr>
        <p:spPr>
          <a:xfrm>
            <a:off x="612768" y="365125"/>
            <a:ext cx="10615205" cy="748567"/>
          </a:xfrm>
        </p:spPr>
        <p:txBody>
          <a:bodyPr>
            <a:noAutofit/>
          </a:bodyPr>
          <a:lstStyle/>
          <a:p>
            <a:r>
              <a:rPr lang="sv-SE" sz="2800"/>
              <a:t>48 kommuner har tecknat avtal för försörjning av personliga digitala hjälpmedel inom Socialtjänst</a:t>
            </a:r>
          </a:p>
        </p:txBody>
      </p:sp>
      <p:sp>
        <p:nvSpPr>
          <p:cNvPr id="3" name="Slide Number Placeholder 2">
            <a:extLst>
              <a:ext uri="{FF2B5EF4-FFF2-40B4-BE49-F238E27FC236}">
                <a16:creationId xmlns:a16="http://schemas.microsoft.com/office/drawing/2014/main" id="{FD9BF9B9-C311-4488-41D7-9DD675ED5612}"/>
              </a:ext>
            </a:extLst>
          </p:cNvPr>
          <p:cNvSpPr>
            <a:spLocks noGrp="1"/>
          </p:cNvSpPr>
          <p:nvPr>
            <p:ph type="sldNum" sz="quarter" idx="12"/>
          </p:nvPr>
        </p:nvSpPr>
        <p:spPr/>
        <p:txBody>
          <a:bodyPr/>
          <a:lstStyle/>
          <a:p>
            <a:fld id="{0FA6D8A1-3423-4F6C-8695-6471C1886AE6}" type="slidenum">
              <a:rPr lang="en-SE" smtClean="0"/>
              <a:t>2</a:t>
            </a:fld>
            <a:endParaRPr lang="en-SE"/>
          </a:p>
        </p:txBody>
      </p:sp>
      <p:sp>
        <p:nvSpPr>
          <p:cNvPr id="6" name="Speech Bubble: Rectangle 5">
            <a:extLst>
              <a:ext uri="{FF2B5EF4-FFF2-40B4-BE49-F238E27FC236}">
                <a16:creationId xmlns:a16="http://schemas.microsoft.com/office/drawing/2014/main" id="{8C0A3FA1-05E7-102C-6B95-0A872080AEE2}"/>
              </a:ext>
            </a:extLst>
          </p:cNvPr>
          <p:cNvSpPr/>
          <p:nvPr/>
        </p:nvSpPr>
        <p:spPr>
          <a:xfrm>
            <a:off x="4549094" y="1308760"/>
            <a:ext cx="6601552" cy="4240480"/>
          </a:xfrm>
          <a:prstGeom prst="wedgeRectCallout">
            <a:avLst>
              <a:gd name="adj1" fmla="val -59307"/>
              <a:gd name="adj2" fmla="val 16442"/>
            </a:avLst>
          </a:prstGeom>
          <a:solidFill>
            <a:srgbClr val="B8DEDE"/>
          </a:solidFill>
          <a:ln w="12700" cap="flat" cmpd="sng" algn="ctr">
            <a:noFill/>
            <a:prstDash val="solid"/>
            <a:miter lim="800000"/>
          </a:ln>
          <a:effectLst/>
        </p:spPr>
        <p:txBody>
          <a:bodyPr rtlCol="0" anchor="ctr"/>
          <a:lstStyle/>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endParaRPr lang="sv-SE"/>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r>
              <a:rPr lang="sv-SE"/>
              <a:t>Avtalet syftar till att möjliggöra tillgång till ett gemensamt produktsortiment av hjälpmedel med användning inom socialtjänst för kommuner i Västra Götaland genom Västra Götalandsregionens Inköpscentral.</a:t>
            </a:r>
          </a:p>
          <a:p>
            <a:pPr marR="0" lvl="0" defTabSz="914400" eaLnBrk="1" fontAlgn="base" latinLnBrk="0" hangingPunct="1">
              <a:lnSpc>
                <a:spcPct val="100000"/>
              </a:lnSpc>
              <a:spcBef>
                <a:spcPts val="0"/>
              </a:spcBef>
              <a:spcAft>
                <a:spcPts val="0"/>
              </a:spcAft>
              <a:buClrTx/>
              <a:buSzTx/>
              <a:tabLst/>
              <a:defRPr/>
            </a:pPr>
            <a:endParaRPr lang="sv-SE"/>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r>
              <a:rPr lang="sv-SE"/>
              <a:t>Detta avtal reglerar kommunens möjlighet att hyra och köpa personliga digitala hjälpmedel inom Socialtjänst.</a:t>
            </a:r>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endParaRPr lang="sv-SE"/>
          </a:p>
          <a:p>
            <a:pPr marL="285750" indent="-285750" fontAlgn="base">
              <a:buFont typeface="Arial" panose="020B0604020202020204" pitchFamily="34" charset="0"/>
              <a:buChar char="•"/>
              <a:defRPr/>
            </a:pPr>
            <a:r>
              <a:rPr lang="sv-SE" kern="0">
                <a:solidFill>
                  <a:srgbClr val="000000"/>
                </a:solidFill>
              </a:rPr>
              <a:t>Avtalet reglerar kommunernas och Hjälpmedelscentralens respektive ansvar</a:t>
            </a:r>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endParaRPr lang="sv-SE"/>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r>
              <a:rPr lang="sv-SE"/>
              <a:t>Gemensamma riktlinjer för personliga digitala hjälpmedel inom Socialtjänst beskrivs i Handbok personliga hjälpmedel Socialtjänst för vilken styr- och ledningsstrukturen för hjälpmedel ansvarar</a:t>
            </a:r>
          </a:p>
          <a:p>
            <a:pPr marL="285750" marR="0" lvl="0" indent="-285750" defTabSz="91440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sv-SE" i="0" u="none" strike="noStrike" kern="0" cap="none" spc="0" normalizeH="0" baseline="0" noProof="0">
              <a:ln>
                <a:noFill/>
              </a:ln>
              <a:solidFill>
                <a:srgbClr val="000000"/>
              </a:solidFill>
              <a:effectLst/>
              <a:uLnTx/>
              <a:uFillTx/>
              <a:latin typeface="Franklin Gothic Book"/>
              <a:ea typeface="+mn-ea"/>
              <a:cs typeface="+mn-cs"/>
            </a:endParaRPr>
          </a:p>
        </p:txBody>
      </p:sp>
      <p:sp>
        <p:nvSpPr>
          <p:cNvPr id="5" name="textruta 4">
            <a:extLst>
              <a:ext uri="{FF2B5EF4-FFF2-40B4-BE49-F238E27FC236}">
                <a16:creationId xmlns:a16="http://schemas.microsoft.com/office/drawing/2014/main" id="{6C44A9E9-4569-B8A9-DCBF-746CA19C133B}"/>
              </a:ext>
            </a:extLst>
          </p:cNvPr>
          <p:cNvSpPr txBox="1"/>
          <p:nvPr/>
        </p:nvSpPr>
        <p:spPr>
          <a:xfrm>
            <a:off x="411480" y="6356350"/>
            <a:ext cx="2644140" cy="369332"/>
          </a:xfrm>
          <a:prstGeom prst="rect">
            <a:avLst/>
          </a:prstGeom>
          <a:solidFill>
            <a:schemeClr val="bg1"/>
          </a:solidFill>
        </p:spPr>
        <p:txBody>
          <a:bodyPr wrap="square" rtlCol="0">
            <a:spAutoFit/>
          </a:bodyPr>
          <a:lstStyle/>
          <a:p>
            <a:endParaRPr lang="sv-SE"/>
          </a:p>
        </p:txBody>
      </p:sp>
      <p:pic>
        <p:nvPicPr>
          <p:cNvPr id="13" name="Bildobjekt 12">
            <a:extLst>
              <a:ext uri="{FF2B5EF4-FFF2-40B4-BE49-F238E27FC236}">
                <a16:creationId xmlns:a16="http://schemas.microsoft.com/office/drawing/2014/main" id="{7F3F788E-431D-39C4-9ADA-4E0C5CAA2416}"/>
              </a:ext>
            </a:extLst>
          </p:cNvPr>
          <p:cNvPicPr>
            <a:picLocks noChangeAspect="1"/>
          </p:cNvPicPr>
          <p:nvPr/>
        </p:nvPicPr>
        <p:blipFill>
          <a:blip r:embed="rId3"/>
          <a:stretch>
            <a:fillRect/>
          </a:stretch>
        </p:blipFill>
        <p:spPr>
          <a:xfrm>
            <a:off x="411480" y="1311861"/>
            <a:ext cx="3450928" cy="4846320"/>
          </a:xfrm>
          <a:prstGeom prst="rect">
            <a:avLst/>
          </a:prstGeom>
          <a:ln w="31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463768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itle 114">
            <a:extLst>
              <a:ext uri="{FF2B5EF4-FFF2-40B4-BE49-F238E27FC236}">
                <a16:creationId xmlns:a16="http://schemas.microsoft.com/office/drawing/2014/main" id="{63C9D788-2149-49FD-8D56-62371B076E6B}"/>
              </a:ext>
            </a:extLst>
          </p:cNvPr>
          <p:cNvSpPr>
            <a:spLocks noGrp="1"/>
          </p:cNvSpPr>
          <p:nvPr>
            <p:ph type="title"/>
          </p:nvPr>
        </p:nvSpPr>
        <p:spPr>
          <a:xfrm>
            <a:off x="72379" y="-141067"/>
            <a:ext cx="10815493" cy="1325563"/>
          </a:xfrm>
        </p:spPr>
        <p:txBody>
          <a:bodyPr>
            <a:normAutofit/>
          </a:bodyPr>
          <a:lstStyle/>
          <a:p>
            <a:r>
              <a:rPr lang="sv-SE" sz="3200"/>
              <a:t>Samarbetet kring hjälpmedel</a:t>
            </a:r>
          </a:p>
        </p:txBody>
      </p:sp>
      <p:sp>
        <p:nvSpPr>
          <p:cNvPr id="4" name="Slide Number Placeholder 3">
            <a:extLst>
              <a:ext uri="{FF2B5EF4-FFF2-40B4-BE49-F238E27FC236}">
                <a16:creationId xmlns:a16="http://schemas.microsoft.com/office/drawing/2014/main" id="{157C8BBA-AAFF-4DD2-B200-D223EF733C95}"/>
              </a:ext>
            </a:extLst>
          </p:cNvPr>
          <p:cNvSpPr>
            <a:spLocks noGrp="1"/>
          </p:cNvSpPr>
          <p:nvPr>
            <p:ph type="sldNum" sz="quarter" idx="12"/>
          </p:nvPr>
        </p:nvSpPr>
        <p:spPr/>
        <p:txBody>
          <a:bodyPr/>
          <a:lstStyle/>
          <a:p>
            <a:fld id="{7D0E64C6-ECD6-47CC-9DE2-3258BF62F265}" type="slidenum">
              <a:rPr lang="sv-SE" smtClean="0">
                <a:solidFill>
                  <a:prstClr val="black">
                    <a:tint val="75000"/>
                  </a:prstClr>
                </a:solidFill>
              </a:rPr>
              <a:pPr/>
              <a:t>3</a:t>
            </a:fld>
            <a:endParaRPr lang="sv-SE">
              <a:solidFill>
                <a:prstClr val="black">
                  <a:tint val="75000"/>
                </a:prstClr>
              </a:solidFill>
            </a:endParaRPr>
          </a:p>
        </p:txBody>
      </p:sp>
      <p:grpSp>
        <p:nvGrpSpPr>
          <p:cNvPr id="8" name="Grupp 7">
            <a:extLst>
              <a:ext uri="{FF2B5EF4-FFF2-40B4-BE49-F238E27FC236}">
                <a16:creationId xmlns:a16="http://schemas.microsoft.com/office/drawing/2014/main" id="{A937CCA8-9509-4432-8B26-2BEC66C3BC07}"/>
              </a:ext>
            </a:extLst>
          </p:cNvPr>
          <p:cNvGrpSpPr/>
          <p:nvPr/>
        </p:nvGrpSpPr>
        <p:grpSpPr>
          <a:xfrm>
            <a:off x="-360451" y="778166"/>
            <a:ext cx="12108982" cy="5866474"/>
            <a:chOff x="-270338" y="583623"/>
            <a:chExt cx="9081736" cy="4399856"/>
          </a:xfrm>
        </p:grpSpPr>
        <p:sp>
          <p:nvSpPr>
            <p:cNvPr id="172" name="Rectangle 171">
              <a:extLst>
                <a:ext uri="{FF2B5EF4-FFF2-40B4-BE49-F238E27FC236}">
                  <a16:creationId xmlns:a16="http://schemas.microsoft.com/office/drawing/2014/main" id="{0F86D2F5-419B-4DD0-947F-01B05C22DEFA}"/>
                </a:ext>
              </a:extLst>
            </p:cNvPr>
            <p:cNvSpPr/>
            <p:nvPr/>
          </p:nvSpPr>
          <p:spPr>
            <a:xfrm>
              <a:off x="356896" y="1509088"/>
              <a:ext cx="2407951"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67" name="Rectangle 166">
              <a:extLst>
                <a:ext uri="{FF2B5EF4-FFF2-40B4-BE49-F238E27FC236}">
                  <a16:creationId xmlns:a16="http://schemas.microsoft.com/office/drawing/2014/main" id="{56B58D99-6EA5-47C7-87F6-96C1EAF56667}"/>
                </a:ext>
              </a:extLst>
            </p:cNvPr>
            <p:cNvSpPr/>
            <p:nvPr/>
          </p:nvSpPr>
          <p:spPr>
            <a:xfrm>
              <a:off x="2980149" y="592240"/>
              <a:ext cx="5831249" cy="14258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sv-SE" sz="1467">
                <a:solidFill>
                  <a:schemeClr val="tx1"/>
                </a:solidFill>
                <a:latin typeface="Times New Roman" panose="02020603050405020304" pitchFamily="18" charset="0"/>
                <a:cs typeface="Times New Roman" panose="02020603050405020304" pitchFamily="18" charset="0"/>
              </a:endParaRPr>
            </a:p>
          </p:txBody>
        </p:sp>
        <p:pic>
          <p:nvPicPr>
            <p:cNvPr id="5" name="Bild 56" descr="Magasin kontur">
              <a:extLst>
                <a:ext uri="{FF2B5EF4-FFF2-40B4-BE49-F238E27FC236}">
                  <a16:creationId xmlns:a16="http://schemas.microsoft.com/office/drawing/2014/main" id="{2FDF7C0C-702F-48B0-B5C8-A65EBE9CDB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0338" y="1121458"/>
              <a:ext cx="3708009" cy="3730576"/>
            </a:xfrm>
            <a:prstGeom prst="rect">
              <a:avLst/>
            </a:prstGeom>
          </p:spPr>
        </p:pic>
        <p:sp>
          <p:nvSpPr>
            <p:cNvPr id="11" name="Rectangle 10">
              <a:extLst>
                <a:ext uri="{FF2B5EF4-FFF2-40B4-BE49-F238E27FC236}">
                  <a16:creationId xmlns:a16="http://schemas.microsoft.com/office/drawing/2014/main" id="{93EA1E80-1009-41B8-9FCC-8A9E1BB095AC}"/>
                </a:ext>
              </a:extLst>
            </p:cNvPr>
            <p:cNvSpPr/>
            <p:nvPr/>
          </p:nvSpPr>
          <p:spPr>
            <a:xfrm>
              <a:off x="7124247" y="2704854"/>
              <a:ext cx="1687151" cy="17649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sv-SE" sz="1467" b="1">
                  <a:solidFill>
                    <a:schemeClr val="tx1"/>
                  </a:solidFill>
                  <a:latin typeface="Times New Roman" panose="02020603050405020304" pitchFamily="18" charset="0"/>
                  <a:cs typeface="Times New Roman" panose="02020603050405020304" pitchFamily="18" charset="0"/>
                </a:rPr>
                <a:t>Verksamheten regleras av fem avtal</a:t>
              </a:r>
            </a:p>
          </p:txBody>
        </p:sp>
        <p:sp>
          <p:nvSpPr>
            <p:cNvPr id="12" name="textruta 68">
              <a:extLst>
                <a:ext uri="{FF2B5EF4-FFF2-40B4-BE49-F238E27FC236}">
                  <a16:creationId xmlns:a16="http://schemas.microsoft.com/office/drawing/2014/main" id="{3D1CE52C-FE42-492E-8C28-D86830A59DEF}"/>
                </a:ext>
              </a:extLst>
            </p:cNvPr>
            <p:cNvSpPr txBox="1"/>
            <p:nvPr/>
          </p:nvSpPr>
          <p:spPr>
            <a:xfrm>
              <a:off x="3056815" y="583623"/>
              <a:ext cx="5454037" cy="253916"/>
            </a:xfrm>
            <a:prstGeom prst="rect">
              <a:avLst/>
            </a:prstGeom>
            <a:noFill/>
          </p:spPr>
          <p:txBody>
            <a:bodyPr wrap="square" rtlCol="0">
              <a:spAutoFit/>
            </a:bodyPr>
            <a:lstStyle/>
            <a:p>
              <a:r>
                <a:rPr lang="sv-SE" sz="1600" b="1">
                  <a:latin typeface="Times New Roman" panose="02020603050405020304" pitchFamily="18" charset="0"/>
                  <a:cs typeface="Times New Roman" panose="02020603050405020304" pitchFamily="18" charset="0"/>
                </a:rPr>
                <a:t>Samarbetsorganisationen för hjälpmedel styr och leder arbetet </a:t>
              </a:r>
              <a:endParaRPr lang="sv-SE" sz="1600">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E4422C75-34B2-4F2D-9705-B2ABEF6B7B80}"/>
                </a:ext>
              </a:extLst>
            </p:cNvPr>
            <p:cNvSpPr/>
            <p:nvPr/>
          </p:nvSpPr>
          <p:spPr>
            <a:xfrm>
              <a:off x="5360539" y="2704854"/>
              <a:ext cx="1687153" cy="17649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sv-SE" sz="1467" b="1">
                  <a:solidFill>
                    <a:schemeClr val="tx1"/>
                  </a:solidFill>
                  <a:latin typeface="Times New Roman" panose="02020603050405020304" pitchFamily="18" charset="0"/>
                  <a:cs typeface="Times New Roman" panose="02020603050405020304" pitchFamily="18" charset="0"/>
                </a:rPr>
                <a:t>Användningen</a:t>
              </a:r>
              <a:r>
                <a:rPr lang="sv-SE" sz="1467">
                  <a:solidFill>
                    <a:schemeClr val="tx1"/>
                  </a:solidFill>
                  <a:latin typeface="Times New Roman" panose="02020603050405020304" pitchFamily="18" charset="0"/>
                  <a:cs typeface="Times New Roman" panose="02020603050405020304" pitchFamily="18" charset="0"/>
                </a:rPr>
                <a:t> beskrivs i Handbok för personliga hjälpmedel inom hälso- och sjukvård respektive inom socialtjänst</a:t>
              </a:r>
            </a:p>
            <a:p>
              <a:endParaRPr lang="sv-SE" sz="1467">
                <a:solidFill>
                  <a:schemeClr val="tx1"/>
                </a:solidFill>
                <a:latin typeface="Times New Roman" panose="02020603050405020304" pitchFamily="18" charset="0"/>
                <a:cs typeface="Times New Roman" panose="02020603050405020304" pitchFamily="18" charset="0"/>
              </a:endParaRPr>
            </a:p>
            <a:p>
              <a:endParaRPr lang="sv-SE" sz="1467">
                <a:solidFill>
                  <a:schemeClr val="tx1"/>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1D374FCF-ED5F-4DC8-AE55-66939BC04D24}"/>
                </a:ext>
              </a:extLst>
            </p:cNvPr>
            <p:cNvSpPr/>
            <p:nvPr/>
          </p:nvSpPr>
          <p:spPr>
            <a:xfrm>
              <a:off x="215507" y="2223834"/>
              <a:ext cx="2764642" cy="2759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35" name="Rectangle 34">
              <a:extLst>
                <a:ext uri="{FF2B5EF4-FFF2-40B4-BE49-F238E27FC236}">
                  <a16:creationId xmlns:a16="http://schemas.microsoft.com/office/drawing/2014/main" id="{5CE4B7D6-01FA-48A3-8E2B-582531D53BDD}"/>
                </a:ext>
              </a:extLst>
            </p:cNvPr>
            <p:cNvSpPr/>
            <p:nvPr/>
          </p:nvSpPr>
          <p:spPr>
            <a:xfrm>
              <a:off x="270922" y="2702376"/>
              <a:ext cx="2573710" cy="91945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9" name="textruta 68">
              <a:extLst>
                <a:ext uri="{FF2B5EF4-FFF2-40B4-BE49-F238E27FC236}">
                  <a16:creationId xmlns:a16="http://schemas.microsoft.com/office/drawing/2014/main" id="{27A81234-E7D6-48D6-89DD-1A89234533AB}"/>
                </a:ext>
              </a:extLst>
            </p:cNvPr>
            <p:cNvSpPr txBox="1"/>
            <p:nvPr/>
          </p:nvSpPr>
          <p:spPr>
            <a:xfrm>
              <a:off x="251455" y="2677857"/>
              <a:ext cx="1889204" cy="238575"/>
            </a:xfrm>
            <a:prstGeom prst="rect">
              <a:avLst/>
            </a:prstGeom>
            <a:noFill/>
          </p:spPr>
          <p:txBody>
            <a:bodyPr wrap="square" rtlCol="0">
              <a:spAutoFit/>
            </a:bodyPr>
            <a:lstStyle/>
            <a:p>
              <a:r>
                <a:rPr lang="sv-SE" sz="1467" b="1">
                  <a:latin typeface="Times New Roman" panose="02020603050405020304" pitchFamily="18" charset="0"/>
                  <a:cs typeface="Times New Roman" panose="02020603050405020304" pitchFamily="18" charset="0"/>
                </a:rPr>
                <a:t>Uppdrag</a:t>
              </a:r>
            </a:p>
          </p:txBody>
        </p:sp>
        <p:sp>
          <p:nvSpPr>
            <p:cNvPr id="10" name="textruta 68">
              <a:extLst>
                <a:ext uri="{FF2B5EF4-FFF2-40B4-BE49-F238E27FC236}">
                  <a16:creationId xmlns:a16="http://schemas.microsoft.com/office/drawing/2014/main" id="{141263D7-D426-46F9-80D1-1D32F9BE1AAB}"/>
                </a:ext>
              </a:extLst>
            </p:cNvPr>
            <p:cNvSpPr txBox="1"/>
            <p:nvPr/>
          </p:nvSpPr>
          <p:spPr>
            <a:xfrm>
              <a:off x="221408" y="3581821"/>
              <a:ext cx="2680782" cy="515574"/>
            </a:xfrm>
            <a:prstGeom prst="rect">
              <a:avLst/>
            </a:prstGeom>
            <a:noFill/>
          </p:spPr>
          <p:txBody>
            <a:bodyPr wrap="square" rtlCol="0">
              <a:spAutoFit/>
            </a:bodyPr>
            <a:lstStyle/>
            <a:p>
              <a:r>
                <a:rPr lang="sv-SE" sz="1467" b="1">
                  <a:latin typeface="Times New Roman" panose="02020603050405020304" pitchFamily="18" charset="0"/>
                  <a:cs typeface="Times New Roman" panose="02020603050405020304" pitchFamily="18" charset="0"/>
                </a:rPr>
                <a:t>Sortiment</a:t>
              </a:r>
            </a:p>
            <a:p>
              <a:r>
                <a:rPr lang="sv-SE" sz="1200" i="1">
                  <a:latin typeface="Times New Roman" panose="02020603050405020304" pitchFamily="18" charset="0"/>
                  <a:cs typeface="Times New Roman" panose="02020603050405020304" pitchFamily="18" charset="0"/>
                </a:rPr>
                <a:t>Traditionella och digitala hjälpmedel i sortimentet vilket revideras löpande</a:t>
              </a:r>
            </a:p>
          </p:txBody>
        </p:sp>
        <p:pic>
          <p:nvPicPr>
            <p:cNvPr id="23" name="Picture 22" descr="Shape&#10;&#10;Description automatically generated with low confidence">
              <a:extLst>
                <a:ext uri="{FF2B5EF4-FFF2-40B4-BE49-F238E27FC236}">
                  <a16:creationId xmlns:a16="http://schemas.microsoft.com/office/drawing/2014/main" id="{01AA4AC2-58DD-4C4A-9CD8-0B14DC5B3B74}"/>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68744" y="2849150"/>
              <a:ext cx="466144" cy="466144"/>
            </a:xfrm>
            <a:prstGeom prst="rect">
              <a:avLst/>
            </a:prstGeom>
          </p:spPr>
        </p:pic>
        <p:pic>
          <p:nvPicPr>
            <p:cNvPr id="24" name="Picture 23" descr="Shape&#10;&#10;Description automatically generated with low confidence">
              <a:extLst>
                <a:ext uri="{FF2B5EF4-FFF2-40B4-BE49-F238E27FC236}">
                  <a16:creationId xmlns:a16="http://schemas.microsoft.com/office/drawing/2014/main" id="{FE594BD9-5ECC-4070-8D09-03DD1F8969F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311796" y="2797713"/>
              <a:ext cx="653976" cy="572743"/>
            </a:xfrm>
            <a:prstGeom prst="rect">
              <a:avLst/>
            </a:prstGeom>
          </p:spPr>
        </p:pic>
        <p:pic>
          <p:nvPicPr>
            <p:cNvPr id="25" name="Picture 24" descr="Shape&#10;&#10;Description automatically generated with low confidence">
              <a:extLst>
                <a:ext uri="{FF2B5EF4-FFF2-40B4-BE49-F238E27FC236}">
                  <a16:creationId xmlns:a16="http://schemas.microsoft.com/office/drawing/2014/main" id="{2F3ACE90-9050-4C65-8635-F4F08D1C3FD0}"/>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68723" y="2807780"/>
              <a:ext cx="488595" cy="488595"/>
            </a:xfrm>
            <a:prstGeom prst="rect">
              <a:avLst/>
            </a:prstGeom>
          </p:spPr>
        </p:pic>
        <p:sp>
          <p:nvSpPr>
            <p:cNvPr id="27" name="textruta 68">
              <a:extLst>
                <a:ext uri="{FF2B5EF4-FFF2-40B4-BE49-F238E27FC236}">
                  <a16:creationId xmlns:a16="http://schemas.microsoft.com/office/drawing/2014/main" id="{DB54C302-7033-495E-8A6F-1A46455F9180}"/>
                </a:ext>
              </a:extLst>
            </p:cNvPr>
            <p:cNvSpPr txBox="1"/>
            <p:nvPr/>
          </p:nvSpPr>
          <p:spPr>
            <a:xfrm>
              <a:off x="221408" y="3267230"/>
              <a:ext cx="963668" cy="315423"/>
            </a:xfrm>
            <a:prstGeom prst="rect">
              <a:avLst/>
            </a:prstGeom>
            <a:noFill/>
          </p:spPr>
          <p:txBody>
            <a:bodyPr wrap="square" rtlCol="0">
              <a:spAutoFit/>
            </a:bodyPr>
            <a:lstStyle/>
            <a:p>
              <a:pPr algn="ctr"/>
              <a:r>
                <a:rPr lang="sv-SE" sz="1200" i="1">
                  <a:latin typeface="Times New Roman" panose="02020603050405020304" pitchFamily="18" charset="0"/>
                  <a:cs typeface="Times New Roman" panose="02020603050405020304" pitchFamily="18" charset="0"/>
                </a:rPr>
                <a:t>Upphandling</a:t>
              </a:r>
            </a:p>
            <a:p>
              <a:pPr algn="ctr"/>
              <a:r>
                <a:rPr lang="sv-SE" sz="933" i="1">
                  <a:latin typeface="Times New Roman" panose="02020603050405020304" pitchFamily="18" charset="0"/>
                  <a:cs typeface="Times New Roman" panose="02020603050405020304" pitchFamily="18" charset="0"/>
                </a:rPr>
                <a:t>(VGR Koncerninköp)</a:t>
              </a:r>
              <a:endParaRPr lang="sv-SE" sz="1200" i="1">
                <a:latin typeface="Times New Roman" panose="02020603050405020304" pitchFamily="18" charset="0"/>
                <a:cs typeface="Times New Roman" panose="02020603050405020304" pitchFamily="18" charset="0"/>
              </a:endParaRPr>
            </a:p>
          </p:txBody>
        </p:sp>
        <p:sp>
          <p:nvSpPr>
            <p:cNvPr id="28" name="textruta 68">
              <a:extLst>
                <a:ext uri="{FF2B5EF4-FFF2-40B4-BE49-F238E27FC236}">
                  <a16:creationId xmlns:a16="http://schemas.microsoft.com/office/drawing/2014/main" id="{245320E5-EBB3-44F1-BE46-66F44FD6E37D}"/>
                </a:ext>
              </a:extLst>
            </p:cNvPr>
            <p:cNvSpPr txBox="1"/>
            <p:nvPr/>
          </p:nvSpPr>
          <p:spPr>
            <a:xfrm>
              <a:off x="1139860" y="3252556"/>
              <a:ext cx="997848" cy="346249"/>
            </a:xfrm>
            <a:prstGeom prst="rect">
              <a:avLst/>
            </a:prstGeom>
            <a:noFill/>
          </p:spPr>
          <p:txBody>
            <a:bodyPr wrap="square" rtlCol="0">
              <a:spAutoFit/>
            </a:bodyPr>
            <a:lstStyle/>
            <a:p>
              <a:pPr algn="ctr"/>
              <a:r>
                <a:rPr lang="sv-SE" sz="1200" i="1">
                  <a:latin typeface="Times New Roman" panose="02020603050405020304" pitchFamily="18" charset="0"/>
                  <a:cs typeface="Times New Roman" panose="02020603050405020304" pitchFamily="18" charset="0"/>
                </a:rPr>
                <a:t>Logistik</a:t>
              </a:r>
            </a:p>
            <a:p>
              <a:pPr algn="ctr"/>
              <a:r>
                <a:rPr lang="sv-SE" sz="1200" i="1">
                  <a:latin typeface="Times New Roman" panose="02020603050405020304" pitchFamily="18" charset="0"/>
                  <a:cs typeface="Times New Roman" panose="02020603050405020304" pitchFamily="18" charset="0"/>
                </a:rPr>
                <a:t>Rekonditionering</a:t>
              </a:r>
            </a:p>
          </p:txBody>
        </p:sp>
        <p:sp>
          <p:nvSpPr>
            <p:cNvPr id="29" name="textruta 68">
              <a:extLst>
                <a:ext uri="{FF2B5EF4-FFF2-40B4-BE49-F238E27FC236}">
                  <a16:creationId xmlns:a16="http://schemas.microsoft.com/office/drawing/2014/main" id="{B363C05B-74DD-4AAB-AE2E-244B447EBEF0}"/>
                </a:ext>
              </a:extLst>
            </p:cNvPr>
            <p:cNvSpPr txBox="1"/>
            <p:nvPr/>
          </p:nvSpPr>
          <p:spPr>
            <a:xfrm>
              <a:off x="2092492" y="3268707"/>
              <a:ext cx="653976" cy="346249"/>
            </a:xfrm>
            <a:prstGeom prst="rect">
              <a:avLst/>
            </a:prstGeom>
            <a:noFill/>
          </p:spPr>
          <p:txBody>
            <a:bodyPr wrap="square" rtlCol="0">
              <a:spAutoFit/>
            </a:bodyPr>
            <a:lstStyle/>
            <a:p>
              <a:pPr algn="ctr"/>
              <a:r>
                <a:rPr lang="sv-SE" sz="1200" i="1">
                  <a:latin typeface="Times New Roman" panose="02020603050405020304" pitchFamily="18" charset="0"/>
                  <a:cs typeface="Times New Roman" panose="02020603050405020304" pitchFamily="18" charset="0"/>
                </a:rPr>
                <a:t>Support</a:t>
              </a:r>
            </a:p>
            <a:p>
              <a:pPr algn="ctr"/>
              <a:r>
                <a:rPr lang="sv-SE" sz="1200" i="1">
                  <a:latin typeface="Times New Roman" panose="02020603050405020304" pitchFamily="18" charset="0"/>
                  <a:cs typeface="Times New Roman" panose="02020603050405020304" pitchFamily="18" charset="0"/>
                </a:rPr>
                <a:t>Underhåll</a:t>
              </a:r>
            </a:p>
          </p:txBody>
        </p:sp>
        <p:pic>
          <p:nvPicPr>
            <p:cNvPr id="36" name="Picture 35" descr="Shape&#10;&#10;Description automatically generated with low confidence">
              <a:extLst>
                <a:ext uri="{FF2B5EF4-FFF2-40B4-BE49-F238E27FC236}">
                  <a16:creationId xmlns:a16="http://schemas.microsoft.com/office/drawing/2014/main" id="{273835AF-5CF2-4FAD-8CF5-39B3DC17134A}"/>
                </a:ext>
              </a:extLst>
            </p:cNvPr>
            <p:cNvPicPr>
              <a:picLocks noChangeAspect="1"/>
            </p:cNvPicPr>
            <p:nvPr/>
          </p:nvPicPr>
          <p:blipFill>
            <a:blip r:embed="rId8"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319042" y="4087095"/>
              <a:ext cx="429475" cy="429476"/>
            </a:xfrm>
            <a:prstGeom prst="rect">
              <a:avLst/>
            </a:prstGeom>
            <a:ln w="19050">
              <a:solidFill>
                <a:srgbClr val="B8D1AD"/>
              </a:solidFill>
              <a:prstDash val="dash"/>
            </a:ln>
          </p:spPr>
        </p:pic>
        <p:pic>
          <p:nvPicPr>
            <p:cNvPr id="37" name="Graphic 36" descr="Person in wheelchair with solid fill">
              <a:extLst>
                <a:ext uri="{FF2B5EF4-FFF2-40B4-BE49-F238E27FC236}">
                  <a16:creationId xmlns:a16="http://schemas.microsoft.com/office/drawing/2014/main" id="{12B958C8-10F0-430B-A90F-7BB2F412588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686142" y="4113627"/>
              <a:ext cx="390267" cy="390267"/>
            </a:xfrm>
            <a:prstGeom prst="rect">
              <a:avLst/>
            </a:prstGeom>
          </p:spPr>
        </p:pic>
        <p:pic>
          <p:nvPicPr>
            <p:cNvPr id="38" name="Graphic 37" descr="Vlog with solid fill">
              <a:extLst>
                <a:ext uri="{FF2B5EF4-FFF2-40B4-BE49-F238E27FC236}">
                  <a16:creationId xmlns:a16="http://schemas.microsoft.com/office/drawing/2014/main" id="{0B9B46EE-E989-4606-ADA5-F248857917C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60379" y="4052490"/>
              <a:ext cx="455736" cy="455736"/>
            </a:xfrm>
            <a:prstGeom prst="rect">
              <a:avLst/>
            </a:prstGeom>
          </p:spPr>
        </p:pic>
        <p:pic>
          <p:nvPicPr>
            <p:cNvPr id="39" name="Graphic 38" descr="Brain in head with solid fill">
              <a:extLst>
                <a:ext uri="{FF2B5EF4-FFF2-40B4-BE49-F238E27FC236}">
                  <a16:creationId xmlns:a16="http://schemas.microsoft.com/office/drawing/2014/main" id="{05E38067-7027-4BF8-9D49-3A51F9B49F1A}"/>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58749" y="4105281"/>
              <a:ext cx="384759" cy="384759"/>
            </a:xfrm>
            <a:prstGeom prst="rect">
              <a:avLst/>
            </a:prstGeom>
          </p:spPr>
        </p:pic>
        <p:sp>
          <p:nvSpPr>
            <p:cNvPr id="40" name="Rectangle 39">
              <a:extLst>
                <a:ext uri="{FF2B5EF4-FFF2-40B4-BE49-F238E27FC236}">
                  <a16:creationId xmlns:a16="http://schemas.microsoft.com/office/drawing/2014/main" id="{1FC97FCE-C026-4A1F-ACBD-07444F79B94B}"/>
                </a:ext>
              </a:extLst>
            </p:cNvPr>
            <p:cNvSpPr/>
            <p:nvPr/>
          </p:nvSpPr>
          <p:spPr>
            <a:xfrm>
              <a:off x="3596831" y="2704854"/>
              <a:ext cx="1687151" cy="17649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sv-SE" sz="1467" b="1">
                  <a:solidFill>
                    <a:schemeClr val="tx1"/>
                  </a:solidFill>
                  <a:latin typeface="Times New Roman" panose="02020603050405020304" pitchFamily="18" charset="0"/>
                  <a:cs typeface="Times New Roman" panose="02020603050405020304" pitchFamily="18" charset="0"/>
                </a:rPr>
                <a:t>Kommuner och region </a:t>
              </a:r>
              <a:r>
                <a:rPr lang="sv-SE" sz="1467">
                  <a:solidFill>
                    <a:schemeClr val="tx1"/>
                  </a:solidFill>
                  <a:latin typeface="Times New Roman" panose="02020603050405020304" pitchFamily="18" charset="0"/>
                  <a:cs typeface="Times New Roman" panose="02020603050405020304" pitchFamily="18" charset="0"/>
                </a:rPr>
                <a:t>hyr och köper hjälpmedel till invånaren</a:t>
              </a:r>
            </a:p>
          </p:txBody>
        </p:sp>
        <p:pic>
          <p:nvPicPr>
            <p:cNvPr id="42" name="Graphic 41" descr="Schoolhouse with solid fill">
              <a:extLst>
                <a:ext uri="{FF2B5EF4-FFF2-40B4-BE49-F238E27FC236}">
                  <a16:creationId xmlns:a16="http://schemas.microsoft.com/office/drawing/2014/main" id="{91AB89C0-7EA6-4080-9043-5CE3ACD4E79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603541" y="3451726"/>
              <a:ext cx="549321" cy="580623"/>
            </a:xfrm>
            <a:prstGeom prst="rect">
              <a:avLst/>
            </a:prstGeom>
          </p:spPr>
        </p:pic>
        <p:sp>
          <p:nvSpPr>
            <p:cNvPr id="43" name="Rectangle 42">
              <a:extLst>
                <a:ext uri="{FF2B5EF4-FFF2-40B4-BE49-F238E27FC236}">
                  <a16:creationId xmlns:a16="http://schemas.microsoft.com/office/drawing/2014/main" id="{A8D53C3E-A7C8-4141-B3C5-EEC262E402C4}"/>
                </a:ext>
              </a:extLst>
            </p:cNvPr>
            <p:cNvSpPr/>
            <p:nvPr/>
          </p:nvSpPr>
          <p:spPr>
            <a:xfrm>
              <a:off x="3592504" y="4052490"/>
              <a:ext cx="1110354" cy="44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467">
                  <a:solidFill>
                    <a:schemeClr val="tx1"/>
                  </a:solidFill>
                  <a:latin typeface="Times New Roman" panose="02020603050405020304" pitchFamily="18" charset="0"/>
                  <a:cs typeface="Times New Roman" panose="02020603050405020304" pitchFamily="18" charset="0"/>
                </a:rPr>
                <a:t>Kommuner i Västra Götaland</a:t>
              </a:r>
            </a:p>
          </p:txBody>
        </p:sp>
        <p:grpSp>
          <p:nvGrpSpPr>
            <p:cNvPr id="44" name="Group 43">
              <a:extLst>
                <a:ext uri="{FF2B5EF4-FFF2-40B4-BE49-F238E27FC236}">
                  <a16:creationId xmlns:a16="http://schemas.microsoft.com/office/drawing/2014/main" id="{6A16DB5F-6CB6-4B40-94E8-6EFBB968A88E}"/>
                </a:ext>
              </a:extLst>
            </p:cNvPr>
            <p:cNvGrpSpPr/>
            <p:nvPr/>
          </p:nvGrpSpPr>
          <p:grpSpPr>
            <a:xfrm>
              <a:off x="3832882" y="3451728"/>
              <a:ext cx="549320" cy="580627"/>
              <a:chOff x="4664406" y="1249621"/>
              <a:chExt cx="2079136" cy="1768018"/>
            </a:xfrm>
            <a:solidFill>
              <a:srgbClr val="89A983"/>
            </a:solidFill>
          </p:grpSpPr>
          <p:pic>
            <p:nvPicPr>
              <p:cNvPr id="46" name="Graphic 45" descr="Modern architecture with solid fill">
                <a:extLst>
                  <a:ext uri="{FF2B5EF4-FFF2-40B4-BE49-F238E27FC236}">
                    <a16:creationId xmlns:a16="http://schemas.microsoft.com/office/drawing/2014/main" id="{F3070DDD-AD4E-4D2D-B7B1-63D269E1456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1751135"/>
                <a:ext cx="263477" cy="263477"/>
              </a:xfrm>
              <a:prstGeom prst="rect">
                <a:avLst/>
              </a:prstGeom>
            </p:spPr>
          </p:pic>
          <p:pic>
            <p:nvPicPr>
              <p:cNvPr id="47" name="Graphic 46" descr="Modern architecture with solid fill">
                <a:extLst>
                  <a:ext uri="{FF2B5EF4-FFF2-40B4-BE49-F238E27FC236}">
                    <a16:creationId xmlns:a16="http://schemas.microsoft.com/office/drawing/2014/main" id="{B4F44D61-46EC-4AC0-B32B-279A8FB6EEA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1500378"/>
                <a:ext cx="263477" cy="263477"/>
              </a:xfrm>
              <a:prstGeom prst="rect">
                <a:avLst/>
              </a:prstGeom>
            </p:spPr>
          </p:pic>
          <p:pic>
            <p:nvPicPr>
              <p:cNvPr id="48" name="Graphic 47" descr="Modern architecture with solid fill">
                <a:extLst>
                  <a:ext uri="{FF2B5EF4-FFF2-40B4-BE49-F238E27FC236}">
                    <a16:creationId xmlns:a16="http://schemas.microsoft.com/office/drawing/2014/main" id="{EA57CF3C-DEC7-4BC2-96B6-54163687D1B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1249621"/>
                <a:ext cx="263477" cy="263477"/>
              </a:xfrm>
              <a:prstGeom prst="rect">
                <a:avLst/>
              </a:prstGeom>
            </p:spPr>
          </p:pic>
          <p:pic>
            <p:nvPicPr>
              <p:cNvPr id="49" name="Graphic 48" descr="Modern architecture with solid fill">
                <a:extLst>
                  <a:ext uri="{FF2B5EF4-FFF2-40B4-BE49-F238E27FC236}">
                    <a16:creationId xmlns:a16="http://schemas.microsoft.com/office/drawing/2014/main" id="{016ED440-96CB-4FE6-B364-4918C9A765B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2503406"/>
                <a:ext cx="263477" cy="263477"/>
              </a:xfrm>
              <a:prstGeom prst="rect">
                <a:avLst/>
              </a:prstGeom>
            </p:spPr>
          </p:pic>
          <p:pic>
            <p:nvPicPr>
              <p:cNvPr id="50" name="Graphic 49" descr="Modern architecture with solid fill">
                <a:extLst>
                  <a:ext uri="{FF2B5EF4-FFF2-40B4-BE49-F238E27FC236}">
                    <a16:creationId xmlns:a16="http://schemas.microsoft.com/office/drawing/2014/main" id="{1A32D29C-E1E9-47EB-99CC-F938642CD6E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2252649"/>
                <a:ext cx="263477" cy="263477"/>
              </a:xfrm>
              <a:prstGeom prst="rect">
                <a:avLst/>
              </a:prstGeom>
            </p:spPr>
          </p:pic>
          <p:pic>
            <p:nvPicPr>
              <p:cNvPr id="51" name="Graphic 50" descr="Modern architecture with solid fill">
                <a:extLst>
                  <a:ext uri="{FF2B5EF4-FFF2-40B4-BE49-F238E27FC236}">
                    <a16:creationId xmlns:a16="http://schemas.microsoft.com/office/drawing/2014/main" id="{11355352-CD43-4403-B242-4E13BBEDD61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2001892"/>
                <a:ext cx="263477" cy="263477"/>
              </a:xfrm>
              <a:prstGeom prst="rect">
                <a:avLst/>
              </a:prstGeom>
            </p:spPr>
          </p:pic>
          <p:pic>
            <p:nvPicPr>
              <p:cNvPr id="52" name="Graphic 51" descr="Modern architecture with solid fill">
                <a:extLst>
                  <a:ext uri="{FF2B5EF4-FFF2-40B4-BE49-F238E27FC236}">
                    <a16:creationId xmlns:a16="http://schemas.microsoft.com/office/drawing/2014/main" id="{8199439B-D172-4818-94BA-0655CCC19CF8}"/>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80065" y="2754162"/>
                <a:ext cx="263477" cy="263477"/>
              </a:xfrm>
              <a:prstGeom prst="rect">
                <a:avLst/>
              </a:prstGeom>
            </p:spPr>
          </p:pic>
          <p:pic>
            <p:nvPicPr>
              <p:cNvPr id="53" name="Graphic 52" descr="Modern architecture with solid fill">
                <a:extLst>
                  <a:ext uri="{FF2B5EF4-FFF2-40B4-BE49-F238E27FC236}">
                    <a16:creationId xmlns:a16="http://schemas.microsoft.com/office/drawing/2014/main" id="{B3CB69CA-1262-41C7-9FF5-0707C9AE164B}"/>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1751135"/>
                <a:ext cx="263477" cy="263477"/>
              </a:xfrm>
              <a:prstGeom prst="rect">
                <a:avLst/>
              </a:prstGeom>
            </p:spPr>
          </p:pic>
          <p:pic>
            <p:nvPicPr>
              <p:cNvPr id="54" name="Graphic 53" descr="Modern architecture with solid fill">
                <a:extLst>
                  <a:ext uri="{FF2B5EF4-FFF2-40B4-BE49-F238E27FC236}">
                    <a16:creationId xmlns:a16="http://schemas.microsoft.com/office/drawing/2014/main" id="{650753FF-E229-4047-AC5C-CD7B6E95FD3E}"/>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1500378"/>
                <a:ext cx="263477" cy="263477"/>
              </a:xfrm>
              <a:prstGeom prst="rect">
                <a:avLst/>
              </a:prstGeom>
            </p:spPr>
          </p:pic>
          <p:pic>
            <p:nvPicPr>
              <p:cNvPr id="55" name="Graphic 54" descr="Modern architecture with solid fill">
                <a:extLst>
                  <a:ext uri="{FF2B5EF4-FFF2-40B4-BE49-F238E27FC236}">
                    <a16:creationId xmlns:a16="http://schemas.microsoft.com/office/drawing/2014/main" id="{0564F8DF-88B3-4BB7-8041-3CF9AD61A5F3}"/>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1249621"/>
                <a:ext cx="263477" cy="263477"/>
              </a:xfrm>
              <a:prstGeom prst="rect">
                <a:avLst/>
              </a:prstGeom>
            </p:spPr>
          </p:pic>
          <p:pic>
            <p:nvPicPr>
              <p:cNvPr id="56" name="Graphic 55" descr="Modern architecture with solid fill">
                <a:extLst>
                  <a:ext uri="{FF2B5EF4-FFF2-40B4-BE49-F238E27FC236}">
                    <a16:creationId xmlns:a16="http://schemas.microsoft.com/office/drawing/2014/main" id="{B24323C1-4C51-4E82-A462-5D69BD3093A5}"/>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2503406"/>
                <a:ext cx="263477" cy="263477"/>
              </a:xfrm>
              <a:prstGeom prst="rect">
                <a:avLst/>
              </a:prstGeom>
            </p:spPr>
          </p:pic>
          <p:pic>
            <p:nvPicPr>
              <p:cNvPr id="57" name="Graphic 56" descr="Modern architecture with solid fill">
                <a:extLst>
                  <a:ext uri="{FF2B5EF4-FFF2-40B4-BE49-F238E27FC236}">
                    <a16:creationId xmlns:a16="http://schemas.microsoft.com/office/drawing/2014/main" id="{F9EB4EF4-89A2-4209-8614-14FFEDDF79F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2252649"/>
                <a:ext cx="263477" cy="263477"/>
              </a:xfrm>
              <a:prstGeom prst="rect">
                <a:avLst/>
              </a:prstGeom>
            </p:spPr>
          </p:pic>
          <p:pic>
            <p:nvPicPr>
              <p:cNvPr id="58" name="Graphic 57" descr="Modern architecture with solid fill">
                <a:extLst>
                  <a:ext uri="{FF2B5EF4-FFF2-40B4-BE49-F238E27FC236}">
                    <a16:creationId xmlns:a16="http://schemas.microsoft.com/office/drawing/2014/main" id="{11AB1B43-E351-4D5C-8353-7BB3773D9685}"/>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2001892"/>
                <a:ext cx="263477" cy="263477"/>
              </a:xfrm>
              <a:prstGeom prst="rect">
                <a:avLst/>
              </a:prstGeom>
            </p:spPr>
          </p:pic>
          <p:pic>
            <p:nvPicPr>
              <p:cNvPr id="59" name="Graphic 58" descr="Modern architecture with solid fill">
                <a:extLst>
                  <a:ext uri="{FF2B5EF4-FFF2-40B4-BE49-F238E27FC236}">
                    <a16:creationId xmlns:a16="http://schemas.microsoft.com/office/drawing/2014/main" id="{BCA760BC-006E-4BB8-A2B0-4A72CAEE703E}"/>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194473" y="2754162"/>
                <a:ext cx="263477" cy="263477"/>
              </a:xfrm>
              <a:prstGeom prst="rect">
                <a:avLst/>
              </a:prstGeom>
            </p:spPr>
          </p:pic>
          <p:pic>
            <p:nvPicPr>
              <p:cNvPr id="60" name="Graphic 59" descr="Modern architecture with solid fill">
                <a:extLst>
                  <a:ext uri="{FF2B5EF4-FFF2-40B4-BE49-F238E27FC236}">
                    <a16:creationId xmlns:a16="http://schemas.microsoft.com/office/drawing/2014/main" id="{11D2DDF6-DBC5-4229-AFEF-476B79C40E7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1751135"/>
                <a:ext cx="263477" cy="263477"/>
              </a:xfrm>
              <a:prstGeom prst="rect">
                <a:avLst/>
              </a:prstGeom>
            </p:spPr>
          </p:pic>
          <p:pic>
            <p:nvPicPr>
              <p:cNvPr id="61" name="Graphic 60" descr="Modern architecture with solid fill">
                <a:extLst>
                  <a:ext uri="{FF2B5EF4-FFF2-40B4-BE49-F238E27FC236}">
                    <a16:creationId xmlns:a16="http://schemas.microsoft.com/office/drawing/2014/main" id="{B9E34819-4393-4958-80D3-5DE17F0CD56F}"/>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1500378"/>
                <a:ext cx="263477" cy="263477"/>
              </a:xfrm>
              <a:prstGeom prst="rect">
                <a:avLst/>
              </a:prstGeom>
            </p:spPr>
          </p:pic>
          <p:pic>
            <p:nvPicPr>
              <p:cNvPr id="62" name="Graphic 61" descr="Modern architecture with solid fill">
                <a:extLst>
                  <a:ext uri="{FF2B5EF4-FFF2-40B4-BE49-F238E27FC236}">
                    <a16:creationId xmlns:a16="http://schemas.microsoft.com/office/drawing/2014/main" id="{0034D3AD-8AA2-4EBD-A7F5-83C37109332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1249621"/>
                <a:ext cx="263477" cy="263477"/>
              </a:xfrm>
              <a:prstGeom prst="rect">
                <a:avLst/>
              </a:prstGeom>
            </p:spPr>
          </p:pic>
          <p:pic>
            <p:nvPicPr>
              <p:cNvPr id="63" name="Graphic 62" descr="Modern architecture with solid fill">
                <a:extLst>
                  <a:ext uri="{FF2B5EF4-FFF2-40B4-BE49-F238E27FC236}">
                    <a16:creationId xmlns:a16="http://schemas.microsoft.com/office/drawing/2014/main" id="{96C59B7D-B26E-4B7C-8396-3860C72B0B8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2503406"/>
                <a:ext cx="263477" cy="263477"/>
              </a:xfrm>
              <a:prstGeom prst="rect">
                <a:avLst/>
              </a:prstGeom>
            </p:spPr>
          </p:pic>
          <p:pic>
            <p:nvPicPr>
              <p:cNvPr id="64" name="Graphic 63" descr="Modern architecture with solid fill">
                <a:extLst>
                  <a:ext uri="{FF2B5EF4-FFF2-40B4-BE49-F238E27FC236}">
                    <a16:creationId xmlns:a16="http://schemas.microsoft.com/office/drawing/2014/main" id="{1C759AA2-C0CC-4CB9-BD2E-3105A68FB22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2252649"/>
                <a:ext cx="263477" cy="263477"/>
              </a:xfrm>
              <a:prstGeom prst="rect">
                <a:avLst/>
              </a:prstGeom>
            </p:spPr>
          </p:pic>
          <p:pic>
            <p:nvPicPr>
              <p:cNvPr id="65" name="Graphic 64" descr="Modern architecture with solid fill">
                <a:extLst>
                  <a:ext uri="{FF2B5EF4-FFF2-40B4-BE49-F238E27FC236}">
                    <a16:creationId xmlns:a16="http://schemas.microsoft.com/office/drawing/2014/main" id="{E5EE8E2C-22FD-405E-BAA8-60D15E68D276}"/>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2001892"/>
                <a:ext cx="263477" cy="263477"/>
              </a:xfrm>
              <a:prstGeom prst="rect">
                <a:avLst/>
              </a:prstGeom>
            </p:spPr>
          </p:pic>
          <p:pic>
            <p:nvPicPr>
              <p:cNvPr id="66" name="Graphic 65" descr="Modern architecture with solid fill">
                <a:extLst>
                  <a:ext uri="{FF2B5EF4-FFF2-40B4-BE49-F238E27FC236}">
                    <a16:creationId xmlns:a16="http://schemas.microsoft.com/office/drawing/2014/main" id="{5625615C-0DA7-4CB1-BDCB-A79C8ADBEF8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900418" y="2754162"/>
                <a:ext cx="263477" cy="263477"/>
              </a:xfrm>
              <a:prstGeom prst="rect">
                <a:avLst/>
              </a:prstGeom>
            </p:spPr>
          </p:pic>
          <p:pic>
            <p:nvPicPr>
              <p:cNvPr id="67" name="Graphic 66" descr="Modern architecture with solid fill">
                <a:extLst>
                  <a:ext uri="{FF2B5EF4-FFF2-40B4-BE49-F238E27FC236}">
                    <a16:creationId xmlns:a16="http://schemas.microsoft.com/office/drawing/2014/main" id="{6F61CBA6-027A-4624-9E78-1992E99D600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1751135"/>
                <a:ext cx="263477" cy="263477"/>
              </a:xfrm>
              <a:prstGeom prst="rect">
                <a:avLst/>
              </a:prstGeom>
            </p:spPr>
          </p:pic>
          <p:pic>
            <p:nvPicPr>
              <p:cNvPr id="68" name="Graphic 67" descr="Modern architecture with solid fill">
                <a:extLst>
                  <a:ext uri="{FF2B5EF4-FFF2-40B4-BE49-F238E27FC236}">
                    <a16:creationId xmlns:a16="http://schemas.microsoft.com/office/drawing/2014/main" id="{939F8823-E172-4644-84BE-1DF1BEA25C8D}"/>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1500378"/>
                <a:ext cx="263477" cy="263477"/>
              </a:xfrm>
              <a:prstGeom prst="rect">
                <a:avLst/>
              </a:prstGeom>
            </p:spPr>
          </p:pic>
          <p:pic>
            <p:nvPicPr>
              <p:cNvPr id="69" name="Graphic 68" descr="Modern architecture with solid fill">
                <a:extLst>
                  <a:ext uri="{FF2B5EF4-FFF2-40B4-BE49-F238E27FC236}">
                    <a16:creationId xmlns:a16="http://schemas.microsoft.com/office/drawing/2014/main" id="{485DD2CF-C9D7-42EC-8E83-4AB602B1A01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1249621"/>
                <a:ext cx="263477" cy="263477"/>
              </a:xfrm>
              <a:prstGeom prst="rect">
                <a:avLst/>
              </a:prstGeom>
            </p:spPr>
          </p:pic>
          <p:pic>
            <p:nvPicPr>
              <p:cNvPr id="70" name="Graphic 69" descr="Modern architecture with solid fill">
                <a:extLst>
                  <a:ext uri="{FF2B5EF4-FFF2-40B4-BE49-F238E27FC236}">
                    <a16:creationId xmlns:a16="http://schemas.microsoft.com/office/drawing/2014/main" id="{88214C37-93E7-4D04-91A8-6B08BF74ABA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2503406"/>
                <a:ext cx="263477" cy="263477"/>
              </a:xfrm>
              <a:prstGeom prst="rect">
                <a:avLst/>
              </a:prstGeom>
            </p:spPr>
          </p:pic>
          <p:pic>
            <p:nvPicPr>
              <p:cNvPr id="71" name="Graphic 70" descr="Modern architecture with solid fill">
                <a:extLst>
                  <a:ext uri="{FF2B5EF4-FFF2-40B4-BE49-F238E27FC236}">
                    <a16:creationId xmlns:a16="http://schemas.microsoft.com/office/drawing/2014/main" id="{FD49325F-089F-4A2D-97AC-0EAF98B3D28D}"/>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2252649"/>
                <a:ext cx="263477" cy="263477"/>
              </a:xfrm>
              <a:prstGeom prst="rect">
                <a:avLst/>
              </a:prstGeom>
            </p:spPr>
          </p:pic>
          <p:pic>
            <p:nvPicPr>
              <p:cNvPr id="72" name="Graphic 71" descr="Modern architecture with solid fill">
                <a:extLst>
                  <a:ext uri="{FF2B5EF4-FFF2-40B4-BE49-F238E27FC236}">
                    <a16:creationId xmlns:a16="http://schemas.microsoft.com/office/drawing/2014/main" id="{52552F15-D25B-4F1C-8B9C-6600ACABD3C8}"/>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2001892"/>
                <a:ext cx="263477" cy="263477"/>
              </a:xfrm>
              <a:prstGeom prst="rect">
                <a:avLst/>
              </a:prstGeom>
            </p:spPr>
          </p:pic>
          <p:pic>
            <p:nvPicPr>
              <p:cNvPr id="73" name="Graphic 72" descr="Modern architecture with solid fill">
                <a:extLst>
                  <a:ext uri="{FF2B5EF4-FFF2-40B4-BE49-F238E27FC236}">
                    <a16:creationId xmlns:a16="http://schemas.microsoft.com/office/drawing/2014/main" id="{B673E3F9-B2FC-4EBA-A5F6-B3CAC6A0FB0F}"/>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581895" y="2754162"/>
                <a:ext cx="263477" cy="263477"/>
              </a:xfrm>
              <a:prstGeom prst="rect">
                <a:avLst/>
              </a:prstGeom>
            </p:spPr>
          </p:pic>
          <p:pic>
            <p:nvPicPr>
              <p:cNvPr id="74" name="Graphic 73" descr="Modern architecture with solid fill">
                <a:extLst>
                  <a:ext uri="{FF2B5EF4-FFF2-40B4-BE49-F238E27FC236}">
                    <a16:creationId xmlns:a16="http://schemas.microsoft.com/office/drawing/2014/main" id="{AA2EA482-FD01-4D4D-B6A8-5C919E88E06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1751135"/>
                <a:ext cx="263477" cy="263477"/>
              </a:xfrm>
              <a:prstGeom prst="rect">
                <a:avLst/>
              </a:prstGeom>
            </p:spPr>
          </p:pic>
          <p:pic>
            <p:nvPicPr>
              <p:cNvPr id="75" name="Graphic 74" descr="Modern architecture with solid fill">
                <a:extLst>
                  <a:ext uri="{FF2B5EF4-FFF2-40B4-BE49-F238E27FC236}">
                    <a16:creationId xmlns:a16="http://schemas.microsoft.com/office/drawing/2014/main" id="{258CAB3F-1F1D-4D46-AF04-189DDE08EFA4}"/>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1500378"/>
                <a:ext cx="263477" cy="263477"/>
              </a:xfrm>
              <a:prstGeom prst="rect">
                <a:avLst/>
              </a:prstGeom>
            </p:spPr>
          </p:pic>
          <p:pic>
            <p:nvPicPr>
              <p:cNvPr id="76" name="Graphic 75" descr="Modern architecture with solid fill">
                <a:extLst>
                  <a:ext uri="{FF2B5EF4-FFF2-40B4-BE49-F238E27FC236}">
                    <a16:creationId xmlns:a16="http://schemas.microsoft.com/office/drawing/2014/main" id="{B003C5AC-F557-415E-B185-88F43193A35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1249621"/>
                <a:ext cx="263477" cy="263477"/>
              </a:xfrm>
              <a:prstGeom prst="rect">
                <a:avLst/>
              </a:prstGeom>
            </p:spPr>
          </p:pic>
          <p:pic>
            <p:nvPicPr>
              <p:cNvPr id="77" name="Graphic 76" descr="Modern architecture with solid fill">
                <a:extLst>
                  <a:ext uri="{FF2B5EF4-FFF2-40B4-BE49-F238E27FC236}">
                    <a16:creationId xmlns:a16="http://schemas.microsoft.com/office/drawing/2014/main" id="{C873B402-EF31-4DE6-BF6C-340CFDBA81DB}"/>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2503406"/>
                <a:ext cx="263477" cy="263477"/>
              </a:xfrm>
              <a:prstGeom prst="rect">
                <a:avLst/>
              </a:prstGeom>
            </p:spPr>
          </p:pic>
          <p:pic>
            <p:nvPicPr>
              <p:cNvPr id="78" name="Graphic 77" descr="Modern architecture with solid fill">
                <a:extLst>
                  <a:ext uri="{FF2B5EF4-FFF2-40B4-BE49-F238E27FC236}">
                    <a16:creationId xmlns:a16="http://schemas.microsoft.com/office/drawing/2014/main" id="{D76C215C-D656-4CB7-A5FB-52821B5514EB}"/>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2252649"/>
                <a:ext cx="263477" cy="263477"/>
              </a:xfrm>
              <a:prstGeom prst="rect">
                <a:avLst/>
              </a:prstGeom>
            </p:spPr>
          </p:pic>
          <p:pic>
            <p:nvPicPr>
              <p:cNvPr id="79" name="Graphic 78" descr="Modern architecture with solid fill">
                <a:extLst>
                  <a:ext uri="{FF2B5EF4-FFF2-40B4-BE49-F238E27FC236}">
                    <a16:creationId xmlns:a16="http://schemas.microsoft.com/office/drawing/2014/main" id="{2EB937FA-D717-4DE5-9FEF-D1CB7B56E81E}"/>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2001892"/>
                <a:ext cx="263477" cy="263477"/>
              </a:xfrm>
              <a:prstGeom prst="rect">
                <a:avLst/>
              </a:prstGeom>
            </p:spPr>
          </p:pic>
          <p:pic>
            <p:nvPicPr>
              <p:cNvPr id="80" name="Graphic 79" descr="Modern architecture with solid fill">
                <a:extLst>
                  <a:ext uri="{FF2B5EF4-FFF2-40B4-BE49-F238E27FC236}">
                    <a16:creationId xmlns:a16="http://schemas.microsoft.com/office/drawing/2014/main" id="{1CE2F2E2-8188-48CC-ABB2-BF72C890889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5263372" y="2754162"/>
                <a:ext cx="263477" cy="263477"/>
              </a:xfrm>
              <a:prstGeom prst="rect">
                <a:avLst/>
              </a:prstGeom>
            </p:spPr>
          </p:pic>
          <p:pic>
            <p:nvPicPr>
              <p:cNvPr id="81" name="Graphic 80" descr="Modern architecture with solid fill">
                <a:extLst>
                  <a:ext uri="{FF2B5EF4-FFF2-40B4-BE49-F238E27FC236}">
                    <a16:creationId xmlns:a16="http://schemas.microsoft.com/office/drawing/2014/main" id="{8D09CE4D-7204-4C10-9AC1-04A9458B851B}"/>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1751135"/>
                <a:ext cx="263477" cy="263477"/>
              </a:xfrm>
              <a:prstGeom prst="rect">
                <a:avLst/>
              </a:prstGeom>
            </p:spPr>
          </p:pic>
          <p:pic>
            <p:nvPicPr>
              <p:cNvPr id="82" name="Graphic 81" descr="Modern architecture with solid fill">
                <a:extLst>
                  <a:ext uri="{FF2B5EF4-FFF2-40B4-BE49-F238E27FC236}">
                    <a16:creationId xmlns:a16="http://schemas.microsoft.com/office/drawing/2014/main" id="{D6BF6B90-C803-40CE-B906-1765B4C2DB17}"/>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1500378"/>
                <a:ext cx="263477" cy="263477"/>
              </a:xfrm>
              <a:prstGeom prst="rect">
                <a:avLst/>
              </a:prstGeom>
            </p:spPr>
          </p:pic>
          <p:pic>
            <p:nvPicPr>
              <p:cNvPr id="83" name="Graphic 82" descr="Modern architecture with solid fill">
                <a:extLst>
                  <a:ext uri="{FF2B5EF4-FFF2-40B4-BE49-F238E27FC236}">
                    <a16:creationId xmlns:a16="http://schemas.microsoft.com/office/drawing/2014/main" id="{E6172ABD-4F8B-4357-B77F-43CC79475980}"/>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1249621"/>
                <a:ext cx="263477" cy="263477"/>
              </a:xfrm>
              <a:prstGeom prst="rect">
                <a:avLst/>
              </a:prstGeom>
            </p:spPr>
          </p:pic>
          <p:pic>
            <p:nvPicPr>
              <p:cNvPr id="84" name="Graphic 83" descr="Modern architecture with solid fill">
                <a:extLst>
                  <a:ext uri="{FF2B5EF4-FFF2-40B4-BE49-F238E27FC236}">
                    <a16:creationId xmlns:a16="http://schemas.microsoft.com/office/drawing/2014/main" id="{063502EB-0210-41D8-A14E-C68A1DD5697A}"/>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2503406"/>
                <a:ext cx="263477" cy="263477"/>
              </a:xfrm>
              <a:prstGeom prst="rect">
                <a:avLst/>
              </a:prstGeom>
            </p:spPr>
          </p:pic>
          <p:pic>
            <p:nvPicPr>
              <p:cNvPr id="85" name="Graphic 84" descr="Modern architecture with solid fill">
                <a:extLst>
                  <a:ext uri="{FF2B5EF4-FFF2-40B4-BE49-F238E27FC236}">
                    <a16:creationId xmlns:a16="http://schemas.microsoft.com/office/drawing/2014/main" id="{A5455700-2F98-415C-9EA9-825C9259C430}"/>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2252649"/>
                <a:ext cx="263477" cy="263477"/>
              </a:xfrm>
              <a:prstGeom prst="rect">
                <a:avLst/>
              </a:prstGeom>
            </p:spPr>
          </p:pic>
          <p:pic>
            <p:nvPicPr>
              <p:cNvPr id="86" name="Graphic 85" descr="Modern architecture with solid fill">
                <a:extLst>
                  <a:ext uri="{FF2B5EF4-FFF2-40B4-BE49-F238E27FC236}">
                    <a16:creationId xmlns:a16="http://schemas.microsoft.com/office/drawing/2014/main" id="{193387AE-7A00-490D-B650-B40ED03C8042}"/>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2001892"/>
                <a:ext cx="263477" cy="263477"/>
              </a:xfrm>
              <a:prstGeom prst="rect">
                <a:avLst/>
              </a:prstGeom>
            </p:spPr>
          </p:pic>
          <p:pic>
            <p:nvPicPr>
              <p:cNvPr id="87" name="Graphic 86" descr="Modern architecture with solid fill">
                <a:extLst>
                  <a:ext uri="{FF2B5EF4-FFF2-40B4-BE49-F238E27FC236}">
                    <a16:creationId xmlns:a16="http://schemas.microsoft.com/office/drawing/2014/main" id="{044D05ED-E57F-471A-A19A-BBF837C9F369}"/>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963889" y="2754162"/>
                <a:ext cx="263477" cy="263477"/>
              </a:xfrm>
              <a:prstGeom prst="rect">
                <a:avLst/>
              </a:prstGeom>
            </p:spPr>
          </p:pic>
          <p:pic>
            <p:nvPicPr>
              <p:cNvPr id="88" name="Graphic 87" descr="Modern architecture with solid fill">
                <a:extLst>
                  <a:ext uri="{FF2B5EF4-FFF2-40B4-BE49-F238E27FC236}">
                    <a16:creationId xmlns:a16="http://schemas.microsoft.com/office/drawing/2014/main" id="{6A0256A4-4EF5-4A6D-9F0E-8812D12537C0}"/>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1751135"/>
                <a:ext cx="263477" cy="263477"/>
              </a:xfrm>
              <a:prstGeom prst="rect">
                <a:avLst/>
              </a:prstGeom>
            </p:spPr>
          </p:pic>
          <p:pic>
            <p:nvPicPr>
              <p:cNvPr id="89" name="Graphic 88" descr="Modern architecture with solid fill">
                <a:extLst>
                  <a:ext uri="{FF2B5EF4-FFF2-40B4-BE49-F238E27FC236}">
                    <a16:creationId xmlns:a16="http://schemas.microsoft.com/office/drawing/2014/main" id="{1F59DA49-F2F1-4EA7-A740-35957D5BACD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1500378"/>
                <a:ext cx="263477" cy="263477"/>
              </a:xfrm>
              <a:prstGeom prst="rect">
                <a:avLst/>
              </a:prstGeom>
            </p:spPr>
          </p:pic>
          <p:pic>
            <p:nvPicPr>
              <p:cNvPr id="90" name="Graphic 89" descr="Modern architecture with solid fill">
                <a:extLst>
                  <a:ext uri="{FF2B5EF4-FFF2-40B4-BE49-F238E27FC236}">
                    <a16:creationId xmlns:a16="http://schemas.microsoft.com/office/drawing/2014/main" id="{1F7CDB8C-EE20-4A99-895B-584BA900CEA6}"/>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1249621"/>
                <a:ext cx="263477" cy="263477"/>
              </a:xfrm>
              <a:prstGeom prst="rect">
                <a:avLst/>
              </a:prstGeom>
            </p:spPr>
          </p:pic>
          <p:pic>
            <p:nvPicPr>
              <p:cNvPr id="91" name="Graphic 90" descr="Modern architecture with solid fill">
                <a:extLst>
                  <a:ext uri="{FF2B5EF4-FFF2-40B4-BE49-F238E27FC236}">
                    <a16:creationId xmlns:a16="http://schemas.microsoft.com/office/drawing/2014/main" id="{DA0E7D13-7B93-4AEF-94CE-F6D89EE5E9EC}"/>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2503406"/>
                <a:ext cx="263477" cy="263477"/>
              </a:xfrm>
              <a:prstGeom prst="rect">
                <a:avLst/>
              </a:prstGeom>
            </p:spPr>
          </p:pic>
          <p:pic>
            <p:nvPicPr>
              <p:cNvPr id="92" name="Graphic 91" descr="Modern architecture with solid fill">
                <a:extLst>
                  <a:ext uri="{FF2B5EF4-FFF2-40B4-BE49-F238E27FC236}">
                    <a16:creationId xmlns:a16="http://schemas.microsoft.com/office/drawing/2014/main" id="{1CD92328-09C2-4357-87A2-175D11E0C0E5}"/>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2252649"/>
                <a:ext cx="263477" cy="263477"/>
              </a:xfrm>
              <a:prstGeom prst="rect">
                <a:avLst/>
              </a:prstGeom>
            </p:spPr>
          </p:pic>
          <p:pic>
            <p:nvPicPr>
              <p:cNvPr id="93" name="Graphic 92" descr="Modern architecture with solid fill">
                <a:extLst>
                  <a:ext uri="{FF2B5EF4-FFF2-40B4-BE49-F238E27FC236}">
                    <a16:creationId xmlns:a16="http://schemas.microsoft.com/office/drawing/2014/main" id="{C2F9FD87-43D6-408F-A6F8-FBAC697001E3}"/>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2001892"/>
                <a:ext cx="263477" cy="263477"/>
              </a:xfrm>
              <a:prstGeom prst="rect">
                <a:avLst/>
              </a:prstGeom>
            </p:spPr>
          </p:pic>
          <p:pic>
            <p:nvPicPr>
              <p:cNvPr id="94" name="Graphic 93" descr="Modern architecture with solid fill">
                <a:extLst>
                  <a:ext uri="{FF2B5EF4-FFF2-40B4-BE49-F238E27FC236}">
                    <a16:creationId xmlns:a16="http://schemas.microsoft.com/office/drawing/2014/main" id="{2CD9CF2F-128D-4166-8675-4DEDDF097C55}"/>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664406" y="2754162"/>
                <a:ext cx="263477" cy="263477"/>
              </a:xfrm>
              <a:prstGeom prst="rect">
                <a:avLst/>
              </a:prstGeom>
            </p:spPr>
          </p:pic>
        </p:grpSp>
        <p:sp>
          <p:nvSpPr>
            <p:cNvPr id="45" name="Rectangle 44">
              <a:extLst>
                <a:ext uri="{FF2B5EF4-FFF2-40B4-BE49-F238E27FC236}">
                  <a16:creationId xmlns:a16="http://schemas.microsoft.com/office/drawing/2014/main" id="{BCB6C889-D549-41DC-84F1-D5EC751F8470}"/>
                </a:ext>
              </a:extLst>
            </p:cNvPr>
            <p:cNvSpPr/>
            <p:nvPr/>
          </p:nvSpPr>
          <p:spPr>
            <a:xfrm>
              <a:off x="4659940" y="4052490"/>
              <a:ext cx="508965" cy="3498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sv-SE" sz="1467">
                  <a:solidFill>
                    <a:schemeClr val="tx1"/>
                  </a:solidFill>
                  <a:latin typeface="Times New Roman" panose="02020603050405020304" pitchFamily="18" charset="0"/>
                  <a:cs typeface="Times New Roman" panose="02020603050405020304" pitchFamily="18" charset="0"/>
                </a:rPr>
                <a:t>VGR</a:t>
              </a:r>
            </a:p>
          </p:txBody>
        </p:sp>
        <p:pic>
          <p:nvPicPr>
            <p:cNvPr id="108" name="Bild 11" descr="Öppen bok kontur">
              <a:extLst>
                <a:ext uri="{FF2B5EF4-FFF2-40B4-BE49-F238E27FC236}">
                  <a16:creationId xmlns:a16="http://schemas.microsoft.com/office/drawing/2014/main" id="{8743EBF0-7A44-4AE2-824E-ED88825F47C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805873" y="3587122"/>
              <a:ext cx="820197" cy="820197"/>
            </a:xfrm>
            <a:prstGeom prst="rect">
              <a:avLst/>
            </a:prstGeom>
          </p:spPr>
        </p:pic>
        <p:sp>
          <p:nvSpPr>
            <p:cNvPr id="6" name="textruta 68">
              <a:extLst>
                <a:ext uri="{FF2B5EF4-FFF2-40B4-BE49-F238E27FC236}">
                  <a16:creationId xmlns:a16="http://schemas.microsoft.com/office/drawing/2014/main" id="{23EEA944-A8F4-4620-9D27-14C6E8570944}"/>
                </a:ext>
              </a:extLst>
            </p:cNvPr>
            <p:cNvSpPr txBox="1"/>
            <p:nvPr/>
          </p:nvSpPr>
          <p:spPr>
            <a:xfrm>
              <a:off x="144561" y="1954208"/>
              <a:ext cx="2905663" cy="761892"/>
            </a:xfrm>
            <a:prstGeom prst="rect">
              <a:avLst/>
            </a:prstGeom>
            <a:noFill/>
          </p:spPr>
          <p:txBody>
            <a:bodyPr wrap="square" rtlCol="0">
              <a:spAutoFit/>
            </a:bodyPr>
            <a:lstStyle/>
            <a:p>
              <a:pPr algn="ctr"/>
              <a:r>
                <a:rPr lang="sv-SE" sz="1600" b="1">
                  <a:latin typeface="Times New Roman" panose="02020603050405020304" pitchFamily="18" charset="0"/>
                  <a:cs typeface="Times New Roman" panose="02020603050405020304" pitchFamily="18" charset="0"/>
                </a:rPr>
                <a:t>Försörjningsförvaltningen</a:t>
              </a:r>
            </a:p>
            <a:p>
              <a:pPr algn="ctr"/>
              <a:r>
                <a:rPr lang="sv-SE" sz="1467">
                  <a:latin typeface="Times New Roman" panose="02020603050405020304" pitchFamily="18" charset="0"/>
                  <a:cs typeface="Times New Roman" panose="02020603050405020304" pitchFamily="18" charset="0"/>
                </a:rPr>
                <a:t>Hjälpmedelscentralen (HMC) och Läkemedelsnära produkter (LMN) förser invånare i Västra Götaland med hjälpmedel</a:t>
              </a:r>
            </a:p>
          </p:txBody>
        </p:sp>
        <p:sp>
          <p:nvSpPr>
            <p:cNvPr id="97" name="TextBox 96">
              <a:extLst>
                <a:ext uri="{FF2B5EF4-FFF2-40B4-BE49-F238E27FC236}">
                  <a16:creationId xmlns:a16="http://schemas.microsoft.com/office/drawing/2014/main" id="{E914BFDF-8E7D-412F-ACF3-C44E7F097ED5}"/>
                </a:ext>
              </a:extLst>
            </p:cNvPr>
            <p:cNvSpPr txBox="1"/>
            <p:nvPr/>
          </p:nvSpPr>
          <p:spPr>
            <a:xfrm>
              <a:off x="3199389" y="945757"/>
              <a:ext cx="4125387" cy="207749"/>
            </a:xfrm>
            <a:prstGeom prst="rect">
              <a:avLst/>
            </a:prstGeom>
            <a:solidFill>
              <a:schemeClr val="accent6"/>
            </a:solidFill>
            <a:ln>
              <a:noFill/>
            </a:ln>
          </p:spPr>
          <p:txBody>
            <a:bodyPr wrap="square" rtlCol="0" anchor="ctr">
              <a:spAutoFit/>
            </a:bodyPr>
            <a:lstStyle/>
            <a:p>
              <a:pPr algn="ctr" defTabSz="914377">
                <a:defRPr/>
              </a:pPr>
              <a:r>
                <a:rPr lang="sv-SE" sz="1200">
                  <a:latin typeface="Times New Roman" panose="02020603050405020304" pitchFamily="18" charset="0"/>
                  <a:cs typeface="Times New Roman" panose="02020603050405020304" pitchFamily="18" charset="0"/>
                </a:rPr>
                <a:t>Det politiska samrådsorganet mellan </a:t>
              </a:r>
              <a:r>
                <a:rPr lang="sv-SE" sz="1200" err="1">
                  <a:latin typeface="Times New Roman" panose="02020603050405020304" pitchFamily="18" charset="0"/>
                  <a:cs typeface="Times New Roman" panose="02020603050405020304" pitchFamily="18" charset="0"/>
                </a:rPr>
                <a:t>VästKom</a:t>
              </a:r>
              <a:r>
                <a:rPr lang="sv-SE" sz="1200">
                  <a:latin typeface="Times New Roman" panose="02020603050405020304" pitchFamily="18" charset="0"/>
                  <a:cs typeface="Times New Roman" panose="02020603050405020304" pitchFamily="18" charset="0"/>
                </a:rPr>
                <a:t> och Västra Götalandsregionen (SRO)</a:t>
              </a:r>
            </a:p>
          </p:txBody>
        </p:sp>
        <p:sp>
          <p:nvSpPr>
            <p:cNvPr id="98" name="TextBox 97">
              <a:extLst>
                <a:ext uri="{FF2B5EF4-FFF2-40B4-BE49-F238E27FC236}">
                  <a16:creationId xmlns:a16="http://schemas.microsoft.com/office/drawing/2014/main" id="{9D895E1E-65B9-4C23-A021-1633BD37B59B}"/>
                </a:ext>
              </a:extLst>
            </p:cNvPr>
            <p:cNvSpPr txBox="1"/>
            <p:nvPr/>
          </p:nvSpPr>
          <p:spPr>
            <a:xfrm>
              <a:off x="3199389" y="1204577"/>
              <a:ext cx="4125387" cy="207749"/>
            </a:xfrm>
            <a:prstGeom prst="rect">
              <a:avLst/>
            </a:prstGeom>
            <a:solidFill>
              <a:schemeClr val="accent1">
                <a:lumMod val="20000"/>
                <a:lumOff val="80000"/>
              </a:schemeClr>
            </a:solidFill>
            <a:ln>
              <a:noFill/>
            </a:ln>
          </p:spPr>
          <p:txBody>
            <a:bodyPr wrap="square" rtlCol="0" anchor="ctr">
              <a:spAutoFit/>
            </a:bodyPr>
            <a:lstStyle/>
            <a:p>
              <a:pPr algn="ctr" defTabSz="914377">
                <a:defRPr/>
              </a:pPr>
              <a:r>
                <a:rPr lang="sv-SE" sz="1200">
                  <a:latin typeface="Times New Roman" panose="02020603050405020304" pitchFamily="18" charset="0"/>
                  <a:cs typeface="Times New Roman" panose="02020603050405020304" pitchFamily="18" charset="0"/>
                </a:rPr>
                <a:t>Ledningsråd för hjälpmedel</a:t>
              </a:r>
            </a:p>
          </p:txBody>
        </p:sp>
        <p:sp>
          <p:nvSpPr>
            <p:cNvPr id="99" name="TextBox 98">
              <a:extLst>
                <a:ext uri="{FF2B5EF4-FFF2-40B4-BE49-F238E27FC236}">
                  <a16:creationId xmlns:a16="http://schemas.microsoft.com/office/drawing/2014/main" id="{63074FE4-8FDC-454C-BD52-A04C5F4A84C0}"/>
                </a:ext>
              </a:extLst>
            </p:cNvPr>
            <p:cNvSpPr txBox="1"/>
            <p:nvPr/>
          </p:nvSpPr>
          <p:spPr>
            <a:xfrm>
              <a:off x="3199389" y="1464986"/>
              <a:ext cx="4125387" cy="207749"/>
            </a:xfrm>
            <a:prstGeom prst="rect">
              <a:avLst/>
            </a:prstGeom>
            <a:solidFill>
              <a:srgbClr val="CEDEC7"/>
            </a:solidFill>
          </p:spPr>
          <p:txBody>
            <a:bodyPr wrap="square" rtlCol="0" anchor="ctr">
              <a:spAutoFit/>
            </a:bodyPr>
            <a:lstStyle/>
            <a:p>
              <a:pPr algn="ctr" defTabSz="914377">
                <a:defRPr/>
              </a:pPr>
              <a:r>
                <a:rPr lang="sv-SE" sz="1200">
                  <a:solidFill>
                    <a:prstClr val="black"/>
                  </a:solidFill>
                  <a:latin typeface="Times New Roman" panose="02020603050405020304" pitchFamily="18" charset="0"/>
                  <a:cs typeface="Times New Roman" panose="02020603050405020304" pitchFamily="18" charset="0"/>
                </a:rPr>
                <a:t>Beredningsgrupper</a:t>
              </a:r>
            </a:p>
          </p:txBody>
        </p:sp>
        <p:sp>
          <p:nvSpPr>
            <p:cNvPr id="101" name="TextBox 100">
              <a:extLst>
                <a:ext uri="{FF2B5EF4-FFF2-40B4-BE49-F238E27FC236}">
                  <a16:creationId xmlns:a16="http://schemas.microsoft.com/office/drawing/2014/main" id="{5D62F6AA-ACBD-4A0D-9142-AEA3EB929006}"/>
                </a:ext>
              </a:extLst>
            </p:cNvPr>
            <p:cNvSpPr txBox="1"/>
            <p:nvPr/>
          </p:nvSpPr>
          <p:spPr>
            <a:xfrm>
              <a:off x="3199389" y="1750562"/>
              <a:ext cx="4125387" cy="207749"/>
            </a:xfrm>
            <a:prstGeom prst="rect">
              <a:avLst/>
            </a:prstGeom>
            <a:solidFill>
              <a:schemeClr val="bg2"/>
            </a:solidFill>
            <a:ln>
              <a:solidFill>
                <a:schemeClr val="bg1">
                  <a:lumMod val="65000"/>
                </a:schemeClr>
              </a:solidFill>
            </a:ln>
          </p:spPr>
          <p:txBody>
            <a:bodyPr wrap="square" rtlCol="0" anchor="ctr">
              <a:spAutoFit/>
            </a:bodyPr>
            <a:lstStyle/>
            <a:p>
              <a:pPr algn="ctr" defTabSz="914377">
                <a:defRPr/>
              </a:pPr>
              <a:r>
                <a:rPr lang="sv-SE" sz="1200">
                  <a:solidFill>
                    <a:prstClr val="black"/>
                  </a:solidFill>
                  <a:latin typeface="Times New Roman" panose="02020603050405020304" pitchFamily="18" charset="0"/>
                  <a:cs typeface="Times New Roman" panose="02020603050405020304" pitchFamily="18" charset="0"/>
                </a:rPr>
                <a:t>Hjälpmedelsforum (forum för dialog och informationsutbyte)</a:t>
              </a:r>
            </a:p>
          </p:txBody>
        </p:sp>
        <p:cxnSp>
          <p:nvCxnSpPr>
            <p:cNvPr id="126" name="Connector: Elbow 125">
              <a:extLst>
                <a:ext uri="{FF2B5EF4-FFF2-40B4-BE49-F238E27FC236}">
                  <a16:creationId xmlns:a16="http://schemas.microsoft.com/office/drawing/2014/main" id="{15D38436-6A93-4BBA-A57A-B7D970463508}"/>
                </a:ext>
              </a:extLst>
            </p:cNvPr>
            <p:cNvCxnSpPr>
              <a:cxnSpLocks/>
              <a:endCxn id="172" idx="0"/>
            </p:cNvCxnSpPr>
            <p:nvPr/>
          </p:nvCxnSpPr>
          <p:spPr>
            <a:xfrm rot="10800000" flipV="1">
              <a:off x="1560872" y="672463"/>
              <a:ext cx="1220014" cy="836624"/>
            </a:xfrm>
            <a:prstGeom prst="bentConnector2">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nector: Elbow 172">
              <a:extLst>
                <a:ext uri="{FF2B5EF4-FFF2-40B4-BE49-F238E27FC236}">
                  <a16:creationId xmlns:a16="http://schemas.microsoft.com/office/drawing/2014/main" id="{01720A39-0F76-4D54-A3D5-7D0B9BE3C729}"/>
                </a:ext>
              </a:extLst>
            </p:cNvPr>
            <p:cNvCxnSpPr>
              <a:cxnSpLocks/>
              <a:stCxn id="167" idx="2"/>
              <a:endCxn id="40" idx="0"/>
            </p:cNvCxnSpPr>
            <p:nvPr/>
          </p:nvCxnSpPr>
          <p:spPr>
            <a:xfrm rot="5400000">
              <a:off x="4824693" y="1633773"/>
              <a:ext cx="686796" cy="1455367"/>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ctor: Elbow 173">
              <a:extLst>
                <a:ext uri="{FF2B5EF4-FFF2-40B4-BE49-F238E27FC236}">
                  <a16:creationId xmlns:a16="http://schemas.microsoft.com/office/drawing/2014/main" id="{130808FF-36C0-403A-9708-64E1BD236FF1}"/>
                </a:ext>
              </a:extLst>
            </p:cNvPr>
            <p:cNvCxnSpPr>
              <a:cxnSpLocks/>
              <a:stCxn id="167" idx="2"/>
              <a:endCxn id="17" idx="0"/>
            </p:cNvCxnSpPr>
            <p:nvPr/>
          </p:nvCxnSpPr>
          <p:spPr>
            <a:xfrm rot="16200000" flipH="1">
              <a:off x="5706547" y="2207285"/>
              <a:ext cx="686796" cy="308342"/>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Connector: Elbow 174">
              <a:extLst>
                <a:ext uri="{FF2B5EF4-FFF2-40B4-BE49-F238E27FC236}">
                  <a16:creationId xmlns:a16="http://schemas.microsoft.com/office/drawing/2014/main" id="{049DFF3E-EB9A-473D-A373-C68F5CEB33CA}"/>
                </a:ext>
              </a:extLst>
            </p:cNvPr>
            <p:cNvCxnSpPr>
              <a:cxnSpLocks/>
              <a:stCxn id="167" idx="2"/>
              <a:endCxn id="11" idx="0"/>
            </p:cNvCxnSpPr>
            <p:nvPr/>
          </p:nvCxnSpPr>
          <p:spPr>
            <a:xfrm rot="16200000" flipH="1">
              <a:off x="6588400" y="1325431"/>
              <a:ext cx="686796" cy="2072049"/>
            </a:xfrm>
            <a:prstGeom prst="bentConnector3">
              <a:avLst>
                <a:gd name="adj1" fmla="val 5000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8" name="Arrow: Left-Right 197">
              <a:extLst>
                <a:ext uri="{FF2B5EF4-FFF2-40B4-BE49-F238E27FC236}">
                  <a16:creationId xmlns:a16="http://schemas.microsoft.com/office/drawing/2014/main" id="{9E1D3FE3-8E1E-4549-9226-7F97E57DF612}"/>
                </a:ext>
              </a:extLst>
            </p:cNvPr>
            <p:cNvSpPr/>
            <p:nvPr/>
          </p:nvSpPr>
          <p:spPr>
            <a:xfrm>
              <a:off x="3139310" y="3448668"/>
              <a:ext cx="390913" cy="220808"/>
            </a:xfrm>
            <a:prstGeom prst="leftRight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grpSp>
      <p:pic>
        <p:nvPicPr>
          <p:cNvPr id="3" name="Bildobjekt 2" descr="En bild som visar Grafik, Teckensnitt, text, symbol&#10;&#10;Automatiskt genererad beskrivning">
            <a:extLst>
              <a:ext uri="{FF2B5EF4-FFF2-40B4-BE49-F238E27FC236}">
                <a16:creationId xmlns:a16="http://schemas.microsoft.com/office/drawing/2014/main" id="{CBC31067-40E7-461B-B8C1-4D67B7527B5A}"/>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0159928" y="4598226"/>
            <a:ext cx="1040364" cy="1021113"/>
          </a:xfrm>
          <a:prstGeom prst="rect">
            <a:avLst/>
          </a:prstGeom>
          <a:solidFill>
            <a:schemeClr val="accent3"/>
          </a:solidFill>
          <a:ln w="7496" cap="flat">
            <a:noFill/>
            <a:prstDash val="solid"/>
            <a:miter/>
          </a:ln>
        </p:spPr>
      </p:pic>
    </p:spTree>
    <p:extLst>
      <p:ext uri="{BB962C8B-B14F-4D97-AF65-F5344CB8AC3E}">
        <p14:creationId xmlns:p14="http://schemas.microsoft.com/office/powerpoint/2010/main" val="2858171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7A606BF-F094-9A5E-BA77-FAFCC06D9DC6}"/>
              </a:ext>
            </a:extLst>
          </p:cNvPr>
          <p:cNvSpPr>
            <a:spLocks noGrp="1"/>
          </p:cNvSpPr>
          <p:nvPr>
            <p:ph type="title"/>
          </p:nvPr>
        </p:nvSpPr>
        <p:spPr>
          <a:xfrm>
            <a:off x="496112" y="114724"/>
            <a:ext cx="10321414" cy="748567"/>
          </a:xfrm>
        </p:spPr>
        <p:txBody>
          <a:bodyPr>
            <a:normAutofit/>
          </a:bodyPr>
          <a:lstStyle/>
          <a:p>
            <a:r>
              <a:rPr lang="sv-SE" sz="3200"/>
              <a:t>Vad ingår i samarbetet kring hjälpmedel?</a:t>
            </a:r>
            <a:endParaRPr lang="en-SE" sz="3200"/>
          </a:p>
        </p:txBody>
      </p:sp>
      <p:sp>
        <p:nvSpPr>
          <p:cNvPr id="3" name="Platshållare för bildnummer 2">
            <a:extLst>
              <a:ext uri="{FF2B5EF4-FFF2-40B4-BE49-F238E27FC236}">
                <a16:creationId xmlns:a16="http://schemas.microsoft.com/office/drawing/2014/main" id="{A98FFEB4-C66B-AFE3-544E-34B1048FF1C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A6D8A1-3423-4F6C-8695-6471C1886AE6}" type="slidenum">
              <a:rPr kumimoji="0" lang="en-SE" sz="1200" b="0" i="0" u="none" strike="noStrike" kern="1200" cap="none" spc="0" normalizeH="0" baseline="0" noProof="0" smtClean="0">
                <a:ln>
                  <a:noFill/>
                </a:ln>
                <a:solidFill>
                  <a:srgbClr val="171616">
                    <a:tint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SE" sz="1200" b="0" i="0" u="none" strike="noStrike" kern="1200" cap="none" spc="0" normalizeH="0" baseline="0" noProof="0">
              <a:ln>
                <a:noFill/>
              </a:ln>
              <a:solidFill>
                <a:srgbClr val="171616">
                  <a:tint val="75000"/>
                </a:srgbClr>
              </a:solidFill>
              <a:effectLst/>
              <a:uLnTx/>
              <a:uFillTx/>
              <a:latin typeface="Franklin Gothic Book"/>
              <a:ea typeface="+mn-ea"/>
              <a:cs typeface="+mn-cs"/>
            </a:endParaRPr>
          </a:p>
        </p:txBody>
      </p:sp>
      <p:sp>
        <p:nvSpPr>
          <p:cNvPr id="7" name="Slide Number Placeholder 4">
            <a:extLst>
              <a:ext uri="{FF2B5EF4-FFF2-40B4-BE49-F238E27FC236}">
                <a16:creationId xmlns:a16="http://schemas.microsoft.com/office/drawing/2014/main" id="{39EC242A-63AF-1A1B-2B8F-5E47DB3B36D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S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D0E64C6-ECD6-47CC-9DE2-3258BF62F265}" type="slidenum">
              <a:rPr kumimoji="0" lang="sv-SE" sz="1200" b="0" i="0" u="none" strike="noStrike" kern="1200" cap="none" spc="0" normalizeH="0" baseline="0" noProof="0" smtClean="0">
                <a:ln>
                  <a:noFill/>
                </a:ln>
                <a:solidFill>
                  <a:srgbClr val="171616">
                    <a:tint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srgbClr val="171616">
                  <a:tint val="75000"/>
                </a:srgbClr>
              </a:solidFill>
              <a:effectLst/>
              <a:uLnTx/>
              <a:uFillTx/>
              <a:latin typeface="Franklin Gothic Book"/>
              <a:ea typeface="+mn-ea"/>
              <a:cs typeface="+mn-cs"/>
            </a:endParaRPr>
          </a:p>
        </p:txBody>
      </p:sp>
      <p:sp>
        <p:nvSpPr>
          <p:cNvPr id="8" name="Rectangle 97">
            <a:extLst>
              <a:ext uri="{FF2B5EF4-FFF2-40B4-BE49-F238E27FC236}">
                <a16:creationId xmlns:a16="http://schemas.microsoft.com/office/drawing/2014/main" id="{7612CB53-F7BA-2032-8A35-844381D88C6B}"/>
              </a:ext>
            </a:extLst>
          </p:cNvPr>
          <p:cNvSpPr/>
          <p:nvPr/>
        </p:nvSpPr>
        <p:spPr>
          <a:xfrm>
            <a:off x="5108961" y="1345244"/>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Upphandling</a:t>
            </a:r>
          </a:p>
        </p:txBody>
      </p:sp>
      <p:sp>
        <p:nvSpPr>
          <p:cNvPr id="9" name="Rectangle 98">
            <a:extLst>
              <a:ext uri="{FF2B5EF4-FFF2-40B4-BE49-F238E27FC236}">
                <a16:creationId xmlns:a16="http://schemas.microsoft.com/office/drawing/2014/main" id="{7B314886-33DA-1A99-7F70-34EEEDB7F038}"/>
              </a:ext>
            </a:extLst>
          </p:cNvPr>
          <p:cNvSpPr/>
          <p:nvPr/>
        </p:nvSpPr>
        <p:spPr>
          <a:xfrm>
            <a:off x="5108961" y="2329782"/>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Utbildningar</a:t>
            </a:r>
          </a:p>
        </p:txBody>
      </p:sp>
      <p:sp>
        <p:nvSpPr>
          <p:cNvPr id="10" name="Rectangle 99">
            <a:extLst>
              <a:ext uri="{FF2B5EF4-FFF2-40B4-BE49-F238E27FC236}">
                <a16:creationId xmlns:a16="http://schemas.microsoft.com/office/drawing/2014/main" id="{AA0B4335-9C66-8C52-B3D4-2942277DF44B}"/>
              </a:ext>
            </a:extLst>
          </p:cNvPr>
          <p:cNvSpPr/>
          <p:nvPr/>
        </p:nvSpPr>
        <p:spPr>
          <a:xfrm>
            <a:off x="5108961" y="3314321"/>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Hantering av beställningar</a:t>
            </a:r>
          </a:p>
        </p:txBody>
      </p:sp>
      <p:sp>
        <p:nvSpPr>
          <p:cNvPr id="11" name="Rectangle 100">
            <a:extLst>
              <a:ext uri="{FF2B5EF4-FFF2-40B4-BE49-F238E27FC236}">
                <a16:creationId xmlns:a16="http://schemas.microsoft.com/office/drawing/2014/main" id="{076AB890-A3C2-93DE-2B0E-AA37732CA734}"/>
              </a:ext>
            </a:extLst>
          </p:cNvPr>
          <p:cNvSpPr/>
          <p:nvPr/>
        </p:nvSpPr>
        <p:spPr>
          <a:xfrm>
            <a:off x="5108961" y="4297093"/>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Rådgivning</a:t>
            </a:r>
          </a:p>
        </p:txBody>
      </p:sp>
      <p:sp>
        <p:nvSpPr>
          <p:cNvPr id="12" name="Rectangle 101">
            <a:extLst>
              <a:ext uri="{FF2B5EF4-FFF2-40B4-BE49-F238E27FC236}">
                <a16:creationId xmlns:a16="http://schemas.microsoft.com/office/drawing/2014/main" id="{74A6BE98-B034-8727-ECB3-F7F1C7FC6D19}"/>
              </a:ext>
            </a:extLst>
          </p:cNvPr>
          <p:cNvSpPr/>
          <p:nvPr/>
        </p:nvSpPr>
        <p:spPr>
          <a:xfrm>
            <a:off x="5108961" y="5283397"/>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Kundtjänst</a:t>
            </a:r>
          </a:p>
        </p:txBody>
      </p:sp>
      <p:sp>
        <p:nvSpPr>
          <p:cNvPr id="13" name="Rectangle 102">
            <a:extLst>
              <a:ext uri="{FF2B5EF4-FFF2-40B4-BE49-F238E27FC236}">
                <a16:creationId xmlns:a16="http://schemas.microsoft.com/office/drawing/2014/main" id="{896D7EEE-FEE6-197C-32AA-CD2F36EF8B24}"/>
              </a:ext>
            </a:extLst>
          </p:cNvPr>
          <p:cNvSpPr/>
          <p:nvPr/>
        </p:nvSpPr>
        <p:spPr>
          <a:xfrm>
            <a:off x="8765633" y="2329782"/>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Tekniskt underhåll, service och akut beredskap</a:t>
            </a:r>
          </a:p>
        </p:txBody>
      </p:sp>
      <p:sp>
        <p:nvSpPr>
          <p:cNvPr id="14" name="Rectangle 103">
            <a:extLst>
              <a:ext uri="{FF2B5EF4-FFF2-40B4-BE49-F238E27FC236}">
                <a16:creationId xmlns:a16="http://schemas.microsoft.com/office/drawing/2014/main" id="{4DE1C2B9-83B7-0A2E-26B5-40C1F003DCE2}"/>
              </a:ext>
            </a:extLst>
          </p:cNvPr>
          <p:cNvSpPr/>
          <p:nvPr/>
        </p:nvSpPr>
        <p:spPr>
          <a:xfrm>
            <a:off x="8765633" y="3314321"/>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Lager</a:t>
            </a:r>
          </a:p>
        </p:txBody>
      </p:sp>
      <p:sp>
        <p:nvSpPr>
          <p:cNvPr id="15" name="Rectangle 104">
            <a:extLst>
              <a:ext uri="{FF2B5EF4-FFF2-40B4-BE49-F238E27FC236}">
                <a16:creationId xmlns:a16="http://schemas.microsoft.com/office/drawing/2014/main" id="{F5DC006C-7D95-EBCB-5BEA-A198099F5A46}"/>
              </a:ext>
            </a:extLst>
          </p:cNvPr>
          <p:cNvSpPr/>
          <p:nvPr/>
        </p:nvSpPr>
        <p:spPr>
          <a:xfrm>
            <a:off x="8765633" y="4297093"/>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Logistik och leverans</a:t>
            </a:r>
          </a:p>
        </p:txBody>
      </p:sp>
      <p:sp>
        <p:nvSpPr>
          <p:cNvPr id="16" name="Rectangle 105">
            <a:extLst>
              <a:ext uri="{FF2B5EF4-FFF2-40B4-BE49-F238E27FC236}">
                <a16:creationId xmlns:a16="http://schemas.microsoft.com/office/drawing/2014/main" id="{22C05518-9C01-FD9F-453D-D37AABAB5DF9}"/>
              </a:ext>
            </a:extLst>
          </p:cNvPr>
          <p:cNvSpPr/>
          <p:nvPr/>
        </p:nvSpPr>
        <p:spPr>
          <a:xfrm>
            <a:off x="8765633" y="5283397"/>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Rekonditionering</a:t>
            </a:r>
          </a:p>
        </p:txBody>
      </p:sp>
      <p:pic>
        <p:nvPicPr>
          <p:cNvPr id="17" name="Bild 18" descr="Programmerare, hane med hel fyllning">
            <a:extLst>
              <a:ext uri="{FF2B5EF4-FFF2-40B4-BE49-F238E27FC236}">
                <a16:creationId xmlns:a16="http://schemas.microsoft.com/office/drawing/2014/main" id="{92A870EB-2BCB-AC81-ACF2-3F10D12F3BA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62738" y="2357930"/>
            <a:ext cx="786387" cy="786387"/>
          </a:xfrm>
          <a:prstGeom prst="rect">
            <a:avLst/>
          </a:prstGeom>
        </p:spPr>
      </p:pic>
      <p:pic>
        <p:nvPicPr>
          <p:cNvPr id="18" name="Bild 20" descr="Selfie kontur">
            <a:extLst>
              <a:ext uri="{FF2B5EF4-FFF2-40B4-BE49-F238E27FC236}">
                <a16:creationId xmlns:a16="http://schemas.microsoft.com/office/drawing/2014/main" id="{751FA6D9-85C3-730F-F940-DD256A39AF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03007" y="5311545"/>
            <a:ext cx="786387" cy="786387"/>
          </a:xfrm>
          <a:prstGeom prst="rect">
            <a:avLst/>
          </a:prstGeom>
        </p:spPr>
      </p:pic>
      <p:pic>
        <p:nvPicPr>
          <p:cNvPr id="19" name="Bild 22" descr="Blockkedja med hel fyllning">
            <a:extLst>
              <a:ext uri="{FF2B5EF4-FFF2-40B4-BE49-F238E27FC236}">
                <a16:creationId xmlns:a16="http://schemas.microsoft.com/office/drawing/2014/main" id="{66F8C1F5-D482-D7C0-509B-3DC64A6B401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2058" y="3342469"/>
            <a:ext cx="786387" cy="786387"/>
          </a:xfrm>
          <a:prstGeom prst="rect">
            <a:avLst/>
          </a:prstGeom>
        </p:spPr>
      </p:pic>
      <p:pic>
        <p:nvPicPr>
          <p:cNvPr id="20" name="Bild 32" descr="Lastbil med hel fyllning">
            <a:extLst>
              <a:ext uri="{FF2B5EF4-FFF2-40B4-BE49-F238E27FC236}">
                <a16:creationId xmlns:a16="http://schemas.microsoft.com/office/drawing/2014/main" id="{18EC52DE-A1CC-F22C-433E-F07F8AEE061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862738" y="4327008"/>
            <a:ext cx="786387" cy="786387"/>
          </a:xfrm>
          <a:prstGeom prst="rect">
            <a:avLst/>
          </a:prstGeom>
        </p:spPr>
      </p:pic>
      <p:pic>
        <p:nvPicPr>
          <p:cNvPr id="21" name="Bild 38" descr="Magasin med hel fyllning">
            <a:extLst>
              <a:ext uri="{FF2B5EF4-FFF2-40B4-BE49-F238E27FC236}">
                <a16:creationId xmlns:a16="http://schemas.microsoft.com/office/drawing/2014/main" id="{DFD784B2-7443-EF18-C8A1-BBF23B851FE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862738" y="3342469"/>
            <a:ext cx="786387" cy="786387"/>
          </a:xfrm>
          <a:prstGeom prst="rect">
            <a:avLst/>
          </a:prstGeom>
        </p:spPr>
      </p:pic>
      <p:pic>
        <p:nvPicPr>
          <p:cNvPr id="22" name="Bild 42" descr="Avgångsbetyg med hel fyllning">
            <a:extLst>
              <a:ext uri="{FF2B5EF4-FFF2-40B4-BE49-F238E27FC236}">
                <a16:creationId xmlns:a16="http://schemas.microsoft.com/office/drawing/2014/main" id="{CAC3F690-A9E0-2823-5947-850745C88AB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302058" y="2357930"/>
            <a:ext cx="786387" cy="786387"/>
          </a:xfrm>
          <a:prstGeom prst="rect">
            <a:avLst/>
          </a:prstGeom>
        </p:spPr>
      </p:pic>
      <p:pic>
        <p:nvPicPr>
          <p:cNvPr id="23" name="Bild 44" descr="Styrelserum med hel fyllning">
            <a:extLst>
              <a:ext uri="{FF2B5EF4-FFF2-40B4-BE49-F238E27FC236}">
                <a16:creationId xmlns:a16="http://schemas.microsoft.com/office/drawing/2014/main" id="{A2B76C8B-8002-D4E1-8824-40D2173C121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302058" y="4327008"/>
            <a:ext cx="786387" cy="786387"/>
          </a:xfrm>
          <a:prstGeom prst="rect">
            <a:avLst/>
          </a:prstGeom>
        </p:spPr>
      </p:pic>
      <p:pic>
        <p:nvPicPr>
          <p:cNvPr id="24" name="Bild 45" descr="Filantropi med hel fyllning">
            <a:extLst>
              <a:ext uri="{FF2B5EF4-FFF2-40B4-BE49-F238E27FC236}">
                <a16:creationId xmlns:a16="http://schemas.microsoft.com/office/drawing/2014/main" id="{92AE9B6A-8807-5095-0686-C09E0093BB0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302058" y="1373392"/>
            <a:ext cx="786387" cy="786387"/>
          </a:xfrm>
          <a:prstGeom prst="rect">
            <a:avLst/>
          </a:prstGeom>
        </p:spPr>
      </p:pic>
      <p:sp>
        <p:nvSpPr>
          <p:cNvPr id="25" name="Rectangle 114">
            <a:extLst>
              <a:ext uri="{FF2B5EF4-FFF2-40B4-BE49-F238E27FC236}">
                <a16:creationId xmlns:a16="http://schemas.microsoft.com/office/drawing/2014/main" id="{DD5504DF-C5C4-34F4-36B4-96FA08B11460}"/>
              </a:ext>
            </a:extLst>
          </p:cNvPr>
          <p:cNvSpPr/>
          <p:nvPr/>
        </p:nvSpPr>
        <p:spPr>
          <a:xfrm>
            <a:off x="4302059" y="844237"/>
            <a:ext cx="6999081" cy="3685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lang="sv-SE" sz="1600" b="1">
                <a:solidFill>
                  <a:srgbClr val="008080"/>
                </a:solidFill>
                <a:latin typeface="Franklin Gothic Book (Body)"/>
                <a:cs typeface="Arial" panose="020B0604020202020204" pitchFamily="34" charset="0"/>
              </a:rPr>
              <a:t>Olika tjänster i samarbetet</a:t>
            </a:r>
            <a:endPar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endParaRPr>
          </a:p>
        </p:txBody>
      </p:sp>
      <p:sp>
        <p:nvSpPr>
          <p:cNvPr id="26" name="Rectangle 115">
            <a:extLst>
              <a:ext uri="{FF2B5EF4-FFF2-40B4-BE49-F238E27FC236}">
                <a16:creationId xmlns:a16="http://schemas.microsoft.com/office/drawing/2014/main" id="{4012B5CA-B820-5229-7DA5-D4ACE5F1C50B}"/>
              </a:ext>
            </a:extLst>
          </p:cNvPr>
          <p:cNvSpPr/>
          <p:nvPr/>
        </p:nvSpPr>
        <p:spPr>
          <a:xfrm>
            <a:off x="8765633" y="1345244"/>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Installation</a:t>
            </a:r>
          </a:p>
        </p:txBody>
      </p:sp>
      <p:pic>
        <p:nvPicPr>
          <p:cNvPr id="27" name="Picture 116" descr="Shape&#10;&#10;Description automatically generated with low confidence">
            <a:extLst>
              <a:ext uri="{FF2B5EF4-FFF2-40B4-BE49-F238E27FC236}">
                <a16:creationId xmlns:a16="http://schemas.microsoft.com/office/drawing/2014/main" id="{492B91C2-ED51-A93C-E771-6E4B8A52B06B}"/>
              </a:ext>
            </a:extLst>
          </p:cNvPr>
          <p:cNvPicPr>
            <a:picLocks noChangeAspect="1"/>
          </p:cNvPicPr>
          <p:nvPr/>
        </p:nvPicPr>
        <p:blipFill>
          <a:blip r:embed="rId1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01600" y="5238729"/>
            <a:ext cx="1208520" cy="1208520"/>
          </a:xfrm>
          <a:prstGeom prst="rect">
            <a:avLst/>
          </a:prstGeom>
        </p:spPr>
      </p:pic>
      <p:pic>
        <p:nvPicPr>
          <p:cNvPr id="28" name="Picture 117" descr="Shape&#10;&#10;Description automatically generated with low confidence">
            <a:extLst>
              <a:ext uri="{FF2B5EF4-FFF2-40B4-BE49-F238E27FC236}">
                <a16:creationId xmlns:a16="http://schemas.microsoft.com/office/drawing/2014/main" id="{041E5A01-452B-3A05-9219-15FB9854728F}"/>
              </a:ext>
            </a:extLst>
          </p:cNvPr>
          <p:cNvPicPr>
            <a:picLocks noChangeAspect="1"/>
          </p:cNvPicPr>
          <p:nvPr/>
        </p:nvPicPr>
        <p:blipFill>
          <a:blip r:embed="rId2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798731" y="1309385"/>
            <a:ext cx="914400" cy="914400"/>
          </a:xfrm>
          <a:prstGeom prst="rect">
            <a:avLst/>
          </a:prstGeom>
        </p:spPr>
      </p:pic>
      <p:cxnSp>
        <p:nvCxnSpPr>
          <p:cNvPr id="29" name="Straight Connector 118">
            <a:extLst>
              <a:ext uri="{FF2B5EF4-FFF2-40B4-BE49-F238E27FC236}">
                <a16:creationId xmlns:a16="http://schemas.microsoft.com/office/drawing/2014/main" id="{94491405-07E0-F1B9-6A7B-615CF16225D3}"/>
              </a:ext>
            </a:extLst>
          </p:cNvPr>
          <p:cNvCxnSpPr>
            <a:cxnSpLocks/>
          </p:cNvCxnSpPr>
          <p:nvPr/>
        </p:nvCxnSpPr>
        <p:spPr>
          <a:xfrm>
            <a:off x="4391567" y="1212757"/>
            <a:ext cx="6864833" cy="0"/>
          </a:xfrm>
          <a:prstGeom prst="line">
            <a:avLst/>
          </a:prstGeom>
        </p:spPr>
        <p:style>
          <a:lnRef idx="1">
            <a:schemeClr val="dk1"/>
          </a:lnRef>
          <a:fillRef idx="0">
            <a:schemeClr val="dk1"/>
          </a:fillRef>
          <a:effectRef idx="0">
            <a:schemeClr val="dk1"/>
          </a:effectRef>
          <a:fontRef idx="minor">
            <a:schemeClr val="tx1"/>
          </a:fontRef>
        </p:style>
      </p:cxnSp>
      <p:sp>
        <p:nvSpPr>
          <p:cNvPr id="30" name="Rectangle 4">
            <a:extLst>
              <a:ext uri="{FF2B5EF4-FFF2-40B4-BE49-F238E27FC236}">
                <a16:creationId xmlns:a16="http://schemas.microsoft.com/office/drawing/2014/main" id="{9356A8A2-7FFC-F176-FE53-203CFC7E5BA2}"/>
              </a:ext>
            </a:extLst>
          </p:cNvPr>
          <p:cNvSpPr/>
          <p:nvPr/>
        </p:nvSpPr>
        <p:spPr>
          <a:xfrm>
            <a:off x="1397906" y="2223785"/>
            <a:ext cx="2490765" cy="984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Gemensamt sortiment av produkter (personliga hjälpmedel och grundutrustning)</a:t>
            </a:r>
          </a:p>
        </p:txBody>
      </p:sp>
      <p:sp>
        <p:nvSpPr>
          <p:cNvPr id="31" name="Rectangle 5">
            <a:extLst>
              <a:ext uri="{FF2B5EF4-FFF2-40B4-BE49-F238E27FC236}">
                <a16:creationId xmlns:a16="http://schemas.microsoft.com/office/drawing/2014/main" id="{5C0C62D5-6517-804D-D813-789B17C67D28}"/>
              </a:ext>
            </a:extLst>
          </p:cNvPr>
          <p:cNvSpPr/>
          <p:nvPr/>
        </p:nvSpPr>
        <p:spPr>
          <a:xfrm>
            <a:off x="1397906" y="3314321"/>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Gemensamt regelverk för användning</a:t>
            </a:r>
          </a:p>
        </p:txBody>
      </p:sp>
      <p:sp>
        <p:nvSpPr>
          <p:cNvPr id="32" name="Rectangle 6">
            <a:extLst>
              <a:ext uri="{FF2B5EF4-FFF2-40B4-BE49-F238E27FC236}">
                <a16:creationId xmlns:a16="http://schemas.microsoft.com/office/drawing/2014/main" id="{85FD78A6-F371-63AB-B247-4D80193B7BD8}"/>
              </a:ext>
            </a:extLst>
          </p:cNvPr>
          <p:cNvSpPr/>
          <p:nvPr/>
        </p:nvSpPr>
        <p:spPr>
          <a:xfrm>
            <a:off x="1397906" y="4297093"/>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Omvärldsbevakning</a:t>
            </a:r>
          </a:p>
        </p:txBody>
      </p:sp>
      <p:pic>
        <p:nvPicPr>
          <p:cNvPr id="33" name="Bild 40" descr="Forskning med hel fyllning">
            <a:extLst>
              <a:ext uri="{FF2B5EF4-FFF2-40B4-BE49-F238E27FC236}">
                <a16:creationId xmlns:a16="http://schemas.microsoft.com/office/drawing/2014/main" id="{3E4D9CCD-39CB-3615-D306-1BC3A427497E}"/>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591003" y="4325241"/>
            <a:ext cx="786387" cy="786387"/>
          </a:xfrm>
          <a:prstGeom prst="rect">
            <a:avLst/>
          </a:prstGeom>
        </p:spPr>
      </p:pic>
      <p:pic>
        <p:nvPicPr>
          <p:cNvPr id="34" name="Bild 41" descr="Checklista med hel fyllning">
            <a:extLst>
              <a:ext uri="{FF2B5EF4-FFF2-40B4-BE49-F238E27FC236}">
                <a16:creationId xmlns:a16="http://schemas.microsoft.com/office/drawing/2014/main" id="{859DE00E-EC24-8944-6FC7-CD32D88641F4}"/>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591003" y="3342469"/>
            <a:ext cx="786387" cy="786387"/>
          </a:xfrm>
          <a:prstGeom prst="rect">
            <a:avLst/>
          </a:prstGeom>
        </p:spPr>
      </p:pic>
      <p:pic>
        <p:nvPicPr>
          <p:cNvPr id="35" name="Bild 43" descr="Lager med hel fyllning">
            <a:extLst>
              <a:ext uri="{FF2B5EF4-FFF2-40B4-BE49-F238E27FC236}">
                <a16:creationId xmlns:a16="http://schemas.microsoft.com/office/drawing/2014/main" id="{B6172100-C443-B6E1-8FA9-E18DFF1A2868}"/>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591003" y="2357930"/>
            <a:ext cx="786387" cy="786387"/>
          </a:xfrm>
          <a:prstGeom prst="rect">
            <a:avLst/>
          </a:prstGeom>
        </p:spPr>
      </p:pic>
      <p:sp>
        <p:nvSpPr>
          <p:cNvPr id="36" name="Rectangle 54">
            <a:extLst>
              <a:ext uri="{FF2B5EF4-FFF2-40B4-BE49-F238E27FC236}">
                <a16:creationId xmlns:a16="http://schemas.microsoft.com/office/drawing/2014/main" id="{5EFA478D-3968-DCE7-9139-0224D95BB14A}"/>
              </a:ext>
            </a:extLst>
          </p:cNvPr>
          <p:cNvSpPr/>
          <p:nvPr/>
        </p:nvSpPr>
        <p:spPr>
          <a:xfrm>
            <a:off x="591003" y="1807284"/>
            <a:ext cx="3448744" cy="3685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Övergripande</a:t>
            </a:r>
          </a:p>
        </p:txBody>
      </p:sp>
      <p:cxnSp>
        <p:nvCxnSpPr>
          <p:cNvPr id="37" name="Straight Connector 71">
            <a:extLst>
              <a:ext uri="{FF2B5EF4-FFF2-40B4-BE49-F238E27FC236}">
                <a16:creationId xmlns:a16="http://schemas.microsoft.com/office/drawing/2014/main" id="{B0F7F347-32B2-F783-6067-64423DAFD1AB}"/>
              </a:ext>
            </a:extLst>
          </p:cNvPr>
          <p:cNvCxnSpPr>
            <a:cxnSpLocks/>
          </p:cNvCxnSpPr>
          <p:nvPr/>
        </p:nvCxnSpPr>
        <p:spPr>
          <a:xfrm>
            <a:off x="591004" y="2159778"/>
            <a:ext cx="3297668" cy="0"/>
          </a:xfrm>
          <a:prstGeom prst="line">
            <a:avLst/>
          </a:prstGeom>
        </p:spPr>
        <p:style>
          <a:lnRef idx="1">
            <a:schemeClr val="dk1"/>
          </a:lnRef>
          <a:fillRef idx="0">
            <a:schemeClr val="dk1"/>
          </a:fillRef>
          <a:effectRef idx="0">
            <a:schemeClr val="dk1"/>
          </a:effectRef>
          <a:fontRef idx="minor">
            <a:schemeClr val="tx1"/>
          </a:fontRef>
        </p:style>
      </p:cxnSp>
      <p:sp>
        <p:nvSpPr>
          <p:cNvPr id="38" name="Rectangle 11">
            <a:extLst>
              <a:ext uri="{FF2B5EF4-FFF2-40B4-BE49-F238E27FC236}">
                <a16:creationId xmlns:a16="http://schemas.microsoft.com/office/drawing/2014/main" id="{FF4CA7A0-D965-DDDB-38D9-7CFCC76B9F34}"/>
              </a:ext>
            </a:extLst>
          </p:cNvPr>
          <p:cNvSpPr/>
          <p:nvPr/>
        </p:nvSpPr>
        <p:spPr>
          <a:xfrm>
            <a:off x="1399007" y="5283397"/>
            <a:ext cx="2490765" cy="8426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008080"/>
                </a:solidFill>
                <a:effectLst/>
                <a:uLnTx/>
                <a:uFillTx/>
                <a:latin typeface="Franklin Gothic Book (Body)"/>
                <a:ea typeface="+mn-ea"/>
                <a:cs typeface="Arial" panose="020B0604020202020204" pitchFamily="34" charset="0"/>
              </a:rPr>
              <a:t>Prisberäkning, prisjustering och uppföljning</a:t>
            </a:r>
          </a:p>
        </p:txBody>
      </p:sp>
      <p:pic>
        <p:nvPicPr>
          <p:cNvPr id="39" name="Bild 49" descr="Märke med hel fyllning">
            <a:extLst>
              <a:ext uri="{FF2B5EF4-FFF2-40B4-BE49-F238E27FC236}">
                <a16:creationId xmlns:a16="http://schemas.microsoft.com/office/drawing/2014/main" id="{65B3A8B5-3A2B-7D33-92C9-6B0D72A2B18B}"/>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592104" y="5311545"/>
            <a:ext cx="786387" cy="786387"/>
          </a:xfrm>
          <a:prstGeom prst="rect">
            <a:avLst/>
          </a:prstGeom>
        </p:spPr>
      </p:pic>
      <p:sp>
        <p:nvSpPr>
          <p:cNvPr id="2" name="textruta 1">
            <a:extLst>
              <a:ext uri="{FF2B5EF4-FFF2-40B4-BE49-F238E27FC236}">
                <a16:creationId xmlns:a16="http://schemas.microsoft.com/office/drawing/2014/main" id="{9724C6F7-C25C-9200-4093-F39A96A1A64E}"/>
              </a:ext>
            </a:extLst>
          </p:cNvPr>
          <p:cNvSpPr txBox="1"/>
          <p:nvPr/>
        </p:nvSpPr>
        <p:spPr>
          <a:xfrm>
            <a:off x="496112" y="6447249"/>
            <a:ext cx="2559508"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2333450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B49F0AA-2362-FE1D-167F-9FE3669B1640}"/>
              </a:ext>
            </a:extLst>
          </p:cNvPr>
          <p:cNvSpPr>
            <a:spLocks noGrp="1"/>
          </p:cNvSpPr>
          <p:nvPr>
            <p:ph type="title"/>
          </p:nvPr>
        </p:nvSpPr>
        <p:spPr/>
        <p:txBody>
          <a:bodyPr>
            <a:normAutofit/>
          </a:bodyPr>
          <a:lstStyle/>
          <a:p>
            <a:r>
              <a:rPr lang="sv-SE"/>
              <a:t>Hur fungerar den ekonomiska modellen?</a:t>
            </a:r>
          </a:p>
        </p:txBody>
      </p:sp>
      <p:sp>
        <p:nvSpPr>
          <p:cNvPr id="3" name="Platshållare för bildnummer 2">
            <a:extLst>
              <a:ext uri="{FF2B5EF4-FFF2-40B4-BE49-F238E27FC236}">
                <a16:creationId xmlns:a16="http://schemas.microsoft.com/office/drawing/2014/main" id="{B7631A14-F1E2-F90C-50D1-7CF46AACFC2E}"/>
              </a:ext>
            </a:extLst>
          </p:cNvPr>
          <p:cNvSpPr>
            <a:spLocks noGrp="1"/>
          </p:cNvSpPr>
          <p:nvPr>
            <p:ph type="sldNum" sz="quarter" idx="12"/>
          </p:nvPr>
        </p:nvSpPr>
        <p:spPr/>
        <p:txBody>
          <a:bodyPr/>
          <a:lstStyle/>
          <a:p>
            <a:fld id="{0FA6D8A1-3423-4F6C-8695-6471C1886AE6}" type="slidenum">
              <a:rPr lang="en-SE" smtClean="0"/>
              <a:t>5</a:t>
            </a:fld>
            <a:endParaRPr lang="en-SE"/>
          </a:p>
        </p:txBody>
      </p:sp>
      <p:sp>
        <p:nvSpPr>
          <p:cNvPr id="8" name="Rectangle 15">
            <a:extLst>
              <a:ext uri="{FF2B5EF4-FFF2-40B4-BE49-F238E27FC236}">
                <a16:creationId xmlns:a16="http://schemas.microsoft.com/office/drawing/2014/main" id="{6E30482B-8293-8969-2887-4843E34B2113}"/>
              </a:ext>
            </a:extLst>
          </p:cNvPr>
          <p:cNvSpPr/>
          <p:nvPr/>
        </p:nvSpPr>
        <p:spPr>
          <a:xfrm>
            <a:off x="1894944" y="2531383"/>
            <a:ext cx="1429397" cy="2648284"/>
          </a:xfrm>
          <a:prstGeom prst="rect">
            <a:avLst/>
          </a:prstGeom>
          <a:solidFill>
            <a:schemeClr val="accent1">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sp>
        <p:nvSpPr>
          <p:cNvPr id="9" name="Rectangle 22">
            <a:extLst>
              <a:ext uri="{FF2B5EF4-FFF2-40B4-BE49-F238E27FC236}">
                <a16:creationId xmlns:a16="http://schemas.microsoft.com/office/drawing/2014/main" id="{86C4A6CE-B9DA-04E7-1203-71FD95EF7BA8}"/>
              </a:ext>
            </a:extLst>
          </p:cNvPr>
          <p:cNvSpPr/>
          <p:nvPr/>
        </p:nvSpPr>
        <p:spPr>
          <a:xfrm>
            <a:off x="3926096" y="2531383"/>
            <a:ext cx="2726264" cy="2648284"/>
          </a:xfrm>
          <a:prstGeom prst="rect">
            <a:avLst/>
          </a:prstGeom>
          <a:solidFill>
            <a:schemeClr val="accent5">
              <a:lumMod val="20000"/>
              <a:lumOff val="8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pic>
        <p:nvPicPr>
          <p:cNvPr id="10" name="Graphic 24" descr="Web cam with solid fill">
            <a:extLst>
              <a:ext uri="{FF2B5EF4-FFF2-40B4-BE49-F238E27FC236}">
                <a16:creationId xmlns:a16="http://schemas.microsoft.com/office/drawing/2014/main" id="{B1EF123A-2506-7819-2851-A3E487CEE0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08243" y="2989112"/>
            <a:ext cx="1732827" cy="1732827"/>
          </a:xfrm>
          <a:prstGeom prst="rect">
            <a:avLst/>
          </a:prstGeom>
        </p:spPr>
      </p:pic>
      <p:sp>
        <p:nvSpPr>
          <p:cNvPr id="11" name="Rectangle 25">
            <a:extLst>
              <a:ext uri="{FF2B5EF4-FFF2-40B4-BE49-F238E27FC236}">
                <a16:creationId xmlns:a16="http://schemas.microsoft.com/office/drawing/2014/main" id="{90BE8ED8-F06F-562E-511D-26DB8E54B2C3}"/>
              </a:ext>
            </a:extLst>
          </p:cNvPr>
          <p:cNvSpPr/>
          <p:nvPr/>
        </p:nvSpPr>
        <p:spPr>
          <a:xfrm>
            <a:off x="1562100" y="5374475"/>
            <a:ext cx="2026898" cy="697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chemeClr val="accent3"/>
                </a:solidFill>
                <a:effectLst/>
                <a:uLnTx/>
                <a:uFillTx/>
                <a:latin typeface="Franklin Gothic Book (Body)"/>
                <a:cs typeface="Arial" panose="020B0604020202020204" pitchFamily="34" charset="0"/>
              </a:rPr>
              <a:t>Kostnad för produkt</a:t>
            </a:r>
          </a:p>
        </p:txBody>
      </p:sp>
      <p:sp>
        <p:nvSpPr>
          <p:cNvPr id="12" name="Cross 26">
            <a:extLst>
              <a:ext uri="{FF2B5EF4-FFF2-40B4-BE49-F238E27FC236}">
                <a16:creationId xmlns:a16="http://schemas.microsoft.com/office/drawing/2014/main" id="{8EAC0AD9-F50C-1D7A-E7E7-A4B2F2C21882}"/>
              </a:ext>
            </a:extLst>
          </p:cNvPr>
          <p:cNvSpPr/>
          <p:nvPr/>
        </p:nvSpPr>
        <p:spPr>
          <a:xfrm>
            <a:off x="3412568" y="3484139"/>
            <a:ext cx="387395" cy="387395"/>
          </a:xfrm>
          <a:prstGeom prst="plus">
            <a:avLst>
              <a:gd name="adj" fmla="val 42273"/>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sp>
        <p:nvSpPr>
          <p:cNvPr id="13" name="Rectangle 27">
            <a:extLst>
              <a:ext uri="{FF2B5EF4-FFF2-40B4-BE49-F238E27FC236}">
                <a16:creationId xmlns:a16="http://schemas.microsoft.com/office/drawing/2014/main" id="{D67862CB-01EF-8D47-A166-F36989C02A78}"/>
              </a:ext>
            </a:extLst>
          </p:cNvPr>
          <p:cNvSpPr/>
          <p:nvPr/>
        </p:nvSpPr>
        <p:spPr>
          <a:xfrm>
            <a:off x="3703899" y="5353275"/>
            <a:ext cx="3190293" cy="697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FFC000">
                    <a:lumMod val="75000"/>
                  </a:srgbClr>
                </a:solidFill>
                <a:effectLst/>
                <a:uLnTx/>
                <a:uFillTx/>
                <a:latin typeface="Franklin Gothic Book (Body)"/>
                <a:cs typeface="Arial" panose="020B0604020202020204" pitchFamily="34" charset="0"/>
              </a:rPr>
              <a:t>Kostnad för gemensamma tjänster</a:t>
            </a:r>
          </a:p>
        </p:txBody>
      </p:sp>
      <p:sp>
        <p:nvSpPr>
          <p:cNvPr id="14" name="Rectangle 28">
            <a:extLst>
              <a:ext uri="{FF2B5EF4-FFF2-40B4-BE49-F238E27FC236}">
                <a16:creationId xmlns:a16="http://schemas.microsoft.com/office/drawing/2014/main" id="{6E557BF1-AF79-7C33-B226-F345C0019F14}"/>
              </a:ext>
            </a:extLst>
          </p:cNvPr>
          <p:cNvSpPr/>
          <p:nvPr/>
        </p:nvSpPr>
        <p:spPr>
          <a:xfrm>
            <a:off x="7048288" y="5330620"/>
            <a:ext cx="3367207" cy="558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Franklin Gothic Book (Body)"/>
                <a:cs typeface="Arial" panose="020B0604020202020204" pitchFamily="34" charset="0"/>
              </a:rPr>
              <a:t>Produkthyra som betalas varje månad som hjälpmedlet</a:t>
            </a:r>
            <a:r>
              <a:rPr lang="sv-SE" sz="1600" b="1">
                <a:solidFill>
                  <a:prstClr val="black"/>
                </a:solidFill>
                <a:latin typeface="Franklin Gothic Book (Body)"/>
                <a:cs typeface="Arial" panose="020B0604020202020204" pitchFamily="34" charset="0"/>
              </a:rPr>
              <a:t> används</a:t>
            </a:r>
            <a:endParaRPr kumimoji="0" lang="sv-SE" sz="1600" b="1" i="0" u="none" strike="noStrike" kern="1200" cap="none" spc="0" normalizeH="0" baseline="0" noProof="0">
              <a:ln>
                <a:noFill/>
              </a:ln>
              <a:solidFill>
                <a:prstClr val="black"/>
              </a:solidFill>
              <a:effectLst/>
              <a:uLnTx/>
              <a:uFillTx/>
              <a:latin typeface="Franklin Gothic Book (Body)"/>
              <a:cs typeface="Arial" panose="020B0604020202020204" pitchFamily="34" charset="0"/>
            </a:endParaRPr>
          </a:p>
        </p:txBody>
      </p:sp>
      <p:sp>
        <p:nvSpPr>
          <p:cNvPr id="15" name="Rectangle 52">
            <a:extLst>
              <a:ext uri="{FF2B5EF4-FFF2-40B4-BE49-F238E27FC236}">
                <a16:creationId xmlns:a16="http://schemas.microsoft.com/office/drawing/2014/main" id="{1AC7F93B-F331-CE18-8C75-65871D4968E7}"/>
              </a:ext>
            </a:extLst>
          </p:cNvPr>
          <p:cNvSpPr/>
          <p:nvPr/>
        </p:nvSpPr>
        <p:spPr>
          <a:xfrm>
            <a:off x="4001182" y="4148586"/>
            <a:ext cx="2576091" cy="8043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FI" sz="1400" b="0" i="1" u="none" strike="noStrike" kern="1200" cap="none" spc="0" normalizeH="0" baseline="0" noProof="0">
                <a:ln>
                  <a:noFill/>
                </a:ln>
                <a:solidFill>
                  <a:prstClr val="black"/>
                </a:solidFill>
                <a:effectLst/>
                <a:uLnTx/>
                <a:uFillTx/>
                <a:latin typeface="Franklin Gothic Book (Body)"/>
                <a:cs typeface="Arial" panose="020B0604020202020204" pitchFamily="34" charset="0"/>
              </a:rPr>
              <a:t>Total kostnad för de tjänster som görs gemensamt för produkter i avtalet</a:t>
            </a:r>
          </a:p>
        </p:txBody>
      </p:sp>
      <p:sp>
        <p:nvSpPr>
          <p:cNvPr id="16" name="Rectangle 53">
            <a:extLst>
              <a:ext uri="{FF2B5EF4-FFF2-40B4-BE49-F238E27FC236}">
                <a16:creationId xmlns:a16="http://schemas.microsoft.com/office/drawing/2014/main" id="{22DE2BBC-1601-AE93-5A7B-BFD6CA2F68B5}"/>
              </a:ext>
            </a:extLst>
          </p:cNvPr>
          <p:cNvSpPr/>
          <p:nvPr/>
        </p:nvSpPr>
        <p:spPr>
          <a:xfrm>
            <a:off x="4244217" y="4870346"/>
            <a:ext cx="2090022" cy="279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0" i="1" u="none" strike="noStrike" kern="1200" cap="none" spc="0" normalizeH="0" baseline="0" noProof="0">
                <a:ln>
                  <a:noFill/>
                </a:ln>
                <a:solidFill>
                  <a:prstClr val="black"/>
                </a:solidFill>
                <a:effectLst/>
                <a:uLnTx/>
                <a:uFillTx/>
                <a:latin typeface="Franklin Gothic Book (Body)"/>
                <a:cs typeface="Arial" panose="020B0604020202020204" pitchFamily="34" charset="0"/>
              </a:rPr>
              <a:t>Produkter i avtalet</a:t>
            </a:r>
          </a:p>
        </p:txBody>
      </p:sp>
      <p:grpSp>
        <p:nvGrpSpPr>
          <p:cNvPr id="17" name="Group 54">
            <a:extLst>
              <a:ext uri="{FF2B5EF4-FFF2-40B4-BE49-F238E27FC236}">
                <a16:creationId xmlns:a16="http://schemas.microsoft.com/office/drawing/2014/main" id="{881BAF5E-D7DA-5E9A-20E9-7E553603F26C}"/>
              </a:ext>
            </a:extLst>
          </p:cNvPr>
          <p:cNvGrpSpPr/>
          <p:nvPr/>
        </p:nvGrpSpPr>
        <p:grpSpPr>
          <a:xfrm>
            <a:off x="6810909" y="3547785"/>
            <a:ext cx="348505" cy="262384"/>
            <a:chOff x="7275421" y="3298596"/>
            <a:chExt cx="725868" cy="311342"/>
          </a:xfrm>
          <a:solidFill>
            <a:schemeClr val="tx1">
              <a:lumMod val="50000"/>
              <a:lumOff val="50000"/>
            </a:schemeClr>
          </a:solidFill>
        </p:grpSpPr>
        <p:sp>
          <p:nvSpPr>
            <p:cNvPr id="18" name="Rectangle 55">
              <a:extLst>
                <a:ext uri="{FF2B5EF4-FFF2-40B4-BE49-F238E27FC236}">
                  <a16:creationId xmlns:a16="http://schemas.microsoft.com/office/drawing/2014/main" id="{ACD20B08-0545-5E3C-31D1-616AD86F7736}"/>
                </a:ext>
              </a:extLst>
            </p:cNvPr>
            <p:cNvSpPr/>
            <p:nvPr/>
          </p:nvSpPr>
          <p:spPr>
            <a:xfrm>
              <a:off x="7275421" y="3479534"/>
              <a:ext cx="725868" cy="1304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sp>
          <p:nvSpPr>
            <p:cNvPr id="19" name="Rectangle 56">
              <a:extLst>
                <a:ext uri="{FF2B5EF4-FFF2-40B4-BE49-F238E27FC236}">
                  <a16:creationId xmlns:a16="http://schemas.microsoft.com/office/drawing/2014/main" id="{D9832ABC-B7B4-40C1-9103-78362F8AAA91}"/>
                </a:ext>
              </a:extLst>
            </p:cNvPr>
            <p:cNvSpPr/>
            <p:nvPr/>
          </p:nvSpPr>
          <p:spPr>
            <a:xfrm>
              <a:off x="7275421" y="3298596"/>
              <a:ext cx="725868" cy="1304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grpSp>
      <p:pic>
        <p:nvPicPr>
          <p:cNvPr id="21" name="Picture 69" descr="Shape&#10;&#10;Description automatically generated with low confidence">
            <a:extLst>
              <a:ext uri="{FF2B5EF4-FFF2-40B4-BE49-F238E27FC236}">
                <a16:creationId xmlns:a16="http://schemas.microsoft.com/office/drawing/2014/main" id="{63448FF1-94A8-4AC0-4023-9061A3D2237F}"/>
              </a:ext>
            </a:extLst>
          </p:cNvPr>
          <p:cNvPicPr>
            <a:picLocks noChangeAspect="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t="21593"/>
          <a:stretch/>
        </p:blipFill>
        <p:spPr>
          <a:xfrm>
            <a:off x="7403873" y="3278805"/>
            <a:ext cx="1546976" cy="1212927"/>
          </a:xfrm>
          <a:prstGeom prst="rect">
            <a:avLst/>
          </a:prstGeom>
        </p:spPr>
      </p:pic>
      <p:sp>
        <p:nvSpPr>
          <p:cNvPr id="22" name="Right Brace 70">
            <a:extLst>
              <a:ext uri="{FF2B5EF4-FFF2-40B4-BE49-F238E27FC236}">
                <a16:creationId xmlns:a16="http://schemas.microsoft.com/office/drawing/2014/main" id="{1874967B-166C-F5BB-FF45-E44A456A2B27}"/>
              </a:ext>
            </a:extLst>
          </p:cNvPr>
          <p:cNvSpPr/>
          <p:nvPr/>
        </p:nvSpPr>
        <p:spPr>
          <a:xfrm>
            <a:off x="8826906" y="3443595"/>
            <a:ext cx="181093" cy="938866"/>
          </a:xfrm>
          <a:prstGeom prst="rightBrace">
            <a:avLst>
              <a:gd name="adj1" fmla="val 34735"/>
              <a:gd name="adj2" fmla="val 50000"/>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black"/>
              </a:solidFill>
              <a:effectLst/>
              <a:uLnTx/>
              <a:uFillTx/>
              <a:latin typeface="Franklin Gothic Book (Body)"/>
              <a:cs typeface="Arial" panose="020B0604020202020204" pitchFamily="34" charset="0"/>
            </a:endParaRPr>
          </a:p>
        </p:txBody>
      </p:sp>
      <p:sp>
        <p:nvSpPr>
          <p:cNvPr id="23" name="Rectangle 71">
            <a:extLst>
              <a:ext uri="{FF2B5EF4-FFF2-40B4-BE49-F238E27FC236}">
                <a16:creationId xmlns:a16="http://schemas.microsoft.com/office/drawing/2014/main" id="{4E36EC87-0BCC-98CD-6B2D-302887D35928}"/>
              </a:ext>
            </a:extLst>
          </p:cNvPr>
          <p:cNvSpPr/>
          <p:nvPr/>
        </p:nvSpPr>
        <p:spPr>
          <a:xfrm>
            <a:off x="9059596" y="3961784"/>
            <a:ext cx="1880351" cy="36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chemeClr val="accent3"/>
                </a:solidFill>
                <a:effectLst/>
                <a:uLnTx/>
                <a:uFillTx/>
                <a:latin typeface="Franklin Gothic Book (Body)"/>
                <a:cs typeface="Arial" panose="020B0604020202020204" pitchFamily="34" charset="0"/>
              </a:rPr>
              <a:t>Produktkostnad</a:t>
            </a:r>
          </a:p>
        </p:txBody>
      </p:sp>
      <p:sp>
        <p:nvSpPr>
          <p:cNvPr id="24" name="Rectangle 72">
            <a:extLst>
              <a:ext uri="{FF2B5EF4-FFF2-40B4-BE49-F238E27FC236}">
                <a16:creationId xmlns:a16="http://schemas.microsoft.com/office/drawing/2014/main" id="{A2BB9E48-1523-1AA5-D83D-D213DEEBC682}"/>
              </a:ext>
            </a:extLst>
          </p:cNvPr>
          <p:cNvSpPr/>
          <p:nvPr/>
        </p:nvSpPr>
        <p:spPr>
          <a:xfrm>
            <a:off x="9059596" y="3207738"/>
            <a:ext cx="1918183" cy="5166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FFC000">
                    <a:lumMod val="75000"/>
                  </a:srgbClr>
                </a:solidFill>
                <a:effectLst/>
                <a:uLnTx/>
                <a:uFillTx/>
                <a:latin typeface="Franklin Gothic Book (Body)"/>
                <a:cs typeface="Arial" panose="020B0604020202020204" pitchFamily="34" charset="0"/>
              </a:rPr>
              <a:t>Tjänstekostnad</a:t>
            </a:r>
          </a:p>
        </p:txBody>
      </p:sp>
      <p:sp>
        <p:nvSpPr>
          <p:cNvPr id="25" name="Right Brace 73">
            <a:extLst>
              <a:ext uri="{FF2B5EF4-FFF2-40B4-BE49-F238E27FC236}">
                <a16:creationId xmlns:a16="http://schemas.microsoft.com/office/drawing/2014/main" id="{7DD4DCEA-C6B7-8354-7A8B-90BB978B50E5}"/>
              </a:ext>
            </a:extLst>
          </p:cNvPr>
          <p:cNvSpPr/>
          <p:nvPr/>
        </p:nvSpPr>
        <p:spPr>
          <a:xfrm>
            <a:off x="8826906" y="3069697"/>
            <a:ext cx="181093" cy="328628"/>
          </a:xfrm>
          <a:prstGeom prst="rightBrace">
            <a:avLst>
              <a:gd name="adj1" fmla="val 34735"/>
              <a:gd name="adj2" fmla="val 50000"/>
            </a:avLst>
          </a:prstGeom>
          <a:ln w="19050">
            <a:solidFill>
              <a:schemeClr val="tx1">
                <a:lumMod val="50000"/>
                <a:lumOff val="50000"/>
              </a:schemeClr>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black"/>
              </a:solidFill>
              <a:effectLst/>
              <a:uLnTx/>
              <a:uFillTx/>
              <a:latin typeface="Franklin Gothic Book (Body)"/>
              <a:cs typeface="Arial" panose="020B0604020202020204" pitchFamily="34" charset="0"/>
            </a:endParaRPr>
          </a:p>
        </p:txBody>
      </p:sp>
      <p:sp>
        <p:nvSpPr>
          <p:cNvPr id="26" name="Oval 74">
            <a:extLst>
              <a:ext uri="{FF2B5EF4-FFF2-40B4-BE49-F238E27FC236}">
                <a16:creationId xmlns:a16="http://schemas.microsoft.com/office/drawing/2014/main" id="{1A0D2648-9528-448C-760E-F3311631C17B}"/>
              </a:ext>
            </a:extLst>
          </p:cNvPr>
          <p:cNvSpPr/>
          <p:nvPr/>
        </p:nvSpPr>
        <p:spPr>
          <a:xfrm>
            <a:off x="7699445" y="3057037"/>
            <a:ext cx="1005232" cy="37389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prstClr val="white"/>
              </a:solidFill>
              <a:effectLst/>
              <a:uLnTx/>
              <a:uFillTx/>
              <a:latin typeface="Franklin Gothic Book (Body)"/>
              <a:cs typeface="Arial" panose="020B0604020202020204" pitchFamily="34" charset="0"/>
            </a:endParaRPr>
          </a:p>
        </p:txBody>
      </p:sp>
      <p:pic>
        <p:nvPicPr>
          <p:cNvPr id="27" name="Picture 75" descr="Shape&#10;&#10;Description automatically generated with low confidence">
            <a:extLst>
              <a:ext uri="{FF2B5EF4-FFF2-40B4-BE49-F238E27FC236}">
                <a16:creationId xmlns:a16="http://schemas.microsoft.com/office/drawing/2014/main" id="{38D7D705-CADD-1392-D769-C9179CE68CDF}"/>
              </a:ext>
            </a:extLst>
          </p:cNvPr>
          <p:cNvPicPr>
            <a:picLocks noChangeAspect="1"/>
          </p:cNvPicPr>
          <p:nvPr/>
        </p:nvPicPr>
        <p:blipFill rotWithShape="1">
          <a:blip r:embed="rId5">
            <a:duotone>
              <a:schemeClr val="accent5">
                <a:shade val="45000"/>
                <a:satMod val="135000"/>
              </a:schemeClr>
              <a:prstClr val="white"/>
            </a:duotone>
            <a:extLst>
              <a:ext uri="{28A0092B-C50C-407E-A947-70E740481C1C}">
                <a14:useLocalDpi xmlns:a14="http://schemas.microsoft.com/office/drawing/2010/main" val="0"/>
              </a:ext>
            </a:extLst>
          </a:blip>
          <a:srcRect l="27312" t="2288" r="13579" b="68954"/>
          <a:stretch/>
        </p:blipFill>
        <p:spPr>
          <a:xfrm>
            <a:off x="7720161" y="3048126"/>
            <a:ext cx="914400" cy="444905"/>
          </a:xfrm>
          <a:prstGeom prst="rect">
            <a:avLst/>
          </a:prstGeom>
        </p:spPr>
      </p:pic>
      <p:sp>
        <p:nvSpPr>
          <p:cNvPr id="28" name="Rectangle 76">
            <a:extLst>
              <a:ext uri="{FF2B5EF4-FFF2-40B4-BE49-F238E27FC236}">
                <a16:creationId xmlns:a16="http://schemas.microsoft.com/office/drawing/2014/main" id="{AC2C21A0-F8F2-EED7-783E-7BF13A0C465D}"/>
              </a:ext>
            </a:extLst>
          </p:cNvPr>
          <p:cNvSpPr/>
          <p:nvPr/>
        </p:nvSpPr>
        <p:spPr>
          <a:xfrm>
            <a:off x="579173" y="1070471"/>
            <a:ext cx="5425954" cy="195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prstClr val="black"/>
                </a:solidFill>
                <a:effectLst/>
                <a:uLnTx/>
                <a:uFillTx/>
                <a:latin typeface="Franklin Gothic Book (Body)"/>
                <a:cs typeface="Arial" panose="020B0604020202020204" pitchFamily="34" charset="0"/>
              </a:rPr>
              <a:t>Framräkning av produkthyra (per produkt)</a:t>
            </a:r>
          </a:p>
        </p:txBody>
      </p:sp>
      <p:cxnSp>
        <p:nvCxnSpPr>
          <p:cNvPr id="29" name="Straight Connector 79">
            <a:extLst>
              <a:ext uri="{FF2B5EF4-FFF2-40B4-BE49-F238E27FC236}">
                <a16:creationId xmlns:a16="http://schemas.microsoft.com/office/drawing/2014/main" id="{D46A51CC-0A1B-49DA-5AD4-037543585744}"/>
              </a:ext>
            </a:extLst>
          </p:cNvPr>
          <p:cNvCxnSpPr>
            <a:cxnSpLocks/>
          </p:cNvCxnSpPr>
          <p:nvPr/>
        </p:nvCxnSpPr>
        <p:spPr>
          <a:xfrm>
            <a:off x="4244217" y="4870346"/>
            <a:ext cx="2128237" cy="0"/>
          </a:xfrm>
          <a:prstGeom prst="line">
            <a:avLst/>
          </a:prstGeom>
          <a:ln w="22225"/>
        </p:spPr>
        <p:style>
          <a:lnRef idx="1">
            <a:schemeClr val="dk1"/>
          </a:lnRef>
          <a:fillRef idx="0">
            <a:schemeClr val="dk1"/>
          </a:fillRef>
          <a:effectRef idx="0">
            <a:schemeClr val="dk1"/>
          </a:effectRef>
          <a:fontRef idx="minor">
            <a:schemeClr val="tx1"/>
          </a:fontRef>
        </p:style>
      </p:cxnSp>
      <p:pic>
        <p:nvPicPr>
          <p:cNvPr id="34" name="Picture 7">
            <a:extLst>
              <a:ext uri="{FF2B5EF4-FFF2-40B4-BE49-F238E27FC236}">
                <a16:creationId xmlns:a16="http://schemas.microsoft.com/office/drawing/2014/main" id="{D34E20C2-C406-D88F-F816-05FF097FC7B1}"/>
              </a:ext>
            </a:extLst>
          </p:cNvPr>
          <p:cNvPicPr>
            <a:picLocks noChangeAspect="1"/>
          </p:cNvPicPr>
          <p:nvPr/>
        </p:nvPicPr>
        <p:blipFill rotWithShape="1">
          <a:blip r:embed="rId6">
            <a:duotone>
              <a:schemeClr val="accent6">
                <a:shade val="45000"/>
                <a:satMod val="135000"/>
              </a:schemeClr>
              <a:prstClr val="white"/>
            </a:duotone>
          </a:blip>
          <a:srcRect l="36549" t="13237" r="5521" b="6072"/>
          <a:stretch/>
        </p:blipFill>
        <p:spPr>
          <a:xfrm>
            <a:off x="4247954" y="2603134"/>
            <a:ext cx="2013674" cy="1580343"/>
          </a:xfrm>
          <a:prstGeom prst="rect">
            <a:avLst/>
          </a:prstGeom>
        </p:spPr>
      </p:pic>
      <p:sp>
        <p:nvSpPr>
          <p:cNvPr id="2" name="textruta 1">
            <a:extLst>
              <a:ext uri="{FF2B5EF4-FFF2-40B4-BE49-F238E27FC236}">
                <a16:creationId xmlns:a16="http://schemas.microsoft.com/office/drawing/2014/main" id="{A4445B1F-709A-D5D7-BEE7-BFE2BECE541E}"/>
              </a:ext>
            </a:extLst>
          </p:cNvPr>
          <p:cNvSpPr txBox="1"/>
          <p:nvPr/>
        </p:nvSpPr>
        <p:spPr>
          <a:xfrm>
            <a:off x="496112" y="6356350"/>
            <a:ext cx="2643328"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1883796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descr="En bild som visar text, visitkort, skärmbild, Teckensnitt&#10;&#10;AI-genererat innehåll kan vara felaktigt.">
            <a:extLst>
              <a:ext uri="{FF2B5EF4-FFF2-40B4-BE49-F238E27FC236}">
                <a16:creationId xmlns:a16="http://schemas.microsoft.com/office/drawing/2014/main" id="{2312FF1D-D187-3598-7A6F-91A3E4A6B9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075" y="669589"/>
            <a:ext cx="9765488" cy="5127962"/>
          </a:xfrm>
          <a:prstGeom prst="rect">
            <a:avLst/>
          </a:prstGeom>
          <a:noFill/>
        </p:spPr>
      </p:pic>
      <p:sp>
        <p:nvSpPr>
          <p:cNvPr id="2" name="Title 1">
            <a:extLst>
              <a:ext uri="{FF2B5EF4-FFF2-40B4-BE49-F238E27FC236}">
                <a16:creationId xmlns:a16="http://schemas.microsoft.com/office/drawing/2014/main" id="{D18EC04E-9597-BDF3-0AD3-5921A40550BF}"/>
              </a:ext>
            </a:extLst>
          </p:cNvPr>
          <p:cNvSpPr>
            <a:spLocks noGrp="1"/>
          </p:cNvSpPr>
          <p:nvPr>
            <p:ph type="title"/>
          </p:nvPr>
        </p:nvSpPr>
        <p:spPr/>
        <p:txBody>
          <a:bodyPr/>
          <a:lstStyle/>
          <a:p>
            <a:r>
              <a:rPr lang="sv-SE"/>
              <a:t>Behov om nytt hjälpmedel i sortiment</a:t>
            </a:r>
          </a:p>
        </p:txBody>
      </p:sp>
      <p:sp>
        <p:nvSpPr>
          <p:cNvPr id="3" name="Slide Number Placeholder 2">
            <a:extLst>
              <a:ext uri="{FF2B5EF4-FFF2-40B4-BE49-F238E27FC236}">
                <a16:creationId xmlns:a16="http://schemas.microsoft.com/office/drawing/2014/main" id="{65D04648-9D43-5B43-EBCA-CC883FA1416E}"/>
              </a:ext>
            </a:extLst>
          </p:cNvPr>
          <p:cNvSpPr>
            <a:spLocks noGrp="1"/>
          </p:cNvSpPr>
          <p:nvPr>
            <p:ph type="sldNum" sz="quarter" idx="12"/>
          </p:nvPr>
        </p:nvSpPr>
        <p:spPr/>
        <p:txBody>
          <a:bodyPr/>
          <a:lstStyle/>
          <a:p>
            <a:fld id="{0FA6D8A1-3423-4F6C-8695-6471C1886AE6}" type="slidenum">
              <a:rPr lang="en-SE" smtClean="0"/>
              <a:t>6</a:t>
            </a:fld>
            <a:endParaRPr lang="en-SE"/>
          </a:p>
        </p:txBody>
      </p:sp>
      <p:sp>
        <p:nvSpPr>
          <p:cNvPr id="4" name="textruta 3">
            <a:extLst>
              <a:ext uri="{FF2B5EF4-FFF2-40B4-BE49-F238E27FC236}">
                <a16:creationId xmlns:a16="http://schemas.microsoft.com/office/drawing/2014/main" id="{D6289EBB-9E35-872A-6389-67234320ABD6}"/>
              </a:ext>
            </a:extLst>
          </p:cNvPr>
          <p:cNvSpPr txBox="1"/>
          <p:nvPr/>
        </p:nvSpPr>
        <p:spPr>
          <a:xfrm>
            <a:off x="426720" y="6356350"/>
            <a:ext cx="2606040"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3243005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67BDEE7A-5CA6-1F3B-78A3-57EE32879056}"/>
              </a:ext>
            </a:extLst>
          </p:cNvPr>
          <p:cNvSpPr/>
          <p:nvPr/>
        </p:nvSpPr>
        <p:spPr>
          <a:xfrm>
            <a:off x="11463454" y="0"/>
            <a:ext cx="728546"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Title 1">
            <a:extLst>
              <a:ext uri="{FF2B5EF4-FFF2-40B4-BE49-F238E27FC236}">
                <a16:creationId xmlns:a16="http://schemas.microsoft.com/office/drawing/2014/main" id="{6515A7D3-2A35-6D14-E797-729AE74C1FE0}"/>
              </a:ext>
            </a:extLst>
          </p:cNvPr>
          <p:cNvSpPr>
            <a:spLocks noGrp="1"/>
          </p:cNvSpPr>
          <p:nvPr>
            <p:ph type="title"/>
          </p:nvPr>
        </p:nvSpPr>
        <p:spPr/>
        <p:txBody>
          <a:bodyPr/>
          <a:lstStyle/>
          <a:p>
            <a:r>
              <a:rPr lang="sv-SE"/>
              <a:t>Upphandling och införande av nytt hjälpmedel</a:t>
            </a:r>
          </a:p>
        </p:txBody>
      </p:sp>
      <p:sp>
        <p:nvSpPr>
          <p:cNvPr id="3" name="Slide Number Placeholder 2">
            <a:extLst>
              <a:ext uri="{FF2B5EF4-FFF2-40B4-BE49-F238E27FC236}">
                <a16:creationId xmlns:a16="http://schemas.microsoft.com/office/drawing/2014/main" id="{2E4E59A1-09F6-C117-43CE-7D1F5C17B20B}"/>
              </a:ext>
            </a:extLst>
          </p:cNvPr>
          <p:cNvSpPr>
            <a:spLocks noGrp="1"/>
          </p:cNvSpPr>
          <p:nvPr>
            <p:ph type="sldNum" sz="quarter" idx="12"/>
          </p:nvPr>
        </p:nvSpPr>
        <p:spPr>
          <a:xfrm>
            <a:off x="8570599" y="6310312"/>
            <a:ext cx="2743200" cy="365125"/>
          </a:xfrm>
        </p:spPr>
        <p:txBody>
          <a:bodyPr/>
          <a:lstStyle/>
          <a:p>
            <a:fld id="{0FA6D8A1-3423-4F6C-8695-6471C1886AE6}" type="slidenum">
              <a:rPr lang="en-SE" smtClean="0"/>
              <a:t>7</a:t>
            </a:fld>
            <a:endParaRPr lang="en-SE"/>
          </a:p>
        </p:txBody>
      </p:sp>
      <p:sp>
        <p:nvSpPr>
          <p:cNvPr id="6" name="Rectangle 5">
            <a:extLst>
              <a:ext uri="{FF2B5EF4-FFF2-40B4-BE49-F238E27FC236}">
                <a16:creationId xmlns:a16="http://schemas.microsoft.com/office/drawing/2014/main" id="{3502A128-4E05-29C7-A3F6-62FCE04A3BBA}"/>
              </a:ext>
            </a:extLst>
          </p:cNvPr>
          <p:cNvSpPr/>
          <p:nvPr/>
        </p:nvSpPr>
        <p:spPr>
          <a:xfrm>
            <a:off x="1347398" y="5296730"/>
            <a:ext cx="1479600" cy="847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16000" tIns="180000" rtlCol="0" anchor="t"/>
          <a:lstStyle/>
          <a:p>
            <a:endParaRPr lang="sv-SE" sz="1200" i="1">
              <a:solidFill>
                <a:schemeClr val="tx1"/>
              </a:solidFill>
            </a:endParaRPr>
          </a:p>
        </p:txBody>
      </p:sp>
      <p:sp>
        <p:nvSpPr>
          <p:cNvPr id="7" name="Rectangle 6">
            <a:extLst>
              <a:ext uri="{FF2B5EF4-FFF2-40B4-BE49-F238E27FC236}">
                <a16:creationId xmlns:a16="http://schemas.microsoft.com/office/drawing/2014/main" id="{9EF0C656-D41F-C375-8E36-30C2CCDFC4AB}"/>
              </a:ext>
            </a:extLst>
          </p:cNvPr>
          <p:cNvSpPr/>
          <p:nvPr/>
        </p:nvSpPr>
        <p:spPr>
          <a:xfrm>
            <a:off x="3425131" y="5173772"/>
            <a:ext cx="1479600" cy="847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216000" tIns="180000" rtlCol="0" anchor="t"/>
          <a:lstStyle/>
          <a:p>
            <a:endParaRPr lang="sv-SE" sz="1200" i="1">
              <a:solidFill>
                <a:schemeClr val="tx1"/>
              </a:solidFill>
            </a:endParaRPr>
          </a:p>
        </p:txBody>
      </p:sp>
      <p:sp>
        <p:nvSpPr>
          <p:cNvPr id="13" name="Rectangle 12">
            <a:extLst>
              <a:ext uri="{FF2B5EF4-FFF2-40B4-BE49-F238E27FC236}">
                <a16:creationId xmlns:a16="http://schemas.microsoft.com/office/drawing/2014/main" id="{E390446A-4C85-BAAA-4D94-606A606FE319}"/>
              </a:ext>
            </a:extLst>
          </p:cNvPr>
          <p:cNvSpPr/>
          <p:nvPr/>
        </p:nvSpPr>
        <p:spPr>
          <a:xfrm>
            <a:off x="3483065" y="2438643"/>
            <a:ext cx="1591717" cy="2858087"/>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r>
              <a:rPr lang="sv-SE" sz="1400">
                <a:solidFill>
                  <a:schemeClr val="tx1"/>
                </a:solidFill>
              </a:rPr>
              <a:t>Beslut om att deltagande i upphandling samt inrapportering av volymer</a:t>
            </a:r>
          </a:p>
        </p:txBody>
      </p:sp>
      <p:sp>
        <p:nvSpPr>
          <p:cNvPr id="17" name="Rectangle 16">
            <a:extLst>
              <a:ext uri="{FF2B5EF4-FFF2-40B4-BE49-F238E27FC236}">
                <a16:creationId xmlns:a16="http://schemas.microsoft.com/office/drawing/2014/main" id="{3B4D1781-AF16-13CB-90A9-D09B05493969}"/>
              </a:ext>
            </a:extLst>
          </p:cNvPr>
          <p:cNvSpPr/>
          <p:nvPr/>
        </p:nvSpPr>
        <p:spPr>
          <a:xfrm>
            <a:off x="7221392" y="2424017"/>
            <a:ext cx="1591717" cy="2871750"/>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r>
              <a:rPr lang="sv-SE" sz="1400">
                <a:solidFill>
                  <a:schemeClr val="tx1"/>
                </a:solidFill>
              </a:rPr>
              <a:t>Genomförande av pilottest. Erfarenheter delas löpande från pilottestet och projektet för förberedelser</a:t>
            </a:r>
          </a:p>
        </p:txBody>
      </p:sp>
      <p:sp>
        <p:nvSpPr>
          <p:cNvPr id="21" name="Rectangle 20">
            <a:extLst>
              <a:ext uri="{FF2B5EF4-FFF2-40B4-BE49-F238E27FC236}">
                <a16:creationId xmlns:a16="http://schemas.microsoft.com/office/drawing/2014/main" id="{82827449-E31C-08A8-CA1C-71C1FF472B9C}"/>
              </a:ext>
            </a:extLst>
          </p:cNvPr>
          <p:cNvSpPr/>
          <p:nvPr/>
        </p:nvSpPr>
        <p:spPr>
          <a:xfrm>
            <a:off x="8860197" y="2438643"/>
            <a:ext cx="1591717" cy="2857124"/>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r>
              <a:rPr lang="sv-SE" sz="1400">
                <a:solidFill>
                  <a:schemeClr val="tx1"/>
                </a:solidFill>
              </a:rPr>
              <a:t>Utbildning eller grundinstallation – men endast om produkter kräver det </a:t>
            </a:r>
          </a:p>
        </p:txBody>
      </p:sp>
      <p:pic>
        <p:nvPicPr>
          <p:cNvPr id="22" name="Graphic 21">
            <a:extLst>
              <a:ext uri="{FF2B5EF4-FFF2-40B4-BE49-F238E27FC236}">
                <a16:creationId xmlns:a16="http://schemas.microsoft.com/office/drawing/2014/main" id="{0CF18554-BC52-4000-0981-5E09CAED1F02}"/>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a:off x="4101415" y="2788244"/>
            <a:ext cx="614105" cy="614105"/>
          </a:xfrm>
          <a:prstGeom prst="rect">
            <a:avLst/>
          </a:prstGeom>
        </p:spPr>
      </p:pic>
      <p:sp>
        <p:nvSpPr>
          <p:cNvPr id="24" name="Rectangle 23">
            <a:extLst>
              <a:ext uri="{FF2B5EF4-FFF2-40B4-BE49-F238E27FC236}">
                <a16:creationId xmlns:a16="http://schemas.microsoft.com/office/drawing/2014/main" id="{32614E43-CC97-CCE5-9F0B-BF91DA6CF8E8}"/>
              </a:ext>
            </a:extLst>
          </p:cNvPr>
          <p:cNvSpPr/>
          <p:nvPr/>
        </p:nvSpPr>
        <p:spPr>
          <a:xfrm>
            <a:off x="142499" y="2000461"/>
            <a:ext cx="4931241" cy="347625"/>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a:ln>
                  <a:noFill/>
                </a:ln>
                <a:solidFill>
                  <a:schemeClr val="tx1"/>
                </a:solidFill>
                <a:effectLst/>
                <a:uLnTx/>
                <a:uFillTx/>
                <a:latin typeface="Franklin Gothic Book"/>
                <a:ea typeface="+mn-ea"/>
                <a:cs typeface="+mn-cs"/>
              </a:rPr>
              <a:t>Upphandling</a:t>
            </a:r>
          </a:p>
        </p:txBody>
      </p:sp>
      <p:sp>
        <p:nvSpPr>
          <p:cNvPr id="25" name="Rectangle 24">
            <a:extLst>
              <a:ext uri="{FF2B5EF4-FFF2-40B4-BE49-F238E27FC236}">
                <a16:creationId xmlns:a16="http://schemas.microsoft.com/office/drawing/2014/main" id="{AA886894-86C8-6012-7426-D877B8FBB7BD}"/>
              </a:ext>
            </a:extLst>
          </p:cNvPr>
          <p:cNvSpPr/>
          <p:nvPr/>
        </p:nvSpPr>
        <p:spPr>
          <a:xfrm>
            <a:off x="5551119" y="2000462"/>
            <a:ext cx="6539600" cy="347625"/>
          </a:xfrm>
          <a:prstGeom prst="rect">
            <a:avLst/>
          </a:prstGeom>
          <a:solidFill>
            <a:schemeClr val="accent1">
              <a:lumMod val="60000"/>
              <a:lumOff val="40000"/>
            </a:schemeClr>
          </a:solidFill>
          <a:ln>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a:ln>
                  <a:noFill/>
                </a:ln>
                <a:solidFill>
                  <a:schemeClr val="tx1"/>
                </a:solidFill>
                <a:effectLst/>
                <a:uLnTx/>
                <a:uFillTx/>
                <a:latin typeface="Franklin Gothic Book"/>
                <a:ea typeface="+mn-ea"/>
                <a:cs typeface="+mn-cs"/>
              </a:rPr>
              <a:t>Pilottest och införande</a:t>
            </a:r>
          </a:p>
        </p:txBody>
      </p:sp>
      <p:sp>
        <p:nvSpPr>
          <p:cNvPr id="26" name="Rectangle 25">
            <a:extLst>
              <a:ext uri="{FF2B5EF4-FFF2-40B4-BE49-F238E27FC236}">
                <a16:creationId xmlns:a16="http://schemas.microsoft.com/office/drawing/2014/main" id="{58146E11-763A-D959-64D8-368C7ABD9D9F}"/>
              </a:ext>
            </a:extLst>
          </p:cNvPr>
          <p:cNvSpPr/>
          <p:nvPr/>
        </p:nvSpPr>
        <p:spPr>
          <a:xfrm>
            <a:off x="5128567" y="1989642"/>
            <a:ext cx="373073" cy="3307088"/>
          </a:xfrm>
          <a:prstGeom prst="rect">
            <a:avLst/>
          </a:prstGeom>
          <a:solidFill>
            <a:schemeClr val="accent1">
              <a:lumMod val="60000"/>
              <a:lumOff val="40000"/>
            </a:schemeClr>
          </a:solidFill>
          <a:ln>
            <a:noFill/>
            <a:prstDash val="dash"/>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400" b="1" i="0" u="none" strike="noStrike" kern="1200" cap="none" spc="0" normalizeH="0" baseline="0" noProof="0">
                <a:ln>
                  <a:noFill/>
                </a:ln>
                <a:solidFill>
                  <a:schemeClr val="tx1"/>
                </a:solidFill>
                <a:effectLst/>
                <a:uLnTx/>
                <a:uFillTx/>
                <a:latin typeface="Franklin Gothic Book"/>
                <a:ea typeface="+mn-ea"/>
                <a:cs typeface="+mn-cs"/>
              </a:rPr>
              <a:t>Annonsering och utvärdering</a:t>
            </a:r>
          </a:p>
        </p:txBody>
      </p:sp>
      <p:sp>
        <p:nvSpPr>
          <p:cNvPr id="27" name="Rectangle 26">
            <a:extLst>
              <a:ext uri="{FF2B5EF4-FFF2-40B4-BE49-F238E27FC236}">
                <a16:creationId xmlns:a16="http://schemas.microsoft.com/office/drawing/2014/main" id="{2FAED449-A509-C14F-D349-07FAC95C8159}"/>
              </a:ext>
            </a:extLst>
          </p:cNvPr>
          <p:cNvSpPr/>
          <p:nvPr/>
        </p:nvSpPr>
        <p:spPr>
          <a:xfrm>
            <a:off x="143541" y="2424017"/>
            <a:ext cx="1591717" cy="2872713"/>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r>
              <a:rPr lang="sv-SE" sz="1400">
                <a:solidFill>
                  <a:schemeClr val="tx1"/>
                </a:solidFill>
              </a:rPr>
              <a:t>Insamling av behov från alla medverkande huvudmän </a:t>
            </a:r>
          </a:p>
          <a:p>
            <a:pPr algn="ctr"/>
            <a:r>
              <a:rPr lang="sv-SE" sz="1400">
                <a:solidFill>
                  <a:schemeClr val="tx1"/>
                </a:solidFill>
              </a:rPr>
              <a:t>(Digital enkät)</a:t>
            </a:r>
          </a:p>
        </p:txBody>
      </p:sp>
      <p:sp>
        <p:nvSpPr>
          <p:cNvPr id="31" name="Rectangle 30">
            <a:extLst>
              <a:ext uri="{FF2B5EF4-FFF2-40B4-BE49-F238E27FC236}">
                <a16:creationId xmlns:a16="http://schemas.microsoft.com/office/drawing/2014/main" id="{CC8464B7-FB00-05F2-4139-A2EE06DCF739}"/>
              </a:ext>
            </a:extLst>
          </p:cNvPr>
          <p:cNvSpPr/>
          <p:nvPr/>
        </p:nvSpPr>
        <p:spPr>
          <a:xfrm>
            <a:off x="1785845" y="2439445"/>
            <a:ext cx="1591717" cy="2857285"/>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endParaRPr lang="sv-SE" sz="1400" b="1" i="1">
              <a:solidFill>
                <a:schemeClr val="tx1"/>
              </a:solidFill>
            </a:endParaRPr>
          </a:p>
          <a:p>
            <a:pPr algn="ctr"/>
            <a:r>
              <a:rPr lang="sv-SE" sz="1400">
                <a:solidFill>
                  <a:schemeClr val="tx1"/>
                </a:solidFill>
              </a:rPr>
              <a:t>Upphandlings-grupp </a:t>
            </a:r>
            <a:r>
              <a:rPr lang="sv-SE" sz="1400" err="1">
                <a:solidFill>
                  <a:schemeClr val="tx1"/>
                </a:solidFill>
              </a:rPr>
              <a:t>kravställer</a:t>
            </a:r>
            <a:r>
              <a:rPr lang="sv-SE" sz="1400">
                <a:solidFill>
                  <a:schemeClr val="tx1"/>
                </a:solidFill>
              </a:rPr>
              <a:t> (kommunerna turas om att bidra med resurser)</a:t>
            </a:r>
          </a:p>
        </p:txBody>
      </p:sp>
      <p:pic>
        <p:nvPicPr>
          <p:cNvPr id="32" name="Graphic 31">
            <a:extLst>
              <a:ext uri="{FF2B5EF4-FFF2-40B4-BE49-F238E27FC236}">
                <a16:creationId xmlns:a16="http://schemas.microsoft.com/office/drawing/2014/main" id="{2DAB1A95-699F-870C-1AB3-96CF6316B8C0}"/>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a:off x="498098" y="2510731"/>
            <a:ext cx="994456" cy="994455"/>
          </a:xfrm>
          <a:prstGeom prst="rect">
            <a:avLst/>
          </a:prstGeom>
        </p:spPr>
      </p:pic>
      <p:sp>
        <p:nvSpPr>
          <p:cNvPr id="36" name="Rectangle 35">
            <a:extLst>
              <a:ext uri="{FF2B5EF4-FFF2-40B4-BE49-F238E27FC236}">
                <a16:creationId xmlns:a16="http://schemas.microsoft.com/office/drawing/2014/main" id="{3FEF8C2D-0E06-106A-4692-1E8E4BB5B449}"/>
              </a:ext>
            </a:extLst>
          </p:cNvPr>
          <p:cNvSpPr/>
          <p:nvPr/>
        </p:nvSpPr>
        <p:spPr>
          <a:xfrm>
            <a:off x="5582587" y="2438643"/>
            <a:ext cx="1591717" cy="2864580"/>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r>
              <a:rPr lang="sv-SE" sz="1400">
                <a:solidFill>
                  <a:schemeClr val="tx1"/>
                </a:solidFill>
              </a:rPr>
              <a:t>Förfrågan om pilottest går ut till samtliga kommuner, med möjlighet att anmäla intresse</a:t>
            </a:r>
          </a:p>
        </p:txBody>
      </p:sp>
      <p:pic>
        <p:nvPicPr>
          <p:cNvPr id="14" name="Graphic 13">
            <a:extLst>
              <a:ext uri="{FF2B5EF4-FFF2-40B4-BE49-F238E27FC236}">
                <a16:creationId xmlns:a16="http://schemas.microsoft.com/office/drawing/2014/main" id="{FFC76850-9A8D-FBA3-8609-9BA95A57D3C7}"/>
              </a:ext>
            </a:extLst>
          </p:cNvPr>
          <p:cNvPicPr>
            <a:picLocks/>
          </p:cNvPicPr>
          <p:nvPr/>
        </p:nvPicPr>
        <p:blipFill>
          <a:blip r:embed="rId7">
            <a:extLst>
              <a:ext uri="{96DAC541-7B7A-43D3-8B79-37D633B846F1}">
                <asvg:svgBlip xmlns:asvg="http://schemas.microsoft.com/office/drawing/2016/SVG/main" r:embed="rId8"/>
              </a:ext>
            </a:extLst>
          </a:blip>
          <a:stretch>
            <a:fillRect/>
          </a:stretch>
        </p:blipFill>
        <p:spPr>
          <a:xfrm>
            <a:off x="2061191" y="2514895"/>
            <a:ext cx="887454" cy="887454"/>
          </a:xfrm>
          <a:prstGeom prst="rect">
            <a:avLst/>
          </a:prstGeom>
        </p:spPr>
      </p:pic>
      <p:pic>
        <p:nvPicPr>
          <p:cNvPr id="10" name="Graphic 10">
            <a:extLst>
              <a:ext uri="{FF2B5EF4-FFF2-40B4-BE49-F238E27FC236}">
                <a16:creationId xmlns:a16="http://schemas.microsoft.com/office/drawing/2014/main" id="{C68A04FB-9C81-2645-8584-18A193174906}"/>
              </a:ext>
            </a:extLst>
          </p:cNvPr>
          <p:cNvPicPr>
            <a:picLocks/>
          </p:cNvPicPr>
          <p:nvPr/>
        </p:nvPicPr>
        <p:blipFill>
          <a:blip r:embed="rId9">
            <a:extLst>
              <a:ext uri="{96DAC541-7B7A-43D3-8B79-37D633B846F1}">
                <asvg:svgBlip xmlns:asvg="http://schemas.microsoft.com/office/drawing/2016/SVG/main" r:embed="rId10"/>
              </a:ext>
            </a:extLst>
          </a:blip>
          <a:stretch>
            <a:fillRect/>
          </a:stretch>
        </p:blipFill>
        <p:spPr>
          <a:xfrm>
            <a:off x="5947511" y="2588835"/>
            <a:ext cx="847023" cy="774706"/>
          </a:xfrm>
          <a:prstGeom prst="rect">
            <a:avLst/>
          </a:prstGeom>
        </p:spPr>
      </p:pic>
      <p:pic>
        <p:nvPicPr>
          <p:cNvPr id="23" name="Graphic 17">
            <a:extLst>
              <a:ext uri="{FF2B5EF4-FFF2-40B4-BE49-F238E27FC236}">
                <a16:creationId xmlns:a16="http://schemas.microsoft.com/office/drawing/2014/main" id="{E5FF8F4D-019E-FC3C-6150-7D4814834DFE}"/>
              </a:ext>
            </a:extLst>
          </p:cNvPr>
          <p:cNvPicPr>
            <a:picLocks/>
          </p:cNvPicPr>
          <p:nvPr/>
        </p:nvPicPr>
        <p:blipFill>
          <a:blip r:embed="rId11">
            <a:extLst>
              <a:ext uri="{96DAC541-7B7A-43D3-8B79-37D633B846F1}">
                <asvg:svgBlip xmlns:asvg="http://schemas.microsoft.com/office/drawing/2016/SVG/main" r:embed="rId12"/>
              </a:ext>
            </a:extLst>
          </a:blip>
          <a:stretch>
            <a:fillRect/>
          </a:stretch>
        </p:blipFill>
        <p:spPr>
          <a:xfrm>
            <a:off x="9203874" y="2588835"/>
            <a:ext cx="897729" cy="774706"/>
          </a:xfrm>
          <a:prstGeom prst="rect">
            <a:avLst/>
          </a:prstGeom>
        </p:spPr>
      </p:pic>
      <p:sp>
        <p:nvSpPr>
          <p:cNvPr id="29" name="Rectangle 20">
            <a:extLst>
              <a:ext uri="{FF2B5EF4-FFF2-40B4-BE49-F238E27FC236}">
                <a16:creationId xmlns:a16="http://schemas.microsoft.com/office/drawing/2014/main" id="{E198736E-C0CA-EE2B-550F-CD74F221AE04}"/>
              </a:ext>
            </a:extLst>
          </p:cNvPr>
          <p:cNvSpPr/>
          <p:nvPr/>
        </p:nvSpPr>
        <p:spPr>
          <a:xfrm>
            <a:off x="10499002" y="2438642"/>
            <a:ext cx="1591717" cy="2850631"/>
          </a:xfrm>
          <a:prstGeom prst="rect">
            <a:avLst/>
          </a:prstGeom>
          <a:solidFill>
            <a:schemeClr val="accent1">
              <a:lumMod val="20000"/>
              <a:lumOff val="80000"/>
            </a:schemeClr>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endParaRPr lang="sv-SE" sz="1400">
              <a:solidFill>
                <a:schemeClr val="tx1"/>
              </a:solidFill>
            </a:endParaRPr>
          </a:p>
          <a:p>
            <a:pPr algn="ctr"/>
            <a:r>
              <a:rPr lang="sv-SE" sz="1400">
                <a:solidFill>
                  <a:schemeClr val="tx1"/>
                </a:solidFill>
              </a:rPr>
              <a:t>Möjligheten att förskriva/ beställa produkterna för samtliga i enlighet med utarbetad process</a:t>
            </a:r>
          </a:p>
        </p:txBody>
      </p:sp>
      <p:pic>
        <p:nvPicPr>
          <p:cNvPr id="30" name="Graphic 11">
            <a:extLst>
              <a:ext uri="{FF2B5EF4-FFF2-40B4-BE49-F238E27FC236}">
                <a16:creationId xmlns:a16="http://schemas.microsoft.com/office/drawing/2014/main" id="{AE16D418-1A3F-A735-A338-18E6E93E77B3}"/>
              </a:ext>
            </a:extLst>
          </p:cNvPr>
          <p:cNvPicPr>
            <a:picLocks/>
          </p:cNvPicPr>
          <p:nvPr/>
        </p:nvPicPr>
        <p:blipFill>
          <a:blip r:embed="rId13">
            <a:extLst>
              <a:ext uri="{96DAC541-7B7A-43D3-8B79-37D633B846F1}">
                <asvg:svgBlip xmlns:asvg="http://schemas.microsoft.com/office/drawing/2016/SVG/main" r:embed="rId14"/>
              </a:ext>
            </a:extLst>
          </a:blip>
          <a:stretch>
            <a:fillRect/>
          </a:stretch>
        </p:blipFill>
        <p:spPr>
          <a:xfrm>
            <a:off x="7808614" y="2465071"/>
            <a:ext cx="898470" cy="898470"/>
          </a:xfrm>
          <a:prstGeom prst="rect">
            <a:avLst/>
          </a:prstGeom>
        </p:spPr>
      </p:pic>
      <p:pic>
        <p:nvPicPr>
          <p:cNvPr id="20" name="Graphic 15">
            <a:extLst>
              <a:ext uri="{FF2B5EF4-FFF2-40B4-BE49-F238E27FC236}">
                <a16:creationId xmlns:a16="http://schemas.microsoft.com/office/drawing/2014/main" id="{329D6250-5734-8D97-C419-48482C227B23}"/>
              </a:ext>
            </a:extLst>
          </p:cNvPr>
          <p:cNvPicPr>
            <a:picLocks/>
          </p:cNvPicPr>
          <p:nvPr/>
        </p:nvPicPr>
        <p:blipFill>
          <a:blip r:embed="rId15">
            <a:extLst>
              <a:ext uri="{96DAC541-7B7A-43D3-8B79-37D633B846F1}">
                <asvg:svgBlip xmlns:asvg="http://schemas.microsoft.com/office/drawing/2016/SVG/main" r:embed="rId16"/>
              </a:ext>
            </a:extLst>
          </a:blip>
          <a:stretch>
            <a:fillRect/>
          </a:stretch>
        </p:blipFill>
        <p:spPr>
          <a:xfrm>
            <a:off x="10812607" y="2530530"/>
            <a:ext cx="898470" cy="898470"/>
          </a:xfrm>
          <a:prstGeom prst="rect">
            <a:avLst/>
          </a:prstGeom>
        </p:spPr>
      </p:pic>
      <p:sp>
        <p:nvSpPr>
          <p:cNvPr id="33" name="textruta 32">
            <a:extLst>
              <a:ext uri="{FF2B5EF4-FFF2-40B4-BE49-F238E27FC236}">
                <a16:creationId xmlns:a16="http://schemas.microsoft.com/office/drawing/2014/main" id="{54CCA625-AC33-AC6D-21A7-628311BE06D0}"/>
              </a:ext>
            </a:extLst>
          </p:cNvPr>
          <p:cNvSpPr txBox="1"/>
          <p:nvPr/>
        </p:nvSpPr>
        <p:spPr>
          <a:xfrm>
            <a:off x="441960" y="6400800"/>
            <a:ext cx="2743200"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3400632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19E95D-55C4-63D3-ADF0-03972C55E8DA}"/>
              </a:ext>
            </a:extLst>
          </p:cNvPr>
          <p:cNvSpPr>
            <a:spLocks noGrp="1"/>
          </p:cNvSpPr>
          <p:nvPr>
            <p:ph type="title"/>
          </p:nvPr>
        </p:nvSpPr>
        <p:spPr/>
        <p:txBody>
          <a:bodyPr/>
          <a:lstStyle/>
          <a:p>
            <a:r>
              <a:rPr lang="sv-SE"/>
              <a:t>När hjälpmedel finns i sortiment för socialtjänst</a:t>
            </a:r>
          </a:p>
        </p:txBody>
      </p:sp>
      <p:sp>
        <p:nvSpPr>
          <p:cNvPr id="3" name="Platshållare för bildnummer 2">
            <a:extLst>
              <a:ext uri="{FF2B5EF4-FFF2-40B4-BE49-F238E27FC236}">
                <a16:creationId xmlns:a16="http://schemas.microsoft.com/office/drawing/2014/main" id="{B4921741-C71B-4AE7-762B-10C8FD44CA42}"/>
              </a:ext>
            </a:extLst>
          </p:cNvPr>
          <p:cNvSpPr>
            <a:spLocks noGrp="1"/>
          </p:cNvSpPr>
          <p:nvPr>
            <p:ph type="sldNum" sz="quarter" idx="12"/>
          </p:nvPr>
        </p:nvSpPr>
        <p:spPr/>
        <p:txBody>
          <a:bodyPr/>
          <a:lstStyle/>
          <a:p>
            <a:fld id="{0FA6D8A1-3423-4F6C-8695-6471C1886AE6}" type="slidenum">
              <a:rPr lang="en-SE" smtClean="0"/>
              <a:t>8</a:t>
            </a:fld>
            <a:endParaRPr lang="en-SE"/>
          </a:p>
        </p:txBody>
      </p:sp>
      <p:sp>
        <p:nvSpPr>
          <p:cNvPr id="4" name="Platshållare för innehåll 3">
            <a:extLst>
              <a:ext uri="{FF2B5EF4-FFF2-40B4-BE49-F238E27FC236}">
                <a16:creationId xmlns:a16="http://schemas.microsoft.com/office/drawing/2014/main" id="{71708F42-E019-1C1A-3A60-B379C2E50CCB}"/>
              </a:ext>
            </a:extLst>
          </p:cNvPr>
          <p:cNvSpPr>
            <a:spLocks noGrp="1"/>
          </p:cNvSpPr>
          <p:nvPr>
            <p:ph sz="quarter" idx="13"/>
          </p:nvPr>
        </p:nvSpPr>
        <p:spPr>
          <a:xfrm>
            <a:off x="496112" y="1424940"/>
            <a:ext cx="10321414" cy="3063240"/>
          </a:xfrm>
          <a:solidFill>
            <a:schemeClr val="accent1">
              <a:lumMod val="20000"/>
              <a:lumOff val="80000"/>
            </a:schemeClr>
          </a:solidFill>
        </p:spPr>
        <p:txBody>
          <a:bodyPr>
            <a:normAutofit/>
          </a:bodyPr>
          <a:lstStyle/>
          <a:p>
            <a:pPr marR="0" lvl="0" algn="l" defTabSz="914400" rtl="0" eaLnBrk="1" fontAlgn="auto" latinLnBrk="0" hangingPunct="1">
              <a:lnSpc>
                <a:spcPct val="100000"/>
              </a:lnSpc>
              <a:spcBef>
                <a:spcPts val="0"/>
              </a:spcBef>
              <a:spcAft>
                <a:spcPts val="1200"/>
              </a:spcAft>
              <a:buClrTx/>
              <a:buSzTx/>
              <a:tabLst/>
              <a:defRPr/>
            </a:pPr>
            <a:r>
              <a:rPr kumimoji="0" lang="sv-SE" sz="1800" i="0" u="none" strike="noStrike" kern="1200" cap="none" spc="0" normalizeH="0" baseline="0" noProof="0">
                <a:ln>
                  <a:noFill/>
                </a:ln>
                <a:solidFill>
                  <a:srgbClr val="171616"/>
                </a:solidFill>
                <a:effectLst/>
                <a:uLnTx/>
                <a:uFillTx/>
                <a:latin typeface="Franklin Gothic Book"/>
                <a:ea typeface="+mn-ea"/>
                <a:cs typeface="+mn-cs"/>
              </a:rPr>
              <a:t>De kommuner som valt att vara med i en upphandling av hjälpmedel inom socialtjänst kan beställning göras utifrån anvisningarna i handboken. </a:t>
            </a:r>
          </a:p>
          <a:p>
            <a:pPr marL="285750" lvl="0" indent="-285750">
              <a:lnSpc>
                <a:spcPct val="100000"/>
              </a:lnSpc>
              <a:spcBef>
                <a:spcPts val="0"/>
              </a:spcBef>
              <a:spcAft>
                <a:spcPts val="1200"/>
              </a:spcAft>
              <a:defRPr/>
            </a:pPr>
            <a:r>
              <a:rPr kumimoji="0" lang="sv-SE" sz="1800" i="0" u="none" strike="noStrike" kern="1200" cap="none" spc="0" normalizeH="0" baseline="0" noProof="0">
                <a:ln>
                  <a:noFill/>
                </a:ln>
                <a:solidFill>
                  <a:srgbClr val="171616"/>
                </a:solidFill>
                <a:effectLst/>
                <a:uLnTx/>
                <a:uFillTx/>
                <a:latin typeface="Franklin Gothic Book"/>
                <a:ea typeface="+mn-ea"/>
                <a:cs typeface="+mn-cs"/>
              </a:rPr>
              <a:t>Varje kommun </a:t>
            </a:r>
            <a:r>
              <a:rPr kumimoji="0" lang="sv-SE" sz="1800" b="0" i="0" u="none" strike="noStrike" kern="1200" cap="none" spc="0" normalizeH="0" baseline="0" noProof="0">
                <a:ln>
                  <a:noFill/>
                </a:ln>
                <a:solidFill>
                  <a:srgbClr val="171616"/>
                </a:solidFill>
                <a:effectLst/>
                <a:uLnTx/>
                <a:uFillTx/>
                <a:latin typeface="Franklin Gothic Book"/>
                <a:ea typeface="+mn-ea"/>
                <a:cs typeface="+mn-cs"/>
              </a:rPr>
              <a:t>utser ansvariga för behovsbedömning och beställning. Kommunerna har också möjlighet att beställa hjälpmedel som grundutrustning exempelvis </a:t>
            </a:r>
            <a:r>
              <a:rPr lang="sv-SE" sz="1800">
                <a:solidFill>
                  <a:srgbClr val="171616"/>
                </a:solidFill>
              </a:rPr>
              <a:t>till </a:t>
            </a:r>
            <a:r>
              <a:rPr kumimoji="0" lang="sv-SE" sz="1800" b="0" i="0" u="none" strike="noStrike" kern="1200" cap="none" spc="0" normalizeH="0" baseline="0" noProof="0">
                <a:ln>
                  <a:noFill/>
                </a:ln>
                <a:solidFill>
                  <a:srgbClr val="171616"/>
                </a:solidFill>
                <a:effectLst/>
                <a:uLnTx/>
                <a:uFillTx/>
                <a:latin typeface="Franklin Gothic Book"/>
                <a:ea typeface="+mn-ea"/>
                <a:cs typeface="+mn-cs"/>
              </a:rPr>
              <a:t>ett särskilt boende. </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sv-SE" sz="1800" i="0" u="none" strike="noStrike" kern="1200" cap="none" spc="0" normalizeH="0" baseline="0" noProof="0">
                <a:ln>
                  <a:noFill/>
                </a:ln>
                <a:solidFill>
                  <a:srgbClr val="171616"/>
                </a:solidFill>
                <a:effectLst/>
                <a:uLnTx/>
                <a:uFillTx/>
                <a:latin typeface="Franklin Gothic Book"/>
                <a:ea typeface="+mn-ea"/>
                <a:cs typeface="+mn-cs"/>
              </a:rPr>
              <a:t>Hjälpmedelscentralen hanterar det praktiska kring hjälpmedlet </a:t>
            </a:r>
            <a:r>
              <a:rPr kumimoji="0" lang="sv-SE" sz="1800" b="0" i="0" u="none" strike="noStrike" kern="1200" cap="none" spc="0" normalizeH="0" baseline="0" noProof="0">
                <a:ln>
                  <a:noFill/>
                </a:ln>
                <a:solidFill>
                  <a:srgbClr val="171616"/>
                </a:solidFill>
                <a:effectLst/>
                <a:uLnTx/>
                <a:uFillTx/>
                <a:latin typeface="Franklin Gothic Book"/>
                <a:ea typeface="+mn-ea"/>
                <a:cs typeface="+mn-cs"/>
              </a:rPr>
              <a:t>(ta emot beställning, leveranser, support, hämtning, rekonditionering m.m.) medan beställare har ansvar för användning av hjälpmedlet och uppföljning.</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sv-SE" sz="1800" i="0" u="none" strike="noStrike" kern="1200" cap="none" spc="0" normalizeH="0" baseline="0" noProof="0">
                <a:ln>
                  <a:noFill/>
                </a:ln>
                <a:solidFill>
                  <a:srgbClr val="171616"/>
                </a:solidFill>
                <a:effectLst/>
                <a:uLnTx/>
                <a:uFillTx/>
                <a:latin typeface="Franklin Gothic Book"/>
                <a:ea typeface="+mn-ea"/>
                <a:cs typeface="+mn-cs"/>
              </a:rPr>
              <a:t>Under tiden som hjälpmedlet används betalar kommunen hyra till Hjälpmedelscentralen. </a:t>
            </a:r>
          </a:p>
          <a:p>
            <a:endParaRPr lang="sv-SE"/>
          </a:p>
        </p:txBody>
      </p:sp>
      <p:sp>
        <p:nvSpPr>
          <p:cNvPr id="5" name="textruta 4">
            <a:extLst>
              <a:ext uri="{FF2B5EF4-FFF2-40B4-BE49-F238E27FC236}">
                <a16:creationId xmlns:a16="http://schemas.microsoft.com/office/drawing/2014/main" id="{303431CA-C483-8499-27F5-C34139687148}"/>
              </a:ext>
            </a:extLst>
          </p:cNvPr>
          <p:cNvSpPr txBox="1"/>
          <p:nvPr/>
        </p:nvSpPr>
        <p:spPr>
          <a:xfrm>
            <a:off x="441960" y="6477000"/>
            <a:ext cx="2651760" cy="369332"/>
          </a:xfrm>
          <a:prstGeom prst="rect">
            <a:avLst/>
          </a:prstGeom>
          <a:solidFill>
            <a:schemeClr val="bg1"/>
          </a:solidFill>
        </p:spPr>
        <p:txBody>
          <a:bodyPr wrap="square" rtlCol="0">
            <a:spAutoFit/>
          </a:bodyPr>
          <a:lstStyle/>
          <a:p>
            <a:endParaRPr lang="sv-SE"/>
          </a:p>
        </p:txBody>
      </p:sp>
    </p:spTree>
    <p:extLst>
      <p:ext uri="{BB962C8B-B14F-4D97-AF65-F5344CB8AC3E}">
        <p14:creationId xmlns:p14="http://schemas.microsoft.com/office/powerpoint/2010/main" val="3713033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76">
            <a:extLst>
              <a:ext uri="{FF2B5EF4-FFF2-40B4-BE49-F238E27FC236}">
                <a16:creationId xmlns:a16="http://schemas.microsoft.com/office/drawing/2014/main" id="{A73AF666-E24B-A147-7F65-E6E66FE869C3}"/>
              </a:ext>
            </a:extLst>
          </p:cNvPr>
          <p:cNvSpPr/>
          <p:nvPr/>
        </p:nvSpPr>
        <p:spPr>
          <a:xfrm>
            <a:off x="7775131" y="2286511"/>
            <a:ext cx="2165336" cy="1778555"/>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76" name="Rectangle 75">
            <a:extLst>
              <a:ext uri="{FF2B5EF4-FFF2-40B4-BE49-F238E27FC236}">
                <a16:creationId xmlns:a16="http://schemas.microsoft.com/office/drawing/2014/main" id="{CD64E356-01DF-6B5A-0EAE-75DBB47E74AD}"/>
              </a:ext>
            </a:extLst>
          </p:cNvPr>
          <p:cNvSpPr/>
          <p:nvPr/>
        </p:nvSpPr>
        <p:spPr>
          <a:xfrm>
            <a:off x="867861" y="2255684"/>
            <a:ext cx="4360614" cy="1778552"/>
          </a:xfrm>
          <a:prstGeom prst="rect">
            <a:avLst/>
          </a:prstGeom>
          <a:solidFill>
            <a:srgbClr val="D9EF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Franklin Gothic Book"/>
              <a:ea typeface="+mn-ea"/>
              <a:cs typeface="+mn-cs"/>
            </a:endParaRPr>
          </a:p>
        </p:txBody>
      </p:sp>
      <p:sp>
        <p:nvSpPr>
          <p:cNvPr id="2" name="Title 1">
            <a:extLst>
              <a:ext uri="{FF2B5EF4-FFF2-40B4-BE49-F238E27FC236}">
                <a16:creationId xmlns:a16="http://schemas.microsoft.com/office/drawing/2014/main" id="{3573A28B-339D-A6FB-FFD5-547D39D2EF14}"/>
              </a:ext>
            </a:extLst>
          </p:cNvPr>
          <p:cNvSpPr>
            <a:spLocks noGrp="1"/>
          </p:cNvSpPr>
          <p:nvPr>
            <p:ph type="title"/>
          </p:nvPr>
        </p:nvSpPr>
        <p:spPr>
          <a:xfrm>
            <a:off x="412314" y="244008"/>
            <a:ext cx="10321414" cy="748567"/>
          </a:xfrm>
        </p:spPr>
        <p:txBody>
          <a:bodyPr/>
          <a:lstStyle/>
          <a:p>
            <a:r>
              <a:rPr lang="sv-SE"/>
              <a:t>Aktuella hjälpmedel</a:t>
            </a:r>
          </a:p>
        </p:txBody>
      </p:sp>
      <p:sp>
        <p:nvSpPr>
          <p:cNvPr id="3" name="Slide Number Placeholder 2">
            <a:extLst>
              <a:ext uri="{FF2B5EF4-FFF2-40B4-BE49-F238E27FC236}">
                <a16:creationId xmlns:a16="http://schemas.microsoft.com/office/drawing/2014/main" id="{1ABA19D6-490A-32E9-1D1C-7834E3997C8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A6D8A1-3423-4F6C-8695-6471C1886AE6}" type="slidenum">
              <a:rPr kumimoji="0" lang="en-SE" sz="1200" b="0" i="0" u="none" strike="noStrike" kern="1200" cap="none" spc="0" normalizeH="0" baseline="0" noProof="0" smtClean="0">
                <a:ln>
                  <a:noFill/>
                </a:ln>
                <a:solidFill>
                  <a:srgbClr val="171616">
                    <a:tint val="75000"/>
                  </a:srgbClr>
                </a:solidFill>
                <a:effectLst/>
                <a:uLnTx/>
                <a:uFillTx/>
                <a:latin typeface="Franklin Gothic Book"/>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SE" sz="1200" b="0" i="0" u="none" strike="noStrike" kern="1200" cap="none" spc="0" normalizeH="0" baseline="0" noProof="0">
              <a:ln>
                <a:noFill/>
              </a:ln>
              <a:solidFill>
                <a:srgbClr val="171616">
                  <a:tint val="75000"/>
                </a:srgbClr>
              </a:solidFill>
              <a:effectLst/>
              <a:uLnTx/>
              <a:uFillTx/>
              <a:latin typeface="Franklin Gothic Book"/>
              <a:ea typeface="+mn-ea"/>
              <a:cs typeface="+mn-cs"/>
            </a:endParaRPr>
          </a:p>
        </p:txBody>
      </p:sp>
      <p:sp>
        <p:nvSpPr>
          <p:cNvPr id="18" name="TextBox 17">
            <a:extLst>
              <a:ext uri="{FF2B5EF4-FFF2-40B4-BE49-F238E27FC236}">
                <a16:creationId xmlns:a16="http://schemas.microsoft.com/office/drawing/2014/main" id="{D9C31057-D56F-E0C3-B2E4-5F2F9D2042C1}"/>
              </a:ext>
            </a:extLst>
          </p:cNvPr>
          <p:cNvSpPr txBox="1"/>
          <p:nvPr/>
        </p:nvSpPr>
        <p:spPr>
          <a:xfrm>
            <a:off x="2691208" y="3144241"/>
            <a:ext cx="915667"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171616"/>
                </a:solidFill>
                <a:effectLst/>
                <a:uLnTx/>
                <a:uFillTx/>
                <a:latin typeface="Franklin Gothic Book (Body)"/>
                <a:ea typeface="+mn-ea"/>
                <a:cs typeface="Arial" panose="020B0604020202020204" pitchFamily="34" charset="0"/>
              </a:rPr>
              <a:t>Digital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171616"/>
                </a:solidFill>
                <a:effectLst/>
                <a:uLnTx/>
                <a:uFillTx/>
                <a:latin typeface="Franklin Gothic Book (Body)"/>
                <a:ea typeface="+mn-ea"/>
                <a:cs typeface="Arial" panose="020B0604020202020204" pitchFamily="34" charset="0"/>
              </a:rPr>
              <a:t>tillsyn</a:t>
            </a:r>
          </a:p>
        </p:txBody>
      </p:sp>
      <p:sp>
        <p:nvSpPr>
          <p:cNvPr id="19" name="TextBox 18">
            <a:extLst>
              <a:ext uri="{FF2B5EF4-FFF2-40B4-BE49-F238E27FC236}">
                <a16:creationId xmlns:a16="http://schemas.microsoft.com/office/drawing/2014/main" id="{9D476B04-AF67-4DBD-A4A8-E2A9BD71DCCC}"/>
              </a:ext>
            </a:extLst>
          </p:cNvPr>
          <p:cNvSpPr txBox="1"/>
          <p:nvPr/>
        </p:nvSpPr>
        <p:spPr>
          <a:xfrm>
            <a:off x="870794" y="3167478"/>
            <a:ext cx="1570679"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171616"/>
                </a:solidFill>
                <a:effectLst/>
                <a:uLnTx/>
                <a:uFillTx/>
                <a:latin typeface="Franklin Gothic Book (Body)"/>
                <a:ea typeface="+mn-ea"/>
                <a:cs typeface="Arial" panose="020B0604020202020204" pitchFamily="34" charset="0"/>
              </a:rPr>
              <a:t>Mobila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171616"/>
                </a:solidFill>
                <a:effectLst/>
                <a:uLnTx/>
                <a:uFillTx/>
                <a:latin typeface="Franklin Gothic Book (Body)"/>
                <a:ea typeface="+mn-ea"/>
                <a:cs typeface="Arial" panose="020B0604020202020204" pitchFamily="34" charset="0"/>
              </a:rPr>
              <a:t>trygghetslarm</a:t>
            </a:r>
          </a:p>
        </p:txBody>
      </p:sp>
      <p:pic>
        <p:nvPicPr>
          <p:cNvPr id="25" name="Graphic 24" descr="Web cam with solid fill">
            <a:extLst>
              <a:ext uri="{FF2B5EF4-FFF2-40B4-BE49-F238E27FC236}">
                <a16:creationId xmlns:a16="http://schemas.microsoft.com/office/drawing/2014/main" id="{98268E8E-C232-8038-3138-72271A025F04}"/>
              </a:ext>
            </a:extLst>
          </p:cNvPr>
          <p:cNvPicPr>
            <a:picLocks noChangeAspect="1"/>
          </p:cNvPicPr>
          <p:nvPr/>
        </p:nvPicPr>
        <p:blipFill>
          <a:blip r:embed="rId3">
            <a:biLevel thresh="75000"/>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44514" y="2366396"/>
            <a:ext cx="784673" cy="740002"/>
          </a:xfrm>
          <a:prstGeom prst="rect">
            <a:avLst/>
          </a:prstGeom>
        </p:spPr>
      </p:pic>
      <p:pic>
        <p:nvPicPr>
          <p:cNvPr id="26" name="Picture 25" descr="Shape&#10;&#10;Description automatically generated with low confidence">
            <a:extLst>
              <a:ext uri="{FF2B5EF4-FFF2-40B4-BE49-F238E27FC236}">
                <a16:creationId xmlns:a16="http://schemas.microsoft.com/office/drawing/2014/main" id="{151B6414-BE89-85F1-ED59-EA0A18C43BEC}"/>
              </a:ext>
            </a:extLst>
          </p:cNvPr>
          <p:cNvPicPr>
            <a:picLocks noChangeAspect="1"/>
          </p:cNvPicPr>
          <p:nvPr/>
        </p:nvPicPr>
        <p:blipFill>
          <a:blip r:embed="rId5">
            <a:biLevel thresh="75000"/>
            <a:extLst>
              <a:ext uri="{28A0092B-C50C-407E-A947-70E740481C1C}">
                <a14:useLocalDpi xmlns:a14="http://schemas.microsoft.com/office/drawing/2010/main" val="0"/>
              </a:ext>
            </a:extLst>
          </a:blip>
          <a:stretch>
            <a:fillRect/>
          </a:stretch>
        </p:blipFill>
        <p:spPr>
          <a:xfrm>
            <a:off x="1358751" y="2476124"/>
            <a:ext cx="545998" cy="514914"/>
          </a:xfrm>
          <a:prstGeom prst="rect">
            <a:avLst/>
          </a:prstGeom>
        </p:spPr>
      </p:pic>
      <p:sp>
        <p:nvSpPr>
          <p:cNvPr id="30" name="Content Placeholder 3">
            <a:extLst>
              <a:ext uri="{FF2B5EF4-FFF2-40B4-BE49-F238E27FC236}">
                <a16:creationId xmlns:a16="http://schemas.microsoft.com/office/drawing/2014/main" id="{D91EEEF1-34FE-E944-DCD9-73A134C15F4D}"/>
              </a:ext>
            </a:extLst>
          </p:cNvPr>
          <p:cNvSpPr txBox="1">
            <a:spLocks/>
          </p:cNvSpPr>
          <p:nvPr/>
        </p:nvSpPr>
        <p:spPr>
          <a:xfrm>
            <a:off x="1411267" y="1877941"/>
            <a:ext cx="3001283" cy="346073"/>
          </a:xfrm>
          <a:prstGeom prst="rect">
            <a:avLst/>
          </a:prstGeom>
          <a:noFill/>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a:pPr>
            <a:r>
              <a:rPr lang="sv-SE" sz="1600" b="1" dirty="0">
                <a:solidFill>
                  <a:srgbClr val="171616"/>
                </a:solidFill>
                <a:latin typeface="Franklin Gothic Book"/>
              </a:rPr>
              <a:t>I </a:t>
            </a:r>
            <a:r>
              <a:rPr kumimoji="0" lang="sv-SE" sz="1600" b="1" i="0" u="none" strike="noStrike" kern="1200" cap="none" spc="0" normalizeH="0" baseline="0" noProof="0" dirty="0">
                <a:ln>
                  <a:noFill/>
                </a:ln>
                <a:solidFill>
                  <a:srgbClr val="171616"/>
                </a:solidFill>
                <a:effectLst/>
                <a:uLnTx/>
                <a:uFillTx/>
                <a:latin typeface="Franklin Gothic Book"/>
                <a:ea typeface="+mn-ea"/>
                <a:cs typeface="+mn-cs"/>
              </a:rPr>
              <a:t>sortiment </a:t>
            </a:r>
            <a:r>
              <a:rPr lang="sv-SE" sz="1600" b="1" dirty="0">
                <a:solidFill>
                  <a:srgbClr val="171616"/>
                </a:solidFill>
                <a:latin typeface="Franklin Gothic Book"/>
              </a:rPr>
              <a:t>oktober 2025</a:t>
            </a:r>
            <a:endParaRPr kumimoji="0" lang="sv-SE" sz="1600" b="1" i="0" u="none" strike="noStrike" kern="1200" cap="none" spc="0" normalizeH="0" baseline="0" noProof="0" dirty="0">
              <a:ln>
                <a:noFill/>
              </a:ln>
              <a:solidFill>
                <a:srgbClr val="171616"/>
              </a:solidFill>
              <a:effectLst/>
              <a:uLnTx/>
              <a:uFillTx/>
              <a:latin typeface="Franklin Gothic Book"/>
              <a:ea typeface="+mn-ea"/>
              <a:cs typeface="+mn-cs"/>
            </a:endParaRPr>
          </a:p>
        </p:txBody>
      </p:sp>
      <p:sp>
        <p:nvSpPr>
          <p:cNvPr id="59" name="TextBox 58">
            <a:extLst>
              <a:ext uri="{FF2B5EF4-FFF2-40B4-BE49-F238E27FC236}">
                <a16:creationId xmlns:a16="http://schemas.microsoft.com/office/drawing/2014/main" id="{DD441D8D-1341-1E52-B3D9-2C6903F45B24}"/>
              </a:ext>
            </a:extLst>
          </p:cNvPr>
          <p:cNvSpPr txBox="1"/>
          <p:nvPr/>
        </p:nvSpPr>
        <p:spPr>
          <a:xfrm>
            <a:off x="4129347" y="3163447"/>
            <a:ext cx="101514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600" b="1" i="0" u="none" strike="noStrike" kern="1200" cap="none" spc="0" normalizeH="0" baseline="0" noProof="0">
                <a:ln>
                  <a:noFill/>
                </a:ln>
                <a:solidFill>
                  <a:srgbClr val="171616"/>
                </a:solidFill>
                <a:effectLst/>
                <a:uLnTx/>
                <a:uFillTx/>
                <a:latin typeface="Franklin Gothic Book (Body)"/>
                <a:ea typeface="+mn-ea"/>
                <a:cs typeface="Arial" panose="020B0604020202020204" pitchFamily="34" charset="0"/>
              </a:rPr>
              <a:t>Digitala lås</a:t>
            </a:r>
          </a:p>
        </p:txBody>
      </p:sp>
      <p:pic>
        <p:nvPicPr>
          <p:cNvPr id="69" name="Graphic 68">
            <a:extLst>
              <a:ext uri="{FF2B5EF4-FFF2-40B4-BE49-F238E27FC236}">
                <a16:creationId xmlns:a16="http://schemas.microsoft.com/office/drawing/2014/main" id="{E7D95491-61BA-8EB3-F314-3211E3521D52}"/>
              </a:ext>
            </a:extLst>
          </p:cNvPr>
          <p:cNvPicPr>
            <a:picLocks/>
          </p:cNvPicPr>
          <p:nvPr/>
        </p:nvPicPr>
        <p:blipFill>
          <a:blip r:embed="rId6">
            <a:extLst>
              <a:ext uri="{96DAC541-7B7A-43D3-8B79-37D633B846F1}">
                <asvg:svgBlip xmlns:asvg="http://schemas.microsoft.com/office/drawing/2016/SVG/main" r:embed="rId7"/>
              </a:ext>
            </a:extLst>
          </a:blip>
          <a:stretch>
            <a:fillRect/>
          </a:stretch>
        </p:blipFill>
        <p:spPr>
          <a:xfrm>
            <a:off x="4341912" y="2437259"/>
            <a:ext cx="590011" cy="590011"/>
          </a:xfrm>
          <a:prstGeom prst="rect">
            <a:avLst/>
          </a:prstGeom>
        </p:spPr>
      </p:pic>
      <p:cxnSp>
        <p:nvCxnSpPr>
          <p:cNvPr id="48" name="Straight Connector 47">
            <a:extLst>
              <a:ext uri="{FF2B5EF4-FFF2-40B4-BE49-F238E27FC236}">
                <a16:creationId xmlns:a16="http://schemas.microsoft.com/office/drawing/2014/main" id="{DBC55BF3-3920-AA6C-122C-12E400393C0C}"/>
              </a:ext>
            </a:extLst>
          </p:cNvPr>
          <p:cNvCxnSpPr>
            <a:cxnSpLocks/>
          </p:cNvCxnSpPr>
          <p:nvPr/>
        </p:nvCxnSpPr>
        <p:spPr>
          <a:xfrm>
            <a:off x="833245" y="2226980"/>
            <a:ext cx="43606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4E60A0C-B07C-D590-4EBB-F5A573C24D19}"/>
              </a:ext>
            </a:extLst>
          </p:cNvPr>
          <p:cNvCxnSpPr>
            <a:cxnSpLocks/>
          </p:cNvCxnSpPr>
          <p:nvPr/>
        </p:nvCxnSpPr>
        <p:spPr>
          <a:xfrm>
            <a:off x="6141745" y="2238397"/>
            <a:ext cx="4969935" cy="12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7" name="Bildobjekt 36">
            <a:extLst>
              <a:ext uri="{FF2B5EF4-FFF2-40B4-BE49-F238E27FC236}">
                <a16:creationId xmlns:a16="http://schemas.microsoft.com/office/drawing/2014/main" id="{42270E36-5685-7933-F1CD-F640FB108080}"/>
              </a:ext>
            </a:extLst>
          </p:cNvPr>
          <p:cNvPicPr>
            <a:picLocks noChangeAspect="1"/>
          </p:cNvPicPr>
          <p:nvPr/>
        </p:nvPicPr>
        <p:blipFill>
          <a:blip r:embed="rId8">
            <a:extLst>
              <a:ext uri="{BEBA8EAE-BF5A-486C-A8C5-ECC9F3942E4B}">
                <a14:imgProps xmlns:a14="http://schemas.microsoft.com/office/drawing/2010/main">
                  <a14:imgLayer r:embed="rId9">
                    <a14:imgEffect>
                      <a14:saturation sat="0"/>
                    </a14:imgEffect>
                  </a14:imgLayer>
                </a14:imgProps>
              </a:ext>
            </a:extLst>
          </a:blip>
          <a:stretch>
            <a:fillRect/>
          </a:stretch>
        </p:blipFill>
        <p:spPr>
          <a:xfrm>
            <a:off x="8460294" y="2582863"/>
            <a:ext cx="670476" cy="501092"/>
          </a:xfrm>
          <a:prstGeom prst="rect">
            <a:avLst/>
          </a:prstGeom>
        </p:spPr>
      </p:pic>
      <p:sp>
        <p:nvSpPr>
          <p:cNvPr id="38" name="textruta 37">
            <a:extLst>
              <a:ext uri="{FF2B5EF4-FFF2-40B4-BE49-F238E27FC236}">
                <a16:creationId xmlns:a16="http://schemas.microsoft.com/office/drawing/2014/main" id="{AAC755EF-618B-41E8-3AE6-BBC646B21067}"/>
              </a:ext>
            </a:extLst>
          </p:cNvPr>
          <p:cNvSpPr txBox="1"/>
          <p:nvPr/>
        </p:nvSpPr>
        <p:spPr>
          <a:xfrm>
            <a:off x="8136883" y="3187632"/>
            <a:ext cx="1317298" cy="584775"/>
          </a:xfrm>
          <a:prstGeom prst="rect">
            <a:avLst/>
          </a:prstGeom>
          <a:noFill/>
        </p:spPr>
        <p:txBody>
          <a:bodyPr wrap="square" rtlCol="0">
            <a:spAutoFit/>
          </a:bodyPr>
          <a:lstStyle/>
          <a:p>
            <a:pPr algn="ctr"/>
            <a:r>
              <a:rPr lang="sv-SE" sz="1600" b="1"/>
              <a:t>Digitala hembesök</a:t>
            </a:r>
          </a:p>
        </p:txBody>
      </p:sp>
      <p:sp>
        <p:nvSpPr>
          <p:cNvPr id="39" name="Content Placeholder 3">
            <a:extLst>
              <a:ext uri="{FF2B5EF4-FFF2-40B4-BE49-F238E27FC236}">
                <a16:creationId xmlns:a16="http://schemas.microsoft.com/office/drawing/2014/main" id="{EB431706-3CA9-0248-8A28-FC09D893216B}"/>
              </a:ext>
            </a:extLst>
          </p:cNvPr>
          <p:cNvSpPr txBox="1">
            <a:spLocks/>
          </p:cNvSpPr>
          <p:nvPr/>
        </p:nvSpPr>
        <p:spPr>
          <a:xfrm>
            <a:off x="7610855" y="1915178"/>
            <a:ext cx="2284011" cy="38033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sv-SE" sz="1600" b="1" i="0" u="none" strike="noStrike" kern="1200" cap="none" spc="0" normalizeH="0" baseline="0" noProof="0">
                <a:ln>
                  <a:noFill/>
                </a:ln>
                <a:solidFill>
                  <a:srgbClr val="171616"/>
                </a:solidFill>
                <a:effectLst/>
                <a:uLnTx/>
                <a:uFillTx/>
                <a:latin typeface="Franklin Gothic Book"/>
                <a:ea typeface="+mn-ea"/>
                <a:cs typeface="+mn-cs"/>
              </a:rPr>
              <a:t>Preliminärt under 202</a:t>
            </a:r>
            <a:r>
              <a:rPr lang="sv-SE" sz="1600" b="1">
                <a:solidFill>
                  <a:srgbClr val="171616"/>
                </a:solidFill>
                <a:latin typeface="Franklin Gothic Book"/>
              </a:rPr>
              <a:t>7</a:t>
            </a:r>
            <a:endParaRPr kumimoji="0" lang="sv-SE" sz="1600" b="1" i="0" u="none" strike="noStrike" kern="1200" cap="none" spc="0" normalizeH="0" baseline="0" noProof="0">
              <a:ln>
                <a:noFill/>
              </a:ln>
              <a:solidFill>
                <a:srgbClr val="171616"/>
              </a:solidFill>
              <a:effectLst/>
              <a:uLnTx/>
              <a:uFillTx/>
              <a:latin typeface="Franklin Gothic Book"/>
              <a:ea typeface="+mn-ea"/>
              <a:cs typeface="+mn-cs"/>
            </a:endParaRPr>
          </a:p>
        </p:txBody>
      </p:sp>
      <p:sp>
        <p:nvSpPr>
          <p:cNvPr id="41" name="textruta 40">
            <a:extLst>
              <a:ext uri="{FF2B5EF4-FFF2-40B4-BE49-F238E27FC236}">
                <a16:creationId xmlns:a16="http://schemas.microsoft.com/office/drawing/2014/main" id="{DB61C6B2-09F6-5E17-EA46-1765EDAC9188}"/>
              </a:ext>
            </a:extLst>
          </p:cNvPr>
          <p:cNvSpPr txBox="1"/>
          <p:nvPr/>
        </p:nvSpPr>
        <p:spPr>
          <a:xfrm>
            <a:off x="487680" y="6438900"/>
            <a:ext cx="2644140" cy="369332"/>
          </a:xfrm>
          <a:prstGeom prst="rect">
            <a:avLst/>
          </a:prstGeom>
          <a:solidFill>
            <a:schemeClr val="bg1"/>
          </a:solidFill>
        </p:spPr>
        <p:txBody>
          <a:bodyPr wrap="square" rtlCol="0">
            <a:spAutoFit/>
          </a:bodyPr>
          <a:lstStyle/>
          <a:p>
            <a:endParaRPr lang="sv-SE"/>
          </a:p>
        </p:txBody>
      </p:sp>
      <p:sp>
        <p:nvSpPr>
          <p:cNvPr id="4" name="Rectangle 75">
            <a:extLst>
              <a:ext uri="{FF2B5EF4-FFF2-40B4-BE49-F238E27FC236}">
                <a16:creationId xmlns:a16="http://schemas.microsoft.com/office/drawing/2014/main" id="{54E6EF8B-037A-1467-92E3-FA084E94B087}"/>
              </a:ext>
            </a:extLst>
          </p:cNvPr>
          <p:cNvSpPr/>
          <p:nvPr/>
        </p:nvSpPr>
        <p:spPr>
          <a:xfrm>
            <a:off x="5144826" y="4351851"/>
            <a:ext cx="3780776" cy="1898620"/>
          </a:xfrm>
          <a:prstGeom prst="rect">
            <a:avLst/>
          </a:prstGeom>
          <a:solidFill>
            <a:schemeClr val="tx1">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Franklin Gothic Book"/>
              <a:ea typeface="+mn-ea"/>
              <a:cs typeface="+mn-cs"/>
            </a:endParaRPr>
          </a:p>
        </p:txBody>
      </p:sp>
      <p:grpSp>
        <p:nvGrpSpPr>
          <p:cNvPr id="5" name="Group 11">
            <a:extLst>
              <a:ext uri="{FF2B5EF4-FFF2-40B4-BE49-F238E27FC236}">
                <a16:creationId xmlns:a16="http://schemas.microsoft.com/office/drawing/2014/main" id="{F6A2EC8C-DB3A-AAFA-C8FB-1C01B2DC0E3E}"/>
              </a:ext>
            </a:extLst>
          </p:cNvPr>
          <p:cNvGrpSpPr/>
          <p:nvPr/>
        </p:nvGrpSpPr>
        <p:grpSpPr>
          <a:xfrm>
            <a:off x="6571420" y="4349604"/>
            <a:ext cx="909300" cy="908535"/>
            <a:chOff x="5414264" y="3013651"/>
            <a:chExt cx="916074" cy="979996"/>
          </a:xfrm>
        </p:grpSpPr>
        <p:pic>
          <p:nvPicPr>
            <p:cNvPr id="6" name="Graphic 13" descr="Tablet with solid fill">
              <a:extLst>
                <a:ext uri="{FF2B5EF4-FFF2-40B4-BE49-F238E27FC236}">
                  <a16:creationId xmlns:a16="http://schemas.microsoft.com/office/drawing/2014/main" id="{853C1850-130E-82A9-32E6-162B0843BE9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415938" y="3013651"/>
              <a:ext cx="914400" cy="914400"/>
            </a:xfrm>
            <a:prstGeom prst="rect">
              <a:avLst/>
            </a:prstGeom>
          </p:spPr>
        </p:pic>
        <p:pic>
          <p:nvPicPr>
            <p:cNvPr id="7" name="Graphic 14" descr="Single gear with solid fill">
              <a:extLst>
                <a:ext uri="{FF2B5EF4-FFF2-40B4-BE49-F238E27FC236}">
                  <a16:creationId xmlns:a16="http://schemas.microsoft.com/office/drawing/2014/main" id="{10703347-2A76-6824-60A4-DAFF0B3A969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618561" y="3209260"/>
              <a:ext cx="493912" cy="493912"/>
            </a:xfrm>
            <a:prstGeom prst="rect">
              <a:avLst/>
            </a:prstGeom>
          </p:spPr>
        </p:pic>
        <p:sp>
          <p:nvSpPr>
            <p:cNvPr id="8" name="Oval 15">
              <a:extLst>
                <a:ext uri="{FF2B5EF4-FFF2-40B4-BE49-F238E27FC236}">
                  <a16:creationId xmlns:a16="http://schemas.microsoft.com/office/drawing/2014/main" id="{56AAB47F-59E9-0202-0E79-45DE6797BCB8}"/>
                </a:ext>
              </a:extLst>
            </p:cNvPr>
            <p:cNvSpPr/>
            <p:nvPr/>
          </p:nvSpPr>
          <p:spPr>
            <a:xfrm>
              <a:off x="5414264" y="3841247"/>
              <a:ext cx="152400" cy="152400"/>
            </a:xfrm>
            <a:prstGeom prst="ellipse">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chemeClr val="tx1"/>
                </a:solidFill>
                <a:effectLst/>
                <a:uLnTx/>
                <a:uFillTx/>
                <a:ea typeface="+mn-ea"/>
                <a:cs typeface="+mn-cs"/>
              </a:endParaRPr>
            </a:p>
          </p:txBody>
        </p:sp>
        <p:sp>
          <p:nvSpPr>
            <p:cNvPr id="9" name="Oval 17">
              <a:extLst>
                <a:ext uri="{FF2B5EF4-FFF2-40B4-BE49-F238E27FC236}">
                  <a16:creationId xmlns:a16="http://schemas.microsoft.com/office/drawing/2014/main" id="{0D1EB204-11B8-B5F0-4A45-229D2F129EAB}"/>
                </a:ext>
              </a:extLst>
            </p:cNvPr>
            <p:cNvSpPr/>
            <p:nvPr/>
          </p:nvSpPr>
          <p:spPr>
            <a:xfrm>
              <a:off x="5793950" y="3841247"/>
              <a:ext cx="152400" cy="152400"/>
            </a:xfrm>
            <a:prstGeom prst="ellipse">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chemeClr val="tx1"/>
                </a:solidFill>
                <a:effectLst/>
                <a:uLnTx/>
                <a:uFillTx/>
                <a:ea typeface="+mn-ea"/>
                <a:cs typeface="+mn-cs"/>
              </a:endParaRPr>
            </a:p>
          </p:txBody>
        </p:sp>
        <p:sp>
          <p:nvSpPr>
            <p:cNvPr id="10" name="Oval 19">
              <a:extLst>
                <a:ext uri="{FF2B5EF4-FFF2-40B4-BE49-F238E27FC236}">
                  <a16:creationId xmlns:a16="http://schemas.microsoft.com/office/drawing/2014/main" id="{AB55CE70-F22F-B0C4-255D-7F403E80F2D2}"/>
                </a:ext>
              </a:extLst>
            </p:cNvPr>
            <p:cNvSpPr/>
            <p:nvPr/>
          </p:nvSpPr>
          <p:spPr>
            <a:xfrm>
              <a:off x="6173636" y="3841247"/>
              <a:ext cx="152400" cy="152400"/>
            </a:xfrm>
            <a:prstGeom prst="ellipse">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600" b="0" i="0" u="none" strike="noStrike" kern="1200" cap="none" spc="0" normalizeH="0" baseline="0" noProof="0">
                <a:ln>
                  <a:noFill/>
                </a:ln>
                <a:solidFill>
                  <a:schemeClr val="tx1"/>
                </a:solidFill>
                <a:effectLst/>
                <a:uLnTx/>
                <a:uFillTx/>
                <a:ea typeface="+mn-ea"/>
                <a:cs typeface="+mn-cs"/>
              </a:endParaRPr>
            </a:p>
          </p:txBody>
        </p:sp>
        <p:cxnSp>
          <p:nvCxnSpPr>
            <p:cNvPr id="11" name="Connector: Elbow 22">
              <a:extLst>
                <a:ext uri="{FF2B5EF4-FFF2-40B4-BE49-F238E27FC236}">
                  <a16:creationId xmlns:a16="http://schemas.microsoft.com/office/drawing/2014/main" id="{E1D3D498-C691-EE21-92B8-96B41F5819BF}"/>
                </a:ext>
              </a:extLst>
            </p:cNvPr>
            <p:cNvCxnSpPr>
              <a:cxnSpLocks/>
            </p:cNvCxnSpPr>
            <p:nvPr/>
          </p:nvCxnSpPr>
          <p:spPr>
            <a:xfrm rot="16200000" flipH="1">
              <a:off x="6011968" y="3754191"/>
              <a:ext cx="194974" cy="128362"/>
            </a:xfrm>
            <a:prstGeom prst="bentConnector2">
              <a:avLst/>
            </a:prstGeom>
            <a:ln w="28575">
              <a:solidFill>
                <a:schemeClr val="accent1"/>
              </a:solidFill>
            </a:ln>
          </p:spPr>
          <p:style>
            <a:lnRef idx="3">
              <a:schemeClr val="accent3"/>
            </a:lnRef>
            <a:fillRef idx="0">
              <a:schemeClr val="accent3"/>
            </a:fillRef>
            <a:effectRef idx="2">
              <a:schemeClr val="accent3"/>
            </a:effectRef>
            <a:fontRef idx="minor">
              <a:schemeClr val="tx1"/>
            </a:fontRef>
          </p:style>
        </p:cxnSp>
        <p:cxnSp>
          <p:nvCxnSpPr>
            <p:cNvPr id="12" name="Connector: Elbow 24">
              <a:extLst>
                <a:ext uri="{FF2B5EF4-FFF2-40B4-BE49-F238E27FC236}">
                  <a16:creationId xmlns:a16="http://schemas.microsoft.com/office/drawing/2014/main" id="{E1ECC9DC-B76A-2B56-C794-12CDF491B8B9}"/>
                </a:ext>
              </a:extLst>
            </p:cNvPr>
            <p:cNvCxnSpPr>
              <a:cxnSpLocks/>
            </p:cNvCxnSpPr>
            <p:nvPr/>
          </p:nvCxnSpPr>
          <p:spPr>
            <a:xfrm rot="5400000">
              <a:off x="5533358" y="3754191"/>
              <a:ext cx="194974" cy="128362"/>
            </a:xfrm>
            <a:prstGeom prst="bentConnector2">
              <a:avLst/>
            </a:prstGeom>
            <a:ln w="28575">
              <a:solidFill>
                <a:schemeClr val="accent1"/>
              </a:solidFill>
            </a:ln>
          </p:spPr>
          <p:style>
            <a:lnRef idx="3">
              <a:schemeClr val="accent3"/>
            </a:lnRef>
            <a:fillRef idx="0">
              <a:schemeClr val="accent3"/>
            </a:fillRef>
            <a:effectRef idx="2">
              <a:schemeClr val="accent3"/>
            </a:effectRef>
            <a:fontRef idx="minor">
              <a:schemeClr val="tx1"/>
            </a:fontRef>
          </p:style>
        </p:cxnSp>
        <p:cxnSp>
          <p:nvCxnSpPr>
            <p:cNvPr id="13" name="Straight Connector 26">
              <a:extLst>
                <a:ext uri="{FF2B5EF4-FFF2-40B4-BE49-F238E27FC236}">
                  <a16:creationId xmlns:a16="http://schemas.microsoft.com/office/drawing/2014/main" id="{FBFA41F8-539A-875E-ADC8-8E5CB101C3C2}"/>
                </a:ext>
              </a:extLst>
            </p:cNvPr>
            <p:cNvCxnSpPr>
              <a:cxnSpLocks/>
              <a:endCxn id="9" idx="0"/>
            </p:cNvCxnSpPr>
            <p:nvPr/>
          </p:nvCxnSpPr>
          <p:spPr>
            <a:xfrm>
              <a:off x="5870150" y="3720884"/>
              <a:ext cx="0" cy="120363"/>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xtruta 15">
            <a:extLst>
              <a:ext uri="{FF2B5EF4-FFF2-40B4-BE49-F238E27FC236}">
                <a16:creationId xmlns:a16="http://schemas.microsoft.com/office/drawing/2014/main" id="{C4CDD68C-6F17-923C-61E1-4025C910F560}"/>
              </a:ext>
            </a:extLst>
          </p:cNvPr>
          <p:cNvSpPr txBox="1"/>
          <p:nvPr/>
        </p:nvSpPr>
        <p:spPr>
          <a:xfrm>
            <a:off x="5333802" y="5400972"/>
            <a:ext cx="3384536" cy="584775"/>
          </a:xfrm>
          <a:prstGeom prst="rect">
            <a:avLst/>
          </a:prstGeom>
          <a:noFill/>
        </p:spPr>
        <p:txBody>
          <a:bodyPr wrap="square" lIns="91440" tIns="45720" rIns="91440" bIns="45720" rtlCol="0" anchor="t">
            <a:spAutoFit/>
          </a:bodyPr>
          <a:lstStyle/>
          <a:p>
            <a:pPr algn="ctr"/>
            <a:r>
              <a:rPr lang="sv-SE" sz="1600" b="1" dirty="0"/>
              <a:t>Parallellt pågår upphandling av länsgemensam teknisk plattform</a:t>
            </a:r>
          </a:p>
        </p:txBody>
      </p:sp>
    </p:spTree>
    <p:extLst>
      <p:ext uri="{BB962C8B-B14F-4D97-AF65-F5344CB8AC3E}">
        <p14:creationId xmlns:p14="http://schemas.microsoft.com/office/powerpoint/2010/main" val="24085467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H_FLYSHEET_STYLE" val="1"/>
</p:tagLst>
</file>

<file path=ppt/tags/tag10.xml><?xml version="1.0" encoding="utf-8"?>
<p:tagLst xmlns:a="http://schemas.openxmlformats.org/drawingml/2006/main" xmlns:r="http://schemas.openxmlformats.org/officeDocument/2006/relationships" xmlns:p="http://schemas.openxmlformats.org/presentationml/2006/main">
  <p:tag name="MM_SLIDE_TYPE" val="6"/>
</p:tagLst>
</file>

<file path=ppt/tags/tag11.xml><?xml version="1.0" encoding="utf-8"?>
<p:tagLst xmlns:a="http://schemas.openxmlformats.org/drawingml/2006/main" xmlns:r="http://schemas.openxmlformats.org/officeDocument/2006/relationships" xmlns:p="http://schemas.openxmlformats.org/presentationml/2006/main">
  <p:tag name="MM_SLIDE_TYPE" val="6"/>
</p:tagLst>
</file>

<file path=ppt/tags/tag12.xml><?xml version="1.0" encoding="utf-8"?>
<p:tagLst xmlns:a="http://schemas.openxmlformats.org/drawingml/2006/main" xmlns:r="http://schemas.openxmlformats.org/officeDocument/2006/relationships" xmlns:p="http://schemas.openxmlformats.org/presentationml/2006/main">
  <p:tag name="MM_SLIDE_TYPE" val="6"/>
</p:tagLst>
</file>

<file path=ppt/tags/tag13.xml><?xml version="1.0" encoding="utf-8"?>
<p:tagLst xmlns:a="http://schemas.openxmlformats.org/drawingml/2006/main" xmlns:r="http://schemas.openxmlformats.org/officeDocument/2006/relationships" xmlns:p="http://schemas.openxmlformats.org/presentationml/2006/main">
  <p:tag name="MM_SLIDE_TYPE" val="6"/>
</p:tagLst>
</file>

<file path=ppt/tags/tag14.xml><?xml version="1.0" encoding="utf-8"?>
<p:tagLst xmlns:a="http://schemas.openxmlformats.org/drawingml/2006/main" xmlns:r="http://schemas.openxmlformats.org/officeDocument/2006/relationships" xmlns:p="http://schemas.openxmlformats.org/presentationml/2006/main">
  <p:tag name="MM_SLIDE_TYPE" val="6"/>
</p:tagLst>
</file>

<file path=ppt/tags/tag15.xml><?xml version="1.0" encoding="utf-8"?>
<p:tagLst xmlns:a="http://schemas.openxmlformats.org/drawingml/2006/main" xmlns:r="http://schemas.openxmlformats.org/officeDocument/2006/relationships" xmlns:p="http://schemas.openxmlformats.org/presentationml/2006/main">
  <p:tag name="MM_SLIDE_TYPE" val="6"/>
</p:tagLst>
</file>

<file path=ppt/tags/tag16.xml><?xml version="1.0" encoding="utf-8"?>
<p:tagLst xmlns:a="http://schemas.openxmlformats.org/drawingml/2006/main" xmlns:r="http://schemas.openxmlformats.org/officeDocument/2006/relationships" xmlns:p="http://schemas.openxmlformats.org/presentationml/2006/main">
  <p:tag name="MM_SLIDE_TYPE" val="6"/>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z.4T0CfePk2DeL4EzvGUD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Asw4oRVLjkeb33J03BQTYg"/>
</p:tagLst>
</file>

<file path=ppt/tags/tag2.xml><?xml version="1.0" encoding="utf-8"?>
<p:tagLst xmlns:a="http://schemas.openxmlformats.org/drawingml/2006/main" xmlns:r="http://schemas.openxmlformats.org/officeDocument/2006/relationships" xmlns:p="http://schemas.openxmlformats.org/presentationml/2006/main">
  <p:tag name="MM_SLIDE_TYPE" val="6"/>
</p:tagLst>
</file>

<file path=ppt/tags/tag20.xml><?xml version="1.0" encoding="utf-8"?>
<p:tagLst xmlns:a="http://schemas.openxmlformats.org/drawingml/2006/main" xmlns:r="http://schemas.openxmlformats.org/officeDocument/2006/relationships" xmlns:p="http://schemas.openxmlformats.org/presentationml/2006/main">
  <p:tag name="MM_SLIDE_TYPE" val="6"/>
</p:tagLst>
</file>

<file path=ppt/tags/tag21.xml><?xml version="1.0" encoding="utf-8"?>
<p:tagLst xmlns:a="http://schemas.openxmlformats.org/drawingml/2006/main" xmlns:r="http://schemas.openxmlformats.org/officeDocument/2006/relationships" xmlns:p="http://schemas.openxmlformats.org/presentationml/2006/main">
  <p:tag name="MM_SLIDE_TYPE" val="6"/>
</p:tagLst>
</file>

<file path=ppt/tags/tag22.xml><?xml version="1.0" encoding="utf-8"?>
<p:tagLst xmlns:a="http://schemas.openxmlformats.org/drawingml/2006/main" xmlns:r="http://schemas.openxmlformats.org/officeDocument/2006/relationships" xmlns:p="http://schemas.openxmlformats.org/presentationml/2006/main">
  <p:tag name="MM_SLIDE_TYPE" val="6"/>
</p:tagLst>
</file>

<file path=ppt/tags/tag23.xml><?xml version="1.0" encoding="utf-8"?>
<p:tagLst xmlns:a="http://schemas.openxmlformats.org/drawingml/2006/main" xmlns:r="http://schemas.openxmlformats.org/officeDocument/2006/relationships" xmlns:p="http://schemas.openxmlformats.org/presentationml/2006/main">
  <p:tag name="MM_SLIDE_TYPE" val="6"/>
</p:tagLst>
</file>

<file path=ppt/tags/tag24.xml><?xml version="1.0" encoding="utf-8"?>
<p:tagLst xmlns:a="http://schemas.openxmlformats.org/drawingml/2006/main" xmlns:r="http://schemas.openxmlformats.org/officeDocument/2006/relationships" xmlns:p="http://schemas.openxmlformats.org/presentationml/2006/main">
  <p:tag name="MM_SLIDE_TYPE" val="6"/>
</p:tagLst>
</file>

<file path=ppt/tags/tag25.xml><?xml version="1.0" encoding="utf-8"?>
<p:tagLst xmlns:a="http://schemas.openxmlformats.org/drawingml/2006/main" xmlns:r="http://schemas.openxmlformats.org/officeDocument/2006/relationships" xmlns:p="http://schemas.openxmlformats.org/presentationml/2006/main">
  <p:tag name="MM_SLIDE_TYPE" val="6"/>
</p:tagLst>
</file>

<file path=ppt/tags/tag26.xml><?xml version="1.0" encoding="utf-8"?>
<p:tagLst xmlns:a="http://schemas.openxmlformats.org/drawingml/2006/main" xmlns:r="http://schemas.openxmlformats.org/officeDocument/2006/relationships" xmlns:p="http://schemas.openxmlformats.org/presentationml/2006/main">
  <p:tag name="MM_SLIDE_TYPE" val="6"/>
</p:tagLst>
</file>

<file path=ppt/tags/tag27.xml><?xml version="1.0" encoding="utf-8"?>
<p:tagLst xmlns:a="http://schemas.openxmlformats.org/drawingml/2006/main" xmlns:r="http://schemas.openxmlformats.org/officeDocument/2006/relationships" xmlns:p="http://schemas.openxmlformats.org/presentationml/2006/main">
  <p:tag name="MM_SLIDE_TYPE" val="6"/>
</p:tagLst>
</file>

<file path=ppt/tags/tag28.xml><?xml version="1.0" encoding="utf-8"?>
<p:tagLst xmlns:a="http://schemas.openxmlformats.org/drawingml/2006/main" xmlns:r="http://schemas.openxmlformats.org/officeDocument/2006/relationships" xmlns:p="http://schemas.openxmlformats.org/presentationml/2006/main">
  <p:tag name="MM_SLIDE_TYPE" val="6"/>
</p:tagLst>
</file>

<file path=ppt/tags/tag29.xml><?xml version="1.0" encoding="utf-8"?>
<p:tagLst xmlns:a="http://schemas.openxmlformats.org/drawingml/2006/main" xmlns:r="http://schemas.openxmlformats.org/officeDocument/2006/relationships" xmlns:p="http://schemas.openxmlformats.org/presentationml/2006/main">
  <p:tag name="MM_SLIDE_TYPE" val="6"/>
</p:tagLst>
</file>

<file path=ppt/tags/tag3.xml><?xml version="1.0" encoding="utf-8"?>
<p:tagLst xmlns:a="http://schemas.openxmlformats.org/drawingml/2006/main" xmlns:r="http://schemas.openxmlformats.org/officeDocument/2006/relationships" xmlns:p="http://schemas.openxmlformats.org/presentationml/2006/main">
  <p:tag name="MM_SLIDE_TYPE" val="6"/>
</p:tagLst>
</file>

<file path=ppt/tags/tag4.xml><?xml version="1.0" encoding="utf-8"?>
<p:tagLst xmlns:a="http://schemas.openxmlformats.org/drawingml/2006/main" xmlns:r="http://schemas.openxmlformats.org/officeDocument/2006/relationships" xmlns:p="http://schemas.openxmlformats.org/presentationml/2006/main">
  <p:tag name="MM_SLIDE_TYPE" val="6"/>
</p:tagLst>
</file>

<file path=ppt/tags/tag5.xml><?xml version="1.0" encoding="utf-8"?>
<p:tagLst xmlns:a="http://schemas.openxmlformats.org/drawingml/2006/main" xmlns:r="http://schemas.openxmlformats.org/officeDocument/2006/relationships" xmlns:p="http://schemas.openxmlformats.org/presentationml/2006/main">
  <p:tag name="MM_SLIDE_TYPE" val="6"/>
</p:tagLst>
</file>

<file path=ppt/tags/tag6.xml><?xml version="1.0" encoding="utf-8"?>
<p:tagLst xmlns:a="http://schemas.openxmlformats.org/drawingml/2006/main" xmlns:r="http://schemas.openxmlformats.org/officeDocument/2006/relationships" xmlns:p="http://schemas.openxmlformats.org/presentationml/2006/main">
  <p:tag name="MM_SLIDE_TYPE" val="6"/>
</p:tagLst>
</file>

<file path=ppt/tags/tag7.xml><?xml version="1.0" encoding="utf-8"?>
<p:tagLst xmlns:a="http://schemas.openxmlformats.org/drawingml/2006/main" xmlns:r="http://schemas.openxmlformats.org/officeDocument/2006/relationships" xmlns:p="http://schemas.openxmlformats.org/presentationml/2006/main">
  <p:tag name="MM_SLIDE_TYPE" val="6"/>
</p:tagLst>
</file>

<file path=ppt/tags/tag8.xml><?xml version="1.0" encoding="utf-8"?>
<p:tagLst xmlns:a="http://schemas.openxmlformats.org/drawingml/2006/main" xmlns:r="http://schemas.openxmlformats.org/officeDocument/2006/relationships" xmlns:p="http://schemas.openxmlformats.org/presentationml/2006/main">
  <p:tag name="MM_SLIDE_TYPE" val="6"/>
</p:tagLst>
</file>

<file path=ppt/tags/tag9.xml><?xml version="1.0" encoding="utf-8"?>
<p:tagLst xmlns:a="http://schemas.openxmlformats.org/drawingml/2006/main" xmlns:r="http://schemas.openxmlformats.org/officeDocument/2006/relationships" xmlns:p="http://schemas.openxmlformats.org/presentationml/2006/main">
  <p:tag name="MM_SLIDE_TYPE" val="6"/>
</p:tagLst>
</file>

<file path=ppt/theme/theme1.xml><?xml version="1.0" encoding="utf-8"?>
<a:theme xmlns:a="http://schemas.openxmlformats.org/drawingml/2006/main" name="Office-tema">
  <a:themeElements>
    <a:clrScheme name="Vårdsamverkan Västra Götaland">
      <a:dk1>
        <a:srgbClr val="171616"/>
      </a:dk1>
      <a:lt1>
        <a:sysClr val="window" lastClr="FFFFFF"/>
      </a:lt1>
      <a:dk2>
        <a:srgbClr val="005C5C"/>
      </a:dk2>
      <a:lt2>
        <a:srgbClr val="E7E6E6"/>
      </a:lt2>
      <a:accent1>
        <a:srgbClr val="44ABB1"/>
      </a:accent1>
      <a:accent2>
        <a:srgbClr val="EE8302"/>
      </a:accent2>
      <a:accent3>
        <a:srgbClr val="008080"/>
      </a:accent3>
      <a:accent4>
        <a:srgbClr val="FF6561"/>
      </a:accent4>
      <a:accent5>
        <a:srgbClr val="FFC552"/>
      </a:accent5>
      <a:accent6>
        <a:srgbClr val="FFAA61"/>
      </a:accent6>
      <a:hlink>
        <a:srgbClr val="005266"/>
      </a:hlink>
      <a:folHlink>
        <a:srgbClr val="B26201"/>
      </a:folHlink>
    </a:clrScheme>
    <a:fontScheme name="Typsnitt VårdsamverkanVG">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F430272-E63D-4770-94C4-283F5A242158}" vid="{EA1BC22F-A20E-448C-B57F-5FEE3126D70F}"/>
    </a:ext>
  </a:extLst>
</a:theme>
</file>

<file path=ppt/theme/theme2.xml><?xml version="1.0" encoding="utf-8"?>
<a:theme xmlns:a="http://schemas.openxmlformats.org/drawingml/2006/main" name="1_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mall_VGR+VästKom" id="{D1C6DCCF-E644-4B93-9C47-0A0E0833FAFD}" vid="{0F2C0F98-58C4-4C33-93F3-250E2E59755F}"/>
    </a:ext>
  </a:extLst>
</a:theme>
</file>

<file path=ppt/theme/theme3.xml><?xml version="1.0" encoding="utf-8"?>
<a:theme xmlns:a="http://schemas.openxmlformats.org/drawingml/2006/main" name="2_Office-tema">
  <a:themeElements>
    <a:clrScheme name="Vårdsamverkan Västra Götaland">
      <a:dk1>
        <a:srgbClr val="171616"/>
      </a:dk1>
      <a:lt1>
        <a:sysClr val="window" lastClr="FFFFFF"/>
      </a:lt1>
      <a:dk2>
        <a:srgbClr val="005C5C"/>
      </a:dk2>
      <a:lt2>
        <a:srgbClr val="E7E6E6"/>
      </a:lt2>
      <a:accent1>
        <a:srgbClr val="44ABB1"/>
      </a:accent1>
      <a:accent2>
        <a:srgbClr val="EE8302"/>
      </a:accent2>
      <a:accent3>
        <a:srgbClr val="008080"/>
      </a:accent3>
      <a:accent4>
        <a:srgbClr val="FF6561"/>
      </a:accent4>
      <a:accent5>
        <a:srgbClr val="FFC552"/>
      </a:accent5>
      <a:accent6>
        <a:srgbClr val="FFAA61"/>
      </a:accent6>
      <a:hlink>
        <a:srgbClr val="005266"/>
      </a:hlink>
      <a:folHlink>
        <a:srgbClr val="B26201"/>
      </a:folHlink>
    </a:clrScheme>
    <a:fontScheme name="Typsnitt VårdsamverkanVG">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F430272-E63D-4770-94C4-283F5A242158}" vid="{EA1BC22F-A20E-448C-B57F-5FEE3126D70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A3CF0B3E-3009-49F8-906F-3528A4E83D83}">
  <we:reference id="wa104381063" version="1.0.0.1" store="sv-SE" storeType="OMEX"/>
  <we:alternateReferences>
    <we:reference id="wa104381063" version="1.0.0.1" store="sv-S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10</Notes>
  <HiddenSlides>0</HiddenSlide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Office-tema</vt:lpstr>
      <vt:lpstr>1_Office-tema</vt:lpstr>
      <vt:lpstr>2_Office-tema</vt:lpstr>
      <vt:lpstr>Digitala hjälpmedel inom socialtjänst</vt:lpstr>
      <vt:lpstr>48 kommuner har tecknat avtal för försörjning av personliga digitala hjälpmedel inom Socialtjänst</vt:lpstr>
      <vt:lpstr>Samarbetet kring hjälpmedel</vt:lpstr>
      <vt:lpstr>Vad ingår i samarbetet kring hjälpmedel?</vt:lpstr>
      <vt:lpstr>Hur fungerar den ekonomiska modellen?</vt:lpstr>
      <vt:lpstr>Behov om nytt hjälpmedel i sortiment</vt:lpstr>
      <vt:lpstr>Upphandling och införande av nytt hjälpmedel</vt:lpstr>
      <vt:lpstr>När hjälpmedel finns i sortiment för socialtjänst</vt:lpstr>
      <vt:lpstr>Aktuella hjälpmedel</vt:lpstr>
      <vt:lpstr>Inför uppstart i din verksamhet</vt:lpstr>
      <vt:lpstr>Länkar</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Information om digitala hjälpmedel inom socialtjänst hösten 2025</dc:title>
  <dc:creator>Emma Övelius</dc:creator>
  <keywords/>
  <revision>75</revision>
  <dcterms:created xsi:type="dcterms:W3CDTF">2023-03-16T18:03:50.0000000Z</dcterms:created>
  <dcterms:modified xsi:type="dcterms:W3CDTF">2025-09-26T09:58:37.0000000Z</dcterms:modified>
</coreProperties>
</file>