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18"/>
  </p:notesMasterIdLst>
  <p:sldIdLst>
    <p:sldId id="2147480845" r:id="rId6"/>
    <p:sldId id="2147480847" r:id="rId7"/>
    <p:sldId id="2147480848" r:id="rId8"/>
    <p:sldId id="2147480849" r:id="rId9"/>
    <p:sldId id="2147480850" r:id="rId10"/>
    <p:sldId id="2147480851" r:id="rId11"/>
    <p:sldId id="2147480852" r:id="rId12"/>
    <p:sldId id="2147480853" r:id="rId13"/>
    <p:sldId id="2147480854" r:id="rId14"/>
    <p:sldId id="2147480855" r:id="rId15"/>
    <p:sldId id="2147480857" r:id="rId16"/>
    <p:sldId id="2147480856" r:id="rId17"/>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9ED29E82-AE44-4DB0-ADE9-42878EE3F27A}">
          <p14:sldIdLst>
            <p14:sldId id="2147480845"/>
            <p14:sldId id="2147480847"/>
            <p14:sldId id="2147480848"/>
            <p14:sldId id="2147480849"/>
            <p14:sldId id="2147480850"/>
          </p14:sldIdLst>
        </p14:section>
        <p14:section name="Övergripande organisation" id="{38D84C6C-EEA0-4036-871A-1665F7195F5B}">
          <p14:sldIdLst>
            <p14:sldId id="2147480851"/>
          </p14:sldIdLst>
        </p14:section>
        <p14:section name="Representanter i samarbetsorganisationen" id="{51A53AAB-C178-4DD0-843F-4F46E6DF934C}">
          <p14:sldIdLst>
            <p14:sldId id="2147480852"/>
          </p14:sldIdLst>
        </p14:section>
        <p14:section name="Samarbeten utanför samarbetsorganisationen" id="{34546729-B959-4AE1-84B3-F8928DE95972}">
          <p14:sldIdLst>
            <p14:sldId id="2147480853"/>
          </p14:sldIdLst>
        </p14:section>
        <p14:section name="Interna arbetssätt för hjälpmedelsfrågor" id="{A6A00B5B-E26E-4E7D-92D7-6D6A6498A577}">
          <p14:sldIdLst>
            <p14:sldId id="2147480854"/>
            <p14:sldId id="2147480855"/>
          </p14:sldIdLst>
        </p14:section>
        <p14:section name="Avslutning" id="{D08ACBFC-DCAC-4C9D-8A5D-B24C92D79FF7}">
          <p14:sldIdLst>
            <p14:sldId id="2147480857"/>
            <p14:sldId id="214748085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8A2BEC-A228-9583-09E7-B4060DE14404}" v="1" dt="2025-01-30T14:35:40.5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840" autoAdjust="0"/>
  </p:normalViewPr>
  <p:slideViewPr>
    <p:cSldViewPr snapToGrid="0">
      <p:cViewPr varScale="1">
        <p:scale>
          <a:sx n="133" d="100"/>
          <a:sy n="133" d="100"/>
        </p:scale>
        <p:origin x="534" y="132"/>
      </p:cViewPr>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notesMaster" Target="notesMasters/notesMaster1.xml" Id="rId18" /><Relationship Type="http://schemas.openxmlformats.org/officeDocument/2006/relationships/theme" Target="theme/theme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11.xml" Id="rId16" /><Relationship Type="http://schemas.openxmlformats.org/officeDocument/2006/relationships/viewProps" Target="viewProps.xml" Id="rId20" /><Relationship Type="http://schemas.openxmlformats.org/officeDocument/2006/relationships/slide" Target="slides/slide1.xml" Id="rId6" /><Relationship Type="http://schemas.openxmlformats.org/officeDocument/2006/relationships/slide" Target="slides/slide6.xml" Id="rId11" /><Relationship Type="http://schemas.microsoft.com/office/2015/10/relationships/revisionInfo" Target="revisionInfo.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microsoft.com/office/2016/11/relationships/changesInfo" Target="changesInfos/changesInfo1.xml" Id="rId23" /><Relationship Type="http://schemas.openxmlformats.org/officeDocument/2006/relationships/slide" Target="slides/slide5.xml" Id="rId10" /><Relationship Type="http://schemas.openxmlformats.org/officeDocument/2006/relationships/presProps" Target="presProps.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tableStyles" Target="tableStyles.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Engwall" userId="S::kimen3@vgregion.se::9a8fe4e5-68a2-4cf6-9c93-d3b134340028" providerId="AD" clId="Web-{E88A2BEC-A228-9583-09E7-B4060DE14404}"/>
    <pc:docChg chg="sldOrd">
      <pc:chgData name="Kim Engwall" userId="S::kimen3@vgregion.se::9a8fe4e5-68a2-4cf6-9c93-d3b134340028" providerId="AD" clId="Web-{E88A2BEC-A228-9583-09E7-B4060DE14404}" dt="2025-01-30T14:35:40.584" v="0"/>
      <pc:docMkLst>
        <pc:docMk/>
      </pc:docMkLst>
      <pc:sldChg chg="ord">
        <pc:chgData name="Kim Engwall" userId="S::kimen3@vgregion.se::9a8fe4e5-68a2-4cf6-9c93-d3b134340028" providerId="AD" clId="Web-{E88A2BEC-A228-9583-09E7-B4060DE14404}" dt="2025-01-30T14:35:40.584" v="0"/>
        <pc:sldMkLst>
          <pc:docMk/>
          <pc:sldMk cId="251045802" sldId="2147480857"/>
        </pc:sldMkLst>
      </pc:sldChg>
    </pc:docChg>
  </pc:docChgLst>
  <pc:docChgLst>
    <pc:chgData name="Linda Augustsson" userId="58a15a7d-5195-44ce-ba3c-303c59959b91" providerId="ADAL" clId="{F9E71C83-5D00-49BA-9E81-FFA1290FB7F7}"/>
    <pc:docChg chg="undo custSel addSld delSld modSld sldOrd addSection modSection">
      <pc:chgData name="Linda Augustsson" userId="58a15a7d-5195-44ce-ba3c-303c59959b91" providerId="ADAL" clId="{F9E71C83-5D00-49BA-9E81-FFA1290FB7F7}" dt="2025-01-07T10:44:32.292" v="4798" actId="17846"/>
      <pc:docMkLst>
        <pc:docMk/>
      </pc:docMkLst>
      <pc:sldChg chg="addSp delSp modSp add del mod setBg modShow chgLayout">
        <pc:chgData name="Linda Augustsson" userId="58a15a7d-5195-44ce-ba3c-303c59959b91" providerId="ADAL" clId="{F9E71C83-5D00-49BA-9E81-FFA1290FB7F7}" dt="2025-01-07T10:34:52.070" v="4314" actId="47"/>
        <pc:sldMkLst>
          <pc:docMk/>
          <pc:sldMk cId="1532983987" sldId="905995858"/>
        </pc:sldMkLst>
        <pc:spChg chg="add del mod">
          <ac:chgData name="Linda Augustsson" userId="58a15a7d-5195-44ce-ba3c-303c59959b91" providerId="ADAL" clId="{F9E71C83-5D00-49BA-9E81-FFA1290FB7F7}" dt="2025-01-07T09:26:34.491" v="1036" actId="478"/>
          <ac:spMkLst>
            <pc:docMk/>
            <pc:sldMk cId="1532983987" sldId="905995858"/>
            <ac:spMk id="3" creationId="{2BB74A5B-7250-BF5B-CF6C-12D3FFEB5106}"/>
          </ac:spMkLst>
        </pc:spChg>
        <pc:spChg chg="add del mod">
          <ac:chgData name="Linda Augustsson" userId="58a15a7d-5195-44ce-ba3c-303c59959b91" providerId="ADAL" clId="{F9E71C83-5D00-49BA-9E81-FFA1290FB7F7}" dt="2025-01-07T09:20:47.164" v="792" actId="21"/>
          <ac:spMkLst>
            <pc:docMk/>
            <pc:sldMk cId="1532983987" sldId="905995858"/>
            <ac:spMk id="4" creationId="{7DD22F21-B1C6-7ADA-C58D-7C7865ED5D7C}"/>
          </ac:spMkLst>
        </pc:spChg>
        <pc:spChg chg="add mod ord">
          <ac:chgData name="Linda Augustsson" userId="58a15a7d-5195-44ce-ba3c-303c59959b91" providerId="ADAL" clId="{F9E71C83-5D00-49BA-9E81-FFA1290FB7F7}" dt="2025-01-07T09:27:00.278" v="1069" actId="20577"/>
          <ac:spMkLst>
            <pc:docMk/>
            <pc:sldMk cId="1532983987" sldId="905995858"/>
            <ac:spMk id="5" creationId="{2F986AB2-E6A7-4A4B-C564-217A34AC364D}"/>
          </ac:spMkLst>
        </pc:spChg>
        <pc:spChg chg="add mod ord">
          <ac:chgData name="Linda Augustsson" userId="58a15a7d-5195-44ce-ba3c-303c59959b91" providerId="ADAL" clId="{F9E71C83-5D00-49BA-9E81-FFA1290FB7F7}" dt="2025-01-07T09:30:02.796" v="1290" actId="6549"/>
          <ac:spMkLst>
            <pc:docMk/>
            <pc:sldMk cId="1532983987" sldId="905995858"/>
            <ac:spMk id="6" creationId="{C3AC492B-2D1E-6E9E-91D5-FDC09459962B}"/>
          </ac:spMkLst>
        </pc:spChg>
        <pc:spChg chg="del">
          <ac:chgData name="Linda Augustsson" userId="58a15a7d-5195-44ce-ba3c-303c59959b91" providerId="ADAL" clId="{F9E71C83-5D00-49BA-9E81-FFA1290FB7F7}" dt="2025-01-07T09:10:58.745" v="2" actId="478"/>
          <ac:spMkLst>
            <pc:docMk/>
            <pc:sldMk cId="1532983987" sldId="905995858"/>
            <ac:spMk id="9" creationId="{F42CFE7C-A1DB-5A11-80AA-7B4BC9B8CCCB}"/>
          </ac:spMkLst>
        </pc:spChg>
        <pc:picChg chg="del">
          <ac:chgData name="Linda Augustsson" userId="58a15a7d-5195-44ce-ba3c-303c59959b91" providerId="ADAL" clId="{F9E71C83-5D00-49BA-9E81-FFA1290FB7F7}" dt="2025-01-07T09:10:59.811" v="3" actId="478"/>
          <ac:picMkLst>
            <pc:docMk/>
            <pc:sldMk cId="1532983987" sldId="905995858"/>
            <ac:picMk id="11" creationId="{1593A5E5-9DB2-59AF-7EB6-302A29EADDA7}"/>
          </ac:picMkLst>
        </pc:picChg>
      </pc:sldChg>
      <pc:sldChg chg="modSp add del mod">
        <pc:chgData name="Linda Augustsson" userId="58a15a7d-5195-44ce-ba3c-303c59959b91" providerId="ADAL" clId="{F9E71C83-5D00-49BA-9E81-FFA1290FB7F7}" dt="2025-01-07T10:38:09.801" v="4451" actId="20577"/>
        <pc:sldMkLst>
          <pc:docMk/>
          <pc:sldMk cId="1409223040" sldId="2147480845"/>
        </pc:sldMkLst>
        <pc:spChg chg="mod">
          <ac:chgData name="Linda Augustsson" userId="58a15a7d-5195-44ce-ba3c-303c59959b91" providerId="ADAL" clId="{F9E71C83-5D00-49BA-9E81-FFA1290FB7F7}" dt="2025-01-07T10:38:09.801" v="4451" actId="20577"/>
          <ac:spMkLst>
            <pc:docMk/>
            <pc:sldMk cId="1409223040" sldId="2147480845"/>
            <ac:spMk id="2" creationId="{7BE520BB-5BF6-6050-335C-D99210A628EB}"/>
          </ac:spMkLst>
        </pc:spChg>
        <pc:spChg chg="mod">
          <ac:chgData name="Linda Augustsson" userId="58a15a7d-5195-44ce-ba3c-303c59959b91" providerId="ADAL" clId="{F9E71C83-5D00-49BA-9E81-FFA1290FB7F7}" dt="2025-01-07T09:13:35.885" v="93" actId="20577"/>
          <ac:spMkLst>
            <pc:docMk/>
            <pc:sldMk cId="1409223040" sldId="2147480845"/>
            <ac:spMk id="4" creationId="{A25EE18E-AFF4-9B73-603F-1CC5C48C83B7}"/>
          </ac:spMkLst>
        </pc:spChg>
      </pc:sldChg>
      <pc:sldChg chg="addSp delSp modSp new del mod modShow">
        <pc:chgData name="Linda Augustsson" userId="58a15a7d-5195-44ce-ba3c-303c59959b91" providerId="ADAL" clId="{F9E71C83-5D00-49BA-9E81-FFA1290FB7F7}" dt="2025-01-07T10:34:53.892" v="4315" actId="47"/>
        <pc:sldMkLst>
          <pc:docMk/>
          <pc:sldMk cId="2420313758" sldId="2147480846"/>
        </pc:sldMkLst>
        <pc:spChg chg="mod">
          <ac:chgData name="Linda Augustsson" userId="58a15a7d-5195-44ce-ba3c-303c59959b91" providerId="ADAL" clId="{F9E71C83-5D00-49BA-9E81-FFA1290FB7F7}" dt="2025-01-07T09:41:51.275" v="1793" actId="20577"/>
          <ac:spMkLst>
            <pc:docMk/>
            <pc:sldMk cId="2420313758" sldId="2147480846"/>
            <ac:spMk id="4" creationId="{676E0C89-612D-24B3-20D8-B65DA507C2BC}"/>
          </ac:spMkLst>
        </pc:spChg>
        <pc:spChg chg="add del mod">
          <ac:chgData name="Linda Augustsson" userId="58a15a7d-5195-44ce-ba3c-303c59959b91" providerId="ADAL" clId="{F9E71C83-5D00-49BA-9E81-FFA1290FB7F7}" dt="2025-01-07T09:39:05.186" v="1572" actId="478"/>
          <ac:spMkLst>
            <pc:docMk/>
            <pc:sldMk cId="2420313758" sldId="2147480846"/>
            <ac:spMk id="5" creationId="{7DD22F21-B1C6-7ADA-C58D-7C7865ED5D7C}"/>
          </ac:spMkLst>
        </pc:spChg>
      </pc:sldChg>
      <pc:sldChg chg="delSp modSp add mod ord">
        <pc:chgData name="Linda Augustsson" userId="58a15a7d-5195-44ce-ba3c-303c59959b91" providerId="ADAL" clId="{F9E71C83-5D00-49BA-9E81-FFA1290FB7F7}" dt="2025-01-07T09:44:13.045" v="1797" actId="6549"/>
        <pc:sldMkLst>
          <pc:docMk/>
          <pc:sldMk cId="3658634147" sldId="2147480847"/>
        </pc:sldMkLst>
        <pc:spChg chg="mod">
          <ac:chgData name="Linda Augustsson" userId="58a15a7d-5195-44ce-ba3c-303c59959b91" providerId="ADAL" clId="{F9E71C83-5D00-49BA-9E81-FFA1290FB7F7}" dt="2025-01-07T09:33:09.950" v="1324" actId="20577"/>
          <ac:spMkLst>
            <pc:docMk/>
            <pc:sldMk cId="3658634147" sldId="2147480847"/>
            <ac:spMk id="2" creationId="{58246C06-2978-9AA7-8928-439AAEFEE86E}"/>
          </ac:spMkLst>
        </pc:spChg>
        <pc:spChg chg="mod">
          <ac:chgData name="Linda Augustsson" userId="58a15a7d-5195-44ce-ba3c-303c59959b91" providerId="ADAL" clId="{F9E71C83-5D00-49BA-9E81-FFA1290FB7F7}" dt="2025-01-07T09:44:13.045" v="1797" actId="6549"/>
          <ac:spMkLst>
            <pc:docMk/>
            <pc:sldMk cId="3658634147" sldId="2147480847"/>
            <ac:spMk id="4" creationId="{676E0C89-612D-24B3-20D8-B65DA507C2BC}"/>
          </ac:spMkLst>
        </pc:spChg>
        <pc:spChg chg="del mod">
          <ac:chgData name="Linda Augustsson" userId="58a15a7d-5195-44ce-ba3c-303c59959b91" providerId="ADAL" clId="{F9E71C83-5D00-49BA-9E81-FFA1290FB7F7}" dt="2025-01-07T09:35:27.077" v="1494"/>
          <ac:spMkLst>
            <pc:docMk/>
            <pc:sldMk cId="3658634147" sldId="2147480847"/>
            <ac:spMk id="5" creationId="{7DD22F21-B1C6-7ADA-C58D-7C7865ED5D7C}"/>
          </ac:spMkLst>
        </pc:spChg>
      </pc:sldChg>
      <pc:sldChg chg="modSp add mod modShow">
        <pc:chgData name="Linda Augustsson" userId="58a15a7d-5195-44ce-ba3c-303c59959b91" providerId="ADAL" clId="{F9E71C83-5D00-49BA-9E81-FFA1290FB7F7}" dt="2025-01-07T10:37:14.875" v="4445" actId="20577"/>
        <pc:sldMkLst>
          <pc:docMk/>
          <pc:sldMk cId="3776672574" sldId="2147480848"/>
        </pc:sldMkLst>
        <pc:spChg chg="mod">
          <ac:chgData name="Linda Augustsson" userId="58a15a7d-5195-44ce-ba3c-303c59959b91" providerId="ADAL" clId="{F9E71C83-5D00-49BA-9E81-FFA1290FB7F7}" dt="2025-01-07T09:47:32.027" v="1843" actId="20577"/>
          <ac:spMkLst>
            <pc:docMk/>
            <pc:sldMk cId="3776672574" sldId="2147480848"/>
            <ac:spMk id="2" creationId="{58246C06-2978-9AA7-8928-439AAEFEE86E}"/>
          </ac:spMkLst>
        </pc:spChg>
        <pc:spChg chg="mod">
          <ac:chgData name="Linda Augustsson" userId="58a15a7d-5195-44ce-ba3c-303c59959b91" providerId="ADAL" clId="{F9E71C83-5D00-49BA-9E81-FFA1290FB7F7}" dt="2025-01-07T10:37:14.875" v="4445" actId="20577"/>
          <ac:spMkLst>
            <pc:docMk/>
            <pc:sldMk cId="3776672574" sldId="2147480848"/>
            <ac:spMk id="4" creationId="{676E0C89-612D-24B3-20D8-B65DA507C2BC}"/>
          </ac:spMkLst>
        </pc:spChg>
      </pc:sldChg>
      <pc:sldChg chg="modSp new mod">
        <pc:chgData name="Linda Augustsson" userId="58a15a7d-5195-44ce-ba3c-303c59959b91" providerId="ADAL" clId="{F9E71C83-5D00-49BA-9E81-FFA1290FB7F7}" dt="2025-01-07T10:01:15.403" v="2882" actId="403"/>
        <pc:sldMkLst>
          <pc:docMk/>
          <pc:sldMk cId="989752824" sldId="2147480849"/>
        </pc:sldMkLst>
        <pc:spChg chg="mod">
          <ac:chgData name="Linda Augustsson" userId="58a15a7d-5195-44ce-ba3c-303c59959b91" providerId="ADAL" clId="{F9E71C83-5D00-49BA-9E81-FFA1290FB7F7}" dt="2025-01-07T10:00:18.932" v="2865" actId="20577"/>
          <ac:spMkLst>
            <pc:docMk/>
            <pc:sldMk cId="989752824" sldId="2147480849"/>
            <ac:spMk id="2" creationId="{F3FD6C63-1394-27AC-8290-361A77678E9E}"/>
          </ac:spMkLst>
        </pc:spChg>
        <pc:spChg chg="mod">
          <ac:chgData name="Linda Augustsson" userId="58a15a7d-5195-44ce-ba3c-303c59959b91" providerId="ADAL" clId="{F9E71C83-5D00-49BA-9E81-FFA1290FB7F7}" dt="2025-01-07T10:01:15.403" v="2882" actId="403"/>
          <ac:spMkLst>
            <pc:docMk/>
            <pc:sldMk cId="989752824" sldId="2147480849"/>
            <ac:spMk id="4" creationId="{B08CCF65-72FC-891C-6A47-F20DB279062E}"/>
          </ac:spMkLst>
        </pc:spChg>
      </pc:sldChg>
      <pc:sldChg chg="add del">
        <pc:chgData name="Linda Augustsson" userId="58a15a7d-5195-44ce-ba3c-303c59959b91" providerId="ADAL" clId="{F9E71C83-5D00-49BA-9E81-FFA1290FB7F7}" dt="2025-01-07T09:11:05.037" v="4" actId="47"/>
        <pc:sldMkLst>
          <pc:docMk/>
          <pc:sldMk cId="1614073543" sldId="2147480850"/>
        </pc:sldMkLst>
      </pc:sldChg>
      <pc:sldChg chg="addSp delSp modSp new mod">
        <pc:chgData name="Linda Augustsson" userId="58a15a7d-5195-44ce-ba3c-303c59959b91" providerId="ADAL" clId="{F9E71C83-5D00-49BA-9E81-FFA1290FB7F7}" dt="2025-01-07T10:08:21.186" v="3041" actId="1076"/>
        <pc:sldMkLst>
          <pc:docMk/>
          <pc:sldMk cId="1806671844" sldId="2147480850"/>
        </pc:sldMkLst>
        <pc:spChg chg="mod">
          <ac:chgData name="Linda Augustsson" userId="58a15a7d-5195-44ce-ba3c-303c59959b91" providerId="ADAL" clId="{F9E71C83-5D00-49BA-9E81-FFA1290FB7F7}" dt="2025-01-07T10:04:13.562" v="2944" actId="20577"/>
          <ac:spMkLst>
            <pc:docMk/>
            <pc:sldMk cId="1806671844" sldId="2147480850"/>
            <ac:spMk id="2" creationId="{27C4CBD1-9A2A-25A4-35F0-52BF4338A1E2}"/>
          </ac:spMkLst>
        </pc:spChg>
        <pc:spChg chg="del mod">
          <ac:chgData name="Linda Augustsson" userId="58a15a7d-5195-44ce-ba3c-303c59959b91" providerId="ADAL" clId="{F9E71C83-5D00-49BA-9E81-FFA1290FB7F7}" dt="2025-01-07T10:06:04.795" v="3020" actId="478"/>
          <ac:spMkLst>
            <pc:docMk/>
            <pc:sldMk cId="1806671844" sldId="2147480850"/>
            <ac:spMk id="4" creationId="{5D8CA361-8331-2C9D-AB9D-5BCF83EDC098}"/>
          </ac:spMkLst>
        </pc:spChg>
        <pc:graphicFrameChg chg="add mod modGraphic">
          <ac:chgData name="Linda Augustsson" userId="58a15a7d-5195-44ce-ba3c-303c59959b91" providerId="ADAL" clId="{F9E71C83-5D00-49BA-9E81-FFA1290FB7F7}" dt="2025-01-07T10:08:14.828" v="3038" actId="1076"/>
          <ac:graphicFrameMkLst>
            <pc:docMk/>
            <pc:sldMk cId="1806671844" sldId="2147480850"/>
            <ac:graphicFrameMk id="6" creationId="{08F652CE-C684-2904-E08E-6230E6553866}"/>
          </ac:graphicFrameMkLst>
        </pc:graphicFrameChg>
        <pc:graphicFrameChg chg="add mod modGraphic">
          <ac:chgData name="Linda Augustsson" userId="58a15a7d-5195-44ce-ba3c-303c59959b91" providerId="ADAL" clId="{F9E71C83-5D00-49BA-9E81-FFA1290FB7F7}" dt="2025-01-07T10:08:16.606" v="3039" actId="1076"/>
          <ac:graphicFrameMkLst>
            <pc:docMk/>
            <pc:sldMk cId="1806671844" sldId="2147480850"/>
            <ac:graphicFrameMk id="8" creationId="{47026381-A3E4-1E78-F375-64FF03066B07}"/>
          </ac:graphicFrameMkLst>
        </pc:graphicFrameChg>
        <pc:graphicFrameChg chg="add mod modGraphic">
          <ac:chgData name="Linda Augustsson" userId="58a15a7d-5195-44ce-ba3c-303c59959b91" providerId="ADAL" clId="{F9E71C83-5D00-49BA-9E81-FFA1290FB7F7}" dt="2025-01-07T10:08:18.823" v="3040" actId="1076"/>
          <ac:graphicFrameMkLst>
            <pc:docMk/>
            <pc:sldMk cId="1806671844" sldId="2147480850"/>
            <ac:graphicFrameMk id="10" creationId="{91C3F6F3-39B9-FF54-991B-8A987A5562A3}"/>
          </ac:graphicFrameMkLst>
        </pc:graphicFrameChg>
        <pc:graphicFrameChg chg="add mod modGraphic">
          <ac:chgData name="Linda Augustsson" userId="58a15a7d-5195-44ce-ba3c-303c59959b91" providerId="ADAL" clId="{F9E71C83-5D00-49BA-9E81-FFA1290FB7F7}" dt="2025-01-07T10:08:21.186" v="3041" actId="1076"/>
          <ac:graphicFrameMkLst>
            <pc:docMk/>
            <pc:sldMk cId="1806671844" sldId="2147480850"/>
            <ac:graphicFrameMk id="12" creationId="{D7ED44FA-DA0B-6BDF-02F4-9FE056E56F85}"/>
          </ac:graphicFrameMkLst>
        </pc:graphicFrameChg>
      </pc:sldChg>
      <pc:sldChg chg="addSp delSp modSp new mod modNotesTx">
        <pc:chgData name="Linda Augustsson" userId="58a15a7d-5195-44ce-ba3c-303c59959b91" providerId="ADAL" clId="{F9E71C83-5D00-49BA-9E81-FFA1290FB7F7}" dt="2025-01-07T10:11:13.992" v="3098" actId="20577"/>
        <pc:sldMkLst>
          <pc:docMk/>
          <pc:sldMk cId="1771030394" sldId="2147480851"/>
        </pc:sldMkLst>
        <pc:spChg chg="mod">
          <ac:chgData name="Linda Augustsson" userId="58a15a7d-5195-44ce-ba3c-303c59959b91" providerId="ADAL" clId="{F9E71C83-5D00-49BA-9E81-FFA1290FB7F7}" dt="2025-01-07T10:05:33.587" v="3007" actId="27636"/>
          <ac:spMkLst>
            <pc:docMk/>
            <pc:sldMk cId="1771030394" sldId="2147480851"/>
            <ac:spMk id="2" creationId="{F07F0476-B714-5FCF-5A05-66AF29DFCF65}"/>
          </ac:spMkLst>
        </pc:spChg>
        <pc:spChg chg="del">
          <ac:chgData name="Linda Augustsson" userId="58a15a7d-5195-44ce-ba3c-303c59959b91" providerId="ADAL" clId="{F9E71C83-5D00-49BA-9E81-FFA1290FB7F7}" dt="2025-01-07T10:08:51.600" v="3042" actId="478"/>
          <ac:spMkLst>
            <pc:docMk/>
            <pc:sldMk cId="1771030394" sldId="2147480851"/>
            <ac:spMk id="4" creationId="{EA218AF5-CF9B-49D3-88FF-36D58FA9FB6F}"/>
          </ac:spMkLst>
        </pc:spChg>
        <pc:spChg chg="add mod">
          <ac:chgData name="Linda Augustsson" userId="58a15a7d-5195-44ce-ba3c-303c59959b91" providerId="ADAL" clId="{F9E71C83-5D00-49BA-9E81-FFA1290FB7F7}" dt="2025-01-07T10:09:37.515" v="3052" actId="1076"/>
          <ac:spMkLst>
            <pc:docMk/>
            <pc:sldMk cId="1771030394" sldId="2147480851"/>
            <ac:spMk id="7" creationId="{B59946E5-FBE8-D2DF-5798-F290BF3C0D1D}"/>
          </ac:spMkLst>
        </pc:spChg>
        <pc:picChg chg="add mod">
          <ac:chgData name="Linda Augustsson" userId="58a15a7d-5195-44ce-ba3c-303c59959b91" providerId="ADAL" clId="{F9E71C83-5D00-49BA-9E81-FFA1290FB7F7}" dt="2025-01-07T10:09:26.679" v="3049" actId="1076"/>
          <ac:picMkLst>
            <pc:docMk/>
            <pc:sldMk cId="1771030394" sldId="2147480851"/>
            <ac:picMk id="5" creationId="{12876FD4-722D-1D09-44DD-DE0FA7E9B600}"/>
          </ac:picMkLst>
        </pc:picChg>
      </pc:sldChg>
      <pc:sldChg chg="addSp modSp new mod modNotesTx">
        <pc:chgData name="Linda Augustsson" userId="58a15a7d-5195-44ce-ba3c-303c59959b91" providerId="ADAL" clId="{F9E71C83-5D00-49BA-9E81-FFA1290FB7F7}" dt="2025-01-07T10:18:49.730" v="3663" actId="404"/>
        <pc:sldMkLst>
          <pc:docMk/>
          <pc:sldMk cId="2801142565" sldId="2147480852"/>
        </pc:sldMkLst>
        <pc:spChg chg="mod">
          <ac:chgData name="Linda Augustsson" userId="58a15a7d-5195-44ce-ba3c-303c59959b91" providerId="ADAL" clId="{F9E71C83-5D00-49BA-9E81-FFA1290FB7F7}" dt="2025-01-07T10:05:46.203" v="3012" actId="27636"/>
          <ac:spMkLst>
            <pc:docMk/>
            <pc:sldMk cId="2801142565" sldId="2147480852"/>
            <ac:spMk id="2" creationId="{0BB1EA63-6AD4-2404-CA51-DBF14B16C28B}"/>
          </ac:spMkLst>
        </pc:spChg>
        <pc:spChg chg="mod">
          <ac:chgData name="Linda Augustsson" userId="58a15a7d-5195-44ce-ba3c-303c59959b91" providerId="ADAL" clId="{F9E71C83-5D00-49BA-9E81-FFA1290FB7F7}" dt="2025-01-07T10:12:29.076" v="3101" actId="403"/>
          <ac:spMkLst>
            <pc:docMk/>
            <pc:sldMk cId="2801142565" sldId="2147480852"/>
            <ac:spMk id="4" creationId="{879CBBE5-13B2-5888-6611-8777BB416A05}"/>
          </ac:spMkLst>
        </pc:spChg>
        <pc:spChg chg="add mod">
          <ac:chgData name="Linda Augustsson" userId="58a15a7d-5195-44ce-ba3c-303c59959b91" providerId="ADAL" clId="{F9E71C83-5D00-49BA-9E81-FFA1290FB7F7}" dt="2025-01-07T10:18:49.730" v="3663" actId="404"/>
          <ac:spMkLst>
            <pc:docMk/>
            <pc:sldMk cId="2801142565" sldId="2147480852"/>
            <ac:spMk id="7" creationId="{F17CDA40-B833-26C5-B363-D4FAC05AA3D4}"/>
          </ac:spMkLst>
        </pc:spChg>
        <pc:picChg chg="add mod">
          <ac:chgData name="Linda Augustsson" userId="58a15a7d-5195-44ce-ba3c-303c59959b91" providerId="ADAL" clId="{F9E71C83-5D00-49BA-9E81-FFA1290FB7F7}" dt="2025-01-07T10:13:16.093" v="3109" actId="1076"/>
          <ac:picMkLst>
            <pc:docMk/>
            <pc:sldMk cId="2801142565" sldId="2147480852"/>
            <ac:picMk id="6" creationId="{CD7C8142-8416-6C2B-D17C-18D8EA162CD3}"/>
          </ac:picMkLst>
        </pc:picChg>
      </pc:sldChg>
      <pc:sldChg chg="addSp modSp new mod">
        <pc:chgData name="Linda Augustsson" userId="58a15a7d-5195-44ce-ba3c-303c59959b91" providerId="ADAL" clId="{F9E71C83-5D00-49BA-9E81-FFA1290FB7F7}" dt="2025-01-07T10:21:04.183" v="3695" actId="14100"/>
        <pc:sldMkLst>
          <pc:docMk/>
          <pc:sldMk cId="1241470976" sldId="2147480853"/>
        </pc:sldMkLst>
        <pc:spChg chg="mod">
          <ac:chgData name="Linda Augustsson" userId="58a15a7d-5195-44ce-ba3c-303c59959b91" providerId="ADAL" clId="{F9E71C83-5D00-49BA-9E81-FFA1290FB7F7}" dt="2025-01-07T10:05:55.762" v="3017" actId="27636"/>
          <ac:spMkLst>
            <pc:docMk/>
            <pc:sldMk cId="1241470976" sldId="2147480853"/>
            <ac:spMk id="2" creationId="{4FE8C1B1-9E60-F9BD-77A9-9A0C3B5F8EDB}"/>
          </ac:spMkLst>
        </pc:spChg>
        <pc:spChg chg="mod">
          <ac:chgData name="Linda Augustsson" userId="58a15a7d-5195-44ce-ba3c-303c59959b91" providerId="ADAL" clId="{F9E71C83-5D00-49BA-9E81-FFA1290FB7F7}" dt="2025-01-07T10:19:36.211" v="3665" actId="404"/>
          <ac:spMkLst>
            <pc:docMk/>
            <pc:sldMk cId="1241470976" sldId="2147480853"/>
            <ac:spMk id="4" creationId="{EB64DF55-0D4E-D4AE-3B50-A5F0AF07A508}"/>
          </ac:spMkLst>
        </pc:spChg>
        <pc:spChg chg="add mod">
          <ac:chgData name="Linda Augustsson" userId="58a15a7d-5195-44ce-ba3c-303c59959b91" providerId="ADAL" clId="{F9E71C83-5D00-49BA-9E81-FFA1290FB7F7}" dt="2025-01-07T10:21:04.183" v="3695" actId="14100"/>
          <ac:spMkLst>
            <pc:docMk/>
            <pc:sldMk cId="1241470976" sldId="2147480853"/>
            <ac:spMk id="7" creationId="{ABA1F42F-4810-32E2-9DEF-12A510B7EA4E}"/>
          </ac:spMkLst>
        </pc:spChg>
        <pc:picChg chg="add mod">
          <ac:chgData name="Linda Augustsson" userId="58a15a7d-5195-44ce-ba3c-303c59959b91" providerId="ADAL" clId="{F9E71C83-5D00-49BA-9E81-FFA1290FB7F7}" dt="2025-01-07T10:20:29.603" v="3669" actId="1076"/>
          <ac:picMkLst>
            <pc:docMk/>
            <pc:sldMk cId="1241470976" sldId="2147480853"/>
            <ac:picMk id="6" creationId="{725303EE-C0D5-29CF-EDE9-DD9A95CAFD18}"/>
          </ac:picMkLst>
        </pc:picChg>
      </pc:sldChg>
      <pc:sldChg chg="modSp new mod modNotesTx">
        <pc:chgData name="Linda Augustsson" userId="58a15a7d-5195-44ce-ba3c-303c59959b91" providerId="ADAL" clId="{F9E71C83-5D00-49BA-9E81-FFA1290FB7F7}" dt="2025-01-07T10:34:19.414" v="4312" actId="20577"/>
        <pc:sldMkLst>
          <pc:docMk/>
          <pc:sldMk cId="3825047025" sldId="2147480854"/>
        </pc:sldMkLst>
        <pc:spChg chg="mod">
          <ac:chgData name="Linda Augustsson" userId="58a15a7d-5195-44ce-ba3c-303c59959b91" providerId="ADAL" clId="{F9E71C83-5D00-49BA-9E81-FFA1290FB7F7}" dt="2025-01-07T10:06:09.450" v="3024" actId="27636"/>
          <ac:spMkLst>
            <pc:docMk/>
            <pc:sldMk cId="3825047025" sldId="2147480854"/>
            <ac:spMk id="2" creationId="{124627FB-C678-B02E-F389-D347B8D40CBC}"/>
          </ac:spMkLst>
        </pc:spChg>
        <pc:spChg chg="mod">
          <ac:chgData name="Linda Augustsson" userId="58a15a7d-5195-44ce-ba3c-303c59959b91" providerId="ADAL" clId="{F9E71C83-5D00-49BA-9E81-FFA1290FB7F7}" dt="2025-01-07T10:22:58.485" v="3709" actId="27636"/>
          <ac:spMkLst>
            <pc:docMk/>
            <pc:sldMk cId="3825047025" sldId="2147480854"/>
            <ac:spMk id="4" creationId="{6B59F7B5-E091-3F06-63F9-B105707478CF}"/>
          </ac:spMkLst>
        </pc:spChg>
      </pc:sldChg>
      <pc:sldChg chg="addSp delSp modSp new mod modClrScheme chgLayout modNotesTx">
        <pc:chgData name="Linda Augustsson" userId="58a15a7d-5195-44ce-ba3c-303c59959b91" providerId="ADAL" clId="{F9E71C83-5D00-49BA-9E81-FFA1290FB7F7}" dt="2025-01-07T10:33:25.286" v="4221" actId="20577"/>
        <pc:sldMkLst>
          <pc:docMk/>
          <pc:sldMk cId="3534324379" sldId="2147480855"/>
        </pc:sldMkLst>
        <pc:spChg chg="add del">
          <ac:chgData name="Linda Augustsson" userId="58a15a7d-5195-44ce-ba3c-303c59959b91" providerId="ADAL" clId="{F9E71C83-5D00-49BA-9E81-FFA1290FB7F7}" dt="2025-01-07T10:27:42.519" v="3918" actId="26606"/>
          <ac:spMkLst>
            <pc:docMk/>
            <pc:sldMk cId="3534324379" sldId="2147480855"/>
            <ac:spMk id="2" creationId="{2987262F-E796-0E0A-2331-AC9FFBB8028A}"/>
          </ac:spMkLst>
        </pc:spChg>
        <pc:spChg chg="mod ord modVis">
          <ac:chgData name="Linda Augustsson" userId="58a15a7d-5195-44ce-ba3c-303c59959b91" providerId="ADAL" clId="{F9E71C83-5D00-49BA-9E81-FFA1290FB7F7}" dt="2025-01-07T10:28:03.248" v="3925" actId="26606"/>
          <ac:spMkLst>
            <pc:docMk/>
            <pc:sldMk cId="3534324379" sldId="2147480855"/>
            <ac:spMk id="3" creationId="{F7A31453-E42C-E9DA-F819-6FBF02C5CD52}"/>
          </ac:spMkLst>
        </pc:spChg>
        <pc:spChg chg="del">
          <ac:chgData name="Linda Augustsson" userId="58a15a7d-5195-44ce-ba3c-303c59959b91" providerId="ADAL" clId="{F9E71C83-5D00-49BA-9E81-FFA1290FB7F7}" dt="2025-01-07T10:27:07.919" v="3910" actId="478"/>
          <ac:spMkLst>
            <pc:docMk/>
            <pc:sldMk cId="3534324379" sldId="2147480855"/>
            <ac:spMk id="4" creationId="{FBE03208-42D1-8342-CFFD-5F85B1ACE7F7}"/>
          </ac:spMkLst>
        </pc:spChg>
        <pc:spChg chg="add mod">
          <ac:chgData name="Linda Augustsson" userId="58a15a7d-5195-44ce-ba3c-303c59959b91" providerId="ADAL" clId="{F9E71C83-5D00-49BA-9E81-FFA1290FB7F7}" dt="2025-01-07T10:32:16.073" v="4079" actId="403"/>
          <ac:spMkLst>
            <pc:docMk/>
            <pc:sldMk cId="3534324379" sldId="2147480855"/>
            <ac:spMk id="7" creationId="{9CC78D8F-CFDE-1BE6-827E-1653972F710B}"/>
          </ac:spMkLst>
        </pc:spChg>
        <pc:spChg chg="add del mod">
          <ac:chgData name="Linda Augustsson" userId="58a15a7d-5195-44ce-ba3c-303c59959b91" providerId="ADAL" clId="{F9E71C83-5D00-49BA-9E81-FFA1290FB7F7}" dt="2025-01-07T10:28:03.248" v="3925" actId="26606"/>
          <ac:spMkLst>
            <pc:docMk/>
            <pc:sldMk cId="3534324379" sldId="2147480855"/>
            <ac:spMk id="8" creationId="{CC63A99F-41CD-8C2D-32EB-80CAE2C352D0}"/>
          </ac:spMkLst>
        </pc:spChg>
        <pc:spChg chg="add del mod">
          <ac:chgData name="Linda Augustsson" userId="58a15a7d-5195-44ce-ba3c-303c59959b91" providerId="ADAL" clId="{F9E71C83-5D00-49BA-9E81-FFA1290FB7F7}" dt="2025-01-07T10:27:35.424" v="3915" actId="26606"/>
          <ac:spMkLst>
            <pc:docMk/>
            <pc:sldMk cId="3534324379" sldId="2147480855"/>
            <ac:spMk id="11" creationId="{CC63A99F-41CD-8C2D-32EB-80CAE2C352D0}"/>
          </ac:spMkLst>
        </pc:spChg>
        <pc:picChg chg="add mod">
          <ac:chgData name="Linda Augustsson" userId="58a15a7d-5195-44ce-ba3c-303c59959b91" providerId="ADAL" clId="{F9E71C83-5D00-49BA-9E81-FFA1290FB7F7}" dt="2025-01-07T10:30:12.095" v="4046" actId="1076"/>
          <ac:picMkLst>
            <pc:docMk/>
            <pc:sldMk cId="3534324379" sldId="2147480855"/>
            <ac:picMk id="6" creationId="{37BABD6E-95EA-F309-46E8-AD027CA13B85}"/>
          </ac:picMkLst>
        </pc:picChg>
      </pc:sldChg>
      <pc:sldChg chg="delSp modSp new mod">
        <pc:chgData name="Linda Augustsson" userId="58a15a7d-5195-44ce-ba3c-303c59959b91" providerId="ADAL" clId="{F9E71C83-5D00-49BA-9E81-FFA1290FB7F7}" dt="2025-01-07T10:42:46.996" v="4796" actId="478"/>
        <pc:sldMkLst>
          <pc:docMk/>
          <pc:sldMk cId="1780237279" sldId="2147480856"/>
        </pc:sldMkLst>
        <pc:spChg chg="del mod">
          <ac:chgData name="Linda Augustsson" userId="58a15a7d-5195-44ce-ba3c-303c59959b91" providerId="ADAL" clId="{F9E71C83-5D00-49BA-9E81-FFA1290FB7F7}" dt="2025-01-07T10:42:45.344" v="4795" actId="478"/>
          <ac:spMkLst>
            <pc:docMk/>
            <pc:sldMk cId="1780237279" sldId="2147480856"/>
            <ac:spMk id="2" creationId="{4CD73EDF-DA1C-E4CA-F081-686BC29F587F}"/>
          </ac:spMkLst>
        </pc:spChg>
        <pc:spChg chg="del">
          <ac:chgData name="Linda Augustsson" userId="58a15a7d-5195-44ce-ba3c-303c59959b91" providerId="ADAL" clId="{F9E71C83-5D00-49BA-9E81-FFA1290FB7F7}" dt="2025-01-07T10:42:46.996" v="4796" actId="478"/>
          <ac:spMkLst>
            <pc:docMk/>
            <pc:sldMk cId="1780237279" sldId="2147480856"/>
            <ac:spMk id="3" creationId="{3B0A0639-5614-0EB5-4D05-67FB98C83A00}"/>
          </ac:spMkLst>
        </pc:spChg>
      </pc:sldChg>
      <pc:sldChg chg="modSp new mod">
        <pc:chgData name="Linda Augustsson" userId="58a15a7d-5195-44ce-ba3c-303c59959b91" providerId="ADAL" clId="{F9E71C83-5D00-49BA-9E81-FFA1290FB7F7}" dt="2025-01-07T10:41:50.539" v="4794" actId="20577"/>
        <pc:sldMkLst>
          <pc:docMk/>
          <pc:sldMk cId="251045802" sldId="2147480857"/>
        </pc:sldMkLst>
        <pc:spChg chg="mod">
          <ac:chgData name="Linda Augustsson" userId="58a15a7d-5195-44ce-ba3c-303c59959b91" providerId="ADAL" clId="{F9E71C83-5D00-49BA-9E81-FFA1290FB7F7}" dt="2025-01-07T10:36:20.928" v="4434" actId="20577"/>
          <ac:spMkLst>
            <pc:docMk/>
            <pc:sldMk cId="251045802" sldId="2147480857"/>
            <ac:spMk id="2" creationId="{D67CA879-A3EB-F578-146B-21182AFFBE2B}"/>
          </ac:spMkLst>
        </pc:spChg>
        <pc:spChg chg="mod">
          <ac:chgData name="Linda Augustsson" userId="58a15a7d-5195-44ce-ba3c-303c59959b91" providerId="ADAL" clId="{F9E71C83-5D00-49BA-9E81-FFA1290FB7F7}" dt="2025-01-07T10:41:50.539" v="4794" actId="20577"/>
          <ac:spMkLst>
            <pc:docMk/>
            <pc:sldMk cId="251045802" sldId="2147480857"/>
            <ac:spMk id="4" creationId="{EE762265-940D-5011-4A08-C2AC26E828C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0A040-36A6-4CC1-AE8A-92B787A6CE63}" type="datetimeFigureOut">
              <a:rPr lang="sv-SE" smtClean="0"/>
              <a:t>2025-01-30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84DE43-9C3B-453C-B590-92CDC450CFCA}" type="slidenum">
              <a:rPr lang="sv-SE" smtClean="0"/>
              <a:t>‹#›</a:t>
            </a:fld>
            <a:endParaRPr lang="sv-SE"/>
          </a:p>
        </p:txBody>
      </p:sp>
    </p:spTree>
    <p:extLst>
      <p:ext uri="{BB962C8B-B14F-4D97-AF65-F5344CB8AC3E}">
        <p14:creationId xmlns:p14="http://schemas.microsoft.com/office/powerpoint/2010/main" val="3340946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latin typeface="Calibri" panose="020F0502020204030204" pitchFamily="34" charset="0"/>
                <a:ea typeface="Calibri" panose="020F0502020204030204" pitchFamily="34" charset="0"/>
                <a:cs typeface="Times New Roman" panose="02020603050405020304" pitchFamily="18" charset="0"/>
              </a:rPr>
              <a:t>Samarbetsorganisationen för hjälpmedel har funnit länge inom hälso- och sjukvårdens område. Under 2023 utökades uppdraget med att socialtjänstens område tillkom och fler digitala hjälpmedel. </a:t>
            </a:r>
          </a:p>
          <a:p>
            <a:r>
              <a:rPr lang="sv-SE" sz="1200" dirty="0">
                <a:latin typeface="Calibri" panose="020F0502020204030204" pitchFamily="34" charset="0"/>
                <a:ea typeface="Calibri" panose="020F0502020204030204" pitchFamily="34" charset="0"/>
                <a:cs typeface="Times New Roman" panose="02020603050405020304" pitchFamily="18" charset="0"/>
              </a:rPr>
              <a:t>För att säkerställa det utökade uppdraget krävs organisering och samarbete mellan olika huvudmän men även inom respektive huvudmans verksamhet. </a:t>
            </a:r>
            <a:endParaRPr lang="sv-SE" sz="1200" dirty="0"/>
          </a:p>
          <a:p>
            <a:endParaRPr lang="sv-SE" dirty="0"/>
          </a:p>
        </p:txBody>
      </p:sp>
      <p:sp>
        <p:nvSpPr>
          <p:cNvPr id="4" name="Platshållare för bildnummer 3"/>
          <p:cNvSpPr>
            <a:spLocks noGrp="1"/>
          </p:cNvSpPr>
          <p:nvPr>
            <p:ph type="sldNum" sz="quarter" idx="5"/>
          </p:nvPr>
        </p:nvSpPr>
        <p:spPr/>
        <p:txBody>
          <a:bodyPr/>
          <a:lstStyle/>
          <a:p>
            <a:fld id="{8884DE43-9C3B-453C-B590-92CDC450CFCA}" type="slidenum">
              <a:rPr lang="sv-SE" smtClean="0"/>
              <a:t>6</a:t>
            </a:fld>
            <a:endParaRPr lang="sv-SE"/>
          </a:p>
        </p:txBody>
      </p:sp>
    </p:spTree>
    <p:extLst>
      <p:ext uri="{BB962C8B-B14F-4D97-AF65-F5344CB8AC3E}">
        <p14:creationId xmlns:p14="http://schemas.microsoft.com/office/powerpoint/2010/main" val="1234143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ledningsrådet och beredningsgrupperna sitter representanter från de olika huvudmännen. Regionen har representanter från sjukhus, primärvård och habilitering &amp; hälsa och kommunerna från respektive kommunalförbunds område.</a:t>
            </a:r>
          </a:p>
          <a:p>
            <a:r>
              <a:rPr lang="sv-SE" dirty="0"/>
              <a:t>Hjälpmedelsforum har flera representanter från olika regionala verksamheter och kommunerna har var sin representant.</a:t>
            </a:r>
          </a:p>
        </p:txBody>
      </p:sp>
      <p:sp>
        <p:nvSpPr>
          <p:cNvPr id="4" name="Platshållare för bildnummer 3"/>
          <p:cNvSpPr>
            <a:spLocks noGrp="1"/>
          </p:cNvSpPr>
          <p:nvPr>
            <p:ph type="sldNum" sz="quarter" idx="5"/>
          </p:nvPr>
        </p:nvSpPr>
        <p:spPr/>
        <p:txBody>
          <a:bodyPr/>
          <a:lstStyle/>
          <a:p>
            <a:fld id="{8884DE43-9C3B-453C-B590-92CDC450CFCA}" type="slidenum">
              <a:rPr lang="sv-SE" smtClean="0"/>
              <a:t>7</a:t>
            </a:fld>
            <a:endParaRPr lang="sv-SE"/>
          </a:p>
        </p:txBody>
      </p:sp>
    </p:spTree>
    <p:extLst>
      <p:ext uri="{BB962C8B-B14F-4D97-AF65-F5344CB8AC3E}">
        <p14:creationId xmlns:p14="http://schemas.microsoft.com/office/powerpoint/2010/main" val="2883758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stödmaterialet finns exempel på frågeställningar under respektive område som kan vara aktuella samt vilka funktioner/roller som bör delta i arbetet. Det finns även utrymme att fylla i egna exempel på situationer/frågeställningar.</a:t>
            </a:r>
          </a:p>
        </p:txBody>
      </p:sp>
      <p:sp>
        <p:nvSpPr>
          <p:cNvPr id="4" name="Platshållare för bildnummer 3"/>
          <p:cNvSpPr>
            <a:spLocks noGrp="1"/>
          </p:cNvSpPr>
          <p:nvPr>
            <p:ph type="sldNum" sz="quarter" idx="5"/>
          </p:nvPr>
        </p:nvSpPr>
        <p:spPr/>
        <p:txBody>
          <a:bodyPr/>
          <a:lstStyle/>
          <a:p>
            <a:fld id="{8884DE43-9C3B-453C-B590-92CDC450CFCA}" type="slidenum">
              <a:rPr lang="sv-SE" smtClean="0"/>
              <a:t>9</a:t>
            </a:fld>
            <a:endParaRPr lang="sv-SE"/>
          </a:p>
        </p:txBody>
      </p:sp>
    </p:spTree>
    <p:extLst>
      <p:ext uri="{BB962C8B-B14F-4D97-AF65-F5344CB8AC3E}">
        <p14:creationId xmlns:p14="http://schemas.microsoft.com/office/powerpoint/2010/main" val="197869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Detta är ett exempel från stödmaterialet på ett av områdena med behov av intern organisation för hjälpmedelsfrågor.</a:t>
            </a:r>
          </a:p>
        </p:txBody>
      </p:sp>
      <p:sp>
        <p:nvSpPr>
          <p:cNvPr id="4" name="Platshållare för bildnummer 3"/>
          <p:cNvSpPr>
            <a:spLocks noGrp="1"/>
          </p:cNvSpPr>
          <p:nvPr>
            <p:ph type="sldNum" sz="quarter" idx="5"/>
          </p:nvPr>
        </p:nvSpPr>
        <p:spPr/>
        <p:txBody>
          <a:bodyPr/>
          <a:lstStyle/>
          <a:p>
            <a:fld id="{8884DE43-9C3B-453C-B590-92CDC450CFCA}" type="slidenum">
              <a:rPr lang="sv-SE" smtClean="0"/>
              <a:t>10</a:t>
            </a:fld>
            <a:endParaRPr lang="sv-SE"/>
          </a:p>
        </p:txBody>
      </p:sp>
    </p:spTree>
    <p:extLst>
      <p:ext uri="{BB962C8B-B14F-4D97-AF65-F5344CB8AC3E}">
        <p14:creationId xmlns:p14="http://schemas.microsoft.com/office/powerpoint/2010/main" val="31057211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pic>
        <p:nvPicPr>
          <p:cNvPr id="7" name="Bildobjekt 6" descr="Bild på karta över Västra Götaland">
            <a:extLst>
              <a:ext uri="{FF2B5EF4-FFF2-40B4-BE49-F238E27FC236}">
                <a16:creationId xmlns:a16="http://schemas.microsoft.com/office/drawing/2014/main" id="{FCC125BE-FE90-4C66-9381-EE146576B49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56481" y="3384"/>
            <a:ext cx="6088811" cy="6858000"/>
          </a:xfrm>
          <a:prstGeom prst="rect">
            <a:avLst/>
          </a:prstGeom>
        </p:spPr>
      </p:pic>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spTree>
    <p:extLst>
      <p:ext uri="{BB962C8B-B14F-4D97-AF65-F5344CB8AC3E}">
        <p14:creationId xmlns:p14="http://schemas.microsoft.com/office/powerpoint/2010/main" val="1107620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vå delar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p:txBody>
          <a:bodyPr/>
          <a:lstStyle/>
          <a:p>
            <a:fld id="{0FA6D8A1-3423-4F6C-8695-6471C1886AE6}" type="slidenum">
              <a:rPr lang="en-SE" smtClean="0"/>
              <a:t>‹#›</a:t>
            </a:fld>
            <a:endParaRPr lang="en-SE"/>
          </a:p>
        </p:txBody>
      </p:sp>
      <p:pic>
        <p:nvPicPr>
          <p:cNvPr id="9" name="Bildobjekt 8" descr="Bild på Vätra Götalandsregionens logotyp">
            <a:extLst>
              <a:ext uri="{FF2B5EF4-FFF2-40B4-BE49-F238E27FC236}">
                <a16:creationId xmlns:a16="http://schemas.microsoft.com/office/drawing/2014/main" id="{3F4D9871-5E91-4654-838A-09312FF4400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0" name="Bildobjekt 9" descr="Bild på VästKoms logotyp">
            <a:extLst>
              <a:ext uri="{FF2B5EF4-FFF2-40B4-BE49-F238E27FC236}">
                <a16:creationId xmlns:a16="http://schemas.microsoft.com/office/drawing/2014/main" id="{6A17C367-DE3C-451C-9820-0AE8CC3AF23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Tree>
    <p:extLst>
      <p:ext uri="{BB962C8B-B14F-4D97-AF65-F5344CB8AC3E}">
        <p14:creationId xmlns:p14="http://schemas.microsoft.com/office/powerpoint/2010/main" val="2677782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vå delar_grå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p:txBody>
          <a:bodyPr/>
          <a:lstStyle/>
          <a:p>
            <a:fld id="{0FA6D8A1-3423-4F6C-8695-6471C1886AE6}" type="slidenum">
              <a:rPr lang="en-SE" smtClean="0"/>
              <a:t>‹#›</a:t>
            </a:fld>
            <a:endParaRPr lang="en-SE"/>
          </a:p>
        </p:txBody>
      </p:sp>
      <p:pic>
        <p:nvPicPr>
          <p:cNvPr id="9" name="Bildobjekt 8" descr="Bild på Vätra Götalandsregionens logotyp">
            <a:extLst>
              <a:ext uri="{FF2B5EF4-FFF2-40B4-BE49-F238E27FC236}">
                <a16:creationId xmlns:a16="http://schemas.microsoft.com/office/drawing/2014/main" id="{C343208F-A1B2-43C3-891C-F6A126129C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0" name="Bildobjekt 9" descr="Bild på VästKoms logotyp">
            <a:extLst>
              <a:ext uri="{FF2B5EF4-FFF2-40B4-BE49-F238E27FC236}">
                <a16:creationId xmlns:a16="http://schemas.microsoft.com/office/drawing/2014/main" id="{081D0898-ADC0-42B4-9938-C68C23C0047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Tree>
    <p:extLst>
      <p:ext uri="{BB962C8B-B14F-4D97-AF65-F5344CB8AC3E}">
        <p14:creationId xmlns:p14="http://schemas.microsoft.com/office/powerpoint/2010/main" val="3081288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nehåll_smalbild_höger">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02E52274-055A-4283-AB03-3D1177A2EA71}"/>
              </a:ext>
            </a:extLst>
          </p:cNvPr>
          <p:cNvSpPr>
            <a:spLocks noGrp="1"/>
          </p:cNvSpPr>
          <p:nvPr>
            <p:ph type="pic" sz="quarter" idx="13"/>
          </p:nvPr>
        </p:nvSpPr>
        <p:spPr>
          <a:xfrm>
            <a:off x="0" y="0"/>
            <a:ext cx="1849438" cy="6858000"/>
          </a:xfrm>
        </p:spPr>
        <p:txBody>
          <a:bodyPr/>
          <a:lstStyle/>
          <a:p>
            <a:r>
              <a:rPr lang="sv-SE"/>
              <a:t>Klicka på ikonen för att lägga till en bild</a:t>
            </a:r>
            <a:endParaRPr lang="en-SE"/>
          </a:p>
        </p:txBody>
      </p:sp>
      <p:sp>
        <p:nvSpPr>
          <p:cNvPr id="2" name="Rubrik 1">
            <a:extLst>
              <a:ext uri="{FF2B5EF4-FFF2-40B4-BE49-F238E27FC236}">
                <a16:creationId xmlns:a16="http://schemas.microsoft.com/office/drawing/2014/main" id="{26319E9E-8987-4FA5-99F0-7528F2E78991}"/>
              </a:ext>
            </a:extLst>
          </p:cNvPr>
          <p:cNvSpPr>
            <a:spLocks noGrp="1"/>
          </p:cNvSpPr>
          <p:nvPr>
            <p:ph type="title"/>
          </p:nvPr>
        </p:nvSpPr>
        <p:spPr>
          <a:xfrm>
            <a:off x="1036948" y="1457325"/>
            <a:ext cx="3001652" cy="3441700"/>
          </a:xfrm>
          <a:solidFill>
            <a:schemeClr val="accent1"/>
          </a:solidFill>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B00C685F-9012-4939-82A5-42830FAFC65C}"/>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C34EB8A6-721E-4EAE-A720-5894F0C68AD3}"/>
              </a:ext>
            </a:extLst>
          </p:cNvPr>
          <p:cNvSpPr>
            <a:spLocks noGrp="1"/>
          </p:cNvSpPr>
          <p:nvPr>
            <p:ph type="ftr" sz="quarter" idx="11"/>
          </p:nvPr>
        </p:nvSpPr>
        <p:spPr/>
        <p:txBody>
          <a:bodyPr/>
          <a:lstStyle/>
          <a:p>
            <a:endParaRPr lang="en-SE"/>
          </a:p>
        </p:txBody>
      </p:sp>
      <p:sp>
        <p:nvSpPr>
          <p:cNvPr id="9" name="Platshållare för text 8">
            <a:extLst>
              <a:ext uri="{FF2B5EF4-FFF2-40B4-BE49-F238E27FC236}">
                <a16:creationId xmlns:a16="http://schemas.microsoft.com/office/drawing/2014/main" id="{1A916E42-493F-4433-A497-6A3869E28169}"/>
              </a:ext>
            </a:extLst>
          </p:cNvPr>
          <p:cNvSpPr>
            <a:spLocks noGrp="1"/>
          </p:cNvSpPr>
          <p:nvPr>
            <p:ph type="body" sz="quarter" idx="14"/>
          </p:nvPr>
        </p:nvSpPr>
        <p:spPr>
          <a:xfrm>
            <a:off x="5448300" y="678730"/>
            <a:ext cx="5905500" cy="527915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8" name="Bildobjekt 7" descr="Bild på Vätra Götalandsregionens logotyp">
            <a:extLst>
              <a:ext uri="{FF2B5EF4-FFF2-40B4-BE49-F238E27FC236}">
                <a16:creationId xmlns:a16="http://schemas.microsoft.com/office/drawing/2014/main" id="{EF6B5421-8741-4F0C-B991-2DFB43909A5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A627A3D6-4DE0-48C8-AC3B-C4C6AA00699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B74F4B11-7551-4022-B711-E0DAD5E13227}"/>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398414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205BB34-D6FD-44D5-8287-53FE87A3C201}"/>
              </a:ext>
            </a:extLst>
          </p:cNvPr>
          <p:cNvSpPr>
            <a:spLocks noGrp="1"/>
          </p:cNvSpPr>
          <p:nvPr>
            <p:ph type="title"/>
          </p:nvPr>
        </p:nvSpPr>
        <p:spPr>
          <a:xfrm>
            <a:off x="5637213" y="525381"/>
            <a:ext cx="5905124" cy="1325563"/>
          </a:xfrm>
        </p:spPr>
        <p:txBody>
          <a:bodyPr/>
          <a:lstStyle>
            <a:lvl1pPr algn="r">
              <a:defRPr/>
            </a:lvl1p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BE17757D-64B4-47DC-8F36-077196AFFE01}"/>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7D5ECCA0-F190-4B89-8C62-248AB075E781}"/>
              </a:ext>
            </a:extLst>
          </p:cNvPr>
          <p:cNvSpPr>
            <a:spLocks noGrp="1"/>
          </p:cNvSpPr>
          <p:nvPr>
            <p:ph type="ftr" sz="quarter" idx="11"/>
          </p:nvPr>
        </p:nvSpPr>
        <p:spPr/>
        <p:txBody>
          <a:bodyPr/>
          <a:lstStyle/>
          <a:p>
            <a:endParaRPr lang="en-SE"/>
          </a:p>
        </p:txBody>
      </p:sp>
      <p:sp>
        <p:nvSpPr>
          <p:cNvPr id="11" name="Platshållare för text 10">
            <a:extLst>
              <a:ext uri="{FF2B5EF4-FFF2-40B4-BE49-F238E27FC236}">
                <a16:creationId xmlns:a16="http://schemas.microsoft.com/office/drawing/2014/main" id="{FF38D77B-1A56-4791-9768-AC1FC70F3A56}"/>
              </a:ext>
            </a:extLst>
          </p:cNvPr>
          <p:cNvSpPr>
            <a:spLocks noGrp="1"/>
          </p:cNvSpPr>
          <p:nvPr>
            <p:ph type="body" sz="quarter" idx="15"/>
          </p:nvPr>
        </p:nvSpPr>
        <p:spPr>
          <a:xfrm>
            <a:off x="5637213" y="2271713"/>
            <a:ext cx="5864225" cy="3817937"/>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14" name="Platshållare för innehåll 12">
            <a:extLst>
              <a:ext uri="{FF2B5EF4-FFF2-40B4-BE49-F238E27FC236}">
                <a16:creationId xmlns:a16="http://schemas.microsoft.com/office/drawing/2014/main" id="{576D569D-D436-4315-88A9-76FBCFDA45D3}"/>
              </a:ext>
            </a:extLst>
          </p:cNvPr>
          <p:cNvSpPr>
            <a:spLocks noGrp="1"/>
          </p:cNvSpPr>
          <p:nvPr>
            <p:ph sz="quarter" idx="17"/>
          </p:nvPr>
        </p:nvSpPr>
        <p:spPr>
          <a:xfrm>
            <a:off x="0" y="0"/>
            <a:ext cx="4806950" cy="6857999"/>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8" name="Bildobjekt 7" descr="Bild på Vätra Götalandsregionens logotyp">
            <a:extLst>
              <a:ext uri="{FF2B5EF4-FFF2-40B4-BE49-F238E27FC236}">
                <a16:creationId xmlns:a16="http://schemas.microsoft.com/office/drawing/2014/main" id="{66837C73-E798-4859-B30B-C99E9790FF1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9" name="Bildobjekt 8" descr="Bild på VästKoms logotyp">
            <a:extLst>
              <a:ext uri="{FF2B5EF4-FFF2-40B4-BE49-F238E27FC236}">
                <a16:creationId xmlns:a16="http://schemas.microsoft.com/office/drawing/2014/main" id="{3E331364-CAAF-4A4C-A090-9C1DFBA67A0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0" name="Platshållare för bildnummer 6">
            <a:extLst>
              <a:ext uri="{FF2B5EF4-FFF2-40B4-BE49-F238E27FC236}">
                <a16:creationId xmlns:a16="http://schemas.microsoft.com/office/drawing/2014/main" id="{EF72BD53-956F-4550-8DB0-604AA5F16146}"/>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3838279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nehåll_randingbg_mitten">
    <p:bg>
      <p:bgPr>
        <a:pattFill prst="wdUpDiag">
          <a:fgClr>
            <a:schemeClr val="accent1">
              <a:lumMod val="60000"/>
              <a:lumOff val="40000"/>
            </a:schemeClr>
          </a:fgClr>
          <a:bgClr>
            <a:schemeClr val="accent1"/>
          </a:bgClr>
        </a:pattFill>
        <a:effectLst/>
      </p:bgPr>
    </p:bg>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1D179E90-6EBA-4F62-9CBD-9E3BE9110AC5}"/>
              </a:ext>
            </a:extLst>
          </p:cNvPr>
          <p:cNvSpPr>
            <a:spLocks noGrp="1"/>
          </p:cNvSpPr>
          <p:nvPr>
            <p:ph sz="quarter" idx="10"/>
          </p:nvPr>
        </p:nvSpPr>
        <p:spPr>
          <a:xfrm>
            <a:off x="2381250" y="1308100"/>
            <a:ext cx="7429500" cy="43688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Tree>
    <p:extLst>
      <p:ext uri="{BB962C8B-B14F-4D97-AF65-F5344CB8AC3E}">
        <p14:creationId xmlns:p14="http://schemas.microsoft.com/office/powerpoint/2010/main" val="28836840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Rubrikbil_2">
    <p:spTree>
      <p:nvGrpSpPr>
        <p:cNvPr id="1" name=""/>
        <p:cNvGrpSpPr/>
        <p:nvPr/>
      </p:nvGrpSpPr>
      <p:grpSpPr>
        <a:xfrm>
          <a:off x="0" y="0"/>
          <a:ext cx="0" cy="0"/>
          <a:chOff x="0" y="0"/>
          <a:chExt cx="0" cy="0"/>
        </a:xfrm>
      </p:grpSpPr>
      <p:grpSp>
        <p:nvGrpSpPr>
          <p:cNvPr id="13" name="Grupp 12">
            <a:extLst>
              <a:ext uri="{FF2B5EF4-FFF2-40B4-BE49-F238E27FC236}">
                <a16:creationId xmlns:a16="http://schemas.microsoft.com/office/drawing/2014/main" id="{0685DDF9-35D2-4AED-B404-DF8BDC67A131}"/>
              </a:ext>
            </a:extLst>
          </p:cNvPr>
          <p:cNvGrpSpPr/>
          <p:nvPr userDrawn="1"/>
        </p:nvGrpSpPr>
        <p:grpSpPr>
          <a:xfrm>
            <a:off x="0" y="0"/>
            <a:ext cx="12217400" cy="6858001"/>
            <a:chOff x="0" y="0"/>
            <a:chExt cx="12217400" cy="6858001"/>
          </a:xfrm>
        </p:grpSpPr>
        <p:sp>
          <p:nvSpPr>
            <p:cNvPr id="11" name="Rektangel 10">
              <a:extLst>
                <a:ext uri="{FF2B5EF4-FFF2-40B4-BE49-F238E27FC236}">
                  <a16:creationId xmlns:a16="http://schemas.microsoft.com/office/drawing/2014/main" id="{C19828EA-1019-41C8-8A89-184FC91DA5BA}"/>
                </a:ext>
              </a:extLst>
            </p:cNvPr>
            <p:cNvSpPr/>
            <p:nvPr userDrawn="1"/>
          </p:nvSpPr>
          <p:spPr>
            <a:xfrm>
              <a:off x="9728200" y="0"/>
              <a:ext cx="2489200" cy="6858000"/>
            </a:xfrm>
            <a:prstGeom prst="rect">
              <a:avLst/>
            </a:prstGeom>
            <a:solidFill>
              <a:srgbClr val="74A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0" name="Rektangel 9">
              <a:extLst>
                <a:ext uri="{FF2B5EF4-FFF2-40B4-BE49-F238E27FC236}">
                  <a16:creationId xmlns:a16="http://schemas.microsoft.com/office/drawing/2014/main" id="{01583DB1-DC91-4707-B265-73BC0154E2C2}"/>
                </a:ext>
              </a:extLst>
            </p:cNvPr>
            <p:cNvSpPr/>
            <p:nvPr userDrawn="1"/>
          </p:nvSpPr>
          <p:spPr>
            <a:xfrm>
              <a:off x="0" y="0"/>
              <a:ext cx="2489200" cy="6858000"/>
            </a:xfrm>
            <a:prstGeom prst="rect">
              <a:avLst/>
            </a:prstGeom>
            <a:solidFill>
              <a:srgbClr val="649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7" name="Bildobjekt 6" descr="En bild som visar karta&#10;&#10;Automatiskt genererad beskrivning">
              <a:extLst>
                <a:ext uri="{FF2B5EF4-FFF2-40B4-BE49-F238E27FC236}">
                  <a16:creationId xmlns:a16="http://schemas.microsoft.com/office/drawing/2014/main" id="{FCC125BE-FE90-4C66-9381-EE146576B49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279470" y="1"/>
              <a:ext cx="7633060" cy="6858000"/>
            </a:xfrm>
            <a:prstGeom prst="rect">
              <a:avLst/>
            </a:prstGeom>
          </p:spPr>
        </p:pic>
      </p:grpSp>
      <p:sp>
        <p:nvSpPr>
          <p:cNvPr id="12" name="Rektangel 11">
            <a:extLst>
              <a:ext uri="{FF2B5EF4-FFF2-40B4-BE49-F238E27FC236}">
                <a16:creationId xmlns:a16="http://schemas.microsoft.com/office/drawing/2014/main" id="{E40463DB-406E-499E-9429-E0D8E8495696}"/>
              </a:ext>
            </a:extLst>
          </p:cNvPr>
          <p:cNvSpPr/>
          <p:nvPr userDrawn="1"/>
        </p:nvSpPr>
        <p:spPr>
          <a:xfrm>
            <a:off x="6602" y="-1"/>
            <a:ext cx="12210797" cy="6858000"/>
          </a:xfrm>
          <a:prstGeom prst="rect">
            <a:avLst/>
          </a:prstGeom>
          <a:solidFill>
            <a:srgbClr val="44ABB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1421921" y="2157879"/>
            <a:ext cx="9348157" cy="1971856"/>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1421920" y="4204940"/>
            <a:ext cx="9348157" cy="1246517"/>
          </a:xfrm>
          <a:noFill/>
          <a:ln>
            <a:noFill/>
          </a:ln>
        </p:spPr>
        <p:txBody>
          <a:bodyPr anchor="ct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sp>
        <p:nvSpPr>
          <p:cNvPr id="4" name="Platshållare för datum 3">
            <a:extLst>
              <a:ext uri="{FF2B5EF4-FFF2-40B4-BE49-F238E27FC236}">
                <a16:creationId xmlns:a16="http://schemas.microsoft.com/office/drawing/2014/main" id="{A86F7B93-EF19-4FF4-8DD9-65BC645EB565}"/>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A5AFC61F-B908-4D6A-96D1-41738CD52740}"/>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F0B53361-1952-44EA-8FFA-50ECA3315E57}"/>
              </a:ext>
            </a:extLst>
          </p:cNvPr>
          <p:cNvSpPr>
            <a:spLocks noGrp="1"/>
          </p:cNvSpPr>
          <p:nvPr>
            <p:ph type="sldNum" sz="quarter" idx="12"/>
          </p:nvPr>
        </p:nvSpPr>
        <p:spPr/>
        <p:txBody>
          <a:bodyPr/>
          <a:lstStyle/>
          <a:p>
            <a:fld id="{787AF432-D350-4F15-8928-1825670EE0E0}" type="slidenum">
              <a:rPr lang="en-SE" smtClean="0"/>
              <a:t>‹#›</a:t>
            </a:fld>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46973" y="5938800"/>
            <a:ext cx="2411451" cy="621676"/>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494098" y="5926465"/>
            <a:ext cx="2379937" cy="722295"/>
          </a:xfrm>
          <a:prstGeom prst="rect">
            <a:avLst/>
          </a:prstGeom>
        </p:spPr>
      </p:pic>
    </p:spTree>
    <p:extLst>
      <p:ext uri="{BB962C8B-B14F-4D97-AF65-F5344CB8AC3E}">
        <p14:creationId xmlns:p14="http://schemas.microsoft.com/office/powerpoint/2010/main" val="4269966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Rubrikbild_apriko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rotWithShape="1">
          <a:blip r:embed="rId4">
            <a:extLst>
              <a:ext uri="{28A0092B-C50C-407E-A947-70E740481C1C}">
                <a14:useLocalDpi xmlns:a14="http://schemas.microsoft.com/office/drawing/2010/main" val="0"/>
              </a:ext>
            </a:extLst>
          </a:blip>
          <a:srcRect/>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22807219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2_Rubrikbild_rö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a:stretch/>
        </p:blipFill>
        <p:spPr bwMode="auto">
          <a:xfrm>
            <a:off x="482029" y="-10890"/>
            <a:ext cx="6058471" cy="6884974"/>
          </a:xfrm>
          <a:prstGeom prst="rect">
            <a:avLst/>
          </a:prstGeom>
          <a:noFill/>
          <a:ln>
            <a:noFill/>
          </a:ln>
        </p:spPr>
      </p:pic>
    </p:spTree>
    <p:extLst>
      <p:ext uri="{BB962C8B-B14F-4D97-AF65-F5344CB8AC3E}">
        <p14:creationId xmlns:p14="http://schemas.microsoft.com/office/powerpoint/2010/main" val="6646060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3_Rubrikbild_blå">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10388661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4_Rubrikbild_g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3736821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och innehåll 1">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5A66912-D65E-4FCB-B60D-E573386C02F5}"/>
              </a:ext>
            </a:extLst>
          </p:cNvPr>
          <p:cNvSpPr>
            <a:spLocks noGrp="1"/>
          </p:cNvSpPr>
          <p:nvPr>
            <p:ph type="title"/>
          </p:nvPr>
        </p:nvSpPr>
        <p:spPr>
          <a:xfrm>
            <a:off x="838200" y="365125"/>
            <a:ext cx="9979325" cy="1325563"/>
          </a:xfrm>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96E03DA8-23D1-4E1F-B3F5-DE9DCDCA4867}"/>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ACB31451-70A0-4691-9684-309173F4EFC7}"/>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7501127-E30B-4FEE-830B-30F70B1DAD64}"/>
              </a:ext>
            </a:extLst>
          </p:cNvPr>
          <p:cNvSpPr>
            <a:spLocks noGrp="1"/>
          </p:cNvSpPr>
          <p:nvPr>
            <p:ph type="sldNum" sz="quarter" idx="12"/>
          </p:nvPr>
        </p:nvSpPr>
        <p:spPr/>
        <p:txBody>
          <a:bodyPr/>
          <a:lstStyle/>
          <a:p>
            <a:fld id="{0FA6D8A1-3423-4F6C-8695-6471C1886AE6}" type="slidenum">
              <a:rPr lang="en-SE" smtClean="0"/>
              <a:t>‹#›</a:t>
            </a:fld>
            <a:endParaRPr lang="en-SE"/>
          </a:p>
        </p:txBody>
      </p:sp>
      <p:grpSp>
        <p:nvGrpSpPr>
          <p:cNvPr id="9" name="Grupp 8">
            <a:extLst>
              <a:ext uri="{FF2B5EF4-FFF2-40B4-BE49-F238E27FC236}">
                <a16:creationId xmlns:a16="http://schemas.microsoft.com/office/drawing/2014/main" id="{6DAE31D8-7742-4894-B1BE-C331253600DE}"/>
              </a:ext>
            </a:extLst>
          </p:cNvPr>
          <p:cNvGrpSpPr/>
          <p:nvPr userDrawn="1"/>
        </p:nvGrpSpPr>
        <p:grpSpPr>
          <a:xfrm>
            <a:off x="11496675" y="1"/>
            <a:ext cx="695325" cy="6858000"/>
            <a:chOff x="2286000" y="172029"/>
            <a:chExt cx="695325" cy="6858000"/>
          </a:xfrm>
        </p:grpSpPr>
        <p:sp>
          <p:nvSpPr>
            <p:cNvPr id="7" name="Rektangel 6">
              <a:extLst>
                <a:ext uri="{FF2B5EF4-FFF2-40B4-BE49-F238E27FC236}">
                  <a16:creationId xmlns:a16="http://schemas.microsoft.com/office/drawing/2014/main" id="{B2D62019-DCDE-4010-992A-FF81A43CBAE3}"/>
                </a:ext>
              </a:extLst>
            </p:cNvPr>
            <p:cNvSpPr/>
            <p:nvPr/>
          </p:nvSpPr>
          <p:spPr>
            <a:xfrm>
              <a:off x="2286000" y="172029"/>
              <a:ext cx="6953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8" name="Bildobjekt 7">
              <a:extLst>
                <a:ext uri="{FF2B5EF4-FFF2-40B4-BE49-F238E27FC236}">
                  <a16:creationId xmlns:a16="http://schemas.microsoft.com/office/drawing/2014/main" id="{59F11D77-E382-4666-B5CD-B6CFEF955161}"/>
                </a:ext>
                <a:ext uri="{C183D7F6-B498-43B3-948B-1728B52AA6E4}">
                  <adec:decorative xmlns:adec="http://schemas.microsoft.com/office/drawing/2017/decorative" val="1"/>
                </a:ext>
              </a:extLst>
            </p:cNvPr>
            <p:cNvPicPr/>
            <p:nvPr/>
          </p:nvPicPr>
          <p:blipFill rotWithShape="1">
            <a:blip r:embed="rId2">
              <a:clrChange>
                <a:clrFrom>
                  <a:srgbClr val="FFFFFD"/>
                </a:clrFrom>
                <a:clrTo>
                  <a:srgbClr val="FFFFFD">
                    <a:alpha val="0"/>
                  </a:srgbClr>
                </a:clrTo>
              </a:clrChange>
              <a:alphaModFix amt="50000"/>
              <a:duotone>
                <a:schemeClr val="accent1">
                  <a:shade val="45000"/>
                  <a:satMod val="135000"/>
                </a:schemeClr>
                <a:prstClr val="white"/>
              </a:duotone>
              <a:extLst>
                <a:ext uri="{28A0092B-C50C-407E-A947-70E740481C1C}">
                  <a14:useLocalDpi xmlns:a14="http://schemas.microsoft.com/office/drawing/2010/main" val="0"/>
                </a:ext>
              </a:extLst>
            </a:blip>
            <a:srcRect/>
            <a:stretch/>
          </p:blipFill>
          <p:spPr bwMode="auto">
            <a:xfrm>
              <a:off x="2286000" y="172029"/>
              <a:ext cx="695325" cy="6858000"/>
            </a:xfrm>
            <a:prstGeom prst="rect">
              <a:avLst/>
            </a:prstGeom>
            <a:noFill/>
            <a:ln>
              <a:noFill/>
            </a:ln>
            <a:extLst>
              <a:ext uri="{53640926-AAD7-44D8-BBD7-CCE9431645EC}">
                <a14:shadowObscured xmlns:a14="http://schemas.microsoft.com/office/drawing/2010/main"/>
              </a:ext>
            </a:extLst>
          </p:spPr>
        </p:pic>
      </p:grpSp>
      <p:sp>
        <p:nvSpPr>
          <p:cNvPr id="10" name="Platshållare för innehåll 9">
            <a:extLst>
              <a:ext uri="{FF2B5EF4-FFF2-40B4-BE49-F238E27FC236}">
                <a16:creationId xmlns:a16="http://schemas.microsoft.com/office/drawing/2014/main" id="{1136A2DC-DEEA-4745-B2FC-B9D5559D8FF4}"/>
              </a:ext>
            </a:extLst>
          </p:cNvPr>
          <p:cNvSpPr>
            <a:spLocks noGrp="1"/>
          </p:cNvSpPr>
          <p:nvPr>
            <p:ph sz="quarter" idx="13"/>
          </p:nvPr>
        </p:nvSpPr>
        <p:spPr>
          <a:xfrm>
            <a:off x="838200" y="1892300"/>
            <a:ext cx="9979325" cy="42799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11" name="Bildobjekt 10" descr="Bild på Vätra Götalandsregionens logotyp">
            <a:extLst>
              <a:ext uri="{FF2B5EF4-FFF2-40B4-BE49-F238E27FC236}">
                <a16:creationId xmlns:a16="http://schemas.microsoft.com/office/drawing/2014/main" id="{C6E42445-3F24-495D-BBA3-0BFF2D37CD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800" y="6344544"/>
            <a:ext cx="1669216" cy="430327"/>
          </a:xfrm>
          <a:prstGeom prst="rect">
            <a:avLst/>
          </a:prstGeom>
        </p:spPr>
      </p:pic>
      <p:pic>
        <p:nvPicPr>
          <p:cNvPr id="12" name="Bildobjekt 11" descr="Bild på VästKoms logotyp">
            <a:extLst>
              <a:ext uri="{FF2B5EF4-FFF2-40B4-BE49-F238E27FC236}">
                <a16:creationId xmlns:a16="http://schemas.microsoft.com/office/drawing/2014/main" id="{F44876B3-CDF6-4AE7-8F95-CA03A56B054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05999" y="6356350"/>
            <a:ext cx="1647401" cy="499975"/>
          </a:xfrm>
          <a:prstGeom prst="rect">
            <a:avLst/>
          </a:prstGeom>
        </p:spPr>
      </p:pic>
    </p:spTree>
    <p:extLst>
      <p:ext uri="{BB962C8B-B14F-4D97-AF65-F5344CB8AC3E}">
        <p14:creationId xmlns:p14="http://schemas.microsoft.com/office/powerpoint/2010/main" val="1813331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EEFC64B-5090-412F-ADE2-2ED526EB8202}"/>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AA99413C-EC77-4721-8E22-E67F830D42BD}"/>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B76D834C-F0DD-4A61-8BE1-AB2450BAF9D0}"/>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097CA945-1500-4CCA-9C3F-4F62D99F5874}"/>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90C33C47-C067-4A57-965D-A2F8F282E8ED}"/>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13797456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F8A3FAA-4DA1-444D-8362-E5102BB17276}"/>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8D72449A-96A1-414D-966A-A2F8855246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5F05E93-7FC8-4C84-8BDD-D8AB43DAAC44}"/>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91B3FAA2-B5BA-42F4-956F-77326E76D1BE}"/>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BFD73F8D-97BC-439F-A699-61DF4D96BF17}"/>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6385871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1A383D-B0B1-49EF-B02F-8698E366612F}"/>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01007762-773A-49F2-A7A2-5B583D5BE44E}"/>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innehåll 3">
            <a:extLst>
              <a:ext uri="{FF2B5EF4-FFF2-40B4-BE49-F238E27FC236}">
                <a16:creationId xmlns:a16="http://schemas.microsoft.com/office/drawing/2014/main" id="{E92FBC5A-8829-4F59-9C9D-668492CCF10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8367D76E-EF43-4E2C-BDD7-19B58AD77F7F}"/>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A081E7D3-BB86-40E6-857D-AADB54A4E346}"/>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107B02BC-4CAC-44DD-8FC6-F3B991FDF04B}"/>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881699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275857-9CC8-4F82-952F-BEA348778C30}"/>
              </a:ext>
            </a:extLst>
          </p:cNvPr>
          <p:cNvSpPr>
            <a:spLocks noGrp="1"/>
          </p:cNvSpPr>
          <p:nvPr>
            <p:ph type="title"/>
          </p:nvPr>
        </p:nvSpPr>
        <p:spPr>
          <a:xfrm>
            <a:off x="839788" y="365125"/>
            <a:ext cx="10515600" cy="1325563"/>
          </a:xfrm>
        </p:spPr>
        <p:txBody>
          <a:body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36AF7886-CE67-44F9-8444-65ADA9864A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9FD74775-365F-43A6-A468-FA3844280619}"/>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text 4">
            <a:extLst>
              <a:ext uri="{FF2B5EF4-FFF2-40B4-BE49-F238E27FC236}">
                <a16:creationId xmlns:a16="http://schemas.microsoft.com/office/drawing/2014/main" id="{20595AB1-5556-40FE-8880-854EF2D329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AA9311ED-CA88-4799-8A14-93F77ECE7F16}"/>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7" name="Platshållare för datum 6">
            <a:extLst>
              <a:ext uri="{FF2B5EF4-FFF2-40B4-BE49-F238E27FC236}">
                <a16:creationId xmlns:a16="http://schemas.microsoft.com/office/drawing/2014/main" id="{B82FB86A-1D6F-49D5-80A9-FDE8B3500E84}"/>
              </a:ext>
            </a:extLst>
          </p:cNvPr>
          <p:cNvSpPr>
            <a:spLocks noGrp="1"/>
          </p:cNvSpPr>
          <p:nvPr>
            <p:ph type="dt" sz="half" idx="10"/>
          </p:nvPr>
        </p:nvSpPr>
        <p:spPr/>
        <p:txBody>
          <a:bodyPr/>
          <a:lstStyle/>
          <a:p>
            <a:endParaRPr lang="en-SE"/>
          </a:p>
        </p:txBody>
      </p:sp>
      <p:sp>
        <p:nvSpPr>
          <p:cNvPr id="8" name="Platshållare för sidfot 7">
            <a:extLst>
              <a:ext uri="{FF2B5EF4-FFF2-40B4-BE49-F238E27FC236}">
                <a16:creationId xmlns:a16="http://schemas.microsoft.com/office/drawing/2014/main" id="{D7793B26-5FD3-48F9-92DA-280F610D13D1}"/>
              </a:ext>
            </a:extLst>
          </p:cNvPr>
          <p:cNvSpPr>
            <a:spLocks noGrp="1"/>
          </p:cNvSpPr>
          <p:nvPr>
            <p:ph type="ftr" sz="quarter" idx="11"/>
          </p:nvPr>
        </p:nvSpPr>
        <p:spPr/>
        <p:txBody>
          <a:bodyPr/>
          <a:lstStyle/>
          <a:p>
            <a:endParaRPr lang="en-SE"/>
          </a:p>
        </p:txBody>
      </p:sp>
      <p:sp>
        <p:nvSpPr>
          <p:cNvPr id="9" name="Platshållare för bildnummer 8">
            <a:extLst>
              <a:ext uri="{FF2B5EF4-FFF2-40B4-BE49-F238E27FC236}">
                <a16:creationId xmlns:a16="http://schemas.microsoft.com/office/drawing/2014/main" id="{01A1838B-34CC-42F7-A9FC-769C639D39E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7708197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ECA004E-744B-4143-B2A4-FA699D09C260}"/>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E16A9FD5-116D-42BF-89F2-8E915BD5487B}"/>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5F2A641F-B392-4336-98A9-21983D43103A}"/>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13241309-3B15-4A59-8866-D59D05C7BCD9}"/>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6103829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4AF78BC-012F-4272-AC8F-5B32B046EB2A}"/>
              </a:ext>
            </a:extLst>
          </p:cNvPr>
          <p:cNvSpPr>
            <a:spLocks noGrp="1"/>
          </p:cNvSpPr>
          <p:nvPr>
            <p:ph type="dt" sz="half" idx="10"/>
          </p:nvPr>
        </p:nvSpPr>
        <p:spPr/>
        <p:txBody>
          <a:bodyPr/>
          <a:lstStyle/>
          <a:p>
            <a:endParaRPr lang="en-SE"/>
          </a:p>
        </p:txBody>
      </p:sp>
      <p:sp>
        <p:nvSpPr>
          <p:cNvPr id="3" name="Platshållare för sidfot 2">
            <a:extLst>
              <a:ext uri="{FF2B5EF4-FFF2-40B4-BE49-F238E27FC236}">
                <a16:creationId xmlns:a16="http://schemas.microsoft.com/office/drawing/2014/main" id="{1C10A02A-E0BA-414C-8FB0-BE450D37FAAF}"/>
              </a:ext>
            </a:extLst>
          </p:cNvPr>
          <p:cNvSpPr>
            <a:spLocks noGrp="1"/>
          </p:cNvSpPr>
          <p:nvPr>
            <p:ph type="ftr" sz="quarter" idx="11"/>
          </p:nvPr>
        </p:nvSpPr>
        <p:spPr/>
        <p:txBody>
          <a:bodyPr/>
          <a:lstStyle/>
          <a:p>
            <a:endParaRPr lang="en-SE"/>
          </a:p>
        </p:txBody>
      </p:sp>
      <p:sp>
        <p:nvSpPr>
          <p:cNvPr id="4" name="Platshållare för bildnummer 3">
            <a:extLst>
              <a:ext uri="{FF2B5EF4-FFF2-40B4-BE49-F238E27FC236}">
                <a16:creationId xmlns:a16="http://schemas.microsoft.com/office/drawing/2014/main" id="{1CE1194B-9AD6-41F7-AAB4-D8215CC020D6}"/>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42528523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1CC5D83-1D9A-4235-964E-36B6FC254D8F}"/>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E327C262-4A80-49BE-9745-5B02A9B1DD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text 3">
            <a:extLst>
              <a:ext uri="{FF2B5EF4-FFF2-40B4-BE49-F238E27FC236}">
                <a16:creationId xmlns:a16="http://schemas.microsoft.com/office/drawing/2014/main" id="{4EC99D5F-28D7-4DEB-9D0C-FC73A2140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19AB2B52-45E3-46AC-9832-DD566A001222}"/>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6642F5AF-78FA-42C4-979B-F7B4E94463FA}"/>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CC376357-3939-4CA9-97A4-07994F853ED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8777543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C6AD86-BC20-4DA3-8940-ECF0BBF3CAA4}"/>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3" name="Platshållare för bild 2">
            <a:extLst>
              <a:ext uri="{FF2B5EF4-FFF2-40B4-BE49-F238E27FC236}">
                <a16:creationId xmlns:a16="http://schemas.microsoft.com/office/drawing/2014/main" id="{A615B417-0163-462A-92F7-94F6585784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SE"/>
          </a:p>
        </p:txBody>
      </p:sp>
      <p:sp>
        <p:nvSpPr>
          <p:cNvPr id="4" name="Platshållare för text 3">
            <a:extLst>
              <a:ext uri="{FF2B5EF4-FFF2-40B4-BE49-F238E27FC236}">
                <a16:creationId xmlns:a16="http://schemas.microsoft.com/office/drawing/2014/main" id="{9CE81799-2FBA-43BF-B683-2A7EF04768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3B1C8DF7-DCE9-4C8E-A7DC-D00F63A745A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BE1C05FD-2C1D-474D-8DA1-4DCC2AF3162F}"/>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8A8E116D-0455-442F-A895-135DD213131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12705129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81189D-F24F-42AB-9938-7FB0484F85D9}"/>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lodrät text 2">
            <a:extLst>
              <a:ext uri="{FF2B5EF4-FFF2-40B4-BE49-F238E27FC236}">
                <a16:creationId xmlns:a16="http://schemas.microsoft.com/office/drawing/2014/main" id="{0735B299-0698-438A-8BB5-8EB109A24B72}"/>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FC996996-3642-4F0D-94BD-62267CFFE740}"/>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B4E20802-EFA1-4622-BD96-94FB6DEDB44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8AA50BF0-EC24-4385-93CC-AD80D399C9E1}"/>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8195998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D5FA4FC0-4607-4FBA-9D7A-262C9DD1C340}"/>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endParaRPr lang="en-SE"/>
          </a:p>
        </p:txBody>
      </p:sp>
      <p:sp>
        <p:nvSpPr>
          <p:cNvPr id="3" name="Platshållare för lodrät text 2">
            <a:extLst>
              <a:ext uri="{FF2B5EF4-FFF2-40B4-BE49-F238E27FC236}">
                <a16:creationId xmlns:a16="http://schemas.microsoft.com/office/drawing/2014/main" id="{EFBE3F4D-2861-4D2F-8F6C-D3AFFB54F437}"/>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E75E8E99-90B7-4CC2-BD91-B9A3D6F8EC66}"/>
              </a:ext>
            </a:extLst>
          </p:cNvPr>
          <p:cNvSpPr>
            <a:spLocks noGrp="1"/>
          </p:cNvSpPr>
          <p:nvPr>
            <p:ph type="dt" sz="half" idx="10"/>
          </p:nvPr>
        </p:nvSpPr>
        <p:spPr/>
        <p:txBody>
          <a:bodyPr/>
          <a:lstStyle/>
          <a:p>
            <a:endParaRPr lang="en-SE"/>
          </a:p>
        </p:txBody>
      </p:sp>
      <p:sp>
        <p:nvSpPr>
          <p:cNvPr id="5" name="Platshållare för sidfot 4">
            <a:extLst>
              <a:ext uri="{FF2B5EF4-FFF2-40B4-BE49-F238E27FC236}">
                <a16:creationId xmlns:a16="http://schemas.microsoft.com/office/drawing/2014/main" id="{A2796DBD-4F7D-400B-8EC1-0135D4B90FF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51ECD4F2-6079-4CF8-B402-31014A2CC96E}"/>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146391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Rubrik och innehåll 1">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5A66912-D65E-4FCB-B60D-E573386C02F5}"/>
              </a:ext>
            </a:extLst>
          </p:cNvPr>
          <p:cNvSpPr>
            <a:spLocks noGrp="1"/>
          </p:cNvSpPr>
          <p:nvPr>
            <p:ph type="title"/>
          </p:nvPr>
        </p:nvSpPr>
        <p:spPr>
          <a:xfrm>
            <a:off x="838200" y="365125"/>
            <a:ext cx="9979325" cy="1325563"/>
          </a:xfrm>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96E03DA8-23D1-4E1F-B3F5-DE9DCDCA4867}"/>
              </a:ext>
            </a:extLst>
          </p:cNvPr>
          <p:cNvSpPr>
            <a:spLocks noGrp="1"/>
          </p:cNvSpPr>
          <p:nvPr>
            <p:ph type="dt" sz="half" idx="10"/>
          </p:nvPr>
        </p:nvSpPr>
        <p:spPr/>
        <p:txBody>
          <a:bodyPr/>
          <a:lstStyle/>
          <a:p>
            <a:endParaRPr lang="en-SE"/>
          </a:p>
        </p:txBody>
      </p:sp>
      <p:sp>
        <p:nvSpPr>
          <p:cNvPr id="4" name="Platshållare för sidfot 3">
            <a:extLst>
              <a:ext uri="{FF2B5EF4-FFF2-40B4-BE49-F238E27FC236}">
                <a16:creationId xmlns:a16="http://schemas.microsoft.com/office/drawing/2014/main" id="{ACB31451-70A0-4691-9684-309173F4EFC7}"/>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7501127-E30B-4FEE-830B-30F70B1DAD64}"/>
              </a:ext>
            </a:extLst>
          </p:cNvPr>
          <p:cNvSpPr>
            <a:spLocks noGrp="1"/>
          </p:cNvSpPr>
          <p:nvPr>
            <p:ph type="sldNum" sz="quarter" idx="12"/>
          </p:nvPr>
        </p:nvSpPr>
        <p:spPr/>
        <p:txBody>
          <a:bodyPr/>
          <a:lstStyle/>
          <a:p>
            <a:fld id="{0FA6D8A1-3423-4F6C-8695-6471C1886AE6}" type="slidenum">
              <a:rPr lang="en-SE" smtClean="0"/>
              <a:t>‹#›</a:t>
            </a:fld>
            <a:endParaRPr lang="en-SE"/>
          </a:p>
        </p:txBody>
      </p:sp>
      <p:sp>
        <p:nvSpPr>
          <p:cNvPr id="10" name="Platshållare för innehåll 9">
            <a:extLst>
              <a:ext uri="{FF2B5EF4-FFF2-40B4-BE49-F238E27FC236}">
                <a16:creationId xmlns:a16="http://schemas.microsoft.com/office/drawing/2014/main" id="{1136A2DC-DEEA-4745-B2FC-B9D5559D8FF4}"/>
              </a:ext>
            </a:extLst>
          </p:cNvPr>
          <p:cNvSpPr>
            <a:spLocks noGrp="1"/>
          </p:cNvSpPr>
          <p:nvPr>
            <p:ph sz="quarter" idx="13"/>
          </p:nvPr>
        </p:nvSpPr>
        <p:spPr>
          <a:xfrm>
            <a:off x="838200" y="1892300"/>
            <a:ext cx="9979325" cy="42799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11" name="Bildobjekt 10" descr="Bild på Vätra Götalandsregionens logotyp">
            <a:extLst>
              <a:ext uri="{FF2B5EF4-FFF2-40B4-BE49-F238E27FC236}">
                <a16:creationId xmlns:a16="http://schemas.microsoft.com/office/drawing/2014/main" id="{C6E42445-3F24-495D-BBA3-0BFF2D37CD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4800" y="6344544"/>
            <a:ext cx="1669216" cy="430327"/>
          </a:xfrm>
          <a:prstGeom prst="rect">
            <a:avLst/>
          </a:prstGeom>
        </p:spPr>
      </p:pic>
      <p:pic>
        <p:nvPicPr>
          <p:cNvPr id="12" name="Bildobjekt 11" descr="Bild på VästKoms logotyp">
            <a:extLst>
              <a:ext uri="{FF2B5EF4-FFF2-40B4-BE49-F238E27FC236}">
                <a16:creationId xmlns:a16="http://schemas.microsoft.com/office/drawing/2014/main" id="{F44876B3-CDF6-4AE7-8F95-CA03A56B054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505999" y="6356350"/>
            <a:ext cx="1647401" cy="499975"/>
          </a:xfrm>
          <a:prstGeom prst="rect">
            <a:avLst/>
          </a:prstGeom>
        </p:spPr>
      </p:pic>
    </p:spTree>
    <p:extLst>
      <p:ext uri="{BB962C8B-B14F-4D97-AF65-F5344CB8AC3E}">
        <p14:creationId xmlns:p14="http://schemas.microsoft.com/office/powerpoint/2010/main" val="1643803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vå delar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pic>
        <p:nvPicPr>
          <p:cNvPr id="9" name="Platshållare för innehåll 9">
            <a:extLst>
              <a:ext uri="{FF2B5EF4-FFF2-40B4-BE49-F238E27FC236}">
                <a16:creationId xmlns:a16="http://schemas.microsoft.com/office/drawing/2014/main" id="{1A19DB88-0635-4257-90E8-78108572B415}"/>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190004" y="3713799"/>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F63E367A-A3A1-45A6-A9E3-4D2822D04F0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1" name="Bildobjekt 10" descr="Bild på VästKoms logotyp">
            <a:extLst>
              <a:ext uri="{FF2B5EF4-FFF2-40B4-BE49-F238E27FC236}">
                <a16:creationId xmlns:a16="http://schemas.microsoft.com/office/drawing/2014/main" id="{7E5DDEC8-4BB8-4F18-A9E5-4B86147EA9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Tree>
    <p:extLst>
      <p:ext uri="{BB962C8B-B14F-4D97-AF65-F5344CB8AC3E}">
        <p14:creationId xmlns:p14="http://schemas.microsoft.com/office/powerpoint/2010/main" val="2982995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vå delar_karta_grå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a:xfrm>
            <a:off x="9147309" y="6356350"/>
            <a:ext cx="2743200" cy="365125"/>
          </a:xfrm>
        </p:spPr>
        <p:txBody>
          <a:bodyPr/>
          <a:lstStyle/>
          <a:p>
            <a:fld id="{0FA6D8A1-3423-4F6C-8695-6471C1886AE6}" type="slidenum">
              <a:rPr lang="en-SE" smtClean="0"/>
              <a:t>‹#›</a:t>
            </a:fld>
            <a:endParaRPr lang="en-SE"/>
          </a:p>
        </p:txBody>
      </p:sp>
      <p:pic>
        <p:nvPicPr>
          <p:cNvPr id="9" name="Platshållare för innehåll 9">
            <a:extLst>
              <a:ext uri="{FF2B5EF4-FFF2-40B4-BE49-F238E27FC236}">
                <a16:creationId xmlns:a16="http://schemas.microsoft.com/office/drawing/2014/main" id="{1A19DB88-0635-4257-90E8-78108572B415}"/>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190004" y="3713799"/>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686162A1-A07C-459C-9DA2-F2CA6287CC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1" name="Bildobjekt 10" descr="Bild på VästKoms logotyp">
            <a:extLst>
              <a:ext uri="{FF2B5EF4-FFF2-40B4-BE49-F238E27FC236}">
                <a16:creationId xmlns:a16="http://schemas.microsoft.com/office/drawing/2014/main" id="{EAFC1655-5328-420A-A6C2-C93FF74AB38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Tree>
    <p:extLst>
      <p:ext uri="{BB962C8B-B14F-4D97-AF65-F5344CB8AC3E}">
        <p14:creationId xmlns:p14="http://schemas.microsoft.com/office/powerpoint/2010/main" val="1692521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vå delar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pic>
        <p:nvPicPr>
          <p:cNvPr id="9" name="Platshållare för innehåll 9">
            <a:extLst>
              <a:ext uri="{FF2B5EF4-FFF2-40B4-BE49-F238E27FC236}">
                <a16:creationId xmlns:a16="http://schemas.microsoft.com/office/drawing/2014/main" id="{2FB5D5C3-1B52-4D13-AFA0-826C24B39FF7}"/>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6911439" y="3713798"/>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892D6D1B-E167-42E4-8C26-DA47C4F082B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1" name="Bildobjekt 10" descr="Bild på VästKoms logotyp">
            <a:extLst>
              <a:ext uri="{FF2B5EF4-FFF2-40B4-BE49-F238E27FC236}">
                <a16:creationId xmlns:a16="http://schemas.microsoft.com/office/drawing/2014/main" id="{012D0F6D-1BE9-410F-B559-673677242CA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
        <p:nvSpPr>
          <p:cNvPr id="12" name="Platshållare för bildnummer 6">
            <a:extLst>
              <a:ext uri="{FF2B5EF4-FFF2-40B4-BE49-F238E27FC236}">
                <a16:creationId xmlns:a16="http://schemas.microsoft.com/office/drawing/2014/main" id="{C507B1F3-A8D0-45C5-97C9-61C9408F9E36}"/>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3544783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vå delar karta_grå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pic>
        <p:nvPicPr>
          <p:cNvPr id="9" name="Platshållare för innehåll 9">
            <a:extLst>
              <a:ext uri="{FF2B5EF4-FFF2-40B4-BE49-F238E27FC236}">
                <a16:creationId xmlns:a16="http://schemas.microsoft.com/office/drawing/2014/main" id="{2FB5D5C3-1B52-4D13-AFA0-826C24B39FF7}"/>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7007049" y="3713798"/>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2" name="Bildobjekt 11" descr="Bild på Vätra Götalandsregionens logotyp">
            <a:extLst>
              <a:ext uri="{FF2B5EF4-FFF2-40B4-BE49-F238E27FC236}">
                <a16:creationId xmlns:a16="http://schemas.microsoft.com/office/drawing/2014/main" id="{3E779DAB-1D2D-4CAE-81CD-6FA6516CBB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3" name="Bildobjekt 12" descr="Bild på VästKoms logotyp">
            <a:extLst>
              <a:ext uri="{FF2B5EF4-FFF2-40B4-BE49-F238E27FC236}">
                <a16:creationId xmlns:a16="http://schemas.microsoft.com/office/drawing/2014/main" id="{77734022-6DEF-4D37-A848-C4E470CC921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
        <p:nvSpPr>
          <p:cNvPr id="15" name="Platshållare för bildnummer 6">
            <a:extLst>
              <a:ext uri="{FF2B5EF4-FFF2-40B4-BE49-F238E27FC236}">
                <a16:creationId xmlns:a16="http://schemas.microsoft.com/office/drawing/2014/main" id="{1EEDC64B-CDDF-42FD-81A1-4D213BDDE2E9}"/>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3131537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vå delar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9" name="Bildobjekt 8" descr="Bild på Vätra Götalandsregionens logotyp">
            <a:extLst>
              <a:ext uri="{FF2B5EF4-FFF2-40B4-BE49-F238E27FC236}">
                <a16:creationId xmlns:a16="http://schemas.microsoft.com/office/drawing/2014/main" id="{5B8C7778-97C6-4DBB-BEFD-E3424DB537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AEFE93FF-9576-4251-8AE6-CB3C888141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95C834F3-0982-4E56-91D8-ABAF22994E53}"/>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101290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vå delar_grå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9" name="Bildobjekt 8" descr="Bild på Vätra Götalandsregionens logotyp">
            <a:extLst>
              <a:ext uri="{FF2B5EF4-FFF2-40B4-BE49-F238E27FC236}">
                <a16:creationId xmlns:a16="http://schemas.microsoft.com/office/drawing/2014/main" id="{76C0A95F-6913-4CDC-BF6D-1EE219E9AC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B390AE8F-F835-43B0-B29F-EC18FBB28C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8DEC0028-4832-4D91-9E0E-A87C17848458}"/>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2760001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B4FBD2E-D077-4B6E-8994-521BBB47B8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821D772E-A63E-4EAB-9F3C-B06C0055CA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5FFC6B85-C800-444A-988F-8F1DDAD52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SE"/>
          </a:p>
        </p:txBody>
      </p:sp>
      <p:sp>
        <p:nvSpPr>
          <p:cNvPr id="5" name="Platshållare för sidfot 4">
            <a:extLst>
              <a:ext uri="{FF2B5EF4-FFF2-40B4-BE49-F238E27FC236}">
                <a16:creationId xmlns:a16="http://schemas.microsoft.com/office/drawing/2014/main" id="{F149D891-B74D-4260-B2F4-B99587908E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E"/>
          </a:p>
        </p:txBody>
      </p:sp>
      <p:sp>
        <p:nvSpPr>
          <p:cNvPr id="6" name="Platshållare för bildnummer 5">
            <a:extLst>
              <a:ext uri="{FF2B5EF4-FFF2-40B4-BE49-F238E27FC236}">
                <a16:creationId xmlns:a16="http://schemas.microsoft.com/office/drawing/2014/main" id="{9755512A-77FB-4C57-852C-E04709D086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7AF432-D350-4F15-8928-1825670EE0E0}" type="slidenum">
              <a:rPr lang="en-SE" smtClean="0"/>
              <a:t>‹#›</a:t>
            </a:fld>
            <a:endParaRPr lang="en-SE"/>
          </a:p>
        </p:txBody>
      </p:sp>
    </p:spTree>
    <p:extLst>
      <p:ext uri="{BB962C8B-B14F-4D97-AF65-F5344CB8AC3E}">
        <p14:creationId xmlns:p14="http://schemas.microsoft.com/office/powerpoint/2010/main" val="12187244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samordning.hjalpmedel@vgregion.se" TargetMode="External"/><Relationship Id="rId2" Type="http://schemas.openxmlformats.org/officeDocument/2006/relationships/hyperlink" Target="https://www.vardsamverkan.se/omraden/hjalpmedel-i-vastra-gotaland/erfarenhetsutbyte-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40.png"/><Relationship Id="rId3" Type="http://schemas.openxmlformats.org/officeDocument/2006/relationships/slide" Target="slide6.xml"/><Relationship Id="rId7" Type="http://schemas.openxmlformats.org/officeDocument/2006/relationships/image" Target="../media/image120.png"/><Relationship Id="rId12" Type="http://schemas.openxmlformats.org/officeDocument/2006/relationships/slide" Target="slide9.xm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image" Target="../media/image14.png"/><Relationship Id="rId5" Type="http://schemas.openxmlformats.org/officeDocument/2006/relationships/image" Target="../media/image12.png"/><Relationship Id="rId10" Type="http://schemas.openxmlformats.org/officeDocument/2006/relationships/image" Target="../media/image130.png"/><Relationship Id="rId4" Type="http://schemas.openxmlformats.org/officeDocument/2006/relationships/image" Target="../media/image110.png"/><Relationship Id="rId9" Type="http://schemas.openxmlformats.org/officeDocument/2006/relationships/slide" Target="slide8.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vardsamverkan.se/omraden/hjalpmedel-i-vastra-gotaland/organisation-for-hjalpmedel-i-samverka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BE520BB-5BF6-6050-335C-D99210A628EB}"/>
              </a:ext>
            </a:extLst>
          </p:cNvPr>
          <p:cNvSpPr>
            <a:spLocks noGrp="1"/>
          </p:cNvSpPr>
          <p:nvPr>
            <p:ph type="ctrTitle"/>
          </p:nvPr>
        </p:nvSpPr>
        <p:spPr>
          <a:xfrm>
            <a:off x="1421920" y="1457144"/>
            <a:ext cx="9348157" cy="1971856"/>
          </a:xfrm>
        </p:spPr>
        <p:txBody>
          <a:bodyPr>
            <a:normAutofit/>
          </a:bodyPr>
          <a:lstStyle/>
          <a:p>
            <a:r>
              <a:rPr lang="sv-SE" b="1" dirty="0"/>
              <a:t>Stödmaterial för huvudmännen vid organisering av hjälpmedelsfrågor</a:t>
            </a:r>
            <a:endParaRPr lang="sv-SE" dirty="0"/>
          </a:p>
        </p:txBody>
      </p:sp>
      <p:sp>
        <p:nvSpPr>
          <p:cNvPr id="4" name="Platshållare för innehåll 3">
            <a:extLst>
              <a:ext uri="{FF2B5EF4-FFF2-40B4-BE49-F238E27FC236}">
                <a16:creationId xmlns:a16="http://schemas.microsoft.com/office/drawing/2014/main" id="{A25EE18E-AFF4-9B73-603F-1CC5C48C83B7}"/>
              </a:ext>
            </a:extLst>
          </p:cNvPr>
          <p:cNvSpPr>
            <a:spLocks noGrp="1"/>
          </p:cNvSpPr>
          <p:nvPr>
            <p:ph type="subTitle" idx="1"/>
          </p:nvPr>
        </p:nvSpPr>
        <p:spPr>
          <a:xfrm>
            <a:off x="977348" y="3646157"/>
            <a:ext cx="10376452" cy="1246517"/>
          </a:xfrm>
        </p:spPr>
        <p:txBody>
          <a:bodyPr>
            <a:normAutofit/>
          </a:bodyPr>
          <a:lstStyle/>
          <a:p>
            <a:pPr marL="0" indent="0">
              <a:buNone/>
            </a:pPr>
            <a:r>
              <a:rPr lang="sv-SE" sz="1800" dirty="0">
                <a:latin typeface="Calibri" panose="020F0502020204030204" pitchFamily="34" charset="0"/>
                <a:ea typeface="Calibri" panose="020F0502020204030204" pitchFamily="34" charset="0"/>
                <a:cs typeface="Times New Roman" panose="02020603050405020304" pitchFamily="18" charset="0"/>
              </a:rPr>
              <a:t>För </a:t>
            </a:r>
            <a:r>
              <a:rPr lang="sv-SE" sz="1800" dirty="0">
                <a:effectLst/>
                <a:latin typeface="Calibri" panose="020F0502020204030204" pitchFamily="34" charset="0"/>
                <a:ea typeface="Calibri" panose="020F0502020204030204" pitchFamily="34" charset="0"/>
                <a:cs typeface="Times New Roman" panose="02020603050405020304" pitchFamily="18" charset="0"/>
              </a:rPr>
              <a:t>regional och kommunal hälso- och sjukvård samt socialtjänst</a:t>
            </a:r>
          </a:p>
          <a:p>
            <a:pPr marL="0" indent="0">
              <a:buNone/>
            </a:pPr>
            <a:r>
              <a:rPr lang="sv-SE" sz="1800" dirty="0">
                <a:latin typeface="Calibri" panose="020F0502020204030204" pitchFamily="34" charset="0"/>
                <a:ea typeface="Calibri" panose="020F0502020204030204" pitchFamily="34" charset="0"/>
                <a:cs typeface="Times New Roman" panose="02020603050405020304" pitchFamily="18" charset="0"/>
              </a:rPr>
              <a:t>2025</a:t>
            </a:r>
            <a:endParaRPr lang="sv-SE" dirty="0"/>
          </a:p>
        </p:txBody>
      </p:sp>
      <p:sp>
        <p:nvSpPr>
          <p:cNvPr id="3" name="Platshållare för bildnummer 2">
            <a:extLst>
              <a:ext uri="{FF2B5EF4-FFF2-40B4-BE49-F238E27FC236}">
                <a16:creationId xmlns:a16="http://schemas.microsoft.com/office/drawing/2014/main" id="{E6D79C07-7E88-7FD2-86CB-F3E857D1496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FA6D8A1-3423-4F6C-8695-6471C1886AE6}" type="slidenum">
              <a:rPr kumimoji="0" lang="en-SE" sz="1200" b="0" i="0" u="none" strike="noStrike" kern="1200" cap="none" spc="0" normalizeH="0" baseline="0" noProof="0" smtClean="0">
                <a:ln>
                  <a:noFill/>
                </a:ln>
                <a:solidFill>
                  <a:srgbClr val="171616">
                    <a:tint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SE" sz="1200" b="0" i="0" u="none" strike="noStrike" kern="1200" cap="none" spc="0" normalizeH="0" baseline="0" noProof="0">
              <a:ln>
                <a:noFill/>
              </a:ln>
              <a:solidFill>
                <a:srgbClr val="171616">
                  <a:tint val="75000"/>
                </a:srgbClr>
              </a:solidFill>
              <a:effectLst/>
              <a:uLnTx/>
              <a:uFillTx/>
              <a:latin typeface="Franklin Gothic Book"/>
              <a:ea typeface="+mn-ea"/>
              <a:cs typeface="+mn-cs"/>
            </a:endParaRPr>
          </a:p>
        </p:txBody>
      </p:sp>
    </p:spTree>
    <p:extLst>
      <p:ext uri="{BB962C8B-B14F-4D97-AF65-F5344CB8AC3E}">
        <p14:creationId xmlns:p14="http://schemas.microsoft.com/office/powerpoint/2010/main" val="1409223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37BABD6E-95EA-F309-46E8-AD027CA13B85}"/>
              </a:ext>
            </a:extLst>
          </p:cNvPr>
          <p:cNvPicPr>
            <a:picLocks noChangeAspect="1"/>
          </p:cNvPicPr>
          <p:nvPr/>
        </p:nvPicPr>
        <p:blipFill>
          <a:blip r:embed="rId3"/>
          <a:stretch>
            <a:fillRect/>
          </a:stretch>
        </p:blipFill>
        <p:spPr>
          <a:xfrm>
            <a:off x="2548800" y="775339"/>
            <a:ext cx="6680524" cy="5544835"/>
          </a:xfrm>
          <a:prstGeom prst="rect">
            <a:avLst/>
          </a:prstGeom>
          <a:noFill/>
        </p:spPr>
      </p:pic>
      <p:sp>
        <p:nvSpPr>
          <p:cNvPr id="3" name="Platshållare för bildnummer 2" hidden="1">
            <a:extLst>
              <a:ext uri="{FF2B5EF4-FFF2-40B4-BE49-F238E27FC236}">
                <a16:creationId xmlns:a16="http://schemas.microsoft.com/office/drawing/2014/main" id="{F7A31453-E42C-E9DA-F819-6FBF02C5CD52}"/>
              </a:ext>
            </a:extLst>
          </p:cNvPr>
          <p:cNvSpPr>
            <a:spLocks noGrp="1"/>
          </p:cNvSpPr>
          <p:nvPr>
            <p:ph type="sldNum" sz="quarter" idx="12"/>
          </p:nvPr>
        </p:nvSpPr>
        <p:spPr>
          <a:xfrm>
            <a:off x="9206948" y="6356350"/>
            <a:ext cx="2743200" cy="365125"/>
          </a:xfrm>
        </p:spPr>
        <p:txBody>
          <a:bodyPr anchor="ctr">
            <a:normAutofit/>
          </a:bodyPr>
          <a:lstStyle/>
          <a:p>
            <a:pPr>
              <a:spcAft>
                <a:spcPts val="600"/>
              </a:spcAft>
            </a:pPr>
            <a:fld id="{0FA6D8A1-3423-4F6C-8695-6471C1886AE6}" type="slidenum">
              <a:rPr lang="en-SE" smtClean="0"/>
              <a:pPr>
                <a:spcAft>
                  <a:spcPts val="600"/>
                </a:spcAft>
              </a:pPr>
              <a:t>10</a:t>
            </a:fld>
            <a:endParaRPr lang="en-SE"/>
          </a:p>
        </p:txBody>
      </p:sp>
      <p:sp>
        <p:nvSpPr>
          <p:cNvPr id="7" name="Rubrik 1">
            <a:extLst>
              <a:ext uri="{FF2B5EF4-FFF2-40B4-BE49-F238E27FC236}">
                <a16:creationId xmlns:a16="http://schemas.microsoft.com/office/drawing/2014/main" id="{9CC78D8F-CFDE-1BE6-827E-1653972F710B}"/>
              </a:ext>
            </a:extLst>
          </p:cNvPr>
          <p:cNvSpPr>
            <a:spLocks noGrp="1"/>
          </p:cNvSpPr>
          <p:nvPr>
            <p:ph type="title"/>
          </p:nvPr>
        </p:nvSpPr>
        <p:spPr>
          <a:xfrm>
            <a:off x="397076" y="163525"/>
            <a:ext cx="10857600" cy="556475"/>
          </a:xfrm>
        </p:spPr>
        <p:txBody>
          <a:bodyPr>
            <a:normAutofit/>
          </a:bodyPr>
          <a:lstStyle/>
          <a:p>
            <a:r>
              <a:rPr lang="sv-SE" sz="3200" dirty="0"/>
              <a:t>Exempel från stödmaterialet </a:t>
            </a:r>
          </a:p>
        </p:txBody>
      </p:sp>
    </p:spTree>
    <p:extLst>
      <p:ext uri="{BB962C8B-B14F-4D97-AF65-F5344CB8AC3E}">
        <p14:creationId xmlns:p14="http://schemas.microsoft.com/office/powerpoint/2010/main" val="3534324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67CA879-A3EB-F578-146B-21182AFFBE2B}"/>
              </a:ext>
            </a:extLst>
          </p:cNvPr>
          <p:cNvSpPr>
            <a:spLocks noGrp="1"/>
          </p:cNvSpPr>
          <p:nvPr>
            <p:ph type="title"/>
          </p:nvPr>
        </p:nvSpPr>
        <p:spPr/>
        <p:txBody>
          <a:bodyPr/>
          <a:lstStyle/>
          <a:p>
            <a:r>
              <a:rPr lang="sv-SE" dirty="0"/>
              <a:t>Stödmaterial för huvudmännen vid organisering av hjälpmedelsfrågor</a:t>
            </a:r>
          </a:p>
        </p:txBody>
      </p:sp>
      <p:sp>
        <p:nvSpPr>
          <p:cNvPr id="3" name="Platshållare för bildnummer 2">
            <a:extLst>
              <a:ext uri="{FF2B5EF4-FFF2-40B4-BE49-F238E27FC236}">
                <a16:creationId xmlns:a16="http://schemas.microsoft.com/office/drawing/2014/main" id="{6AE1DAC5-5175-9A0E-7D7F-5F528C41A93C}"/>
              </a:ext>
            </a:extLst>
          </p:cNvPr>
          <p:cNvSpPr>
            <a:spLocks noGrp="1"/>
          </p:cNvSpPr>
          <p:nvPr>
            <p:ph type="sldNum" sz="quarter" idx="12"/>
          </p:nvPr>
        </p:nvSpPr>
        <p:spPr/>
        <p:txBody>
          <a:bodyPr/>
          <a:lstStyle/>
          <a:p>
            <a:fld id="{0FA6D8A1-3423-4F6C-8695-6471C1886AE6}" type="slidenum">
              <a:rPr lang="en-SE" smtClean="0"/>
              <a:t>11</a:t>
            </a:fld>
            <a:endParaRPr lang="en-SE"/>
          </a:p>
        </p:txBody>
      </p:sp>
      <p:sp>
        <p:nvSpPr>
          <p:cNvPr id="4" name="Platshållare för innehåll 3">
            <a:extLst>
              <a:ext uri="{FF2B5EF4-FFF2-40B4-BE49-F238E27FC236}">
                <a16:creationId xmlns:a16="http://schemas.microsoft.com/office/drawing/2014/main" id="{EE762265-940D-5011-4A08-C2AC26E828CF}"/>
              </a:ext>
            </a:extLst>
          </p:cNvPr>
          <p:cNvSpPr>
            <a:spLocks noGrp="1"/>
          </p:cNvSpPr>
          <p:nvPr>
            <p:ph sz="quarter" idx="13"/>
          </p:nvPr>
        </p:nvSpPr>
        <p:spPr/>
        <p:txBody>
          <a:bodyPr/>
          <a:lstStyle/>
          <a:p>
            <a:r>
              <a:rPr lang="sv-SE" dirty="0"/>
              <a:t>Stödmaterialet finns på Hjälpmedel i Västra Götalands sida på Vårdsamverkans webbplats, under </a:t>
            </a:r>
            <a:r>
              <a:rPr lang="sv-SE" dirty="0">
                <a:hlinkClick r:id="rId2"/>
              </a:rPr>
              <a:t>Erfarenhetsutbyte och stödmaterial kring hjälpmedel</a:t>
            </a:r>
            <a:r>
              <a:rPr lang="sv-SE" dirty="0"/>
              <a:t>. </a:t>
            </a:r>
          </a:p>
          <a:p>
            <a:r>
              <a:rPr lang="sv-SE" dirty="0"/>
              <a:t>Frågor eller synpunkter på stödmaterialet kan lämnas till samverkansfunktionens funktionsbrevlåda, </a:t>
            </a:r>
            <a:r>
              <a:rPr lang="sv-SE" dirty="0">
                <a:hlinkClick r:id="rId3"/>
              </a:rPr>
              <a:t>samordning.hjalpmedel@vgregion.se</a:t>
            </a:r>
            <a:r>
              <a:rPr lang="sv-SE" dirty="0"/>
              <a:t> </a:t>
            </a:r>
          </a:p>
        </p:txBody>
      </p:sp>
    </p:spTree>
    <p:extLst>
      <p:ext uri="{BB962C8B-B14F-4D97-AF65-F5344CB8AC3E}">
        <p14:creationId xmlns:p14="http://schemas.microsoft.com/office/powerpoint/2010/main" val="251045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id="{EF994B67-0C8B-B224-549F-C15C3276174E}"/>
              </a:ext>
            </a:extLst>
          </p:cNvPr>
          <p:cNvSpPr>
            <a:spLocks noGrp="1"/>
          </p:cNvSpPr>
          <p:nvPr>
            <p:ph type="sldNum" sz="quarter" idx="12"/>
          </p:nvPr>
        </p:nvSpPr>
        <p:spPr/>
        <p:txBody>
          <a:bodyPr/>
          <a:lstStyle/>
          <a:p>
            <a:fld id="{787AF432-D350-4F15-8928-1825670EE0E0}" type="slidenum">
              <a:rPr lang="en-SE" smtClean="0"/>
              <a:t>12</a:t>
            </a:fld>
            <a:endParaRPr lang="en-SE"/>
          </a:p>
        </p:txBody>
      </p:sp>
    </p:spTree>
    <p:extLst>
      <p:ext uri="{BB962C8B-B14F-4D97-AF65-F5344CB8AC3E}">
        <p14:creationId xmlns:p14="http://schemas.microsoft.com/office/powerpoint/2010/main" val="1780237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8246C06-2978-9AA7-8928-439AAEFEE86E}"/>
              </a:ext>
            </a:extLst>
          </p:cNvPr>
          <p:cNvSpPr>
            <a:spLocks noGrp="1"/>
          </p:cNvSpPr>
          <p:nvPr>
            <p:ph type="title"/>
          </p:nvPr>
        </p:nvSpPr>
        <p:spPr/>
        <p:txBody>
          <a:bodyPr/>
          <a:lstStyle/>
          <a:p>
            <a:r>
              <a:rPr lang="sv-SE" dirty="0"/>
              <a:t>Syftet med presentationen</a:t>
            </a:r>
          </a:p>
        </p:txBody>
      </p:sp>
      <p:sp>
        <p:nvSpPr>
          <p:cNvPr id="3" name="Platshållare för bildnummer 2">
            <a:extLst>
              <a:ext uri="{FF2B5EF4-FFF2-40B4-BE49-F238E27FC236}">
                <a16:creationId xmlns:a16="http://schemas.microsoft.com/office/drawing/2014/main" id="{B35F1180-8D95-ABD9-3CEF-24A83A38A1C8}"/>
              </a:ext>
            </a:extLst>
          </p:cNvPr>
          <p:cNvSpPr>
            <a:spLocks noGrp="1"/>
          </p:cNvSpPr>
          <p:nvPr>
            <p:ph type="sldNum" sz="quarter" idx="12"/>
          </p:nvPr>
        </p:nvSpPr>
        <p:spPr/>
        <p:txBody>
          <a:bodyPr/>
          <a:lstStyle/>
          <a:p>
            <a:fld id="{0FA6D8A1-3423-4F6C-8695-6471C1886AE6}" type="slidenum">
              <a:rPr lang="en-SE" smtClean="0"/>
              <a:t>2</a:t>
            </a:fld>
            <a:endParaRPr lang="en-SE"/>
          </a:p>
        </p:txBody>
      </p:sp>
      <p:sp>
        <p:nvSpPr>
          <p:cNvPr id="4" name="Platshållare för innehåll 3">
            <a:extLst>
              <a:ext uri="{FF2B5EF4-FFF2-40B4-BE49-F238E27FC236}">
                <a16:creationId xmlns:a16="http://schemas.microsoft.com/office/drawing/2014/main" id="{676E0C89-612D-24B3-20D8-B65DA507C2BC}"/>
              </a:ext>
            </a:extLst>
          </p:cNvPr>
          <p:cNvSpPr>
            <a:spLocks noGrp="1"/>
          </p:cNvSpPr>
          <p:nvPr>
            <p:ph sz="quarter" idx="13"/>
          </p:nvPr>
        </p:nvSpPr>
        <p:spPr>
          <a:xfrm>
            <a:off x="838200" y="2195041"/>
            <a:ext cx="9979325" cy="3013332"/>
          </a:xfrm>
        </p:spPr>
        <p:txBody>
          <a:bodyPr>
            <a:normAutofit/>
          </a:bodyPr>
          <a:lstStyle/>
          <a:p>
            <a:r>
              <a:rPr lang="sv-SE" sz="2400" dirty="0"/>
              <a:t>Kännedom om att det finns ett stödmaterial till huvudmän vid organisering av hjälpmedelsfrågor att använda i den egna verksamheten.</a:t>
            </a:r>
          </a:p>
          <a:p>
            <a:r>
              <a:rPr lang="sv-SE" sz="2400" dirty="0"/>
              <a:t>Belysa vikten av att </a:t>
            </a:r>
            <a:r>
              <a:rPr lang="sv-SE" sz="2400" dirty="0">
                <a:latin typeface="Calibri" panose="020F0502020204030204" pitchFamily="34" charset="0"/>
                <a:ea typeface="Calibri" panose="020F0502020204030204" pitchFamily="34" charset="0"/>
                <a:cs typeface="Times New Roman" panose="02020603050405020304" pitchFamily="18" charset="0"/>
              </a:rPr>
              <a:t>v</a:t>
            </a:r>
            <a:r>
              <a:rPr lang="sv-SE" sz="2400" dirty="0">
                <a:effectLst/>
                <a:latin typeface="Calibri" panose="020F0502020204030204" pitchFamily="34" charset="0"/>
                <a:ea typeface="Calibri" panose="020F0502020204030204" pitchFamily="34" charset="0"/>
                <a:cs typeface="Times New Roman" panose="02020603050405020304" pitchFamily="18" charset="0"/>
              </a:rPr>
              <a:t>arje huvudman organiserar sig internt för att säkerställa bra hantering av hjälpmedelsfrågor och effektiv kommunikation, både inom sina respektive verksamheter och med andra aktörer inom samarbetsorganisationen.</a:t>
            </a:r>
            <a:endParaRPr lang="sv-SE" sz="2400" dirty="0"/>
          </a:p>
        </p:txBody>
      </p:sp>
    </p:spTree>
    <p:extLst>
      <p:ext uri="{BB962C8B-B14F-4D97-AF65-F5344CB8AC3E}">
        <p14:creationId xmlns:p14="http://schemas.microsoft.com/office/powerpoint/2010/main" val="3658634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8246C06-2978-9AA7-8928-439AAEFEE86E}"/>
              </a:ext>
            </a:extLst>
          </p:cNvPr>
          <p:cNvSpPr>
            <a:spLocks noGrp="1"/>
          </p:cNvSpPr>
          <p:nvPr>
            <p:ph type="title"/>
          </p:nvPr>
        </p:nvSpPr>
        <p:spPr/>
        <p:txBody>
          <a:bodyPr/>
          <a:lstStyle/>
          <a:p>
            <a:r>
              <a:rPr lang="sv-SE" dirty="0"/>
              <a:t>Bakgrund till stödmaterialet till huvudmän</a:t>
            </a:r>
          </a:p>
        </p:txBody>
      </p:sp>
      <p:sp>
        <p:nvSpPr>
          <p:cNvPr id="3" name="Platshållare för bildnummer 2">
            <a:extLst>
              <a:ext uri="{FF2B5EF4-FFF2-40B4-BE49-F238E27FC236}">
                <a16:creationId xmlns:a16="http://schemas.microsoft.com/office/drawing/2014/main" id="{B35F1180-8D95-ABD9-3CEF-24A83A38A1C8}"/>
              </a:ext>
            </a:extLst>
          </p:cNvPr>
          <p:cNvSpPr>
            <a:spLocks noGrp="1"/>
          </p:cNvSpPr>
          <p:nvPr>
            <p:ph type="sldNum" sz="quarter" idx="12"/>
          </p:nvPr>
        </p:nvSpPr>
        <p:spPr/>
        <p:txBody>
          <a:bodyPr/>
          <a:lstStyle/>
          <a:p>
            <a:fld id="{0FA6D8A1-3423-4F6C-8695-6471C1886AE6}" type="slidenum">
              <a:rPr lang="en-SE" smtClean="0"/>
              <a:t>3</a:t>
            </a:fld>
            <a:endParaRPr lang="en-SE"/>
          </a:p>
        </p:txBody>
      </p:sp>
      <p:sp>
        <p:nvSpPr>
          <p:cNvPr id="4" name="Platshållare för innehåll 3">
            <a:extLst>
              <a:ext uri="{FF2B5EF4-FFF2-40B4-BE49-F238E27FC236}">
                <a16:creationId xmlns:a16="http://schemas.microsoft.com/office/drawing/2014/main" id="{676E0C89-612D-24B3-20D8-B65DA507C2BC}"/>
              </a:ext>
            </a:extLst>
          </p:cNvPr>
          <p:cNvSpPr>
            <a:spLocks noGrp="1"/>
          </p:cNvSpPr>
          <p:nvPr>
            <p:ph sz="quarter" idx="13"/>
          </p:nvPr>
        </p:nvSpPr>
        <p:spPr>
          <a:xfrm>
            <a:off x="838200" y="1558667"/>
            <a:ext cx="9979325" cy="4279900"/>
          </a:xfrm>
        </p:spPr>
        <p:txBody>
          <a:bodyPr>
            <a:normAutofit/>
          </a:bodyPr>
          <a:lstStyle/>
          <a:p>
            <a:r>
              <a:rPr lang="sv-SE" sz="2400" dirty="0"/>
              <a:t>Under 2024 påbörjades arbetet med att implementera hjälpmedel inom socialtjänstens område och fler digitala hjälpmedel i samarbetsorganisationen, en övergång från projektet </a:t>
            </a:r>
            <a:r>
              <a:rPr lang="sv-SE" sz="2400" i="1" dirty="0"/>
              <a:t>Digitala hjälpmedel i samverkan</a:t>
            </a:r>
            <a:r>
              <a:rPr lang="sv-SE" sz="2400" dirty="0"/>
              <a:t>.</a:t>
            </a:r>
          </a:p>
          <a:p>
            <a:r>
              <a:rPr lang="sv-SE" sz="2400" dirty="0"/>
              <a:t>Representanter från olika huvudmän har lyft svårigheter med att kommunicera och organisera sig i sina egna verksamheter. De såg behov av att få stöd i det arbetet.</a:t>
            </a:r>
          </a:p>
          <a:p>
            <a:r>
              <a:rPr lang="sv-SE" sz="2400" dirty="0"/>
              <a:t>Ledningsrådet för hjälpmedel ställde sig bakom </a:t>
            </a:r>
            <a:r>
              <a:rPr lang="sv-SE" sz="2400" i="1" dirty="0"/>
              <a:t>Stödmaterial för huvudmännen vid organisering av hjälpmedelsfrågor </a:t>
            </a:r>
            <a:r>
              <a:rPr lang="sv-SE" sz="2400" dirty="0"/>
              <a:t>i december 2024 och rekommenderar de olika huvudmännen (regional och kommunal hälso- och sjukvård samt socialtjänst) att använda sig av det.</a:t>
            </a:r>
          </a:p>
          <a:p>
            <a:endParaRPr lang="sv-SE" sz="2400" dirty="0"/>
          </a:p>
        </p:txBody>
      </p:sp>
    </p:spTree>
    <p:extLst>
      <p:ext uri="{BB962C8B-B14F-4D97-AF65-F5344CB8AC3E}">
        <p14:creationId xmlns:p14="http://schemas.microsoft.com/office/powerpoint/2010/main" val="3776672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3FD6C63-1394-27AC-8290-361A77678E9E}"/>
              </a:ext>
            </a:extLst>
          </p:cNvPr>
          <p:cNvSpPr>
            <a:spLocks noGrp="1"/>
          </p:cNvSpPr>
          <p:nvPr>
            <p:ph type="title"/>
          </p:nvPr>
        </p:nvSpPr>
        <p:spPr/>
        <p:txBody>
          <a:bodyPr/>
          <a:lstStyle/>
          <a:p>
            <a:r>
              <a:rPr lang="sv-SE" dirty="0"/>
              <a:t>Syftet med stödmaterialet</a:t>
            </a:r>
          </a:p>
        </p:txBody>
      </p:sp>
      <p:sp>
        <p:nvSpPr>
          <p:cNvPr id="3" name="Platshållare för bildnummer 2">
            <a:extLst>
              <a:ext uri="{FF2B5EF4-FFF2-40B4-BE49-F238E27FC236}">
                <a16:creationId xmlns:a16="http://schemas.microsoft.com/office/drawing/2014/main" id="{1958F503-DBAC-968F-ADF3-C6974E70AA6B}"/>
              </a:ext>
            </a:extLst>
          </p:cNvPr>
          <p:cNvSpPr>
            <a:spLocks noGrp="1"/>
          </p:cNvSpPr>
          <p:nvPr>
            <p:ph type="sldNum" sz="quarter" idx="12"/>
          </p:nvPr>
        </p:nvSpPr>
        <p:spPr/>
        <p:txBody>
          <a:bodyPr/>
          <a:lstStyle/>
          <a:p>
            <a:fld id="{0FA6D8A1-3423-4F6C-8695-6471C1886AE6}" type="slidenum">
              <a:rPr lang="en-SE" smtClean="0"/>
              <a:t>4</a:t>
            </a:fld>
            <a:endParaRPr lang="en-SE"/>
          </a:p>
        </p:txBody>
      </p:sp>
      <p:sp>
        <p:nvSpPr>
          <p:cNvPr id="4" name="Platshållare för innehåll 3">
            <a:extLst>
              <a:ext uri="{FF2B5EF4-FFF2-40B4-BE49-F238E27FC236}">
                <a16:creationId xmlns:a16="http://schemas.microsoft.com/office/drawing/2014/main" id="{B08CCF65-72FC-891C-6A47-F20DB279062E}"/>
              </a:ext>
            </a:extLst>
          </p:cNvPr>
          <p:cNvSpPr>
            <a:spLocks noGrp="1"/>
          </p:cNvSpPr>
          <p:nvPr>
            <p:ph sz="quarter" idx="13"/>
          </p:nvPr>
        </p:nvSpPr>
        <p:spPr/>
        <p:txBody>
          <a:bodyPr>
            <a:normAutofit/>
          </a:bodyPr>
          <a:lstStyle/>
          <a:p>
            <a:pPr marL="0" indent="0">
              <a:lnSpc>
                <a:spcPct val="107000"/>
              </a:lnSpc>
              <a:spcAft>
                <a:spcPts val="800"/>
              </a:spcAft>
              <a:buNone/>
            </a:pPr>
            <a:r>
              <a:rPr lang="sv-SE" sz="2400" kern="100" dirty="0">
                <a:effectLst/>
                <a:latin typeface="Calibri" panose="020F0502020204030204" pitchFamily="34" charset="0"/>
                <a:ea typeface="Calibri" panose="020F0502020204030204" pitchFamily="34" charset="0"/>
                <a:cs typeface="Times New Roman" panose="02020603050405020304" pitchFamily="18" charset="0"/>
              </a:rPr>
              <a:t>Dokumentet syftar till att ge stöd kring hur respektive huvudman kan organisera sig för att:</a:t>
            </a:r>
          </a:p>
          <a:p>
            <a:pPr marL="444500" lvl="0">
              <a:lnSpc>
                <a:spcPct val="100000"/>
              </a:lnSpc>
            </a:pPr>
            <a:r>
              <a:rPr lang="sv-SE" sz="2400" kern="100" dirty="0">
                <a:effectLst/>
                <a:latin typeface="Calibri" panose="020F0502020204030204" pitchFamily="34" charset="0"/>
                <a:ea typeface="Calibri" panose="020F0502020204030204" pitchFamily="34" charset="0"/>
                <a:cs typeface="Times New Roman" panose="02020603050405020304" pitchFamily="18" charset="0"/>
              </a:rPr>
              <a:t>informationsflödet ska fungera</a:t>
            </a:r>
          </a:p>
          <a:p>
            <a:pPr marL="444500" lvl="0">
              <a:lnSpc>
                <a:spcPct val="100000"/>
              </a:lnSpc>
            </a:pPr>
            <a:r>
              <a:rPr lang="sv-SE" sz="2400" kern="100" dirty="0">
                <a:effectLst/>
                <a:latin typeface="Calibri" panose="020F0502020204030204" pitchFamily="34" charset="0"/>
                <a:ea typeface="Calibri" panose="020F0502020204030204" pitchFamily="34" charset="0"/>
                <a:cs typeface="Times New Roman" panose="02020603050405020304" pitchFamily="18" charset="0"/>
              </a:rPr>
              <a:t>kunna fatta nödvändiga beslut i den egna verksamheten</a:t>
            </a:r>
          </a:p>
          <a:p>
            <a:pPr marL="444500" lvl="0">
              <a:lnSpc>
                <a:spcPct val="100000"/>
              </a:lnSpc>
              <a:spcAft>
                <a:spcPts val="800"/>
              </a:spcAft>
            </a:pPr>
            <a:r>
              <a:rPr lang="sv-SE" sz="2400" kern="100" dirty="0">
                <a:effectLst/>
                <a:latin typeface="Calibri" panose="020F0502020204030204" pitchFamily="34" charset="0"/>
                <a:ea typeface="Calibri" panose="020F0502020204030204" pitchFamily="34" charset="0"/>
                <a:cs typeface="Times New Roman" panose="02020603050405020304" pitchFamily="18" charset="0"/>
              </a:rPr>
              <a:t>relevanta kompetenser ska engageras i arbetet</a:t>
            </a:r>
          </a:p>
          <a:p>
            <a:endParaRPr lang="sv-SE" sz="3600" dirty="0"/>
          </a:p>
        </p:txBody>
      </p:sp>
    </p:spTree>
    <p:extLst>
      <p:ext uri="{BB962C8B-B14F-4D97-AF65-F5344CB8AC3E}">
        <p14:creationId xmlns:p14="http://schemas.microsoft.com/office/powerpoint/2010/main" val="989752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7C4CBD1-9A2A-25A4-35F0-52BF4338A1E2}"/>
              </a:ext>
            </a:extLst>
          </p:cNvPr>
          <p:cNvSpPr>
            <a:spLocks noGrp="1"/>
          </p:cNvSpPr>
          <p:nvPr>
            <p:ph type="title"/>
          </p:nvPr>
        </p:nvSpPr>
        <p:spPr/>
        <p:txBody>
          <a:bodyPr/>
          <a:lstStyle/>
          <a:p>
            <a:r>
              <a:rPr lang="sv-SE" dirty="0"/>
              <a:t>Innehåll i stödmaterialet</a:t>
            </a:r>
          </a:p>
        </p:txBody>
      </p:sp>
      <p:sp>
        <p:nvSpPr>
          <p:cNvPr id="3" name="Platshållare för bildnummer 2">
            <a:extLst>
              <a:ext uri="{FF2B5EF4-FFF2-40B4-BE49-F238E27FC236}">
                <a16:creationId xmlns:a16="http://schemas.microsoft.com/office/drawing/2014/main" id="{4847F5A3-DB66-9137-DB4E-DA12686A8A2D}"/>
              </a:ext>
            </a:extLst>
          </p:cNvPr>
          <p:cNvSpPr>
            <a:spLocks noGrp="1"/>
          </p:cNvSpPr>
          <p:nvPr>
            <p:ph type="sldNum" sz="quarter" idx="12"/>
          </p:nvPr>
        </p:nvSpPr>
        <p:spPr/>
        <p:txBody>
          <a:bodyPr/>
          <a:lstStyle/>
          <a:p>
            <a:fld id="{0FA6D8A1-3423-4F6C-8695-6471C1886AE6}" type="slidenum">
              <a:rPr lang="en-SE" smtClean="0"/>
              <a:t>5</a:t>
            </a:fld>
            <a:endParaRPr lang="en-SE"/>
          </a:p>
        </p:txBody>
      </p:sp>
      <mc:AlternateContent xmlns:mc="http://schemas.openxmlformats.org/markup-compatibility/2006" xmlns:psez="http://schemas.microsoft.com/office/powerpoint/2016/sectionzoom">
        <mc:Choice Requires="psez">
          <p:graphicFrame>
            <p:nvGraphicFramePr>
              <p:cNvPr id="6" name="Avsnittszoom 5">
                <a:extLst>
                  <a:ext uri="{FF2B5EF4-FFF2-40B4-BE49-F238E27FC236}">
                    <a16:creationId xmlns:a16="http://schemas.microsoft.com/office/drawing/2014/main" id="{08F652CE-C684-2904-E08E-6230E6553866}"/>
                  </a:ext>
                </a:extLst>
              </p:cNvPr>
              <p:cNvGraphicFramePr>
                <a:graphicFrameLocks noChangeAspect="1"/>
              </p:cNvGraphicFramePr>
              <p:nvPr>
                <p:extLst>
                  <p:ext uri="{D42A27DB-BD31-4B8C-83A1-F6EECF244321}">
                    <p14:modId xmlns:p14="http://schemas.microsoft.com/office/powerpoint/2010/main" val="1850587705"/>
                  </p:ext>
                </p:extLst>
              </p:nvPr>
            </p:nvGraphicFramePr>
            <p:xfrm>
              <a:off x="1581665" y="1690688"/>
              <a:ext cx="3048000" cy="1714500"/>
            </p:xfrm>
            <a:graphic>
              <a:graphicData uri="http://schemas.microsoft.com/office/powerpoint/2016/sectionzoom">
                <psez:sectionZm>
                  <psez:sectionZmObj sectionId="{38D84C6C-EEA0-4036-871A-1665F7195F5B}">
                    <psez:zmPr id="{82C38DBF-39B4-4622-A780-C9B3D9A97FD6}"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ez:zmPr>
                  </psez:sectionZmObj>
                </psez:sectionZm>
              </a:graphicData>
            </a:graphic>
          </p:graphicFrame>
        </mc:Choice>
        <mc:Fallback xmlns="">
          <p:pic>
            <p:nvPicPr>
              <p:cNvPr id="6" name="Avsnittszoom 5">
                <a:hlinkClick r:id="rId3" action="ppaction://hlinksldjump"/>
                <a:extLst>
                  <a:ext uri="{FF2B5EF4-FFF2-40B4-BE49-F238E27FC236}">
                    <a16:creationId xmlns:a16="http://schemas.microsoft.com/office/drawing/2014/main" id="{08F652CE-C684-2904-E08E-6230E6553866}"/>
                  </a:ext>
                </a:extLst>
              </p:cNvPr>
              <p:cNvPicPr>
                <a:picLocks noGrp="1" noRot="1" noChangeAspect="1" noMove="1" noResize="1" noEditPoints="1" noAdjustHandles="1" noChangeArrowheads="1" noChangeShapeType="1"/>
              </p:cNvPicPr>
              <p:nvPr/>
            </p:nvPicPr>
            <p:blipFill>
              <a:blip r:embed="rId4"/>
              <a:stretch>
                <a:fillRect/>
              </a:stretch>
            </p:blipFill>
            <p:spPr>
              <a:xfrm>
                <a:off x="1581665" y="1690688"/>
                <a:ext cx="3048000" cy="1714500"/>
              </a:xfrm>
              <a:prstGeom prst="rect">
                <a:avLst/>
              </a:prstGeom>
              <a:ln w="3175">
                <a:solidFill>
                  <a:prstClr val="ltGray"/>
                </a:solidFill>
              </a:ln>
            </p:spPr>
          </p:pic>
        </mc:Fallback>
      </mc:AlternateContent>
      <mc:AlternateContent xmlns:mc="http://schemas.openxmlformats.org/markup-compatibility/2006" xmlns:psez="http://schemas.microsoft.com/office/powerpoint/2016/sectionzoom">
        <mc:Choice Requires="psez">
          <p:graphicFrame>
            <p:nvGraphicFramePr>
              <p:cNvPr id="8" name="Avsnittszoom 7">
                <a:extLst>
                  <a:ext uri="{FF2B5EF4-FFF2-40B4-BE49-F238E27FC236}">
                    <a16:creationId xmlns:a16="http://schemas.microsoft.com/office/drawing/2014/main" id="{47026381-A3E4-1E78-F375-64FF03066B07}"/>
                  </a:ext>
                </a:extLst>
              </p:cNvPr>
              <p:cNvGraphicFramePr>
                <a:graphicFrameLocks noChangeAspect="1"/>
              </p:cNvGraphicFramePr>
              <p:nvPr>
                <p:extLst>
                  <p:ext uri="{D42A27DB-BD31-4B8C-83A1-F6EECF244321}">
                    <p14:modId xmlns:p14="http://schemas.microsoft.com/office/powerpoint/2010/main" val="1359048338"/>
                  </p:ext>
                </p:extLst>
              </p:nvPr>
            </p:nvGraphicFramePr>
            <p:xfrm>
              <a:off x="6596449" y="1690688"/>
              <a:ext cx="3048000" cy="1714500"/>
            </p:xfrm>
            <a:graphic>
              <a:graphicData uri="http://schemas.microsoft.com/office/powerpoint/2016/sectionzoom">
                <psez:sectionZm>
                  <psez:sectionZmObj sectionId="{51A53AAB-C178-4DD0-843F-4F46E6DF934C}">
                    <psez:zmPr id="{92DD1CCA-3DDF-4BFF-9327-162BFE219C6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ez:zmPr>
                  </psez:sectionZmObj>
                </psez:sectionZm>
              </a:graphicData>
            </a:graphic>
          </p:graphicFrame>
        </mc:Choice>
        <mc:Fallback xmlns="">
          <p:pic>
            <p:nvPicPr>
              <p:cNvPr id="8" name="Avsnittszoom 7">
                <a:hlinkClick r:id="rId6" action="ppaction://hlinksldjump"/>
                <a:extLst>
                  <a:ext uri="{FF2B5EF4-FFF2-40B4-BE49-F238E27FC236}">
                    <a16:creationId xmlns:a16="http://schemas.microsoft.com/office/drawing/2014/main" id="{47026381-A3E4-1E78-F375-64FF03066B07}"/>
                  </a:ext>
                </a:extLst>
              </p:cNvPr>
              <p:cNvPicPr>
                <a:picLocks noGrp="1" noRot="1" noChangeAspect="1" noMove="1" noResize="1" noEditPoints="1" noAdjustHandles="1" noChangeArrowheads="1" noChangeShapeType="1"/>
              </p:cNvPicPr>
              <p:nvPr/>
            </p:nvPicPr>
            <p:blipFill>
              <a:blip r:embed="rId7"/>
              <a:stretch>
                <a:fillRect/>
              </a:stretch>
            </p:blipFill>
            <p:spPr>
              <a:xfrm>
                <a:off x="6596449" y="1690688"/>
                <a:ext cx="3048000" cy="1714500"/>
              </a:xfrm>
              <a:prstGeom prst="rect">
                <a:avLst/>
              </a:prstGeom>
              <a:ln w="3175">
                <a:solidFill>
                  <a:prstClr val="ltGray"/>
                </a:solidFill>
              </a:ln>
            </p:spPr>
          </p:pic>
        </mc:Fallback>
      </mc:AlternateContent>
      <mc:AlternateContent xmlns:mc="http://schemas.openxmlformats.org/markup-compatibility/2006" xmlns:psez="http://schemas.microsoft.com/office/powerpoint/2016/sectionzoom">
        <mc:Choice Requires="psez">
          <p:graphicFrame>
            <p:nvGraphicFramePr>
              <p:cNvPr id="10" name="Avsnittszoom 9">
                <a:extLst>
                  <a:ext uri="{FF2B5EF4-FFF2-40B4-BE49-F238E27FC236}">
                    <a16:creationId xmlns:a16="http://schemas.microsoft.com/office/drawing/2014/main" id="{91C3F6F3-39B9-FF54-991B-8A987A5562A3}"/>
                  </a:ext>
                </a:extLst>
              </p:cNvPr>
              <p:cNvGraphicFramePr>
                <a:graphicFrameLocks noChangeAspect="1"/>
              </p:cNvGraphicFramePr>
              <p:nvPr>
                <p:extLst>
                  <p:ext uri="{D42A27DB-BD31-4B8C-83A1-F6EECF244321}">
                    <p14:modId xmlns:p14="http://schemas.microsoft.com/office/powerpoint/2010/main" val="1838889025"/>
                  </p:ext>
                </p:extLst>
              </p:nvPr>
            </p:nvGraphicFramePr>
            <p:xfrm>
              <a:off x="1581665" y="4068977"/>
              <a:ext cx="3048000" cy="1714500"/>
            </p:xfrm>
            <a:graphic>
              <a:graphicData uri="http://schemas.microsoft.com/office/powerpoint/2016/sectionzoom">
                <psez:sectionZm>
                  <psez:sectionZmObj sectionId="{34546729-B959-4AE1-84B3-F8928DE95972}">
                    <psez:zmPr id="{0A9C0289-2D6C-4072-AC01-D02311ECA0D0}" transitionDur="1000">
                      <p166:blipFill xmlns:p166="http://schemas.microsoft.com/office/powerpoint/2016/6/main">
                        <a:blip r:embed="rId8"/>
                        <a:stretch>
                          <a:fillRect/>
                        </a:stretch>
                      </p166:blipFill>
                      <p166:spPr xmlns:p166="http://schemas.microsoft.com/office/powerpoint/2016/6/main">
                        <a:xfrm>
                          <a:off x="0" y="0"/>
                          <a:ext cx="3048000" cy="1714500"/>
                        </a:xfrm>
                        <a:prstGeom prst="rect">
                          <a:avLst/>
                        </a:prstGeom>
                        <a:ln w="3175">
                          <a:solidFill>
                            <a:prstClr val="ltGray"/>
                          </a:solidFill>
                        </a:ln>
                      </p166:spPr>
                    </psez:zmPr>
                  </psez:sectionZmObj>
                </psez:sectionZm>
              </a:graphicData>
            </a:graphic>
          </p:graphicFrame>
        </mc:Choice>
        <mc:Fallback xmlns="">
          <p:pic>
            <p:nvPicPr>
              <p:cNvPr id="10" name="Avsnittszoom 9">
                <a:hlinkClick r:id="rId9" action="ppaction://hlinksldjump"/>
                <a:extLst>
                  <a:ext uri="{FF2B5EF4-FFF2-40B4-BE49-F238E27FC236}">
                    <a16:creationId xmlns:a16="http://schemas.microsoft.com/office/drawing/2014/main" id="{91C3F6F3-39B9-FF54-991B-8A987A5562A3}"/>
                  </a:ext>
                </a:extLst>
              </p:cNvPr>
              <p:cNvPicPr>
                <a:picLocks noGrp="1" noRot="1" noChangeAspect="1" noMove="1" noResize="1" noEditPoints="1" noAdjustHandles="1" noChangeArrowheads="1" noChangeShapeType="1"/>
              </p:cNvPicPr>
              <p:nvPr/>
            </p:nvPicPr>
            <p:blipFill>
              <a:blip r:embed="rId10"/>
              <a:stretch>
                <a:fillRect/>
              </a:stretch>
            </p:blipFill>
            <p:spPr>
              <a:xfrm>
                <a:off x="1581665" y="4068977"/>
                <a:ext cx="3048000" cy="1714500"/>
              </a:xfrm>
              <a:prstGeom prst="rect">
                <a:avLst/>
              </a:prstGeom>
              <a:ln w="3175">
                <a:solidFill>
                  <a:prstClr val="ltGray"/>
                </a:solidFill>
              </a:ln>
            </p:spPr>
          </p:pic>
        </mc:Fallback>
      </mc:AlternateContent>
      <mc:AlternateContent xmlns:mc="http://schemas.openxmlformats.org/markup-compatibility/2006" xmlns:psez="http://schemas.microsoft.com/office/powerpoint/2016/sectionzoom">
        <mc:Choice Requires="psez">
          <p:graphicFrame>
            <p:nvGraphicFramePr>
              <p:cNvPr id="12" name="Avsnittszoom 11">
                <a:extLst>
                  <a:ext uri="{FF2B5EF4-FFF2-40B4-BE49-F238E27FC236}">
                    <a16:creationId xmlns:a16="http://schemas.microsoft.com/office/drawing/2014/main" id="{D7ED44FA-DA0B-6BDF-02F4-9FE056E56F85}"/>
                  </a:ext>
                </a:extLst>
              </p:cNvPr>
              <p:cNvGraphicFramePr>
                <a:graphicFrameLocks noChangeAspect="1"/>
              </p:cNvGraphicFramePr>
              <p:nvPr>
                <p:extLst>
                  <p:ext uri="{D42A27DB-BD31-4B8C-83A1-F6EECF244321}">
                    <p14:modId xmlns:p14="http://schemas.microsoft.com/office/powerpoint/2010/main" val="977602830"/>
                  </p:ext>
                </p:extLst>
              </p:nvPr>
            </p:nvGraphicFramePr>
            <p:xfrm>
              <a:off x="6596449" y="3873501"/>
              <a:ext cx="3048000" cy="1714500"/>
            </p:xfrm>
            <a:graphic>
              <a:graphicData uri="http://schemas.microsoft.com/office/powerpoint/2016/sectionzoom">
                <psez:sectionZm>
                  <psez:sectionZmObj sectionId="{A6A00B5B-E26E-4E7D-92D7-6D6A6498A577}">
                    <psez:zmPr id="{8C2A0483-F959-4BBE-BD74-8A00B07F5072}" transitionDur="1000">
                      <p166:blipFill xmlns:p166="http://schemas.microsoft.com/office/powerpoint/2016/6/main">
                        <a:blip r:embed="rId11"/>
                        <a:stretch>
                          <a:fillRect/>
                        </a:stretch>
                      </p166:blipFill>
                      <p166:spPr xmlns:p166="http://schemas.microsoft.com/office/powerpoint/2016/6/main">
                        <a:xfrm>
                          <a:off x="0" y="0"/>
                          <a:ext cx="3048000" cy="1714500"/>
                        </a:xfrm>
                        <a:prstGeom prst="rect">
                          <a:avLst/>
                        </a:prstGeom>
                        <a:ln w="3175">
                          <a:solidFill>
                            <a:prstClr val="ltGray"/>
                          </a:solidFill>
                        </a:ln>
                      </p166:spPr>
                    </psez:zmPr>
                  </psez:sectionZmObj>
                </psez:sectionZm>
              </a:graphicData>
            </a:graphic>
          </p:graphicFrame>
        </mc:Choice>
        <mc:Fallback xmlns="">
          <p:pic>
            <p:nvPicPr>
              <p:cNvPr id="12" name="Avsnittszoom 11">
                <a:hlinkClick r:id="rId12" action="ppaction://hlinksldjump"/>
                <a:extLst>
                  <a:ext uri="{FF2B5EF4-FFF2-40B4-BE49-F238E27FC236}">
                    <a16:creationId xmlns:a16="http://schemas.microsoft.com/office/drawing/2014/main" id="{D7ED44FA-DA0B-6BDF-02F4-9FE056E56F85}"/>
                  </a:ext>
                </a:extLst>
              </p:cNvPr>
              <p:cNvPicPr>
                <a:picLocks noGrp="1" noRot="1" noChangeAspect="1" noMove="1" noResize="1" noEditPoints="1" noAdjustHandles="1" noChangeArrowheads="1" noChangeShapeType="1"/>
              </p:cNvPicPr>
              <p:nvPr/>
            </p:nvPicPr>
            <p:blipFill>
              <a:blip r:embed="rId13"/>
              <a:stretch>
                <a:fillRect/>
              </a:stretch>
            </p:blipFill>
            <p:spPr>
              <a:xfrm>
                <a:off x="6596449" y="387350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806671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07F0476-B714-5FCF-5A05-66AF29DFCF65}"/>
              </a:ext>
            </a:extLst>
          </p:cNvPr>
          <p:cNvSpPr>
            <a:spLocks noGrp="1"/>
          </p:cNvSpPr>
          <p:nvPr>
            <p:ph type="title"/>
          </p:nvPr>
        </p:nvSpPr>
        <p:spPr/>
        <p:txBody>
          <a:bodyPr>
            <a:normAutofit/>
          </a:bodyPr>
          <a:lstStyle/>
          <a:p>
            <a:r>
              <a:rPr lang="sv-SE" dirty="0"/>
              <a:t>Övergripande organisation, Samarbetsorganisationen för hjälpmedel</a:t>
            </a:r>
          </a:p>
        </p:txBody>
      </p:sp>
      <p:sp>
        <p:nvSpPr>
          <p:cNvPr id="3" name="Platshållare för bildnummer 2">
            <a:extLst>
              <a:ext uri="{FF2B5EF4-FFF2-40B4-BE49-F238E27FC236}">
                <a16:creationId xmlns:a16="http://schemas.microsoft.com/office/drawing/2014/main" id="{E5905BD8-A2AD-3905-D6F1-BFD84F8740E1}"/>
              </a:ext>
            </a:extLst>
          </p:cNvPr>
          <p:cNvSpPr>
            <a:spLocks noGrp="1"/>
          </p:cNvSpPr>
          <p:nvPr>
            <p:ph type="sldNum" sz="quarter" idx="12"/>
          </p:nvPr>
        </p:nvSpPr>
        <p:spPr/>
        <p:txBody>
          <a:bodyPr/>
          <a:lstStyle/>
          <a:p>
            <a:fld id="{0FA6D8A1-3423-4F6C-8695-6471C1886AE6}" type="slidenum">
              <a:rPr lang="en-SE" smtClean="0"/>
              <a:t>6</a:t>
            </a:fld>
            <a:endParaRPr lang="en-SE"/>
          </a:p>
        </p:txBody>
      </p:sp>
      <p:pic>
        <p:nvPicPr>
          <p:cNvPr id="5" name="Bildobjekt 4">
            <a:extLst>
              <a:ext uri="{FF2B5EF4-FFF2-40B4-BE49-F238E27FC236}">
                <a16:creationId xmlns:a16="http://schemas.microsoft.com/office/drawing/2014/main" id="{12876FD4-722D-1D09-44DD-DE0FA7E9B6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1250" y="1690688"/>
            <a:ext cx="7334750" cy="3792559"/>
          </a:xfrm>
          <a:prstGeom prst="rect">
            <a:avLst/>
          </a:prstGeom>
        </p:spPr>
      </p:pic>
      <p:sp>
        <p:nvSpPr>
          <p:cNvPr id="7" name="textruta 6">
            <a:extLst>
              <a:ext uri="{FF2B5EF4-FFF2-40B4-BE49-F238E27FC236}">
                <a16:creationId xmlns:a16="http://schemas.microsoft.com/office/drawing/2014/main" id="{B59946E5-FBE8-D2DF-5798-F290BF3C0D1D}"/>
              </a:ext>
            </a:extLst>
          </p:cNvPr>
          <p:cNvSpPr txBox="1"/>
          <p:nvPr/>
        </p:nvSpPr>
        <p:spPr>
          <a:xfrm>
            <a:off x="1080362" y="5814866"/>
            <a:ext cx="9495000" cy="369332"/>
          </a:xfrm>
          <a:prstGeom prst="rect">
            <a:avLst/>
          </a:prstGeom>
          <a:noFill/>
        </p:spPr>
        <p:txBody>
          <a:bodyPr wrap="square">
            <a:spAutoFit/>
          </a:bodyPr>
          <a:lstStyle/>
          <a:p>
            <a:r>
              <a:rPr lang="sv-SE"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Organisation för samarbete och styrning inom hjälpmedelsområdet - </a:t>
            </a:r>
            <a:r>
              <a:rPr lang="sv-SE" sz="1800" u="sng" dirty="0" err="1">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Public_VardsamverkanVG</a:t>
            </a:r>
            <a:endParaRPr lang="sv-SE" dirty="0"/>
          </a:p>
        </p:txBody>
      </p:sp>
    </p:spTree>
    <p:extLst>
      <p:ext uri="{BB962C8B-B14F-4D97-AF65-F5344CB8AC3E}">
        <p14:creationId xmlns:p14="http://schemas.microsoft.com/office/powerpoint/2010/main" val="1771030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BB1EA63-6AD4-2404-CA51-DBF14B16C28B}"/>
              </a:ext>
            </a:extLst>
          </p:cNvPr>
          <p:cNvSpPr>
            <a:spLocks noGrp="1"/>
          </p:cNvSpPr>
          <p:nvPr>
            <p:ph type="title"/>
          </p:nvPr>
        </p:nvSpPr>
        <p:spPr/>
        <p:txBody>
          <a:bodyPr>
            <a:normAutofit/>
          </a:bodyPr>
          <a:lstStyle/>
          <a:p>
            <a:r>
              <a:rPr lang="sv-SE" dirty="0"/>
              <a:t>Representanter i samarbetsorganisationen hos varje huvudman</a:t>
            </a:r>
          </a:p>
        </p:txBody>
      </p:sp>
      <p:sp>
        <p:nvSpPr>
          <p:cNvPr id="3" name="Platshållare för bildnummer 2">
            <a:extLst>
              <a:ext uri="{FF2B5EF4-FFF2-40B4-BE49-F238E27FC236}">
                <a16:creationId xmlns:a16="http://schemas.microsoft.com/office/drawing/2014/main" id="{7D31121B-1951-18F9-769A-CCEA63623ABF}"/>
              </a:ext>
            </a:extLst>
          </p:cNvPr>
          <p:cNvSpPr>
            <a:spLocks noGrp="1"/>
          </p:cNvSpPr>
          <p:nvPr>
            <p:ph type="sldNum" sz="quarter" idx="12"/>
          </p:nvPr>
        </p:nvSpPr>
        <p:spPr/>
        <p:txBody>
          <a:bodyPr/>
          <a:lstStyle/>
          <a:p>
            <a:fld id="{0FA6D8A1-3423-4F6C-8695-6471C1886AE6}" type="slidenum">
              <a:rPr lang="en-SE" smtClean="0"/>
              <a:t>7</a:t>
            </a:fld>
            <a:endParaRPr lang="en-SE" dirty="0"/>
          </a:p>
        </p:txBody>
      </p:sp>
      <p:sp>
        <p:nvSpPr>
          <p:cNvPr id="4" name="Platshållare för innehåll 3">
            <a:extLst>
              <a:ext uri="{FF2B5EF4-FFF2-40B4-BE49-F238E27FC236}">
                <a16:creationId xmlns:a16="http://schemas.microsoft.com/office/drawing/2014/main" id="{879CBBE5-13B2-5888-6611-8777BB416A05}"/>
              </a:ext>
            </a:extLst>
          </p:cNvPr>
          <p:cNvSpPr>
            <a:spLocks noGrp="1"/>
          </p:cNvSpPr>
          <p:nvPr>
            <p:ph sz="quarter" idx="13"/>
          </p:nvPr>
        </p:nvSpPr>
        <p:spPr/>
        <p:txBody>
          <a:bodyPr>
            <a:normAutofit/>
          </a:bodyPr>
          <a:lstStyle/>
          <a:p>
            <a:r>
              <a:rPr lang="sv-SE" sz="2400" dirty="0">
                <a:effectLst/>
                <a:latin typeface="Calibri" panose="020F0502020204030204" pitchFamily="34" charset="0"/>
                <a:ea typeface="Calibri" panose="020F0502020204030204" pitchFamily="34" charset="0"/>
                <a:cs typeface="Times New Roman" panose="02020603050405020304" pitchFamily="18" charset="0"/>
              </a:rPr>
              <a:t>Varje verksamhet behöver ha kännedom om vem som representerar dem i de olika grupperna i syfte att kunna påverka beslut och sprida information. </a:t>
            </a:r>
            <a:endParaRPr lang="sv-SE" sz="3600" dirty="0"/>
          </a:p>
        </p:txBody>
      </p:sp>
      <p:pic>
        <p:nvPicPr>
          <p:cNvPr id="6" name="Bildobjekt 5">
            <a:extLst>
              <a:ext uri="{FF2B5EF4-FFF2-40B4-BE49-F238E27FC236}">
                <a16:creationId xmlns:a16="http://schemas.microsoft.com/office/drawing/2014/main" id="{CD7C8142-8416-6C2B-D17C-18D8EA162CD3}"/>
              </a:ext>
            </a:extLst>
          </p:cNvPr>
          <p:cNvPicPr>
            <a:picLocks noChangeAspect="1"/>
          </p:cNvPicPr>
          <p:nvPr/>
        </p:nvPicPr>
        <p:blipFill>
          <a:blip r:embed="rId3"/>
          <a:stretch>
            <a:fillRect/>
          </a:stretch>
        </p:blipFill>
        <p:spPr>
          <a:xfrm>
            <a:off x="1127889" y="3097800"/>
            <a:ext cx="5783724" cy="2950200"/>
          </a:xfrm>
          <a:prstGeom prst="rect">
            <a:avLst/>
          </a:prstGeom>
        </p:spPr>
      </p:pic>
      <p:sp>
        <p:nvSpPr>
          <p:cNvPr id="7" name="Pratbubbla: rektangel 6">
            <a:extLst>
              <a:ext uri="{FF2B5EF4-FFF2-40B4-BE49-F238E27FC236}">
                <a16:creationId xmlns:a16="http://schemas.microsoft.com/office/drawing/2014/main" id="{F17CDA40-B833-26C5-B363-D4FAC05AA3D4}"/>
              </a:ext>
            </a:extLst>
          </p:cNvPr>
          <p:cNvSpPr/>
          <p:nvPr/>
        </p:nvSpPr>
        <p:spPr>
          <a:xfrm>
            <a:off x="7603200" y="3376800"/>
            <a:ext cx="2440800" cy="1346400"/>
          </a:xfrm>
          <a:prstGeom prst="wedgeRectCallout">
            <a:avLst>
              <a:gd name="adj1" fmla="val -86910"/>
              <a:gd name="adj2" fmla="val 2667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sz="2000" dirty="0"/>
              <a:t>I stödmaterialet kan verksamheten själv fylla i namn på sin representant.</a:t>
            </a:r>
          </a:p>
        </p:txBody>
      </p:sp>
    </p:spTree>
    <p:extLst>
      <p:ext uri="{BB962C8B-B14F-4D97-AF65-F5344CB8AC3E}">
        <p14:creationId xmlns:p14="http://schemas.microsoft.com/office/powerpoint/2010/main" val="2801142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E8C1B1-9E60-F9BD-77A9-9A0C3B5F8EDB}"/>
              </a:ext>
            </a:extLst>
          </p:cNvPr>
          <p:cNvSpPr>
            <a:spLocks noGrp="1"/>
          </p:cNvSpPr>
          <p:nvPr>
            <p:ph type="title"/>
          </p:nvPr>
        </p:nvSpPr>
        <p:spPr/>
        <p:txBody>
          <a:bodyPr>
            <a:normAutofit/>
          </a:bodyPr>
          <a:lstStyle/>
          <a:p>
            <a:r>
              <a:rPr lang="sv-SE" dirty="0"/>
              <a:t>Samarbeten utanför samarbetsorganisationen</a:t>
            </a:r>
          </a:p>
        </p:txBody>
      </p:sp>
      <p:sp>
        <p:nvSpPr>
          <p:cNvPr id="3" name="Platshållare för bildnummer 2">
            <a:extLst>
              <a:ext uri="{FF2B5EF4-FFF2-40B4-BE49-F238E27FC236}">
                <a16:creationId xmlns:a16="http://schemas.microsoft.com/office/drawing/2014/main" id="{EE7C2F00-7F3F-BAEC-4975-CE763A3CEAD9}"/>
              </a:ext>
            </a:extLst>
          </p:cNvPr>
          <p:cNvSpPr>
            <a:spLocks noGrp="1"/>
          </p:cNvSpPr>
          <p:nvPr>
            <p:ph type="sldNum" sz="quarter" idx="12"/>
          </p:nvPr>
        </p:nvSpPr>
        <p:spPr/>
        <p:txBody>
          <a:bodyPr/>
          <a:lstStyle/>
          <a:p>
            <a:fld id="{0FA6D8A1-3423-4F6C-8695-6471C1886AE6}" type="slidenum">
              <a:rPr lang="en-SE" smtClean="0"/>
              <a:t>8</a:t>
            </a:fld>
            <a:endParaRPr lang="en-SE"/>
          </a:p>
        </p:txBody>
      </p:sp>
      <p:sp>
        <p:nvSpPr>
          <p:cNvPr id="4" name="Platshållare för innehåll 3">
            <a:extLst>
              <a:ext uri="{FF2B5EF4-FFF2-40B4-BE49-F238E27FC236}">
                <a16:creationId xmlns:a16="http://schemas.microsoft.com/office/drawing/2014/main" id="{EB64DF55-0D4E-D4AE-3B50-A5F0AF07A508}"/>
              </a:ext>
            </a:extLst>
          </p:cNvPr>
          <p:cNvSpPr>
            <a:spLocks noGrp="1"/>
          </p:cNvSpPr>
          <p:nvPr>
            <p:ph sz="quarter" idx="13"/>
          </p:nvPr>
        </p:nvSpPr>
        <p:spPr/>
        <p:txBody>
          <a:bodyPr>
            <a:normAutofit/>
          </a:bodyPr>
          <a:lstStyle/>
          <a:p>
            <a:r>
              <a:rPr lang="sv-SE" sz="2400" dirty="0"/>
              <a:t>För att deltagarna i de olika grupperna ska kunna representera ett större område (till exempel kommunalförbundsområde eller en förvaltning inom regionen) behövs forum för förankring och kommunikation även utanför samarbetsorganisationen. Det kan vara befintliga grupperingar eller så kan nya grupper bildas utifrån specifika behov. </a:t>
            </a:r>
          </a:p>
        </p:txBody>
      </p:sp>
      <p:pic>
        <p:nvPicPr>
          <p:cNvPr id="6" name="Bildobjekt 5">
            <a:extLst>
              <a:ext uri="{FF2B5EF4-FFF2-40B4-BE49-F238E27FC236}">
                <a16:creationId xmlns:a16="http://schemas.microsoft.com/office/drawing/2014/main" id="{725303EE-C0D5-29CF-EDE9-DD9A95CAFD18}"/>
              </a:ext>
            </a:extLst>
          </p:cNvPr>
          <p:cNvPicPr>
            <a:picLocks noChangeAspect="1"/>
          </p:cNvPicPr>
          <p:nvPr/>
        </p:nvPicPr>
        <p:blipFill>
          <a:blip r:embed="rId2"/>
          <a:stretch>
            <a:fillRect/>
          </a:stretch>
        </p:blipFill>
        <p:spPr>
          <a:xfrm>
            <a:off x="1130400" y="3713090"/>
            <a:ext cx="6557019" cy="2308989"/>
          </a:xfrm>
          <a:prstGeom prst="rect">
            <a:avLst/>
          </a:prstGeom>
        </p:spPr>
      </p:pic>
      <p:sp>
        <p:nvSpPr>
          <p:cNvPr id="7" name="Pratbubbla: rektangel 6">
            <a:extLst>
              <a:ext uri="{FF2B5EF4-FFF2-40B4-BE49-F238E27FC236}">
                <a16:creationId xmlns:a16="http://schemas.microsoft.com/office/drawing/2014/main" id="{ABA1F42F-4810-32E2-9DEF-12A510B7EA4E}"/>
              </a:ext>
            </a:extLst>
          </p:cNvPr>
          <p:cNvSpPr/>
          <p:nvPr/>
        </p:nvSpPr>
        <p:spPr>
          <a:xfrm>
            <a:off x="8280000" y="3888000"/>
            <a:ext cx="2440800" cy="1648800"/>
          </a:xfrm>
          <a:prstGeom prst="wedgeRectCallout">
            <a:avLst>
              <a:gd name="adj1" fmla="val -86910"/>
              <a:gd name="adj2" fmla="val 2667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sz="2000" dirty="0"/>
              <a:t>I stödmaterialet kan verksamheten själv fylla i aktuella nätverk och namn på sin representant.</a:t>
            </a:r>
          </a:p>
        </p:txBody>
      </p:sp>
    </p:spTree>
    <p:extLst>
      <p:ext uri="{BB962C8B-B14F-4D97-AF65-F5344CB8AC3E}">
        <p14:creationId xmlns:p14="http://schemas.microsoft.com/office/powerpoint/2010/main" val="1241470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4627FB-C678-B02E-F389-D347B8D40CBC}"/>
              </a:ext>
            </a:extLst>
          </p:cNvPr>
          <p:cNvSpPr>
            <a:spLocks noGrp="1"/>
          </p:cNvSpPr>
          <p:nvPr>
            <p:ph type="title"/>
          </p:nvPr>
        </p:nvSpPr>
        <p:spPr/>
        <p:txBody>
          <a:bodyPr>
            <a:normAutofit/>
          </a:bodyPr>
          <a:lstStyle/>
          <a:p>
            <a:r>
              <a:rPr lang="sv-SE" dirty="0"/>
              <a:t>Interna arbetssätt för hjälpmedelsfrågor inom den egna verksamheten</a:t>
            </a:r>
          </a:p>
        </p:txBody>
      </p:sp>
      <p:sp>
        <p:nvSpPr>
          <p:cNvPr id="3" name="Platshållare för bildnummer 2">
            <a:extLst>
              <a:ext uri="{FF2B5EF4-FFF2-40B4-BE49-F238E27FC236}">
                <a16:creationId xmlns:a16="http://schemas.microsoft.com/office/drawing/2014/main" id="{11A0D63A-6676-EEB5-5597-12E840A80628}"/>
              </a:ext>
            </a:extLst>
          </p:cNvPr>
          <p:cNvSpPr>
            <a:spLocks noGrp="1"/>
          </p:cNvSpPr>
          <p:nvPr>
            <p:ph type="sldNum" sz="quarter" idx="12"/>
          </p:nvPr>
        </p:nvSpPr>
        <p:spPr/>
        <p:txBody>
          <a:bodyPr/>
          <a:lstStyle/>
          <a:p>
            <a:fld id="{0FA6D8A1-3423-4F6C-8695-6471C1886AE6}" type="slidenum">
              <a:rPr lang="en-SE" smtClean="0"/>
              <a:t>9</a:t>
            </a:fld>
            <a:endParaRPr lang="en-SE"/>
          </a:p>
        </p:txBody>
      </p:sp>
      <p:sp>
        <p:nvSpPr>
          <p:cNvPr id="4" name="Platshållare för innehåll 3">
            <a:extLst>
              <a:ext uri="{FF2B5EF4-FFF2-40B4-BE49-F238E27FC236}">
                <a16:creationId xmlns:a16="http://schemas.microsoft.com/office/drawing/2014/main" id="{6B59F7B5-E091-3F06-63F9-B105707478CF}"/>
              </a:ext>
            </a:extLst>
          </p:cNvPr>
          <p:cNvSpPr>
            <a:spLocks noGrp="1"/>
          </p:cNvSpPr>
          <p:nvPr>
            <p:ph sz="quarter" idx="13"/>
          </p:nvPr>
        </p:nvSpPr>
        <p:spPr/>
        <p:txBody>
          <a:bodyPr>
            <a:normAutofit/>
          </a:bodyPr>
          <a:lstStyle/>
          <a:p>
            <a:r>
              <a:rPr lang="sv-SE" sz="2400" dirty="0"/>
              <a:t>Alla huvudmän behöver ha arbetssätt inom sin verksamhet som säkerställer att berörda funktioner involveras i hjälpmedelsfrågorna i ”rätt tid” och att beslut fattas på rätt nivå.</a:t>
            </a:r>
          </a:p>
          <a:p>
            <a:r>
              <a:rPr lang="sv-SE" sz="2400" dirty="0"/>
              <a:t>Exempel på områden där den egna verksamheten behöver fatta beslut och/eller kommunicera och informera:</a:t>
            </a:r>
          </a:p>
          <a:p>
            <a:pPr lvl="1"/>
            <a:r>
              <a:rPr lang="sv-SE" sz="2000" dirty="0"/>
              <a:t>Ansökan om förändring i handbok och/eller införa nytt produktområde (nytt hjälpmedel i sortiment)</a:t>
            </a:r>
          </a:p>
          <a:p>
            <a:pPr lvl="1"/>
            <a:r>
              <a:rPr lang="sv-SE" sz="2000" dirty="0"/>
              <a:t>Information från samarbetsorganisationen eller försörjaren (Hjälpmedelscentralen och Läkemedelsnära produkter)</a:t>
            </a:r>
          </a:p>
          <a:p>
            <a:pPr lvl="1"/>
            <a:r>
              <a:rPr lang="sv-SE" sz="2000" dirty="0"/>
              <a:t>Upphandling och implementering av nya hjälpmedel i verksamheten/förändrat arbetssätt</a:t>
            </a:r>
          </a:p>
          <a:p>
            <a:pPr lvl="1"/>
            <a:r>
              <a:rPr lang="sv-SE" sz="2000" dirty="0"/>
              <a:t>Interna arbetssätt gällande hantering av hjälpmedel</a:t>
            </a:r>
          </a:p>
          <a:p>
            <a:endParaRPr lang="sv-SE" sz="2400" dirty="0"/>
          </a:p>
        </p:txBody>
      </p:sp>
    </p:spTree>
    <p:extLst>
      <p:ext uri="{BB962C8B-B14F-4D97-AF65-F5344CB8AC3E}">
        <p14:creationId xmlns:p14="http://schemas.microsoft.com/office/powerpoint/2010/main" val="3825047025"/>
      </p:ext>
    </p:extLst>
  </p:cSld>
  <p:clrMapOvr>
    <a:masterClrMapping/>
  </p:clrMapOvr>
</p:sld>
</file>

<file path=ppt/theme/theme1.xml><?xml version="1.0" encoding="utf-8"?>
<a:theme xmlns:a="http://schemas.openxmlformats.org/drawingml/2006/main" name="1_Office-tema">
  <a:themeElements>
    <a:clrScheme name="Vårdsamverkan Västra Götaland">
      <a:dk1>
        <a:srgbClr val="171616"/>
      </a:dk1>
      <a:lt1>
        <a:sysClr val="window" lastClr="FFFFFF"/>
      </a:lt1>
      <a:dk2>
        <a:srgbClr val="005C5C"/>
      </a:dk2>
      <a:lt2>
        <a:srgbClr val="E7E6E6"/>
      </a:lt2>
      <a:accent1>
        <a:srgbClr val="44ABB1"/>
      </a:accent1>
      <a:accent2>
        <a:srgbClr val="EE8302"/>
      </a:accent2>
      <a:accent3>
        <a:srgbClr val="008080"/>
      </a:accent3>
      <a:accent4>
        <a:srgbClr val="FF6561"/>
      </a:accent4>
      <a:accent5>
        <a:srgbClr val="FFC552"/>
      </a:accent5>
      <a:accent6>
        <a:srgbClr val="FFAA61"/>
      </a:accent6>
      <a:hlink>
        <a:srgbClr val="005266"/>
      </a:hlink>
      <a:folHlink>
        <a:srgbClr val="B26201"/>
      </a:folHlink>
    </a:clrScheme>
    <a:fontScheme name="Typsnitt VårdsamverkanVG">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016A7C7-757C-4641-A600-F54CE192B0D4}" vid="{6D8A78E9-5E18-4041-85A7-3BFF2AF8033F}"/>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642</Words>
  <Application>Microsoft Office PowerPoint</Application>
  <PresentationFormat>Widescreen</PresentationFormat>
  <Paragraphs>57</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1_Office-tema</vt:lpstr>
      <vt:lpstr>Stödmaterial för huvudmännen vid organisering av hjälpmedelsfrågor</vt:lpstr>
      <vt:lpstr>Syftet med presentationen</vt:lpstr>
      <vt:lpstr>Bakgrund till stödmaterialet till huvudmän</vt:lpstr>
      <vt:lpstr>Syftet med stödmaterialet</vt:lpstr>
      <vt:lpstr>Innehåll i stödmaterialet</vt:lpstr>
      <vt:lpstr>Övergripande organisation, Samarbetsorganisationen för hjälpmedel</vt:lpstr>
      <vt:lpstr>Representanter i samarbetsorganisationen hos varje huvudman</vt:lpstr>
      <vt:lpstr>Samarbeten utanför samarbetsorganisationen</vt:lpstr>
      <vt:lpstr>Interna arbetssätt för hjälpmedelsfrågor inom den egna verksamheten</vt:lpstr>
      <vt:lpstr>Exempel från stödmaterialet </vt:lpstr>
      <vt:lpstr>Stödmaterial för huvudmännen vid organisering av hjälpmedelsfrågor</vt:lpstr>
      <vt:lpstr>PowerPoint 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Presentation av stödmaterial till huvudmän vid organisering av hjälpmedelsfrågor</dc:title>
  <dc:creator>Linda Augustsson</dc:creator>
  <keywords/>
  <lastModifiedBy>Linda Augustsson</lastModifiedBy>
  <revision>2</revision>
  <dcterms:created xsi:type="dcterms:W3CDTF">2025-01-07T09:09:43.0000000Z</dcterms:created>
  <dcterms:modified xsi:type="dcterms:W3CDTF">2025-01-30T14:35:40.0000000Z</dcterms:modified>
</coreProperties>
</file>