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0" r:id="rId6"/>
  </p:sldMasterIdLst>
  <p:notesMasterIdLst>
    <p:notesMasterId r:id="rId22"/>
  </p:notesMasterIdLst>
  <p:handoutMasterIdLst>
    <p:handoutMasterId r:id="rId23"/>
  </p:handoutMasterIdLst>
  <p:sldIdLst>
    <p:sldId id="1722" r:id="rId7"/>
    <p:sldId id="1719" r:id="rId8"/>
    <p:sldId id="1720" r:id="rId9"/>
    <p:sldId id="296" r:id="rId10"/>
    <p:sldId id="1712" r:id="rId11"/>
    <p:sldId id="300" r:id="rId12"/>
    <p:sldId id="294" r:id="rId13"/>
    <p:sldId id="295" r:id="rId14"/>
    <p:sldId id="1721" r:id="rId15"/>
    <p:sldId id="1713" r:id="rId16"/>
    <p:sldId id="1714" r:id="rId17"/>
    <p:sldId id="1715" r:id="rId18"/>
    <p:sldId id="1716" r:id="rId19"/>
    <p:sldId id="1698" r:id="rId20"/>
    <p:sldId id="323" r:id="rId2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A55537-7ECA-4992-9E5A-03EAA91226DF}" v="6" dt="2025-07-16T06:37:06.100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2" autoAdjust="0"/>
    <p:restoredTop sz="93792" autoAdjust="0"/>
  </p:normalViewPr>
  <p:slideViewPr>
    <p:cSldViewPr snapToGrid="0">
      <p:cViewPr varScale="1">
        <p:scale>
          <a:sx n="100" d="100"/>
          <a:sy n="100" d="100"/>
        </p:scale>
        <p:origin x="90" y="15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2.xml" Id="rId8" /><Relationship Type="http://schemas.openxmlformats.org/officeDocument/2006/relationships/slide" Target="slides/slide7.xml" Id="rId13" /><Relationship Type="http://schemas.openxmlformats.org/officeDocument/2006/relationships/slide" Target="slides/slide12.xml" Id="rId18" /><Relationship Type="http://schemas.openxmlformats.org/officeDocument/2006/relationships/theme" Target="theme/theme1.xml" Id="rId26" /><Relationship Type="http://schemas.openxmlformats.org/officeDocument/2006/relationships/slide" Target="slides/slide15.xml" Id="rId21" /><Relationship Type="http://schemas.openxmlformats.org/officeDocument/2006/relationships/slide" Target="slides/slide1.xml" Id="rId7" /><Relationship Type="http://schemas.openxmlformats.org/officeDocument/2006/relationships/slide" Target="slides/slide6.xml" Id="rId12" /><Relationship Type="http://schemas.openxmlformats.org/officeDocument/2006/relationships/slide" Target="slides/slide11.xml" Id="rId17" /><Relationship Type="http://schemas.openxmlformats.org/officeDocument/2006/relationships/viewProps" Target="viewProps.xml" Id="rId25" /><Relationship Type="http://schemas.openxmlformats.org/officeDocument/2006/relationships/slide" Target="slides/slide10.xml" Id="rId16" /><Relationship Type="http://schemas.openxmlformats.org/officeDocument/2006/relationships/slide" Target="slides/slide14.xml" Id="rId20" /><Relationship Type="http://schemas.microsoft.com/office/2015/10/relationships/revisionInfo" Target="revisionInfo.xml" Id="rId29" /><Relationship Type="http://schemas.openxmlformats.org/officeDocument/2006/relationships/slideMaster" Target="slideMasters/slideMaster2.xml" Id="rId6" /><Relationship Type="http://schemas.openxmlformats.org/officeDocument/2006/relationships/slide" Target="slides/slide5.xml" Id="rId11" /><Relationship Type="http://schemas.openxmlformats.org/officeDocument/2006/relationships/presProps" Target="presProps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9.xml" Id="rId15" /><Relationship Type="http://schemas.openxmlformats.org/officeDocument/2006/relationships/handoutMaster" Target="handoutMasters/handoutMaster1.xml" Id="rId23" /><Relationship Type="http://schemas.microsoft.com/office/2016/11/relationships/changesInfo" Target="changesInfos/changesInfo1.xml" Id="rId28" /><Relationship Type="http://schemas.openxmlformats.org/officeDocument/2006/relationships/slide" Target="slides/slide4.xml" Id="rId10" /><Relationship Type="http://schemas.openxmlformats.org/officeDocument/2006/relationships/slide" Target="slides/slide13.xml" Id="rId19" /><Relationship Type="http://schemas.openxmlformats.org/officeDocument/2006/relationships/slide" Target="slides/slide3.xml" Id="rId9" /><Relationship Type="http://schemas.openxmlformats.org/officeDocument/2006/relationships/slide" Target="slides/slide8.xml" Id="rId14" /><Relationship Type="http://schemas.openxmlformats.org/officeDocument/2006/relationships/notesMaster" Target="notesMasters/notesMaster1.xml" Id="rId22" /><Relationship Type="http://schemas.openxmlformats.org/officeDocument/2006/relationships/tableStyles" Target="tableStyles.xml" Id="rId27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a Nilsson" userId="23b3770c-8727-4483-8fa4-d4e2843fda96" providerId="ADAL" clId="{3D89C0E2-4C27-4FCF-BA0D-2E4ED9BF8664}"/>
    <pc:docChg chg="undo redo custSel addSld delSld modSld">
      <pc:chgData name="Camilla Nilsson" userId="23b3770c-8727-4483-8fa4-d4e2843fda96" providerId="ADAL" clId="{3D89C0E2-4C27-4FCF-BA0D-2E4ED9BF8664}" dt="2024-02-26T12:20:13.430" v="543" actId="5793"/>
      <pc:docMkLst>
        <pc:docMk/>
      </pc:docMkLst>
      <pc:sldChg chg="modSp del mod">
        <pc:chgData name="Camilla Nilsson" userId="23b3770c-8727-4483-8fa4-d4e2843fda96" providerId="ADAL" clId="{3D89C0E2-4C27-4FCF-BA0D-2E4ED9BF8664}" dt="2024-02-26T12:11:19.495" v="482" actId="47"/>
        <pc:sldMkLst>
          <pc:docMk/>
          <pc:sldMk cId="2238318904" sldId="291"/>
        </pc:sldMkLst>
      </pc:sldChg>
      <pc:sldChg chg="modSp mod">
        <pc:chgData name="Camilla Nilsson" userId="23b3770c-8727-4483-8fa4-d4e2843fda96" providerId="ADAL" clId="{3D89C0E2-4C27-4FCF-BA0D-2E4ED9BF8664}" dt="2024-02-26T06:50:52.234" v="293" actId="6549"/>
        <pc:sldMkLst>
          <pc:docMk/>
          <pc:sldMk cId="2688705490" sldId="294"/>
        </pc:sldMkLst>
      </pc:sldChg>
      <pc:sldChg chg="modSp mod">
        <pc:chgData name="Camilla Nilsson" userId="23b3770c-8727-4483-8fa4-d4e2843fda96" providerId="ADAL" clId="{3D89C0E2-4C27-4FCF-BA0D-2E4ED9BF8664}" dt="2024-02-26T06:51:18.810" v="294" actId="403"/>
        <pc:sldMkLst>
          <pc:docMk/>
          <pc:sldMk cId="1295405516" sldId="295"/>
        </pc:sldMkLst>
      </pc:sldChg>
      <pc:sldChg chg="modSp mod">
        <pc:chgData name="Camilla Nilsson" userId="23b3770c-8727-4483-8fa4-d4e2843fda96" providerId="ADAL" clId="{3D89C0E2-4C27-4FCF-BA0D-2E4ED9BF8664}" dt="2024-02-26T12:20:13.430" v="543" actId="5793"/>
        <pc:sldMkLst>
          <pc:docMk/>
          <pc:sldMk cId="1700678615" sldId="1698"/>
        </pc:sldMkLst>
      </pc:sldChg>
      <pc:sldChg chg="modSp mod">
        <pc:chgData name="Camilla Nilsson" userId="23b3770c-8727-4483-8fa4-d4e2843fda96" providerId="ADAL" clId="{3D89C0E2-4C27-4FCF-BA0D-2E4ED9BF8664}" dt="2024-02-26T06:47:40.120" v="165" actId="20577"/>
        <pc:sldMkLst>
          <pc:docMk/>
          <pc:sldMk cId="3600767369" sldId="1712"/>
        </pc:sldMkLst>
      </pc:sldChg>
      <pc:sldChg chg="modSp mod">
        <pc:chgData name="Camilla Nilsson" userId="23b3770c-8727-4483-8fa4-d4e2843fda96" providerId="ADAL" clId="{3D89C0E2-4C27-4FCF-BA0D-2E4ED9BF8664}" dt="2024-02-26T06:52:37.094" v="297" actId="403"/>
        <pc:sldMkLst>
          <pc:docMk/>
          <pc:sldMk cId="4239947357" sldId="1713"/>
        </pc:sldMkLst>
      </pc:sldChg>
      <pc:sldChg chg="modSp mod">
        <pc:chgData name="Camilla Nilsson" userId="23b3770c-8727-4483-8fa4-d4e2843fda96" providerId="ADAL" clId="{3D89C0E2-4C27-4FCF-BA0D-2E4ED9BF8664}" dt="2024-02-26T06:46:27.979" v="149" actId="207"/>
        <pc:sldMkLst>
          <pc:docMk/>
          <pc:sldMk cId="3859357569" sldId="1714"/>
        </pc:sldMkLst>
      </pc:sldChg>
      <pc:sldChg chg="modSp mod">
        <pc:chgData name="Camilla Nilsson" userId="23b3770c-8727-4483-8fa4-d4e2843fda96" providerId="ADAL" clId="{3D89C0E2-4C27-4FCF-BA0D-2E4ED9BF8664}" dt="2024-02-26T06:46:36.014" v="150" actId="207"/>
        <pc:sldMkLst>
          <pc:docMk/>
          <pc:sldMk cId="3933854968" sldId="1715"/>
        </pc:sldMkLst>
      </pc:sldChg>
      <pc:sldChg chg="modSp new del mod">
        <pc:chgData name="Camilla Nilsson" userId="23b3770c-8727-4483-8fa4-d4e2843fda96" providerId="ADAL" clId="{3D89C0E2-4C27-4FCF-BA0D-2E4ED9BF8664}" dt="2024-02-26T12:09:41.276" v="409" actId="47"/>
        <pc:sldMkLst>
          <pc:docMk/>
          <pc:sldMk cId="31801737" sldId="1717"/>
        </pc:sldMkLst>
      </pc:sldChg>
      <pc:sldChg chg="addSp delSp modSp new del mod">
        <pc:chgData name="Camilla Nilsson" userId="23b3770c-8727-4483-8fa4-d4e2843fda96" providerId="ADAL" clId="{3D89C0E2-4C27-4FCF-BA0D-2E4ED9BF8664}" dt="2024-02-26T12:11:16.543" v="481" actId="47"/>
        <pc:sldMkLst>
          <pc:docMk/>
          <pc:sldMk cId="3447481357" sldId="1718"/>
        </pc:sldMkLst>
      </pc:sldChg>
      <pc:sldChg chg="addSp delSp modSp new mod modClrScheme chgLayout">
        <pc:chgData name="Camilla Nilsson" userId="23b3770c-8727-4483-8fa4-d4e2843fda96" providerId="ADAL" clId="{3D89C0E2-4C27-4FCF-BA0D-2E4ED9BF8664}" dt="2024-02-26T12:11:11.639" v="480" actId="207"/>
        <pc:sldMkLst>
          <pc:docMk/>
          <pc:sldMk cId="1471003450" sldId="1719"/>
        </pc:sldMkLst>
      </pc:sldChg>
      <pc:sldChg chg="modSp new mod">
        <pc:chgData name="Camilla Nilsson" userId="23b3770c-8727-4483-8fa4-d4e2843fda96" providerId="ADAL" clId="{3D89C0E2-4C27-4FCF-BA0D-2E4ED9BF8664}" dt="2024-02-26T12:11:28.009" v="500" actId="20577"/>
        <pc:sldMkLst>
          <pc:docMk/>
          <pc:sldMk cId="2018270700" sldId="1720"/>
        </pc:sldMkLst>
      </pc:sldChg>
      <pc:sldChg chg="modSp new mod">
        <pc:chgData name="Camilla Nilsson" userId="23b3770c-8727-4483-8fa4-d4e2843fda96" providerId="ADAL" clId="{3D89C0E2-4C27-4FCF-BA0D-2E4ED9BF8664}" dt="2024-02-26T12:11:44.804" v="516" actId="20577"/>
        <pc:sldMkLst>
          <pc:docMk/>
          <pc:sldMk cId="682130168" sldId="1721"/>
        </pc:sldMkLst>
      </pc:sldChg>
    </pc:docChg>
  </pc:docChgLst>
  <pc:docChgLst>
    <pc:chgData name="Camilla Nilsson" userId="S::camni23@vgregion.se::23b3770c-8727-4483-8fa4-d4e2843fda96" providerId="AD" clId="Web-{D89E6E55-B098-129C-8A48-4A740C4D9F15}"/>
    <pc:docChg chg="modSld">
      <pc:chgData name="Camilla Nilsson" userId="S::camni23@vgregion.se::23b3770c-8727-4483-8fa4-d4e2843fda96" providerId="AD" clId="Web-{D89E6E55-B098-129C-8A48-4A740C4D9F15}" dt="2024-04-02T13:10:50.060" v="0" actId="20577"/>
      <pc:docMkLst>
        <pc:docMk/>
      </pc:docMkLst>
      <pc:sldChg chg="modSp">
        <pc:chgData name="Camilla Nilsson" userId="S::camni23@vgregion.se::23b3770c-8727-4483-8fa4-d4e2843fda96" providerId="AD" clId="Web-{D89E6E55-B098-129C-8A48-4A740C4D9F15}" dt="2024-04-02T13:10:50.060" v="0" actId="20577"/>
        <pc:sldMkLst>
          <pc:docMk/>
          <pc:sldMk cId="1700678615" sldId="1698"/>
        </pc:sldMkLst>
      </pc:sldChg>
    </pc:docChg>
  </pc:docChgLst>
  <pc:docChgLst>
    <pc:chgData name="Camilla Nilsson" userId="23b3770c-8727-4483-8fa4-d4e2843fda96" providerId="ADAL" clId="{3268A8C8-1C6A-4889-8BD1-96100FCECF28}"/>
    <pc:docChg chg="custSel modSld">
      <pc:chgData name="Camilla Nilsson" userId="23b3770c-8727-4483-8fa4-d4e2843fda96" providerId="ADAL" clId="{3268A8C8-1C6A-4889-8BD1-96100FCECF28}" dt="2024-02-28T07:02:49.705" v="0" actId="3626"/>
      <pc:docMkLst>
        <pc:docMk/>
      </pc:docMkLst>
      <pc:sldChg chg="modSp mod">
        <pc:chgData name="Camilla Nilsson" userId="23b3770c-8727-4483-8fa4-d4e2843fda96" providerId="ADAL" clId="{3268A8C8-1C6A-4889-8BD1-96100FCECF28}" dt="2024-02-28T07:02:49.705" v="0" actId="3626"/>
        <pc:sldMkLst>
          <pc:docMk/>
          <pc:sldMk cId="1700678615" sldId="1698"/>
        </pc:sldMkLst>
      </pc:sldChg>
    </pc:docChg>
  </pc:docChgLst>
  <pc:docChgLst>
    <pc:chgData name="Camilla Ahlström" userId="23b3770c-8727-4483-8fa4-d4e2843fda96" providerId="ADAL" clId="{5AA55537-7ECA-4992-9E5A-03EAA91226DF}"/>
    <pc:docChg chg="custSel delSld modSld">
      <pc:chgData name="Camilla Ahlström" userId="23b3770c-8727-4483-8fa4-d4e2843fda96" providerId="ADAL" clId="{5AA55537-7ECA-4992-9E5A-03EAA91226DF}" dt="2025-07-16T06:37:06.100" v="243"/>
      <pc:docMkLst>
        <pc:docMk/>
      </pc:docMkLst>
      <pc:sldChg chg="del">
        <pc:chgData name="Camilla Ahlström" userId="23b3770c-8727-4483-8fa4-d4e2843fda96" providerId="ADAL" clId="{5AA55537-7ECA-4992-9E5A-03EAA91226DF}" dt="2025-07-15T13:08:03.062" v="56" actId="47"/>
        <pc:sldMkLst>
          <pc:docMk/>
          <pc:sldMk cId="3875330676" sldId="284"/>
        </pc:sldMkLst>
      </pc:sldChg>
      <pc:sldChg chg="del">
        <pc:chgData name="Camilla Ahlström" userId="23b3770c-8727-4483-8fa4-d4e2843fda96" providerId="ADAL" clId="{5AA55537-7ECA-4992-9E5A-03EAA91226DF}" dt="2025-07-15T13:14:53.303" v="214" actId="47"/>
        <pc:sldMkLst>
          <pc:docMk/>
          <pc:sldMk cId="3801270367" sldId="290"/>
        </pc:sldMkLst>
      </pc:sldChg>
      <pc:sldChg chg="modSp mod">
        <pc:chgData name="Camilla Ahlström" userId="23b3770c-8727-4483-8fa4-d4e2843fda96" providerId="ADAL" clId="{5AA55537-7ECA-4992-9E5A-03EAA91226DF}" dt="2025-07-15T13:13:53.323" v="186" actId="20577"/>
        <pc:sldMkLst>
          <pc:docMk/>
          <pc:sldMk cId="2688705490" sldId="294"/>
        </pc:sldMkLst>
        <pc:spChg chg="mod">
          <ac:chgData name="Camilla Ahlström" userId="23b3770c-8727-4483-8fa4-d4e2843fda96" providerId="ADAL" clId="{5AA55537-7ECA-4992-9E5A-03EAA91226DF}" dt="2025-07-15T13:13:53.323" v="186" actId="20577"/>
          <ac:spMkLst>
            <pc:docMk/>
            <pc:sldMk cId="2688705490" sldId="294"/>
            <ac:spMk id="3" creationId="{0FCA7E6C-3908-5B93-9220-90D5F7D3433D}"/>
          </ac:spMkLst>
        </pc:spChg>
      </pc:sldChg>
      <pc:sldChg chg="modSp mod">
        <pc:chgData name="Camilla Ahlström" userId="23b3770c-8727-4483-8fa4-d4e2843fda96" providerId="ADAL" clId="{5AA55537-7ECA-4992-9E5A-03EAA91226DF}" dt="2025-07-15T13:14:23.091" v="213" actId="20577"/>
        <pc:sldMkLst>
          <pc:docMk/>
          <pc:sldMk cId="1295405516" sldId="295"/>
        </pc:sldMkLst>
        <pc:spChg chg="mod">
          <ac:chgData name="Camilla Ahlström" userId="23b3770c-8727-4483-8fa4-d4e2843fda96" providerId="ADAL" clId="{5AA55537-7ECA-4992-9E5A-03EAA91226DF}" dt="2025-07-15T13:14:23.091" v="213" actId="20577"/>
          <ac:spMkLst>
            <pc:docMk/>
            <pc:sldMk cId="1295405516" sldId="295"/>
            <ac:spMk id="3" creationId="{C82A410E-151E-0ADC-6769-D6142FDEC5C7}"/>
          </ac:spMkLst>
        </pc:spChg>
      </pc:sldChg>
      <pc:sldChg chg="modSp mod">
        <pc:chgData name="Camilla Ahlström" userId="23b3770c-8727-4483-8fa4-d4e2843fda96" providerId="ADAL" clId="{5AA55537-7ECA-4992-9E5A-03EAA91226DF}" dt="2025-07-15T13:12:43.186" v="172" actId="20577"/>
        <pc:sldMkLst>
          <pc:docMk/>
          <pc:sldMk cId="114489081" sldId="300"/>
        </pc:sldMkLst>
        <pc:spChg chg="mod">
          <ac:chgData name="Camilla Ahlström" userId="23b3770c-8727-4483-8fa4-d4e2843fda96" providerId="ADAL" clId="{5AA55537-7ECA-4992-9E5A-03EAA91226DF}" dt="2025-07-15T13:12:43.186" v="172" actId="20577"/>
          <ac:spMkLst>
            <pc:docMk/>
            <pc:sldMk cId="114489081" sldId="300"/>
            <ac:spMk id="3" creationId="{91B3B6C0-B9C6-7062-D8F8-1AFE3CAEC7A3}"/>
          </ac:spMkLst>
        </pc:spChg>
      </pc:sldChg>
      <pc:sldChg chg="del">
        <pc:chgData name="Camilla Ahlström" userId="23b3770c-8727-4483-8fa4-d4e2843fda96" providerId="ADAL" clId="{5AA55537-7ECA-4992-9E5A-03EAA91226DF}" dt="2025-07-15T13:07:40.103" v="1" actId="47"/>
        <pc:sldMkLst>
          <pc:docMk/>
          <pc:sldMk cId="323313844" sldId="301"/>
        </pc:sldMkLst>
      </pc:sldChg>
      <pc:sldChg chg="modSp mod modClrScheme chgLayout">
        <pc:chgData name="Camilla Ahlström" userId="23b3770c-8727-4483-8fa4-d4e2843fda96" providerId="ADAL" clId="{5AA55537-7ECA-4992-9E5A-03EAA91226DF}" dt="2025-07-15T13:15:42.738" v="242" actId="26606"/>
        <pc:sldMkLst>
          <pc:docMk/>
          <pc:sldMk cId="1700678615" sldId="1698"/>
        </pc:sldMkLst>
        <pc:spChg chg="mod">
          <ac:chgData name="Camilla Ahlström" userId="23b3770c-8727-4483-8fa4-d4e2843fda96" providerId="ADAL" clId="{5AA55537-7ECA-4992-9E5A-03EAA91226DF}" dt="2025-07-15T13:15:42.738" v="242" actId="26606"/>
          <ac:spMkLst>
            <pc:docMk/>
            <pc:sldMk cId="1700678615" sldId="1698"/>
            <ac:spMk id="2" creationId="{76F841DA-31DD-3026-1DE5-43C7EAE5BE35}"/>
          </ac:spMkLst>
        </pc:spChg>
        <pc:spChg chg="mod">
          <ac:chgData name="Camilla Ahlström" userId="23b3770c-8727-4483-8fa4-d4e2843fda96" providerId="ADAL" clId="{5AA55537-7ECA-4992-9E5A-03EAA91226DF}" dt="2025-07-15T13:15:42.738" v="242" actId="26606"/>
          <ac:spMkLst>
            <pc:docMk/>
            <pc:sldMk cId="1700678615" sldId="1698"/>
            <ac:spMk id="3" creationId="{318182B8-6BFD-5F20-384C-4022B9937C97}"/>
          </ac:spMkLst>
        </pc:spChg>
        <pc:spChg chg="mod">
          <ac:chgData name="Camilla Ahlström" userId="23b3770c-8727-4483-8fa4-d4e2843fda96" providerId="ADAL" clId="{5AA55537-7ECA-4992-9E5A-03EAA91226DF}" dt="2025-07-15T13:15:42.738" v="242" actId="26606"/>
          <ac:spMkLst>
            <pc:docMk/>
            <pc:sldMk cId="1700678615" sldId="1698"/>
            <ac:spMk id="4" creationId="{B35328C7-689E-0EBB-D600-C2B36DEC02C3}"/>
          </ac:spMkLst>
        </pc:spChg>
      </pc:sldChg>
      <pc:sldChg chg="modSp mod">
        <pc:chgData name="Camilla Ahlström" userId="23b3770c-8727-4483-8fa4-d4e2843fda96" providerId="ADAL" clId="{5AA55537-7ECA-4992-9E5A-03EAA91226DF}" dt="2025-07-15T13:15:19.604" v="241" actId="20577"/>
        <pc:sldMkLst>
          <pc:docMk/>
          <pc:sldMk cId="3600767369" sldId="1712"/>
        </pc:sldMkLst>
        <pc:spChg chg="mod">
          <ac:chgData name="Camilla Ahlström" userId="23b3770c-8727-4483-8fa4-d4e2843fda96" providerId="ADAL" clId="{5AA55537-7ECA-4992-9E5A-03EAA91226DF}" dt="2025-07-15T13:15:19.604" v="241" actId="20577"/>
          <ac:spMkLst>
            <pc:docMk/>
            <pc:sldMk cId="3600767369" sldId="1712"/>
            <ac:spMk id="2" creationId="{5E85F217-2DA0-661C-B40F-3AD49B3AC2C7}"/>
          </ac:spMkLst>
        </pc:spChg>
      </pc:sldChg>
      <pc:sldChg chg="addSp delSp modSp mod">
        <pc:chgData name="Camilla Ahlström" userId="23b3770c-8727-4483-8fa4-d4e2843fda96" providerId="ADAL" clId="{5AA55537-7ECA-4992-9E5A-03EAA91226DF}" dt="2025-07-16T06:37:06.100" v="243"/>
        <pc:sldMkLst>
          <pc:docMk/>
          <pc:sldMk cId="2927286348" sldId="1722"/>
        </pc:sldMkLst>
        <pc:spChg chg="mod">
          <ac:chgData name="Camilla Ahlström" userId="23b3770c-8727-4483-8fa4-d4e2843fda96" providerId="ADAL" clId="{5AA55537-7ECA-4992-9E5A-03EAA91226DF}" dt="2025-07-15T13:07:50.779" v="27" actId="20577"/>
          <ac:spMkLst>
            <pc:docMk/>
            <pc:sldMk cId="2927286348" sldId="1722"/>
            <ac:spMk id="2" creationId="{E228BF56-A3EB-0660-C9BD-B25D28CC9881}"/>
          </ac:spMkLst>
        </pc:spChg>
        <pc:spChg chg="mod">
          <ac:chgData name="Camilla Ahlström" userId="23b3770c-8727-4483-8fa4-d4e2843fda96" providerId="ADAL" clId="{5AA55537-7ECA-4992-9E5A-03EAA91226DF}" dt="2025-07-15T13:07:59.912" v="55" actId="20577"/>
          <ac:spMkLst>
            <pc:docMk/>
            <pc:sldMk cId="2927286348" sldId="1722"/>
            <ac:spMk id="3" creationId="{CC58A583-3140-317F-8659-355E98F84DD1}"/>
          </ac:spMkLst>
        </pc:spChg>
        <pc:spChg chg="del">
          <ac:chgData name="Camilla Ahlström" userId="23b3770c-8727-4483-8fa4-d4e2843fda96" providerId="ADAL" clId="{5AA55537-7ECA-4992-9E5A-03EAA91226DF}" dt="2025-07-16T06:37:06.100" v="243"/>
          <ac:spMkLst>
            <pc:docMk/>
            <pc:sldMk cId="2927286348" sldId="1722"/>
            <ac:spMk id="4" creationId="{E2183F0B-30A1-001F-ADAE-73984645278F}"/>
          </ac:spMkLst>
        </pc:spChg>
        <pc:picChg chg="add mod">
          <ac:chgData name="Camilla Ahlström" userId="23b3770c-8727-4483-8fa4-d4e2843fda96" providerId="ADAL" clId="{5AA55537-7ECA-4992-9E5A-03EAA91226DF}" dt="2025-07-16T06:37:06.100" v="243"/>
          <ac:picMkLst>
            <pc:docMk/>
            <pc:sldMk cId="2927286348" sldId="1722"/>
            <ac:picMk id="6" creationId="{2B0D70F9-26E0-CEBC-F1CF-A713F9F4C93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2417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0" y="380997"/>
            <a:ext cx="2864605" cy="3047993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D28B2158-4A36-4182-742B-2F4351ADFC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09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03529" y="3420103"/>
            <a:ext cx="1442643" cy="1028068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29" y="380998"/>
            <a:ext cx="2858943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1903" y="1400175"/>
            <a:ext cx="1428103" cy="2028810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7"/>
            <a:ext cx="1413057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85"/>
            <a:ext cx="1439467" cy="2036765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62008" y="5465755"/>
            <a:ext cx="1439467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1903" y="4439288"/>
            <a:ext cx="1428103" cy="2047231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29" y="5465754"/>
            <a:ext cx="1439467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2025-07-16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A981FCFA-5C74-7AA5-FAA3-DFDC35CE1D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32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F07AE56C-B645-C3DA-7342-54C0854AC7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9" name="Underrubrik 2">
            <a:extLst>
              <a:ext uri="{FF2B5EF4-FFF2-40B4-BE49-F238E27FC236}">
                <a16:creationId xmlns:a16="http://schemas.microsoft.com/office/drawing/2014/main" id="{7E144653-D8C8-F4A4-4B53-AF6BA65206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F37CFF23-C2AA-E5A7-305F-59FADF515F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11" name="Platshållare för bild 5">
            <a:extLst>
              <a:ext uri="{FF2B5EF4-FFF2-40B4-BE49-F238E27FC236}">
                <a16:creationId xmlns:a16="http://schemas.microsoft.com/office/drawing/2014/main" id="{561D19BB-7A74-81B0-83D6-C7430521D08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20" name="Platshållare för sidfot 7">
            <a:extLst>
              <a:ext uri="{FF2B5EF4-FFF2-40B4-BE49-F238E27FC236}">
                <a16:creationId xmlns:a16="http://schemas.microsoft.com/office/drawing/2014/main" id="{A1B618B4-885F-3CF4-6217-D345849659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  <p:sp>
        <p:nvSpPr>
          <p:cNvPr id="2" name="Rektangel: ett hörn rundat 1">
            <a:extLst>
              <a:ext uri="{FF2B5EF4-FFF2-40B4-BE49-F238E27FC236}">
                <a16:creationId xmlns:a16="http://schemas.microsoft.com/office/drawing/2014/main" id="{E55BA191-94E6-BC6D-A415-6F9BB8AD6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03529" y="3420103"/>
            <a:ext cx="1442643" cy="1028068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3" name="Platshållare för bild 26">
            <a:extLst>
              <a:ext uri="{FF2B5EF4-FFF2-40B4-BE49-F238E27FC236}">
                <a16:creationId xmlns:a16="http://schemas.microsoft.com/office/drawing/2014/main" id="{3DFE7BC1-7B86-8E1F-8F7E-240C50240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29" y="380998"/>
            <a:ext cx="2858943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5F0162C2-6D6F-6025-FDA4-48062D4A90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1903" y="1400175"/>
            <a:ext cx="1428103" cy="2028810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7F6AB67F-03B6-6381-3271-5B5BB4B88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7"/>
            <a:ext cx="1413057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DC3480F-DF55-E62F-549D-D77435D8E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85"/>
            <a:ext cx="1439467" cy="2036765"/>
          </a:xfrm>
          <a:prstGeom prst="round1Rect">
            <a:avLst>
              <a:gd name="adj" fmla="val 37331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5E652880-93C0-32C9-E8A3-7CE685B6F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62008" y="5465755"/>
            <a:ext cx="1439467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F4B471CC-3804-1C17-EE45-039EA842E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1903" y="4439288"/>
            <a:ext cx="1428103" cy="2047231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36CEDC75-F161-766A-D991-8F621AAB36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F485AF94-2907-B6BF-C015-99F0E382B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29" y="5465754"/>
            <a:ext cx="1439467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80608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5397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5209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9587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2130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4677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F7BBD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2025-07-16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C0EEC2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43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2722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F7BBD0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12978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gr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0918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3945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373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81088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rosa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642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grö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4482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57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4646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7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20774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>
          <p15:clr>
            <a:srgbClr val="FBAE40"/>
          </p15:clr>
        </p15:guide>
        <p15:guide id="3" orient="horz" pos="1434">
          <p15:clr>
            <a:srgbClr val="FBAE40"/>
          </p15:clr>
        </p15:guide>
        <p15:guide id="4" pos="688">
          <p15:clr>
            <a:srgbClr val="FBAE40"/>
          </p15:clr>
        </p15:guide>
        <p15:guide id="5" orient="horz" pos="73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rosa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F7BB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6544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pos="688">
          <p15:clr>
            <a:srgbClr val="FBAE40"/>
          </p15:clr>
        </p15:guide>
        <p15:guide id="3" orient="horz" pos="7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46338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1410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>
          <p15:clr>
            <a:srgbClr val="FBAE40"/>
          </p15:clr>
        </p15:guide>
        <p15:guide id="3" pos="688">
          <p15:clr>
            <a:srgbClr val="FBAE40"/>
          </p15:clr>
        </p15:guide>
        <p15:guide id="4" orient="horz" pos="414">
          <p15:clr>
            <a:srgbClr val="FBAE40"/>
          </p15:clr>
        </p15:guide>
        <p15:guide id="5" pos="402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920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3890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C0EEC2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43819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5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06682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40453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240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2025-07-16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00888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4225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12336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472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rgbClr val="C0E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11A044-0A2B-4335-A9C7-8233ACFF365B}" type="datetime1">
              <a:rPr lang="sv-SE" smtClean="0"/>
              <a:t>2025-07-16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811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69" r:id="rId8"/>
    <p:sldLayoutId id="2147483659" r:id="rId9"/>
    <p:sldLayoutId id="2147483660" r:id="rId10"/>
    <p:sldLayoutId id="2147483703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2025-07-16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590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  <p:sldLayoutId id="2147483692" r:id="rId22"/>
    <p:sldLayoutId id="2147483693" r:id="rId23"/>
    <p:sldLayoutId id="2147483694" r:id="rId24"/>
    <p:sldLayoutId id="2147483695" r:id="rId25"/>
    <p:sldLayoutId id="2147483696" r:id="rId26"/>
    <p:sldLayoutId id="2147483697" r:id="rId27"/>
    <p:sldLayoutId id="2147483698" r:id="rId28"/>
    <p:sldLayoutId id="2147483699" r:id="rId29"/>
    <p:sldLayoutId id="2147483700" r:id="rId30"/>
    <p:sldLayoutId id="2147483701" r:id="rId31"/>
    <p:sldLayoutId id="2147483702" r:id="rId32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>
          <p15:clr>
            <a:srgbClr val="9FCC3B"/>
          </p15:clr>
        </p15:guide>
        <p15:guide id="2" orient="horz" pos="2160">
          <p15:clr>
            <a:srgbClr val="9FCC3B"/>
          </p15:clr>
        </p15:guide>
        <p15:guide id="3" orient="horz" pos="867">
          <p15:clr>
            <a:srgbClr val="9FCC3B"/>
          </p15:clr>
        </p15:guide>
        <p15:guide id="4" orient="horz" pos="1525">
          <p15:clr>
            <a:srgbClr val="9FCC3B"/>
          </p15:clr>
        </p15:guide>
        <p15:guide id="5" orient="horz" pos="3430">
          <p15:clr>
            <a:srgbClr val="9FCC3B"/>
          </p15:clr>
        </p15:guide>
        <p15:guide id="6" orient="horz" pos="2795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gregion.se/ov/guide-for-halso-och-arbetsmiljoarbete/guider/MAPS-matning-av-och-arbete-med-arbetsmiljo-och-patientsakerhet/" TargetMode="External"/><Relationship Id="rId2" Type="http://schemas.openxmlformats.org/officeDocument/2006/relationships/hyperlink" Target="https://insidan.vgregion.se/forvaltningar/koncernkontoret/stod-och-tjanster/system-a-o/maps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228BF56-A3EB-0660-C9BD-B25D28CC98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Information om HME-mätning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CC58A583-3140-317F-8659-355E98F84D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Till medarbetare</a:t>
            </a:r>
          </a:p>
          <a:p>
            <a:r>
              <a:rPr lang="sv-SE" dirty="0"/>
              <a:t>Hösten 2025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4D969A-C2A3-E1A1-57C5-EA57D9C3A7B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E49B6E-96DA-4186-8F39-3AB022B7993C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2025-07-16</a:t>
            </a:fld>
            <a:endParaRPr kumimoji="0" lang="sv-SE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6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2B0D70F9-26E0-CEBC-F1CF-A713F9F4C9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r="18694"/>
          <a:stretch>
            <a:fillRect/>
          </a:stretch>
        </p:blipFill>
        <p:spPr>
          <a:xfrm>
            <a:off x="8936038" y="381000"/>
            <a:ext cx="2859087" cy="3048000"/>
          </a:xfrm>
        </p:spPr>
      </p:pic>
    </p:spTree>
    <p:extLst>
      <p:ext uri="{BB962C8B-B14F-4D97-AF65-F5344CB8AC3E}">
        <p14:creationId xmlns:p14="http://schemas.microsoft.com/office/powerpoint/2010/main" val="2927286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E2E0-9A5C-A849-B7E0-40D9C4E7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Dialog om resultat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2A410E-151E-0ADC-6769-D6142FDEC5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818446"/>
            <a:ext cx="8650817" cy="3972753"/>
          </a:xfrm>
        </p:spPr>
        <p:txBody>
          <a:bodyPr/>
          <a:lstStyle/>
          <a:p>
            <a:pPr marL="0" indent="0">
              <a:buNone/>
            </a:pPr>
            <a:r>
              <a:rPr lang="sv-SE" sz="2000" dirty="0"/>
              <a:t>Ge medarbetare möjlighet till individuell reflektion, men också möjlighet att reflektera tillsammans i grupp.</a:t>
            </a:r>
          </a:p>
          <a:p>
            <a:pPr marL="0" indent="0">
              <a:buNone/>
            </a:pPr>
            <a:r>
              <a:rPr lang="sv-SE" sz="2000" dirty="0"/>
              <a:t>Arbeta tillsammans fram vilka frågor och aktiviteter som är viktigast för er grupp.</a:t>
            </a:r>
            <a:endParaRPr lang="sv-SE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sv-SE" sz="2000" dirty="0"/>
              <a:t>Vilka tendenser ser vi?​</a:t>
            </a:r>
          </a:p>
          <a:p>
            <a:r>
              <a:rPr lang="sv-SE" sz="2000" dirty="0"/>
              <a:t>Känner vi igen oss i resultatet?​</a:t>
            </a:r>
          </a:p>
          <a:p>
            <a:r>
              <a:rPr lang="sv-SE" sz="2000" dirty="0"/>
              <a:t>Har vårt arbete gett resultat eller behöver vi ändra riktning?​</a:t>
            </a:r>
          </a:p>
          <a:p>
            <a:r>
              <a:rPr lang="sv-SE" sz="2000" dirty="0"/>
              <a:t>Hur ska vi arbeta vidare med vår handlingsplan och våra mål?​</a:t>
            </a:r>
          </a:p>
          <a:p>
            <a:r>
              <a:rPr lang="sv-SE" sz="2000" dirty="0"/>
              <a:t>Vad har vi för plan för att följa hur arbetet går?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788B5C-E00C-86D2-3D0F-B9A781374C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994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E2E0-9A5C-A849-B7E0-40D9C4E7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Underlag för fördjupad dialog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2A410E-151E-0ADC-6769-D6142FDEC5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650817" cy="3972753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 till fördjupad dialog kring förutsättningar på arbetsplatsen, </a:t>
            </a:r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välj vilka frågor som passar er grupp att arbeta med. 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är bäst med vår arbetsplats?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Hur kan vi stärka det?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jag göra?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vi göra tillsammans?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Hur kan vi göra vår arbetsplats bättre?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behöver förbättras?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jag göra?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vi göra tillsammans?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788B5C-E00C-86D2-3D0F-B9A781374C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9357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E2E0-9A5C-A849-B7E0-40D9C4E7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Underlag för fördjupad dialog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2A410E-151E-0ADC-6769-D6142FDEC5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650817" cy="3972753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Frågor till fördjupad dialog kring förutsättningar på arbetsplatsen</a:t>
            </a:r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, välj vilka frågor som passar er grupp att arbeta med. </a:t>
            </a:r>
            <a:endParaRPr lang="sv-SE" sz="1800" dirty="0"/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Kan jag påverka hur andra mår på arbetsplatsen?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På vilket sätt ger vi varandra stöd på arbetet?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känslomässigt?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praktiskt?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stämning och arbetsklimat?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utvecklande kritik och beröm?</a:t>
            </a:r>
          </a:p>
          <a:p>
            <a:r>
              <a:rPr lang="sv-SE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Hur kan vi lära mer och utvecklas på arbetet?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jag göra själv?</a:t>
            </a:r>
          </a:p>
          <a:p>
            <a:pPr lvl="1"/>
            <a:r>
              <a:rPr lang="sv-S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vad kan vi göra tillsammans?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788B5C-E00C-86D2-3D0F-B9A781374C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33854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E2E0-9A5C-A849-B7E0-40D9C4E7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Följ upp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2A410E-151E-0ADC-6769-D6142FDEC5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1"/>
            <a:ext cx="8650817" cy="3972753"/>
          </a:xfrm>
        </p:spPr>
        <p:txBody>
          <a:bodyPr/>
          <a:lstStyle/>
          <a:p>
            <a:pPr marL="0" indent="0">
              <a:buNone/>
            </a:pPr>
            <a:r>
              <a:rPr lang="sv-SE" sz="2000" dirty="0"/>
              <a:t>Frågor att lyfta regelbundet för att stämma av hur det går</a:t>
            </a:r>
          </a:p>
          <a:p>
            <a:r>
              <a:rPr lang="sv-SE" sz="2000" dirty="0"/>
              <a:t>Hur har arbetet med insatserna/åtgärderna gått? </a:t>
            </a:r>
          </a:p>
          <a:p>
            <a:r>
              <a:rPr lang="sv-SE" sz="2000" dirty="0"/>
              <a:t>Vad har fungerat bra? </a:t>
            </a:r>
          </a:p>
          <a:p>
            <a:r>
              <a:rPr lang="sv-SE" sz="2000" dirty="0"/>
              <a:t>Vilka utmaningar har vi stött på?</a:t>
            </a:r>
          </a:p>
          <a:p>
            <a:r>
              <a:rPr lang="sv-SE" sz="2000" dirty="0"/>
              <a:t>Behöver vi justera våra åtgärder/planer?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788B5C-E00C-86D2-3D0F-B9A781374C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8800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F841DA-31DD-3026-1DE5-43C7EAE5B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1752600"/>
            <a:ext cx="10007600" cy="1614312"/>
          </a:xfrm>
        </p:spPr>
        <p:txBody>
          <a:bodyPr anchor="b">
            <a:normAutofit/>
          </a:bodyPr>
          <a:lstStyle/>
          <a:p>
            <a:r>
              <a:rPr lang="sv-SE" dirty="0"/>
              <a:t>Mer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8182B8-6BFD-5F20-384C-4022B9937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2200" y="3612268"/>
            <a:ext cx="10024267" cy="1500187"/>
          </a:xfrm>
        </p:spPr>
        <p:txBody>
          <a:bodyPr vert="horz" lIns="0" tIns="0" rIns="0" bIns="0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sv-SE" sz="1700"/>
              <a:t>Mer information om MAPS: </a:t>
            </a:r>
          </a:p>
          <a:p>
            <a:pPr marL="266700" lvl="1" indent="0" algn="ctr">
              <a:lnSpc>
                <a:spcPct val="120000"/>
              </a:lnSpc>
              <a:buNone/>
            </a:pPr>
            <a:r>
              <a:rPr lang="sv-SE" sz="1700">
                <a:solidFill>
                  <a:schemeClr val="bg1"/>
                </a:solidFill>
                <a:hlinkClick r:id="rId2"/>
              </a:rPr>
              <a:t>MAPS - Mätning av arbetsmiljö och patientsäkerhet</a:t>
            </a:r>
            <a:endParaRPr lang="sv-SE" sz="17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sv-SE" sz="1700"/>
              <a:t>Stöd i arbetet med mätningen:</a:t>
            </a:r>
          </a:p>
          <a:p>
            <a:pPr marL="266700" lvl="1" indent="0" algn="ctr">
              <a:lnSpc>
                <a:spcPct val="120000"/>
              </a:lnSpc>
              <a:buNone/>
            </a:pPr>
            <a:r>
              <a:rPr lang="sv-SE" sz="1700">
                <a:solidFill>
                  <a:schemeClr val="bg1"/>
                </a:solidFill>
                <a:hlinkClick r:id="rId3"/>
              </a:rPr>
              <a:t>Guide - MAPS</a:t>
            </a:r>
            <a:endParaRPr lang="sv-SE" sz="1700">
              <a:solidFill>
                <a:schemeClr val="bg1"/>
              </a:solidFill>
            </a:endParaRP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35328C7-689E-0EBB-D600-C2B36DEC0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8050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00678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C992065-E61B-35A9-A23B-82D42901A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691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ED2F171-A346-A8B6-6BBC-D25B574D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Innehåll i presentation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2E3EE49-7DDA-53C5-E1E1-889C55E14B1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Inför mätningen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Vad är HME?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Syftet med mätningen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Tidplan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Urval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Resultat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Efter mätningen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Dialog om resultat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v-SE" dirty="0"/>
              <a:t>Följ upp</a:t>
            </a:r>
          </a:p>
          <a:p>
            <a:endParaRPr lang="sv-SE" dirty="0"/>
          </a:p>
        </p:txBody>
      </p:sp>
      <p:pic>
        <p:nvPicPr>
          <p:cNvPr id="7" name="Platshållare för bild 6" descr="En bild som visar utomhus, moln, himmel, person&#10;&#10;Automatiskt genererad beskrivning">
            <a:extLst>
              <a:ext uri="{FF2B5EF4-FFF2-40B4-BE49-F238E27FC236}">
                <a16:creationId xmlns:a16="http://schemas.microsoft.com/office/drawing/2014/main" id="{018F2180-31D4-CE2A-6ADA-40D9375FCE0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6" r="22506"/>
          <a:stretch>
            <a:fillRect/>
          </a:stretch>
        </p:blipFill>
        <p:spPr/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DB5CB17-C05A-A3DA-8A73-22610DF052B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100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57F7E8-81F6-E7B6-D998-FFCF6533A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Inför mätningen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18A52FB-606F-027D-1DBB-1ACCD61028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C061D4D-3B69-2034-CFA3-484379B5B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27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405BD3-2BCB-818A-523D-9FC3C5A40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593459"/>
          </a:xfrm>
        </p:spPr>
        <p:txBody>
          <a:bodyPr/>
          <a:lstStyle/>
          <a:p>
            <a:r>
              <a:rPr lang="sv-SE" dirty="0"/>
              <a:t>Vad är HME?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2B87161-8BC1-8754-8F89-A25018A703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361247"/>
            <a:ext cx="9052983" cy="3311526"/>
          </a:xfrm>
        </p:spPr>
        <p:txBody>
          <a:bodyPr/>
          <a:lstStyle/>
          <a:p>
            <a:pPr marL="0" indent="0">
              <a:buNone/>
            </a:pPr>
            <a:r>
              <a:rPr lang="sv-SE" sz="1400" dirty="0"/>
              <a:t>HME står för Hållbart medarbetarengagemang och består av tre frågeområden och nio frågor totalt. </a:t>
            </a:r>
          </a:p>
          <a:p>
            <a:pPr marL="0" indent="0">
              <a:buNone/>
            </a:pPr>
            <a:r>
              <a:rPr lang="sv-SE" sz="1400" b="1" dirty="0"/>
              <a:t>Motivation</a:t>
            </a:r>
          </a:p>
          <a:p>
            <a:pPr marL="0" indent="0">
              <a:buNone/>
            </a:pPr>
            <a:r>
              <a:rPr lang="sv-SE" sz="1400" dirty="0"/>
              <a:t>Mitt arbete känns meningsfullt.</a:t>
            </a:r>
          </a:p>
          <a:p>
            <a:pPr marL="0" indent="0">
              <a:buNone/>
            </a:pPr>
            <a:r>
              <a:rPr lang="sv-SE" sz="1400" dirty="0"/>
              <a:t>Jag lär nytt och utvecklas i mitt dagliga arbete.</a:t>
            </a:r>
          </a:p>
          <a:p>
            <a:pPr marL="0" indent="0">
              <a:buNone/>
            </a:pPr>
            <a:r>
              <a:rPr lang="sv-SE" sz="1400" dirty="0"/>
              <a:t>Jag ser fram emot att gå till arbetet.</a:t>
            </a:r>
          </a:p>
          <a:p>
            <a:pPr marL="0" indent="0">
              <a:buNone/>
            </a:pPr>
            <a:r>
              <a:rPr lang="sv-SE" sz="1400" b="1" dirty="0"/>
              <a:t>Ledarskap</a:t>
            </a:r>
          </a:p>
          <a:p>
            <a:pPr marL="0" indent="0">
              <a:buNone/>
            </a:pPr>
            <a:r>
              <a:rPr lang="sv-SE" sz="1400" dirty="0"/>
              <a:t>Min närmaste chef visar uppskattning för mina arbetsinsatser.</a:t>
            </a:r>
          </a:p>
          <a:p>
            <a:pPr marL="0" indent="0">
              <a:buNone/>
            </a:pPr>
            <a:r>
              <a:rPr lang="sv-SE" sz="1400" dirty="0"/>
              <a:t>Min närmaste chef visar förtroende för mig som medarbetare.</a:t>
            </a:r>
          </a:p>
          <a:p>
            <a:pPr marL="0" indent="0">
              <a:buNone/>
            </a:pPr>
            <a:r>
              <a:rPr lang="sv-SE" sz="1400" dirty="0"/>
              <a:t>Min närmaste chef ger mig förutsättningar att ta ansvar i mitt arbete.</a:t>
            </a:r>
          </a:p>
          <a:p>
            <a:pPr marL="0" indent="0">
              <a:buNone/>
            </a:pPr>
            <a:r>
              <a:rPr lang="sv-SE" sz="1400" b="1" dirty="0"/>
              <a:t>Styrning</a:t>
            </a:r>
          </a:p>
          <a:p>
            <a:pPr marL="0" indent="0">
              <a:buNone/>
            </a:pPr>
            <a:r>
              <a:rPr lang="sv-SE" sz="1400" dirty="0"/>
              <a:t>Jag är insatt i min arbetsplats mål.</a:t>
            </a:r>
          </a:p>
          <a:p>
            <a:pPr marL="0" indent="0">
              <a:buNone/>
            </a:pPr>
            <a:r>
              <a:rPr lang="sv-SE" sz="1400" dirty="0"/>
              <a:t>Min arbetsplats mål följs upp och utvärderas på ett bra sätt.</a:t>
            </a:r>
          </a:p>
          <a:p>
            <a:pPr marL="0" indent="0">
              <a:buNone/>
            </a:pPr>
            <a:r>
              <a:rPr lang="sv-SE" sz="1400" dirty="0"/>
              <a:t>Jag vet vad som förväntas av mig i mitt arbete.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775F62F-5A76-99C9-E99A-21CFE06F98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356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E85F217-2DA0-661C-B40F-3AD49B3A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 – Vi vill veta vad ni tycker!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165517-5F9F-1A37-9D50-BCF26DD3E4E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Vid sidan av VGRs medarbetarundersökning arbetar vår förvaltning med att följa upp HME. </a:t>
            </a:r>
          </a:p>
          <a:p>
            <a:r>
              <a:rPr lang="sv-SE" dirty="0"/>
              <a:t>Mätningarna är ett sätt att kontinuerligt få medarbetarnas återkoppling på tillvaron på arbetsplatsen. </a:t>
            </a:r>
          </a:p>
          <a:p>
            <a:r>
              <a:rPr lang="sv-SE" dirty="0"/>
              <a:t>Alla kriterier är viktiga och ska ses i sitt sammanhang, alltså i relation till situationen på vår arbetsplats.</a:t>
            </a:r>
          </a:p>
          <a:p>
            <a:r>
              <a:rPr lang="sv-SE" dirty="0"/>
              <a:t>Syftet är att fortsätta utveckla arbetsmiljön och verksamheten tillsammans.</a:t>
            </a: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B30A956-4183-C4CA-8F26-0A06E2D5F4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0767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9F1C02-E933-D9C0-07EF-D0F4DBCA0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983984"/>
          </a:xfrm>
        </p:spPr>
        <p:txBody>
          <a:bodyPr/>
          <a:lstStyle/>
          <a:p>
            <a:r>
              <a:rPr lang="sv-SE" dirty="0"/>
              <a:t>Tidplan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1B3B6C0-B9C6-7062-D8F8-1AFE3CAEC7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669061"/>
            <a:ext cx="9413875" cy="4659772"/>
          </a:xfrm>
        </p:spPr>
        <p:txBody>
          <a:bodyPr numCol="1"/>
          <a:lstStyle/>
          <a:p>
            <a:pPr indent="0">
              <a:buNone/>
              <a:defRPr/>
            </a:pPr>
            <a:endParaRPr lang="sv-SE" sz="2000" dirty="0">
              <a:ea typeface="+mn-lt"/>
              <a:cs typeface="+mn-lt"/>
            </a:endParaRPr>
          </a:p>
          <a:p>
            <a:pPr indent="0">
              <a:buNone/>
              <a:defRPr/>
            </a:pPr>
            <a:r>
              <a:rPr lang="sv-SE" sz="2000" dirty="0">
                <a:ea typeface="+mn-lt"/>
                <a:cs typeface="+mn-lt"/>
              </a:rPr>
              <a:t>Tisdag 30 september	Förutskick går ut</a:t>
            </a:r>
          </a:p>
          <a:p>
            <a:pPr marL="273050" indent="0">
              <a:buNone/>
              <a:defRPr/>
            </a:pPr>
            <a:r>
              <a:rPr lang="sv-SE" sz="2000" dirty="0">
                <a:ea typeface="+mn-lt"/>
                <a:cs typeface="+mn-lt"/>
              </a:rPr>
              <a:t>Tisdag 7 oktober		Utskick går ut</a:t>
            </a:r>
          </a:p>
          <a:p>
            <a:pPr marL="273050" indent="0">
              <a:buNone/>
              <a:defRPr/>
            </a:pPr>
            <a:r>
              <a:rPr lang="sv-SE" sz="2000" dirty="0">
                <a:ea typeface="+mn-lt"/>
                <a:cs typeface="+mn-lt"/>
              </a:rPr>
              <a:t>14/10, 17/10, 21/10	Påminnelser går ut till de som inte svarat</a:t>
            </a:r>
          </a:p>
          <a:p>
            <a:pPr marL="273050" indent="0">
              <a:buNone/>
              <a:defRPr/>
            </a:pPr>
            <a:r>
              <a:rPr lang="sv-SE" sz="2000" dirty="0">
                <a:ea typeface="+mn-lt"/>
                <a:cs typeface="+mn-lt"/>
              </a:rPr>
              <a:t>Tisdag 21 oktober		Mätningens sista dag</a:t>
            </a:r>
          </a:p>
          <a:p>
            <a:pPr marL="273050" indent="0">
              <a:buNone/>
              <a:defRPr/>
            </a:pPr>
            <a:r>
              <a:rPr lang="sv-SE" sz="2000" dirty="0">
                <a:ea typeface="+mn-lt"/>
                <a:cs typeface="+mn-lt"/>
              </a:rPr>
              <a:t>Torsdag 23 oktober	Resultat tillgängligt för chefer via MAPS</a:t>
            </a:r>
          </a:p>
          <a:p>
            <a:pPr indent="0">
              <a:buNone/>
              <a:defRPr/>
            </a:pPr>
            <a:endParaRPr lang="sv-SE" sz="1600" b="1" dirty="0">
              <a:ea typeface="+mn-lt"/>
              <a:cs typeface="+mn-lt"/>
            </a:endParaRPr>
          </a:p>
          <a:p>
            <a:pPr marL="555625" indent="-285750">
              <a:defRPr/>
            </a:pPr>
            <a:endParaRPr lang="sv-SE" sz="1600" b="1" dirty="0">
              <a:ea typeface="+mn-lt"/>
              <a:cs typeface="+mn-lt"/>
            </a:endParaRPr>
          </a:p>
          <a:p>
            <a:pPr marL="0" indent="0">
              <a:buNone/>
              <a:defRPr/>
            </a:pPr>
            <a:endParaRPr lang="sv-SE" sz="1200" dirty="0">
              <a:ea typeface="+mn-lt"/>
              <a:cs typeface="+mn-lt"/>
            </a:endParaRPr>
          </a:p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81B2CDA-B56F-3493-5BD3-610611A6CB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4489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3290BE1-F6CA-E214-4965-BF19E26C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Urval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FCA7E6C-3908-5B93-9220-90D5F7D3433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sz="2600" dirty="0"/>
              <a:t>Alla tillsvidareanställda och visstidsanställda som är anställda den 4 oktober</a:t>
            </a:r>
          </a:p>
          <a:p>
            <a:r>
              <a:rPr lang="sv-SE" sz="2600" dirty="0"/>
              <a:t>Timavlönade är borttagna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9F7B63A-A826-4996-16D4-67066AA17B9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870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5DE2E0-9A5C-A849-B7E0-40D9C4E7D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Resultat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82A410E-151E-0ADC-6769-D6142FDEC5C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sz="2400" dirty="0"/>
              <a:t>Resultat presenteras i en rapport på samma sätt som medarbetarundersökningen</a:t>
            </a:r>
          </a:p>
          <a:p>
            <a:r>
              <a:rPr lang="sv-SE" sz="2400" dirty="0"/>
              <a:t>Resultatet kommer vara tillgängligt för chefer i MAPS- portalen 23 oktober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788B5C-E00C-86D2-3D0F-B9A781374C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5405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1882BCE-9D21-3C7F-685D-BC3E05D29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Efter mätningen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37F393C-35AA-8D7E-3325-5A8D065C1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BDF9CC0-AB30-1A82-0300-4250F672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2025-07-16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2130168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rosa-grön" id="{6D6AEEEB-30EE-EB43-9A97-67DDBA796F09}" vid="{3F719864-F88E-A44F-8ADF-92F32415BEBC}"/>
    </a:ext>
  </a:extLst>
</a:theme>
</file>

<file path=ppt/theme/theme2.xml><?xml version="1.0" encoding="utf-8"?>
<a:theme xmlns:a="http://schemas.openxmlformats.org/drawingml/2006/main" name="VGR Helheten grå-rosa-ljusgrön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MAPS_nya mallen (005)  -  Skrivskyddad" id="{D19345E8-5F58-4312-97D9-F4C9A0B607B7}" vid="{9E9EFF7E-80CD-41C1-BDB9-FE5A5E36FFBF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grå-rosa-grön</Template>
  <TotalTime>1479</TotalTime>
  <Words>606</Words>
  <Application>Microsoft Office PowerPoint</Application>
  <PresentationFormat>Bredbild</PresentationFormat>
  <Paragraphs>104</Paragraphs>
  <Slides>15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15</vt:i4>
      </vt:variant>
    </vt:vector>
  </HeadingPairs>
  <TitlesOfParts>
    <vt:vector size="19" baseType="lpstr">
      <vt:lpstr>Arial</vt:lpstr>
      <vt:lpstr>Verdana</vt:lpstr>
      <vt:lpstr>VGR</vt:lpstr>
      <vt:lpstr>VGR Helheten grå-rosa-ljusgrön</vt:lpstr>
      <vt:lpstr>Information om HME-mätning</vt:lpstr>
      <vt:lpstr>Innehåll i presentation </vt:lpstr>
      <vt:lpstr>Inför mätningen</vt:lpstr>
      <vt:lpstr>Vad är HME?</vt:lpstr>
      <vt:lpstr>Syfte – Vi vill veta vad ni tycker! </vt:lpstr>
      <vt:lpstr>Tidplan </vt:lpstr>
      <vt:lpstr>Urval</vt:lpstr>
      <vt:lpstr>Resultat</vt:lpstr>
      <vt:lpstr>Efter mätningen</vt:lpstr>
      <vt:lpstr>Dialog om resultat</vt:lpstr>
      <vt:lpstr>Underlag för fördjupad dialog</vt:lpstr>
      <vt:lpstr>Underlag för fördjupad dialog</vt:lpstr>
      <vt:lpstr>Följ upp</vt:lpstr>
      <vt:lpstr>Mer information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 om HME-mätning</dc:title>
  <dc:creator>Camilla Nilsson</dc:creator>
  <keywords/>
  <lastModifiedBy>Camilla Ahlström</lastModifiedBy>
  <revision>6</revision>
  <dcterms:created xsi:type="dcterms:W3CDTF">2023-09-29T07:06:32.0000000Z</dcterms:created>
  <dcterms:modified xsi:type="dcterms:W3CDTF">2025-07-16T06:37:16.0000000Z</dcterms:modified>
</coreProperties>
</file>