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  <p:sldMasterId id="2147483670" r:id="rId6"/>
    <p:sldMasterId id="2147483691" r:id="rId7"/>
  </p:sldMasterIdLst>
  <p:notesMasterIdLst>
    <p:notesMasterId r:id="rId28"/>
  </p:notesMasterIdLst>
  <p:handoutMasterIdLst>
    <p:handoutMasterId r:id="rId29"/>
  </p:handoutMasterIdLst>
  <p:sldIdLst>
    <p:sldId id="2147481518" r:id="rId8"/>
    <p:sldId id="2147481506" r:id="rId9"/>
    <p:sldId id="309" r:id="rId10"/>
    <p:sldId id="2147481519" r:id="rId11"/>
    <p:sldId id="2147481504" r:id="rId12"/>
    <p:sldId id="2147481520" r:id="rId13"/>
    <p:sldId id="2147481521" r:id="rId14"/>
    <p:sldId id="296" r:id="rId15"/>
    <p:sldId id="2147481522" r:id="rId16"/>
    <p:sldId id="2147481523" r:id="rId17"/>
    <p:sldId id="2147481524" r:id="rId18"/>
    <p:sldId id="2147481525" r:id="rId19"/>
    <p:sldId id="2147481526" r:id="rId20"/>
    <p:sldId id="2147481527" r:id="rId21"/>
    <p:sldId id="2147481528" r:id="rId22"/>
    <p:sldId id="2147481529" r:id="rId23"/>
    <p:sldId id="2147481530" r:id="rId24"/>
    <p:sldId id="295" r:id="rId25"/>
    <p:sldId id="2147481517" r:id="rId26"/>
    <p:sldId id="2147478246" r:id="rId27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struktion till chef" id="{744CFB52-6F13-4DF0-9878-883D2F442A64}">
          <p14:sldIdLst>
            <p14:sldId id="2147481518"/>
            <p14:sldId id="2147481506"/>
          </p14:sldIdLst>
        </p14:section>
        <p14:section name="APT-material" id="{E1B0A56F-8586-4D5F-8E58-A70A38B26AAC}">
          <p14:sldIdLst>
            <p14:sldId id="309"/>
            <p14:sldId id="2147481519"/>
            <p14:sldId id="2147481504"/>
            <p14:sldId id="2147481520"/>
            <p14:sldId id="2147481521"/>
            <p14:sldId id="296"/>
            <p14:sldId id="2147481522"/>
            <p14:sldId id="2147481523"/>
            <p14:sldId id="2147481524"/>
            <p14:sldId id="2147481525"/>
            <p14:sldId id="2147481526"/>
            <p14:sldId id="2147481527"/>
            <p14:sldId id="2147481528"/>
            <p14:sldId id="2147481529"/>
            <p14:sldId id="2147481530"/>
            <p14:sldId id="295"/>
            <p14:sldId id="2147481517"/>
            <p14:sldId id="214747824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F43603-F6A0-43BE-BE72-156A461388AB}" v="4" dt="2026-05-21T13:12:44.531"/>
  </p1510:revLst>
</p1510:revInfo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just format 1 - Dekorfärg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3038" autoAdjust="0"/>
    <p:restoredTop sz="93447" autoAdjust="0"/>
  </p:normalViewPr>
  <p:slideViewPr>
    <p:cSldViewPr snapToGrid="0">
      <p:cViewPr varScale="1">
        <p:scale>
          <a:sx n="78" d="100"/>
          <a:sy n="78" d="100"/>
        </p:scale>
        <p:origin x="120" y="95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2820" y="78"/>
      </p:cViewPr>
      <p:guideLst/>
    </p:cSldViewPr>
  </p:notes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6.xml" Id="rId13" /><Relationship Type="http://schemas.openxmlformats.org/officeDocument/2006/relationships/slide" Target="slides/slide11.xml" Id="rId18" /><Relationship Type="http://schemas.openxmlformats.org/officeDocument/2006/relationships/slide" Target="slides/slide19.xml" Id="rId26" /><Relationship Type="http://schemas.openxmlformats.org/officeDocument/2006/relationships/slide" Target="slides/slide14.xml" Id="rId21" /><Relationship Type="http://schemas.microsoft.com/office/2016/11/relationships/changesInfo" Target="changesInfos/changesInfo1.xml" Id="rId34" /><Relationship Type="http://schemas.openxmlformats.org/officeDocument/2006/relationships/slideMaster" Target="slideMasters/slideMaster3.xml" Id="rId7" /><Relationship Type="http://schemas.openxmlformats.org/officeDocument/2006/relationships/slide" Target="slides/slide5.xml" Id="rId12" /><Relationship Type="http://schemas.openxmlformats.org/officeDocument/2006/relationships/slide" Target="slides/slide10.xml" Id="rId17" /><Relationship Type="http://schemas.openxmlformats.org/officeDocument/2006/relationships/slide" Target="slides/slide18.xml" Id="rId25" /><Relationship Type="http://schemas.openxmlformats.org/officeDocument/2006/relationships/tableStyles" Target="tableStyles.xml" Id="rId33" /><Relationship Type="http://schemas.openxmlformats.org/officeDocument/2006/relationships/slide" Target="slides/slide9.xml" Id="rId16" /><Relationship Type="http://schemas.openxmlformats.org/officeDocument/2006/relationships/slide" Target="slides/slide13.xml" Id="rId20" /><Relationship Type="http://schemas.openxmlformats.org/officeDocument/2006/relationships/handoutMaster" Target="handoutMasters/handoutMaster1.xml" Id="rId29" /><Relationship Type="http://schemas.openxmlformats.org/officeDocument/2006/relationships/slideMaster" Target="slideMasters/slideMaster2.xml" Id="rId6" /><Relationship Type="http://schemas.openxmlformats.org/officeDocument/2006/relationships/slide" Target="slides/slide4.xml" Id="rId11" /><Relationship Type="http://schemas.openxmlformats.org/officeDocument/2006/relationships/slide" Target="slides/slide17.xml" Id="rId24" /><Relationship Type="http://schemas.openxmlformats.org/officeDocument/2006/relationships/theme" Target="theme/theme1.xml" Id="rId32" /><Relationship Type="http://schemas.openxmlformats.org/officeDocument/2006/relationships/slideMaster" Target="slideMasters/slideMaster1.xml" Id="rId5" /><Relationship Type="http://schemas.openxmlformats.org/officeDocument/2006/relationships/slide" Target="slides/slide8.xml" Id="rId15" /><Relationship Type="http://schemas.openxmlformats.org/officeDocument/2006/relationships/slide" Target="slides/slide16.xml" Id="rId23" /><Relationship Type="http://schemas.openxmlformats.org/officeDocument/2006/relationships/notesMaster" Target="notesMasters/notesMaster1.xml" Id="rId28" /><Relationship Type="http://schemas.openxmlformats.org/officeDocument/2006/relationships/slide" Target="slides/slide3.xml" Id="rId10" /><Relationship Type="http://schemas.openxmlformats.org/officeDocument/2006/relationships/slide" Target="slides/slide12.xml" Id="rId19" /><Relationship Type="http://schemas.openxmlformats.org/officeDocument/2006/relationships/viewProps" Target="viewProps.xml" Id="rId31" /><Relationship Type="http://schemas.openxmlformats.org/officeDocument/2006/relationships/slide" Target="slides/slide2.xml" Id="rId9" /><Relationship Type="http://schemas.openxmlformats.org/officeDocument/2006/relationships/slide" Target="slides/slide7.xml" Id="rId14" /><Relationship Type="http://schemas.openxmlformats.org/officeDocument/2006/relationships/slide" Target="slides/slide15.xml" Id="rId22" /><Relationship Type="http://schemas.openxmlformats.org/officeDocument/2006/relationships/slide" Target="slides/slide20.xml" Id="rId27" /><Relationship Type="http://schemas.openxmlformats.org/officeDocument/2006/relationships/presProps" Target="presProps.xml" Id="rId30" /><Relationship Type="http://schemas.microsoft.com/office/2015/10/relationships/revisionInfo" Target="revisionInfo.xml" Id="rId35" /><Relationship Type="http://schemas.openxmlformats.org/officeDocument/2006/relationships/slide" Target="slides/slide1.xml" Id="rId8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milla Ahlström" userId="23b3770c-8727-4483-8fa4-d4e2843fda96" providerId="ADAL" clId="{4CB5D6A9-1E06-4375-8F93-9458665AF0DB}"/>
    <pc:docChg chg="undo custSel addSld delSld modSld sldOrd modSection">
      <pc:chgData name="Camilla Ahlström" userId="23b3770c-8727-4483-8fa4-d4e2843fda96" providerId="ADAL" clId="{4CB5D6A9-1E06-4375-8F93-9458665AF0DB}" dt="2026-05-21T13:12:44.531" v="168" actId="14826"/>
      <pc:docMkLst>
        <pc:docMk/>
      </pc:docMkLst>
      <pc:sldChg chg="modSp">
        <pc:chgData name="Camilla Ahlström" userId="23b3770c-8727-4483-8fa4-d4e2843fda96" providerId="ADAL" clId="{4CB5D6A9-1E06-4375-8F93-9458665AF0DB}" dt="2026-05-21T13:11:54.419" v="165" actId="14826"/>
        <pc:sldMkLst>
          <pc:docMk/>
          <pc:sldMk cId="2017827879" sldId="309"/>
        </pc:sldMkLst>
        <pc:picChg chg="mod">
          <ac:chgData name="Camilla Ahlström" userId="23b3770c-8727-4483-8fa4-d4e2843fda96" providerId="ADAL" clId="{4CB5D6A9-1E06-4375-8F93-9458665AF0DB}" dt="2026-05-21T13:11:54.419" v="165" actId="14826"/>
          <ac:picMkLst>
            <pc:docMk/>
            <pc:sldMk cId="2017827879" sldId="309"/>
            <ac:picMk id="6" creationId="{E1ED72ED-F190-9C91-FDF7-FFFDD34EB5F9}"/>
          </ac:picMkLst>
        </pc:picChg>
      </pc:sldChg>
      <pc:sldChg chg="modSp add del mod">
        <pc:chgData name="Camilla Ahlström" userId="23b3770c-8727-4483-8fa4-d4e2843fda96" providerId="ADAL" clId="{4CB5D6A9-1E06-4375-8F93-9458665AF0DB}" dt="2026-05-21T13:05:39.712" v="164" actId="20577"/>
        <pc:sldMkLst>
          <pc:docMk/>
          <pc:sldMk cId="3391278418" sldId="2147481506"/>
        </pc:sldMkLst>
        <pc:spChg chg="mod">
          <ac:chgData name="Camilla Ahlström" userId="23b3770c-8727-4483-8fa4-d4e2843fda96" providerId="ADAL" clId="{4CB5D6A9-1E06-4375-8F93-9458665AF0DB}" dt="2026-05-21T13:05:39.712" v="164" actId="20577"/>
          <ac:spMkLst>
            <pc:docMk/>
            <pc:sldMk cId="3391278418" sldId="2147481506"/>
            <ac:spMk id="3" creationId="{7178B61E-F998-A92A-DD90-D8D41FB0ACC3}"/>
          </ac:spMkLst>
        </pc:spChg>
      </pc:sldChg>
      <pc:sldChg chg="modSp">
        <pc:chgData name="Camilla Ahlström" userId="23b3770c-8727-4483-8fa4-d4e2843fda96" providerId="ADAL" clId="{4CB5D6A9-1E06-4375-8F93-9458665AF0DB}" dt="2026-05-21T13:12:44.531" v="168" actId="14826"/>
        <pc:sldMkLst>
          <pc:docMk/>
          <pc:sldMk cId="2017088616" sldId="2147481517"/>
        </pc:sldMkLst>
        <pc:picChg chg="mod">
          <ac:chgData name="Camilla Ahlström" userId="23b3770c-8727-4483-8fa4-d4e2843fda96" providerId="ADAL" clId="{4CB5D6A9-1E06-4375-8F93-9458665AF0DB}" dt="2026-05-21T13:12:44.531" v="168" actId="14826"/>
          <ac:picMkLst>
            <pc:docMk/>
            <pc:sldMk cId="2017088616" sldId="2147481517"/>
            <ac:picMk id="8" creationId="{0D5BC050-7B60-DE3A-389B-90C2B3FFD4F0}"/>
          </ac:picMkLst>
        </pc:picChg>
      </pc:sldChg>
      <pc:sldChg chg="modSp">
        <pc:chgData name="Camilla Ahlström" userId="23b3770c-8727-4483-8fa4-d4e2843fda96" providerId="ADAL" clId="{4CB5D6A9-1E06-4375-8F93-9458665AF0DB}" dt="2026-05-21T13:12:06.720" v="166" actId="14826"/>
        <pc:sldMkLst>
          <pc:docMk/>
          <pc:sldMk cId="4087610675" sldId="2147481520"/>
        </pc:sldMkLst>
        <pc:picChg chg="mod">
          <ac:chgData name="Camilla Ahlström" userId="23b3770c-8727-4483-8fa4-d4e2843fda96" providerId="ADAL" clId="{4CB5D6A9-1E06-4375-8F93-9458665AF0DB}" dt="2026-05-21T13:12:06.720" v="166" actId="14826"/>
          <ac:picMkLst>
            <pc:docMk/>
            <pc:sldMk cId="4087610675" sldId="2147481520"/>
            <ac:picMk id="8" creationId="{E89FAA71-97BC-467A-A2E1-712E1DD4F785}"/>
          </ac:picMkLst>
        </pc:picChg>
      </pc:sldChg>
      <pc:sldChg chg="modSp">
        <pc:chgData name="Camilla Ahlström" userId="23b3770c-8727-4483-8fa4-d4e2843fda96" providerId="ADAL" clId="{4CB5D6A9-1E06-4375-8F93-9458665AF0DB}" dt="2026-05-21T13:12:30.002" v="167" actId="14826"/>
        <pc:sldMkLst>
          <pc:docMk/>
          <pc:sldMk cId="1103054254" sldId="2147481530"/>
        </pc:sldMkLst>
        <pc:picChg chg="mod">
          <ac:chgData name="Camilla Ahlström" userId="23b3770c-8727-4483-8fa4-d4e2843fda96" providerId="ADAL" clId="{4CB5D6A9-1E06-4375-8F93-9458665AF0DB}" dt="2026-05-21T13:12:30.002" v="167" actId="14826"/>
          <ac:picMkLst>
            <pc:docMk/>
            <pc:sldMk cId="1103054254" sldId="2147481530"/>
            <ac:picMk id="6" creationId="{3448D0ED-37ED-CEF5-7726-43A7DC89EF45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53D24E-F72A-494E-BF68-6DAF3560C6C3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v-SE"/>
        </a:p>
      </dgm:t>
    </dgm:pt>
    <dgm:pt modelId="{5058AE41-A49B-4F47-B7B1-7A9B044BAB21}">
      <dgm:prSet phldrT="[Text]" phldr="0" custT="1"/>
      <dgm:spPr/>
      <dgm:t>
        <a:bodyPr/>
        <a:lstStyle/>
        <a:p>
          <a:r>
            <a:rPr lang="sv-SE" sz="2400" dirty="0"/>
            <a:t>Arbetsmiljö – </a:t>
          </a:r>
          <a:br>
            <a:rPr lang="sv-SE" sz="2400" dirty="0"/>
          </a:br>
          <a:r>
            <a:rPr lang="sv-SE" sz="2400" dirty="0"/>
            <a:t>säg vad du tycker!</a:t>
          </a:r>
        </a:p>
      </dgm:t>
    </dgm:pt>
    <dgm:pt modelId="{0FE74B71-F4B7-4BD5-8433-370E1EDA2B84}" type="parTrans" cxnId="{CAEEFB21-7A63-42B8-A18A-1EFB1C818A29}">
      <dgm:prSet/>
      <dgm:spPr/>
      <dgm:t>
        <a:bodyPr/>
        <a:lstStyle/>
        <a:p>
          <a:endParaRPr lang="sv-SE"/>
        </a:p>
      </dgm:t>
    </dgm:pt>
    <dgm:pt modelId="{47E15CC8-78F4-4C95-A298-9B36F6D04FFA}" type="sibTrans" cxnId="{CAEEFB21-7A63-42B8-A18A-1EFB1C818A29}">
      <dgm:prSet/>
      <dgm:spPr/>
      <dgm:t>
        <a:bodyPr/>
        <a:lstStyle/>
        <a:p>
          <a:endParaRPr lang="sv-SE"/>
        </a:p>
      </dgm:t>
    </dgm:pt>
    <dgm:pt modelId="{EA6A8A87-C300-4BD0-A0B1-36129313DD6B}">
      <dgm:prSet phldrT="[Text]" phldr="0" custT="1"/>
      <dgm:spPr/>
      <dgm:t>
        <a:bodyPr/>
        <a:lstStyle/>
        <a:p>
          <a:r>
            <a:rPr lang="sv-SE" sz="2400" dirty="0"/>
            <a:t>Verksamhet</a:t>
          </a:r>
        </a:p>
      </dgm:t>
    </dgm:pt>
    <dgm:pt modelId="{A20D1D75-BE9E-42A5-94EB-1A0B3A71DB0E}" type="parTrans" cxnId="{13FA1F85-414C-44B5-AB17-153DA94992C6}">
      <dgm:prSet/>
      <dgm:spPr/>
      <dgm:t>
        <a:bodyPr/>
        <a:lstStyle/>
        <a:p>
          <a:endParaRPr lang="sv-SE"/>
        </a:p>
      </dgm:t>
    </dgm:pt>
    <dgm:pt modelId="{8555EDC6-027A-4761-AFFC-CF04D56BB2EC}" type="sibTrans" cxnId="{13FA1F85-414C-44B5-AB17-153DA94992C6}">
      <dgm:prSet/>
      <dgm:spPr/>
      <dgm:t>
        <a:bodyPr/>
        <a:lstStyle/>
        <a:p>
          <a:endParaRPr lang="sv-SE"/>
        </a:p>
      </dgm:t>
    </dgm:pt>
    <dgm:pt modelId="{1D285435-593D-4488-A1E8-69FA3C5B39D0}" type="pres">
      <dgm:prSet presAssocID="{1453D24E-F72A-494E-BF68-6DAF3560C6C3}" presName="Name0" presStyleCnt="0">
        <dgm:presLayoutVars>
          <dgm:chMax val="7"/>
          <dgm:chPref val="7"/>
          <dgm:dir/>
        </dgm:presLayoutVars>
      </dgm:prSet>
      <dgm:spPr/>
    </dgm:pt>
    <dgm:pt modelId="{2840773B-2C85-46B3-AEA2-E4F1D80FE640}" type="pres">
      <dgm:prSet presAssocID="{1453D24E-F72A-494E-BF68-6DAF3560C6C3}" presName="Name1" presStyleCnt="0"/>
      <dgm:spPr/>
    </dgm:pt>
    <dgm:pt modelId="{BE868EE8-6225-4031-B164-6E6277373D8B}" type="pres">
      <dgm:prSet presAssocID="{1453D24E-F72A-494E-BF68-6DAF3560C6C3}" presName="cycle" presStyleCnt="0"/>
      <dgm:spPr/>
    </dgm:pt>
    <dgm:pt modelId="{73FD261D-9D0E-42CF-8623-AAFCE2D85A8A}" type="pres">
      <dgm:prSet presAssocID="{1453D24E-F72A-494E-BF68-6DAF3560C6C3}" presName="srcNode" presStyleLbl="node1" presStyleIdx="0" presStyleCnt="2"/>
      <dgm:spPr/>
    </dgm:pt>
    <dgm:pt modelId="{54BC5080-091D-4BC8-924D-296478314E1B}" type="pres">
      <dgm:prSet presAssocID="{1453D24E-F72A-494E-BF68-6DAF3560C6C3}" presName="conn" presStyleLbl="parChTrans1D2" presStyleIdx="0" presStyleCnt="1"/>
      <dgm:spPr/>
    </dgm:pt>
    <dgm:pt modelId="{EA056699-2CCB-4907-8E47-10F67EC71CFE}" type="pres">
      <dgm:prSet presAssocID="{1453D24E-F72A-494E-BF68-6DAF3560C6C3}" presName="extraNode" presStyleLbl="node1" presStyleIdx="0" presStyleCnt="2"/>
      <dgm:spPr/>
    </dgm:pt>
    <dgm:pt modelId="{65019776-C83C-47F2-B5F6-FC7715E9C037}" type="pres">
      <dgm:prSet presAssocID="{1453D24E-F72A-494E-BF68-6DAF3560C6C3}" presName="dstNode" presStyleLbl="node1" presStyleIdx="0" presStyleCnt="2"/>
      <dgm:spPr/>
    </dgm:pt>
    <dgm:pt modelId="{213BF179-F417-4E66-9A7D-3D089CF0A84F}" type="pres">
      <dgm:prSet presAssocID="{5058AE41-A49B-4F47-B7B1-7A9B044BAB21}" presName="text_1" presStyleLbl="node1" presStyleIdx="0" presStyleCnt="2">
        <dgm:presLayoutVars>
          <dgm:bulletEnabled val="1"/>
        </dgm:presLayoutVars>
      </dgm:prSet>
      <dgm:spPr/>
    </dgm:pt>
    <dgm:pt modelId="{D5455948-6657-404D-9D20-F48630428018}" type="pres">
      <dgm:prSet presAssocID="{5058AE41-A49B-4F47-B7B1-7A9B044BAB21}" presName="accent_1" presStyleCnt="0"/>
      <dgm:spPr/>
    </dgm:pt>
    <dgm:pt modelId="{5DBC8935-665D-428B-80AE-0BF0525057D5}" type="pres">
      <dgm:prSet presAssocID="{5058AE41-A49B-4F47-B7B1-7A9B044BAB21}" presName="accentRepeatNode" presStyleLbl="solidFgAcc1" presStyleIdx="0" presStyleCnt="2"/>
      <dgm:spPr>
        <a:solidFill>
          <a:schemeClr val="accent6">
            <a:lumMod val="60000"/>
            <a:lumOff val="40000"/>
          </a:schemeClr>
        </a:solidFill>
      </dgm:spPr>
    </dgm:pt>
    <dgm:pt modelId="{324941BF-7BE9-4CDA-9412-0CD1024CE7F2}" type="pres">
      <dgm:prSet presAssocID="{EA6A8A87-C300-4BD0-A0B1-36129313DD6B}" presName="text_2" presStyleLbl="node1" presStyleIdx="1" presStyleCnt="2">
        <dgm:presLayoutVars>
          <dgm:bulletEnabled val="1"/>
        </dgm:presLayoutVars>
      </dgm:prSet>
      <dgm:spPr/>
    </dgm:pt>
    <dgm:pt modelId="{55A4FB67-4789-4C4B-986B-28D73F10D067}" type="pres">
      <dgm:prSet presAssocID="{EA6A8A87-C300-4BD0-A0B1-36129313DD6B}" presName="accent_2" presStyleCnt="0"/>
      <dgm:spPr/>
    </dgm:pt>
    <dgm:pt modelId="{53F4BD4F-D7C5-4D42-8EEB-0B6CA677E5E4}" type="pres">
      <dgm:prSet presAssocID="{EA6A8A87-C300-4BD0-A0B1-36129313DD6B}" presName="accentRepeatNode" presStyleLbl="solidFgAcc1" presStyleIdx="1" presStyleCnt="2"/>
      <dgm:spPr>
        <a:solidFill>
          <a:schemeClr val="accent6">
            <a:lumMod val="60000"/>
            <a:lumOff val="40000"/>
          </a:schemeClr>
        </a:solidFill>
      </dgm:spPr>
    </dgm:pt>
  </dgm:ptLst>
  <dgm:cxnLst>
    <dgm:cxn modelId="{CAEEFB21-7A63-42B8-A18A-1EFB1C818A29}" srcId="{1453D24E-F72A-494E-BF68-6DAF3560C6C3}" destId="{5058AE41-A49B-4F47-B7B1-7A9B044BAB21}" srcOrd="0" destOrd="0" parTransId="{0FE74B71-F4B7-4BD5-8433-370E1EDA2B84}" sibTransId="{47E15CC8-78F4-4C95-A298-9B36F6D04FFA}"/>
    <dgm:cxn modelId="{417C8E43-8F10-4D96-A6BE-56A4896675FB}" type="presOf" srcId="{EA6A8A87-C300-4BD0-A0B1-36129313DD6B}" destId="{324941BF-7BE9-4CDA-9412-0CD1024CE7F2}" srcOrd="0" destOrd="0" presId="urn:microsoft.com/office/officeart/2008/layout/VerticalCurvedList"/>
    <dgm:cxn modelId="{13FA1F85-414C-44B5-AB17-153DA94992C6}" srcId="{1453D24E-F72A-494E-BF68-6DAF3560C6C3}" destId="{EA6A8A87-C300-4BD0-A0B1-36129313DD6B}" srcOrd="1" destOrd="0" parTransId="{A20D1D75-BE9E-42A5-94EB-1A0B3A71DB0E}" sibTransId="{8555EDC6-027A-4761-AFFC-CF04D56BB2EC}"/>
    <dgm:cxn modelId="{AFDFE08C-7A9B-4C2F-B9A6-CF1B7FF13B0B}" type="presOf" srcId="{1453D24E-F72A-494E-BF68-6DAF3560C6C3}" destId="{1D285435-593D-4488-A1E8-69FA3C5B39D0}" srcOrd="0" destOrd="0" presId="urn:microsoft.com/office/officeart/2008/layout/VerticalCurvedList"/>
    <dgm:cxn modelId="{0AB23790-3D20-4E05-8B9E-8C3C6372C7CF}" type="presOf" srcId="{47E15CC8-78F4-4C95-A298-9B36F6D04FFA}" destId="{54BC5080-091D-4BC8-924D-296478314E1B}" srcOrd="0" destOrd="0" presId="urn:microsoft.com/office/officeart/2008/layout/VerticalCurvedList"/>
    <dgm:cxn modelId="{08C2D997-2AB8-456E-9924-A3220F5F7E96}" type="presOf" srcId="{5058AE41-A49B-4F47-B7B1-7A9B044BAB21}" destId="{213BF179-F417-4E66-9A7D-3D089CF0A84F}" srcOrd="0" destOrd="0" presId="urn:microsoft.com/office/officeart/2008/layout/VerticalCurvedList"/>
    <dgm:cxn modelId="{A45BEADF-100E-4496-8BA3-9D63D9E4044D}" type="presParOf" srcId="{1D285435-593D-4488-A1E8-69FA3C5B39D0}" destId="{2840773B-2C85-46B3-AEA2-E4F1D80FE640}" srcOrd="0" destOrd="0" presId="urn:microsoft.com/office/officeart/2008/layout/VerticalCurvedList"/>
    <dgm:cxn modelId="{0A049679-FE5A-4B13-9EBD-1C606983BE78}" type="presParOf" srcId="{2840773B-2C85-46B3-AEA2-E4F1D80FE640}" destId="{BE868EE8-6225-4031-B164-6E6277373D8B}" srcOrd="0" destOrd="0" presId="urn:microsoft.com/office/officeart/2008/layout/VerticalCurvedList"/>
    <dgm:cxn modelId="{70D89517-6136-4E2E-9A7D-B9622888F34C}" type="presParOf" srcId="{BE868EE8-6225-4031-B164-6E6277373D8B}" destId="{73FD261D-9D0E-42CF-8623-AAFCE2D85A8A}" srcOrd="0" destOrd="0" presId="urn:microsoft.com/office/officeart/2008/layout/VerticalCurvedList"/>
    <dgm:cxn modelId="{C8248C7F-B90B-4F71-A43F-5415366D14A7}" type="presParOf" srcId="{BE868EE8-6225-4031-B164-6E6277373D8B}" destId="{54BC5080-091D-4BC8-924D-296478314E1B}" srcOrd="1" destOrd="0" presId="urn:microsoft.com/office/officeart/2008/layout/VerticalCurvedList"/>
    <dgm:cxn modelId="{5F245944-352C-4298-B27D-84D0F8C4DE15}" type="presParOf" srcId="{BE868EE8-6225-4031-B164-6E6277373D8B}" destId="{EA056699-2CCB-4907-8E47-10F67EC71CFE}" srcOrd="2" destOrd="0" presId="urn:microsoft.com/office/officeart/2008/layout/VerticalCurvedList"/>
    <dgm:cxn modelId="{E042E2E5-B9A3-4AA6-A991-8457F97E3A0F}" type="presParOf" srcId="{BE868EE8-6225-4031-B164-6E6277373D8B}" destId="{65019776-C83C-47F2-B5F6-FC7715E9C037}" srcOrd="3" destOrd="0" presId="urn:microsoft.com/office/officeart/2008/layout/VerticalCurvedList"/>
    <dgm:cxn modelId="{97E6134F-EEC8-44FB-9E04-584560A316DF}" type="presParOf" srcId="{2840773B-2C85-46B3-AEA2-E4F1D80FE640}" destId="{213BF179-F417-4E66-9A7D-3D089CF0A84F}" srcOrd="1" destOrd="0" presId="urn:microsoft.com/office/officeart/2008/layout/VerticalCurvedList"/>
    <dgm:cxn modelId="{A71A08C4-11D7-4F78-9183-ACC9D74A22C6}" type="presParOf" srcId="{2840773B-2C85-46B3-AEA2-E4F1D80FE640}" destId="{D5455948-6657-404D-9D20-F48630428018}" srcOrd="2" destOrd="0" presId="urn:microsoft.com/office/officeart/2008/layout/VerticalCurvedList"/>
    <dgm:cxn modelId="{1A0F36CF-EB26-47FF-9CD8-176B9B894243}" type="presParOf" srcId="{D5455948-6657-404D-9D20-F48630428018}" destId="{5DBC8935-665D-428B-80AE-0BF0525057D5}" srcOrd="0" destOrd="0" presId="urn:microsoft.com/office/officeart/2008/layout/VerticalCurvedList"/>
    <dgm:cxn modelId="{3DC86C63-0725-43DB-9F16-C750171FE849}" type="presParOf" srcId="{2840773B-2C85-46B3-AEA2-E4F1D80FE640}" destId="{324941BF-7BE9-4CDA-9412-0CD1024CE7F2}" srcOrd="3" destOrd="0" presId="urn:microsoft.com/office/officeart/2008/layout/VerticalCurvedList"/>
    <dgm:cxn modelId="{AC84FEEB-E609-47EC-9D02-329B043F6D58}" type="presParOf" srcId="{2840773B-2C85-46B3-AEA2-E4F1D80FE640}" destId="{55A4FB67-4789-4C4B-986B-28D73F10D067}" srcOrd="4" destOrd="0" presId="urn:microsoft.com/office/officeart/2008/layout/VerticalCurvedList"/>
    <dgm:cxn modelId="{8D5F2A9E-90C2-4C3A-81C6-DF9EE27064A4}" type="presParOf" srcId="{55A4FB67-4789-4C4B-986B-28D73F10D067}" destId="{53F4BD4F-D7C5-4D42-8EEB-0B6CA677E5E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60011A-38DB-47EF-87D7-B9A424F3ECC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1E9DC18-7CC0-40C2-A25B-8A7E1B502B07}">
      <dgm:prSet custT="1"/>
      <dgm:spPr/>
      <dgm:t>
        <a:bodyPr/>
        <a:lstStyle/>
        <a:p>
          <a:r>
            <a:rPr lang="sv-SE" sz="2800" noProof="0" dirty="0"/>
            <a:t>Medarbetare som är tillsvidareanställd eller visstidsanställd (ej timavlönad)</a:t>
          </a:r>
        </a:p>
      </dgm:t>
    </dgm:pt>
    <dgm:pt modelId="{29D32C67-10FE-4F07-A91C-46598F2051D0}" type="parTrans" cxnId="{DF9F6520-36AB-4ABC-9C0D-6C7D6AD7B9AD}">
      <dgm:prSet/>
      <dgm:spPr/>
      <dgm:t>
        <a:bodyPr/>
        <a:lstStyle/>
        <a:p>
          <a:endParaRPr lang="en-US"/>
        </a:p>
      </dgm:t>
    </dgm:pt>
    <dgm:pt modelId="{949D59CB-F61E-4D12-8D9C-F27B5C2006C8}" type="sibTrans" cxnId="{DF9F6520-36AB-4ABC-9C0D-6C7D6AD7B9AD}">
      <dgm:prSet/>
      <dgm:spPr/>
      <dgm:t>
        <a:bodyPr/>
        <a:lstStyle/>
        <a:p>
          <a:endParaRPr lang="en-US"/>
        </a:p>
      </dgm:t>
    </dgm:pt>
    <dgm:pt modelId="{6854742C-FBB3-4AE4-96B8-455D112BD955}">
      <dgm:prSet custT="1"/>
      <dgm:spPr/>
      <dgm:t>
        <a:bodyPr/>
        <a:lstStyle/>
        <a:p>
          <a:r>
            <a:rPr lang="sv-SE" sz="2800" noProof="0" dirty="0"/>
            <a:t>Medarbetare som var anställd den 30 juni 2026 och fortfarande är anställd när mätningen startar</a:t>
          </a:r>
        </a:p>
      </dgm:t>
    </dgm:pt>
    <dgm:pt modelId="{A91A5656-DBB8-4D32-B388-E283A259A8DF}" type="parTrans" cxnId="{DBB7068E-93D9-4129-9CD6-979B0F81B36B}">
      <dgm:prSet/>
      <dgm:spPr/>
      <dgm:t>
        <a:bodyPr/>
        <a:lstStyle/>
        <a:p>
          <a:endParaRPr lang="en-US"/>
        </a:p>
      </dgm:t>
    </dgm:pt>
    <dgm:pt modelId="{D97E8BCB-B276-435D-BBE2-F34035FD4F34}" type="sibTrans" cxnId="{DBB7068E-93D9-4129-9CD6-979B0F81B36B}">
      <dgm:prSet/>
      <dgm:spPr/>
      <dgm:t>
        <a:bodyPr/>
        <a:lstStyle/>
        <a:p>
          <a:endParaRPr lang="en-US"/>
        </a:p>
      </dgm:t>
    </dgm:pt>
    <dgm:pt modelId="{0ACA6340-B0C6-4AE6-A100-3AF2D419C21B}" type="pres">
      <dgm:prSet presAssocID="{3460011A-38DB-47EF-87D7-B9A424F3ECC9}" presName="linear" presStyleCnt="0">
        <dgm:presLayoutVars>
          <dgm:animLvl val="lvl"/>
          <dgm:resizeHandles val="exact"/>
        </dgm:presLayoutVars>
      </dgm:prSet>
      <dgm:spPr/>
    </dgm:pt>
    <dgm:pt modelId="{21286B71-2252-427D-BA42-B19583736A6E}" type="pres">
      <dgm:prSet presAssocID="{51E9DC18-7CC0-40C2-A25B-8A7E1B502B07}" presName="parentText" presStyleLbl="node1" presStyleIdx="0" presStyleCnt="2" custLinFactNeighborX="-37844" custLinFactNeighborY="40550">
        <dgm:presLayoutVars>
          <dgm:chMax val="0"/>
          <dgm:bulletEnabled val="1"/>
        </dgm:presLayoutVars>
      </dgm:prSet>
      <dgm:spPr/>
    </dgm:pt>
    <dgm:pt modelId="{8DFC13E5-B5AB-49ED-8E9B-65CF132AEB98}" type="pres">
      <dgm:prSet presAssocID="{949D59CB-F61E-4D12-8D9C-F27B5C2006C8}" presName="spacer" presStyleCnt="0"/>
      <dgm:spPr/>
    </dgm:pt>
    <dgm:pt modelId="{8813F61E-DFF7-479B-9B2F-B70843CA9969}" type="pres">
      <dgm:prSet presAssocID="{6854742C-FBB3-4AE4-96B8-455D112BD955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DF9F6520-36AB-4ABC-9C0D-6C7D6AD7B9AD}" srcId="{3460011A-38DB-47EF-87D7-B9A424F3ECC9}" destId="{51E9DC18-7CC0-40C2-A25B-8A7E1B502B07}" srcOrd="0" destOrd="0" parTransId="{29D32C67-10FE-4F07-A91C-46598F2051D0}" sibTransId="{949D59CB-F61E-4D12-8D9C-F27B5C2006C8}"/>
    <dgm:cxn modelId="{71BAEF3C-E043-4522-AB01-F66A7BCA7143}" type="presOf" srcId="{3460011A-38DB-47EF-87D7-B9A424F3ECC9}" destId="{0ACA6340-B0C6-4AE6-A100-3AF2D419C21B}" srcOrd="0" destOrd="0" presId="urn:microsoft.com/office/officeart/2005/8/layout/vList2"/>
    <dgm:cxn modelId="{6DDE335F-0799-4AA9-B283-3BEBE09FAC79}" type="presOf" srcId="{6854742C-FBB3-4AE4-96B8-455D112BD955}" destId="{8813F61E-DFF7-479B-9B2F-B70843CA9969}" srcOrd="0" destOrd="0" presId="urn:microsoft.com/office/officeart/2005/8/layout/vList2"/>
    <dgm:cxn modelId="{DBB7068E-93D9-4129-9CD6-979B0F81B36B}" srcId="{3460011A-38DB-47EF-87D7-B9A424F3ECC9}" destId="{6854742C-FBB3-4AE4-96B8-455D112BD955}" srcOrd="1" destOrd="0" parTransId="{A91A5656-DBB8-4D32-B388-E283A259A8DF}" sibTransId="{D97E8BCB-B276-435D-BBE2-F34035FD4F34}"/>
    <dgm:cxn modelId="{B4F45FE8-140A-4FE1-9A5F-88F2931E93FF}" type="presOf" srcId="{51E9DC18-7CC0-40C2-A25B-8A7E1B502B07}" destId="{21286B71-2252-427D-BA42-B19583736A6E}" srcOrd="0" destOrd="0" presId="urn:microsoft.com/office/officeart/2005/8/layout/vList2"/>
    <dgm:cxn modelId="{66708BED-7EB2-40F1-9A4D-67483184CED3}" type="presParOf" srcId="{0ACA6340-B0C6-4AE6-A100-3AF2D419C21B}" destId="{21286B71-2252-427D-BA42-B19583736A6E}" srcOrd="0" destOrd="0" presId="urn:microsoft.com/office/officeart/2005/8/layout/vList2"/>
    <dgm:cxn modelId="{D9C43BCD-263D-4AE2-BDD7-6477CE4C5C0E}" type="presParOf" srcId="{0ACA6340-B0C6-4AE6-A100-3AF2D419C21B}" destId="{8DFC13E5-B5AB-49ED-8E9B-65CF132AEB98}" srcOrd="1" destOrd="0" presId="urn:microsoft.com/office/officeart/2005/8/layout/vList2"/>
    <dgm:cxn modelId="{DA225B8A-46AF-4283-ABB8-2CD1B61EA6B2}" type="presParOf" srcId="{0ACA6340-B0C6-4AE6-A100-3AF2D419C21B}" destId="{8813F61E-DFF7-479B-9B2F-B70843CA9969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BC5080-091D-4BC8-924D-296478314E1B}">
      <dsp:nvSpPr>
        <dsp:cNvPr id="0" name=""/>
        <dsp:cNvSpPr/>
      </dsp:nvSpPr>
      <dsp:spPr>
        <a:xfrm>
          <a:off x="-3717165" y="-574982"/>
          <a:ext cx="4461489" cy="4461489"/>
        </a:xfrm>
        <a:prstGeom prst="blockArc">
          <a:avLst>
            <a:gd name="adj1" fmla="val 18900000"/>
            <a:gd name="adj2" fmla="val 2700000"/>
            <a:gd name="adj3" fmla="val 484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3BF179-F417-4E66-9A7D-3D089CF0A84F}">
      <dsp:nvSpPr>
        <dsp:cNvPr id="0" name=""/>
        <dsp:cNvSpPr/>
      </dsp:nvSpPr>
      <dsp:spPr>
        <a:xfrm>
          <a:off x="608741" y="473084"/>
          <a:ext cx="4146286" cy="94603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50916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2400" kern="1200" dirty="0"/>
            <a:t>Arbetsmiljö – </a:t>
          </a:r>
          <a:br>
            <a:rPr lang="sv-SE" sz="2400" kern="1200" dirty="0"/>
          </a:br>
          <a:r>
            <a:rPr lang="sv-SE" sz="2400" kern="1200" dirty="0"/>
            <a:t>säg vad du tycker!</a:t>
          </a:r>
        </a:p>
      </dsp:txBody>
      <dsp:txXfrm>
        <a:off x="608741" y="473084"/>
        <a:ext cx="4146286" cy="946036"/>
      </dsp:txXfrm>
    </dsp:sp>
    <dsp:sp modelId="{5DBC8935-665D-428B-80AE-0BF0525057D5}">
      <dsp:nvSpPr>
        <dsp:cNvPr id="0" name=""/>
        <dsp:cNvSpPr/>
      </dsp:nvSpPr>
      <dsp:spPr>
        <a:xfrm>
          <a:off x="17468" y="354829"/>
          <a:ext cx="1182545" cy="1182545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4941BF-7BE9-4CDA-9412-0CD1024CE7F2}">
      <dsp:nvSpPr>
        <dsp:cNvPr id="0" name=""/>
        <dsp:cNvSpPr/>
      </dsp:nvSpPr>
      <dsp:spPr>
        <a:xfrm>
          <a:off x="608741" y="1892404"/>
          <a:ext cx="4146286" cy="94603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50916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2400" kern="1200" dirty="0"/>
            <a:t>Verksamhet</a:t>
          </a:r>
        </a:p>
      </dsp:txBody>
      <dsp:txXfrm>
        <a:off x="608741" y="1892404"/>
        <a:ext cx="4146286" cy="946036"/>
      </dsp:txXfrm>
    </dsp:sp>
    <dsp:sp modelId="{53F4BD4F-D7C5-4D42-8EEB-0B6CA677E5E4}">
      <dsp:nvSpPr>
        <dsp:cNvPr id="0" name=""/>
        <dsp:cNvSpPr/>
      </dsp:nvSpPr>
      <dsp:spPr>
        <a:xfrm>
          <a:off x="17468" y="1774149"/>
          <a:ext cx="1182545" cy="1182545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286B71-2252-427D-BA42-B19583736A6E}">
      <dsp:nvSpPr>
        <dsp:cNvPr id="0" name=""/>
        <dsp:cNvSpPr/>
      </dsp:nvSpPr>
      <dsp:spPr>
        <a:xfrm>
          <a:off x="0" y="79047"/>
          <a:ext cx="8650817" cy="15590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2800" kern="1200" noProof="0" dirty="0"/>
            <a:t>Medarbetare som är tillsvidareanställd eller visstidsanställd (ej timavlönad)</a:t>
          </a:r>
        </a:p>
      </dsp:txBody>
      <dsp:txXfrm>
        <a:off x="76105" y="155152"/>
        <a:ext cx="8498607" cy="1406815"/>
      </dsp:txXfrm>
    </dsp:sp>
    <dsp:sp modelId="{8813F61E-DFF7-479B-9B2F-B70843CA9969}">
      <dsp:nvSpPr>
        <dsp:cNvPr id="0" name=""/>
        <dsp:cNvSpPr/>
      </dsp:nvSpPr>
      <dsp:spPr>
        <a:xfrm>
          <a:off x="0" y="1749363"/>
          <a:ext cx="8650817" cy="15590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2800" kern="1200" noProof="0" dirty="0"/>
            <a:t>Medarbetare som var anställd den 30 juni 2026 och fortfarande är anställd när mätningen startar</a:t>
          </a:r>
        </a:p>
      </dsp:txBody>
      <dsp:txXfrm>
        <a:off x="76105" y="1825468"/>
        <a:ext cx="8498607" cy="14068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>
            <a:extLst>
              <a:ext uri="{FF2B5EF4-FFF2-40B4-BE49-F238E27FC236}">
                <a16:creationId xmlns:a16="http://schemas.microsoft.com/office/drawing/2014/main" id="{EA9C0E35-84B6-7F5A-0DF4-954D903BFE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59C67742-94E7-A406-2FD2-37F9B6E3C97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195CB1-8D9E-4D39-BD5A-3714F899CBAC}" type="datetimeFigureOut">
              <a:rPr lang="sv-SE" smtClean="0"/>
              <a:t>2026-05-21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BEA470E6-6438-A282-EB64-049EBCB70A9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F6DED696-253C-AAC0-DB7E-65090849E05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10E5F-6630-4A69-9755-6CD736F11B3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05902991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69FF5E-32DB-4A63-9882-8F301C111A15}" type="datetimeFigureOut">
              <a:rPr lang="sv-SE" smtClean="0"/>
              <a:t>2026-05-21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BFA82-BD73-4185-B828-63168F0B549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39425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5BFA82-BD73-4185-B828-63168F0B5499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34999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608327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5BFA82-BD73-4185-B828-63168F0B5499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7082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18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486224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/>
              <a:t>HR finns också som stöd för ert arbete. 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5BFA82-BD73-4185-B828-63168F0B5499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62710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sv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sv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sv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sv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sv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sv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sv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sv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sv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sv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svg"/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sv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sv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5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1" y="3761691"/>
            <a:ext cx="5743363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pic>
        <p:nvPicPr>
          <p:cNvPr id="8" name="Logo" descr="Västra Götalandsregionen, logo">
            <a:extLst>
              <a:ext uri="{FF2B5EF4-FFF2-40B4-BE49-F238E27FC236}">
                <a16:creationId xmlns:a16="http://schemas.microsoft.com/office/drawing/2014/main" id="{DF4C8F7D-7A28-CB63-79C6-C812735D651A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26234" y="6030915"/>
            <a:ext cx="2147886" cy="435093"/>
          </a:xfrm>
          <a:prstGeom prst="rect">
            <a:avLst/>
          </a:prstGeom>
        </p:spPr>
      </p:pic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7E61D836-2BE6-1C11-FBD1-3BB4D68DD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1" name="Rektangel: ett hörn rundat 10">
            <a:extLst>
              <a:ext uri="{FF2B5EF4-FFF2-40B4-BE49-F238E27FC236}">
                <a16:creationId xmlns:a16="http://schemas.microsoft.com/office/drawing/2014/main" id="{D021E843-F0CA-3668-937E-991E96007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1" name="Rektangel: ett hörn rundat 20">
            <a:extLst>
              <a:ext uri="{FF2B5EF4-FFF2-40B4-BE49-F238E27FC236}">
                <a16:creationId xmlns:a16="http://schemas.microsoft.com/office/drawing/2014/main" id="{2779E0F7-FC36-DC8B-F70D-E1EB4B431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2" name="Rektangel: ett hörn rundat 21">
            <a:extLst>
              <a:ext uri="{FF2B5EF4-FFF2-40B4-BE49-F238E27FC236}">
                <a16:creationId xmlns:a16="http://schemas.microsoft.com/office/drawing/2014/main" id="{9DC97AAD-37E8-82F9-3999-4634B50843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50074" y="5465756"/>
            <a:ext cx="1419222" cy="1020766"/>
          </a:xfrm>
          <a:prstGeom prst="round1Rect">
            <a:avLst>
              <a:gd name="adj" fmla="val 50000"/>
            </a:avLst>
          </a:pr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chemeClr val="accent3"/>
              </a:solidFill>
            </a:endParaRPr>
          </a:p>
        </p:txBody>
      </p:sp>
      <p:sp>
        <p:nvSpPr>
          <p:cNvPr id="23" name="Rektangel: ett hörn rundat 22">
            <a:extLst>
              <a:ext uri="{FF2B5EF4-FFF2-40B4-BE49-F238E27FC236}">
                <a16:creationId xmlns:a16="http://schemas.microsoft.com/office/drawing/2014/main" id="{262A45B3-FC56-5A48-E32E-99E82C5AB2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8997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4" name="Rektangel: ett hörn rundat 23">
            <a:extLst>
              <a:ext uri="{FF2B5EF4-FFF2-40B4-BE49-F238E27FC236}">
                <a16:creationId xmlns:a16="http://schemas.microsoft.com/office/drawing/2014/main" id="{5BD28DEE-ADA6-15DB-766D-492D1DE78E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5" name="Rektangel: ett hörn rundat 24">
            <a:extLst>
              <a:ext uri="{FF2B5EF4-FFF2-40B4-BE49-F238E27FC236}">
                <a16:creationId xmlns:a16="http://schemas.microsoft.com/office/drawing/2014/main" id="{5A1DBF60-A901-55C1-FAE0-9D2BFA62C8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6" name="Rektangel: ett hörn rundat 25">
            <a:extLst>
              <a:ext uri="{FF2B5EF4-FFF2-40B4-BE49-F238E27FC236}">
                <a16:creationId xmlns:a16="http://schemas.microsoft.com/office/drawing/2014/main" id="{21E11914-6E9E-9412-96FA-D0BE87BBB3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rgbClr val="CCDB49"/>
              </a:solidFill>
            </a:endParaRPr>
          </a:p>
        </p:txBody>
      </p:sp>
      <p:sp>
        <p:nvSpPr>
          <p:cNvPr id="28" name="Frihandsfigur: Form 27">
            <a:extLst>
              <a:ext uri="{FF2B5EF4-FFF2-40B4-BE49-F238E27FC236}">
                <a16:creationId xmlns:a16="http://schemas.microsoft.com/office/drawing/2014/main" id="{068474CD-0AF3-5001-F209-6782DA68FC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51676" y="371477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 dirty="0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30EAE83A-8325-0375-6F9F-906487EE9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A9ECC-DD52-4BAE-8436-3D4B0CE1438D}" type="datetime1">
              <a:rPr lang="sv-SE" smtClean="0"/>
              <a:t>2026-05-21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8810085F-04AE-F66F-8FEC-4C6A10935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667956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/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: ett hörn rundat 4">
            <a:extLst>
              <a:ext uri="{FF2B5EF4-FFF2-40B4-BE49-F238E27FC236}">
                <a16:creationId xmlns:a16="http://schemas.microsoft.com/office/drawing/2014/main" id="{0F7839DA-DC58-9FD4-5DB7-077F9CCAC0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E455D0BA-9A24-0B1E-5104-31F55378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3C71D-D98B-401F-B2CF-6FD4D048E9D2}" type="datetime1">
              <a:rPr lang="sv-SE" smtClean="0"/>
              <a:t>2026-05-21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E6AFD7C-DEA7-9A46-2513-5293C053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5243E10-E3F1-7E93-DB4B-40905719BC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/>
          <a:p>
            <a:r>
              <a:rPr lang="sv-SE" noProof="0" dirty="0"/>
              <a:t>Ange rubrik för tillgänglighet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2726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5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1" y="3761691"/>
            <a:ext cx="5743363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för att lägga till underrubrik</a:t>
            </a:r>
          </a:p>
        </p:txBody>
      </p:sp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7E61D836-2BE6-1C11-FBD1-3BB4D68DD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1" name="Rektangel: ett hörn rundat 10">
            <a:extLst>
              <a:ext uri="{FF2B5EF4-FFF2-40B4-BE49-F238E27FC236}">
                <a16:creationId xmlns:a16="http://schemas.microsoft.com/office/drawing/2014/main" id="{D021E843-F0CA-3668-937E-991E96007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1" name="Rektangel: ett hörn rundat 20">
            <a:extLst>
              <a:ext uri="{FF2B5EF4-FFF2-40B4-BE49-F238E27FC236}">
                <a16:creationId xmlns:a16="http://schemas.microsoft.com/office/drawing/2014/main" id="{2779E0F7-FC36-DC8B-F70D-E1EB4B431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2" name="Rektangel: ett hörn rundat 21">
            <a:extLst>
              <a:ext uri="{FF2B5EF4-FFF2-40B4-BE49-F238E27FC236}">
                <a16:creationId xmlns:a16="http://schemas.microsoft.com/office/drawing/2014/main" id="{9DC97AAD-37E8-82F9-3999-4634B50843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50074" y="5465756"/>
            <a:ext cx="1419222" cy="1020766"/>
          </a:xfrm>
          <a:prstGeom prst="round1Rect">
            <a:avLst>
              <a:gd name="adj" fmla="val 50000"/>
            </a:avLst>
          </a:pr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accent3"/>
              </a:solidFill>
            </a:endParaRPr>
          </a:p>
        </p:txBody>
      </p:sp>
      <p:sp>
        <p:nvSpPr>
          <p:cNvPr id="23" name="Rektangel: ett hörn rundat 22">
            <a:extLst>
              <a:ext uri="{FF2B5EF4-FFF2-40B4-BE49-F238E27FC236}">
                <a16:creationId xmlns:a16="http://schemas.microsoft.com/office/drawing/2014/main" id="{262A45B3-FC56-5A48-E32E-99E82C5AB2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8997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4" name="Rektangel: ett hörn rundat 23">
            <a:extLst>
              <a:ext uri="{FF2B5EF4-FFF2-40B4-BE49-F238E27FC236}">
                <a16:creationId xmlns:a16="http://schemas.microsoft.com/office/drawing/2014/main" id="{5BD28DEE-ADA6-15DB-766D-492D1DE78E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5" name="Rektangel: ett hörn rundat 24">
            <a:extLst>
              <a:ext uri="{FF2B5EF4-FFF2-40B4-BE49-F238E27FC236}">
                <a16:creationId xmlns:a16="http://schemas.microsoft.com/office/drawing/2014/main" id="{5A1DBF60-A901-55C1-FAE0-9D2BFA62C8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6" name="Rektangel: ett hörn rundat 25">
            <a:extLst>
              <a:ext uri="{FF2B5EF4-FFF2-40B4-BE49-F238E27FC236}">
                <a16:creationId xmlns:a16="http://schemas.microsoft.com/office/drawing/2014/main" id="{21E11914-6E9E-9412-96FA-D0BE87BBB3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rgbClr val="CCDB49"/>
              </a:solidFill>
            </a:endParaRPr>
          </a:p>
        </p:txBody>
      </p:sp>
      <p:sp>
        <p:nvSpPr>
          <p:cNvPr id="28" name="Frihandsfigur: Form 27">
            <a:extLst>
              <a:ext uri="{FF2B5EF4-FFF2-40B4-BE49-F238E27FC236}">
                <a16:creationId xmlns:a16="http://schemas.microsoft.com/office/drawing/2014/main" id="{068474CD-0AF3-5001-F209-6782DA68FC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51676" y="371477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30EAE83A-8325-0375-6F9F-906487EE9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A9ECC-DD52-4BAE-8436-3D4B0CE1438D}" type="datetime1">
              <a:rPr lang="sv-SE" smtClean="0"/>
              <a:t>2026-05-21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8810085F-04AE-F66F-8FEC-4C6A10935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4" name="Logo" descr="Logotyp Västra Götalandsregionen">
            <a:extLst>
              <a:ext uri="{FF2B5EF4-FFF2-40B4-BE49-F238E27FC236}">
                <a16:creationId xmlns:a16="http://schemas.microsoft.com/office/drawing/2014/main" id="{D28B2158-4A36-4182-742B-2F4351ADFCCD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90752" y="6052990"/>
            <a:ext cx="2118361" cy="377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3000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6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2" y="3761691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för att lägga till underrubrik</a:t>
            </a:r>
          </a:p>
        </p:txBody>
      </p:sp>
      <p:sp>
        <p:nvSpPr>
          <p:cNvPr id="27" name="Platshållare för bild 26">
            <a:extLst>
              <a:ext uri="{FF2B5EF4-FFF2-40B4-BE49-F238E27FC236}">
                <a16:creationId xmlns:a16="http://schemas.microsoft.com/office/drawing/2014/main" id="{B7586333-1D24-C4E6-41D4-F849486C42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27953" y="380998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12" name="Rektangel: ett hörn rundat 11">
            <a:extLst>
              <a:ext uri="{FF2B5EF4-FFF2-40B4-BE49-F238E27FC236}">
                <a16:creationId xmlns:a16="http://schemas.microsoft.com/office/drawing/2014/main" id="{C20FB8AD-B642-E1E6-AC0D-E4A862F9B5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3" name="Rektangel: ett hörn rundat 12">
            <a:extLst>
              <a:ext uri="{FF2B5EF4-FFF2-40B4-BE49-F238E27FC236}">
                <a16:creationId xmlns:a16="http://schemas.microsoft.com/office/drawing/2014/main" id="{B1925CA5-50D6-AB2F-5E1C-EACB82AD26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4" name="Rektangel: ett hörn rundat 13">
            <a:extLst>
              <a:ext uri="{FF2B5EF4-FFF2-40B4-BE49-F238E27FC236}">
                <a16:creationId xmlns:a16="http://schemas.microsoft.com/office/drawing/2014/main" id="{369C8F7C-E029-246E-DEFE-A2F3850199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5" name="Rektangel: ett hörn rundat 14">
            <a:extLst>
              <a:ext uri="{FF2B5EF4-FFF2-40B4-BE49-F238E27FC236}">
                <a16:creationId xmlns:a16="http://schemas.microsoft.com/office/drawing/2014/main" id="{6A1C4870-0798-1888-787F-386EAC4D3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82253" y="5465755"/>
            <a:ext cx="1419222" cy="1020766"/>
          </a:xfrm>
          <a:prstGeom prst="round1Rect">
            <a:avLst>
              <a:gd name="adj" fmla="val 50000"/>
            </a:avLst>
          </a:pr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6" name="Rektangel: ett hörn rundat 15">
            <a:extLst>
              <a:ext uri="{FF2B5EF4-FFF2-40B4-BE49-F238E27FC236}">
                <a16:creationId xmlns:a16="http://schemas.microsoft.com/office/drawing/2014/main" id="{FD86D645-4C70-7686-CEDC-C3F7E248E0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0119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F7BBD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rgbClr val="FD5930"/>
              </a:solidFill>
            </a:endParaRPr>
          </a:p>
        </p:txBody>
      </p:sp>
      <p:sp>
        <p:nvSpPr>
          <p:cNvPr id="17" name="Rektangel: ett hörn rundat 16">
            <a:extLst>
              <a:ext uri="{FF2B5EF4-FFF2-40B4-BE49-F238E27FC236}">
                <a16:creationId xmlns:a16="http://schemas.microsoft.com/office/drawing/2014/main" id="{31C76949-D02B-332F-5982-22F450E45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8" name="Rektangel: ett hörn rundat 17">
            <a:extLst>
              <a:ext uri="{FF2B5EF4-FFF2-40B4-BE49-F238E27FC236}">
                <a16:creationId xmlns:a16="http://schemas.microsoft.com/office/drawing/2014/main" id="{322ACDAC-1D12-98AB-7D77-C6C8ED0E6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9" name="Rektangel: ett hörn rundat 18">
            <a:extLst>
              <a:ext uri="{FF2B5EF4-FFF2-40B4-BE49-F238E27FC236}">
                <a16:creationId xmlns:a16="http://schemas.microsoft.com/office/drawing/2014/main" id="{078779E6-AB64-0FE7-3DCA-5727138E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AA71F2BA-C943-46F6-00FD-63E44941990B}"/>
              </a:ext>
            </a:extLst>
          </p:cNvPr>
          <p:cNvSpPr txBox="1"/>
          <p:nvPr userDrawn="1"/>
        </p:nvSpPr>
        <p:spPr>
          <a:xfrm>
            <a:off x="704895" y="6466008"/>
            <a:ext cx="6952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>
                <a:solidFill>
                  <a:schemeClr val="bg1"/>
                </a:solidFill>
              </a:rPr>
              <a:t>TEst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9E49B6E-96DA-4186-8F39-3AB022B7993C}" type="datetime1">
              <a:rPr lang="sv-SE" smtClean="0"/>
              <a:t>2026-05-21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4" name="Logo" descr="Logotyp Västra Götalandsregionen">
            <a:extLst>
              <a:ext uri="{FF2B5EF4-FFF2-40B4-BE49-F238E27FC236}">
                <a16:creationId xmlns:a16="http://schemas.microsoft.com/office/drawing/2014/main" id="{A981FCFA-5C74-7AA5-FAA3-DFDC35CE1D62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90752" y="6052990"/>
            <a:ext cx="2118361" cy="377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0127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14" name="Platshållare för innehåll 13">
            <a:extLst>
              <a:ext uri="{FF2B5EF4-FFF2-40B4-BE49-F238E27FC236}">
                <a16:creationId xmlns:a16="http://schemas.microsoft.com/office/drawing/2014/main" id="{A9936CC4-BC31-7B4D-38E0-EC836B72C5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650817" cy="331152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2026-05-21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Rektangel: ett hörn rundat 6">
            <a:extLst>
              <a:ext uri="{FF2B5EF4-FFF2-40B4-BE49-F238E27FC236}">
                <a16:creationId xmlns:a16="http://schemas.microsoft.com/office/drawing/2014/main" id="{73A585E4-AFD9-73B3-6228-5EC2E00562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accent3"/>
              </a:solidFill>
            </a:endParaRP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B5372248-D21F-8D52-3DB3-51A7B66056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10FBF7AD-460F-553E-5C7C-F85B1FC5B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344314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0BA287CB-7B49-DD6D-11A1-EE0677F3ED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D6EA362-9137-45DF-BEE4-B691A8719B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1092200" y="1752600"/>
            <a:ext cx="10007600" cy="1614312"/>
          </a:xfrm>
        </p:spPr>
        <p:txBody>
          <a:bodyPr anchor="b"/>
          <a:lstStyle>
            <a:lvl1pPr algn="ctr">
              <a:defRPr sz="3500" b="1">
                <a:solidFill>
                  <a:schemeClr val="bg1"/>
                </a:solidFill>
              </a:defRPr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D78077-8D23-4A9C-AD57-B41C92D6A8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white">
          <a:xfrm>
            <a:off x="1092200" y="3612268"/>
            <a:ext cx="10024267" cy="1500187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DBF08389-4E2E-AF65-054E-C982BA7B5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73BDF-6C18-456D-B2F3-58DD8CBD1759}" type="datetime1">
              <a:rPr lang="sv-SE" smtClean="0"/>
              <a:t>2026-05-21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A5E5F6E-C97D-A4DC-263A-27783D57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597584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425716"/>
            <a:ext cx="4995333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Rubrik</a:t>
            </a:r>
          </a:p>
        </p:txBody>
      </p:sp>
      <p:sp>
        <p:nvSpPr>
          <p:cNvPr id="9" name="Platshållare för innehåll 8">
            <a:extLst>
              <a:ext uri="{FF2B5EF4-FFF2-40B4-BE49-F238E27FC236}">
                <a16:creationId xmlns:a16="http://schemas.microsoft.com/office/drawing/2014/main" id="{D5FF0E6C-D325-C355-90B1-214F162C31D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92200" y="2113722"/>
            <a:ext cx="5003800" cy="3756990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01696" y="380998"/>
            <a:ext cx="5002954" cy="6071396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0743B6B-FC1D-4E5C-878B-68715B5874CD}" type="datetime1">
              <a:rPr lang="sv-SE" smtClean="0"/>
              <a:t>2026-05-21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831308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5571902-9019-4326-9DA4-70B9743B49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1395" y="1424752"/>
            <a:ext cx="8872205" cy="1047750"/>
          </a:xfrm>
        </p:spPr>
        <p:txBody>
          <a:bodyPr/>
          <a:lstStyle>
            <a:lvl1pPr>
              <a:defRPr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ED91DB15-F1E1-BAE7-F15A-075740D02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DDC94793-D876-E072-C4EC-34D17FFA5E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ACDB7998-57D8-C839-2FED-BCA4D5257D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E0629D0-D830-BA3B-8258-4D3944A1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82E9-E70A-41D0-BC52-9CE4D8B0E8A6}" type="datetime1">
              <a:rPr lang="sv-SE" smtClean="0"/>
              <a:t>2026-05-21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61AD9AB-C85B-9888-3B59-C1F8A75F1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158684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B1CC7E-5066-B2D6-C273-8806FB8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5498-67B0-4A0B-8455-9A803E3F2EDA}" type="datetime1">
              <a:rPr lang="sv-SE" smtClean="0"/>
              <a:t>2026-05-21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2B0C1A2-56EF-E81F-53A9-CC77AD52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774788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dast 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466" y="380999"/>
            <a:ext cx="11413068" cy="6099176"/>
          </a:xfrm>
          <a:custGeom>
            <a:avLst/>
            <a:gdLst>
              <a:gd name="connsiteX0" fmla="*/ 0 w 11413068"/>
              <a:gd name="connsiteY0" fmla="*/ 0 h 6099176"/>
              <a:gd name="connsiteX1" fmla="*/ 11413068 w 11413068"/>
              <a:gd name="connsiteY1" fmla="*/ 0 h 6099176"/>
              <a:gd name="connsiteX2" fmla="*/ 11413068 w 11413068"/>
              <a:gd name="connsiteY2" fmla="*/ 27780 h 6099176"/>
              <a:gd name="connsiteX3" fmla="*/ 11413068 w 11413068"/>
              <a:gd name="connsiteY3" fmla="*/ 5082626 h 6099176"/>
              <a:gd name="connsiteX4" fmla="*/ 11413068 w 11413068"/>
              <a:gd name="connsiteY4" fmla="*/ 5087256 h 6099176"/>
              <a:gd name="connsiteX5" fmla="*/ 10401148 w 11413068"/>
              <a:gd name="connsiteY5" fmla="*/ 6099176 h 6099176"/>
              <a:gd name="connsiteX6" fmla="*/ 10396518 w 11413068"/>
              <a:gd name="connsiteY6" fmla="*/ 6099176 h 6099176"/>
              <a:gd name="connsiteX7" fmla="*/ 0 w 11413068"/>
              <a:gd name="connsiteY7" fmla="*/ 6099176 h 6099176"/>
              <a:gd name="connsiteX8" fmla="*/ 0 w 11413068"/>
              <a:gd name="connsiteY8" fmla="*/ 27780 h 609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3068" h="6099176">
                <a:moveTo>
                  <a:pt x="0" y="0"/>
                </a:moveTo>
                <a:lnTo>
                  <a:pt x="11413068" y="0"/>
                </a:lnTo>
                <a:lnTo>
                  <a:pt x="11413068" y="27780"/>
                </a:lnTo>
                <a:lnTo>
                  <a:pt x="11413068" y="5082626"/>
                </a:lnTo>
                <a:lnTo>
                  <a:pt x="11413068" y="5087256"/>
                </a:lnTo>
                <a:cubicBezTo>
                  <a:pt x="11413068" y="5646124"/>
                  <a:pt x="10960016" y="6099176"/>
                  <a:pt x="10401148" y="6099176"/>
                </a:cubicBezTo>
                <a:lnTo>
                  <a:pt x="10396518" y="6099176"/>
                </a:lnTo>
                <a:lnTo>
                  <a:pt x="0" y="6099176"/>
                </a:lnTo>
                <a:lnTo>
                  <a:pt x="0" y="277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811A044-0A2B-4335-A9C7-8233ACFF365B}" type="datetime1">
              <a:rPr lang="sv-SE" smtClean="0"/>
              <a:t>2026-05-21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11937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/Vit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D57B1-FF3A-4A75-8128-4AFE16604E80}" type="datetime1">
              <a:rPr lang="sv-SE" smtClean="0"/>
              <a:t>2026-05-21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BC57980-04DE-B396-E1BF-4CA97B5B6D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 noProof="0"/>
              <a:t>Ange rubrik för tillgänglighet</a:t>
            </a:r>
          </a:p>
        </p:txBody>
      </p:sp>
      <p:pic>
        <p:nvPicPr>
          <p:cNvPr id="4" name="Logo" descr="Logotyp Västra Götalandsregionen">
            <a:extLst>
              <a:ext uri="{FF2B5EF4-FFF2-40B4-BE49-F238E27FC236}">
                <a16:creationId xmlns:a16="http://schemas.microsoft.com/office/drawing/2014/main" id="{CCD66769-9545-78A6-28AF-1D1E1EB85337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/>
        </p:blipFill>
        <p:spPr>
          <a:xfrm>
            <a:off x="3525520" y="2813866"/>
            <a:ext cx="5170857" cy="921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970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6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2" y="3761691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sp>
        <p:nvSpPr>
          <p:cNvPr id="27" name="Platshållare för bild 26">
            <a:extLst>
              <a:ext uri="{FF2B5EF4-FFF2-40B4-BE49-F238E27FC236}">
                <a16:creationId xmlns:a16="http://schemas.microsoft.com/office/drawing/2014/main" id="{B7586333-1D24-C4E6-41D4-F849486C42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27953" y="380998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pic>
        <p:nvPicPr>
          <p:cNvPr id="28" name="Logo" descr="Västra Götalandsregionen, logo">
            <a:extLst>
              <a:ext uri="{FF2B5EF4-FFF2-40B4-BE49-F238E27FC236}">
                <a16:creationId xmlns:a16="http://schemas.microsoft.com/office/drawing/2014/main" id="{6A0989A0-7A4A-9CD0-D751-D56C294A5842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26234" y="6030915"/>
            <a:ext cx="2147886" cy="435093"/>
          </a:xfrm>
          <a:prstGeom prst="rect">
            <a:avLst/>
          </a:prstGeom>
        </p:spPr>
      </p:pic>
      <p:sp>
        <p:nvSpPr>
          <p:cNvPr id="12" name="Rektangel: ett hörn rundat 11">
            <a:extLst>
              <a:ext uri="{FF2B5EF4-FFF2-40B4-BE49-F238E27FC236}">
                <a16:creationId xmlns:a16="http://schemas.microsoft.com/office/drawing/2014/main" id="{C20FB8AD-B642-E1E6-AC0D-E4A862F9B5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3" name="Rektangel: ett hörn rundat 12">
            <a:extLst>
              <a:ext uri="{FF2B5EF4-FFF2-40B4-BE49-F238E27FC236}">
                <a16:creationId xmlns:a16="http://schemas.microsoft.com/office/drawing/2014/main" id="{B1925CA5-50D6-AB2F-5E1C-EACB82AD26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4" name="Rektangel: ett hörn rundat 13">
            <a:extLst>
              <a:ext uri="{FF2B5EF4-FFF2-40B4-BE49-F238E27FC236}">
                <a16:creationId xmlns:a16="http://schemas.microsoft.com/office/drawing/2014/main" id="{369C8F7C-E029-246E-DEFE-A2F3850199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5" name="Rektangel: ett hörn rundat 14">
            <a:extLst>
              <a:ext uri="{FF2B5EF4-FFF2-40B4-BE49-F238E27FC236}">
                <a16:creationId xmlns:a16="http://schemas.microsoft.com/office/drawing/2014/main" id="{6A1C4870-0798-1888-787F-386EAC4D3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82253" y="5465755"/>
            <a:ext cx="1419222" cy="1020766"/>
          </a:xfrm>
          <a:prstGeom prst="round1Rect">
            <a:avLst>
              <a:gd name="adj" fmla="val 50000"/>
            </a:avLst>
          </a:pr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6" name="Rektangel: ett hörn rundat 15">
            <a:extLst>
              <a:ext uri="{FF2B5EF4-FFF2-40B4-BE49-F238E27FC236}">
                <a16:creationId xmlns:a16="http://schemas.microsoft.com/office/drawing/2014/main" id="{FD86D645-4C70-7686-CEDC-C3F7E248E0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0119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F7BBD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rgbClr val="FD5930"/>
              </a:solidFill>
            </a:endParaRPr>
          </a:p>
        </p:txBody>
      </p:sp>
      <p:sp>
        <p:nvSpPr>
          <p:cNvPr id="17" name="Rektangel: ett hörn rundat 16">
            <a:extLst>
              <a:ext uri="{FF2B5EF4-FFF2-40B4-BE49-F238E27FC236}">
                <a16:creationId xmlns:a16="http://schemas.microsoft.com/office/drawing/2014/main" id="{31C76949-D02B-332F-5982-22F450E45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8" name="Rektangel: ett hörn rundat 17">
            <a:extLst>
              <a:ext uri="{FF2B5EF4-FFF2-40B4-BE49-F238E27FC236}">
                <a16:creationId xmlns:a16="http://schemas.microsoft.com/office/drawing/2014/main" id="{322ACDAC-1D12-98AB-7D77-C6C8ED0E6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9" name="Rektangel: ett hörn rundat 18">
            <a:extLst>
              <a:ext uri="{FF2B5EF4-FFF2-40B4-BE49-F238E27FC236}">
                <a16:creationId xmlns:a16="http://schemas.microsoft.com/office/drawing/2014/main" id="{078779E6-AB64-0FE7-3DCA-5727138E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AA71F2BA-C943-46F6-00FD-63E44941990B}"/>
              </a:ext>
            </a:extLst>
          </p:cNvPr>
          <p:cNvSpPr txBox="1"/>
          <p:nvPr userDrawn="1"/>
        </p:nvSpPr>
        <p:spPr>
          <a:xfrm>
            <a:off x="704895" y="6466008"/>
            <a:ext cx="6952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>
                <a:solidFill>
                  <a:schemeClr val="bg1"/>
                </a:solidFill>
              </a:rPr>
              <a:t>TEst</a:t>
            </a:r>
            <a:endParaRPr lang="sv-SE" dirty="0">
              <a:solidFill>
                <a:schemeClr val="bg1"/>
              </a:solidFill>
            </a:endParaRP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9E49B6E-96DA-4186-8F39-3AB022B7993C}" type="datetime1">
              <a:rPr lang="sv-SE" smtClean="0"/>
              <a:t>2026-05-21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776926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/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: ett hörn rundat 4">
            <a:extLst>
              <a:ext uri="{FF2B5EF4-FFF2-40B4-BE49-F238E27FC236}">
                <a16:creationId xmlns:a16="http://schemas.microsoft.com/office/drawing/2014/main" id="{0F7839DA-DC58-9FD4-5DB7-077F9CCAC0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E455D0BA-9A24-0B1E-5104-31F55378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3C71D-D98B-401F-B2CF-6FD4D048E9D2}" type="datetime1">
              <a:rPr lang="sv-SE" smtClean="0"/>
              <a:t>2026-05-21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E6AFD7C-DEA7-9A46-2513-5293C053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5243E10-E3F1-7E93-DB4B-40905719BC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/>
          <a:p>
            <a:r>
              <a:rPr lang="sv-SE" noProof="0"/>
              <a:t>Ange rubrik för tillgänglighet</a:t>
            </a:r>
            <a:endParaRPr lang="en-GB"/>
          </a:p>
        </p:txBody>
      </p:sp>
      <p:pic>
        <p:nvPicPr>
          <p:cNvPr id="4" name="Logo" descr="Logotyp Västra Götalandsregionen">
            <a:extLst>
              <a:ext uri="{FF2B5EF4-FFF2-40B4-BE49-F238E27FC236}">
                <a16:creationId xmlns:a16="http://schemas.microsoft.com/office/drawing/2014/main" id="{1563DC99-AA7B-2720-35CE-EBFCC6DA8BC9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525520" y="2813866"/>
            <a:ext cx="5170858" cy="921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343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 och innehåll på färgade kvirk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55E3AAB-12A9-A04E-8260-E75A7CCE4D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136800"/>
            <a:ext cx="10046304" cy="1576800"/>
          </a:xfrm>
          <a:prstGeom prst="rect">
            <a:avLst/>
          </a:prstGeom>
        </p:spPr>
        <p:txBody>
          <a:bodyPr anchor="ctr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3" name="Frihandsfigur 12">
            <a:extLst>
              <a:ext uri="{FF2B5EF4-FFF2-40B4-BE49-F238E27FC236}">
                <a16:creationId xmlns:a16="http://schemas.microsoft.com/office/drawing/2014/main" id="{F1284168-8C33-D9FB-4B28-91885C0AC0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519" y="1781464"/>
            <a:ext cx="5706481" cy="4699390"/>
          </a:xfrm>
          <a:custGeom>
            <a:avLst/>
            <a:gdLst>
              <a:gd name="connsiteX0" fmla="*/ 0 w 5706481"/>
              <a:gd name="connsiteY0" fmla="*/ 4699390 h 4699390"/>
              <a:gd name="connsiteX1" fmla="*/ 4672568 w 5706481"/>
              <a:gd name="connsiteY1" fmla="*/ 4699390 h 4699390"/>
              <a:gd name="connsiteX2" fmla="*/ 5706481 w 5706481"/>
              <a:gd name="connsiteY2" fmla="*/ 3665477 h 4699390"/>
              <a:gd name="connsiteX3" fmla="*/ 5706481 w 5706481"/>
              <a:gd name="connsiteY3" fmla="*/ 2993736 h 4699390"/>
              <a:gd name="connsiteX4" fmla="*/ 5706481 w 5706481"/>
              <a:gd name="connsiteY4" fmla="*/ 0 h 4699390"/>
              <a:gd name="connsiteX5" fmla="*/ 0 w 5706481"/>
              <a:gd name="connsiteY5" fmla="*/ 0 h 4699390"/>
              <a:gd name="connsiteX6" fmla="*/ 0 w 5706481"/>
              <a:gd name="connsiteY6" fmla="*/ 2993736 h 4699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06481" h="4699390">
                <a:moveTo>
                  <a:pt x="0" y="4699390"/>
                </a:moveTo>
                <a:lnTo>
                  <a:pt x="4672568" y="4699390"/>
                </a:lnTo>
                <a:cubicBezTo>
                  <a:pt x="5243582" y="4699390"/>
                  <a:pt x="5706481" y="4236491"/>
                  <a:pt x="5706481" y="3665477"/>
                </a:cubicBezTo>
                <a:lnTo>
                  <a:pt x="5706481" y="2993736"/>
                </a:lnTo>
                <a:lnTo>
                  <a:pt x="5706481" y="0"/>
                </a:lnTo>
                <a:lnTo>
                  <a:pt x="0" y="0"/>
                </a:lnTo>
                <a:lnTo>
                  <a:pt x="0" y="2993736"/>
                </a:lnTo>
                <a:close/>
              </a:path>
            </a:pathLst>
          </a:cu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11" name="Frihandsfigur 10">
            <a:extLst>
              <a:ext uri="{FF2B5EF4-FFF2-40B4-BE49-F238E27FC236}">
                <a16:creationId xmlns:a16="http://schemas.microsoft.com/office/drawing/2014/main" id="{54438EFD-492A-32FF-62FD-AE7CE2FA82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4800" y="1781464"/>
            <a:ext cx="5706481" cy="4699390"/>
          </a:xfrm>
          <a:custGeom>
            <a:avLst/>
            <a:gdLst>
              <a:gd name="connsiteX0" fmla="*/ 0 w 5706481"/>
              <a:gd name="connsiteY0" fmla="*/ 4699390 h 4699390"/>
              <a:gd name="connsiteX1" fmla="*/ 5706481 w 5706481"/>
              <a:gd name="connsiteY1" fmla="*/ 4699390 h 4699390"/>
              <a:gd name="connsiteX2" fmla="*/ 5706481 w 5706481"/>
              <a:gd name="connsiteY2" fmla="*/ 1705654 h 4699390"/>
              <a:gd name="connsiteX3" fmla="*/ 5706481 w 5706481"/>
              <a:gd name="connsiteY3" fmla="*/ 1033913 h 4699390"/>
              <a:gd name="connsiteX4" fmla="*/ 4672568 w 5706481"/>
              <a:gd name="connsiteY4" fmla="*/ 0 h 4699390"/>
              <a:gd name="connsiteX5" fmla="*/ 0 w 5706481"/>
              <a:gd name="connsiteY5" fmla="*/ 0 h 4699390"/>
              <a:gd name="connsiteX6" fmla="*/ 0 w 5706481"/>
              <a:gd name="connsiteY6" fmla="*/ 1705654 h 4699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06481" h="4699390">
                <a:moveTo>
                  <a:pt x="0" y="4699390"/>
                </a:moveTo>
                <a:lnTo>
                  <a:pt x="5706481" y="4699390"/>
                </a:lnTo>
                <a:lnTo>
                  <a:pt x="5706481" y="1705654"/>
                </a:lnTo>
                <a:lnTo>
                  <a:pt x="5706481" y="1033913"/>
                </a:lnTo>
                <a:cubicBezTo>
                  <a:pt x="5706481" y="462899"/>
                  <a:pt x="5243582" y="0"/>
                  <a:pt x="4672568" y="0"/>
                </a:cubicBezTo>
                <a:lnTo>
                  <a:pt x="0" y="0"/>
                </a:lnTo>
                <a:lnTo>
                  <a:pt x="0" y="1705654"/>
                </a:lnTo>
                <a:close/>
              </a:path>
            </a:pathLst>
          </a:cu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9" name="Platshållare för innehåll 13">
            <a:extLst>
              <a:ext uri="{FF2B5EF4-FFF2-40B4-BE49-F238E27FC236}">
                <a16:creationId xmlns:a16="http://schemas.microsoft.com/office/drawing/2014/main" id="{B425399A-86C0-B3F6-7654-19871C3B4CC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7" y="2290034"/>
            <a:ext cx="4104832" cy="3311526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10" name="Platshållare för innehåll 13">
            <a:extLst>
              <a:ext uri="{FF2B5EF4-FFF2-40B4-BE49-F238E27FC236}">
                <a16:creationId xmlns:a16="http://schemas.microsoft.com/office/drawing/2014/main" id="{D445F917-557C-D134-75C0-78BD5B68B028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780213" y="2290034"/>
            <a:ext cx="4104000" cy="3311526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7" name="Platshållare för datum 8">
            <a:extLst>
              <a:ext uri="{FF2B5EF4-FFF2-40B4-BE49-F238E27FC236}">
                <a16:creationId xmlns:a16="http://schemas.microsoft.com/office/drawing/2014/main" id="{F98A9FDB-D783-93C0-3FDA-68EEFE67AA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2026-05-21</a:t>
            </a:fld>
            <a:endParaRPr lang="sv-SE"/>
          </a:p>
        </p:txBody>
      </p:sp>
      <p:sp>
        <p:nvSpPr>
          <p:cNvPr id="8" name="Platshållare för sidfot 3">
            <a:extLst>
              <a:ext uri="{FF2B5EF4-FFF2-40B4-BE49-F238E27FC236}">
                <a16:creationId xmlns:a16="http://schemas.microsoft.com/office/drawing/2014/main" id="{08862FE1-3D22-B33D-742F-A540510F0B7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727612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4271">
          <p15:clr>
            <a:srgbClr val="FBAE40"/>
          </p15:clr>
        </p15:guide>
        <p15:guide id="3" orient="horz" pos="1434">
          <p15:clr>
            <a:srgbClr val="FBAE40"/>
          </p15:clr>
        </p15:guide>
        <p15:guide id="4" pos="688">
          <p15:clr>
            <a:srgbClr val="FBAE40"/>
          </p15:clr>
        </p15:guide>
        <p15:guide id="5" orient="horz" pos="73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, innehåll och ljusrosa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ihandsfigur 8">
            <a:extLst>
              <a:ext uri="{FF2B5EF4-FFF2-40B4-BE49-F238E27FC236}">
                <a16:creationId xmlns:a16="http://schemas.microsoft.com/office/drawing/2014/main" id="{10365128-BE3A-9023-B089-D90E504B35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>
            <a:off x="389262" y="380997"/>
            <a:ext cx="11412000" cy="6099856"/>
          </a:xfrm>
          <a:custGeom>
            <a:avLst/>
            <a:gdLst>
              <a:gd name="connsiteX0" fmla="*/ 0 w 11412000"/>
              <a:gd name="connsiteY0" fmla="*/ 0 h 6099856"/>
              <a:gd name="connsiteX1" fmla="*/ 11412000 w 11412000"/>
              <a:gd name="connsiteY1" fmla="*/ 0 h 6099856"/>
              <a:gd name="connsiteX2" fmla="*/ 11412000 w 11412000"/>
              <a:gd name="connsiteY2" fmla="*/ 1400466 h 6099856"/>
              <a:gd name="connsiteX3" fmla="*/ 11412000 w 11412000"/>
              <a:gd name="connsiteY3" fmla="*/ 3026481 h 6099856"/>
              <a:gd name="connsiteX4" fmla="*/ 11412000 w 11412000"/>
              <a:gd name="connsiteY4" fmla="*/ 3606802 h 6099856"/>
              <a:gd name="connsiteX5" fmla="*/ 11412000 w 11412000"/>
              <a:gd name="connsiteY5" fmla="*/ 5065943 h 6099856"/>
              <a:gd name="connsiteX6" fmla="*/ 10378087 w 11412000"/>
              <a:gd name="connsiteY6" fmla="*/ 6099856 h 6099856"/>
              <a:gd name="connsiteX7" fmla="*/ 5706738 w 11412000"/>
              <a:gd name="connsiteY7" fmla="*/ 6099856 h 6099856"/>
              <a:gd name="connsiteX8" fmla="*/ 5004000 w 11412000"/>
              <a:gd name="connsiteY8" fmla="*/ 6099856 h 6099856"/>
              <a:gd name="connsiteX9" fmla="*/ 257 w 11412000"/>
              <a:gd name="connsiteY9" fmla="*/ 6099856 h 6099856"/>
              <a:gd name="connsiteX10" fmla="*/ 257 w 11412000"/>
              <a:gd name="connsiteY10" fmla="*/ 3026481 h 6099856"/>
              <a:gd name="connsiteX11" fmla="*/ 0 w 11412000"/>
              <a:gd name="connsiteY11" fmla="*/ 3026481 h 60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12000" h="6099856">
                <a:moveTo>
                  <a:pt x="0" y="0"/>
                </a:moveTo>
                <a:lnTo>
                  <a:pt x="11412000" y="0"/>
                </a:lnTo>
                <a:lnTo>
                  <a:pt x="11412000" y="1400466"/>
                </a:lnTo>
                <a:lnTo>
                  <a:pt x="11412000" y="3026481"/>
                </a:lnTo>
                <a:lnTo>
                  <a:pt x="11412000" y="3606802"/>
                </a:lnTo>
                <a:lnTo>
                  <a:pt x="11412000" y="5065943"/>
                </a:lnTo>
                <a:cubicBezTo>
                  <a:pt x="11412000" y="5636957"/>
                  <a:pt x="10949101" y="6099856"/>
                  <a:pt x="10378087" y="6099856"/>
                </a:cubicBezTo>
                <a:lnTo>
                  <a:pt x="5706738" y="6099856"/>
                </a:lnTo>
                <a:lnTo>
                  <a:pt x="5004000" y="6099856"/>
                </a:lnTo>
                <a:lnTo>
                  <a:pt x="257" y="6099856"/>
                </a:lnTo>
                <a:lnTo>
                  <a:pt x="257" y="3026481"/>
                </a:lnTo>
                <a:lnTo>
                  <a:pt x="0" y="3026481"/>
                </a:lnTo>
                <a:close/>
              </a:path>
            </a:pathLst>
          </a:cu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C3055DF0-CE61-81D0-5CCD-066F717630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921600"/>
            <a:ext cx="10046304" cy="1047750"/>
          </a:xfrm>
          <a:prstGeom prst="rect">
            <a:avLst/>
          </a:prstGeom>
        </p:spPr>
        <p:txBody>
          <a:bodyPr anchor="t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8" name="Platshållare för innehåll 13">
            <a:extLst>
              <a:ext uri="{FF2B5EF4-FFF2-40B4-BE49-F238E27FC236}">
                <a16:creationId xmlns:a16="http://schemas.microsoft.com/office/drawing/2014/main" id="{2BD858AF-B70F-D693-F33B-D59915C4884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6" y="2098800"/>
            <a:ext cx="10047600" cy="3311999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4" name="Platshållare för datum 8">
            <a:extLst>
              <a:ext uri="{FF2B5EF4-FFF2-40B4-BE49-F238E27FC236}">
                <a16:creationId xmlns:a16="http://schemas.microsoft.com/office/drawing/2014/main" id="{9CDA653E-A9D2-7B0C-271B-390806B793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2026-05-21</a:t>
            </a:fld>
            <a:endParaRPr lang="sv-SE"/>
          </a:p>
        </p:txBody>
      </p:sp>
      <p:sp>
        <p:nvSpPr>
          <p:cNvPr id="5" name="Platshållare för sidfot 3">
            <a:extLst>
              <a:ext uri="{FF2B5EF4-FFF2-40B4-BE49-F238E27FC236}">
                <a16:creationId xmlns:a16="http://schemas.microsoft.com/office/drawing/2014/main" id="{31323E2F-62ED-EA18-5CB9-BC300697ACF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72050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572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1" y="666000"/>
            <a:ext cx="4995333" cy="10477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5" name="Platshållare för innehåll 13">
            <a:extLst>
              <a:ext uri="{FF2B5EF4-FFF2-40B4-BE49-F238E27FC236}">
                <a16:creationId xmlns:a16="http://schemas.microsoft.com/office/drawing/2014/main" id="{CF7DF81E-C002-909A-C891-09FF50BEF206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7" y="2098800"/>
            <a:ext cx="4995333" cy="3922588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15" name="Platshållare för bild 14">
            <a:extLst>
              <a:ext uri="{FF2B5EF4-FFF2-40B4-BE49-F238E27FC236}">
                <a16:creationId xmlns:a16="http://schemas.microsoft.com/office/drawing/2014/main" id="{63EFE71E-24F2-53D3-3A31-6073910C5016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6797101" y="385200"/>
            <a:ext cx="5004000" cy="3045600"/>
          </a:xfrm>
          <a:custGeom>
            <a:avLst/>
            <a:gdLst>
              <a:gd name="connsiteX0" fmla="*/ 599625 w 5004000"/>
              <a:gd name="connsiteY0" fmla="*/ 0 h 3049200"/>
              <a:gd name="connsiteX1" fmla="*/ 1545281 w 5004000"/>
              <a:gd name="connsiteY1" fmla="*/ 0 h 3049200"/>
              <a:gd name="connsiteX2" fmla="*/ 4404375 w 5004000"/>
              <a:gd name="connsiteY2" fmla="*/ 0 h 3049200"/>
              <a:gd name="connsiteX3" fmla="*/ 5004000 w 5004000"/>
              <a:gd name="connsiteY3" fmla="*/ 0 h 3049200"/>
              <a:gd name="connsiteX4" fmla="*/ 5004000 w 5004000"/>
              <a:gd name="connsiteY4" fmla="*/ 599625 h 3049200"/>
              <a:gd name="connsiteX5" fmla="*/ 5004000 w 5004000"/>
              <a:gd name="connsiteY5" fmla="*/ 1104902 h 3049200"/>
              <a:gd name="connsiteX6" fmla="*/ 5004000 w 5004000"/>
              <a:gd name="connsiteY6" fmla="*/ 2449575 h 3049200"/>
              <a:gd name="connsiteX7" fmla="*/ 5004000 w 5004000"/>
              <a:gd name="connsiteY7" fmla="*/ 3049199 h 3049200"/>
              <a:gd name="connsiteX8" fmla="*/ 5004000 w 5004000"/>
              <a:gd name="connsiteY8" fmla="*/ 3049200 h 3049200"/>
              <a:gd name="connsiteX9" fmla="*/ 4404375 w 5004000"/>
              <a:gd name="connsiteY9" fmla="*/ 3049200 h 3049200"/>
              <a:gd name="connsiteX10" fmla="*/ 1545281 w 5004000"/>
              <a:gd name="connsiteY10" fmla="*/ 3049200 h 3049200"/>
              <a:gd name="connsiteX11" fmla="*/ 599625 w 5004000"/>
              <a:gd name="connsiteY11" fmla="*/ 3049200 h 3049200"/>
              <a:gd name="connsiteX12" fmla="*/ 599615 w 5004000"/>
              <a:gd name="connsiteY12" fmla="*/ 3049199 h 3049200"/>
              <a:gd name="connsiteX13" fmla="*/ 0 w 5004000"/>
              <a:gd name="connsiteY13" fmla="*/ 3049199 h 3049200"/>
              <a:gd name="connsiteX14" fmla="*/ 0 w 5004000"/>
              <a:gd name="connsiteY14" fmla="*/ 2449575 h 3049200"/>
              <a:gd name="connsiteX15" fmla="*/ 0 w 5004000"/>
              <a:gd name="connsiteY15" fmla="*/ 1104902 h 3049200"/>
              <a:gd name="connsiteX16" fmla="*/ 0 w 5004000"/>
              <a:gd name="connsiteY16" fmla="*/ 599625 h 3049200"/>
              <a:gd name="connsiteX17" fmla="*/ 599625 w 5004000"/>
              <a:gd name="connsiteY17" fmla="*/ 0 h 304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004000" h="3049200">
                <a:moveTo>
                  <a:pt x="599625" y="0"/>
                </a:moveTo>
                <a:lnTo>
                  <a:pt x="1545281" y="0"/>
                </a:lnTo>
                <a:lnTo>
                  <a:pt x="4404375" y="0"/>
                </a:lnTo>
                <a:lnTo>
                  <a:pt x="5004000" y="0"/>
                </a:lnTo>
                <a:lnTo>
                  <a:pt x="5004000" y="599625"/>
                </a:lnTo>
                <a:lnTo>
                  <a:pt x="5004000" y="1104902"/>
                </a:lnTo>
                <a:lnTo>
                  <a:pt x="5004000" y="2449575"/>
                </a:lnTo>
                <a:lnTo>
                  <a:pt x="5004000" y="3049199"/>
                </a:lnTo>
                <a:lnTo>
                  <a:pt x="5004000" y="3049200"/>
                </a:lnTo>
                <a:lnTo>
                  <a:pt x="4404375" y="3049200"/>
                </a:lnTo>
                <a:lnTo>
                  <a:pt x="1545281" y="3049200"/>
                </a:lnTo>
                <a:lnTo>
                  <a:pt x="599625" y="3049200"/>
                </a:lnTo>
                <a:lnTo>
                  <a:pt x="599615" y="3049199"/>
                </a:lnTo>
                <a:lnTo>
                  <a:pt x="0" y="3049199"/>
                </a:lnTo>
                <a:lnTo>
                  <a:pt x="0" y="2449575"/>
                </a:lnTo>
                <a:lnTo>
                  <a:pt x="0" y="1104902"/>
                </a:lnTo>
                <a:lnTo>
                  <a:pt x="0" y="599625"/>
                </a:lnTo>
                <a:cubicBezTo>
                  <a:pt x="0" y="268461"/>
                  <a:pt x="268461" y="0"/>
                  <a:pt x="599625" y="0"/>
                </a:cubicBezTo>
                <a:close/>
              </a:path>
            </a:pathLst>
          </a:custGeom>
          <a:solidFill>
            <a:srgbClr val="F7BBD0"/>
          </a:solidFill>
        </p:spPr>
        <p:txBody>
          <a:bodyPr wrap="square" lIns="216000" tIns="216000">
            <a:noAutofit/>
          </a:bodyPr>
          <a:lstStyle>
            <a:lvl1pPr marL="0" indent="0">
              <a:buFontTx/>
              <a:buNone/>
              <a:defRPr sz="22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1C2124B1-915B-6BD5-C703-CE8084D4BEB6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6797101" y="3430800"/>
            <a:ext cx="5004000" cy="3045600"/>
          </a:xfrm>
          <a:custGeom>
            <a:avLst/>
            <a:gdLst>
              <a:gd name="connsiteX0" fmla="*/ 0 w 5004000"/>
              <a:gd name="connsiteY0" fmla="*/ 0 h 3049200"/>
              <a:gd name="connsiteX1" fmla="*/ 599625 w 5004000"/>
              <a:gd name="connsiteY1" fmla="*/ 0 h 3049200"/>
              <a:gd name="connsiteX2" fmla="*/ 3554855 w 5004000"/>
              <a:gd name="connsiteY2" fmla="*/ 0 h 3049200"/>
              <a:gd name="connsiteX3" fmla="*/ 4404375 w 5004000"/>
              <a:gd name="connsiteY3" fmla="*/ 0 h 3049200"/>
              <a:gd name="connsiteX4" fmla="*/ 5004000 w 5004000"/>
              <a:gd name="connsiteY4" fmla="*/ 599625 h 3049200"/>
              <a:gd name="connsiteX5" fmla="*/ 5004000 w 5004000"/>
              <a:gd name="connsiteY5" fmla="*/ 1240360 h 3049200"/>
              <a:gd name="connsiteX6" fmla="*/ 5004000 w 5004000"/>
              <a:gd name="connsiteY6" fmla="*/ 2449575 h 3049200"/>
              <a:gd name="connsiteX7" fmla="*/ 5004000 w 5004000"/>
              <a:gd name="connsiteY7" fmla="*/ 3049200 h 3049200"/>
              <a:gd name="connsiteX8" fmla="*/ 4404375 w 5004000"/>
              <a:gd name="connsiteY8" fmla="*/ 3049200 h 3049200"/>
              <a:gd name="connsiteX9" fmla="*/ 3554855 w 5004000"/>
              <a:gd name="connsiteY9" fmla="*/ 3049200 h 3049200"/>
              <a:gd name="connsiteX10" fmla="*/ 599625 w 5004000"/>
              <a:gd name="connsiteY10" fmla="*/ 3049200 h 3049200"/>
              <a:gd name="connsiteX11" fmla="*/ 0 w 5004000"/>
              <a:gd name="connsiteY11" fmla="*/ 3049200 h 3049200"/>
              <a:gd name="connsiteX12" fmla="*/ 0 w 5004000"/>
              <a:gd name="connsiteY12" fmla="*/ 2449575 h 3049200"/>
              <a:gd name="connsiteX13" fmla="*/ 0 w 5004000"/>
              <a:gd name="connsiteY13" fmla="*/ 1240360 h 3049200"/>
              <a:gd name="connsiteX14" fmla="*/ 0 w 5004000"/>
              <a:gd name="connsiteY14" fmla="*/ 599625 h 304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004000" h="3049200">
                <a:moveTo>
                  <a:pt x="0" y="0"/>
                </a:moveTo>
                <a:lnTo>
                  <a:pt x="599625" y="0"/>
                </a:lnTo>
                <a:lnTo>
                  <a:pt x="3554855" y="0"/>
                </a:lnTo>
                <a:lnTo>
                  <a:pt x="4404375" y="0"/>
                </a:lnTo>
                <a:cubicBezTo>
                  <a:pt x="4735539" y="0"/>
                  <a:pt x="5004000" y="268461"/>
                  <a:pt x="5004000" y="599625"/>
                </a:cubicBezTo>
                <a:lnTo>
                  <a:pt x="5004000" y="1240360"/>
                </a:lnTo>
                <a:lnTo>
                  <a:pt x="5004000" y="2449575"/>
                </a:lnTo>
                <a:lnTo>
                  <a:pt x="5004000" y="3049200"/>
                </a:lnTo>
                <a:lnTo>
                  <a:pt x="4404375" y="3049200"/>
                </a:lnTo>
                <a:lnTo>
                  <a:pt x="3554855" y="3049200"/>
                </a:lnTo>
                <a:lnTo>
                  <a:pt x="599625" y="3049200"/>
                </a:lnTo>
                <a:lnTo>
                  <a:pt x="0" y="3049200"/>
                </a:lnTo>
                <a:lnTo>
                  <a:pt x="0" y="2449575"/>
                </a:lnTo>
                <a:lnTo>
                  <a:pt x="0" y="1240360"/>
                </a:lnTo>
                <a:lnTo>
                  <a:pt x="0" y="599625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180000" tIns="180000">
            <a:noAutofit/>
          </a:bodyPr>
          <a:lstStyle>
            <a:lvl1pPr marL="0" indent="0">
              <a:buFontTx/>
              <a:buNone/>
              <a:defRPr sz="2200">
                <a:solidFill>
                  <a:schemeClr val="bg1"/>
                </a:solidFill>
              </a:defRPr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0743B6B-FC1D-4E5C-878B-68715B5874CD}" type="datetime1">
              <a:rPr lang="sv-SE" smtClean="0"/>
              <a:t>2026-05-21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182529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3" pos="688">
          <p15:clr>
            <a:srgbClr val="FBAE40"/>
          </p15:clr>
        </p15:guide>
        <p15:guide id="4" orient="horz" pos="414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, innehåll på ljusrosa kvirkel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ubrik 1">
            <a:extLst>
              <a:ext uri="{FF2B5EF4-FFF2-40B4-BE49-F238E27FC236}">
                <a16:creationId xmlns:a16="http://schemas.microsoft.com/office/drawing/2014/main" id="{00075C3B-F843-BD60-C6D9-064BB2945B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136800"/>
            <a:ext cx="10046304" cy="1576800"/>
          </a:xfrm>
          <a:prstGeom prst="rect">
            <a:avLst/>
          </a:prstGeom>
        </p:spPr>
        <p:txBody>
          <a:bodyPr anchor="ctr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5" name="Frihandsfigur 14">
            <a:extLst>
              <a:ext uri="{FF2B5EF4-FFF2-40B4-BE49-F238E27FC236}">
                <a16:creationId xmlns:a16="http://schemas.microsoft.com/office/drawing/2014/main" id="{7D6E51E2-D90A-D326-CE84-26EA969690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V="1">
            <a:off x="389518" y="1781464"/>
            <a:ext cx="6408000" cy="4699390"/>
          </a:xfrm>
          <a:custGeom>
            <a:avLst/>
            <a:gdLst>
              <a:gd name="connsiteX0" fmla="*/ 0 w 6408000"/>
              <a:gd name="connsiteY0" fmla="*/ 4699390 h 4699390"/>
              <a:gd name="connsiteX1" fmla="*/ 6408000 w 6408000"/>
              <a:gd name="connsiteY1" fmla="*/ 4699390 h 4699390"/>
              <a:gd name="connsiteX2" fmla="*/ 6408000 w 6408000"/>
              <a:gd name="connsiteY2" fmla="*/ 2493054 h 4699390"/>
              <a:gd name="connsiteX3" fmla="*/ 6408000 w 6408000"/>
              <a:gd name="connsiteY3" fmla="*/ 1033913 h 4699390"/>
              <a:gd name="connsiteX4" fmla="*/ 5374087 w 6408000"/>
              <a:gd name="connsiteY4" fmla="*/ 0 h 4699390"/>
              <a:gd name="connsiteX5" fmla="*/ 0 w 6408000"/>
              <a:gd name="connsiteY5" fmla="*/ 0 h 4699390"/>
              <a:gd name="connsiteX6" fmla="*/ 0 w 6408000"/>
              <a:gd name="connsiteY6" fmla="*/ 2493054 h 4699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08000" h="4699390">
                <a:moveTo>
                  <a:pt x="0" y="4699390"/>
                </a:moveTo>
                <a:lnTo>
                  <a:pt x="6408000" y="4699390"/>
                </a:lnTo>
                <a:lnTo>
                  <a:pt x="6408000" y="2493054"/>
                </a:lnTo>
                <a:lnTo>
                  <a:pt x="6408000" y="1033913"/>
                </a:lnTo>
                <a:cubicBezTo>
                  <a:pt x="6408000" y="462899"/>
                  <a:pt x="5945101" y="0"/>
                  <a:pt x="5374087" y="0"/>
                </a:cubicBezTo>
                <a:lnTo>
                  <a:pt x="0" y="0"/>
                </a:lnTo>
                <a:lnTo>
                  <a:pt x="0" y="2493054"/>
                </a:lnTo>
                <a:close/>
              </a:path>
            </a:pathLst>
          </a:cu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7" name="Platshållare för innehåll 13">
            <a:extLst>
              <a:ext uri="{FF2B5EF4-FFF2-40B4-BE49-F238E27FC236}">
                <a16:creationId xmlns:a16="http://schemas.microsoft.com/office/drawing/2014/main" id="{EDA2AC8D-7139-1E47-D883-C37A91989735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8000" y="2289600"/>
            <a:ext cx="5004000" cy="3311526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13" name="Platshållare för bild 12">
            <a:extLst>
              <a:ext uri="{FF2B5EF4-FFF2-40B4-BE49-F238E27FC236}">
                <a16:creationId xmlns:a16="http://schemas.microsoft.com/office/drawing/2014/main" id="{61CF9D42-9EBA-F194-A977-9236958C4AEF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797517" y="1781175"/>
            <a:ext cx="5003957" cy="4699000"/>
          </a:xfrm>
          <a:custGeom>
            <a:avLst/>
            <a:gdLst>
              <a:gd name="connsiteX0" fmla="*/ 1 w 5003957"/>
              <a:gd name="connsiteY0" fmla="*/ 0 h 4699000"/>
              <a:gd name="connsiteX1" fmla="*/ 1047501 w 5003957"/>
              <a:gd name="connsiteY1" fmla="*/ 0 h 4699000"/>
              <a:gd name="connsiteX2" fmla="*/ 2785023 w 5003957"/>
              <a:gd name="connsiteY2" fmla="*/ 0 h 4699000"/>
              <a:gd name="connsiteX3" fmla="*/ 3956456 w 5003957"/>
              <a:gd name="connsiteY3" fmla="*/ 0 h 4699000"/>
              <a:gd name="connsiteX4" fmla="*/ 5003957 w 5003957"/>
              <a:gd name="connsiteY4" fmla="*/ 1047501 h 4699000"/>
              <a:gd name="connsiteX5" fmla="*/ 5003957 w 5003957"/>
              <a:gd name="connsiteY5" fmla="*/ 2097768 h 4699000"/>
              <a:gd name="connsiteX6" fmla="*/ 5003957 w 5003957"/>
              <a:gd name="connsiteY6" fmla="*/ 3651499 h 4699000"/>
              <a:gd name="connsiteX7" fmla="*/ 5003957 w 5003957"/>
              <a:gd name="connsiteY7" fmla="*/ 4699000 h 4699000"/>
              <a:gd name="connsiteX8" fmla="*/ 3956456 w 5003957"/>
              <a:gd name="connsiteY8" fmla="*/ 4699000 h 4699000"/>
              <a:gd name="connsiteX9" fmla="*/ 2785023 w 5003957"/>
              <a:gd name="connsiteY9" fmla="*/ 4699000 h 4699000"/>
              <a:gd name="connsiteX10" fmla="*/ 2218935 w 5003957"/>
              <a:gd name="connsiteY10" fmla="*/ 4699000 h 4699000"/>
              <a:gd name="connsiteX11" fmla="*/ 1047501 w 5003957"/>
              <a:gd name="connsiteY11" fmla="*/ 4699000 h 4699000"/>
              <a:gd name="connsiteX12" fmla="*/ 1 w 5003957"/>
              <a:gd name="connsiteY12" fmla="*/ 4699000 h 4699000"/>
              <a:gd name="connsiteX13" fmla="*/ 1 w 5003957"/>
              <a:gd name="connsiteY13" fmla="*/ 3651518 h 4699000"/>
              <a:gd name="connsiteX14" fmla="*/ 0 w 5003957"/>
              <a:gd name="connsiteY14" fmla="*/ 3651499 h 4699000"/>
              <a:gd name="connsiteX15" fmla="*/ 0 w 5003957"/>
              <a:gd name="connsiteY15" fmla="*/ 1047501 h 4699000"/>
              <a:gd name="connsiteX16" fmla="*/ 1 w 5003957"/>
              <a:gd name="connsiteY16" fmla="*/ 1047482 h 469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003957" h="4699000">
                <a:moveTo>
                  <a:pt x="1" y="0"/>
                </a:moveTo>
                <a:lnTo>
                  <a:pt x="1047501" y="0"/>
                </a:lnTo>
                <a:lnTo>
                  <a:pt x="2785023" y="0"/>
                </a:lnTo>
                <a:lnTo>
                  <a:pt x="3956456" y="0"/>
                </a:lnTo>
                <a:cubicBezTo>
                  <a:pt x="4534975" y="0"/>
                  <a:pt x="5003957" y="468982"/>
                  <a:pt x="5003957" y="1047501"/>
                </a:cubicBezTo>
                <a:lnTo>
                  <a:pt x="5003957" y="2097768"/>
                </a:lnTo>
                <a:lnTo>
                  <a:pt x="5003957" y="3651499"/>
                </a:lnTo>
                <a:lnTo>
                  <a:pt x="5003957" y="4699000"/>
                </a:lnTo>
                <a:lnTo>
                  <a:pt x="3956456" y="4699000"/>
                </a:lnTo>
                <a:lnTo>
                  <a:pt x="2785023" y="4699000"/>
                </a:lnTo>
                <a:lnTo>
                  <a:pt x="2218935" y="4699000"/>
                </a:lnTo>
                <a:lnTo>
                  <a:pt x="1047501" y="4699000"/>
                </a:lnTo>
                <a:lnTo>
                  <a:pt x="1" y="4699000"/>
                </a:lnTo>
                <a:lnTo>
                  <a:pt x="1" y="3651518"/>
                </a:lnTo>
                <a:lnTo>
                  <a:pt x="0" y="3651499"/>
                </a:lnTo>
                <a:lnTo>
                  <a:pt x="0" y="1047501"/>
                </a:lnTo>
                <a:lnTo>
                  <a:pt x="1" y="104748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88000" tIns="468000" rIns="612000">
            <a:noAutofit/>
          </a:bodyPr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4" name="Platshållare för datum 8">
            <a:extLst>
              <a:ext uri="{FF2B5EF4-FFF2-40B4-BE49-F238E27FC236}">
                <a16:creationId xmlns:a16="http://schemas.microsoft.com/office/drawing/2014/main" id="{6A68F426-1C5F-0711-6383-2CA02BF3D5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2026-05-21</a:t>
            </a:fld>
            <a:endParaRPr lang="sv-SE"/>
          </a:p>
        </p:txBody>
      </p:sp>
      <p:sp>
        <p:nvSpPr>
          <p:cNvPr id="6" name="Platshållare för sidfot 3">
            <a:extLst>
              <a:ext uri="{FF2B5EF4-FFF2-40B4-BE49-F238E27FC236}">
                <a16:creationId xmlns:a16="http://schemas.microsoft.com/office/drawing/2014/main" id="{1F0A451C-1B10-0646-B9D7-74DCB23845D0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573865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73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 och stor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ihandsfigur 7">
            <a:extLst>
              <a:ext uri="{FF2B5EF4-FFF2-40B4-BE49-F238E27FC236}">
                <a16:creationId xmlns:a16="http://schemas.microsoft.com/office/drawing/2014/main" id="{C316BF93-6E39-1789-A4DF-ACF47A8660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466" y="4921196"/>
            <a:ext cx="11411966" cy="1555200"/>
          </a:xfrm>
          <a:custGeom>
            <a:avLst/>
            <a:gdLst>
              <a:gd name="connsiteX0" fmla="*/ 0 w 11411966"/>
              <a:gd name="connsiteY0" fmla="*/ 0 h 1555200"/>
              <a:gd name="connsiteX1" fmla="*/ 7124366 w 11411966"/>
              <a:gd name="connsiteY1" fmla="*/ 0 h 1555200"/>
              <a:gd name="connsiteX2" fmla="*/ 7691547 w 11411966"/>
              <a:gd name="connsiteY2" fmla="*/ 0 h 1555200"/>
              <a:gd name="connsiteX3" fmla="*/ 8724054 w 11411966"/>
              <a:gd name="connsiteY3" fmla="*/ 0 h 1555200"/>
              <a:gd name="connsiteX4" fmla="*/ 9698233 w 11411966"/>
              <a:gd name="connsiteY4" fmla="*/ 0 h 1555200"/>
              <a:gd name="connsiteX5" fmla="*/ 10844785 w 11411966"/>
              <a:gd name="connsiteY5" fmla="*/ 0 h 1555200"/>
              <a:gd name="connsiteX6" fmla="*/ 11411966 w 11411966"/>
              <a:gd name="connsiteY6" fmla="*/ 567181 h 1555200"/>
              <a:gd name="connsiteX7" fmla="*/ 11411966 w 11411966"/>
              <a:gd name="connsiteY7" fmla="*/ 711958 h 1555200"/>
              <a:gd name="connsiteX8" fmla="*/ 11411966 w 11411966"/>
              <a:gd name="connsiteY8" fmla="*/ 988019 h 1555200"/>
              <a:gd name="connsiteX9" fmla="*/ 11411966 w 11411966"/>
              <a:gd name="connsiteY9" fmla="*/ 1555199 h 1555200"/>
              <a:gd name="connsiteX10" fmla="*/ 10844795 w 11411966"/>
              <a:gd name="connsiteY10" fmla="*/ 1555199 h 1555200"/>
              <a:gd name="connsiteX11" fmla="*/ 10844785 w 11411966"/>
              <a:gd name="connsiteY11" fmla="*/ 1555200 h 1555200"/>
              <a:gd name="connsiteX12" fmla="*/ 9698233 w 11411966"/>
              <a:gd name="connsiteY12" fmla="*/ 1555200 h 1555200"/>
              <a:gd name="connsiteX13" fmla="*/ 8724054 w 11411966"/>
              <a:gd name="connsiteY13" fmla="*/ 1555200 h 1555200"/>
              <a:gd name="connsiteX14" fmla="*/ 7691547 w 11411966"/>
              <a:gd name="connsiteY14" fmla="*/ 1555200 h 1555200"/>
              <a:gd name="connsiteX15" fmla="*/ 7124366 w 11411966"/>
              <a:gd name="connsiteY15" fmla="*/ 1555200 h 1555200"/>
              <a:gd name="connsiteX16" fmla="*/ 0 w 11411966"/>
              <a:gd name="connsiteY16" fmla="*/ 1555200 h 155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1411966" h="1555200">
                <a:moveTo>
                  <a:pt x="0" y="0"/>
                </a:moveTo>
                <a:lnTo>
                  <a:pt x="7124366" y="0"/>
                </a:lnTo>
                <a:lnTo>
                  <a:pt x="7691547" y="0"/>
                </a:lnTo>
                <a:lnTo>
                  <a:pt x="8724054" y="0"/>
                </a:lnTo>
                <a:lnTo>
                  <a:pt x="9698233" y="0"/>
                </a:lnTo>
                <a:lnTo>
                  <a:pt x="10844785" y="0"/>
                </a:lnTo>
                <a:cubicBezTo>
                  <a:pt x="11158030" y="0"/>
                  <a:pt x="11411966" y="253936"/>
                  <a:pt x="11411966" y="567181"/>
                </a:cubicBezTo>
                <a:lnTo>
                  <a:pt x="11411966" y="711958"/>
                </a:lnTo>
                <a:lnTo>
                  <a:pt x="11411966" y="988019"/>
                </a:lnTo>
                <a:lnTo>
                  <a:pt x="11411966" y="1555199"/>
                </a:lnTo>
                <a:lnTo>
                  <a:pt x="10844795" y="1555199"/>
                </a:lnTo>
                <a:lnTo>
                  <a:pt x="10844785" y="1555200"/>
                </a:lnTo>
                <a:lnTo>
                  <a:pt x="9698233" y="1555200"/>
                </a:lnTo>
                <a:lnTo>
                  <a:pt x="8724054" y="1555200"/>
                </a:lnTo>
                <a:lnTo>
                  <a:pt x="7691547" y="1555200"/>
                </a:lnTo>
                <a:lnTo>
                  <a:pt x="7124366" y="1555200"/>
                </a:lnTo>
                <a:lnTo>
                  <a:pt x="0" y="15552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0" y="5174921"/>
            <a:ext cx="9804743" cy="104775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5" name="Platshållare för bild 1">
            <a:extLst>
              <a:ext uri="{FF2B5EF4-FFF2-40B4-BE49-F238E27FC236}">
                <a16:creationId xmlns:a16="http://schemas.microsoft.com/office/drawing/2014/main" id="{C866F5AF-6945-1E27-3523-937C5BA5CF62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389262" y="380997"/>
            <a:ext cx="11412171" cy="4540200"/>
          </a:xfrm>
          <a:custGeom>
            <a:avLst/>
            <a:gdLst>
              <a:gd name="connsiteX0" fmla="*/ 0 w 11412171"/>
              <a:gd name="connsiteY0" fmla="*/ 0 h 4540200"/>
              <a:gd name="connsiteX1" fmla="*/ 8226418 w 11412171"/>
              <a:gd name="connsiteY1" fmla="*/ 0 h 4540200"/>
              <a:gd name="connsiteX2" fmla="*/ 8226418 w 11412171"/>
              <a:gd name="connsiteY2" fmla="*/ 4200 h 4540200"/>
              <a:gd name="connsiteX3" fmla="*/ 8975361 w 11412171"/>
              <a:gd name="connsiteY3" fmla="*/ 4200 h 4540200"/>
              <a:gd name="connsiteX4" fmla="*/ 8975361 w 11412171"/>
              <a:gd name="connsiteY4" fmla="*/ 0 h 4540200"/>
              <a:gd name="connsiteX5" fmla="*/ 11412171 w 11412171"/>
              <a:gd name="connsiteY5" fmla="*/ 0 h 4540200"/>
              <a:gd name="connsiteX6" fmla="*/ 11412171 w 11412171"/>
              <a:gd name="connsiteY6" fmla="*/ 610124 h 4540200"/>
              <a:gd name="connsiteX7" fmla="*/ 11412171 w 11412171"/>
              <a:gd name="connsiteY7" fmla="*/ 2595883 h 4540200"/>
              <a:gd name="connsiteX8" fmla="*/ 11412171 w 11412171"/>
              <a:gd name="connsiteY8" fmla="*/ 3934276 h 4540200"/>
              <a:gd name="connsiteX9" fmla="*/ 10806247 w 11412171"/>
              <a:gd name="connsiteY9" fmla="*/ 4540200 h 4540200"/>
              <a:gd name="connsiteX10" fmla="*/ 7730495 w 11412171"/>
              <a:gd name="connsiteY10" fmla="*/ 4540200 h 4540200"/>
              <a:gd name="connsiteX11" fmla="*/ 7688832 w 11412171"/>
              <a:gd name="connsiteY11" fmla="*/ 4536000 h 4540200"/>
              <a:gd name="connsiteX12" fmla="*/ 0 w 11412171"/>
              <a:gd name="connsiteY12" fmla="*/ 4536000 h 454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412171" h="4540200">
                <a:moveTo>
                  <a:pt x="0" y="0"/>
                </a:moveTo>
                <a:lnTo>
                  <a:pt x="8226418" y="0"/>
                </a:lnTo>
                <a:lnTo>
                  <a:pt x="8226418" y="4200"/>
                </a:lnTo>
                <a:lnTo>
                  <a:pt x="8975361" y="4200"/>
                </a:lnTo>
                <a:lnTo>
                  <a:pt x="8975361" y="0"/>
                </a:lnTo>
                <a:lnTo>
                  <a:pt x="11412171" y="0"/>
                </a:lnTo>
                <a:lnTo>
                  <a:pt x="11412171" y="610124"/>
                </a:lnTo>
                <a:lnTo>
                  <a:pt x="11412171" y="2595883"/>
                </a:lnTo>
                <a:lnTo>
                  <a:pt x="11412171" y="3934276"/>
                </a:lnTo>
                <a:cubicBezTo>
                  <a:pt x="11412171" y="4268919"/>
                  <a:pt x="11140890" y="4540200"/>
                  <a:pt x="10806247" y="4540200"/>
                </a:cubicBezTo>
                <a:lnTo>
                  <a:pt x="7730495" y="4540200"/>
                </a:lnTo>
                <a:lnTo>
                  <a:pt x="7688832" y="4536000"/>
                </a:lnTo>
                <a:lnTo>
                  <a:pt x="0" y="453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144000" tIns="108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2026-05-21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110257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ubrik 1">
            <a:extLst>
              <a:ext uri="{FF2B5EF4-FFF2-40B4-BE49-F238E27FC236}">
                <a16:creationId xmlns:a16="http://schemas.microsoft.com/office/drawing/2014/main" id="{64F625B8-A7A1-7BE0-9DF8-7E7FE117E0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2" y="666000"/>
            <a:ext cx="7200000" cy="1047750"/>
          </a:xfrm>
          <a:prstGeom prst="rect">
            <a:avLst/>
          </a:prstGeom>
        </p:spPr>
        <p:txBody>
          <a:bodyPr anchor="b" anchorCtr="0"/>
          <a:lstStyle>
            <a:lvl1pPr>
              <a:defRPr sz="3500" b="1"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49" name="Platshållare för text 5">
            <a:extLst>
              <a:ext uri="{FF2B5EF4-FFF2-40B4-BE49-F238E27FC236}">
                <a16:creationId xmlns:a16="http://schemas.microsoft.com/office/drawing/2014/main" id="{F162ADE3-0956-372F-C6D3-F1068347B53D}"/>
              </a:ext>
            </a:extLst>
          </p:cNvPr>
          <p:cNvSpPr>
            <a:spLocks noGrp="1"/>
          </p:cNvSpPr>
          <p:nvPr>
            <p:ph type="body" idx="26"/>
          </p:nvPr>
        </p:nvSpPr>
        <p:spPr>
          <a:xfrm>
            <a:off x="1096621" y="2098800"/>
            <a:ext cx="7200000" cy="3922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39" name="Platshållare för bild 38">
            <a:extLst>
              <a:ext uri="{FF2B5EF4-FFF2-40B4-BE49-F238E27FC236}">
                <a16:creationId xmlns:a16="http://schemas.microsoft.com/office/drawing/2014/main" id="{187C5245-8B47-F402-0727-52A9F050279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943034" y="385199"/>
            <a:ext cx="2858400" cy="3045601"/>
          </a:xfrm>
          <a:custGeom>
            <a:avLst/>
            <a:gdLst>
              <a:gd name="connsiteX0" fmla="*/ 0 w 2858400"/>
              <a:gd name="connsiteY0" fmla="*/ 0 h 3045601"/>
              <a:gd name="connsiteX1" fmla="*/ 582742 w 2858400"/>
              <a:gd name="connsiteY1" fmla="*/ 0 h 3045601"/>
              <a:gd name="connsiteX2" fmla="*/ 2275658 w 2858400"/>
              <a:gd name="connsiteY2" fmla="*/ 0 h 3045601"/>
              <a:gd name="connsiteX3" fmla="*/ 2858400 w 2858400"/>
              <a:gd name="connsiteY3" fmla="*/ 0 h 3045601"/>
              <a:gd name="connsiteX4" fmla="*/ 2858400 w 2858400"/>
              <a:gd name="connsiteY4" fmla="*/ 582742 h 3045601"/>
              <a:gd name="connsiteX5" fmla="*/ 2858400 w 2858400"/>
              <a:gd name="connsiteY5" fmla="*/ 2347609 h 3045601"/>
              <a:gd name="connsiteX6" fmla="*/ 2858400 w 2858400"/>
              <a:gd name="connsiteY6" fmla="*/ 2462858 h 3045601"/>
              <a:gd name="connsiteX7" fmla="*/ 2858399 w 2858400"/>
              <a:gd name="connsiteY7" fmla="*/ 2462868 h 3045601"/>
              <a:gd name="connsiteX8" fmla="*/ 2858399 w 2858400"/>
              <a:gd name="connsiteY8" fmla="*/ 3045601 h 3045601"/>
              <a:gd name="connsiteX9" fmla="*/ 1042628 w 2858400"/>
              <a:gd name="connsiteY9" fmla="*/ 3045601 h 3045601"/>
              <a:gd name="connsiteX10" fmla="*/ 1042628 w 2858400"/>
              <a:gd name="connsiteY10" fmla="*/ 3045600 h 3045601"/>
              <a:gd name="connsiteX11" fmla="*/ 582742 w 2858400"/>
              <a:gd name="connsiteY11" fmla="*/ 3045600 h 3045601"/>
              <a:gd name="connsiteX12" fmla="*/ 0 w 2858400"/>
              <a:gd name="connsiteY12" fmla="*/ 2462858 h 3045601"/>
              <a:gd name="connsiteX13" fmla="*/ 0 w 2858400"/>
              <a:gd name="connsiteY13" fmla="*/ 2347609 h 3045601"/>
              <a:gd name="connsiteX14" fmla="*/ 0 w 2858400"/>
              <a:gd name="connsiteY14" fmla="*/ 582742 h 3045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858400" h="3045601">
                <a:moveTo>
                  <a:pt x="0" y="0"/>
                </a:moveTo>
                <a:lnTo>
                  <a:pt x="582742" y="0"/>
                </a:lnTo>
                <a:lnTo>
                  <a:pt x="2275658" y="0"/>
                </a:lnTo>
                <a:lnTo>
                  <a:pt x="2858400" y="0"/>
                </a:lnTo>
                <a:lnTo>
                  <a:pt x="2858400" y="582742"/>
                </a:lnTo>
                <a:lnTo>
                  <a:pt x="2858400" y="2347609"/>
                </a:lnTo>
                <a:lnTo>
                  <a:pt x="2858400" y="2462858"/>
                </a:lnTo>
                <a:lnTo>
                  <a:pt x="2858399" y="2462868"/>
                </a:lnTo>
                <a:lnTo>
                  <a:pt x="2858399" y="3045601"/>
                </a:lnTo>
                <a:lnTo>
                  <a:pt x="1042628" y="3045601"/>
                </a:lnTo>
                <a:lnTo>
                  <a:pt x="1042628" y="3045600"/>
                </a:lnTo>
                <a:lnTo>
                  <a:pt x="582742" y="3045600"/>
                </a:lnTo>
                <a:cubicBezTo>
                  <a:pt x="260902" y="3045600"/>
                  <a:pt x="0" y="2784698"/>
                  <a:pt x="0" y="2462858"/>
                </a:cubicBezTo>
                <a:lnTo>
                  <a:pt x="0" y="2347609"/>
                </a:lnTo>
                <a:lnTo>
                  <a:pt x="0" y="582742"/>
                </a:lnTo>
                <a:close/>
              </a:path>
            </a:pathLst>
          </a:custGeom>
          <a:solidFill>
            <a:srgbClr val="C0EEC2"/>
          </a:solidFill>
        </p:spPr>
        <p:txBody>
          <a:bodyPr wrap="square" lIns="108000" tIns="72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44" name="Platshållare för bild 43">
            <a:extLst>
              <a:ext uri="{FF2B5EF4-FFF2-40B4-BE49-F238E27FC236}">
                <a16:creationId xmlns:a16="http://schemas.microsoft.com/office/drawing/2014/main" id="{457125D0-9A9D-2671-96B2-99317F8C6E91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8943035" y="3429736"/>
            <a:ext cx="2858400" cy="3045600"/>
          </a:xfrm>
          <a:custGeom>
            <a:avLst/>
            <a:gdLst>
              <a:gd name="connsiteX0" fmla="*/ 582742 w 2858400"/>
              <a:gd name="connsiteY0" fmla="*/ 0 h 3045600"/>
              <a:gd name="connsiteX1" fmla="*/ 795936 w 2858400"/>
              <a:gd name="connsiteY1" fmla="*/ 0 h 3045600"/>
              <a:gd name="connsiteX2" fmla="*/ 2275658 w 2858400"/>
              <a:gd name="connsiteY2" fmla="*/ 0 h 3045600"/>
              <a:gd name="connsiteX3" fmla="*/ 2858400 w 2858400"/>
              <a:gd name="connsiteY3" fmla="*/ 0 h 3045600"/>
              <a:gd name="connsiteX4" fmla="*/ 2858400 w 2858400"/>
              <a:gd name="connsiteY4" fmla="*/ 582742 h 3045600"/>
              <a:gd name="connsiteX5" fmla="*/ 2858400 w 2858400"/>
              <a:gd name="connsiteY5" fmla="*/ 1100700 h 3045600"/>
              <a:gd name="connsiteX6" fmla="*/ 2858400 w 2858400"/>
              <a:gd name="connsiteY6" fmla="*/ 1944900 h 3045600"/>
              <a:gd name="connsiteX7" fmla="*/ 2858400 w 2858400"/>
              <a:gd name="connsiteY7" fmla="*/ 2462858 h 3045600"/>
              <a:gd name="connsiteX8" fmla="*/ 2858400 w 2858400"/>
              <a:gd name="connsiteY8" fmla="*/ 3045600 h 3045600"/>
              <a:gd name="connsiteX9" fmla="*/ 2275658 w 2858400"/>
              <a:gd name="connsiteY9" fmla="*/ 3045600 h 3045600"/>
              <a:gd name="connsiteX10" fmla="*/ 582742 w 2858400"/>
              <a:gd name="connsiteY10" fmla="*/ 3045600 h 3045600"/>
              <a:gd name="connsiteX11" fmla="*/ 0 w 2858400"/>
              <a:gd name="connsiteY11" fmla="*/ 3045600 h 3045600"/>
              <a:gd name="connsiteX12" fmla="*/ 0 w 2858400"/>
              <a:gd name="connsiteY12" fmla="*/ 2462858 h 3045600"/>
              <a:gd name="connsiteX13" fmla="*/ 0 w 2858400"/>
              <a:gd name="connsiteY13" fmla="*/ 1100700 h 3045600"/>
              <a:gd name="connsiteX14" fmla="*/ 0 w 2858400"/>
              <a:gd name="connsiteY14" fmla="*/ 582742 h 3045600"/>
              <a:gd name="connsiteX15" fmla="*/ 582742 w 2858400"/>
              <a:gd name="connsiteY15" fmla="*/ 0 h 304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58400" h="3045600">
                <a:moveTo>
                  <a:pt x="582742" y="0"/>
                </a:moveTo>
                <a:lnTo>
                  <a:pt x="795936" y="0"/>
                </a:lnTo>
                <a:lnTo>
                  <a:pt x="2275658" y="0"/>
                </a:lnTo>
                <a:lnTo>
                  <a:pt x="2858400" y="0"/>
                </a:lnTo>
                <a:lnTo>
                  <a:pt x="2858400" y="582742"/>
                </a:lnTo>
                <a:lnTo>
                  <a:pt x="2858400" y="1100700"/>
                </a:lnTo>
                <a:lnTo>
                  <a:pt x="2858400" y="1944900"/>
                </a:lnTo>
                <a:lnTo>
                  <a:pt x="2858400" y="2462858"/>
                </a:lnTo>
                <a:lnTo>
                  <a:pt x="2858400" y="3045600"/>
                </a:lnTo>
                <a:lnTo>
                  <a:pt x="2275658" y="3045600"/>
                </a:lnTo>
                <a:lnTo>
                  <a:pt x="582742" y="3045600"/>
                </a:lnTo>
                <a:lnTo>
                  <a:pt x="0" y="3045600"/>
                </a:lnTo>
                <a:lnTo>
                  <a:pt x="0" y="2462858"/>
                </a:lnTo>
                <a:lnTo>
                  <a:pt x="0" y="1100700"/>
                </a:lnTo>
                <a:lnTo>
                  <a:pt x="0" y="582742"/>
                </a:lnTo>
                <a:cubicBezTo>
                  <a:pt x="0" y="260902"/>
                  <a:pt x="260902" y="0"/>
                  <a:pt x="582742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 lIns="108000" tIns="72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2026-05-21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293448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0" y="666000"/>
            <a:ext cx="10047600" cy="10477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2C2E317-0642-2E46-B74D-C0670C99650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096963" y="2098800"/>
            <a:ext cx="4776787" cy="1047750"/>
          </a:xfrm>
        </p:spPr>
        <p:txBody>
          <a:bodyPr/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</p:txBody>
      </p:sp>
      <p:sp>
        <p:nvSpPr>
          <p:cNvPr id="14" name="Platshållare för text 12">
            <a:extLst>
              <a:ext uri="{FF2B5EF4-FFF2-40B4-BE49-F238E27FC236}">
                <a16:creationId xmlns:a16="http://schemas.microsoft.com/office/drawing/2014/main" id="{C9C71F2C-C4C5-EE5B-6B8E-25012EE2544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370961" y="2098800"/>
            <a:ext cx="4776787" cy="1047750"/>
          </a:xfrm>
        </p:spPr>
        <p:txBody>
          <a:bodyPr/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</p:txBody>
      </p:sp>
      <p:sp>
        <p:nvSpPr>
          <p:cNvPr id="11" name="Platshållare för innehåll 10">
            <a:extLst>
              <a:ext uri="{FF2B5EF4-FFF2-40B4-BE49-F238E27FC236}">
                <a16:creationId xmlns:a16="http://schemas.microsoft.com/office/drawing/2014/main" id="{467317CB-B101-5159-5511-FFC3C4CABD5A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388800" y="3429000"/>
            <a:ext cx="11412537" cy="3051175"/>
          </a:xfrm>
          <a:solidFill>
            <a:schemeClr val="bg1">
              <a:lumMod val="95000"/>
            </a:schemeClr>
          </a:solidFill>
        </p:spPr>
        <p:txBody>
          <a:bodyPr lIns="2808000" tIns="540000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 dirty="0"/>
              <a:t>Klicka på en ikon för att lägga till innehåll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0743B6B-FC1D-4E5C-878B-68715B5874CD}" type="datetime1">
              <a:rPr lang="sv-SE" smtClean="0"/>
              <a:t>2026-05-21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9659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3" pos="688">
          <p15:clr>
            <a:srgbClr val="FBAE40"/>
          </p15:clr>
        </p15:guide>
        <p15:guide id="4" orient="horz" pos="414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1" y="666000"/>
            <a:ext cx="5760000" cy="1047750"/>
          </a:xfrm>
          <a:prstGeom prst="rect">
            <a:avLst/>
          </a:prstGeom>
        </p:spPr>
        <p:txBody>
          <a:bodyPr anchor="t" anchorCtr="0"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E32FB49D-5F22-65E1-116A-E103227C3F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9112" y="2098800"/>
            <a:ext cx="5757509" cy="39225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17" name="Platshållare för bild 16">
            <a:extLst>
              <a:ext uri="{FF2B5EF4-FFF2-40B4-BE49-F238E27FC236}">
                <a16:creationId xmlns:a16="http://schemas.microsoft.com/office/drawing/2014/main" id="{105C1370-15B7-AC02-005A-AB507144F062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7513833" y="385197"/>
            <a:ext cx="4287600" cy="4536000"/>
          </a:xfrm>
          <a:custGeom>
            <a:avLst/>
            <a:gdLst>
              <a:gd name="connsiteX0" fmla="*/ 0 w 4287600"/>
              <a:gd name="connsiteY0" fmla="*/ 0 h 4536000"/>
              <a:gd name="connsiteX1" fmla="*/ 603951 w 4287600"/>
              <a:gd name="connsiteY1" fmla="*/ 0 h 4536000"/>
              <a:gd name="connsiteX2" fmla="*/ 1212476 w 4287600"/>
              <a:gd name="connsiteY2" fmla="*/ 0 h 4536000"/>
              <a:gd name="connsiteX3" fmla="*/ 3683649 w 4287600"/>
              <a:gd name="connsiteY3" fmla="*/ 0 h 4536000"/>
              <a:gd name="connsiteX4" fmla="*/ 4287599 w 4287600"/>
              <a:gd name="connsiteY4" fmla="*/ 0 h 4536000"/>
              <a:gd name="connsiteX5" fmla="*/ 4287600 w 4287600"/>
              <a:gd name="connsiteY5" fmla="*/ 0 h 4536000"/>
              <a:gd name="connsiteX6" fmla="*/ 4287600 w 4287600"/>
              <a:gd name="connsiteY6" fmla="*/ 603951 h 4536000"/>
              <a:gd name="connsiteX7" fmla="*/ 4287600 w 4287600"/>
              <a:gd name="connsiteY7" fmla="*/ 3362714 h 4536000"/>
              <a:gd name="connsiteX8" fmla="*/ 4287600 w 4287600"/>
              <a:gd name="connsiteY8" fmla="*/ 3932049 h 4536000"/>
              <a:gd name="connsiteX9" fmla="*/ 4287599 w 4287600"/>
              <a:gd name="connsiteY9" fmla="*/ 3932059 h 4536000"/>
              <a:gd name="connsiteX10" fmla="*/ 4287599 w 4287600"/>
              <a:gd name="connsiteY10" fmla="*/ 4536000 h 4536000"/>
              <a:gd name="connsiteX11" fmla="*/ 3683649 w 4287600"/>
              <a:gd name="connsiteY11" fmla="*/ 4536000 h 4536000"/>
              <a:gd name="connsiteX12" fmla="*/ 1212476 w 4287600"/>
              <a:gd name="connsiteY12" fmla="*/ 4536000 h 4536000"/>
              <a:gd name="connsiteX13" fmla="*/ 603951 w 4287600"/>
              <a:gd name="connsiteY13" fmla="*/ 4536000 h 4536000"/>
              <a:gd name="connsiteX14" fmla="*/ 0 w 4287600"/>
              <a:gd name="connsiteY14" fmla="*/ 3932049 h 4536000"/>
              <a:gd name="connsiteX15" fmla="*/ 0 w 4287600"/>
              <a:gd name="connsiteY15" fmla="*/ 3362714 h 4536000"/>
              <a:gd name="connsiteX16" fmla="*/ 0 w 4287600"/>
              <a:gd name="connsiteY16" fmla="*/ 603951 h 453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87600" h="4536000">
                <a:moveTo>
                  <a:pt x="0" y="0"/>
                </a:moveTo>
                <a:lnTo>
                  <a:pt x="603951" y="0"/>
                </a:lnTo>
                <a:lnTo>
                  <a:pt x="1212476" y="0"/>
                </a:lnTo>
                <a:lnTo>
                  <a:pt x="3683649" y="0"/>
                </a:lnTo>
                <a:lnTo>
                  <a:pt x="4287599" y="0"/>
                </a:lnTo>
                <a:lnTo>
                  <a:pt x="4287600" y="0"/>
                </a:lnTo>
                <a:lnTo>
                  <a:pt x="4287600" y="603951"/>
                </a:lnTo>
                <a:lnTo>
                  <a:pt x="4287600" y="3362714"/>
                </a:lnTo>
                <a:lnTo>
                  <a:pt x="4287600" y="3932049"/>
                </a:lnTo>
                <a:lnTo>
                  <a:pt x="4287599" y="3932059"/>
                </a:lnTo>
                <a:lnTo>
                  <a:pt x="4287599" y="4536000"/>
                </a:lnTo>
                <a:lnTo>
                  <a:pt x="3683649" y="4536000"/>
                </a:lnTo>
                <a:lnTo>
                  <a:pt x="1212476" y="4536000"/>
                </a:lnTo>
                <a:lnTo>
                  <a:pt x="603951" y="4536000"/>
                </a:lnTo>
                <a:cubicBezTo>
                  <a:pt x="270398" y="4536000"/>
                  <a:pt x="0" y="4265602"/>
                  <a:pt x="0" y="3932049"/>
                </a:cubicBezTo>
                <a:lnTo>
                  <a:pt x="0" y="3362714"/>
                </a:lnTo>
                <a:lnTo>
                  <a:pt x="0" y="603951"/>
                </a:lnTo>
                <a:close/>
              </a:path>
            </a:pathLst>
          </a:custGeom>
          <a:solidFill>
            <a:srgbClr val="C0EEC2"/>
          </a:solidFill>
        </p:spPr>
        <p:txBody>
          <a:bodyPr wrap="square" lIns="144000" tIns="108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8" name="Frihandsfigur 1">
            <a:extLst>
              <a:ext uri="{FF2B5EF4-FFF2-40B4-BE49-F238E27FC236}">
                <a16:creationId xmlns:a16="http://schemas.microsoft.com/office/drawing/2014/main" id="{16CBC3DE-3F59-07F4-0A63-FD475D0A55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513832" y="4921196"/>
            <a:ext cx="4287600" cy="1555200"/>
          </a:xfrm>
          <a:custGeom>
            <a:avLst/>
            <a:gdLst>
              <a:gd name="connsiteX0" fmla="*/ 567181 w 4287600"/>
              <a:gd name="connsiteY0" fmla="*/ 0 h 1555200"/>
              <a:gd name="connsiteX1" fmla="*/ 1713733 w 4287600"/>
              <a:gd name="connsiteY1" fmla="*/ 0 h 1555200"/>
              <a:gd name="connsiteX2" fmla="*/ 3720419 w 4287600"/>
              <a:gd name="connsiteY2" fmla="*/ 0 h 1555200"/>
              <a:gd name="connsiteX3" fmla="*/ 4287600 w 4287600"/>
              <a:gd name="connsiteY3" fmla="*/ 0 h 1555200"/>
              <a:gd name="connsiteX4" fmla="*/ 4287600 w 4287600"/>
              <a:gd name="connsiteY4" fmla="*/ 567181 h 1555200"/>
              <a:gd name="connsiteX5" fmla="*/ 4287600 w 4287600"/>
              <a:gd name="connsiteY5" fmla="*/ 988019 h 1555200"/>
              <a:gd name="connsiteX6" fmla="*/ 4287600 w 4287600"/>
              <a:gd name="connsiteY6" fmla="*/ 1555200 h 1555200"/>
              <a:gd name="connsiteX7" fmla="*/ 3720419 w 4287600"/>
              <a:gd name="connsiteY7" fmla="*/ 1555200 h 1555200"/>
              <a:gd name="connsiteX8" fmla="*/ 1713733 w 4287600"/>
              <a:gd name="connsiteY8" fmla="*/ 1555200 h 1555200"/>
              <a:gd name="connsiteX9" fmla="*/ 567181 w 4287600"/>
              <a:gd name="connsiteY9" fmla="*/ 1555200 h 1555200"/>
              <a:gd name="connsiteX10" fmla="*/ 567171 w 4287600"/>
              <a:gd name="connsiteY10" fmla="*/ 1555199 h 1555200"/>
              <a:gd name="connsiteX11" fmla="*/ 0 w 4287600"/>
              <a:gd name="connsiteY11" fmla="*/ 1555199 h 1555200"/>
              <a:gd name="connsiteX12" fmla="*/ 0 w 4287600"/>
              <a:gd name="connsiteY12" fmla="*/ 988019 h 1555200"/>
              <a:gd name="connsiteX13" fmla="*/ 0 w 4287600"/>
              <a:gd name="connsiteY13" fmla="*/ 711958 h 1555200"/>
              <a:gd name="connsiteX14" fmla="*/ 0 w 4287600"/>
              <a:gd name="connsiteY14" fmla="*/ 567181 h 1555200"/>
              <a:gd name="connsiteX15" fmla="*/ 567181 w 4287600"/>
              <a:gd name="connsiteY15" fmla="*/ 0 h 155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287600" h="1555200">
                <a:moveTo>
                  <a:pt x="567181" y="0"/>
                </a:moveTo>
                <a:lnTo>
                  <a:pt x="1713733" y="0"/>
                </a:lnTo>
                <a:lnTo>
                  <a:pt x="3720419" y="0"/>
                </a:lnTo>
                <a:lnTo>
                  <a:pt x="4287600" y="0"/>
                </a:lnTo>
                <a:lnTo>
                  <a:pt x="4287600" y="567181"/>
                </a:lnTo>
                <a:lnTo>
                  <a:pt x="4287600" y="988019"/>
                </a:lnTo>
                <a:lnTo>
                  <a:pt x="4287600" y="1555200"/>
                </a:lnTo>
                <a:lnTo>
                  <a:pt x="3720419" y="1555200"/>
                </a:lnTo>
                <a:lnTo>
                  <a:pt x="1713733" y="1555200"/>
                </a:lnTo>
                <a:lnTo>
                  <a:pt x="567181" y="1555200"/>
                </a:lnTo>
                <a:lnTo>
                  <a:pt x="567171" y="1555199"/>
                </a:lnTo>
                <a:lnTo>
                  <a:pt x="0" y="1555199"/>
                </a:lnTo>
                <a:lnTo>
                  <a:pt x="0" y="988019"/>
                </a:lnTo>
                <a:lnTo>
                  <a:pt x="0" y="711958"/>
                </a:lnTo>
                <a:lnTo>
                  <a:pt x="0" y="567181"/>
                </a:lnTo>
                <a:cubicBezTo>
                  <a:pt x="0" y="253936"/>
                  <a:pt x="253936" y="0"/>
                  <a:pt x="56718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2026-05-21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046709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, innehåll och ljusgrön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ihandsfigur 7">
            <a:extLst>
              <a:ext uri="{FF2B5EF4-FFF2-40B4-BE49-F238E27FC236}">
                <a16:creationId xmlns:a16="http://schemas.microsoft.com/office/drawing/2014/main" id="{8E45FC93-1C41-63EC-574B-533DF6E793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>
            <a:off x="389262" y="380997"/>
            <a:ext cx="11412000" cy="6099856"/>
          </a:xfrm>
          <a:custGeom>
            <a:avLst/>
            <a:gdLst>
              <a:gd name="connsiteX0" fmla="*/ 0 w 11412000"/>
              <a:gd name="connsiteY0" fmla="*/ 0 h 6099856"/>
              <a:gd name="connsiteX1" fmla="*/ 11412000 w 11412000"/>
              <a:gd name="connsiteY1" fmla="*/ 0 h 6099856"/>
              <a:gd name="connsiteX2" fmla="*/ 11412000 w 11412000"/>
              <a:gd name="connsiteY2" fmla="*/ 1400466 h 6099856"/>
              <a:gd name="connsiteX3" fmla="*/ 11412000 w 11412000"/>
              <a:gd name="connsiteY3" fmla="*/ 3026481 h 6099856"/>
              <a:gd name="connsiteX4" fmla="*/ 11412000 w 11412000"/>
              <a:gd name="connsiteY4" fmla="*/ 3606802 h 6099856"/>
              <a:gd name="connsiteX5" fmla="*/ 11412000 w 11412000"/>
              <a:gd name="connsiteY5" fmla="*/ 5065943 h 6099856"/>
              <a:gd name="connsiteX6" fmla="*/ 10378087 w 11412000"/>
              <a:gd name="connsiteY6" fmla="*/ 6099856 h 6099856"/>
              <a:gd name="connsiteX7" fmla="*/ 5706738 w 11412000"/>
              <a:gd name="connsiteY7" fmla="*/ 6099856 h 6099856"/>
              <a:gd name="connsiteX8" fmla="*/ 5004000 w 11412000"/>
              <a:gd name="connsiteY8" fmla="*/ 6099856 h 6099856"/>
              <a:gd name="connsiteX9" fmla="*/ 257 w 11412000"/>
              <a:gd name="connsiteY9" fmla="*/ 6099856 h 6099856"/>
              <a:gd name="connsiteX10" fmla="*/ 257 w 11412000"/>
              <a:gd name="connsiteY10" fmla="*/ 3026481 h 6099856"/>
              <a:gd name="connsiteX11" fmla="*/ 0 w 11412000"/>
              <a:gd name="connsiteY11" fmla="*/ 3026481 h 60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12000" h="6099856">
                <a:moveTo>
                  <a:pt x="0" y="0"/>
                </a:moveTo>
                <a:lnTo>
                  <a:pt x="11412000" y="0"/>
                </a:lnTo>
                <a:lnTo>
                  <a:pt x="11412000" y="1400466"/>
                </a:lnTo>
                <a:lnTo>
                  <a:pt x="11412000" y="3026481"/>
                </a:lnTo>
                <a:lnTo>
                  <a:pt x="11412000" y="3606802"/>
                </a:lnTo>
                <a:lnTo>
                  <a:pt x="11412000" y="5065943"/>
                </a:lnTo>
                <a:cubicBezTo>
                  <a:pt x="11412000" y="5636957"/>
                  <a:pt x="10949101" y="6099856"/>
                  <a:pt x="10378087" y="6099856"/>
                </a:cubicBezTo>
                <a:lnTo>
                  <a:pt x="5706738" y="6099856"/>
                </a:lnTo>
                <a:lnTo>
                  <a:pt x="5004000" y="6099856"/>
                </a:lnTo>
                <a:lnTo>
                  <a:pt x="257" y="6099856"/>
                </a:lnTo>
                <a:lnTo>
                  <a:pt x="257" y="3026481"/>
                </a:lnTo>
                <a:lnTo>
                  <a:pt x="0" y="3026481"/>
                </a:lnTo>
                <a:close/>
              </a:path>
            </a:pathLst>
          </a:cu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C3055DF0-CE61-81D0-5CCD-066F717630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921600"/>
            <a:ext cx="10046304" cy="1047750"/>
          </a:xfrm>
          <a:prstGeom prst="rect">
            <a:avLst/>
          </a:prstGeom>
        </p:spPr>
        <p:txBody>
          <a:bodyPr anchor="t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7" name="Platshållare för innehåll 13">
            <a:extLst>
              <a:ext uri="{FF2B5EF4-FFF2-40B4-BE49-F238E27FC236}">
                <a16:creationId xmlns:a16="http://schemas.microsoft.com/office/drawing/2014/main" id="{94CB0FC2-1D05-5EE5-C07F-D00BCBF5FC5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6" y="2098800"/>
            <a:ext cx="10047600" cy="3311999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4" name="Platshållare för datum 8">
            <a:extLst>
              <a:ext uri="{FF2B5EF4-FFF2-40B4-BE49-F238E27FC236}">
                <a16:creationId xmlns:a16="http://schemas.microsoft.com/office/drawing/2014/main" id="{FDF25A28-EFF4-2C18-2EED-1C79B759C7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2026-05-21</a:t>
            </a:fld>
            <a:endParaRPr lang="sv-SE"/>
          </a:p>
        </p:txBody>
      </p:sp>
      <p:sp>
        <p:nvSpPr>
          <p:cNvPr id="5" name="Platshållare för sidfot 3">
            <a:extLst>
              <a:ext uri="{FF2B5EF4-FFF2-40B4-BE49-F238E27FC236}">
                <a16:creationId xmlns:a16="http://schemas.microsoft.com/office/drawing/2014/main" id="{5A2D28AB-516C-20D2-77EF-C6890456F2D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261700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57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4" name="Platshållare för innehåll 13">
            <a:extLst>
              <a:ext uri="{FF2B5EF4-FFF2-40B4-BE49-F238E27FC236}">
                <a16:creationId xmlns:a16="http://schemas.microsoft.com/office/drawing/2014/main" id="{A9936CC4-BC31-7B4D-38E0-EC836B72C5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650817" cy="331152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2026-05-21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Rektangel: ett hörn rundat 6">
            <a:extLst>
              <a:ext uri="{FF2B5EF4-FFF2-40B4-BE49-F238E27FC236}">
                <a16:creationId xmlns:a16="http://schemas.microsoft.com/office/drawing/2014/main" id="{73A585E4-AFD9-73B3-6228-5EC2E00562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chemeClr val="accent3"/>
              </a:solidFill>
            </a:endParaRP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B5372248-D21F-8D52-3DB3-51A7B66056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10FBF7AD-460F-553E-5C7C-F85B1FC5B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5451186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152048"/>
            <a:ext cx="5737195" cy="2387600"/>
          </a:xfrm>
        </p:spPr>
        <p:txBody>
          <a:bodyPr anchor="b"/>
          <a:lstStyle>
            <a:lvl1pPr algn="l">
              <a:lnSpc>
                <a:spcPct val="11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92514" y="3683107"/>
            <a:ext cx="5743363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30EAE83A-8325-0375-6F9F-906487EE9F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3" y="136525"/>
            <a:ext cx="900071" cy="141687"/>
          </a:xfrm>
        </p:spPr>
        <p:txBody>
          <a:bodyPr/>
          <a:lstStyle>
            <a:lvl1pPr>
              <a:defRPr/>
            </a:lvl1pPr>
          </a:lstStyle>
          <a:p>
            <a:endParaRPr lang="sv-SE" dirty="0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8810085F-04AE-F66F-8FEC-4C6A10935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grpSp>
        <p:nvGrpSpPr>
          <p:cNvPr id="4" name="Graphic 4">
            <a:extLst>
              <a:ext uri="{FF2B5EF4-FFF2-40B4-BE49-F238E27FC236}">
                <a16:creationId xmlns:a16="http://schemas.microsoft.com/office/drawing/2014/main" id="{9D40A280-071E-DBFA-6AF0-E13AA8857AE8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7517606" y="385758"/>
            <a:ext cx="4284000" cy="6092422"/>
            <a:chOff x="6252761" y="1586198"/>
            <a:chExt cx="2409825" cy="3427094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32A4BF31-30EF-05CD-0ECC-9436B24E903B}"/>
                </a:ext>
              </a:extLst>
            </p:cNvPr>
            <p:cNvSpPr/>
            <p:nvPr/>
          </p:nvSpPr>
          <p:spPr>
            <a:xfrm>
              <a:off x="6252761" y="1586198"/>
              <a:ext cx="803243" cy="571118"/>
            </a:xfrm>
            <a:custGeom>
              <a:avLst/>
              <a:gdLst>
                <a:gd name="connsiteX0" fmla="*/ 517684 w 803243"/>
                <a:gd name="connsiteY0" fmla="*/ 571119 h 571118"/>
                <a:gd name="connsiteX1" fmla="*/ 803243 w 803243"/>
                <a:gd name="connsiteY1" fmla="*/ 285559 h 571118"/>
                <a:gd name="connsiteX2" fmla="*/ 803243 w 803243"/>
                <a:gd name="connsiteY2" fmla="*/ 0 h 571118"/>
                <a:gd name="connsiteX3" fmla="*/ 0 w 803243"/>
                <a:gd name="connsiteY3" fmla="*/ 0 h 571118"/>
                <a:gd name="connsiteX4" fmla="*/ 0 w 803243"/>
                <a:gd name="connsiteY4" fmla="*/ 571024 h 571118"/>
                <a:gd name="connsiteX5" fmla="*/ 517684 w 803243"/>
                <a:gd name="connsiteY5" fmla="*/ 571024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517684" y="571119"/>
                  </a:moveTo>
                  <a:cubicBezTo>
                    <a:pt x="675418" y="571119"/>
                    <a:pt x="803243" y="443294"/>
                    <a:pt x="803243" y="285559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571024"/>
                  </a:lnTo>
                  <a:lnTo>
                    <a:pt x="517684" y="571024"/>
                  </a:lnTo>
                  <a:close/>
                </a:path>
              </a:pathLst>
            </a:custGeom>
            <a:solidFill>
              <a:srgbClr val="E7E1D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3B8AF72-CBDF-C926-DA6F-8DF1E2515377}"/>
                </a:ext>
              </a:extLst>
            </p:cNvPr>
            <p:cNvSpPr/>
            <p:nvPr/>
          </p:nvSpPr>
          <p:spPr>
            <a:xfrm>
              <a:off x="6252761" y="3299650"/>
              <a:ext cx="803243" cy="571119"/>
            </a:xfrm>
            <a:custGeom>
              <a:avLst/>
              <a:gdLst>
                <a:gd name="connsiteX0" fmla="*/ 517684 w 803243"/>
                <a:gd name="connsiteY0" fmla="*/ 571119 h 571119"/>
                <a:gd name="connsiteX1" fmla="*/ 803243 w 803243"/>
                <a:gd name="connsiteY1" fmla="*/ 285559 h 571119"/>
                <a:gd name="connsiteX2" fmla="*/ 803243 w 803243"/>
                <a:gd name="connsiteY2" fmla="*/ 0 h 571119"/>
                <a:gd name="connsiteX3" fmla="*/ 0 w 803243"/>
                <a:gd name="connsiteY3" fmla="*/ 0 h 571119"/>
                <a:gd name="connsiteX4" fmla="*/ 0 w 803243"/>
                <a:gd name="connsiteY4" fmla="*/ 571024 h 571119"/>
                <a:gd name="connsiteX5" fmla="*/ 517684 w 803243"/>
                <a:gd name="connsiteY5" fmla="*/ 571024 h 571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9">
                  <a:moveTo>
                    <a:pt x="517684" y="571119"/>
                  </a:moveTo>
                  <a:cubicBezTo>
                    <a:pt x="675418" y="571119"/>
                    <a:pt x="803243" y="443294"/>
                    <a:pt x="803243" y="285559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571024"/>
                  </a:lnTo>
                  <a:lnTo>
                    <a:pt x="517684" y="571024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A10B623-1AA0-2E51-5D24-A3F8564FEF04}"/>
                </a:ext>
              </a:extLst>
            </p:cNvPr>
            <p:cNvSpPr/>
            <p:nvPr/>
          </p:nvSpPr>
          <p:spPr>
            <a:xfrm>
              <a:off x="7056004" y="4442174"/>
              <a:ext cx="803243" cy="571118"/>
            </a:xfrm>
            <a:custGeom>
              <a:avLst/>
              <a:gdLst>
                <a:gd name="connsiteX0" fmla="*/ 285559 w 803243"/>
                <a:gd name="connsiteY0" fmla="*/ 0 h 571118"/>
                <a:gd name="connsiteX1" fmla="*/ 0 w 803243"/>
                <a:gd name="connsiteY1" fmla="*/ 285560 h 571118"/>
                <a:gd name="connsiteX2" fmla="*/ 0 w 803243"/>
                <a:gd name="connsiteY2" fmla="*/ 571119 h 571118"/>
                <a:gd name="connsiteX3" fmla="*/ 803243 w 803243"/>
                <a:gd name="connsiteY3" fmla="*/ 571119 h 571118"/>
                <a:gd name="connsiteX4" fmla="*/ 803243 w 803243"/>
                <a:gd name="connsiteY4" fmla="*/ 95 h 571118"/>
                <a:gd name="connsiteX5" fmla="*/ 285559 w 803243"/>
                <a:gd name="connsiteY5" fmla="*/ 95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285559" y="0"/>
                  </a:moveTo>
                  <a:cubicBezTo>
                    <a:pt x="127825" y="0"/>
                    <a:pt x="0" y="127826"/>
                    <a:pt x="0" y="285560"/>
                  </a:cubicBezTo>
                  <a:lnTo>
                    <a:pt x="0" y="571119"/>
                  </a:lnTo>
                  <a:lnTo>
                    <a:pt x="803243" y="571119"/>
                  </a:lnTo>
                  <a:lnTo>
                    <a:pt x="803243" y="95"/>
                  </a:lnTo>
                  <a:lnTo>
                    <a:pt x="285559" y="95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F8A131A-FAF8-9F4E-51F8-81F131118D56}"/>
                </a:ext>
              </a:extLst>
            </p:cNvPr>
            <p:cNvSpPr/>
            <p:nvPr/>
          </p:nvSpPr>
          <p:spPr>
            <a:xfrm>
              <a:off x="7859342" y="4442174"/>
              <a:ext cx="803243" cy="571118"/>
            </a:xfrm>
            <a:custGeom>
              <a:avLst/>
              <a:gdLst>
                <a:gd name="connsiteX0" fmla="*/ 517684 w 803243"/>
                <a:gd name="connsiteY0" fmla="*/ 0 h 571118"/>
                <a:gd name="connsiteX1" fmla="*/ 803243 w 803243"/>
                <a:gd name="connsiteY1" fmla="*/ 285560 h 571118"/>
                <a:gd name="connsiteX2" fmla="*/ 803243 w 803243"/>
                <a:gd name="connsiteY2" fmla="*/ 571119 h 571118"/>
                <a:gd name="connsiteX3" fmla="*/ 0 w 803243"/>
                <a:gd name="connsiteY3" fmla="*/ 571119 h 571118"/>
                <a:gd name="connsiteX4" fmla="*/ 0 w 803243"/>
                <a:gd name="connsiteY4" fmla="*/ 95 h 571118"/>
                <a:gd name="connsiteX5" fmla="*/ 517684 w 803243"/>
                <a:gd name="connsiteY5" fmla="*/ 95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517684" y="0"/>
                  </a:moveTo>
                  <a:cubicBezTo>
                    <a:pt x="675418" y="0"/>
                    <a:pt x="803243" y="127826"/>
                    <a:pt x="803243" y="285560"/>
                  </a:cubicBezTo>
                  <a:lnTo>
                    <a:pt x="803243" y="571119"/>
                  </a:lnTo>
                  <a:lnTo>
                    <a:pt x="0" y="571119"/>
                  </a:lnTo>
                  <a:lnTo>
                    <a:pt x="0" y="95"/>
                  </a:lnTo>
                  <a:lnTo>
                    <a:pt x="517684" y="95"/>
                  </a:lnTo>
                  <a:close/>
                </a:path>
              </a:pathLst>
            </a:custGeom>
            <a:solidFill>
              <a:srgbClr val="E7E1D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76A0DE8-2A34-0828-4EDE-64FCAC43535A}"/>
                </a:ext>
              </a:extLst>
            </p:cNvPr>
            <p:cNvSpPr/>
            <p:nvPr/>
          </p:nvSpPr>
          <p:spPr>
            <a:xfrm>
              <a:off x="6252761" y="2157317"/>
              <a:ext cx="803243" cy="1142142"/>
            </a:xfrm>
            <a:custGeom>
              <a:avLst/>
              <a:gdLst>
                <a:gd name="connsiteX0" fmla="*/ 479203 w 803243"/>
                <a:gd name="connsiteY0" fmla="*/ 0 h 1142142"/>
                <a:gd name="connsiteX1" fmla="*/ 803243 w 803243"/>
                <a:gd name="connsiteY1" fmla="*/ 324041 h 1142142"/>
                <a:gd name="connsiteX2" fmla="*/ 803243 w 803243"/>
                <a:gd name="connsiteY2" fmla="*/ 1142143 h 1142142"/>
                <a:gd name="connsiteX3" fmla="*/ 0 w 803243"/>
                <a:gd name="connsiteY3" fmla="*/ 1142143 h 1142142"/>
                <a:gd name="connsiteX4" fmla="*/ 0 w 803243"/>
                <a:gd name="connsiteY4" fmla="*/ 0 h 1142142"/>
                <a:gd name="connsiteX5" fmla="*/ 479203 w 803243"/>
                <a:gd name="connsiteY5" fmla="*/ 0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0"/>
                  </a:moveTo>
                  <a:cubicBezTo>
                    <a:pt x="658178" y="0"/>
                    <a:pt x="803243" y="145066"/>
                    <a:pt x="803243" y="324041"/>
                  </a:cubicBezTo>
                  <a:lnTo>
                    <a:pt x="803243" y="1142143"/>
                  </a:lnTo>
                  <a:lnTo>
                    <a:pt x="0" y="1142143"/>
                  </a:lnTo>
                  <a:lnTo>
                    <a:pt x="0" y="0"/>
                  </a:lnTo>
                  <a:lnTo>
                    <a:pt x="479203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692DBA-433B-E1DF-76AB-28CA52F11239}"/>
                </a:ext>
              </a:extLst>
            </p:cNvPr>
            <p:cNvSpPr/>
            <p:nvPr/>
          </p:nvSpPr>
          <p:spPr>
            <a:xfrm>
              <a:off x="7056099" y="3299650"/>
              <a:ext cx="803243" cy="1142142"/>
            </a:xfrm>
            <a:custGeom>
              <a:avLst/>
              <a:gdLst>
                <a:gd name="connsiteX0" fmla="*/ 479203 w 803243"/>
                <a:gd name="connsiteY0" fmla="*/ 1142143 h 1142142"/>
                <a:gd name="connsiteX1" fmla="*/ 803243 w 803243"/>
                <a:gd name="connsiteY1" fmla="*/ 818102 h 1142142"/>
                <a:gd name="connsiteX2" fmla="*/ 803243 w 803243"/>
                <a:gd name="connsiteY2" fmla="*/ 0 h 1142142"/>
                <a:gd name="connsiteX3" fmla="*/ 0 w 803243"/>
                <a:gd name="connsiteY3" fmla="*/ 0 h 1142142"/>
                <a:gd name="connsiteX4" fmla="*/ 0 w 803243"/>
                <a:gd name="connsiteY4" fmla="*/ 1142143 h 1142142"/>
                <a:gd name="connsiteX5" fmla="*/ 479298 w 803243"/>
                <a:gd name="connsiteY5" fmla="*/ 1142143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1142143"/>
                  </a:moveTo>
                  <a:cubicBezTo>
                    <a:pt x="658178" y="1142143"/>
                    <a:pt x="803243" y="997077"/>
                    <a:pt x="803243" y="818102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1142143"/>
                  </a:lnTo>
                  <a:lnTo>
                    <a:pt x="479298" y="1142143"/>
                  </a:lnTo>
                  <a:close/>
                </a:path>
              </a:pathLst>
            </a:custGeom>
            <a:solidFill>
              <a:srgbClr val="E7E1D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3FE4394-782C-744B-C25C-C4C783D578EF}"/>
                </a:ext>
              </a:extLst>
            </p:cNvPr>
            <p:cNvSpPr/>
            <p:nvPr/>
          </p:nvSpPr>
          <p:spPr>
            <a:xfrm>
              <a:off x="6252761" y="3871055"/>
              <a:ext cx="803243" cy="1142142"/>
            </a:xfrm>
            <a:custGeom>
              <a:avLst/>
              <a:gdLst>
                <a:gd name="connsiteX0" fmla="*/ 479203 w 803243"/>
                <a:gd name="connsiteY0" fmla="*/ 1142143 h 1142142"/>
                <a:gd name="connsiteX1" fmla="*/ 803243 w 803243"/>
                <a:gd name="connsiteY1" fmla="*/ 818102 h 1142142"/>
                <a:gd name="connsiteX2" fmla="*/ 803243 w 803243"/>
                <a:gd name="connsiteY2" fmla="*/ 0 h 1142142"/>
                <a:gd name="connsiteX3" fmla="*/ 0 w 803243"/>
                <a:gd name="connsiteY3" fmla="*/ 0 h 1142142"/>
                <a:gd name="connsiteX4" fmla="*/ 0 w 803243"/>
                <a:gd name="connsiteY4" fmla="*/ 1142143 h 1142142"/>
                <a:gd name="connsiteX5" fmla="*/ 479203 w 803243"/>
                <a:gd name="connsiteY5" fmla="*/ 1142143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1142143"/>
                  </a:moveTo>
                  <a:cubicBezTo>
                    <a:pt x="658178" y="1142143"/>
                    <a:pt x="803243" y="997077"/>
                    <a:pt x="803243" y="818102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1142143"/>
                  </a:lnTo>
                  <a:lnTo>
                    <a:pt x="479203" y="1142143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B977C97-9D07-3D8C-062B-F82C8C6D954C}"/>
                </a:ext>
              </a:extLst>
            </p:cNvPr>
            <p:cNvSpPr/>
            <p:nvPr/>
          </p:nvSpPr>
          <p:spPr>
            <a:xfrm>
              <a:off x="7859247" y="3299746"/>
              <a:ext cx="803243" cy="1142142"/>
            </a:xfrm>
            <a:custGeom>
              <a:avLst/>
              <a:gdLst>
                <a:gd name="connsiteX0" fmla="*/ 324040 w 803243"/>
                <a:gd name="connsiteY0" fmla="*/ 0 h 1142142"/>
                <a:gd name="connsiteX1" fmla="*/ 0 w 803243"/>
                <a:gd name="connsiteY1" fmla="*/ 324041 h 1142142"/>
                <a:gd name="connsiteX2" fmla="*/ 0 w 803243"/>
                <a:gd name="connsiteY2" fmla="*/ 1142143 h 1142142"/>
                <a:gd name="connsiteX3" fmla="*/ 803243 w 803243"/>
                <a:gd name="connsiteY3" fmla="*/ 1142143 h 1142142"/>
                <a:gd name="connsiteX4" fmla="*/ 803243 w 803243"/>
                <a:gd name="connsiteY4" fmla="*/ 0 h 1142142"/>
                <a:gd name="connsiteX5" fmla="*/ 324040 w 803243"/>
                <a:gd name="connsiteY5" fmla="*/ 0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324040" y="0"/>
                  </a:moveTo>
                  <a:cubicBezTo>
                    <a:pt x="145066" y="0"/>
                    <a:pt x="0" y="145066"/>
                    <a:pt x="0" y="324041"/>
                  </a:cubicBezTo>
                  <a:lnTo>
                    <a:pt x="0" y="1142143"/>
                  </a:lnTo>
                  <a:lnTo>
                    <a:pt x="803243" y="1142143"/>
                  </a:lnTo>
                  <a:lnTo>
                    <a:pt x="803243" y="0"/>
                  </a:lnTo>
                  <a:lnTo>
                    <a:pt x="32404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1A89259-9EBE-A46A-79F6-2167FC961C03}"/>
                </a:ext>
              </a:extLst>
            </p:cNvPr>
            <p:cNvSpPr/>
            <p:nvPr/>
          </p:nvSpPr>
          <p:spPr>
            <a:xfrm>
              <a:off x="7056004" y="1586579"/>
              <a:ext cx="1606486" cy="1713166"/>
            </a:xfrm>
            <a:custGeom>
              <a:avLst/>
              <a:gdLst>
                <a:gd name="connsiteX0" fmla="*/ 324040 w 1606486"/>
                <a:gd name="connsiteY0" fmla="*/ 1713166 h 1713166"/>
                <a:gd name="connsiteX1" fmla="*/ 0 w 1606486"/>
                <a:gd name="connsiteY1" fmla="*/ 1389126 h 1713166"/>
                <a:gd name="connsiteX2" fmla="*/ 0 w 1606486"/>
                <a:gd name="connsiteY2" fmla="*/ 0 h 1713166"/>
                <a:gd name="connsiteX3" fmla="*/ 1606487 w 1606486"/>
                <a:gd name="connsiteY3" fmla="*/ 0 h 1713166"/>
                <a:gd name="connsiteX4" fmla="*/ 1606487 w 1606486"/>
                <a:gd name="connsiteY4" fmla="*/ 1713166 h 1713166"/>
                <a:gd name="connsiteX5" fmla="*/ 324040 w 1606486"/>
                <a:gd name="connsiteY5" fmla="*/ 1713166 h 171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6486" h="1713166">
                  <a:moveTo>
                    <a:pt x="324040" y="1713166"/>
                  </a:moveTo>
                  <a:cubicBezTo>
                    <a:pt x="145066" y="1713166"/>
                    <a:pt x="0" y="1568101"/>
                    <a:pt x="0" y="1389126"/>
                  </a:cubicBezTo>
                  <a:lnTo>
                    <a:pt x="0" y="0"/>
                  </a:lnTo>
                  <a:lnTo>
                    <a:pt x="1606487" y="0"/>
                  </a:lnTo>
                  <a:lnTo>
                    <a:pt x="1606487" y="1713166"/>
                  </a:lnTo>
                  <a:lnTo>
                    <a:pt x="324040" y="1713166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0" name="Graphic 28">
            <a:extLst>
              <a:ext uri="{FF2B5EF4-FFF2-40B4-BE49-F238E27FC236}">
                <a16:creationId xmlns:a16="http://schemas.microsoft.com/office/drawing/2014/main" id="{DD5F17FD-CE6D-0742-695D-8101B55BB557}"/>
              </a:ext>
            </a:extLst>
          </p:cNvPr>
          <p:cNvGrpSpPr>
            <a:grpSpLocks noChangeAspect="1"/>
          </p:cNvGrpSpPr>
          <p:nvPr/>
        </p:nvGrpSpPr>
        <p:grpSpPr>
          <a:xfrm>
            <a:off x="7517605" y="385758"/>
            <a:ext cx="4284000" cy="6092422"/>
            <a:chOff x="4833937" y="1810035"/>
            <a:chExt cx="2409825" cy="3427094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7264C48-66E8-2088-09BC-BF0E221A53E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33937" y="1810035"/>
              <a:ext cx="803243" cy="571118"/>
            </a:xfrm>
            <a:custGeom>
              <a:avLst/>
              <a:gdLst>
                <a:gd name="connsiteX0" fmla="*/ 517684 w 803243"/>
                <a:gd name="connsiteY0" fmla="*/ 571119 h 571118"/>
                <a:gd name="connsiteX1" fmla="*/ 803243 w 803243"/>
                <a:gd name="connsiteY1" fmla="*/ 285559 h 571118"/>
                <a:gd name="connsiteX2" fmla="*/ 803243 w 803243"/>
                <a:gd name="connsiteY2" fmla="*/ 0 h 571118"/>
                <a:gd name="connsiteX3" fmla="*/ 0 w 803243"/>
                <a:gd name="connsiteY3" fmla="*/ 0 h 571118"/>
                <a:gd name="connsiteX4" fmla="*/ 0 w 803243"/>
                <a:gd name="connsiteY4" fmla="*/ 571024 h 571118"/>
                <a:gd name="connsiteX5" fmla="*/ 517684 w 803243"/>
                <a:gd name="connsiteY5" fmla="*/ 571024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517684" y="571119"/>
                  </a:moveTo>
                  <a:cubicBezTo>
                    <a:pt x="675418" y="571119"/>
                    <a:pt x="803243" y="443294"/>
                    <a:pt x="803243" y="285559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571024"/>
                  </a:lnTo>
                  <a:lnTo>
                    <a:pt x="517684" y="571024"/>
                  </a:lnTo>
                  <a:close/>
                </a:path>
              </a:pathLst>
            </a:custGeom>
            <a:solidFill>
              <a:srgbClr val="F7BBD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FE9A084D-E645-B811-4393-6E4CD13ED7B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33937" y="3523487"/>
              <a:ext cx="803243" cy="571119"/>
            </a:xfrm>
            <a:custGeom>
              <a:avLst/>
              <a:gdLst>
                <a:gd name="connsiteX0" fmla="*/ 517684 w 803243"/>
                <a:gd name="connsiteY0" fmla="*/ 571119 h 571119"/>
                <a:gd name="connsiteX1" fmla="*/ 803243 w 803243"/>
                <a:gd name="connsiteY1" fmla="*/ 285559 h 571119"/>
                <a:gd name="connsiteX2" fmla="*/ 803243 w 803243"/>
                <a:gd name="connsiteY2" fmla="*/ 0 h 571119"/>
                <a:gd name="connsiteX3" fmla="*/ 0 w 803243"/>
                <a:gd name="connsiteY3" fmla="*/ 0 h 571119"/>
                <a:gd name="connsiteX4" fmla="*/ 0 w 803243"/>
                <a:gd name="connsiteY4" fmla="*/ 571024 h 571119"/>
                <a:gd name="connsiteX5" fmla="*/ 517684 w 803243"/>
                <a:gd name="connsiteY5" fmla="*/ 571024 h 571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9">
                  <a:moveTo>
                    <a:pt x="517684" y="571119"/>
                  </a:moveTo>
                  <a:cubicBezTo>
                    <a:pt x="675418" y="571119"/>
                    <a:pt x="803243" y="443294"/>
                    <a:pt x="803243" y="285559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571024"/>
                  </a:lnTo>
                  <a:lnTo>
                    <a:pt x="517684" y="571024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03BF9D2-45D1-4DDA-D199-69A472870C4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37180" y="4666011"/>
              <a:ext cx="803243" cy="571118"/>
            </a:xfrm>
            <a:custGeom>
              <a:avLst/>
              <a:gdLst>
                <a:gd name="connsiteX0" fmla="*/ 285559 w 803243"/>
                <a:gd name="connsiteY0" fmla="*/ 0 h 571118"/>
                <a:gd name="connsiteX1" fmla="*/ 0 w 803243"/>
                <a:gd name="connsiteY1" fmla="*/ 285560 h 571118"/>
                <a:gd name="connsiteX2" fmla="*/ 0 w 803243"/>
                <a:gd name="connsiteY2" fmla="*/ 571119 h 571118"/>
                <a:gd name="connsiteX3" fmla="*/ 803243 w 803243"/>
                <a:gd name="connsiteY3" fmla="*/ 571119 h 571118"/>
                <a:gd name="connsiteX4" fmla="*/ 803243 w 803243"/>
                <a:gd name="connsiteY4" fmla="*/ 95 h 571118"/>
                <a:gd name="connsiteX5" fmla="*/ 285559 w 803243"/>
                <a:gd name="connsiteY5" fmla="*/ 95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285559" y="0"/>
                  </a:moveTo>
                  <a:cubicBezTo>
                    <a:pt x="127825" y="0"/>
                    <a:pt x="0" y="127826"/>
                    <a:pt x="0" y="285560"/>
                  </a:cubicBezTo>
                  <a:lnTo>
                    <a:pt x="0" y="571119"/>
                  </a:lnTo>
                  <a:lnTo>
                    <a:pt x="803243" y="571119"/>
                  </a:lnTo>
                  <a:lnTo>
                    <a:pt x="803243" y="95"/>
                  </a:lnTo>
                  <a:lnTo>
                    <a:pt x="285559" y="95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C3BA180-5943-E50E-61A0-6621B94CCC4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40518" y="4666011"/>
              <a:ext cx="803243" cy="571118"/>
            </a:xfrm>
            <a:custGeom>
              <a:avLst/>
              <a:gdLst>
                <a:gd name="connsiteX0" fmla="*/ 517684 w 803243"/>
                <a:gd name="connsiteY0" fmla="*/ 0 h 571118"/>
                <a:gd name="connsiteX1" fmla="*/ 803243 w 803243"/>
                <a:gd name="connsiteY1" fmla="*/ 285560 h 571118"/>
                <a:gd name="connsiteX2" fmla="*/ 803243 w 803243"/>
                <a:gd name="connsiteY2" fmla="*/ 571119 h 571118"/>
                <a:gd name="connsiteX3" fmla="*/ 0 w 803243"/>
                <a:gd name="connsiteY3" fmla="*/ 571119 h 571118"/>
                <a:gd name="connsiteX4" fmla="*/ 0 w 803243"/>
                <a:gd name="connsiteY4" fmla="*/ 95 h 571118"/>
                <a:gd name="connsiteX5" fmla="*/ 517684 w 803243"/>
                <a:gd name="connsiteY5" fmla="*/ 95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517684" y="0"/>
                  </a:moveTo>
                  <a:cubicBezTo>
                    <a:pt x="675418" y="0"/>
                    <a:pt x="803243" y="127826"/>
                    <a:pt x="803243" y="285560"/>
                  </a:cubicBezTo>
                  <a:lnTo>
                    <a:pt x="803243" y="571119"/>
                  </a:lnTo>
                  <a:lnTo>
                    <a:pt x="0" y="571119"/>
                  </a:lnTo>
                  <a:lnTo>
                    <a:pt x="0" y="95"/>
                  </a:lnTo>
                  <a:lnTo>
                    <a:pt x="517684" y="95"/>
                  </a:lnTo>
                  <a:close/>
                </a:path>
              </a:pathLst>
            </a:custGeom>
            <a:solidFill>
              <a:srgbClr val="F7BBD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945110F-BC15-3B64-C4A4-F8CCA2360E3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33937" y="2381154"/>
              <a:ext cx="803243" cy="1142142"/>
            </a:xfrm>
            <a:custGeom>
              <a:avLst/>
              <a:gdLst>
                <a:gd name="connsiteX0" fmla="*/ 479203 w 803243"/>
                <a:gd name="connsiteY0" fmla="*/ 0 h 1142142"/>
                <a:gd name="connsiteX1" fmla="*/ 803243 w 803243"/>
                <a:gd name="connsiteY1" fmla="*/ 324041 h 1142142"/>
                <a:gd name="connsiteX2" fmla="*/ 803243 w 803243"/>
                <a:gd name="connsiteY2" fmla="*/ 1142143 h 1142142"/>
                <a:gd name="connsiteX3" fmla="*/ 0 w 803243"/>
                <a:gd name="connsiteY3" fmla="*/ 1142143 h 1142142"/>
                <a:gd name="connsiteX4" fmla="*/ 0 w 803243"/>
                <a:gd name="connsiteY4" fmla="*/ 0 h 1142142"/>
                <a:gd name="connsiteX5" fmla="*/ 479203 w 803243"/>
                <a:gd name="connsiteY5" fmla="*/ 0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0"/>
                  </a:moveTo>
                  <a:cubicBezTo>
                    <a:pt x="658178" y="0"/>
                    <a:pt x="803243" y="145066"/>
                    <a:pt x="803243" y="324041"/>
                  </a:cubicBezTo>
                  <a:lnTo>
                    <a:pt x="803243" y="1142143"/>
                  </a:lnTo>
                  <a:lnTo>
                    <a:pt x="0" y="1142143"/>
                  </a:lnTo>
                  <a:lnTo>
                    <a:pt x="0" y="0"/>
                  </a:lnTo>
                  <a:lnTo>
                    <a:pt x="479203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988249B-2E35-E654-89B4-BEAB76D7C3B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37275" y="3523487"/>
              <a:ext cx="803243" cy="1142142"/>
            </a:xfrm>
            <a:custGeom>
              <a:avLst/>
              <a:gdLst>
                <a:gd name="connsiteX0" fmla="*/ 479203 w 803243"/>
                <a:gd name="connsiteY0" fmla="*/ 1142143 h 1142142"/>
                <a:gd name="connsiteX1" fmla="*/ 803243 w 803243"/>
                <a:gd name="connsiteY1" fmla="*/ 818102 h 1142142"/>
                <a:gd name="connsiteX2" fmla="*/ 803243 w 803243"/>
                <a:gd name="connsiteY2" fmla="*/ 0 h 1142142"/>
                <a:gd name="connsiteX3" fmla="*/ 0 w 803243"/>
                <a:gd name="connsiteY3" fmla="*/ 0 h 1142142"/>
                <a:gd name="connsiteX4" fmla="*/ 0 w 803243"/>
                <a:gd name="connsiteY4" fmla="*/ 1142143 h 1142142"/>
                <a:gd name="connsiteX5" fmla="*/ 479298 w 803243"/>
                <a:gd name="connsiteY5" fmla="*/ 1142143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1142143"/>
                  </a:moveTo>
                  <a:cubicBezTo>
                    <a:pt x="658178" y="1142143"/>
                    <a:pt x="803243" y="997077"/>
                    <a:pt x="803243" y="818102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1142143"/>
                  </a:lnTo>
                  <a:lnTo>
                    <a:pt x="479298" y="1142143"/>
                  </a:lnTo>
                  <a:close/>
                </a:path>
              </a:pathLst>
            </a:custGeom>
            <a:solidFill>
              <a:srgbClr val="F7BBD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B684F66-2F39-67D8-E9D8-D4BDE9278DE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33937" y="4094892"/>
              <a:ext cx="803243" cy="1142142"/>
            </a:xfrm>
            <a:custGeom>
              <a:avLst/>
              <a:gdLst>
                <a:gd name="connsiteX0" fmla="*/ 479203 w 803243"/>
                <a:gd name="connsiteY0" fmla="*/ 1142143 h 1142142"/>
                <a:gd name="connsiteX1" fmla="*/ 803243 w 803243"/>
                <a:gd name="connsiteY1" fmla="*/ 818102 h 1142142"/>
                <a:gd name="connsiteX2" fmla="*/ 803243 w 803243"/>
                <a:gd name="connsiteY2" fmla="*/ 0 h 1142142"/>
                <a:gd name="connsiteX3" fmla="*/ 0 w 803243"/>
                <a:gd name="connsiteY3" fmla="*/ 0 h 1142142"/>
                <a:gd name="connsiteX4" fmla="*/ 0 w 803243"/>
                <a:gd name="connsiteY4" fmla="*/ 1142143 h 1142142"/>
                <a:gd name="connsiteX5" fmla="*/ 479203 w 803243"/>
                <a:gd name="connsiteY5" fmla="*/ 1142143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1142143"/>
                  </a:moveTo>
                  <a:cubicBezTo>
                    <a:pt x="658178" y="1142143"/>
                    <a:pt x="803243" y="997077"/>
                    <a:pt x="803243" y="818102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1142143"/>
                  </a:lnTo>
                  <a:lnTo>
                    <a:pt x="479203" y="1142143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D028113-973A-8728-7A33-42786C5BC12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40423" y="3523583"/>
              <a:ext cx="803243" cy="1142142"/>
            </a:xfrm>
            <a:custGeom>
              <a:avLst/>
              <a:gdLst>
                <a:gd name="connsiteX0" fmla="*/ 324040 w 803243"/>
                <a:gd name="connsiteY0" fmla="*/ 0 h 1142142"/>
                <a:gd name="connsiteX1" fmla="*/ 0 w 803243"/>
                <a:gd name="connsiteY1" fmla="*/ 324041 h 1142142"/>
                <a:gd name="connsiteX2" fmla="*/ 0 w 803243"/>
                <a:gd name="connsiteY2" fmla="*/ 1142143 h 1142142"/>
                <a:gd name="connsiteX3" fmla="*/ 803243 w 803243"/>
                <a:gd name="connsiteY3" fmla="*/ 1142143 h 1142142"/>
                <a:gd name="connsiteX4" fmla="*/ 803243 w 803243"/>
                <a:gd name="connsiteY4" fmla="*/ 0 h 1142142"/>
                <a:gd name="connsiteX5" fmla="*/ 324040 w 803243"/>
                <a:gd name="connsiteY5" fmla="*/ 0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324040" y="0"/>
                  </a:moveTo>
                  <a:cubicBezTo>
                    <a:pt x="145066" y="0"/>
                    <a:pt x="0" y="145066"/>
                    <a:pt x="0" y="324041"/>
                  </a:cubicBezTo>
                  <a:lnTo>
                    <a:pt x="0" y="1142143"/>
                  </a:lnTo>
                  <a:lnTo>
                    <a:pt x="803243" y="1142143"/>
                  </a:lnTo>
                  <a:lnTo>
                    <a:pt x="803243" y="0"/>
                  </a:lnTo>
                  <a:lnTo>
                    <a:pt x="32404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3C07FB66-ACC4-6915-30C8-3F9A8A61E40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37180" y="1810416"/>
              <a:ext cx="1606486" cy="1713166"/>
            </a:xfrm>
            <a:custGeom>
              <a:avLst/>
              <a:gdLst>
                <a:gd name="connsiteX0" fmla="*/ 324040 w 1606486"/>
                <a:gd name="connsiteY0" fmla="*/ 1713166 h 1713166"/>
                <a:gd name="connsiteX1" fmla="*/ 0 w 1606486"/>
                <a:gd name="connsiteY1" fmla="*/ 1389126 h 1713166"/>
                <a:gd name="connsiteX2" fmla="*/ 0 w 1606486"/>
                <a:gd name="connsiteY2" fmla="*/ 0 h 1713166"/>
                <a:gd name="connsiteX3" fmla="*/ 1606487 w 1606486"/>
                <a:gd name="connsiteY3" fmla="*/ 0 h 1713166"/>
                <a:gd name="connsiteX4" fmla="*/ 1606487 w 1606486"/>
                <a:gd name="connsiteY4" fmla="*/ 1713166 h 1713166"/>
                <a:gd name="connsiteX5" fmla="*/ 324040 w 1606486"/>
                <a:gd name="connsiteY5" fmla="*/ 1713166 h 171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6486" h="1713166">
                  <a:moveTo>
                    <a:pt x="324040" y="1713166"/>
                  </a:moveTo>
                  <a:cubicBezTo>
                    <a:pt x="145066" y="1713166"/>
                    <a:pt x="0" y="1568101"/>
                    <a:pt x="0" y="1389126"/>
                  </a:cubicBezTo>
                  <a:lnTo>
                    <a:pt x="0" y="0"/>
                  </a:lnTo>
                  <a:lnTo>
                    <a:pt x="1606487" y="0"/>
                  </a:lnTo>
                  <a:lnTo>
                    <a:pt x="1606487" y="1713166"/>
                  </a:lnTo>
                  <a:lnTo>
                    <a:pt x="324040" y="1713166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10" name="Logo" descr="Logotyp Västra Götalandsregionen">
            <a:extLst>
              <a:ext uri="{FF2B5EF4-FFF2-40B4-BE49-F238E27FC236}">
                <a16:creationId xmlns:a16="http://schemas.microsoft.com/office/drawing/2014/main" id="{22F97C26-C38B-23E3-47CF-78892FA1D64A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90752" y="6052990"/>
            <a:ext cx="2118361" cy="377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13710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tshållare för bild 14">
            <a:extLst>
              <a:ext uri="{FF2B5EF4-FFF2-40B4-BE49-F238E27FC236}">
                <a16:creationId xmlns:a16="http://schemas.microsoft.com/office/drawing/2014/main" id="{7930A342-B92A-082F-5C3D-382BD190DCD2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8945549" y="386435"/>
            <a:ext cx="2855885" cy="3045534"/>
          </a:xfrm>
          <a:custGeom>
            <a:avLst/>
            <a:gdLst>
              <a:gd name="connsiteX0" fmla="*/ 0 w 2855885"/>
              <a:gd name="connsiteY0" fmla="*/ 0 h 3045534"/>
              <a:gd name="connsiteX1" fmla="*/ 2855885 w 2855885"/>
              <a:gd name="connsiteY1" fmla="*/ 0 h 3045534"/>
              <a:gd name="connsiteX2" fmla="*/ 2855885 w 2855885"/>
              <a:gd name="connsiteY2" fmla="*/ 3045534 h 3045534"/>
              <a:gd name="connsiteX3" fmla="*/ 576053 w 2855885"/>
              <a:gd name="connsiteY3" fmla="*/ 3045534 h 3045534"/>
              <a:gd name="connsiteX4" fmla="*/ 0 w 2855885"/>
              <a:gd name="connsiteY4" fmla="*/ 2469481 h 3045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5885" h="3045534">
                <a:moveTo>
                  <a:pt x="0" y="0"/>
                </a:moveTo>
                <a:lnTo>
                  <a:pt x="2855885" y="0"/>
                </a:lnTo>
                <a:lnTo>
                  <a:pt x="2855885" y="3045534"/>
                </a:lnTo>
                <a:lnTo>
                  <a:pt x="576053" y="3045534"/>
                </a:lnTo>
                <a:cubicBezTo>
                  <a:pt x="257887" y="3045534"/>
                  <a:pt x="0" y="2787649"/>
                  <a:pt x="0" y="246948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152048"/>
            <a:ext cx="5737196" cy="2387600"/>
          </a:xfrm>
        </p:spPr>
        <p:txBody>
          <a:bodyPr anchor="b"/>
          <a:lstStyle>
            <a:lvl1pPr algn="l">
              <a:lnSpc>
                <a:spcPct val="11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92514" y="3683107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AA71F2BA-C943-46F6-00FD-63E44941990B}"/>
              </a:ext>
            </a:extLst>
          </p:cNvPr>
          <p:cNvSpPr txBox="1"/>
          <p:nvPr userDrawn="1"/>
        </p:nvSpPr>
        <p:spPr>
          <a:xfrm>
            <a:off x="704895" y="6466008"/>
            <a:ext cx="6952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>
                <a:solidFill>
                  <a:schemeClr val="bg1"/>
                </a:solidFill>
              </a:rPr>
              <a:t>TEst</a:t>
            </a:r>
            <a:endParaRPr lang="sv-SE" dirty="0">
              <a:solidFill>
                <a:schemeClr val="bg1"/>
              </a:solidFill>
            </a:endParaRP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19E49B6E-96DA-4186-8F39-3AB022B7993C}" type="datetime1">
              <a:rPr lang="sv-SE" smtClean="0"/>
              <a:t>2026-05-21</a:t>
            </a:fld>
            <a:endParaRPr lang="sv-SE" dirty="0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E421D8C7-7AE4-75A7-E72D-F2CCD5EBD1ED}"/>
              </a:ext>
            </a:extLst>
          </p:cNvPr>
          <p:cNvSpPr>
            <a:spLocks noChangeAspect="1"/>
          </p:cNvSpPr>
          <p:nvPr/>
        </p:nvSpPr>
        <p:spPr>
          <a:xfrm>
            <a:off x="7517605" y="385758"/>
            <a:ext cx="1427943" cy="1015289"/>
          </a:xfrm>
          <a:custGeom>
            <a:avLst/>
            <a:gdLst>
              <a:gd name="connsiteX0" fmla="*/ 517684 w 803243"/>
              <a:gd name="connsiteY0" fmla="*/ 571119 h 571118"/>
              <a:gd name="connsiteX1" fmla="*/ 803243 w 803243"/>
              <a:gd name="connsiteY1" fmla="*/ 285559 h 571118"/>
              <a:gd name="connsiteX2" fmla="*/ 803243 w 803243"/>
              <a:gd name="connsiteY2" fmla="*/ 0 h 571118"/>
              <a:gd name="connsiteX3" fmla="*/ 0 w 803243"/>
              <a:gd name="connsiteY3" fmla="*/ 0 h 571118"/>
              <a:gd name="connsiteX4" fmla="*/ 0 w 803243"/>
              <a:gd name="connsiteY4" fmla="*/ 571024 h 571118"/>
              <a:gd name="connsiteX5" fmla="*/ 517684 w 803243"/>
              <a:gd name="connsiteY5" fmla="*/ 571024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517684" y="571119"/>
                </a:moveTo>
                <a:cubicBezTo>
                  <a:pt x="675418" y="571119"/>
                  <a:pt x="803243" y="443294"/>
                  <a:pt x="803243" y="285559"/>
                </a:cubicBezTo>
                <a:lnTo>
                  <a:pt x="803243" y="0"/>
                </a:lnTo>
                <a:lnTo>
                  <a:pt x="0" y="0"/>
                </a:lnTo>
                <a:lnTo>
                  <a:pt x="0" y="571024"/>
                </a:lnTo>
                <a:lnTo>
                  <a:pt x="517684" y="571024"/>
                </a:lnTo>
                <a:close/>
              </a:path>
            </a:pathLst>
          </a:custGeom>
          <a:solidFill>
            <a:srgbClr val="F7BBD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7135AF6C-31B5-EC1B-7596-331AF27159CA}"/>
              </a:ext>
            </a:extLst>
          </p:cNvPr>
          <p:cNvSpPr>
            <a:spLocks noChangeAspect="1"/>
          </p:cNvSpPr>
          <p:nvPr/>
        </p:nvSpPr>
        <p:spPr>
          <a:xfrm>
            <a:off x="7517605" y="3431800"/>
            <a:ext cx="1427943" cy="1015291"/>
          </a:xfrm>
          <a:custGeom>
            <a:avLst/>
            <a:gdLst>
              <a:gd name="connsiteX0" fmla="*/ 517684 w 803243"/>
              <a:gd name="connsiteY0" fmla="*/ 571119 h 571119"/>
              <a:gd name="connsiteX1" fmla="*/ 803243 w 803243"/>
              <a:gd name="connsiteY1" fmla="*/ 285559 h 571119"/>
              <a:gd name="connsiteX2" fmla="*/ 803243 w 803243"/>
              <a:gd name="connsiteY2" fmla="*/ 0 h 571119"/>
              <a:gd name="connsiteX3" fmla="*/ 0 w 803243"/>
              <a:gd name="connsiteY3" fmla="*/ 0 h 571119"/>
              <a:gd name="connsiteX4" fmla="*/ 0 w 803243"/>
              <a:gd name="connsiteY4" fmla="*/ 571024 h 571119"/>
              <a:gd name="connsiteX5" fmla="*/ 517684 w 803243"/>
              <a:gd name="connsiteY5" fmla="*/ 571024 h 571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9">
                <a:moveTo>
                  <a:pt x="517684" y="571119"/>
                </a:moveTo>
                <a:cubicBezTo>
                  <a:pt x="675418" y="571119"/>
                  <a:pt x="803243" y="443294"/>
                  <a:pt x="803243" y="285559"/>
                </a:cubicBezTo>
                <a:lnTo>
                  <a:pt x="803243" y="0"/>
                </a:lnTo>
                <a:lnTo>
                  <a:pt x="0" y="0"/>
                </a:lnTo>
                <a:lnTo>
                  <a:pt x="0" y="571024"/>
                </a:lnTo>
                <a:lnTo>
                  <a:pt x="517684" y="571024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3214743A-6966-8ED7-BA34-E45A379E030F}"/>
              </a:ext>
            </a:extLst>
          </p:cNvPr>
          <p:cNvSpPr>
            <a:spLocks noChangeAspect="1"/>
          </p:cNvSpPr>
          <p:nvPr/>
        </p:nvSpPr>
        <p:spPr>
          <a:xfrm>
            <a:off x="8945548" y="5462891"/>
            <a:ext cx="1427943" cy="1015289"/>
          </a:xfrm>
          <a:custGeom>
            <a:avLst/>
            <a:gdLst>
              <a:gd name="connsiteX0" fmla="*/ 285559 w 803243"/>
              <a:gd name="connsiteY0" fmla="*/ 0 h 571118"/>
              <a:gd name="connsiteX1" fmla="*/ 0 w 803243"/>
              <a:gd name="connsiteY1" fmla="*/ 285560 h 571118"/>
              <a:gd name="connsiteX2" fmla="*/ 0 w 803243"/>
              <a:gd name="connsiteY2" fmla="*/ 571119 h 571118"/>
              <a:gd name="connsiteX3" fmla="*/ 803243 w 803243"/>
              <a:gd name="connsiteY3" fmla="*/ 571119 h 571118"/>
              <a:gd name="connsiteX4" fmla="*/ 803243 w 803243"/>
              <a:gd name="connsiteY4" fmla="*/ 95 h 571118"/>
              <a:gd name="connsiteX5" fmla="*/ 285559 w 803243"/>
              <a:gd name="connsiteY5" fmla="*/ 95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285559" y="0"/>
                </a:moveTo>
                <a:cubicBezTo>
                  <a:pt x="127825" y="0"/>
                  <a:pt x="0" y="127826"/>
                  <a:pt x="0" y="285560"/>
                </a:cubicBezTo>
                <a:lnTo>
                  <a:pt x="0" y="571119"/>
                </a:lnTo>
                <a:lnTo>
                  <a:pt x="803243" y="571119"/>
                </a:lnTo>
                <a:lnTo>
                  <a:pt x="803243" y="95"/>
                </a:lnTo>
                <a:lnTo>
                  <a:pt x="285559" y="9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54E9228D-01FE-98B4-466F-CE9B90DF9F7D}"/>
              </a:ext>
            </a:extLst>
          </p:cNvPr>
          <p:cNvSpPr>
            <a:spLocks noChangeAspect="1"/>
          </p:cNvSpPr>
          <p:nvPr/>
        </p:nvSpPr>
        <p:spPr>
          <a:xfrm>
            <a:off x="10373660" y="5462891"/>
            <a:ext cx="1427943" cy="1015289"/>
          </a:xfrm>
          <a:custGeom>
            <a:avLst/>
            <a:gdLst>
              <a:gd name="connsiteX0" fmla="*/ 517684 w 803243"/>
              <a:gd name="connsiteY0" fmla="*/ 0 h 571118"/>
              <a:gd name="connsiteX1" fmla="*/ 803243 w 803243"/>
              <a:gd name="connsiteY1" fmla="*/ 285560 h 571118"/>
              <a:gd name="connsiteX2" fmla="*/ 803243 w 803243"/>
              <a:gd name="connsiteY2" fmla="*/ 571119 h 571118"/>
              <a:gd name="connsiteX3" fmla="*/ 0 w 803243"/>
              <a:gd name="connsiteY3" fmla="*/ 571119 h 571118"/>
              <a:gd name="connsiteX4" fmla="*/ 0 w 803243"/>
              <a:gd name="connsiteY4" fmla="*/ 95 h 571118"/>
              <a:gd name="connsiteX5" fmla="*/ 517684 w 803243"/>
              <a:gd name="connsiteY5" fmla="*/ 95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517684" y="0"/>
                </a:moveTo>
                <a:cubicBezTo>
                  <a:pt x="675418" y="0"/>
                  <a:pt x="803243" y="127826"/>
                  <a:pt x="803243" y="285560"/>
                </a:cubicBezTo>
                <a:lnTo>
                  <a:pt x="803243" y="571119"/>
                </a:lnTo>
                <a:lnTo>
                  <a:pt x="0" y="571119"/>
                </a:lnTo>
                <a:lnTo>
                  <a:pt x="0" y="95"/>
                </a:lnTo>
                <a:lnTo>
                  <a:pt x="517684" y="95"/>
                </a:lnTo>
                <a:close/>
              </a:path>
            </a:pathLst>
          </a:custGeom>
          <a:solidFill>
            <a:srgbClr val="F7BBD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DCF49D3A-C0A5-C9B4-8C10-96910B5DF584}"/>
              </a:ext>
            </a:extLst>
          </p:cNvPr>
          <p:cNvSpPr>
            <a:spLocks noChangeAspect="1"/>
          </p:cNvSpPr>
          <p:nvPr/>
        </p:nvSpPr>
        <p:spPr>
          <a:xfrm>
            <a:off x="7517605" y="1401049"/>
            <a:ext cx="1427943" cy="2030411"/>
          </a:xfrm>
          <a:custGeom>
            <a:avLst/>
            <a:gdLst>
              <a:gd name="connsiteX0" fmla="*/ 479203 w 803243"/>
              <a:gd name="connsiteY0" fmla="*/ 0 h 1142142"/>
              <a:gd name="connsiteX1" fmla="*/ 803243 w 803243"/>
              <a:gd name="connsiteY1" fmla="*/ 324041 h 1142142"/>
              <a:gd name="connsiteX2" fmla="*/ 803243 w 803243"/>
              <a:gd name="connsiteY2" fmla="*/ 1142143 h 1142142"/>
              <a:gd name="connsiteX3" fmla="*/ 0 w 803243"/>
              <a:gd name="connsiteY3" fmla="*/ 1142143 h 1142142"/>
              <a:gd name="connsiteX4" fmla="*/ 0 w 803243"/>
              <a:gd name="connsiteY4" fmla="*/ 0 h 1142142"/>
              <a:gd name="connsiteX5" fmla="*/ 479203 w 803243"/>
              <a:gd name="connsiteY5" fmla="*/ 0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0"/>
                </a:moveTo>
                <a:cubicBezTo>
                  <a:pt x="658178" y="0"/>
                  <a:pt x="803243" y="145066"/>
                  <a:pt x="803243" y="324041"/>
                </a:cubicBezTo>
                <a:lnTo>
                  <a:pt x="803243" y="1142143"/>
                </a:lnTo>
                <a:lnTo>
                  <a:pt x="0" y="1142143"/>
                </a:lnTo>
                <a:lnTo>
                  <a:pt x="0" y="0"/>
                </a:lnTo>
                <a:lnTo>
                  <a:pt x="479203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AEC35D31-9856-2B82-F7AD-68F4A6BA881A}"/>
              </a:ext>
            </a:extLst>
          </p:cNvPr>
          <p:cNvSpPr>
            <a:spLocks noChangeAspect="1"/>
          </p:cNvSpPr>
          <p:nvPr/>
        </p:nvSpPr>
        <p:spPr>
          <a:xfrm>
            <a:off x="8945717" y="3431800"/>
            <a:ext cx="1427943" cy="2030411"/>
          </a:xfrm>
          <a:custGeom>
            <a:avLst/>
            <a:gdLst>
              <a:gd name="connsiteX0" fmla="*/ 479203 w 803243"/>
              <a:gd name="connsiteY0" fmla="*/ 1142143 h 1142142"/>
              <a:gd name="connsiteX1" fmla="*/ 803243 w 803243"/>
              <a:gd name="connsiteY1" fmla="*/ 818102 h 1142142"/>
              <a:gd name="connsiteX2" fmla="*/ 803243 w 803243"/>
              <a:gd name="connsiteY2" fmla="*/ 0 h 1142142"/>
              <a:gd name="connsiteX3" fmla="*/ 0 w 803243"/>
              <a:gd name="connsiteY3" fmla="*/ 0 h 1142142"/>
              <a:gd name="connsiteX4" fmla="*/ 0 w 803243"/>
              <a:gd name="connsiteY4" fmla="*/ 1142143 h 1142142"/>
              <a:gd name="connsiteX5" fmla="*/ 479298 w 803243"/>
              <a:gd name="connsiteY5" fmla="*/ 1142143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1142143"/>
                </a:moveTo>
                <a:cubicBezTo>
                  <a:pt x="658178" y="1142143"/>
                  <a:pt x="803243" y="997077"/>
                  <a:pt x="803243" y="818102"/>
                </a:cubicBezTo>
                <a:lnTo>
                  <a:pt x="803243" y="0"/>
                </a:lnTo>
                <a:lnTo>
                  <a:pt x="0" y="0"/>
                </a:lnTo>
                <a:lnTo>
                  <a:pt x="0" y="1142143"/>
                </a:lnTo>
                <a:lnTo>
                  <a:pt x="479298" y="1142143"/>
                </a:lnTo>
                <a:close/>
              </a:path>
            </a:pathLst>
          </a:custGeom>
          <a:solidFill>
            <a:srgbClr val="F7BBD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EDA18A8B-463B-9AD0-703D-FA911578B30D}"/>
              </a:ext>
            </a:extLst>
          </p:cNvPr>
          <p:cNvSpPr>
            <a:spLocks noChangeAspect="1"/>
          </p:cNvSpPr>
          <p:nvPr/>
        </p:nvSpPr>
        <p:spPr>
          <a:xfrm>
            <a:off x="7517605" y="4447600"/>
            <a:ext cx="1427943" cy="2030411"/>
          </a:xfrm>
          <a:custGeom>
            <a:avLst/>
            <a:gdLst>
              <a:gd name="connsiteX0" fmla="*/ 479203 w 803243"/>
              <a:gd name="connsiteY0" fmla="*/ 1142143 h 1142142"/>
              <a:gd name="connsiteX1" fmla="*/ 803243 w 803243"/>
              <a:gd name="connsiteY1" fmla="*/ 818102 h 1142142"/>
              <a:gd name="connsiteX2" fmla="*/ 803243 w 803243"/>
              <a:gd name="connsiteY2" fmla="*/ 0 h 1142142"/>
              <a:gd name="connsiteX3" fmla="*/ 0 w 803243"/>
              <a:gd name="connsiteY3" fmla="*/ 0 h 1142142"/>
              <a:gd name="connsiteX4" fmla="*/ 0 w 803243"/>
              <a:gd name="connsiteY4" fmla="*/ 1142143 h 1142142"/>
              <a:gd name="connsiteX5" fmla="*/ 479203 w 803243"/>
              <a:gd name="connsiteY5" fmla="*/ 1142143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1142143"/>
                </a:moveTo>
                <a:cubicBezTo>
                  <a:pt x="658178" y="1142143"/>
                  <a:pt x="803243" y="997077"/>
                  <a:pt x="803243" y="818102"/>
                </a:cubicBezTo>
                <a:lnTo>
                  <a:pt x="803243" y="0"/>
                </a:lnTo>
                <a:lnTo>
                  <a:pt x="0" y="0"/>
                </a:lnTo>
                <a:lnTo>
                  <a:pt x="0" y="1142143"/>
                </a:lnTo>
                <a:lnTo>
                  <a:pt x="479203" y="114214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5C169603-4E21-C187-1A1D-38882F9232D3}"/>
              </a:ext>
            </a:extLst>
          </p:cNvPr>
          <p:cNvSpPr>
            <a:spLocks noChangeAspect="1"/>
          </p:cNvSpPr>
          <p:nvPr/>
        </p:nvSpPr>
        <p:spPr>
          <a:xfrm>
            <a:off x="10373491" y="3431971"/>
            <a:ext cx="1427943" cy="2030411"/>
          </a:xfrm>
          <a:custGeom>
            <a:avLst/>
            <a:gdLst>
              <a:gd name="connsiteX0" fmla="*/ 324040 w 803243"/>
              <a:gd name="connsiteY0" fmla="*/ 0 h 1142142"/>
              <a:gd name="connsiteX1" fmla="*/ 0 w 803243"/>
              <a:gd name="connsiteY1" fmla="*/ 324041 h 1142142"/>
              <a:gd name="connsiteX2" fmla="*/ 0 w 803243"/>
              <a:gd name="connsiteY2" fmla="*/ 1142143 h 1142142"/>
              <a:gd name="connsiteX3" fmla="*/ 803243 w 803243"/>
              <a:gd name="connsiteY3" fmla="*/ 1142143 h 1142142"/>
              <a:gd name="connsiteX4" fmla="*/ 803243 w 803243"/>
              <a:gd name="connsiteY4" fmla="*/ 0 h 1142142"/>
              <a:gd name="connsiteX5" fmla="*/ 324040 w 803243"/>
              <a:gd name="connsiteY5" fmla="*/ 0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324040" y="0"/>
                </a:moveTo>
                <a:cubicBezTo>
                  <a:pt x="145066" y="0"/>
                  <a:pt x="0" y="145066"/>
                  <a:pt x="0" y="324041"/>
                </a:cubicBezTo>
                <a:lnTo>
                  <a:pt x="0" y="1142143"/>
                </a:lnTo>
                <a:lnTo>
                  <a:pt x="803243" y="1142143"/>
                </a:lnTo>
                <a:lnTo>
                  <a:pt x="803243" y="0"/>
                </a:lnTo>
                <a:lnTo>
                  <a:pt x="324040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" name="Logo" descr="Logotyp Västra Götalandsregionen">
            <a:extLst>
              <a:ext uri="{FF2B5EF4-FFF2-40B4-BE49-F238E27FC236}">
                <a16:creationId xmlns:a16="http://schemas.microsoft.com/office/drawing/2014/main" id="{3C689E11-9A3D-1637-E77F-534FB0A76DBA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90752" y="6052990"/>
            <a:ext cx="2118361" cy="377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9811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, två logotyp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tshållare för bild 14">
            <a:extLst>
              <a:ext uri="{FF2B5EF4-FFF2-40B4-BE49-F238E27FC236}">
                <a16:creationId xmlns:a16="http://schemas.microsoft.com/office/drawing/2014/main" id="{7930A342-B92A-082F-5C3D-382BD190DCD2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8945549" y="386435"/>
            <a:ext cx="2855885" cy="3045534"/>
          </a:xfrm>
          <a:custGeom>
            <a:avLst/>
            <a:gdLst>
              <a:gd name="connsiteX0" fmla="*/ 0 w 2855885"/>
              <a:gd name="connsiteY0" fmla="*/ 0 h 3045534"/>
              <a:gd name="connsiteX1" fmla="*/ 2855885 w 2855885"/>
              <a:gd name="connsiteY1" fmla="*/ 0 h 3045534"/>
              <a:gd name="connsiteX2" fmla="*/ 2855885 w 2855885"/>
              <a:gd name="connsiteY2" fmla="*/ 3045534 h 3045534"/>
              <a:gd name="connsiteX3" fmla="*/ 576053 w 2855885"/>
              <a:gd name="connsiteY3" fmla="*/ 3045534 h 3045534"/>
              <a:gd name="connsiteX4" fmla="*/ 0 w 2855885"/>
              <a:gd name="connsiteY4" fmla="*/ 2469481 h 3045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5885" h="3045534">
                <a:moveTo>
                  <a:pt x="0" y="0"/>
                </a:moveTo>
                <a:lnTo>
                  <a:pt x="2855885" y="0"/>
                </a:lnTo>
                <a:lnTo>
                  <a:pt x="2855885" y="3045534"/>
                </a:lnTo>
                <a:lnTo>
                  <a:pt x="576053" y="3045534"/>
                </a:lnTo>
                <a:cubicBezTo>
                  <a:pt x="257887" y="3045534"/>
                  <a:pt x="0" y="2787649"/>
                  <a:pt x="0" y="246948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152048"/>
            <a:ext cx="5737196" cy="2387600"/>
          </a:xfrm>
        </p:spPr>
        <p:txBody>
          <a:bodyPr anchor="b"/>
          <a:lstStyle>
            <a:lvl1pPr algn="l">
              <a:lnSpc>
                <a:spcPct val="11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92514" y="3683107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AA71F2BA-C943-46F6-00FD-63E44941990B}"/>
              </a:ext>
            </a:extLst>
          </p:cNvPr>
          <p:cNvSpPr txBox="1"/>
          <p:nvPr userDrawn="1"/>
        </p:nvSpPr>
        <p:spPr>
          <a:xfrm>
            <a:off x="704895" y="6466008"/>
            <a:ext cx="6952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>
                <a:solidFill>
                  <a:schemeClr val="bg1"/>
                </a:solidFill>
              </a:rPr>
              <a:t>TEst</a:t>
            </a:r>
            <a:endParaRPr lang="sv-SE" dirty="0">
              <a:solidFill>
                <a:schemeClr val="bg1"/>
              </a:solidFill>
            </a:endParaRP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19E49B6E-96DA-4186-8F39-3AB022B7993C}" type="datetime1">
              <a:rPr lang="sv-SE" smtClean="0"/>
              <a:t>2026-05-21</a:t>
            </a:fld>
            <a:endParaRPr lang="sv-SE" dirty="0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E421D8C7-7AE4-75A7-E72D-F2CCD5EBD1ED}"/>
              </a:ext>
            </a:extLst>
          </p:cNvPr>
          <p:cNvSpPr>
            <a:spLocks noChangeAspect="1"/>
          </p:cNvSpPr>
          <p:nvPr/>
        </p:nvSpPr>
        <p:spPr>
          <a:xfrm>
            <a:off x="7517605" y="385758"/>
            <a:ext cx="1427943" cy="1015289"/>
          </a:xfrm>
          <a:custGeom>
            <a:avLst/>
            <a:gdLst>
              <a:gd name="connsiteX0" fmla="*/ 517684 w 803243"/>
              <a:gd name="connsiteY0" fmla="*/ 571119 h 571118"/>
              <a:gd name="connsiteX1" fmla="*/ 803243 w 803243"/>
              <a:gd name="connsiteY1" fmla="*/ 285559 h 571118"/>
              <a:gd name="connsiteX2" fmla="*/ 803243 w 803243"/>
              <a:gd name="connsiteY2" fmla="*/ 0 h 571118"/>
              <a:gd name="connsiteX3" fmla="*/ 0 w 803243"/>
              <a:gd name="connsiteY3" fmla="*/ 0 h 571118"/>
              <a:gd name="connsiteX4" fmla="*/ 0 w 803243"/>
              <a:gd name="connsiteY4" fmla="*/ 571024 h 571118"/>
              <a:gd name="connsiteX5" fmla="*/ 517684 w 803243"/>
              <a:gd name="connsiteY5" fmla="*/ 571024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517684" y="571119"/>
                </a:moveTo>
                <a:cubicBezTo>
                  <a:pt x="675418" y="571119"/>
                  <a:pt x="803243" y="443294"/>
                  <a:pt x="803243" y="285559"/>
                </a:cubicBezTo>
                <a:lnTo>
                  <a:pt x="803243" y="0"/>
                </a:lnTo>
                <a:lnTo>
                  <a:pt x="0" y="0"/>
                </a:lnTo>
                <a:lnTo>
                  <a:pt x="0" y="571024"/>
                </a:lnTo>
                <a:lnTo>
                  <a:pt x="517684" y="571024"/>
                </a:lnTo>
                <a:close/>
              </a:path>
            </a:pathLst>
          </a:custGeom>
          <a:solidFill>
            <a:srgbClr val="F7BBD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7135AF6C-31B5-EC1B-7596-331AF27159CA}"/>
              </a:ext>
            </a:extLst>
          </p:cNvPr>
          <p:cNvSpPr>
            <a:spLocks noChangeAspect="1"/>
          </p:cNvSpPr>
          <p:nvPr/>
        </p:nvSpPr>
        <p:spPr>
          <a:xfrm>
            <a:off x="7517605" y="3431800"/>
            <a:ext cx="1427943" cy="1015291"/>
          </a:xfrm>
          <a:custGeom>
            <a:avLst/>
            <a:gdLst>
              <a:gd name="connsiteX0" fmla="*/ 517684 w 803243"/>
              <a:gd name="connsiteY0" fmla="*/ 571119 h 571119"/>
              <a:gd name="connsiteX1" fmla="*/ 803243 w 803243"/>
              <a:gd name="connsiteY1" fmla="*/ 285559 h 571119"/>
              <a:gd name="connsiteX2" fmla="*/ 803243 w 803243"/>
              <a:gd name="connsiteY2" fmla="*/ 0 h 571119"/>
              <a:gd name="connsiteX3" fmla="*/ 0 w 803243"/>
              <a:gd name="connsiteY3" fmla="*/ 0 h 571119"/>
              <a:gd name="connsiteX4" fmla="*/ 0 w 803243"/>
              <a:gd name="connsiteY4" fmla="*/ 571024 h 571119"/>
              <a:gd name="connsiteX5" fmla="*/ 517684 w 803243"/>
              <a:gd name="connsiteY5" fmla="*/ 571024 h 571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9">
                <a:moveTo>
                  <a:pt x="517684" y="571119"/>
                </a:moveTo>
                <a:cubicBezTo>
                  <a:pt x="675418" y="571119"/>
                  <a:pt x="803243" y="443294"/>
                  <a:pt x="803243" y="285559"/>
                </a:cubicBezTo>
                <a:lnTo>
                  <a:pt x="803243" y="0"/>
                </a:lnTo>
                <a:lnTo>
                  <a:pt x="0" y="0"/>
                </a:lnTo>
                <a:lnTo>
                  <a:pt x="0" y="571024"/>
                </a:lnTo>
                <a:lnTo>
                  <a:pt x="517684" y="571024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3214743A-6966-8ED7-BA34-E45A379E030F}"/>
              </a:ext>
            </a:extLst>
          </p:cNvPr>
          <p:cNvSpPr>
            <a:spLocks noChangeAspect="1"/>
          </p:cNvSpPr>
          <p:nvPr/>
        </p:nvSpPr>
        <p:spPr>
          <a:xfrm>
            <a:off x="8945548" y="5462891"/>
            <a:ext cx="1427943" cy="1015289"/>
          </a:xfrm>
          <a:custGeom>
            <a:avLst/>
            <a:gdLst>
              <a:gd name="connsiteX0" fmla="*/ 285559 w 803243"/>
              <a:gd name="connsiteY0" fmla="*/ 0 h 571118"/>
              <a:gd name="connsiteX1" fmla="*/ 0 w 803243"/>
              <a:gd name="connsiteY1" fmla="*/ 285560 h 571118"/>
              <a:gd name="connsiteX2" fmla="*/ 0 w 803243"/>
              <a:gd name="connsiteY2" fmla="*/ 571119 h 571118"/>
              <a:gd name="connsiteX3" fmla="*/ 803243 w 803243"/>
              <a:gd name="connsiteY3" fmla="*/ 571119 h 571118"/>
              <a:gd name="connsiteX4" fmla="*/ 803243 w 803243"/>
              <a:gd name="connsiteY4" fmla="*/ 95 h 571118"/>
              <a:gd name="connsiteX5" fmla="*/ 285559 w 803243"/>
              <a:gd name="connsiteY5" fmla="*/ 95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285559" y="0"/>
                </a:moveTo>
                <a:cubicBezTo>
                  <a:pt x="127825" y="0"/>
                  <a:pt x="0" y="127826"/>
                  <a:pt x="0" y="285560"/>
                </a:cubicBezTo>
                <a:lnTo>
                  <a:pt x="0" y="571119"/>
                </a:lnTo>
                <a:lnTo>
                  <a:pt x="803243" y="571119"/>
                </a:lnTo>
                <a:lnTo>
                  <a:pt x="803243" y="95"/>
                </a:lnTo>
                <a:lnTo>
                  <a:pt x="285559" y="9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54E9228D-01FE-98B4-466F-CE9B90DF9F7D}"/>
              </a:ext>
            </a:extLst>
          </p:cNvPr>
          <p:cNvSpPr>
            <a:spLocks noChangeAspect="1"/>
          </p:cNvSpPr>
          <p:nvPr/>
        </p:nvSpPr>
        <p:spPr>
          <a:xfrm>
            <a:off x="10373660" y="5462891"/>
            <a:ext cx="1427943" cy="1015289"/>
          </a:xfrm>
          <a:custGeom>
            <a:avLst/>
            <a:gdLst>
              <a:gd name="connsiteX0" fmla="*/ 517684 w 803243"/>
              <a:gd name="connsiteY0" fmla="*/ 0 h 571118"/>
              <a:gd name="connsiteX1" fmla="*/ 803243 w 803243"/>
              <a:gd name="connsiteY1" fmla="*/ 285560 h 571118"/>
              <a:gd name="connsiteX2" fmla="*/ 803243 w 803243"/>
              <a:gd name="connsiteY2" fmla="*/ 571119 h 571118"/>
              <a:gd name="connsiteX3" fmla="*/ 0 w 803243"/>
              <a:gd name="connsiteY3" fmla="*/ 571119 h 571118"/>
              <a:gd name="connsiteX4" fmla="*/ 0 w 803243"/>
              <a:gd name="connsiteY4" fmla="*/ 95 h 571118"/>
              <a:gd name="connsiteX5" fmla="*/ 517684 w 803243"/>
              <a:gd name="connsiteY5" fmla="*/ 95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517684" y="0"/>
                </a:moveTo>
                <a:cubicBezTo>
                  <a:pt x="675418" y="0"/>
                  <a:pt x="803243" y="127826"/>
                  <a:pt x="803243" y="285560"/>
                </a:cubicBezTo>
                <a:lnTo>
                  <a:pt x="803243" y="571119"/>
                </a:lnTo>
                <a:lnTo>
                  <a:pt x="0" y="571119"/>
                </a:lnTo>
                <a:lnTo>
                  <a:pt x="0" y="95"/>
                </a:lnTo>
                <a:lnTo>
                  <a:pt x="517684" y="95"/>
                </a:lnTo>
                <a:close/>
              </a:path>
            </a:pathLst>
          </a:custGeom>
          <a:solidFill>
            <a:srgbClr val="F7BBD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DCF49D3A-C0A5-C9B4-8C10-96910B5DF584}"/>
              </a:ext>
            </a:extLst>
          </p:cNvPr>
          <p:cNvSpPr>
            <a:spLocks noChangeAspect="1"/>
          </p:cNvSpPr>
          <p:nvPr/>
        </p:nvSpPr>
        <p:spPr>
          <a:xfrm>
            <a:off x="7517605" y="1401049"/>
            <a:ext cx="1427943" cy="2030411"/>
          </a:xfrm>
          <a:custGeom>
            <a:avLst/>
            <a:gdLst>
              <a:gd name="connsiteX0" fmla="*/ 479203 w 803243"/>
              <a:gd name="connsiteY0" fmla="*/ 0 h 1142142"/>
              <a:gd name="connsiteX1" fmla="*/ 803243 w 803243"/>
              <a:gd name="connsiteY1" fmla="*/ 324041 h 1142142"/>
              <a:gd name="connsiteX2" fmla="*/ 803243 w 803243"/>
              <a:gd name="connsiteY2" fmla="*/ 1142143 h 1142142"/>
              <a:gd name="connsiteX3" fmla="*/ 0 w 803243"/>
              <a:gd name="connsiteY3" fmla="*/ 1142143 h 1142142"/>
              <a:gd name="connsiteX4" fmla="*/ 0 w 803243"/>
              <a:gd name="connsiteY4" fmla="*/ 0 h 1142142"/>
              <a:gd name="connsiteX5" fmla="*/ 479203 w 803243"/>
              <a:gd name="connsiteY5" fmla="*/ 0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0"/>
                </a:moveTo>
                <a:cubicBezTo>
                  <a:pt x="658178" y="0"/>
                  <a:pt x="803243" y="145066"/>
                  <a:pt x="803243" y="324041"/>
                </a:cubicBezTo>
                <a:lnTo>
                  <a:pt x="803243" y="1142143"/>
                </a:lnTo>
                <a:lnTo>
                  <a:pt x="0" y="1142143"/>
                </a:lnTo>
                <a:lnTo>
                  <a:pt x="0" y="0"/>
                </a:lnTo>
                <a:lnTo>
                  <a:pt x="479203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AEC35D31-9856-2B82-F7AD-68F4A6BA881A}"/>
              </a:ext>
            </a:extLst>
          </p:cNvPr>
          <p:cNvSpPr>
            <a:spLocks noChangeAspect="1"/>
          </p:cNvSpPr>
          <p:nvPr/>
        </p:nvSpPr>
        <p:spPr>
          <a:xfrm>
            <a:off x="8945717" y="3431800"/>
            <a:ext cx="1427943" cy="2030411"/>
          </a:xfrm>
          <a:custGeom>
            <a:avLst/>
            <a:gdLst>
              <a:gd name="connsiteX0" fmla="*/ 479203 w 803243"/>
              <a:gd name="connsiteY0" fmla="*/ 1142143 h 1142142"/>
              <a:gd name="connsiteX1" fmla="*/ 803243 w 803243"/>
              <a:gd name="connsiteY1" fmla="*/ 818102 h 1142142"/>
              <a:gd name="connsiteX2" fmla="*/ 803243 w 803243"/>
              <a:gd name="connsiteY2" fmla="*/ 0 h 1142142"/>
              <a:gd name="connsiteX3" fmla="*/ 0 w 803243"/>
              <a:gd name="connsiteY3" fmla="*/ 0 h 1142142"/>
              <a:gd name="connsiteX4" fmla="*/ 0 w 803243"/>
              <a:gd name="connsiteY4" fmla="*/ 1142143 h 1142142"/>
              <a:gd name="connsiteX5" fmla="*/ 479298 w 803243"/>
              <a:gd name="connsiteY5" fmla="*/ 1142143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1142143"/>
                </a:moveTo>
                <a:cubicBezTo>
                  <a:pt x="658178" y="1142143"/>
                  <a:pt x="803243" y="997077"/>
                  <a:pt x="803243" y="818102"/>
                </a:cubicBezTo>
                <a:lnTo>
                  <a:pt x="803243" y="0"/>
                </a:lnTo>
                <a:lnTo>
                  <a:pt x="0" y="0"/>
                </a:lnTo>
                <a:lnTo>
                  <a:pt x="0" y="1142143"/>
                </a:lnTo>
                <a:lnTo>
                  <a:pt x="479298" y="1142143"/>
                </a:lnTo>
                <a:close/>
              </a:path>
            </a:pathLst>
          </a:custGeom>
          <a:solidFill>
            <a:srgbClr val="F7BBD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EDA18A8B-463B-9AD0-703D-FA911578B30D}"/>
              </a:ext>
            </a:extLst>
          </p:cNvPr>
          <p:cNvSpPr>
            <a:spLocks noChangeAspect="1"/>
          </p:cNvSpPr>
          <p:nvPr/>
        </p:nvSpPr>
        <p:spPr>
          <a:xfrm>
            <a:off x="7517605" y="4447600"/>
            <a:ext cx="1427943" cy="2030411"/>
          </a:xfrm>
          <a:custGeom>
            <a:avLst/>
            <a:gdLst>
              <a:gd name="connsiteX0" fmla="*/ 479203 w 803243"/>
              <a:gd name="connsiteY0" fmla="*/ 1142143 h 1142142"/>
              <a:gd name="connsiteX1" fmla="*/ 803243 w 803243"/>
              <a:gd name="connsiteY1" fmla="*/ 818102 h 1142142"/>
              <a:gd name="connsiteX2" fmla="*/ 803243 w 803243"/>
              <a:gd name="connsiteY2" fmla="*/ 0 h 1142142"/>
              <a:gd name="connsiteX3" fmla="*/ 0 w 803243"/>
              <a:gd name="connsiteY3" fmla="*/ 0 h 1142142"/>
              <a:gd name="connsiteX4" fmla="*/ 0 w 803243"/>
              <a:gd name="connsiteY4" fmla="*/ 1142143 h 1142142"/>
              <a:gd name="connsiteX5" fmla="*/ 479203 w 803243"/>
              <a:gd name="connsiteY5" fmla="*/ 1142143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1142143"/>
                </a:moveTo>
                <a:cubicBezTo>
                  <a:pt x="658178" y="1142143"/>
                  <a:pt x="803243" y="997077"/>
                  <a:pt x="803243" y="818102"/>
                </a:cubicBezTo>
                <a:lnTo>
                  <a:pt x="803243" y="0"/>
                </a:lnTo>
                <a:lnTo>
                  <a:pt x="0" y="0"/>
                </a:lnTo>
                <a:lnTo>
                  <a:pt x="0" y="1142143"/>
                </a:lnTo>
                <a:lnTo>
                  <a:pt x="479203" y="114214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5C169603-4E21-C187-1A1D-38882F9232D3}"/>
              </a:ext>
            </a:extLst>
          </p:cNvPr>
          <p:cNvSpPr>
            <a:spLocks noChangeAspect="1"/>
          </p:cNvSpPr>
          <p:nvPr/>
        </p:nvSpPr>
        <p:spPr>
          <a:xfrm>
            <a:off x="10373491" y="3431971"/>
            <a:ext cx="1427943" cy="2030411"/>
          </a:xfrm>
          <a:custGeom>
            <a:avLst/>
            <a:gdLst>
              <a:gd name="connsiteX0" fmla="*/ 324040 w 803243"/>
              <a:gd name="connsiteY0" fmla="*/ 0 h 1142142"/>
              <a:gd name="connsiteX1" fmla="*/ 0 w 803243"/>
              <a:gd name="connsiteY1" fmla="*/ 324041 h 1142142"/>
              <a:gd name="connsiteX2" fmla="*/ 0 w 803243"/>
              <a:gd name="connsiteY2" fmla="*/ 1142143 h 1142142"/>
              <a:gd name="connsiteX3" fmla="*/ 803243 w 803243"/>
              <a:gd name="connsiteY3" fmla="*/ 1142143 h 1142142"/>
              <a:gd name="connsiteX4" fmla="*/ 803243 w 803243"/>
              <a:gd name="connsiteY4" fmla="*/ 0 h 1142142"/>
              <a:gd name="connsiteX5" fmla="*/ 324040 w 803243"/>
              <a:gd name="connsiteY5" fmla="*/ 0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324040" y="0"/>
                </a:moveTo>
                <a:cubicBezTo>
                  <a:pt x="145066" y="0"/>
                  <a:pt x="0" y="145066"/>
                  <a:pt x="0" y="324041"/>
                </a:cubicBezTo>
                <a:lnTo>
                  <a:pt x="0" y="1142143"/>
                </a:lnTo>
                <a:lnTo>
                  <a:pt x="803243" y="1142143"/>
                </a:lnTo>
                <a:lnTo>
                  <a:pt x="803243" y="0"/>
                </a:lnTo>
                <a:lnTo>
                  <a:pt x="324040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" name="Logo" descr="Logotyp Västra Götalandsregionen">
            <a:extLst>
              <a:ext uri="{FF2B5EF4-FFF2-40B4-BE49-F238E27FC236}">
                <a16:creationId xmlns:a16="http://schemas.microsoft.com/office/drawing/2014/main" id="{3C689E11-9A3D-1637-E77F-534FB0A76DBA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90752" y="6052990"/>
            <a:ext cx="2118361" cy="377529"/>
          </a:xfrm>
          <a:prstGeom prst="rect">
            <a:avLst/>
          </a:prstGeom>
        </p:spPr>
      </p:pic>
      <p:sp>
        <p:nvSpPr>
          <p:cNvPr id="5" name="Platshållare för bild 5">
            <a:extLst>
              <a:ext uri="{FF2B5EF4-FFF2-40B4-BE49-F238E27FC236}">
                <a16:creationId xmlns:a16="http://schemas.microsoft.com/office/drawing/2014/main" id="{4261226B-560D-B909-DF95-A5178F9E77D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761570" y="5675314"/>
            <a:ext cx="2312087" cy="802698"/>
          </a:xfrm>
        </p:spPr>
        <p:txBody>
          <a:bodyPr lIns="0" anchor="t" anchorCtr="0"/>
          <a:lstStyle>
            <a:lvl1pPr marL="0" indent="0">
              <a:lnSpc>
                <a:spcPts val="1720"/>
              </a:lnSpc>
              <a:spcBef>
                <a:spcPts val="1000"/>
              </a:spcBef>
              <a:buFontTx/>
              <a:buNone/>
              <a:defRPr sz="1400"/>
            </a:lvl1pPr>
          </a:lstStyle>
          <a:p>
            <a:r>
              <a:rPr lang="sv-SE"/>
              <a:t>Klicka för att lägga till en logotyp</a:t>
            </a:r>
          </a:p>
        </p:txBody>
      </p:sp>
    </p:spTree>
    <p:extLst>
      <p:ext uri="{BB962C8B-B14F-4D97-AF65-F5344CB8AC3E}">
        <p14:creationId xmlns:p14="http://schemas.microsoft.com/office/powerpoint/2010/main" val="21814699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aphic 4">
            <a:extLst>
              <a:ext uri="{FF2B5EF4-FFF2-40B4-BE49-F238E27FC236}">
                <a16:creationId xmlns:a16="http://schemas.microsoft.com/office/drawing/2014/main" id="{162A0E45-E1EA-3009-8278-84D059CF6FCE}"/>
              </a:ext>
            </a:extLst>
          </p:cNvPr>
          <p:cNvGrpSpPr>
            <a:grpSpLocks noChangeAspect="1"/>
          </p:cNvGrpSpPr>
          <p:nvPr/>
        </p:nvGrpSpPr>
        <p:grpSpPr>
          <a:xfrm>
            <a:off x="10373521" y="393108"/>
            <a:ext cx="1427973" cy="6091200"/>
            <a:chOff x="10371140" y="380999"/>
            <a:chExt cx="1439144" cy="6138849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BA227F0-F87F-B1E9-946E-B0BDB414627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380999"/>
              <a:ext cx="1439144" cy="1023084"/>
            </a:xfrm>
            <a:custGeom>
              <a:avLst/>
              <a:gdLst>
                <a:gd name="connsiteX0" fmla="*/ 511628 w 1439144"/>
                <a:gd name="connsiteY0" fmla="*/ 1023085 h 1023084"/>
                <a:gd name="connsiteX1" fmla="*/ 0 w 1439144"/>
                <a:gd name="connsiteY1" fmla="*/ 511628 h 1023084"/>
                <a:gd name="connsiteX2" fmla="*/ 0 w 1439144"/>
                <a:gd name="connsiteY2" fmla="*/ 0 h 1023084"/>
                <a:gd name="connsiteX3" fmla="*/ 1439145 w 1439144"/>
                <a:gd name="connsiteY3" fmla="*/ 0 h 1023084"/>
                <a:gd name="connsiteX4" fmla="*/ 1439145 w 1439144"/>
                <a:gd name="connsiteY4" fmla="*/ 1023085 h 1023084"/>
                <a:gd name="connsiteX5" fmla="*/ 511628 w 1439144"/>
                <a:gd name="connsiteY5" fmla="*/ 1023085 h 1023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1023084">
                  <a:moveTo>
                    <a:pt x="511628" y="1023085"/>
                  </a:moveTo>
                  <a:cubicBezTo>
                    <a:pt x="229021" y="1023085"/>
                    <a:pt x="0" y="794064"/>
                    <a:pt x="0" y="511628"/>
                  </a:cubicBezTo>
                  <a:lnTo>
                    <a:pt x="0" y="0"/>
                  </a:lnTo>
                  <a:lnTo>
                    <a:pt x="1439145" y="0"/>
                  </a:lnTo>
                  <a:lnTo>
                    <a:pt x="1439145" y="1023085"/>
                  </a:lnTo>
                  <a:lnTo>
                    <a:pt x="511628" y="1023085"/>
                  </a:lnTo>
                  <a:close/>
                </a:path>
              </a:pathLst>
            </a:custGeom>
            <a:solidFill>
              <a:schemeClr val="accent2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54C73C6-9503-842F-1121-D23FB73C8F0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3450423"/>
              <a:ext cx="1439144" cy="3069424"/>
            </a:xfrm>
            <a:custGeom>
              <a:avLst/>
              <a:gdLst>
                <a:gd name="connsiteX0" fmla="*/ 858572 w 1439144"/>
                <a:gd name="connsiteY0" fmla="*/ 3069425 h 3069424"/>
                <a:gd name="connsiteX1" fmla="*/ 1439145 w 1439144"/>
                <a:gd name="connsiteY1" fmla="*/ 2488852 h 3069424"/>
                <a:gd name="connsiteX2" fmla="*/ 1439145 w 1439144"/>
                <a:gd name="connsiteY2" fmla="*/ 0 h 3069424"/>
                <a:gd name="connsiteX3" fmla="*/ 0 w 1439144"/>
                <a:gd name="connsiteY3" fmla="*/ 0 h 3069424"/>
                <a:gd name="connsiteX4" fmla="*/ 0 w 1439144"/>
                <a:gd name="connsiteY4" fmla="*/ 3069425 h 3069424"/>
                <a:gd name="connsiteX5" fmla="*/ 858572 w 1439144"/>
                <a:gd name="connsiteY5" fmla="*/ 3069425 h 3069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3069424">
                  <a:moveTo>
                    <a:pt x="858572" y="3069425"/>
                  </a:moveTo>
                  <a:cubicBezTo>
                    <a:pt x="1179235" y="3069425"/>
                    <a:pt x="1439145" y="2809515"/>
                    <a:pt x="1439145" y="2488852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3069425"/>
                  </a:lnTo>
                  <a:lnTo>
                    <a:pt x="858572" y="3069425"/>
                  </a:lnTo>
                  <a:close/>
                </a:path>
              </a:pathLst>
            </a:custGeom>
            <a:solidFill>
              <a:schemeClr val="accent1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7751422-DED5-3AD2-D9AD-FF0A483F29C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1404083"/>
              <a:ext cx="1439144" cy="2046340"/>
            </a:xfrm>
            <a:custGeom>
              <a:avLst/>
              <a:gdLst>
                <a:gd name="connsiteX0" fmla="*/ 858572 w 1439144"/>
                <a:gd name="connsiteY0" fmla="*/ 2046340 h 2046340"/>
                <a:gd name="connsiteX1" fmla="*/ 1439145 w 1439144"/>
                <a:gd name="connsiteY1" fmla="*/ 1465767 h 2046340"/>
                <a:gd name="connsiteX2" fmla="*/ 1439145 w 1439144"/>
                <a:gd name="connsiteY2" fmla="*/ 0 h 2046340"/>
                <a:gd name="connsiteX3" fmla="*/ 0 w 1439144"/>
                <a:gd name="connsiteY3" fmla="*/ 0 h 2046340"/>
                <a:gd name="connsiteX4" fmla="*/ 0 w 1439144"/>
                <a:gd name="connsiteY4" fmla="*/ 2046340 h 2046340"/>
                <a:gd name="connsiteX5" fmla="*/ 858572 w 1439144"/>
                <a:gd name="connsiteY5" fmla="*/ 2046340 h 2046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2046340">
                  <a:moveTo>
                    <a:pt x="858572" y="2046340"/>
                  </a:moveTo>
                  <a:cubicBezTo>
                    <a:pt x="1179235" y="2046340"/>
                    <a:pt x="1439145" y="1786431"/>
                    <a:pt x="1439145" y="1465767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2046340"/>
                  </a:lnTo>
                  <a:lnTo>
                    <a:pt x="858572" y="2046340"/>
                  </a:lnTo>
                  <a:close/>
                </a:path>
              </a:pathLst>
            </a:custGeom>
            <a:solidFill>
              <a:srgbClr val="F7BBD0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4" name="Platshållare för innehåll 13">
            <a:extLst>
              <a:ext uri="{FF2B5EF4-FFF2-40B4-BE49-F238E27FC236}">
                <a16:creationId xmlns:a16="http://schemas.microsoft.com/office/drawing/2014/main" id="{A9936CC4-BC31-7B4D-38E0-EC836B72C5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650817" cy="331152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2026-05-21</a:t>
            </a:fld>
            <a:endParaRPr lang="sv-SE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154393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5571902-9019-4326-9DA4-70B9743B49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1395" y="1424752"/>
            <a:ext cx="8872205" cy="1047750"/>
          </a:xfrm>
        </p:spPr>
        <p:txBody>
          <a:bodyPr/>
          <a:lstStyle>
            <a:lvl1pPr>
              <a:defRPr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ED91DB15-F1E1-BAE7-F15A-075740D02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DDC94793-D876-E072-C4EC-34D17FFA5E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ACDB7998-57D8-C839-2FED-BCA4D5257D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E0629D0-D830-BA3B-8258-4D3944A1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F7FC82E9-E70A-41D0-BC52-9CE4D8B0E8A6}" type="datetime1">
              <a:rPr lang="sv-SE" smtClean="0"/>
              <a:t>2026-05-21</a:t>
            </a:fld>
            <a:endParaRPr lang="sv-SE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61AD9AB-C85B-9888-3B59-C1F8A75F1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grpSp>
        <p:nvGrpSpPr>
          <p:cNvPr id="3" name="Graphic 4">
            <a:extLst>
              <a:ext uri="{FF2B5EF4-FFF2-40B4-BE49-F238E27FC236}">
                <a16:creationId xmlns:a16="http://schemas.microsoft.com/office/drawing/2014/main" id="{07F1C480-42B9-765B-ACFA-B1528C1BCE6A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373521" y="393108"/>
            <a:ext cx="1427973" cy="6091200"/>
            <a:chOff x="10371140" y="380999"/>
            <a:chExt cx="1439144" cy="6138849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96561E72-BEFB-A269-7175-1BA85901BF6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380999"/>
              <a:ext cx="1439144" cy="1023084"/>
            </a:xfrm>
            <a:custGeom>
              <a:avLst/>
              <a:gdLst>
                <a:gd name="connsiteX0" fmla="*/ 511628 w 1439144"/>
                <a:gd name="connsiteY0" fmla="*/ 1023085 h 1023084"/>
                <a:gd name="connsiteX1" fmla="*/ 0 w 1439144"/>
                <a:gd name="connsiteY1" fmla="*/ 511628 h 1023084"/>
                <a:gd name="connsiteX2" fmla="*/ 0 w 1439144"/>
                <a:gd name="connsiteY2" fmla="*/ 0 h 1023084"/>
                <a:gd name="connsiteX3" fmla="*/ 1439145 w 1439144"/>
                <a:gd name="connsiteY3" fmla="*/ 0 h 1023084"/>
                <a:gd name="connsiteX4" fmla="*/ 1439145 w 1439144"/>
                <a:gd name="connsiteY4" fmla="*/ 1023085 h 1023084"/>
                <a:gd name="connsiteX5" fmla="*/ 511628 w 1439144"/>
                <a:gd name="connsiteY5" fmla="*/ 1023085 h 1023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1023084">
                  <a:moveTo>
                    <a:pt x="511628" y="1023085"/>
                  </a:moveTo>
                  <a:cubicBezTo>
                    <a:pt x="229021" y="1023085"/>
                    <a:pt x="0" y="794064"/>
                    <a:pt x="0" y="511628"/>
                  </a:cubicBezTo>
                  <a:lnTo>
                    <a:pt x="0" y="0"/>
                  </a:lnTo>
                  <a:lnTo>
                    <a:pt x="1439145" y="0"/>
                  </a:lnTo>
                  <a:lnTo>
                    <a:pt x="1439145" y="1023085"/>
                  </a:lnTo>
                  <a:lnTo>
                    <a:pt x="511628" y="1023085"/>
                  </a:lnTo>
                  <a:close/>
                </a:path>
              </a:pathLst>
            </a:custGeom>
            <a:solidFill>
              <a:schemeClr val="accent2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107C565-01FD-65F8-ABC0-DB18CF630B5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3450423"/>
              <a:ext cx="1439144" cy="3069424"/>
            </a:xfrm>
            <a:custGeom>
              <a:avLst/>
              <a:gdLst>
                <a:gd name="connsiteX0" fmla="*/ 858572 w 1439144"/>
                <a:gd name="connsiteY0" fmla="*/ 3069425 h 3069424"/>
                <a:gd name="connsiteX1" fmla="*/ 1439145 w 1439144"/>
                <a:gd name="connsiteY1" fmla="*/ 2488852 h 3069424"/>
                <a:gd name="connsiteX2" fmla="*/ 1439145 w 1439144"/>
                <a:gd name="connsiteY2" fmla="*/ 0 h 3069424"/>
                <a:gd name="connsiteX3" fmla="*/ 0 w 1439144"/>
                <a:gd name="connsiteY3" fmla="*/ 0 h 3069424"/>
                <a:gd name="connsiteX4" fmla="*/ 0 w 1439144"/>
                <a:gd name="connsiteY4" fmla="*/ 3069425 h 3069424"/>
                <a:gd name="connsiteX5" fmla="*/ 858572 w 1439144"/>
                <a:gd name="connsiteY5" fmla="*/ 3069425 h 3069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3069424">
                  <a:moveTo>
                    <a:pt x="858572" y="3069425"/>
                  </a:moveTo>
                  <a:cubicBezTo>
                    <a:pt x="1179235" y="3069425"/>
                    <a:pt x="1439145" y="2809515"/>
                    <a:pt x="1439145" y="2488852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3069425"/>
                  </a:lnTo>
                  <a:lnTo>
                    <a:pt x="858572" y="3069425"/>
                  </a:lnTo>
                  <a:close/>
                </a:path>
              </a:pathLst>
            </a:custGeom>
            <a:solidFill>
              <a:schemeClr val="accent1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1BDEA75-2263-56D7-5206-740AB4CC4B4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1404083"/>
              <a:ext cx="1439144" cy="2046340"/>
            </a:xfrm>
            <a:custGeom>
              <a:avLst/>
              <a:gdLst>
                <a:gd name="connsiteX0" fmla="*/ 858572 w 1439144"/>
                <a:gd name="connsiteY0" fmla="*/ 2046340 h 2046340"/>
                <a:gd name="connsiteX1" fmla="*/ 1439145 w 1439144"/>
                <a:gd name="connsiteY1" fmla="*/ 1465767 h 2046340"/>
                <a:gd name="connsiteX2" fmla="*/ 1439145 w 1439144"/>
                <a:gd name="connsiteY2" fmla="*/ 0 h 2046340"/>
                <a:gd name="connsiteX3" fmla="*/ 0 w 1439144"/>
                <a:gd name="connsiteY3" fmla="*/ 0 h 2046340"/>
                <a:gd name="connsiteX4" fmla="*/ 0 w 1439144"/>
                <a:gd name="connsiteY4" fmla="*/ 2046340 h 2046340"/>
                <a:gd name="connsiteX5" fmla="*/ 858572 w 1439144"/>
                <a:gd name="connsiteY5" fmla="*/ 2046340 h 2046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2046340">
                  <a:moveTo>
                    <a:pt x="858572" y="2046340"/>
                  </a:moveTo>
                  <a:cubicBezTo>
                    <a:pt x="1179235" y="2046340"/>
                    <a:pt x="1439145" y="1786431"/>
                    <a:pt x="1439145" y="1465767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2046340"/>
                  </a:lnTo>
                  <a:lnTo>
                    <a:pt x="858572" y="2046340"/>
                  </a:lnTo>
                  <a:close/>
                </a:path>
              </a:pathLst>
            </a:custGeom>
            <a:solidFill>
              <a:srgbClr val="F7BBD0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0829270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1" y="666000"/>
            <a:ext cx="9802252" cy="1047750"/>
          </a:xfrm>
          <a:prstGeom prst="rect">
            <a:avLst/>
          </a:prstGeom>
        </p:spPr>
        <p:txBody>
          <a:bodyPr anchor="t" anchorCtr="0"/>
          <a:lstStyle>
            <a:lvl1pPr>
              <a:defRPr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E32FB49D-5F22-65E1-116A-E103227C3F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9112" y="2098800"/>
            <a:ext cx="9802252" cy="39225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2026-05-21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204757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425716"/>
            <a:ext cx="4995333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9" name="Platshållare för innehåll 8">
            <a:extLst>
              <a:ext uri="{FF2B5EF4-FFF2-40B4-BE49-F238E27FC236}">
                <a16:creationId xmlns:a16="http://schemas.microsoft.com/office/drawing/2014/main" id="{D5FF0E6C-D325-C355-90B1-214F162C31D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92200" y="2113722"/>
            <a:ext cx="5003800" cy="3756990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98481" y="385758"/>
            <a:ext cx="5002954" cy="6091200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0743B6B-FC1D-4E5C-878B-68715B5874CD}" type="datetime1">
              <a:rPr lang="sv-SE" smtClean="0"/>
              <a:t>2026-05-21</a:t>
            </a:fld>
            <a:endParaRPr lang="sv-SE" dirty="0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0907223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ubrik 1">
            <a:extLst>
              <a:ext uri="{FF2B5EF4-FFF2-40B4-BE49-F238E27FC236}">
                <a16:creationId xmlns:a16="http://schemas.microsoft.com/office/drawing/2014/main" id="{64F625B8-A7A1-7BE0-9DF8-7E7FE117E0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2" y="666000"/>
            <a:ext cx="7200000" cy="1047750"/>
          </a:xfrm>
          <a:prstGeom prst="rect">
            <a:avLst/>
          </a:prstGeom>
        </p:spPr>
        <p:txBody>
          <a:bodyPr anchor="b" anchorCtr="0"/>
          <a:lstStyle>
            <a:lvl1pPr>
              <a:defRPr sz="3500" b="1"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49" name="Platshållare för text 5">
            <a:extLst>
              <a:ext uri="{FF2B5EF4-FFF2-40B4-BE49-F238E27FC236}">
                <a16:creationId xmlns:a16="http://schemas.microsoft.com/office/drawing/2014/main" id="{F162ADE3-0956-372F-C6D3-F1068347B53D}"/>
              </a:ext>
            </a:extLst>
          </p:cNvPr>
          <p:cNvSpPr>
            <a:spLocks noGrp="1"/>
          </p:cNvSpPr>
          <p:nvPr>
            <p:ph type="body" idx="26"/>
          </p:nvPr>
        </p:nvSpPr>
        <p:spPr>
          <a:xfrm>
            <a:off x="1096621" y="2098800"/>
            <a:ext cx="7200000" cy="3922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39" name="Platshållare för bild 38">
            <a:extLst>
              <a:ext uri="{FF2B5EF4-FFF2-40B4-BE49-F238E27FC236}">
                <a16:creationId xmlns:a16="http://schemas.microsoft.com/office/drawing/2014/main" id="{187C5245-8B47-F402-0727-52A9F050279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943034" y="385199"/>
            <a:ext cx="2858400" cy="3045601"/>
          </a:xfrm>
          <a:custGeom>
            <a:avLst/>
            <a:gdLst>
              <a:gd name="connsiteX0" fmla="*/ 0 w 2858400"/>
              <a:gd name="connsiteY0" fmla="*/ 0 h 3045601"/>
              <a:gd name="connsiteX1" fmla="*/ 582742 w 2858400"/>
              <a:gd name="connsiteY1" fmla="*/ 0 h 3045601"/>
              <a:gd name="connsiteX2" fmla="*/ 2275658 w 2858400"/>
              <a:gd name="connsiteY2" fmla="*/ 0 h 3045601"/>
              <a:gd name="connsiteX3" fmla="*/ 2858400 w 2858400"/>
              <a:gd name="connsiteY3" fmla="*/ 0 h 3045601"/>
              <a:gd name="connsiteX4" fmla="*/ 2858400 w 2858400"/>
              <a:gd name="connsiteY4" fmla="*/ 582742 h 3045601"/>
              <a:gd name="connsiteX5" fmla="*/ 2858400 w 2858400"/>
              <a:gd name="connsiteY5" fmla="*/ 2347609 h 3045601"/>
              <a:gd name="connsiteX6" fmla="*/ 2858400 w 2858400"/>
              <a:gd name="connsiteY6" fmla="*/ 2462858 h 3045601"/>
              <a:gd name="connsiteX7" fmla="*/ 2858399 w 2858400"/>
              <a:gd name="connsiteY7" fmla="*/ 2462868 h 3045601"/>
              <a:gd name="connsiteX8" fmla="*/ 2858399 w 2858400"/>
              <a:gd name="connsiteY8" fmla="*/ 3045601 h 3045601"/>
              <a:gd name="connsiteX9" fmla="*/ 1042628 w 2858400"/>
              <a:gd name="connsiteY9" fmla="*/ 3045601 h 3045601"/>
              <a:gd name="connsiteX10" fmla="*/ 1042628 w 2858400"/>
              <a:gd name="connsiteY10" fmla="*/ 3045600 h 3045601"/>
              <a:gd name="connsiteX11" fmla="*/ 582742 w 2858400"/>
              <a:gd name="connsiteY11" fmla="*/ 3045600 h 3045601"/>
              <a:gd name="connsiteX12" fmla="*/ 0 w 2858400"/>
              <a:gd name="connsiteY12" fmla="*/ 2462858 h 3045601"/>
              <a:gd name="connsiteX13" fmla="*/ 0 w 2858400"/>
              <a:gd name="connsiteY13" fmla="*/ 2347609 h 3045601"/>
              <a:gd name="connsiteX14" fmla="*/ 0 w 2858400"/>
              <a:gd name="connsiteY14" fmla="*/ 582742 h 3045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858400" h="3045601">
                <a:moveTo>
                  <a:pt x="0" y="0"/>
                </a:moveTo>
                <a:lnTo>
                  <a:pt x="582742" y="0"/>
                </a:lnTo>
                <a:lnTo>
                  <a:pt x="2275658" y="0"/>
                </a:lnTo>
                <a:lnTo>
                  <a:pt x="2858400" y="0"/>
                </a:lnTo>
                <a:lnTo>
                  <a:pt x="2858400" y="582742"/>
                </a:lnTo>
                <a:lnTo>
                  <a:pt x="2858400" y="2347609"/>
                </a:lnTo>
                <a:lnTo>
                  <a:pt x="2858400" y="2462858"/>
                </a:lnTo>
                <a:lnTo>
                  <a:pt x="2858399" y="2462868"/>
                </a:lnTo>
                <a:lnTo>
                  <a:pt x="2858399" y="3045601"/>
                </a:lnTo>
                <a:lnTo>
                  <a:pt x="1042628" y="3045601"/>
                </a:lnTo>
                <a:lnTo>
                  <a:pt x="1042628" y="3045600"/>
                </a:lnTo>
                <a:lnTo>
                  <a:pt x="582742" y="3045600"/>
                </a:lnTo>
                <a:cubicBezTo>
                  <a:pt x="260902" y="3045600"/>
                  <a:pt x="0" y="2784698"/>
                  <a:pt x="0" y="2462858"/>
                </a:cubicBezTo>
                <a:lnTo>
                  <a:pt x="0" y="2347609"/>
                </a:lnTo>
                <a:lnTo>
                  <a:pt x="0" y="582742"/>
                </a:lnTo>
                <a:close/>
              </a:path>
            </a:pathLst>
          </a:custGeom>
          <a:solidFill>
            <a:srgbClr val="F7BBD0"/>
          </a:solidFill>
        </p:spPr>
        <p:txBody>
          <a:bodyPr wrap="square" lIns="108000" tIns="72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44" name="Platshållare för bild 43">
            <a:extLst>
              <a:ext uri="{FF2B5EF4-FFF2-40B4-BE49-F238E27FC236}">
                <a16:creationId xmlns:a16="http://schemas.microsoft.com/office/drawing/2014/main" id="{457125D0-9A9D-2671-96B2-99317F8C6E91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8943035" y="3429736"/>
            <a:ext cx="2858400" cy="3045600"/>
          </a:xfrm>
          <a:custGeom>
            <a:avLst/>
            <a:gdLst>
              <a:gd name="connsiteX0" fmla="*/ 582742 w 2858400"/>
              <a:gd name="connsiteY0" fmla="*/ 0 h 3045600"/>
              <a:gd name="connsiteX1" fmla="*/ 795936 w 2858400"/>
              <a:gd name="connsiteY1" fmla="*/ 0 h 3045600"/>
              <a:gd name="connsiteX2" fmla="*/ 2275658 w 2858400"/>
              <a:gd name="connsiteY2" fmla="*/ 0 h 3045600"/>
              <a:gd name="connsiteX3" fmla="*/ 2858400 w 2858400"/>
              <a:gd name="connsiteY3" fmla="*/ 0 h 3045600"/>
              <a:gd name="connsiteX4" fmla="*/ 2858400 w 2858400"/>
              <a:gd name="connsiteY4" fmla="*/ 582742 h 3045600"/>
              <a:gd name="connsiteX5" fmla="*/ 2858400 w 2858400"/>
              <a:gd name="connsiteY5" fmla="*/ 1100700 h 3045600"/>
              <a:gd name="connsiteX6" fmla="*/ 2858400 w 2858400"/>
              <a:gd name="connsiteY6" fmla="*/ 1944900 h 3045600"/>
              <a:gd name="connsiteX7" fmla="*/ 2858400 w 2858400"/>
              <a:gd name="connsiteY7" fmla="*/ 2462858 h 3045600"/>
              <a:gd name="connsiteX8" fmla="*/ 2858400 w 2858400"/>
              <a:gd name="connsiteY8" fmla="*/ 3045600 h 3045600"/>
              <a:gd name="connsiteX9" fmla="*/ 2275658 w 2858400"/>
              <a:gd name="connsiteY9" fmla="*/ 3045600 h 3045600"/>
              <a:gd name="connsiteX10" fmla="*/ 582742 w 2858400"/>
              <a:gd name="connsiteY10" fmla="*/ 3045600 h 3045600"/>
              <a:gd name="connsiteX11" fmla="*/ 0 w 2858400"/>
              <a:gd name="connsiteY11" fmla="*/ 3045600 h 3045600"/>
              <a:gd name="connsiteX12" fmla="*/ 0 w 2858400"/>
              <a:gd name="connsiteY12" fmla="*/ 2462858 h 3045600"/>
              <a:gd name="connsiteX13" fmla="*/ 0 w 2858400"/>
              <a:gd name="connsiteY13" fmla="*/ 1100700 h 3045600"/>
              <a:gd name="connsiteX14" fmla="*/ 0 w 2858400"/>
              <a:gd name="connsiteY14" fmla="*/ 582742 h 3045600"/>
              <a:gd name="connsiteX15" fmla="*/ 582742 w 2858400"/>
              <a:gd name="connsiteY15" fmla="*/ 0 h 304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58400" h="3045600">
                <a:moveTo>
                  <a:pt x="582742" y="0"/>
                </a:moveTo>
                <a:lnTo>
                  <a:pt x="795936" y="0"/>
                </a:lnTo>
                <a:lnTo>
                  <a:pt x="2275658" y="0"/>
                </a:lnTo>
                <a:lnTo>
                  <a:pt x="2858400" y="0"/>
                </a:lnTo>
                <a:lnTo>
                  <a:pt x="2858400" y="582742"/>
                </a:lnTo>
                <a:lnTo>
                  <a:pt x="2858400" y="1100700"/>
                </a:lnTo>
                <a:lnTo>
                  <a:pt x="2858400" y="1944900"/>
                </a:lnTo>
                <a:lnTo>
                  <a:pt x="2858400" y="2462858"/>
                </a:lnTo>
                <a:lnTo>
                  <a:pt x="2858400" y="3045600"/>
                </a:lnTo>
                <a:lnTo>
                  <a:pt x="2275658" y="3045600"/>
                </a:lnTo>
                <a:lnTo>
                  <a:pt x="582742" y="3045600"/>
                </a:lnTo>
                <a:lnTo>
                  <a:pt x="0" y="3045600"/>
                </a:lnTo>
                <a:lnTo>
                  <a:pt x="0" y="2462858"/>
                </a:lnTo>
                <a:lnTo>
                  <a:pt x="0" y="1100700"/>
                </a:lnTo>
                <a:lnTo>
                  <a:pt x="0" y="582742"/>
                </a:lnTo>
                <a:cubicBezTo>
                  <a:pt x="0" y="260902"/>
                  <a:pt x="260902" y="0"/>
                  <a:pt x="582742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 lIns="108000" tIns="72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2026-05-21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745578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1" y="666000"/>
            <a:ext cx="5760000" cy="1047750"/>
          </a:xfrm>
          <a:prstGeom prst="rect">
            <a:avLst/>
          </a:prstGeom>
        </p:spPr>
        <p:txBody>
          <a:bodyPr anchor="t" anchorCtr="0"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E32FB49D-5F22-65E1-116A-E103227C3F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9112" y="2098800"/>
            <a:ext cx="5757509" cy="39225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17" name="Platshållare för bild 16">
            <a:extLst>
              <a:ext uri="{FF2B5EF4-FFF2-40B4-BE49-F238E27FC236}">
                <a16:creationId xmlns:a16="http://schemas.microsoft.com/office/drawing/2014/main" id="{105C1370-15B7-AC02-005A-AB507144F062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7513833" y="385197"/>
            <a:ext cx="4287600" cy="4536000"/>
          </a:xfrm>
          <a:custGeom>
            <a:avLst/>
            <a:gdLst>
              <a:gd name="connsiteX0" fmla="*/ 0 w 4287600"/>
              <a:gd name="connsiteY0" fmla="*/ 0 h 4536000"/>
              <a:gd name="connsiteX1" fmla="*/ 603951 w 4287600"/>
              <a:gd name="connsiteY1" fmla="*/ 0 h 4536000"/>
              <a:gd name="connsiteX2" fmla="*/ 1212476 w 4287600"/>
              <a:gd name="connsiteY2" fmla="*/ 0 h 4536000"/>
              <a:gd name="connsiteX3" fmla="*/ 3683649 w 4287600"/>
              <a:gd name="connsiteY3" fmla="*/ 0 h 4536000"/>
              <a:gd name="connsiteX4" fmla="*/ 4287599 w 4287600"/>
              <a:gd name="connsiteY4" fmla="*/ 0 h 4536000"/>
              <a:gd name="connsiteX5" fmla="*/ 4287600 w 4287600"/>
              <a:gd name="connsiteY5" fmla="*/ 0 h 4536000"/>
              <a:gd name="connsiteX6" fmla="*/ 4287600 w 4287600"/>
              <a:gd name="connsiteY6" fmla="*/ 603951 h 4536000"/>
              <a:gd name="connsiteX7" fmla="*/ 4287600 w 4287600"/>
              <a:gd name="connsiteY7" fmla="*/ 3362714 h 4536000"/>
              <a:gd name="connsiteX8" fmla="*/ 4287600 w 4287600"/>
              <a:gd name="connsiteY8" fmla="*/ 3932049 h 4536000"/>
              <a:gd name="connsiteX9" fmla="*/ 4287599 w 4287600"/>
              <a:gd name="connsiteY9" fmla="*/ 3932059 h 4536000"/>
              <a:gd name="connsiteX10" fmla="*/ 4287599 w 4287600"/>
              <a:gd name="connsiteY10" fmla="*/ 4536000 h 4536000"/>
              <a:gd name="connsiteX11" fmla="*/ 3683649 w 4287600"/>
              <a:gd name="connsiteY11" fmla="*/ 4536000 h 4536000"/>
              <a:gd name="connsiteX12" fmla="*/ 1212476 w 4287600"/>
              <a:gd name="connsiteY12" fmla="*/ 4536000 h 4536000"/>
              <a:gd name="connsiteX13" fmla="*/ 603951 w 4287600"/>
              <a:gd name="connsiteY13" fmla="*/ 4536000 h 4536000"/>
              <a:gd name="connsiteX14" fmla="*/ 0 w 4287600"/>
              <a:gd name="connsiteY14" fmla="*/ 3932049 h 4536000"/>
              <a:gd name="connsiteX15" fmla="*/ 0 w 4287600"/>
              <a:gd name="connsiteY15" fmla="*/ 3362714 h 4536000"/>
              <a:gd name="connsiteX16" fmla="*/ 0 w 4287600"/>
              <a:gd name="connsiteY16" fmla="*/ 603951 h 453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87600" h="4536000">
                <a:moveTo>
                  <a:pt x="0" y="0"/>
                </a:moveTo>
                <a:lnTo>
                  <a:pt x="603951" y="0"/>
                </a:lnTo>
                <a:lnTo>
                  <a:pt x="1212476" y="0"/>
                </a:lnTo>
                <a:lnTo>
                  <a:pt x="3683649" y="0"/>
                </a:lnTo>
                <a:lnTo>
                  <a:pt x="4287599" y="0"/>
                </a:lnTo>
                <a:lnTo>
                  <a:pt x="4287600" y="0"/>
                </a:lnTo>
                <a:lnTo>
                  <a:pt x="4287600" y="603951"/>
                </a:lnTo>
                <a:lnTo>
                  <a:pt x="4287600" y="3362714"/>
                </a:lnTo>
                <a:lnTo>
                  <a:pt x="4287600" y="3932049"/>
                </a:lnTo>
                <a:lnTo>
                  <a:pt x="4287599" y="3932059"/>
                </a:lnTo>
                <a:lnTo>
                  <a:pt x="4287599" y="4536000"/>
                </a:lnTo>
                <a:lnTo>
                  <a:pt x="3683649" y="4536000"/>
                </a:lnTo>
                <a:lnTo>
                  <a:pt x="1212476" y="4536000"/>
                </a:lnTo>
                <a:lnTo>
                  <a:pt x="603951" y="4536000"/>
                </a:lnTo>
                <a:cubicBezTo>
                  <a:pt x="270398" y="4536000"/>
                  <a:pt x="0" y="4265602"/>
                  <a:pt x="0" y="3932049"/>
                </a:cubicBezTo>
                <a:lnTo>
                  <a:pt x="0" y="3362714"/>
                </a:lnTo>
                <a:lnTo>
                  <a:pt x="0" y="603951"/>
                </a:lnTo>
                <a:close/>
              </a:path>
            </a:pathLst>
          </a:custGeom>
          <a:solidFill>
            <a:srgbClr val="F7BBD0"/>
          </a:solidFill>
        </p:spPr>
        <p:txBody>
          <a:bodyPr wrap="square" lIns="144000" tIns="108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8" name="Frihandsfigur 1">
            <a:extLst>
              <a:ext uri="{FF2B5EF4-FFF2-40B4-BE49-F238E27FC236}">
                <a16:creationId xmlns:a16="http://schemas.microsoft.com/office/drawing/2014/main" id="{16CBC3DE-3F59-07F4-0A63-FD475D0A55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513832" y="4921196"/>
            <a:ext cx="4287600" cy="1555200"/>
          </a:xfrm>
          <a:custGeom>
            <a:avLst/>
            <a:gdLst>
              <a:gd name="connsiteX0" fmla="*/ 567181 w 4287600"/>
              <a:gd name="connsiteY0" fmla="*/ 0 h 1555200"/>
              <a:gd name="connsiteX1" fmla="*/ 1713733 w 4287600"/>
              <a:gd name="connsiteY1" fmla="*/ 0 h 1555200"/>
              <a:gd name="connsiteX2" fmla="*/ 3720419 w 4287600"/>
              <a:gd name="connsiteY2" fmla="*/ 0 h 1555200"/>
              <a:gd name="connsiteX3" fmla="*/ 4287600 w 4287600"/>
              <a:gd name="connsiteY3" fmla="*/ 0 h 1555200"/>
              <a:gd name="connsiteX4" fmla="*/ 4287600 w 4287600"/>
              <a:gd name="connsiteY4" fmla="*/ 567181 h 1555200"/>
              <a:gd name="connsiteX5" fmla="*/ 4287600 w 4287600"/>
              <a:gd name="connsiteY5" fmla="*/ 988019 h 1555200"/>
              <a:gd name="connsiteX6" fmla="*/ 4287600 w 4287600"/>
              <a:gd name="connsiteY6" fmla="*/ 1555200 h 1555200"/>
              <a:gd name="connsiteX7" fmla="*/ 3720419 w 4287600"/>
              <a:gd name="connsiteY7" fmla="*/ 1555200 h 1555200"/>
              <a:gd name="connsiteX8" fmla="*/ 1713733 w 4287600"/>
              <a:gd name="connsiteY8" fmla="*/ 1555200 h 1555200"/>
              <a:gd name="connsiteX9" fmla="*/ 567181 w 4287600"/>
              <a:gd name="connsiteY9" fmla="*/ 1555200 h 1555200"/>
              <a:gd name="connsiteX10" fmla="*/ 567171 w 4287600"/>
              <a:gd name="connsiteY10" fmla="*/ 1555199 h 1555200"/>
              <a:gd name="connsiteX11" fmla="*/ 0 w 4287600"/>
              <a:gd name="connsiteY11" fmla="*/ 1555199 h 1555200"/>
              <a:gd name="connsiteX12" fmla="*/ 0 w 4287600"/>
              <a:gd name="connsiteY12" fmla="*/ 988019 h 1555200"/>
              <a:gd name="connsiteX13" fmla="*/ 0 w 4287600"/>
              <a:gd name="connsiteY13" fmla="*/ 711958 h 1555200"/>
              <a:gd name="connsiteX14" fmla="*/ 0 w 4287600"/>
              <a:gd name="connsiteY14" fmla="*/ 567181 h 1555200"/>
              <a:gd name="connsiteX15" fmla="*/ 567181 w 4287600"/>
              <a:gd name="connsiteY15" fmla="*/ 0 h 155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287600" h="1555200">
                <a:moveTo>
                  <a:pt x="567181" y="0"/>
                </a:moveTo>
                <a:lnTo>
                  <a:pt x="1713733" y="0"/>
                </a:lnTo>
                <a:lnTo>
                  <a:pt x="3720419" y="0"/>
                </a:lnTo>
                <a:lnTo>
                  <a:pt x="4287600" y="0"/>
                </a:lnTo>
                <a:lnTo>
                  <a:pt x="4287600" y="567181"/>
                </a:lnTo>
                <a:lnTo>
                  <a:pt x="4287600" y="988019"/>
                </a:lnTo>
                <a:lnTo>
                  <a:pt x="4287600" y="1555200"/>
                </a:lnTo>
                <a:lnTo>
                  <a:pt x="3720419" y="1555200"/>
                </a:lnTo>
                <a:lnTo>
                  <a:pt x="1713733" y="1555200"/>
                </a:lnTo>
                <a:lnTo>
                  <a:pt x="567181" y="1555200"/>
                </a:lnTo>
                <a:lnTo>
                  <a:pt x="567171" y="1555199"/>
                </a:lnTo>
                <a:lnTo>
                  <a:pt x="0" y="1555199"/>
                </a:lnTo>
                <a:lnTo>
                  <a:pt x="0" y="988019"/>
                </a:lnTo>
                <a:lnTo>
                  <a:pt x="0" y="711958"/>
                </a:lnTo>
                <a:lnTo>
                  <a:pt x="0" y="567181"/>
                </a:lnTo>
                <a:cubicBezTo>
                  <a:pt x="0" y="253936"/>
                  <a:pt x="253936" y="0"/>
                  <a:pt x="56718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2026-05-21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569834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stor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ihandsfigur 7">
            <a:extLst>
              <a:ext uri="{FF2B5EF4-FFF2-40B4-BE49-F238E27FC236}">
                <a16:creationId xmlns:a16="http://schemas.microsoft.com/office/drawing/2014/main" id="{C316BF93-6E39-1789-A4DF-ACF47A8660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466" y="4921196"/>
            <a:ext cx="11411966" cy="1555200"/>
          </a:xfrm>
          <a:custGeom>
            <a:avLst/>
            <a:gdLst>
              <a:gd name="connsiteX0" fmla="*/ 0 w 11411966"/>
              <a:gd name="connsiteY0" fmla="*/ 0 h 1555200"/>
              <a:gd name="connsiteX1" fmla="*/ 7124366 w 11411966"/>
              <a:gd name="connsiteY1" fmla="*/ 0 h 1555200"/>
              <a:gd name="connsiteX2" fmla="*/ 7691547 w 11411966"/>
              <a:gd name="connsiteY2" fmla="*/ 0 h 1555200"/>
              <a:gd name="connsiteX3" fmla="*/ 8724054 w 11411966"/>
              <a:gd name="connsiteY3" fmla="*/ 0 h 1555200"/>
              <a:gd name="connsiteX4" fmla="*/ 9698233 w 11411966"/>
              <a:gd name="connsiteY4" fmla="*/ 0 h 1555200"/>
              <a:gd name="connsiteX5" fmla="*/ 10844785 w 11411966"/>
              <a:gd name="connsiteY5" fmla="*/ 0 h 1555200"/>
              <a:gd name="connsiteX6" fmla="*/ 11411966 w 11411966"/>
              <a:gd name="connsiteY6" fmla="*/ 567181 h 1555200"/>
              <a:gd name="connsiteX7" fmla="*/ 11411966 w 11411966"/>
              <a:gd name="connsiteY7" fmla="*/ 711958 h 1555200"/>
              <a:gd name="connsiteX8" fmla="*/ 11411966 w 11411966"/>
              <a:gd name="connsiteY8" fmla="*/ 988019 h 1555200"/>
              <a:gd name="connsiteX9" fmla="*/ 11411966 w 11411966"/>
              <a:gd name="connsiteY9" fmla="*/ 1555199 h 1555200"/>
              <a:gd name="connsiteX10" fmla="*/ 10844795 w 11411966"/>
              <a:gd name="connsiteY10" fmla="*/ 1555199 h 1555200"/>
              <a:gd name="connsiteX11" fmla="*/ 10844785 w 11411966"/>
              <a:gd name="connsiteY11" fmla="*/ 1555200 h 1555200"/>
              <a:gd name="connsiteX12" fmla="*/ 9698233 w 11411966"/>
              <a:gd name="connsiteY12" fmla="*/ 1555200 h 1555200"/>
              <a:gd name="connsiteX13" fmla="*/ 8724054 w 11411966"/>
              <a:gd name="connsiteY13" fmla="*/ 1555200 h 1555200"/>
              <a:gd name="connsiteX14" fmla="*/ 7691547 w 11411966"/>
              <a:gd name="connsiteY14" fmla="*/ 1555200 h 1555200"/>
              <a:gd name="connsiteX15" fmla="*/ 7124366 w 11411966"/>
              <a:gd name="connsiteY15" fmla="*/ 1555200 h 1555200"/>
              <a:gd name="connsiteX16" fmla="*/ 0 w 11411966"/>
              <a:gd name="connsiteY16" fmla="*/ 1555200 h 155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1411966" h="1555200">
                <a:moveTo>
                  <a:pt x="0" y="0"/>
                </a:moveTo>
                <a:lnTo>
                  <a:pt x="7124366" y="0"/>
                </a:lnTo>
                <a:lnTo>
                  <a:pt x="7691547" y="0"/>
                </a:lnTo>
                <a:lnTo>
                  <a:pt x="8724054" y="0"/>
                </a:lnTo>
                <a:lnTo>
                  <a:pt x="9698233" y="0"/>
                </a:lnTo>
                <a:lnTo>
                  <a:pt x="10844785" y="0"/>
                </a:lnTo>
                <a:cubicBezTo>
                  <a:pt x="11158030" y="0"/>
                  <a:pt x="11411966" y="253936"/>
                  <a:pt x="11411966" y="567181"/>
                </a:cubicBezTo>
                <a:lnTo>
                  <a:pt x="11411966" y="711958"/>
                </a:lnTo>
                <a:lnTo>
                  <a:pt x="11411966" y="988019"/>
                </a:lnTo>
                <a:lnTo>
                  <a:pt x="11411966" y="1555199"/>
                </a:lnTo>
                <a:lnTo>
                  <a:pt x="10844795" y="1555199"/>
                </a:lnTo>
                <a:lnTo>
                  <a:pt x="10844785" y="1555200"/>
                </a:lnTo>
                <a:lnTo>
                  <a:pt x="9698233" y="1555200"/>
                </a:lnTo>
                <a:lnTo>
                  <a:pt x="8724054" y="1555200"/>
                </a:lnTo>
                <a:lnTo>
                  <a:pt x="7691547" y="1555200"/>
                </a:lnTo>
                <a:lnTo>
                  <a:pt x="7124366" y="1555200"/>
                </a:lnTo>
                <a:lnTo>
                  <a:pt x="0" y="15552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0" y="5174921"/>
            <a:ext cx="9804743" cy="104775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5" name="Platshållare för bild 1">
            <a:extLst>
              <a:ext uri="{FF2B5EF4-FFF2-40B4-BE49-F238E27FC236}">
                <a16:creationId xmlns:a16="http://schemas.microsoft.com/office/drawing/2014/main" id="{C866F5AF-6945-1E27-3523-937C5BA5CF62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389262" y="380997"/>
            <a:ext cx="11412171" cy="4540200"/>
          </a:xfrm>
          <a:custGeom>
            <a:avLst/>
            <a:gdLst>
              <a:gd name="connsiteX0" fmla="*/ 0 w 11412171"/>
              <a:gd name="connsiteY0" fmla="*/ 0 h 4540200"/>
              <a:gd name="connsiteX1" fmla="*/ 8226418 w 11412171"/>
              <a:gd name="connsiteY1" fmla="*/ 0 h 4540200"/>
              <a:gd name="connsiteX2" fmla="*/ 8226418 w 11412171"/>
              <a:gd name="connsiteY2" fmla="*/ 4200 h 4540200"/>
              <a:gd name="connsiteX3" fmla="*/ 8975361 w 11412171"/>
              <a:gd name="connsiteY3" fmla="*/ 4200 h 4540200"/>
              <a:gd name="connsiteX4" fmla="*/ 8975361 w 11412171"/>
              <a:gd name="connsiteY4" fmla="*/ 0 h 4540200"/>
              <a:gd name="connsiteX5" fmla="*/ 11412171 w 11412171"/>
              <a:gd name="connsiteY5" fmla="*/ 0 h 4540200"/>
              <a:gd name="connsiteX6" fmla="*/ 11412171 w 11412171"/>
              <a:gd name="connsiteY6" fmla="*/ 610124 h 4540200"/>
              <a:gd name="connsiteX7" fmla="*/ 11412171 w 11412171"/>
              <a:gd name="connsiteY7" fmla="*/ 2595883 h 4540200"/>
              <a:gd name="connsiteX8" fmla="*/ 11412171 w 11412171"/>
              <a:gd name="connsiteY8" fmla="*/ 3934276 h 4540200"/>
              <a:gd name="connsiteX9" fmla="*/ 10806247 w 11412171"/>
              <a:gd name="connsiteY9" fmla="*/ 4540200 h 4540200"/>
              <a:gd name="connsiteX10" fmla="*/ 7730495 w 11412171"/>
              <a:gd name="connsiteY10" fmla="*/ 4540200 h 4540200"/>
              <a:gd name="connsiteX11" fmla="*/ 7688832 w 11412171"/>
              <a:gd name="connsiteY11" fmla="*/ 4536000 h 4540200"/>
              <a:gd name="connsiteX12" fmla="*/ 0 w 11412171"/>
              <a:gd name="connsiteY12" fmla="*/ 4536000 h 454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412171" h="4540200">
                <a:moveTo>
                  <a:pt x="0" y="0"/>
                </a:moveTo>
                <a:lnTo>
                  <a:pt x="8226418" y="0"/>
                </a:lnTo>
                <a:lnTo>
                  <a:pt x="8226418" y="4200"/>
                </a:lnTo>
                <a:lnTo>
                  <a:pt x="8975361" y="4200"/>
                </a:lnTo>
                <a:lnTo>
                  <a:pt x="8975361" y="0"/>
                </a:lnTo>
                <a:lnTo>
                  <a:pt x="11412171" y="0"/>
                </a:lnTo>
                <a:lnTo>
                  <a:pt x="11412171" y="610124"/>
                </a:lnTo>
                <a:lnTo>
                  <a:pt x="11412171" y="2595883"/>
                </a:lnTo>
                <a:lnTo>
                  <a:pt x="11412171" y="3934276"/>
                </a:lnTo>
                <a:cubicBezTo>
                  <a:pt x="11412171" y="4268919"/>
                  <a:pt x="11140890" y="4540200"/>
                  <a:pt x="10806247" y="4540200"/>
                </a:cubicBezTo>
                <a:lnTo>
                  <a:pt x="7730495" y="4540200"/>
                </a:lnTo>
                <a:lnTo>
                  <a:pt x="7688832" y="4536000"/>
                </a:lnTo>
                <a:lnTo>
                  <a:pt x="0" y="453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144000" tIns="108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2026-05-21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045175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0BA287CB-7B49-DD6D-11A1-EE0677F3ED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D6EA362-9137-45DF-BEE4-B691A8719B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1092200" y="1752600"/>
            <a:ext cx="10007600" cy="1614312"/>
          </a:xfrm>
        </p:spPr>
        <p:txBody>
          <a:bodyPr anchor="b"/>
          <a:lstStyle>
            <a:lvl1pPr algn="ctr">
              <a:defRPr sz="3500" b="1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D78077-8D23-4A9C-AD57-B41C92D6A8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white">
          <a:xfrm>
            <a:off x="1092200" y="3612268"/>
            <a:ext cx="10024267" cy="1500187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DBF08389-4E2E-AF65-054E-C982BA7B5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73BDF-6C18-456D-B2F3-58DD8CBD1759}" type="datetime1">
              <a:rPr lang="sv-SE" smtClean="0"/>
              <a:t>2026-05-21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A5E5F6E-C97D-A4DC-263A-27783D57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60185842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1" y="666000"/>
            <a:ext cx="4995333" cy="10477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5" name="Platshållare för innehåll 13">
            <a:extLst>
              <a:ext uri="{FF2B5EF4-FFF2-40B4-BE49-F238E27FC236}">
                <a16:creationId xmlns:a16="http://schemas.microsoft.com/office/drawing/2014/main" id="{CF7DF81E-C002-909A-C891-09FF50BEF206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7" y="2098800"/>
            <a:ext cx="4995333" cy="3922588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15" name="Platshållare för bild 14">
            <a:extLst>
              <a:ext uri="{FF2B5EF4-FFF2-40B4-BE49-F238E27FC236}">
                <a16:creationId xmlns:a16="http://schemas.microsoft.com/office/drawing/2014/main" id="{63EFE71E-24F2-53D3-3A31-6073910C5016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6797101" y="385200"/>
            <a:ext cx="5004000" cy="3045600"/>
          </a:xfrm>
          <a:custGeom>
            <a:avLst/>
            <a:gdLst>
              <a:gd name="connsiteX0" fmla="*/ 599625 w 5004000"/>
              <a:gd name="connsiteY0" fmla="*/ 0 h 3049200"/>
              <a:gd name="connsiteX1" fmla="*/ 1545281 w 5004000"/>
              <a:gd name="connsiteY1" fmla="*/ 0 h 3049200"/>
              <a:gd name="connsiteX2" fmla="*/ 4404375 w 5004000"/>
              <a:gd name="connsiteY2" fmla="*/ 0 h 3049200"/>
              <a:gd name="connsiteX3" fmla="*/ 5004000 w 5004000"/>
              <a:gd name="connsiteY3" fmla="*/ 0 h 3049200"/>
              <a:gd name="connsiteX4" fmla="*/ 5004000 w 5004000"/>
              <a:gd name="connsiteY4" fmla="*/ 599625 h 3049200"/>
              <a:gd name="connsiteX5" fmla="*/ 5004000 w 5004000"/>
              <a:gd name="connsiteY5" fmla="*/ 1104902 h 3049200"/>
              <a:gd name="connsiteX6" fmla="*/ 5004000 w 5004000"/>
              <a:gd name="connsiteY6" fmla="*/ 2449575 h 3049200"/>
              <a:gd name="connsiteX7" fmla="*/ 5004000 w 5004000"/>
              <a:gd name="connsiteY7" fmla="*/ 3049199 h 3049200"/>
              <a:gd name="connsiteX8" fmla="*/ 5004000 w 5004000"/>
              <a:gd name="connsiteY8" fmla="*/ 3049200 h 3049200"/>
              <a:gd name="connsiteX9" fmla="*/ 4404375 w 5004000"/>
              <a:gd name="connsiteY9" fmla="*/ 3049200 h 3049200"/>
              <a:gd name="connsiteX10" fmla="*/ 1545281 w 5004000"/>
              <a:gd name="connsiteY10" fmla="*/ 3049200 h 3049200"/>
              <a:gd name="connsiteX11" fmla="*/ 599625 w 5004000"/>
              <a:gd name="connsiteY11" fmla="*/ 3049200 h 3049200"/>
              <a:gd name="connsiteX12" fmla="*/ 599615 w 5004000"/>
              <a:gd name="connsiteY12" fmla="*/ 3049199 h 3049200"/>
              <a:gd name="connsiteX13" fmla="*/ 0 w 5004000"/>
              <a:gd name="connsiteY13" fmla="*/ 3049199 h 3049200"/>
              <a:gd name="connsiteX14" fmla="*/ 0 w 5004000"/>
              <a:gd name="connsiteY14" fmla="*/ 2449575 h 3049200"/>
              <a:gd name="connsiteX15" fmla="*/ 0 w 5004000"/>
              <a:gd name="connsiteY15" fmla="*/ 1104902 h 3049200"/>
              <a:gd name="connsiteX16" fmla="*/ 0 w 5004000"/>
              <a:gd name="connsiteY16" fmla="*/ 599625 h 3049200"/>
              <a:gd name="connsiteX17" fmla="*/ 599625 w 5004000"/>
              <a:gd name="connsiteY17" fmla="*/ 0 h 304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004000" h="3049200">
                <a:moveTo>
                  <a:pt x="599625" y="0"/>
                </a:moveTo>
                <a:lnTo>
                  <a:pt x="1545281" y="0"/>
                </a:lnTo>
                <a:lnTo>
                  <a:pt x="4404375" y="0"/>
                </a:lnTo>
                <a:lnTo>
                  <a:pt x="5004000" y="0"/>
                </a:lnTo>
                <a:lnTo>
                  <a:pt x="5004000" y="599625"/>
                </a:lnTo>
                <a:lnTo>
                  <a:pt x="5004000" y="1104902"/>
                </a:lnTo>
                <a:lnTo>
                  <a:pt x="5004000" y="2449575"/>
                </a:lnTo>
                <a:lnTo>
                  <a:pt x="5004000" y="3049199"/>
                </a:lnTo>
                <a:lnTo>
                  <a:pt x="5004000" y="3049200"/>
                </a:lnTo>
                <a:lnTo>
                  <a:pt x="4404375" y="3049200"/>
                </a:lnTo>
                <a:lnTo>
                  <a:pt x="1545281" y="3049200"/>
                </a:lnTo>
                <a:lnTo>
                  <a:pt x="599625" y="3049200"/>
                </a:lnTo>
                <a:lnTo>
                  <a:pt x="599615" y="3049199"/>
                </a:lnTo>
                <a:lnTo>
                  <a:pt x="0" y="3049199"/>
                </a:lnTo>
                <a:lnTo>
                  <a:pt x="0" y="2449575"/>
                </a:lnTo>
                <a:lnTo>
                  <a:pt x="0" y="1104902"/>
                </a:lnTo>
                <a:lnTo>
                  <a:pt x="0" y="599625"/>
                </a:lnTo>
                <a:cubicBezTo>
                  <a:pt x="0" y="268461"/>
                  <a:pt x="268461" y="0"/>
                  <a:pt x="599625" y="0"/>
                </a:cubicBezTo>
                <a:close/>
              </a:path>
            </a:pathLst>
          </a:custGeom>
          <a:solidFill>
            <a:srgbClr val="D1C4E9"/>
          </a:solidFill>
        </p:spPr>
        <p:txBody>
          <a:bodyPr wrap="square" lIns="216000" tIns="216000">
            <a:noAutofit/>
          </a:bodyPr>
          <a:lstStyle>
            <a:lvl1pPr marL="0" indent="0">
              <a:buFontTx/>
              <a:buNone/>
              <a:defRPr sz="22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1C2124B1-915B-6BD5-C703-CE8084D4BEB6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6797101" y="3430800"/>
            <a:ext cx="5004000" cy="3045600"/>
          </a:xfrm>
          <a:custGeom>
            <a:avLst/>
            <a:gdLst>
              <a:gd name="connsiteX0" fmla="*/ 0 w 5004000"/>
              <a:gd name="connsiteY0" fmla="*/ 0 h 3049200"/>
              <a:gd name="connsiteX1" fmla="*/ 599625 w 5004000"/>
              <a:gd name="connsiteY1" fmla="*/ 0 h 3049200"/>
              <a:gd name="connsiteX2" fmla="*/ 3554855 w 5004000"/>
              <a:gd name="connsiteY2" fmla="*/ 0 h 3049200"/>
              <a:gd name="connsiteX3" fmla="*/ 4404375 w 5004000"/>
              <a:gd name="connsiteY3" fmla="*/ 0 h 3049200"/>
              <a:gd name="connsiteX4" fmla="*/ 5004000 w 5004000"/>
              <a:gd name="connsiteY4" fmla="*/ 599625 h 3049200"/>
              <a:gd name="connsiteX5" fmla="*/ 5004000 w 5004000"/>
              <a:gd name="connsiteY5" fmla="*/ 1240360 h 3049200"/>
              <a:gd name="connsiteX6" fmla="*/ 5004000 w 5004000"/>
              <a:gd name="connsiteY6" fmla="*/ 2449575 h 3049200"/>
              <a:gd name="connsiteX7" fmla="*/ 5004000 w 5004000"/>
              <a:gd name="connsiteY7" fmla="*/ 3049200 h 3049200"/>
              <a:gd name="connsiteX8" fmla="*/ 4404375 w 5004000"/>
              <a:gd name="connsiteY8" fmla="*/ 3049200 h 3049200"/>
              <a:gd name="connsiteX9" fmla="*/ 3554855 w 5004000"/>
              <a:gd name="connsiteY9" fmla="*/ 3049200 h 3049200"/>
              <a:gd name="connsiteX10" fmla="*/ 599625 w 5004000"/>
              <a:gd name="connsiteY10" fmla="*/ 3049200 h 3049200"/>
              <a:gd name="connsiteX11" fmla="*/ 0 w 5004000"/>
              <a:gd name="connsiteY11" fmla="*/ 3049200 h 3049200"/>
              <a:gd name="connsiteX12" fmla="*/ 0 w 5004000"/>
              <a:gd name="connsiteY12" fmla="*/ 2449575 h 3049200"/>
              <a:gd name="connsiteX13" fmla="*/ 0 w 5004000"/>
              <a:gd name="connsiteY13" fmla="*/ 1240360 h 3049200"/>
              <a:gd name="connsiteX14" fmla="*/ 0 w 5004000"/>
              <a:gd name="connsiteY14" fmla="*/ 599625 h 304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004000" h="3049200">
                <a:moveTo>
                  <a:pt x="0" y="0"/>
                </a:moveTo>
                <a:lnTo>
                  <a:pt x="599625" y="0"/>
                </a:lnTo>
                <a:lnTo>
                  <a:pt x="3554855" y="0"/>
                </a:lnTo>
                <a:lnTo>
                  <a:pt x="4404375" y="0"/>
                </a:lnTo>
                <a:cubicBezTo>
                  <a:pt x="4735539" y="0"/>
                  <a:pt x="5004000" y="268461"/>
                  <a:pt x="5004000" y="599625"/>
                </a:cubicBezTo>
                <a:lnTo>
                  <a:pt x="5004000" y="1240360"/>
                </a:lnTo>
                <a:lnTo>
                  <a:pt x="5004000" y="2449575"/>
                </a:lnTo>
                <a:lnTo>
                  <a:pt x="5004000" y="3049200"/>
                </a:lnTo>
                <a:lnTo>
                  <a:pt x="4404375" y="3049200"/>
                </a:lnTo>
                <a:lnTo>
                  <a:pt x="3554855" y="3049200"/>
                </a:lnTo>
                <a:lnTo>
                  <a:pt x="599625" y="3049200"/>
                </a:lnTo>
                <a:lnTo>
                  <a:pt x="0" y="3049200"/>
                </a:lnTo>
                <a:lnTo>
                  <a:pt x="0" y="2449575"/>
                </a:lnTo>
                <a:lnTo>
                  <a:pt x="0" y="1240360"/>
                </a:lnTo>
                <a:lnTo>
                  <a:pt x="0" y="599625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180000" tIns="180000">
            <a:noAutofit/>
          </a:bodyPr>
          <a:lstStyle>
            <a:lvl1pPr marL="0" indent="0">
              <a:buFontTx/>
              <a:buNone/>
              <a:defRPr sz="2200">
                <a:solidFill>
                  <a:schemeClr val="bg1"/>
                </a:solidFill>
              </a:defRPr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0743B6B-FC1D-4E5C-878B-68715B5874CD}" type="datetime1">
              <a:rPr lang="sv-SE" smtClean="0"/>
              <a:t>2026-05-21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44098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3" pos="688">
          <p15:clr>
            <a:srgbClr val="FBAE40"/>
          </p15:clr>
        </p15:guide>
        <p15:guide id="4" orient="horz" pos="414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bild och gr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>
            <a:extLst>
              <a:ext uri="{FF2B5EF4-FFF2-40B4-BE49-F238E27FC236}">
                <a16:creationId xmlns:a16="http://schemas.microsoft.com/office/drawing/2014/main" id="{D78EC773-34E8-0A64-E6D1-94AECF038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466" y="385758"/>
            <a:ext cx="6409015" cy="6091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2673041"/>
            <a:ext cx="5279351" cy="1315278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ts val="4040"/>
              </a:lnSpc>
              <a:defRPr sz="3300" b="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98481" y="385758"/>
            <a:ext cx="5004000" cy="6091200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16000" tIns="144000">
            <a:noAutofit/>
          </a:bodyPr>
          <a:lstStyle>
            <a:lvl1pPr marL="0" indent="0" algn="l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8">
            <a:extLst>
              <a:ext uri="{FF2B5EF4-FFF2-40B4-BE49-F238E27FC236}">
                <a16:creationId xmlns:a16="http://schemas.microsoft.com/office/drawing/2014/main" id="{3709FC2C-3F9A-C12D-319E-6D572F25E5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2026-05-21</a:t>
            </a:fld>
            <a:endParaRPr lang="sv-SE"/>
          </a:p>
        </p:txBody>
      </p:sp>
      <p:sp>
        <p:nvSpPr>
          <p:cNvPr id="6" name="Platshållare för sidfot 3">
            <a:extLst>
              <a:ext uri="{FF2B5EF4-FFF2-40B4-BE49-F238E27FC236}">
                <a16:creationId xmlns:a16="http://schemas.microsoft.com/office/drawing/2014/main" id="{099BDA70-47AA-46F3-EB4D-B39C3D85B4A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379861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88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bild och ljusrosa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>
            <a:extLst>
              <a:ext uri="{FF2B5EF4-FFF2-40B4-BE49-F238E27FC236}">
                <a16:creationId xmlns:a16="http://schemas.microsoft.com/office/drawing/2014/main" id="{D78EC773-34E8-0A64-E6D1-94AECF038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466" y="385758"/>
            <a:ext cx="6409015" cy="6091200"/>
          </a:xfrm>
          <a:prstGeom prst="rect">
            <a:avLst/>
          </a:pr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2673041"/>
            <a:ext cx="5279351" cy="1315278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ts val="4040"/>
              </a:lnSpc>
              <a:defRPr sz="3300" b="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98481" y="385758"/>
            <a:ext cx="5004000" cy="6091200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16000" tIns="144000">
            <a:noAutofit/>
          </a:bodyPr>
          <a:lstStyle>
            <a:lvl1pPr marL="0" indent="0" algn="l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8">
            <a:extLst>
              <a:ext uri="{FF2B5EF4-FFF2-40B4-BE49-F238E27FC236}">
                <a16:creationId xmlns:a16="http://schemas.microsoft.com/office/drawing/2014/main" id="{0861AF48-3311-2312-F0E8-0A6800DADB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2026-05-21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F969B596-DE93-ED91-4881-4C29A549C3F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871979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88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bild och ljuslila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>
            <a:extLst>
              <a:ext uri="{FF2B5EF4-FFF2-40B4-BE49-F238E27FC236}">
                <a16:creationId xmlns:a16="http://schemas.microsoft.com/office/drawing/2014/main" id="{D78EC773-34E8-0A64-E6D1-94AECF038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466" y="385758"/>
            <a:ext cx="6409015" cy="6091200"/>
          </a:xfrm>
          <a:prstGeom prst="rect">
            <a:avLst/>
          </a:prstGeom>
          <a:solidFill>
            <a:srgbClr val="D1C4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2673041"/>
            <a:ext cx="5279351" cy="1315278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ts val="4040"/>
              </a:lnSpc>
              <a:defRPr sz="3300" b="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98481" y="385758"/>
            <a:ext cx="5004000" cy="6091200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16000" tIns="144000">
            <a:noAutofit/>
          </a:bodyPr>
          <a:lstStyle>
            <a:lvl1pPr marL="0" indent="0" algn="l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8">
            <a:extLst>
              <a:ext uri="{FF2B5EF4-FFF2-40B4-BE49-F238E27FC236}">
                <a16:creationId xmlns:a16="http://schemas.microsoft.com/office/drawing/2014/main" id="{BB55E4B9-CA64-49AC-70D0-009F588630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2026-05-21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DB9037F4-083D-C6F2-F211-9833751C1A1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010283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88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0BA287CB-7B49-DD6D-11A1-EE0677F3ED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262" y="380999"/>
            <a:ext cx="11412000" cy="6091200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D6EA362-9137-45DF-BEE4-B691A8719B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1092200" y="1747837"/>
            <a:ext cx="10007600" cy="1614312"/>
          </a:xfrm>
        </p:spPr>
        <p:txBody>
          <a:bodyPr anchor="b"/>
          <a:lstStyle>
            <a:lvl1pPr algn="ctr">
              <a:defRPr sz="3500" b="1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D78077-8D23-4A9C-AD57-B41C92D6A8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white">
          <a:xfrm>
            <a:off x="1092200" y="3559879"/>
            <a:ext cx="10024267" cy="1500187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DBF08389-4E2E-AF65-054E-C982BA7B58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3A473BDF-6C18-456D-B2F3-58DD8CBD1759}" type="datetime1">
              <a:rPr lang="sv-SE" smtClean="0"/>
              <a:t>2026-05-21</a:t>
            </a:fld>
            <a:endParaRPr lang="sv-SE" dirty="0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A5E5F6E-C97D-A4DC-263A-27783D57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469138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ljusrosa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ihandsfigur 8">
            <a:extLst>
              <a:ext uri="{FF2B5EF4-FFF2-40B4-BE49-F238E27FC236}">
                <a16:creationId xmlns:a16="http://schemas.microsoft.com/office/drawing/2014/main" id="{10365128-BE3A-9023-B089-D90E504B35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>
            <a:off x="389262" y="380997"/>
            <a:ext cx="11412000" cy="6099856"/>
          </a:xfrm>
          <a:custGeom>
            <a:avLst/>
            <a:gdLst>
              <a:gd name="connsiteX0" fmla="*/ 0 w 11412000"/>
              <a:gd name="connsiteY0" fmla="*/ 0 h 6099856"/>
              <a:gd name="connsiteX1" fmla="*/ 11412000 w 11412000"/>
              <a:gd name="connsiteY1" fmla="*/ 0 h 6099856"/>
              <a:gd name="connsiteX2" fmla="*/ 11412000 w 11412000"/>
              <a:gd name="connsiteY2" fmla="*/ 1400466 h 6099856"/>
              <a:gd name="connsiteX3" fmla="*/ 11412000 w 11412000"/>
              <a:gd name="connsiteY3" fmla="*/ 3026481 h 6099856"/>
              <a:gd name="connsiteX4" fmla="*/ 11412000 w 11412000"/>
              <a:gd name="connsiteY4" fmla="*/ 3606802 h 6099856"/>
              <a:gd name="connsiteX5" fmla="*/ 11412000 w 11412000"/>
              <a:gd name="connsiteY5" fmla="*/ 5065943 h 6099856"/>
              <a:gd name="connsiteX6" fmla="*/ 10378087 w 11412000"/>
              <a:gd name="connsiteY6" fmla="*/ 6099856 h 6099856"/>
              <a:gd name="connsiteX7" fmla="*/ 5706738 w 11412000"/>
              <a:gd name="connsiteY7" fmla="*/ 6099856 h 6099856"/>
              <a:gd name="connsiteX8" fmla="*/ 5004000 w 11412000"/>
              <a:gd name="connsiteY8" fmla="*/ 6099856 h 6099856"/>
              <a:gd name="connsiteX9" fmla="*/ 257 w 11412000"/>
              <a:gd name="connsiteY9" fmla="*/ 6099856 h 6099856"/>
              <a:gd name="connsiteX10" fmla="*/ 257 w 11412000"/>
              <a:gd name="connsiteY10" fmla="*/ 3026481 h 6099856"/>
              <a:gd name="connsiteX11" fmla="*/ 0 w 11412000"/>
              <a:gd name="connsiteY11" fmla="*/ 3026481 h 60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12000" h="6099856">
                <a:moveTo>
                  <a:pt x="0" y="0"/>
                </a:moveTo>
                <a:lnTo>
                  <a:pt x="11412000" y="0"/>
                </a:lnTo>
                <a:lnTo>
                  <a:pt x="11412000" y="1400466"/>
                </a:lnTo>
                <a:lnTo>
                  <a:pt x="11412000" y="3026481"/>
                </a:lnTo>
                <a:lnTo>
                  <a:pt x="11412000" y="3606802"/>
                </a:lnTo>
                <a:lnTo>
                  <a:pt x="11412000" y="5065943"/>
                </a:lnTo>
                <a:cubicBezTo>
                  <a:pt x="11412000" y="5636957"/>
                  <a:pt x="10949101" y="6099856"/>
                  <a:pt x="10378087" y="6099856"/>
                </a:cubicBezTo>
                <a:lnTo>
                  <a:pt x="5706738" y="6099856"/>
                </a:lnTo>
                <a:lnTo>
                  <a:pt x="5004000" y="6099856"/>
                </a:lnTo>
                <a:lnTo>
                  <a:pt x="257" y="6099856"/>
                </a:lnTo>
                <a:lnTo>
                  <a:pt x="257" y="3026481"/>
                </a:lnTo>
                <a:lnTo>
                  <a:pt x="0" y="3026481"/>
                </a:lnTo>
                <a:close/>
              </a:path>
            </a:pathLst>
          </a:cu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C3055DF0-CE61-81D0-5CCD-066F717630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921600"/>
            <a:ext cx="10046304" cy="1047750"/>
          </a:xfrm>
          <a:prstGeom prst="rect">
            <a:avLst/>
          </a:prstGeom>
        </p:spPr>
        <p:txBody>
          <a:bodyPr anchor="t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8" name="Platshållare för innehåll 13">
            <a:extLst>
              <a:ext uri="{FF2B5EF4-FFF2-40B4-BE49-F238E27FC236}">
                <a16:creationId xmlns:a16="http://schemas.microsoft.com/office/drawing/2014/main" id="{2BD858AF-B70F-D693-F33B-D59915C4884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6" y="2098800"/>
            <a:ext cx="10047600" cy="3311999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4" name="Platshållare för datum 8">
            <a:extLst>
              <a:ext uri="{FF2B5EF4-FFF2-40B4-BE49-F238E27FC236}">
                <a16:creationId xmlns:a16="http://schemas.microsoft.com/office/drawing/2014/main" id="{9CDA653E-A9D2-7B0C-271B-390806B793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2026-05-21</a:t>
            </a:fld>
            <a:endParaRPr lang="sv-SE"/>
          </a:p>
        </p:txBody>
      </p:sp>
      <p:sp>
        <p:nvSpPr>
          <p:cNvPr id="5" name="Platshållare för sidfot 3">
            <a:extLst>
              <a:ext uri="{FF2B5EF4-FFF2-40B4-BE49-F238E27FC236}">
                <a16:creationId xmlns:a16="http://schemas.microsoft.com/office/drawing/2014/main" id="{31323E2F-62ED-EA18-5CB9-BC300697ACF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789871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572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ljuslila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ihandsfigur 7">
            <a:extLst>
              <a:ext uri="{FF2B5EF4-FFF2-40B4-BE49-F238E27FC236}">
                <a16:creationId xmlns:a16="http://schemas.microsoft.com/office/drawing/2014/main" id="{8E45FC93-1C41-63EC-574B-533DF6E793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>
            <a:off x="389262" y="380997"/>
            <a:ext cx="11412000" cy="6099856"/>
          </a:xfrm>
          <a:custGeom>
            <a:avLst/>
            <a:gdLst>
              <a:gd name="connsiteX0" fmla="*/ 0 w 11412000"/>
              <a:gd name="connsiteY0" fmla="*/ 0 h 6099856"/>
              <a:gd name="connsiteX1" fmla="*/ 11412000 w 11412000"/>
              <a:gd name="connsiteY1" fmla="*/ 0 h 6099856"/>
              <a:gd name="connsiteX2" fmla="*/ 11412000 w 11412000"/>
              <a:gd name="connsiteY2" fmla="*/ 1400466 h 6099856"/>
              <a:gd name="connsiteX3" fmla="*/ 11412000 w 11412000"/>
              <a:gd name="connsiteY3" fmla="*/ 3026481 h 6099856"/>
              <a:gd name="connsiteX4" fmla="*/ 11412000 w 11412000"/>
              <a:gd name="connsiteY4" fmla="*/ 3606802 h 6099856"/>
              <a:gd name="connsiteX5" fmla="*/ 11412000 w 11412000"/>
              <a:gd name="connsiteY5" fmla="*/ 5065943 h 6099856"/>
              <a:gd name="connsiteX6" fmla="*/ 10378087 w 11412000"/>
              <a:gd name="connsiteY6" fmla="*/ 6099856 h 6099856"/>
              <a:gd name="connsiteX7" fmla="*/ 5706738 w 11412000"/>
              <a:gd name="connsiteY7" fmla="*/ 6099856 h 6099856"/>
              <a:gd name="connsiteX8" fmla="*/ 5004000 w 11412000"/>
              <a:gd name="connsiteY8" fmla="*/ 6099856 h 6099856"/>
              <a:gd name="connsiteX9" fmla="*/ 257 w 11412000"/>
              <a:gd name="connsiteY9" fmla="*/ 6099856 h 6099856"/>
              <a:gd name="connsiteX10" fmla="*/ 257 w 11412000"/>
              <a:gd name="connsiteY10" fmla="*/ 3026481 h 6099856"/>
              <a:gd name="connsiteX11" fmla="*/ 0 w 11412000"/>
              <a:gd name="connsiteY11" fmla="*/ 3026481 h 60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12000" h="6099856">
                <a:moveTo>
                  <a:pt x="0" y="0"/>
                </a:moveTo>
                <a:lnTo>
                  <a:pt x="11412000" y="0"/>
                </a:lnTo>
                <a:lnTo>
                  <a:pt x="11412000" y="1400466"/>
                </a:lnTo>
                <a:lnTo>
                  <a:pt x="11412000" y="3026481"/>
                </a:lnTo>
                <a:lnTo>
                  <a:pt x="11412000" y="3606802"/>
                </a:lnTo>
                <a:lnTo>
                  <a:pt x="11412000" y="5065943"/>
                </a:lnTo>
                <a:cubicBezTo>
                  <a:pt x="11412000" y="5636957"/>
                  <a:pt x="10949101" y="6099856"/>
                  <a:pt x="10378087" y="6099856"/>
                </a:cubicBezTo>
                <a:lnTo>
                  <a:pt x="5706738" y="6099856"/>
                </a:lnTo>
                <a:lnTo>
                  <a:pt x="5004000" y="6099856"/>
                </a:lnTo>
                <a:lnTo>
                  <a:pt x="257" y="6099856"/>
                </a:lnTo>
                <a:lnTo>
                  <a:pt x="257" y="3026481"/>
                </a:lnTo>
                <a:lnTo>
                  <a:pt x="0" y="3026481"/>
                </a:lnTo>
                <a:close/>
              </a:path>
            </a:pathLst>
          </a:custGeom>
          <a:solidFill>
            <a:srgbClr val="D1C4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C3055DF0-CE61-81D0-5CCD-066F717630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921600"/>
            <a:ext cx="10046304" cy="1047750"/>
          </a:xfrm>
          <a:prstGeom prst="rect">
            <a:avLst/>
          </a:prstGeom>
        </p:spPr>
        <p:txBody>
          <a:bodyPr anchor="t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7" name="Platshållare för innehåll 13">
            <a:extLst>
              <a:ext uri="{FF2B5EF4-FFF2-40B4-BE49-F238E27FC236}">
                <a16:creationId xmlns:a16="http://schemas.microsoft.com/office/drawing/2014/main" id="{94CB0FC2-1D05-5EE5-C07F-D00BCBF5FC5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6" y="2098800"/>
            <a:ext cx="10047600" cy="3311999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4" name="Platshållare för datum 8">
            <a:extLst>
              <a:ext uri="{FF2B5EF4-FFF2-40B4-BE49-F238E27FC236}">
                <a16:creationId xmlns:a16="http://schemas.microsoft.com/office/drawing/2014/main" id="{FDF25A28-EFF4-2C18-2EED-1C79B759C7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2026-05-21</a:t>
            </a:fld>
            <a:endParaRPr lang="sv-SE"/>
          </a:p>
        </p:txBody>
      </p:sp>
      <p:sp>
        <p:nvSpPr>
          <p:cNvPr id="5" name="Platshållare för sidfot 3">
            <a:extLst>
              <a:ext uri="{FF2B5EF4-FFF2-40B4-BE49-F238E27FC236}">
                <a16:creationId xmlns:a16="http://schemas.microsoft.com/office/drawing/2014/main" id="{5A2D28AB-516C-20D2-77EF-C6890456F2D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18343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572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ubrik 1">
            <a:extLst>
              <a:ext uri="{FF2B5EF4-FFF2-40B4-BE49-F238E27FC236}">
                <a16:creationId xmlns:a16="http://schemas.microsoft.com/office/drawing/2014/main" id="{050E4984-72D7-4301-01B4-DD9D8D47E6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136800"/>
            <a:ext cx="10046304" cy="1576800"/>
          </a:xfrm>
          <a:prstGeom prst="rect">
            <a:avLst/>
          </a:prstGeom>
        </p:spPr>
        <p:txBody>
          <a:bodyPr anchor="ctr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6" name="Platshållare för innehåll 15">
            <a:extLst>
              <a:ext uri="{FF2B5EF4-FFF2-40B4-BE49-F238E27FC236}">
                <a16:creationId xmlns:a16="http://schemas.microsoft.com/office/drawing/2014/main" id="{B4B41505-5F42-3231-B20D-EBA3B666EBA0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389262" y="1781464"/>
            <a:ext cx="11412000" cy="4690734"/>
          </a:xfrm>
          <a:custGeom>
            <a:avLst/>
            <a:gdLst>
              <a:gd name="connsiteX0" fmla="*/ 0 w 11412000"/>
              <a:gd name="connsiteY0" fmla="*/ 0 h 4690734"/>
              <a:gd name="connsiteX1" fmla="*/ 11412000 w 11412000"/>
              <a:gd name="connsiteY1" fmla="*/ 0 h 4690734"/>
              <a:gd name="connsiteX2" fmla="*/ 11412000 w 11412000"/>
              <a:gd name="connsiteY2" fmla="*/ 315623 h 4690734"/>
              <a:gd name="connsiteX3" fmla="*/ 11412000 w 11412000"/>
              <a:gd name="connsiteY3" fmla="*/ 2796646 h 4690734"/>
              <a:gd name="connsiteX4" fmla="*/ 11412000 w 11412000"/>
              <a:gd name="connsiteY4" fmla="*/ 3679296 h 4690734"/>
              <a:gd name="connsiteX5" fmla="*/ 10400562 w 11412000"/>
              <a:gd name="connsiteY5" fmla="*/ 4690734 h 4690734"/>
              <a:gd name="connsiteX6" fmla="*/ 0 w 11412000"/>
              <a:gd name="connsiteY6" fmla="*/ 4690734 h 4690734"/>
              <a:gd name="connsiteX7" fmla="*/ 0 w 11412000"/>
              <a:gd name="connsiteY7" fmla="*/ 3902492 h 4690734"/>
              <a:gd name="connsiteX8" fmla="*/ 0 w 11412000"/>
              <a:gd name="connsiteY8" fmla="*/ 2796646 h 4690734"/>
              <a:gd name="connsiteX9" fmla="*/ 0 w 11412000"/>
              <a:gd name="connsiteY9" fmla="*/ 1327061 h 4690734"/>
              <a:gd name="connsiteX10" fmla="*/ 0 w 11412000"/>
              <a:gd name="connsiteY10" fmla="*/ 315623 h 4690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412000" h="4690734">
                <a:moveTo>
                  <a:pt x="0" y="0"/>
                </a:moveTo>
                <a:lnTo>
                  <a:pt x="11412000" y="0"/>
                </a:lnTo>
                <a:lnTo>
                  <a:pt x="11412000" y="315623"/>
                </a:lnTo>
                <a:lnTo>
                  <a:pt x="11412000" y="2796646"/>
                </a:lnTo>
                <a:lnTo>
                  <a:pt x="11412000" y="3679296"/>
                </a:lnTo>
                <a:cubicBezTo>
                  <a:pt x="11412000" y="4237898"/>
                  <a:pt x="10959164" y="4690734"/>
                  <a:pt x="10400562" y="4690734"/>
                </a:cubicBezTo>
                <a:lnTo>
                  <a:pt x="0" y="4690734"/>
                </a:lnTo>
                <a:lnTo>
                  <a:pt x="0" y="3902492"/>
                </a:lnTo>
                <a:lnTo>
                  <a:pt x="0" y="2796646"/>
                </a:lnTo>
                <a:lnTo>
                  <a:pt x="0" y="1327061"/>
                </a:lnTo>
                <a:lnTo>
                  <a:pt x="0" y="31562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520000" tIns="1188000">
            <a:no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 dirty="0"/>
              <a:t>Klicka på en ikon för att lägga till innehåll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0743B6B-FC1D-4E5C-878B-68715B5874CD}" type="datetime1">
              <a:rPr lang="sv-SE" smtClean="0"/>
              <a:t>2026-05-21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067275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17">
          <p15:clr>
            <a:srgbClr val="FBAE40"/>
          </p15:clr>
        </p15:guide>
        <p15:guide id="3" pos="688">
          <p15:clr>
            <a:srgbClr val="FBAE40"/>
          </p15:clr>
        </p15:guide>
        <p15:guide id="4" orient="horz" pos="73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 på färgade kvirk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55E3AAB-12A9-A04E-8260-E75A7CCE4D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136800"/>
            <a:ext cx="10046304" cy="1576800"/>
          </a:xfrm>
          <a:prstGeom prst="rect">
            <a:avLst/>
          </a:prstGeom>
        </p:spPr>
        <p:txBody>
          <a:bodyPr anchor="ctr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3" name="Frihandsfigur 12">
            <a:extLst>
              <a:ext uri="{FF2B5EF4-FFF2-40B4-BE49-F238E27FC236}">
                <a16:creationId xmlns:a16="http://schemas.microsoft.com/office/drawing/2014/main" id="{F1284168-8C33-D9FB-4B28-91885C0AC0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519" y="1781464"/>
            <a:ext cx="5706481" cy="4699390"/>
          </a:xfrm>
          <a:custGeom>
            <a:avLst/>
            <a:gdLst>
              <a:gd name="connsiteX0" fmla="*/ 0 w 5706481"/>
              <a:gd name="connsiteY0" fmla="*/ 4699390 h 4699390"/>
              <a:gd name="connsiteX1" fmla="*/ 4672568 w 5706481"/>
              <a:gd name="connsiteY1" fmla="*/ 4699390 h 4699390"/>
              <a:gd name="connsiteX2" fmla="*/ 5706481 w 5706481"/>
              <a:gd name="connsiteY2" fmla="*/ 3665477 h 4699390"/>
              <a:gd name="connsiteX3" fmla="*/ 5706481 w 5706481"/>
              <a:gd name="connsiteY3" fmla="*/ 2993736 h 4699390"/>
              <a:gd name="connsiteX4" fmla="*/ 5706481 w 5706481"/>
              <a:gd name="connsiteY4" fmla="*/ 0 h 4699390"/>
              <a:gd name="connsiteX5" fmla="*/ 0 w 5706481"/>
              <a:gd name="connsiteY5" fmla="*/ 0 h 4699390"/>
              <a:gd name="connsiteX6" fmla="*/ 0 w 5706481"/>
              <a:gd name="connsiteY6" fmla="*/ 2993736 h 4699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06481" h="4699390">
                <a:moveTo>
                  <a:pt x="0" y="4699390"/>
                </a:moveTo>
                <a:lnTo>
                  <a:pt x="4672568" y="4699390"/>
                </a:lnTo>
                <a:cubicBezTo>
                  <a:pt x="5243582" y="4699390"/>
                  <a:pt x="5706481" y="4236491"/>
                  <a:pt x="5706481" y="3665477"/>
                </a:cubicBezTo>
                <a:lnTo>
                  <a:pt x="5706481" y="2993736"/>
                </a:lnTo>
                <a:lnTo>
                  <a:pt x="5706481" y="0"/>
                </a:lnTo>
                <a:lnTo>
                  <a:pt x="0" y="0"/>
                </a:lnTo>
                <a:lnTo>
                  <a:pt x="0" y="2993736"/>
                </a:lnTo>
                <a:close/>
              </a:path>
            </a:pathLst>
          </a:cu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11" name="Frihandsfigur 10">
            <a:extLst>
              <a:ext uri="{FF2B5EF4-FFF2-40B4-BE49-F238E27FC236}">
                <a16:creationId xmlns:a16="http://schemas.microsoft.com/office/drawing/2014/main" id="{54438EFD-492A-32FF-62FD-AE7CE2FA82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4800" y="1781464"/>
            <a:ext cx="5706481" cy="4699390"/>
          </a:xfrm>
          <a:custGeom>
            <a:avLst/>
            <a:gdLst>
              <a:gd name="connsiteX0" fmla="*/ 0 w 5706481"/>
              <a:gd name="connsiteY0" fmla="*/ 4699390 h 4699390"/>
              <a:gd name="connsiteX1" fmla="*/ 5706481 w 5706481"/>
              <a:gd name="connsiteY1" fmla="*/ 4699390 h 4699390"/>
              <a:gd name="connsiteX2" fmla="*/ 5706481 w 5706481"/>
              <a:gd name="connsiteY2" fmla="*/ 1705654 h 4699390"/>
              <a:gd name="connsiteX3" fmla="*/ 5706481 w 5706481"/>
              <a:gd name="connsiteY3" fmla="*/ 1033913 h 4699390"/>
              <a:gd name="connsiteX4" fmla="*/ 4672568 w 5706481"/>
              <a:gd name="connsiteY4" fmla="*/ 0 h 4699390"/>
              <a:gd name="connsiteX5" fmla="*/ 0 w 5706481"/>
              <a:gd name="connsiteY5" fmla="*/ 0 h 4699390"/>
              <a:gd name="connsiteX6" fmla="*/ 0 w 5706481"/>
              <a:gd name="connsiteY6" fmla="*/ 1705654 h 4699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06481" h="4699390">
                <a:moveTo>
                  <a:pt x="0" y="4699390"/>
                </a:moveTo>
                <a:lnTo>
                  <a:pt x="5706481" y="4699390"/>
                </a:lnTo>
                <a:lnTo>
                  <a:pt x="5706481" y="1705654"/>
                </a:lnTo>
                <a:lnTo>
                  <a:pt x="5706481" y="1033913"/>
                </a:lnTo>
                <a:cubicBezTo>
                  <a:pt x="5706481" y="462899"/>
                  <a:pt x="5243582" y="0"/>
                  <a:pt x="4672568" y="0"/>
                </a:cubicBezTo>
                <a:lnTo>
                  <a:pt x="0" y="0"/>
                </a:lnTo>
                <a:lnTo>
                  <a:pt x="0" y="1705654"/>
                </a:lnTo>
                <a:close/>
              </a:path>
            </a:pathLst>
          </a:custGeom>
          <a:solidFill>
            <a:srgbClr val="D1C4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9" name="Platshållare för innehåll 13">
            <a:extLst>
              <a:ext uri="{FF2B5EF4-FFF2-40B4-BE49-F238E27FC236}">
                <a16:creationId xmlns:a16="http://schemas.microsoft.com/office/drawing/2014/main" id="{B425399A-86C0-B3F6-7654-19871C3B4CC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7" y="2290034"/>
            <a:ext cx="4104832" cy="3311526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10" name="Platshållare för innehåll 13">
            <a:extLst>
              <a:ext uri="{FF2B5EF4-FFF2-40B4-BE49-F238E27FC236}">
                <a16:creationId xmlns:a16="http://schemas.microsoft.com/office/drawing/2014/main" id="{D445F917-557C-D134-75C0-78BD5B68B028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780213" y="2290034"/>
            <a:ext cx="4104000" cy="3311526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7" name="Platshållare för datum 8">
            <a:extLst>
              <a:ext uri="{FF2B5EF4-FFF2-40B4-BE49-F238E27FC236}">
                <a16:creationId xmlns:a16="http://schemas.microsoft.com/office/drawing/2014/main" id="{F98A9FDB-D783-93C0-3FDA-68EEFE67AA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2026-05-21</a:t>
            </a:fld>
            <a:endParaRPr lang="sv-SE"/>
          </a:p>
        </p:txBody>
      </p:sp>
      <p:sp>
        <p:nvSpPr>
          <p:cNvPr id="8" name="Platshållare för sidfot 3">
            <a:extLst>
              <a:ext uri="{FF2B5EF4-FFF2-40B4-BE49-F238E27FC236}">
                <a16:creationId xmlns:a16="http://schemas.microsoft.com/office/drawing/2014/main" id="{08862FE1-3D22-B33D-742F-A540510F0B7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660486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4271">
          <p15:clr>
            <a:srgbClr val="FBAE40"/>
          </p15:clr>
        </p15:guide>
        <p15:guide id="3" orient="horz" pos="1434">
          <p15:clr>
            <a:srgbClr val="FBAE40"/>
          </p15:clr>
        </p15:guide>
        <p15:guide id="4" pos="688">
          <p15:clr>
            <a:srgbClr val="FBAE40"/>
          </p15:clr>
        </p15:guide>
        <p15:guide id="5" orient="horz" pos="73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på ljusrosa kvirkel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ubrik 1">
            <a:extLst>
              <a:ext uri="{FF2B5EF4-FFF2-40B4-BE49-F238E27FC236}">
                <a16:creationId xmlns:a16="http://schemas.microsoft.com/office/drawing/2014/main" id="{00075C3B-F843-BD60-C6D9-064BB2945B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136800"/>
            <a:ext cx="10046304" cy="1576800"/>
          </a:xfrm>
          <a:prstGeom prst="rect">
            <a:avLst/>
          </a:prstGeom>
        </p:spPr>
        <p:txBody>
          <a:bodyPr anchor="ctr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5" name="Frihandsfigur 14">
            <a:extLst>
              <a:ext uri="{FF2B5EF4-FFF2-40B4-BE49-F238E27FC236}">
                <a16:creationId xmlns:a16="http://schemas.microsoft.com/office/drawing/2014/main" id="{7D6E51E2-D90A-D326-CE84-26EA969690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V="1">
            <a:off x="389518" y="1781464"/>
            <a:ext cx="6408000" cy="4699390"/>
          </a:xfrm>
          <a:custGeom>
            <a:avLst/>
            <a:gdLst>
              <a:gd name="connsiteX0" fmla="*/ 0 w 6408000"/>
              <a:gd name="connsiteY0" fmla="*/ 4699390 h 4699390"/>
              <a:gd name="connsiteX1" fmla="*/ 6408000 w 6408000"/>
              <a:gd name="connsiteY1" fmla="*/ 4699390 h 4699390"/>
              <a:gd name="connsiteX2" fmla="*/ 6408000 w 6408000"/>
              <a:gd name="connsiteY2" fmla="*/ 2493054 h 4699390"/>
              <a:gd name="connsiteX3" fmla="*/ 6408000 w 6408000"/>
              <a:gd name="connsiteY3" fmla="*/ 1033913 h 4699390"/>
              <a:gd name="connsiteX4" fmla="*/ 5374087 w 6408000"/>
              <a:gd name="connsiteY4" fmla="*/ 0 h 4699390"/>
              <a:gd name="connsiteX5" fmla="*/ 0 w 6408000"/>
              <a:gd name="connsiteY5" fmla="*/ 0 h 4699390"/>
              <a:gd name="connsiteX6" fmla="*/ 0 w 6408000"/>
              <a:gd name="connsiteY6" fmla="*/ 2493054 h 4699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08000" h="4699390">
                <a:moveTo>
                  <a:pt x="0" y="4699390"/>
                </a:moveTo>
                <a:lnTo>
                  <a:pt x="6408000" y="4699390"/>
                </a:lnTo>
                <a:lnTo>
                  <a:pt x="6408000" y="2493054"/>
                </a:lnTo>
                <a:lnTo>
                  <a:pt x="6408000" y="1033913"/>
                </a:lnTo>
                <a:cubicBezTo>
                  <a:pt x="6408000" y="462899"/>
                  <a:pt x="5945101" y="0"/>
                  <a:pt x="5374087" y="0"/>
                </a:cubicBezTo>
                <a:lnTo>
                  <a:pt x="0" y="0"/>
                </a:lnTo>
                <a:lnTo>
                  <a:pt x="0" y="2493054"/>
                </a:lnTo>
                <a:close/>
              </a:path>
            </a:pathLst>
          </a:cu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7" name="Platshållare för innehåll 13">
            <a:extLst>
              <a:ext uri="{FF2B5EF4-FFF2-40B4-BE49-F238E27FC236}">
                <a16:creationId xmlns:a16="http://schemas.microsoft.com/office/drawing/2014/main" id="{EDA2AC8D-7139-1E47-D883-C37A91989735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8000" y="2289600"/>
            <a:ext cx="5004000" cy="3311526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13" name="Platshållare för bild 12">
            <a:extLst>
              <a:ext uri="{FF2B5EF4-FFF2-40B4-BE49-F238E27FC236}">
                <a16:creationId xmlns:a16="http://schemas.microsoft.com/office/drawing/2014/main" id="{61CF9D42-9EBA-F194-A977-9236958C4AEF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797517" y="1781175"/>
            <a:ext cx="5003957" cy="4699000"/>
          </a:xfrm>
          <a:custGeom>
            <a:avLst/>
            <a:gdLst>
              <a:gd name="connsiteX0" fmla="*/ 1 w 5003957"/>
              <a:gd name="connsiteY0" fmla="*/ 0 h 4699000"/>
              <a:gd name="connsiteX1" fmla="*/ 1047501 w 5003957"/>
              <a:gd name="connsiteY1" fmla="*/ 0 h 4699000"/>
              <a:gd name="connsiteX2" fmla="*/ 2785023 w 5003957"/>
              <a:gd name="connsiteY2" fmla="*/ 0 h 4699000"/>
              <a:gd name="connsiteX3" fmla="*/ 3956456 w 5003957"/>
              <a:gd name="connsiteY3" fmla="*/ 0 h 4699000"/>
              <a:gd name="connsiteX4" fmla="*/ 5003957 w 5003957"/>
              <a:gd name="connsiteY4" fmla="*/ 1047501 h 4699000"/>
              <a:gd name="connsiteX5" fmla="*/ 5003957 w 5003957"/>
              <a:gd name="connsiteY5" fmla="*/ 2097768 h 4699000"/>
              <a:gd name="connsiteX6" fmla="*/ 5003957 w 5003957"/>
              <a:gd name="connsiteY6" fmla="*/ 3651499 h 4699000"/>
              <a:gd name="connsiteX7" fmla="*/ 5003957 w 5003957"/>
              <a:gd name="connsiteY7" fmla="*/ 4699000 h 4699000"/>
              <a:gd name="connsiteX8" fmla="*/ 3956456 w 5003957"/>
              <a:gd name="connsiteY8" fmla="*/ 4699000 h 4699000"/>
              <a:gd name="connsiteX9" fmla="*/ 2785023 w 5003957"/>
              <a:gd name="connsiteY9" fmla="*/ 4699000 h 4699000"/>
              <a:gd name="connsiteX10" fmla="*/ 2218935 w 5003957"/>
              <a:gd name="connsiteY10" fmla="*/ 4699000 h 4699000"/>
              <a:gd name="connsiteX11" fmla="*/ 1047501 w 5003957"/>
              <a:gd name="connsiteY11" fmla="*/ 4699000 h 4699000"/>
              <a:gd name="connsiteX12" fmla="*/ 1 w 5003957"/>
              <a:gd name="connsiteY12" fmla="*/ 4699000 h 4699000"/>
              <a:gd name="connsiteX13" fmla="*/ 1 w 5003957"/>
              <a:gd name="connsiteY13" fmla="*/ 3651518 h 4699000"/>
              <a:gd name="connsiteX14" fmla="*/ 0 w 5003957"/>
              <a:gd name="connsiteY14" fmla="*/ 3651499 h 4699000"/>
              <a:gd name="connsiteX15" fmla="*/ 0 w 5003957"/>
              <a:gd name="connsiteY15" fmla="*/ 1047501 h 4699000"/>
              <a:gd name="connsiteX16" fmla="*/ 1 w 5003957"/>
              <a:gd name="connsiteY16" fmla="*/ 1047482 h 469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003957" h="4699000">
                <a:moveTo>
                  <a:pt x="1" y="0"/>
                </a:moveTo>
                <a:lnTo>
                  <a:pt x="1047501" y="0"/>
                </a:lnTo>
                <a:lnTo>
                  <a:pt x="2785023" y="0"/>
                </a:lnTo>
                <a:lnTo>
                  <a:pt x="3956456" y="0"/>
                </a:lnTo>
                <a:cubicBezTo>
                  <a:pt x="4534975" y="0"/>
                  <a:pt x="5003957" y="468982"/>
                  <a:pt x="5003957" y="1047501"/>
                </a:cubicBezTo>
                <a:lnTo>
                  <a:pt x="5003957" y="2097768"/>
                </a:lnTo>
                <a:lnTo>
                  <a:pt x="5003957" y="3651499"/>
                </a:lnTo>
                <a:lnTo>
                  <a:pt x="5003957" y="4699000"/>
                </a:lnTo>
                <a:lnTo>
                  <a:pt x="3956456" y="4699000"/>
                </a:lnTo>
                <a:lnTo>
                  <a:pt x="2785023" y="4699000"/>
                </a:lnTo>
                <a:lnTo>
                  <a:pt x="2218935" y="4699000"/>
                </a:lnTo>
                <a:lnTo>
                  <a:pt x="1047501" y="4699000"/>
                </a:lnTo>
                <a:lnTo>
                  <a:pt x="1" y="4699000"/>
                </a:lnTo>
                <a:lnTo>
                  <a:pt x="1" y="3651518"/>
                </a:lnTo>
                <a:lnTo>
                  <a:pt x="0" y="3651499"/>
                </a:lnTo>
                <a:lnTo>
                  <a:pt x="0" y="1047501"/>
                </a:lnTo>
                <a:lnTo>
                  <a:pt x="1" y="104748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88000" tIns="468000" rIns="612000">
            <a:noAutofit/>
          </a:bodyPr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4" name="Platshållare för datum 8">
            <a:extLst>
              <a:ext uri="{FF2B5EF4-FFF2-40B4-BE49-F238E27FC236}">
                <a16:creationId xmlns:a16="http://schemas.microsoft.com/office/drawing/2014/main" id="{6A68F426-1C5F-0711-6383-2CA02BF3D5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2026-05-21</a:t>
            </a:fld>
            <a:endParaRPr lang="sv-SE"/>
          </a:p>
        </p:txBody>
      </p:sp>
      <p:sp>
        <p:nvSpPr>
          <p:cNvPr id="6" name="Platshållare för sidfot 3">
            <a:extLst>
              <a:ext uri="{FF2B5EF4-FFF2-40B4-BE49-F238E27FC236}">
                <a16:creationId xmlns:a16="http://schemas.microsoft.com/office/drawing/2014/main" id="{1F0A451C-1B10-0646-B9D7-74DCB23845D0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11331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7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425716"/>
            <a:ext cx="4995333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Rubrik</a:t>
            </a:r>
            <a:endParaRPr lang="sv-SE" dirty="0"/>
          </a:p>
        </p:txBody>
      </p:sp>
      <p:sp>
        <p:nvSpPr>
          <p:cNvPr id="9" name="Platshållare för innehåll 8">
            <a:extLst>
              <a:ext uri="{FF2B5EF4-FFF2-40B4-BE49-F238E27FC236}">
                <a16:creationId xmlns:a16="http://schemas.microsoft.com/office/drawing/2014/main" id="{D5FF0E6C-D325-C355-90B1-214F162C31D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92200" y="2113722"/>
            <a:ext cx="5003800" cy="3756990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01696" y="380998"/>
            <a:ext cx="5002954" cy="6071396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0743B6B-FC1D-4E5C-878B-68715B5874CD}" type="datetime1">
              <a:rPr lang="sv-SE" smtClean="0"/>
              <a:t>2026-05-21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4303076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0" y="666000"/>
            <a:ext cx="10047600" cy="10477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2C2E317-0642-2E46-B74D-C0670C99650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096963" y="2098800"/>
            <a:ext cx="4776787" cy="1047750"/>
          </a:xfrm>
        </p:spPr>
        <p:txBody>
          <a:bodyPr/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</p:txBody>
      </p:sp>
      <p:sp>
        <p:nvSpPr>
          <p:cNvPr id="14" name="Platshållare för text 12">
            <a:extLst>
              <a:ext uri="{FF2B5EF4-FFF2-40B4-BE49-F238E27FC236}">
                <a16:creationId xmlns:a16="http://schemas.microsoft.com/office/drawing/2014/main" id="{C9C71F2C-C4C5-EE5B-6B8E-25012EE2544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370961" y="2098800"/>
            <a:ext cx="4776787" cy="1047750"/>
          </a:xfrm>
        </p:spPr>
        <p:txBody>
          <a:bodyPr/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</p:txBody>
      </p:sp>
      <p:sp>
        <p:nvSpPr>
          <p:cNvPr id="11" name="Platshållare för innehåll 10">
            <a:extLst>
              <a:ext uri="{FF2B5EF4-FFF2-40B4-BE49-F238E27FC236}">
                <a16:creationId xmlns:a16="http://schemas.microsoft.com/office/drawing/2014/main" id="{467317CB-B101-5159-5511-FFC3C4CABD5A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388800" y="3429000"/>
            <a:ext cx="11412537" cy="3051175"/>
          </a:xfrm>
          <a:solidFill>
            <a:schemeClr val="bg1">
              <a:lumMod val="95000"/>
            </a:schemeClr>
          </a:solidFill>
        </p:spPr>
        <p:txBody>
          <a:bodyPr lIns="2808000" tIns="540000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 dirty="0"/>
              <a:t>Klicka på en ikon för att lägga till innehåll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0743B6B-FC1D-4E5C-878B-68715B5874CD}" type="datetime1">
              <a:rPr lang="sv-SE" smtClean="0"/>
              <a:t>2026-05-21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768231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3" pos="688">
          <p15:clr>
            <a:srgbClr val="FBAE40"/>
          </p15:clr>
        </p15:guide>
        <p15:guide id="4" orient="horz" pos="414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0" y="666000"/>
            <a:ext cx="10047600" cy="10477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2C2E317-0642-2E46-B74D-C0670C99650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096963" y="2098800"/>
            <a:ext cx="4776787" cy="1047750"/>
          </a:xfrm>
        </p:spPr>
        <p:txBody>
          <a:bodyPr/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</p:txBody>
      </p:sp>
      <p:sp>
        <p:nvSpPr>
          <p:cNvPr id="11" name="Platshållare för innehåll 10">
            <a:extLst>
              <a:ext uri="{FF2B5EF4-FFF2-40B4-BE49-F238E27FC236}">
                <a16:creationId xmlns:a16="http://schemas.microsoft.com/office/drawing/2014/main" id="{467317CB-B101-5159-5511-FFC3C4CABD5A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1096620" y="3429000"/>
            <a:ext cx="4776787" cy="3051175"/>
          </a:xfrm>
          <a:solidFill>
            <a:schemeClr val="bg1">
              <a:lumMod val="95000"/>
            </a:schemeClr>
          </a:solidFill>
        </p:spPr>
        <p:txBody>
          <a:bodyPr lIns="216000" tIns="180000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 dirty="0"/>
              <a:t>Klicka på en ikon för att lägga till innehåll</a:t>
            </a:r>
          </a:p>
        </p:txBody>
      </p:sp>
      <p:sp>
        <p:nvSpPr>
          <p:cNvPr id="14" name="Platshållare för text 12">
            <a:extLst>
              <a:ext uri="{FF2B5EF4-FFF2-40B4-BE49-F238E27FC236}">
                <a16:creationId xmlns:a16="http://schemas.microsoft.com/office/drawing/2014/main" id="{C9C71F2C-C4C5-EE5B-6B8E-25012EE2544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370961" y="2098800"/>
            <a:ext cx="4776787" cy="1047750"/>
          </a:xfrm>
        </p:spPr>
        <p:txBody>
          <a:bodyPr/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</p:txBody>
      </p:sp>
      <p:sp>
        <p:nvSpPr>
          <p:cNvPr id="5" name="Platshållare för innehåll 10">
            <a:extLst>
              <a:ext uri="{FF2B5EF4-FFF2-40B4-BE49-F238E27FC236}">
                <a16:creationId xmlns:a16="http://schemas.microsoft.com/office/drawing/2014/main" id="{DDC121DB-0C79-5D9A-022E-0A8CA4FB648D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368531" y="3429000"/>
            <a:ext cx="4776787" cy="3051175"/>
          </a:xfrm>
          <a:solidFill>
            <a:schemeClr val="bg1">
              <a:lumMod val="95000"/>
            </a:schemeClr>
          </a:solidFill>
        </p:spPr>
        <p:txBody>
          <a:bodyPr lIns="216000" tIns="180000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 dirty="0"/>
              <a:t>Klicka på en ikon för att lägga till innehåll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0743B6B-FC1D-4E5C-878B-68715B5874CD}" type="datetime1">
              <a:rPr lang="sv-SE" smtClean="0"/>
              <a:t>2026-05-21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552193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3" pos="688">
          <p15:clr>
            <a:srgbClr val="FBAE40"/>
          </p15:clr>
        </p15:guide>
        <p15:guide id="4" orient="horz" pos="414">
          <p15:clr>
            <a:srgbClr val="FBAE40"/>
          </p15:clr>
        </p15:guide>
        <p15:guide id="5" pos="4021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262" y="380999"/>
            <a:ext cx="11412000" cy="6091200"/>
          </a:xfrm>
          <a:custGeom>
            <a:avLst/>
            <a:gdLst>
              <a:gd name="connsiteX0" fmla="*/ 0 w 11413068"/>
              <a:gd name="connsiteY0" fmla="*/ 0 h 6099176"/>
              <a:gd name="connsiteX1" fmla="*/ 11413068 w 11413068"/>
              <a:gd name="connsiteY1" fmla="*/ 0 h 6099176"/>
              <a:gd name="connsiteX2" fmla="*/ 11413068 w 11413068"/>
              <a:gd name="connsiteY2" fmla="*/ 27780 h 6099176"/>
              <a:gd name="connsiteX3" fmla="*/ 11413068 w 11413068"/>
              <a:gd name="connsiteY3" fmla="*/ 5082626 h 6099176"/>
              <a:gd name="connsiteX4" fmla="*/ 11413068 w 11413068"/>
              <a:gd name="connsiteY4" fmla="*/ 5087256 h 6099176"/>
              <a:gd name="connsiteX5" fmla="*/ 10401148 w 11413068"/>
              <a:gd name="connsiteY5" fmla="*/ 6099176 h 6099176"/>
              <a:gd name="connsiteX6" fmla="*/ 10396518 w 11413068"/>
              <a:gd name="connsiteY6" fmla="*/ 6099176 h 6099176"/>
              <a:gd name="connsiteX7" fmla="*/ 0 w 11413068"/>
              <a:gd name="connsiteY7" fmla="*/ 6099176 h 6099176"/>
              <a:gd name="connsiteX8" fmla="*/ 0 w 11413068"/>
              <a:gd name="connsiteY8" fmla="*/ 27780 h 609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3068" h="6099176">
                <a:moveTo>
                  <a:pt x="0" y="0"/>
                </a:moveTo>
                <a:lnTo>
                  <a:pt x="11413068" y="0"/>
                </a:lnTo>
                <a:lnTo>
                  <a:pt x="11413068" y="27780"/>
                </a:lnTo>
                <a:lnTo>
                  <a:pt x="11413068" y="5082626"/>
                </a:lnTo>
                <a:lnTo>
                  <a:pt x="11413068" y="5087256"/>
                </a:lnTo>
                <a:cubicBezTo>
                  <a:pt x="11413068" y="5646124"/>
                  <a:pt x="10960016" y="6099176"/>
                  <a:pt x="10401148" y="6099176"/>
                </a:cubicBezTo>
                <a:lnTo>
                  <a:pt x="10396518" y="6099176"/>
                </a:lnTo>
                <a:lnTo>
                  <a:pt x="0" y="6099176"/>
                </a:lnTo>
                <a:lnTo>
                  <a:pt x="0" y="277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144000" tIns="144000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21A4A846-428D-495E-A55C-A66F11C8B8FF}" type="datetime1">
              <a:rPr lang="sv-SE" smtClean="0"/>
              <a:t>2026-05-21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8779191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262" y="380999"/>
            <a:ext cx="11412000" cy="6091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2808000" tIns="3420000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9D155C8E-9723-8B1E-7B00-DA824685381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8938" y="381001"/>
            <a:ext cx="5210351" cy="2039938"/>
          </a:xfrm>
          <a:prstGeom prst="rect">
            <a:avLst/>
          </a:prstGeom>
          <a:solidFill>
            <a:schemeClr val="accent1"/>
          </a:solidFill>
        </p:spPr>
        <p:txBody>
          <a:bodyPr wrap="square" lIns="360000" tIns="180000" rIns="360000" bIns="180000" anchor="ctr" anchorCtr="0">
            <a:noAutofit/>
          </a:bodyPr>
          <a:lstStyle>
            <a:lvl1pPr marL="0" indent="0" algn="l">
              <a:buFontTx/>
              <a:buNone/>
              <a:defRPr sz="33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Skriv text här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21A4A846-428D-495E-A55C-A66F11C8B8FF}" type="datetime1">
              <a:rPr lang="sv-SE" smtClean="0"/>
              <a:t>2026-05-21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1557003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262" y="380999"/>
            <a:ext cx="11412000" cy="6091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2808000" tIns="3420000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9D155C8E-9723-8B1E-7B00-DA824685381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8938" y="381001"/>
            <a:ext cx="5210351" cy="2039938"/>
          </a:xfrm>
          <a:prstGeom prst="rect">
            <a:avLst/>
          </a:prstGeom>
          <a:solidFill>
            <a:srgbClr val="F7BBD0"/>
          </a:solidFill>
        </p:spPr>
        <p:txBody>
          <a:bodyPr wrap="square" lIns="360000" tIns="180000" rIns="360000" bIns="180000" anchor="ctr" anchorCtr="0">
            <a:noAutofit/>
          </a:bodyPr>
          <a:lstStyle>
            <a:lvl1pPr marL="0" indent="0" algn="l">
              <a:buFontTx/>
              <a:buNone/>
              <a:defRPr sz="33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dirty="0"/>
              <a:t>Skriv text här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21A4A846-428D-495E-A55C-A66F11C8B8FF}" type="datetime1">
              <a:rPr lang="sv-SE" smtClean="0"/>
              <a:t>2026-05-21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5361595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262" y="380999"/>
            <a:ext cx="11412000" cy="6091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2808000" tIns="3420000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9D155C8E-9723-8B1E-7B00-DA824685381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8938" y="381001"/>
            <a:ext cx="5210351" cy="2039938"/>
          </a:xfrm>
          <a:prstGeom prst="rect">
            <a:avLst/>
          </a:prstGeom>
          <a:solidFill>
            <a:srgbClr val="D1C4E9"/>
          </a:solidFill>
        </p:spPr>
        <p:txBody>
          <a:bodyPr wrap="square" lIns="360000" tIns="180000" rIns="360000" bIns="180000" anchor="ctr" anchorCtr="0">
            <a:noAutofit/>
          </a:bodyPr>
          <a:lstStyle>
            <a:lvl1pPr marL="0" indent="0" algn="l">
              <a:buFontTx/>
              <a:buNone/>
              <a:defRPr sz="33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dirty="0"/>
              <a:t>Skriv text här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21A4A846-428D-495E-A55C-A66F11C8B8FF}" type="datetime1">
              <a:rPr lang="sv-SE" smtClean="0"/>
              <a:t>2026-05-21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7292667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B1CC7E-5066-B2D6-C273-8806FB8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DA185498-67B0-4A0B-8455-9A803E3F2EDA}" type="datetime1">
              <a:rPr lang="sv-SE" smtClean="0"/>
              <a:t>2026-05-21</a:t>
            </a:fld>
            <a:endParaRPr lang="sv-SE" dirty="0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2B0C1A2-56EF-E81F-53A9-CC77AD52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57121472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/Vit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F6BD57B1-FF3A-4A75-8128-4AFE16604E80}" type="datetime1">
              <a:rPr lang="sv-SE" smtClean="0"/>
              <a:t>2026-05-21</a:t>
            </a:fld>
            <a:endParaRPr lang="sv-SE" dirty="0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BC57980-04DE-B396-E1BF-4CA97B5B6D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 noProof="0" dirty="0"/>
              <a:t>Ange rubrik för tillgänglighet</a:t>
            </a:r>
          </a:p>
        </p:txBody>
      </p:sp>
      <p:pic>
        <p:nvPicPr>
          <p:cNvPr id="4" name="Logo" descr="Logotyp Västra Götalandsregionen">
            <a:extLst>
              <a:ext uri="{FF2B5EF4-FFF2-40B4-BE49-F238E27FC236}">
                <a16:creationId xmlns:a16="http://schemas.microsoft.com/office/drawing/2014/main" id="{42697743-9DAC-94BC-2C4F-FF0484264222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/>
        </p:blipFill>
        <p:spPr>
          <a:xfrm>
            <a:off x="3525520" y="2813866"/>
            <a:ext cx="5170857" cy="921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85211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/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: ett hörn rundat 8">
            <a:extLst>
              <a:ext uri="{FF2B5EF4-FFF2-40B4-BE49-F238E27FC236}">
                <a16:creationId xmlns:a16="http://schemas.microsoft.com/office/drawing/2014/main" id="{F7A2F3AF-A7F1-9416-5F97-03314F7E41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262" y="380999"/>
            <a:ext cx="11412000" cy="6091200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E455D0BA-9A24-0B1E-5104-31F55378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4D03C71D-D98B-401F-B2CF-6FD4D048E9D2}" type="datetime1">
              <a:rPr lang="sv-SE" smtClean="0"/>
              <a:t>2026-05-21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E6AFD7C-DEA7-9A46-2513-5293C053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5243E10-E3F1-7E93-DB4B-40905719BC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/>
          <a:p>
            <a:r>
              <a:rPr lang="sv-SE" noProof="0" dirty="0"/>
              <a:t>Ange rubrik för tillgänglighet</a:t>
            </a:r>
            <a:endParaRPr lang="en-GB" dirty="0"/>
          </a:p>
        </p:txBody>
      </p:sp>
      <p:pic>
        <p:nvPicPr>
          <p:cNvPr id="4" name="Logo" descr="Logotyp Västra Götalandsregionen">
            <a:extLst>
              <a:ext uri="{FF2B5EF4-FFF2-40B4-BE49-F238E27FC236}">
                <a16:creationId xmlns:a16="http://schemas.microsoft.com/office/drawing/2014/main" id="{3084B2C6-FDAB-8038-F2B9-1494EC0573F9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525520" y="2813866"/>
            <a:ext cx="5170858" cy="921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046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5571902-9019-4326-9DA4-70B9743B49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1395" y="1424752"/>
            <a:ext cx="8872205" cy="1047750"/>
          </a:xfrm>
        </p:spPr>
        <p:txBody>
          <a:bodyPr/>
          <a:lstStyle>
            <a:lvl1pPr>
              <a:defRPr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ED91DB15-F1E1-BAE7-F15A-075740D02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DDC94793-D876-E072-C4EC-34D17FFA5E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ACDB7998-57D8-C839-2FED-BCA4D5257D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E0629D0-D830-BA3B-8258-4D3944A1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82E9-E70A-41D0-BC52-9CE4D8B0E8A6}" type="datetime1">
              <a:rPr lang="sv-SE" smtClean="0"/>
              <a:t>2026-05-21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61AD9AB-C85B-9888-3B59-C1F8A75F1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93212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B1CC7E-5066-B2D6-C273-8806FB8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5498-67B0-4A0B-8455-9A803E3F2EDA}" type="datetime1">
              <a:rPr lang="sv-SE" smtClean="0"/>
              <a:t>2026-05-21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2B0C1A2-56EF-E81F-53A9-CC77AD52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00422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dast 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466" y="380999"/>
            <a:ext cx="11413068" cy="6099176"/>
          </a:xfrm>
          <a:custGeom>
            <a:avLst/>
            <a:gdLst>
              <a:gd name="connsiteX0" fmla="*/ 0 w 11413068"/>
              <a:gd name="connsiteY0" fmla="*/ 0 h 6099176"/>
              <a:gd name="connsiteX1" fmla="*/ 11413068 w 11413068"/>
              <a:gd name="connsiteY1" fmla="*/ 0 h 6099176"/>
              <a:gd name="connsiteX2" fmla="*/ 11413068 w 11413068"/>
              <a:gd name="connsiteY2" fmla="*/ 27780 h 6099176"/>
              <a:gd name="connsiteX3" fmla="*/ 11413068 w 11413068"/>
              <a:gd name="connsiteY3" fmla="*/ 5082626 h 6099176"/>
              <a:gd name="connsiteX4" fmla="*/ 11413068 w 11413068"/>
              <a:gd name="connsiteY4" fmla="*/ 5087256 h 6099176"/>
              <a:gd name="connsiteX5" fmla="*/ 10401148 w 11413068"/>
              <a:gd name="connsiteY5" fmla="*/ 6099176 h 6099176"/>
              <a:gd name="connsiteX6" fmla="*/ 10396518 w 11413068"/>
              <a:gd name="connsiteY6" fmla="*/ 6099176 h 6099176"/>
              <a:gd name="connsiteX7" fmla="*/ 0 w 11413068"/>
              <a:gd name="connsiteY7" fmla="*/ 6099176 h 6099176"/>
              <a:gd name="connsiteX8" fmla="*/ 0 w 11413068"/>
              <a:gd name="connsiteY8" fmla="*/ 27780 h 609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3068" h="6099176">
                <a:moveTo>
                  <a:pt x="0" y="0"/>
                </a:moveTo>
                <a:lnTo>
                  <a:pt x="11413068" y="0"/>
                </a:lnTo>
                <a:lnTo>
                  <a:pt x="11413068" y="27780"/>
                </a:lnTo>
                <a:lnTo>
                  <a:pt x="11413068" y="5082626"/>
                </a:lnTo>
                <a:lnTo>
                  <a:pt x="11413068" y="5087256"/>
                </a:lnTo>
                <a:cubicBezTo>
                  <a:pt x="11413068" y="5646124"/>
                  <a:pt x="10960016" y="6099176"/>
                  <a:pt x="10401148" y="6099176"/>
                </a:cubicBezTo>
                <a:lnTo>
                  <a:pt x="10396518" y="6099176"/>
                </a:lnTo>
                <a:lnTo>
                  <a:pt x="0" y="6099176"/>
                </a:lnTo>
                <a:lnTo>
                  <a:pt x="0" y="277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811A044-0A2B-4335-A9C7-8233ACFF365B}" type="datetime1">
              <a:rPr lang="sv-SE" smtClean="0"/>
              <a:t>2026-05-21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788119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/Vit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D57B1-FF3A-4A75-8128-4AFE16604E80}" type="datetime1">
              <a:rPr lang="sv-SE" smtClean="0"/>
              <a:t>2026-05-21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BC57980-04DE-B396-E1BF-4CA97B5B6D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 noProof="0" dirty="0"/>
              <a:t>Ange rubrik för tillgänglighet</a:t>
            </a:r>
          </a:p>
        </p:txBody>
      </p:sp>
    </p:spTree>
    <p:extLst>
      <p:ext uri="{BB962C8B-B14F-4D97-AF65-F5344CB8AC3E}">
        <p14:creationId xmlns:p14="http://schemas.microsoft.com/office/powerpoint/2010/main" val="492405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1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19" Type="http://schemas.openxmlformats.org/officeDocument/2006/relationships/slideLayout" Target="../slideLayouts/slideLayout29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18" Type="http://schemas.openxmlformats.org/officeDocument/2006/relationships/slideLayout" Target="../slideLayouts/slideLayout47.xml"/><Relationship Id="rId26" Type="http://schemas.openxmlformats.org/officeDocument/2006/relationships/slideLayout" Target="../slideLayouts/slideLayout55.xml"/><Relationship Id="rId3" Type="http://schemas.openxmlformats.org/officeDocument/2006/relationships/slideLayout" Target="../slideLayouts/slideLayout32.xml"/><Relationship Id="rId21" Type="http://schemas.openxmlformats.org/officeDocument/2006/relationships/slideLayout" Target="../slideLayouts/slideLayout50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17" Type="http://schemas.openxmlformats.org/officeDocument/2006/relationships/slideLayout" Target="../slideLayouts/slideLayout46.xml"/><Relationship Id="rId25" Type="http://schemas.openxmlformats.org/officeDocument/2006/relationships/slideLayout" Target="../slideLayouts/slideLayout54.xml"/><Relationship Id="rId2" Type="http://schemas.openxmlformats.org/officeDocument/2006/relationships/slideLayout" Target="../slideLayouts/slideLayout31.xml"/><Relationship Id="rId16" Type="http://schemas.openxmlformats.org/officeDocument/2006/relationships/slideLayout" Target="../slideLayouts/slideLayout45.xml"/><Relationship Id="rId20" Type="http://schemas.openxmlformats.org/officeDocument/2006/relationships/slideLayout" Target="../slideLayouts/slideLayout49.xml"/><Relationship Id="rId29" Type="http://schemas.openxmlformats.org/officeDocument/2006/relationships/slideLayout" Target="../slideLayouts/slideLayout58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24" Type="http://schemas.openxmlformats.org/officeDocument/2006/relationships/slideLayout" Target="../slideLayouts/slideLayout53.xml"/><Relationship Id="rId5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44.xml"/><Relationship Id="rId23" Type="http://schemas.openxmlformats.org/officeDocument/2006/relationships/slideLayout" Target="../slideLayouts/slideLayout52.xml"/><Relationship Id="rId28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39.xml"/><Relationship Id="rId19" Type="http://schemas.openxmlformats.org/officeDocument/2006/relationships/slideLayout" Target="../slideLayouts/slideLayout48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Relationship Id="rId22" Type="http://schemas.openxmlformats.org/officeDocument/2006/relationships/slideLayout" Target="../slideLayouts/slideLayout51.xml"/><Relationship Id="rId27" Type="http://schemas.openxmlformats.org/officeDocument/2006/relationships/slideLayout" Target="../slideLayouts/slideLayout56.xml"/><Relationship Id="rId30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425716"/>
            <a:ext cx="8642350" cy="104775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sv-SE" dirty="0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1250" y="2044700"/>
            <a:ext cx="8642350" cy="33115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9" name="Platshållare för datum 8">
            <a:extLst>
              <a:ext uri="{FF2B5EF4-FFF2-40B4-BE49-F238E27FC236}">
                <a16:creationId xmlns:a16="http://schemas.microsoft.com/office/drawing/2014/main" id="{94798039-E5C4-7804-7509-501B9DE7B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3" y="136525"/>
            <a:ext cx="908050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2026-05-21</a:t>
            </a:fld>
            <a:endParaRPr lang="sv-SE"/>
          </a:p>
        </p:txBody>
      </p:sp>
      <p:sp>
        <p:nvSpPr>
          <p:cNvPr id="10" name="Platshållare för sidfot 9">
            <a:extLst>
              <a:ext uri="{FF2B5EF4-FFF2-40B4-BE49-F238E27FC236}">
                <a16:creationId xmlns:a16="http://schemas.microsoft.com/office/drawing/2014/main" id="{2F44A19D-54A3-346E-3AA1-C94C6D945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9466" y="136525"/>
            <a:ext cx="4125383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9138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49" r:id="rId2"/>
    <p:sldLayoutId id="2147483650" r:id="rId3"/>
    <p:sldLayoutId id="2147483651" r:id="rId4"/>
    <p:sldLayoutId id="2147483652" r:id="rId5"/>
    <p:sldLayoutId id="2147483654" r:id="rId6"/>
    <p:sldLayoutId id="2147483655" r:id="rId7"/>
    <p:sldLayoutId id="2147483669" r:id="rId8"/>
    <p:sldLayoutId id="2147483659" r:id="rId9"/>
    <p:sldLayoutId id="2147483660" r:id="rId10"/>
  </p:sldLayoutIdLst>
  <p:hf sldNum="0" hdr="0" ft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30000"/>
        </a:lnSpc>
        <a:spcBef>
          <a:spcPts val="1000"/>
        </a:spcBef>
        <a:buFont typeface="Verdana" panose="020B060403050404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2794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tabLst>
          <a:tab pos="812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2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234" userDrawn="1">
          <p15:clr>
            <a:srgbClr val="F26B43"/>
          </p15:clr>
        </p15:guide>
        <p15:guide id="8" orient="horz" pos="164" userDrawn="1">
          <p15:clr>
            <a:srgbClr val="F26B43"/>
          </p15:clr>
        </p15:guide>
        <p15:guide id="13" orient="horz" pos="3793" userDrawn="1">
          <p15:clr>
            <a:srgbClr val="F26B43"/>
          </p15:clr>
        </p15:guide>
        <p15:guide id="14" pos="743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425716"/>
            <a:ext cx="8642350" cy="104775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sv-SE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1250" y="2044700"/>
            <a:ext cx="8642350" cy="33115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Skriv text här</a:t>
            </a:r>
          </a:p>
          <a:p>
            <a:pPr lvl="1"/>
            <a:r>
              <a:rPr lang="sv-SE"/>
              <a:t>Skriv text här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9" name="Platshållare för datum 8">
            <a:extLst>
              <a:ext uri="{FF2B5EF4-FFF2-40B4-BE49-F238E27FC236}">
                <a16:creationId xmlns:a16="http://schemas.microsoft.com/office/drawing/2014/main" id="{94798039-E5C4-7804-7509-501B9DE7B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3" y="136525"/>
            <a:ext cx="908050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2026-05-21</a:t>
            </a:fld>
            <a:endParaRPr lang="sv-SE"/>
          </a:p>
        </p:txBody>
      </p:sp>
      <p:sp>
        <p:nvSpPr>
          <p:cNvPr id="10" name="Platshållare för sidfot 9">
            <a:extLst>
              <a:ext uri="{FF2B5EF4-FFF2-40B4-BE49-F238E27FC236}">
                <a16:creationId xmlns:a16="http://schemas.microsoft.com/office/drawing/2014/main" id="{2F44A19D-54A3-346E-3AA1-C94C6D945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9466" y="136525"/>
            <a:ext cx="4125383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07393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5" r:id="rId14"/>
    <p:sldLayoutId id="2147483686" r:id="rId15"/>
    <p:sldLayoutId id="2147483687" r:id="rId16"/>
    <p:sldLayoutId id="2147483688" r:id="rId17"/>
    <p:sldLayoutId id="2147483689" r:id="rId18"/>
    <p:sldLayoutId id="2147483690" r:id="rId19"/>
  </p:sldLayoutIdLst>
  <p:hf sldNum="0" hdr="0" ft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30000"/>
        </a:lnSpc>
        <a:spcBef>
          <a:spcPts val="1000"/>
        </a:spcBef>
        <a:buFont typeface="Verdana" panose="020B060403050404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2794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tabLst>
          <a:tab pos="812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2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234">
          <p15:clr>
            <a:srgbClr val="F26B43"/>
          </p15:clr>
        </p15:guide>
        <p15:guide id="8" orient="horz" pos="164">
          <p15:clr>
            <a:srgbClr val="F26B43"/>
          </p15:clr>
        </p15:guide>
        <p15:guide id="13" orient="horz" pos="3793">
          <p15:clr>
            <a:srgbClr val="F26B43"/>
          </p15:clr>
        </p15:guide>
        <p15:guide id="14" pos="7439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425716"/>
            <a:ext cx="8642350" cy="104775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sv-SE" dirty="0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1250" y="2044700"/>
            <a:ext cx="8642350" cy="33115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9" name="Platshållare för datum 8">
            <a:extLst>
              <a:ext uri="{FF2B5EF4-FFF2-40B4-BE49-F238E27FC236}">
                <a16:creationId xmlns:a16="http://schemas.microsoft.com/office/drawing/2014/main" id="{94798039-E5C4-7804-7509-501B9DE7B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2026-05-21</a:t>
            </a:fld>
            <a:endParaRPr lang="sv-SE" dirty="0"/>
          </a:p>
        </p:txBody>
      </p:sp>
      <p:sp>
        <p:nvSpPr>
          <p:cNvPr id="10" name="Platshållare för sidfot 9">
            <a:extLst>
              <a:ext uri="{FF2B5EF4-FFF2-40B4-BE49-F238E27FC236}">
                <a16:creationId xmlns:a16="http://schemas.microsoft.com/office/drawing/2014/main" id="{2F44A19D-54A3-346E-3AA1-C94C6D945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9466" y="136525"/>
            <a:ext cx="4125383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91627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  <p:sldLayoutId id="2147483705" r:id="rId14"/>
    <p:sldLayoutId id="2147483706" r:id="rId15"/>
    <p:sldLayoutId id="2147483707" r:id="rId16"/>
    <p:sldLayoutId id="2147483708" r:id="rId17"/>
    <p:sldLayoutId id="2147483709" r:id="rId18"/>
    <p:sldLayoutId id="2147483710" r:id="rId19"/>
    <p:sldLayoutId id="2147483711" r:id="rId20"/>
    <p:sldLayoutId id="2147483712" r:id="rId21"/>
    <p:sldLayoutId id="2147483713" r:id="rId22"/>
    <p:sldLayoutId id="2147483714" r:id="rId23"/>
    <p:sldLayoutId id="2147483715" r:id="rId24"/>
    <p:sldLayoutId id="2147483716" r:id="rId25"/>
    <p:sldLayoutId id="2147483717" r:id="rId26"/>
    <p:sldLayoutId id="2147483718" r:id="rId27"/>
    <p:sldLayoutId id="2147483719" r:id="rId28"/>
    <p:sldLayoutId id="2147483720" r:id="rId29"/>
  </p:sldLayoutIdLst>
  <p:hf sldNum="0" hdr="0" ftr="0"/>
  <p:txStyles>
    <p:titleStyle>
      <a:lvl1pPr algn="l" defTabSz="914400" rtl="0" eaLnBrk="1" latinLnBrk="0" hangingPunct="1">
        <a:lnSpc>
          <a:spcPct val="11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30000"/>
        </a:lnSpc>
        <a:spcBef>
          <a:spcPts val="1000"/>
        </a:spcBef>
        <a:buFont typeface="Verdana" panose="020B060403050404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2794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tabLst>
          <a:tab pos="812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2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3840">
          <p15:clr>
            <a:srgbClr val="F26B43"/>
          </p15:clr>
        </p15:guide>
        <p15:guide id="3" pos="234">
          <p15:clr>
            <a:srgbClr val="F26B43"/>
          </p15:clr>
        </p15:guide>
        <p15:guide id="8" orient="horz" pos="164">
          <p15:clr>
            <a:srgbClr val="F26B43"/>
          </p15:clr>
        </p15:guide>
        <p15:guide id="13" orient="horz" pos="3793">
          <p15:clr>
            <a:srgbClr val="F26B43"/>
          </p15:clr>
        </p15:guide>
        <p15:guide id="14" pos="743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vgregion.se/ov/guide-for-halso-och-arbetsmiljoarbete/guider/MAPS-matning-av-och-arbete-med-arbetsmiljo-och-patientsakerhet/" TargetMode="External"/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gregion.se/ov/guide-for-halso-och-arbetsmiljoarbete/guider/MAPS-matning-av-och-arbete-med-arbetsmiljo-och-patientsakerhet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diagramLayout" Target="../diagrams/layout1.xml"/><Relationship Id="rId7" Type="http://schemas.openxmlformats.org/officeDocument/2006/relationships/image" Target="../media/image6.sv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0C27F40-6DAA-ACB2-4054-119B76DFC93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1097554" y="2057964"/>
            <a:ext cx="10047600" cy="4526845"/>
          </a:xfrm>
        </p:spPr>
        <p:txBody>
          <a:bodyPr/>
          <a:lstStyle/>
          <a:p>
            <a:pPr marL="0" indent="0">
              <a:buNone/>
            </a:pPr>
            <a:r>
              <a:rPr lang="sv-SE" sz="1600" dirty="0"/>
              <a:t>Under perioden 14 oktober - 4 november 2026 genomförs Västra Götalandsregionens medarbetarundersökning</a:t>
            </a:r>
          </a:p>
          <a:p>
            <a:pPr marL="0" indent="0">
              <a:buNone/>
            </a:pPr>
            <a:r>
              <a:rPr lang="sv-SE" sz="1600" b="1" dirty="0"/>
              <a:t>Inför mätningen: </a:t>
            </a:r>
          </a:p>
          <a:p>
            <a:pPr marL="346075" indent="-342900">
              <a:buFont typeface="+mj-lt"/>
              <a:buAutoNum type="arabicPeriod"/>
            </a:pPr>
            <a:r>
              <a:rPr lang="sv-SE" sz="1400" dirty="0"/>
              <a:t>Titta igenom resultatet från 2024 och arbetsgruppens aktuella handlingsplan tillsammans med HR: Vad är viktiga frågor att följa och jobba med i samband med höstens mätning?  </a:t>
            </a:r>
            <a:endParaRPr lang="sv-SE" sz="1200" dirty="0"/>
          </a:p>
          <a:p>
            <a:pPr marL="346075" indent="-342900">
              <a:buFont typeface="+mj-lt"/>
              <a:buAutoNum type="arabicPeriod"/>
            </a:pPr>
            <a:r>
              <a:rPr lang="sv-SE" sz="1400" dirty="0"/>
              <a:t>Använd det här materialet på arbetsplatsträffar(APT)/möten (APM). Planera när du visar detta material </a:t>
            </a:r>
            <a:r>
              <a:rPr lang="sv-SE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[datum före den 14 oktober]. </a:t>
            </a:r>
            <a:r>
              <a:rPr lang="sv-SE" sz="1400" dirty="0"/>
              <a:t>Vid mötet är det bra att ha 2024 års resultat och er befintlig handlingsplan för ert systematiska arbetsmiljöarbete tillgängligt för dialog. </a:t>
            </a:r>
          </a:p>
          <a:p>
            <a:pPr marL="346075" indent="-342900">
              <a:buFont typeface="+mj-lt"/>
              <a:buAutoNum type="arabicPeriod"/>
            </a:pPr>
            <a:r>
              <a:rPr lang="sv-SE" sz="1400" dirty="0"/>
              <a:t>Förbered dig genom att tillsammans med HR välja ut bilder som är relevanta att använda utifrån era möjligheter att kunna avsätta tid. </a:t>
            </a:r>
          </a:p>
          <a:p>
            <a:pPr lvl="2"/>
            <a:r>
              <a:rPr lang="sv-SE" sz="1200" dirty="0"/>
              <a:t>Använd </a:t>
            </a:r>
            <a:r>
              <a:rPr lang="sv-SE" sz="1200" dirty="0">
                <a:hlinkClick r:id="rId2"/>
              </a:rPr>
              <a:t>Guide – MAPS</a:t>
            </a:r>
            <a:r>
              <a:rPr lang="sv-SE" sz="1200" dirty="0"/>
              <a:t> för planering av hur ni bäst arbetar med resultatet.</a:t>
            </a:r>
          </a:p>
          <a:p>
            <a:pPr lvl="2"/>
            <a:r>
              <a:rPr lang="sv-SE" sz="1200" dirty="0"/>
              <a:t>Planera dels för vid vilket APT som ni ska visa resultatet </a:t>
            </a:r>
            <a:r>
              <a:rPr lang="sv-S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[datum i nära anslutning efter 9 november när resultatet finns tillgängligt] </a:t>
            </a:r>
            <a:r>
              <a:rPr lang="sv-SE" sz="1200" dirty="0"/>
              <a:t>och dels vilka efterföljande möten ni ska arbeta med resultatet.</a:t>
            </a:r>
          </a:p>
          <a:p>
            <a:pPr lvl="1"/>
            <a:endParaRPr lang="sv-SE" sz="1400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B1DBB9D7-6914-1DA1-E5CC-E69C264CF2D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A77866-C1B2-4993-AE7F-F082A0E998CD}" type="datetime1">
              <a:rPr kumimoji="0" lang="sv-SE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2026-05-21</a:t>
            </a:fld>
            <a:endParaRPr kumimoji="0" lang="sv-SE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4228663E-CC0F-077B-DDDB-6A0271B2D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2800" dirty="0"/>
              <a:t>Till dig som chef, del 1: </a:t>
            </a:r>
            <a:br>
              <a:rPr lang="sv-SE" sz="2800" dirty="0"/>
            </a:br>
            <a:r>
              <a:rPr lang="sv-SE" sz="1800" dirty="0"/>
              <a:t>Gör en plan för ert arbete med medarbetarundersökningen</a:t>
            </a:r>
            <a:br>
              <a:rPr lang="sv-SE" sz="1800" dirty="0"/>
            </a:br>
            <a:endParaRPr lang="sv-SE" sz="2800" dirty="0"/>
          </a:p>
        </p:txBody>
      </p:sp>
    </p:spTree>
    <p:extLst>
      <p:ext uri="{BB962C8B-B14F-4D97-AF65-F5344CB8AC3E}">
        <p14:creationId xmlns:p14="http://schemas.microsoft.com/office/powerpoint/2010/main" val="267634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EE5BC63-2792-41CF-25D5-C92D874C01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Hur redovisas resultatet i rapporterna?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B830A973-9F42-B4BC-C313-D0E34E38BAE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4EC4B8-68CD-44A3-B172-19A87347D395}" type="datetime1">
              <a:rPr kumimoji="0" lang="sv-SE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2026-05-21</a:t>
            </a:fld>
            <a:endParaRPr kumimoji="0" lang="sv-SE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3" name="Rektangel: rundade hörn 2">
            <a:extLst>
              <a:ext uri="{FF2B5EF4-FFF2-40B4-BE49-F238E27FC236}">
                <a16:creationId xmlns:a16="http://schemas.microsoft.com/office/drawing/2014/main" id="{F449A9CD-2FDF-20D8-7A55-888BD556D63A}"/>
              </a:ext>
            </a:extLst>
          </p:cNvPr>
          <p:cNvSpPr/>
          <p:nvPr/>
        </p:nvSpPr>
        <p:spPr>
          <a:xfrm>
            <a:off x="947208" y="1774236"/>
            <a:ext cx="8187556" cy="415200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107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0–6 svarande	Inga svar. </a:t>
            </a:r>
          </a:p>
          <a:p>
            <a:pPr marL="0" marR="0" lvl="0" indent="0" algn="l" defTabSz="107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107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7–11 svarande 	Enbart positiva resultat redovisas. De två 			”bästa” svarsalternativen slås samman. </a:t>
            </a:r>
          </a:p>
          <a:p>
            <a:pPr marL="0" marR="0" lvl="0" indent="0" algn="l" defTabSz="107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107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12–49 svarande	Resultatet redovisas till största del på en 			tregradig skala. Frågor med fyra 				svarsalternativ slås inte samman i den 			tregradiga rapporten. </a:t>
            </a:r>
          </a:p>
          <a:p>
            <a:pPr marL="0" marR="0" lvl="0" indent="0" algn="l" defTabSz="107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107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50+ svarande 	Alla fem svarsalternativ redovisas, inklusive 			svaren om utsatthet (kränkande 				särbehandling, diskriminering, hot och hot om 		våld samt otillåten påverkan.</a:t>
            </a:r>
          </a:p>
        </p:txBody>
      </p:sp>
    </p:spTree>
    <p:extLst>
      <p:ext uri="{BB962C8B-B14F-4D97-AF65-F5344CB8AC3E}">
        <p14:creationId xmlns:p14="http://schemas.microsoft.com/office/powerpoint/2010/main" val="27790388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7BD9395C-ADB5-F524-4C6C-9CA580CD75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6621" y="666000"/>
            <a:ext cx="5760000" cy="1047750"/>
          </a:xfrm>
        </p:spPr>
        <p:txBody>
          <a:bodyPr/>
          <a:lstStyle/>
          <a:p>
            <a:r>
              <a:rPr lang="sv-SE" dirty="0"/>
              <a:t>Frågeområden i mätningen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331D466-4FCF-8076-CAEE-87B54DE7DB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9112" y="1309511"/>
            <a:ext cx="5757509" cy="4711877"/>
          </a:xfrm>
        </p:spPr>
        <p:txBody>
          <a:bodyPr/>
          <a:lstStyle/>
          <a:p>
            <a:r>
              <a:rPr lang="sv-SE" sz="1600" dirty="0"/>
              <a:t>Arbetsorganisation och krav i arbetet</a:t>
            </a:r>
          </a:p>
          <a:p>
            <a:r>
              <a:rPr lang="sv-SE" sz="1600" dirty="0"/>
              <a:t>Resurser och stöd i arbetet</a:t>
            </a:r>
          </a:p>
          <a:p>
            <a:r>
              <a:rPr lang="sv-SE" sz="1600" dirty="0"/>
              <a:t>Arbetstid och återhämtning</a:t>
            </a:r>
          </a:p>
          <a:p>
            <a:r>
              <a:rPr lang="sv-SE" sz="1600" dirty="0"/>
              <a:t>Kränkande särbehandling, diskriminering, sexuella trakasserier, hot och våld samt otillåten påverkan</a:t>
            </a:r>
          </a:p>
          <a:p>
            <a:r>
              <a:rPr lang="sv-SE" sz="1600" dirty="0"/>
              <a:t>Motivation, välbefinnande och hälsa</a:t>
            </a:r>
          </a:p>
          <a:p>
            <a:r>
              <a:rPr lang="sv-SE" sz="1600" dirty="0"/>
              <a:t>Helhetsbedömning av effektivitet, kvalitet och arbetssituation</a:t>
            </a:r>
          </a:p>
          <a:p>
            <a:r>
              <a:rPr lang="sv-SE" sz="1600" dirty="0"/>
              <a:t>Västra Götalandsregionen som arbetsgivare</a:t>
            </a:r>
          </a:p>
          <a:p>
            <a:r>
              <a:rPr lang="sv-SE" sz="1600" dirty="0"/>
              <a:t>Bakgrundsfrågor</a:t>
            </a:r>
          </a:p>
          <a:p>
            <a:r>
              <a:rPr lang="sv-SE" sz="1600" dirty="0"/>
              <a:t>Hållbart säkerhetsengagemang</a:t>
            </a:r>
          </a:p>
          <a:p>
            <a:r>
              <a:rPr lang="sv-SE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En fråga om arbetspendling efter medarbetar-undersökningens frågor</a:t>
            </a:r>
          </a:p>
          <a:p>
            <a:pPr marL="0" indent="0">
              <a:buNone/>
            </a:pPr>
            <a:endParaRPr lang="sv-SE" dirty="0"/>
          </a:p>
          <a:p>
            <a:endParaRPr lang="en-US" dirty="0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A6F150E-B4AE-F646-251D-2803ACE9F6C9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094EC4B8-68CD-44A3-B172-19A87347D395}" type="datetime1">
              <a:rPr kumimoji="0" lang="sv-SE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2026-05-21</a:t>
            </a:fld>
            <a:endParaRPr kumimoji="0" lang="sv-SE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17C06DE2-38EF-5936-499C-919192254469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textruta 3">
            <a:extLst>
              <a:ext uri="{FF2B5EF4-FFF2-40B4-BE49-F238E27FC236}">
                <a16:creationId xmlns:a16="http://schemas.microsoft.com/office/drawing/2014/main" id="{5535811F-E09D-3648-9CA1-0E3DB56E2FAE}"/>
              </a:ext>
            </a:extLst>
          </p:cNvPr>
          <p:cNvSpPr txBox="1"/>
          <p:nvPr/>
        </p:nvSpPr>
        <p:spPr>
          <a:xfrm>
            <a:off x="7739615" y="5171986"/>
            <a:ext cx="383897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Frågan om arbetspendling följs upp regionövergripande av hållbarhetsavdelningen. Det innebär att du som chef inte behöver arbeta vidare med dina medarbetares svar på den frågan. </a:t>
            </a:r>
          </a:p>
        </p:txBody>
      </p:sp>
    </p:spTree>
    <p:extLst>
      <p:ext uri="{BB962C8B-B14F-4D97-AF65-F5344CB8AC3E}">
        <p14:creationId xmlns:p14="http://schemas.microsoft.com/office/powerpoint/2010/main" val="15986832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15323C-5C1F-1762-8F91-9ACCDD5839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0497A4B-7126-F557-7B1F-3E1693DB6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3600" dirty="0"/>
              <a:t>Arbetsorganisation och krav i arbetet</a:t>
            </a:r>
            <a:endParaRPr lang="sv-SE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47751FA-AD08-1473-8592-3B28EF8127BA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sz="2000" dirty="0"/>
              <a:t>Frågorna om arbetsorganisation och krav i arbetet fångar medarbetarnas upplevelse av den organisatoriska arbetsmiljön på arbetsplatsen. </a:t>
            </a:r>
            <a:br>
              <a:rPr lang="sv-SE" sz="2000" dirty="0"/>
            </a:br>
            <a:r>
              <a:rPr lang="sv-SE" sz="2000" dirty="0"/>
              <a:t>Frågorna beskriver arbetsbelastning, tydlighet i mål och roller samt om medarbetarna upplever att det är rimligt att förstå och klara kraven i arbetet. </a:t>
            </a:r>
            <a:br>
              <a:rPr lang="sv-SE" sz="2000" dirty="0"/>
            </a:br>
            <a:br>
              <a:rPr lang="sv-SE" sz="2000" dirty="0"/>
            </a:br>
            <a:r>
              <a:rPr lang="sv-SE" sz="2000" dirty="0"/>
              <a:t>Med krav i arbetet menas hur fysiskt och psykiska belastande arbetet är vad gäller arbetsmängd, personalresurser, tidspress, känslomässigt engagemang och eventuella konflikter på arbetsplatsen.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FC41D845-1407-CB5E-8F32-BC0700A9DD9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A77866-C1B2-4993-AE7F-F082A0E998CD}" type="datetime1">
              <a:rPr kumimoji="0" lang="sv-SE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2026-05-21</a:t>
            </a:fld>
            <a:endParaRPr kumimoji="0" lang="sv-SE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50307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557998C-8A87-9938-D97F-9012D40C4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554" y="921600"/>
            <a:ext cx="10046304" cy="1047750"/>
          </a:xfrm>
        </p:spPr>
        <p:txBody>
          <a:bodyPr anchor="t">
            <a:normAutofit/>
          </a:bodyPr>
          <a:lstStyle/>
          <a:p>
            <a:r>
              <a:rPr lang="sv-SE"/>
              <a:t>Resurser och stöd i arbetet</a:t>
            </a:r>
            <a:endParaRPr lang="sv-SE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30D3078-751C-C25D-5010-A261BBE694EF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1096246" y="2098800"/>
            <a:ext cx="10047600" cy="3311999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sv-SE" sz="1700" dirty="0"/>
              <a:t>Detta område handlar om de förutsättningar som finns för att hantera kraven i arbetet i form av olika resurser och stödfunktioner. </a:t>
            </a:r>
          </a:p>
          <a:p>
            <a:pPr marL="0" indent="0">
              <a:lnSpc>
                <a:spcPct val="120000"/>
              </a:lnSpc>
              <a:buNone/>
            </a:pPr>
            <a:br>
              <a:rPr lang="sv-SE" sz="1700" dirty="0"/>
            </a:br>
            <a:r>
              <a:rPr lang="sv-SE" sz="1700" dirty="0"/>
              <a:t>Följande resurser och stödfunktioner har särskild betydelse för hälsa och engagemang: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v-SE" sz="1700" dirty="0"/>
              <a:t>Socialt stöd från kollegor, chefer samt organisatoriska stödresurser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v-SE" sz="1700" dirty="0"/>
              <a:t>Rättvisa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v-SE" sz="1700" dirty="0"/>
              <a:t>Utvecklingsmöjligheter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v-SE" sz="1700" dirty="0"/>
              <a:t>Erkännande för arbetsinsatser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v-SE" sz="1700" dirty="0"/>
              <a:t>Tydliga roller och organisationsstruktur samt att arbetet är förutsättbart</a:t>
            </a:r>
          </a:p>
          <a:p>
            <a:pPr marL="0" indent="0">
              <a:lnSpc>
                <a:spcPct val="120000"/>
              </a:lnSpc>
              <a:buNone/>
            </a:pPr>
            <a:endParaRPr lang="sv-SE" sz="1700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B0453851-3E75-4549-7D40-856DAEF857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8BA77866-C1B2-4993-AE7F-F082A0E998CD}" type="datetime1">
              <a:rPr kumimoji="0" lang="sv-SE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2026-05-21</a:t>
            </a:fld>
            <a:endParaRPr kumimoji="0" lang="sv-SE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17566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E49022-361F-71E4-F484-4C9E1798C1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9F3E26C-D58C-DB95-A417-B6559FC30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3600" dirty="0"/>
              <a:t>Arbetstid och återhämtning</a:t>
            </a:r>
            <a:endParaRPr lang="sv-SE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9BD79FF6-8DDE-5E72-7608-D148C424156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1096246" y="2098800"/>
            <a:ext cx="10047600" cy="3837600"/>
          </a:xfrm>
        </p:spPr>
        <p:txBody>
          <a:bodyPr/>
          <a:lstStyle/>
          <a:p>
            <a:pPr marL="0" indent="0">
              <a:buNone/>
            </a:pPr>
            <a:r>
              <a:rPr lang="sv-SE" sz="1800" dirty="0"/>
              <a:t>Frågorna om arbetstid och återhämtning fångar möjligheten att påverka arbetstider och/eller arbetsscheman samt möjligheten till återhämtning och reflektion. </a:t>
            </a:r>
          </a:p>
          <a:p>
            <a:pPr marL="0" indent="0">
              <a:buNone/>
            </a:pPr>
            <a:br>
              <a:rPr lang="sv-SE" sz="1800" dirty="0"/>
            </a:br>
            <a:r>
              <a:rPr lang="sv-SE" sz="1800" dirty="0"/>
              <a:t>Perioder av stress behöver varvas med återhämtning. Det handlar om schemaläggning och raster, men även tid för reflektion, variation, kreativitet och ett gott socialt klimat. Balans i vardagen och en god sömn har också stor betydelse. </a:t>
            </a:r>
          </a:p>
          <a:p>
            <a:pPr marL="0" indent="0">
              <a:buNone/>
            </a:pPr>
            <a:br>
              <a:rPr lang="sv-SE" sz="1800" dirty="0"/>
            </a:br>
            <a:r>
              <a:rPr lang="sv-SE" sz="1800" dirty="0"/>
              <a:t>Återhämtning handlar om sömn och vila mellan arbetspassen. Det behövs också tillfällen till pauser och raster under arbetets gång för att orka med och fungera i sitt arbete.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0F3C6761-A133-1AA6-E9F6-2BE454A81CB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A77866-C1B2-4993-AE7F-F082A0E998CD}" type="datetime1">
              <a:rPr kumimoji="0" lang="sv-SE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2026-05-21</a:t>
            </a:fld>
            <a:endParaRPr kumimoji="0" lang="sv-SE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59789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0F40C5-5C56-FEA5-445A-BCBB589D9A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632A99B-B736-E218-751E-6544BABF47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554" y="921600"/>
            <a:ext cx="10046304" cy="1047750"/>
          </a:xfrm>
        </p:spPr>
        <p:txBody>
          <a:bodyPr anchor="t">
            <a:normAutofit/>
          </a:bodyPr>
          <a:lstStyle/>
          <a:p>
            <a:r>
              <a:rPr lang="sv-SE"/>
              <a:t>Motivation, välbefinnande och hälsa</a:t>
            </a:r>
            <a:endParaRPr lang="sv-SE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E4EF5616-49EB-7F06-24BE-8056AC2D3C8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1096246" y="2098800"/>
            <a:ext cx="10047600" cy="3311999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sv-SE" sz="2000" dirty="0"/>
              <a:t>Frågorna berör områden som påverkar motivation, välbefinnande och den upplevda hälsan i arbetet och på fritiden.</a:t>
            </a:r>
          </a:p>
          <a:p>
            <a:pPr marL="0" indent="0">
              <a:lnSpc>
                <a:spcPct val="120000"/>
              </a:lnSpc>
              <a:buNone/>
            </a:pPr>
            <a:endParaRPr lang="sv-SE" sz="2000" dirty="0"/>
          </a:p>
          <a:p>
            <a:pPr marL="0" indent="0">
              <a:lnSpc>
                <a:spcPct val="120000"/>
              </a:lnSpc>
              <a:buNone/>
            </a:pPr>
            <a:r>
              <a:rPr lang="sv-SE" sz="2000" dirty="0"/>
              <a:t>Medarbetare som kan se mening i sitt arbete mår i allmänhet bättre och det är mer sannolikt att de väljer att stanna på arbetsplatsen.</a:t>
            </a:r>
          </a:p>
          <a:p>
            <a:pPr marL="0" indent="0">
              <a:lnSpc>
                <a:spcPct val="120000"/>
              </a:lnSpc>
              <a:buNone/>
            </a:pPr>
            <a:endParaRPr lang="sv-SE" sz="2000" dirty="0"/>
          </a:p>
          <a:p>
            <a:pPr marL="0" indent="0">
              <a:lnSpc>
                <a:spcPct val="120000"/>
              </a:lnSpc>
              <a:buNone/>
            </a:pPr>
            <a:r>
              <a:rPr lang="sv-SE" sz="2000" dirty="0"/>
              <a:t>Motivation, välbefinnande och hälsa påverkas av den organisatoriska och sociala arbetsmiljön. Att sakna mening i arbetet är en känd stressfaktor, men det är främst relevant i förhållande till självkänsla, engagemang och arbetstillfredsställelse. 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8103CEA9-D973-F925-4739-1F61B5C789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8BA77866-C1B2-4993-AE7F-F082A0E998CD}" type="datetime1">
              <a:rPr kumimoji="0" lang="sv-SE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2026-05-21</a:t>
            </a:fld>
            <a:endParaRPr kumimoji="0" lang="sv-SE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39383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357E51-AEB2-A62A-680B-E5D3109EFE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2252F9D-FF1B-A1F0-1F74-6BD8E6146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2400" dirty="0"/>
              <a:t>Helhetsbedömning av effektivitet, kvalitet, arbetssituation och Västra Götalandsregionen som arbetsgivare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F01FBA32-7031-0E40-A9F3-528019EF3A07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sz="2000" dirty="0"/>
              <a:t>Frågorna om effektivitet och kvalitet fångar hur nöjda medarbetarna är när det gäller att kunna utföra sina arbetsuppgifter effektivt och med kvalitet.</a:t>
            </a:r>
          </a:p>
          <a:p>
            <a:pPr marL="0" indent="0">
              <a:buNone/>
            </a:pPr>
            <a:r>
              <a:rPr lang="sv-SE" sz="2000" dirty="0"/>
              <a:t>Frågorna om arbetssituation fångar hur nöjda medarbetarna är med sin nuvarande arbetssituation. </a:t>
            </a:r>
          </a:p>
          <a:p>
            <a:pPr marL="0" indent="0">
              <a:buNone/>
            </a:pPr>
            <a:r>
              <a:rPr lang="sv-SE" sz="2000" dirty="0"/>
              <a:t>Frågorna om huruvida medarbetarna skulle rekommendera andra att arbeta inom Västra Götalandsregionen eller på sin arbetsplats fångar hur nöjda medarbetarna är med Västra Götalandsregionen som arbetsgivare och med sin arbetsplats.</a:t>
            </a:r>
          </a:p>
          <a:p>
            <a:pPr marL="0" indent="0">
              <a:buNone/>
            </a:pPr>
            <a:endParaRPr lang="sv-SE" sz="2000" dirty="0"/>
          </a:p>
          <a:p>
            <a:pPr marL="0" indent="0">
              <a:buNone/>
            </a:pPr>
            <a:endParaRPr lang="sv-SE" sz="2000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DA30CE29-4878-FF1A-2615-DCDD5B5217B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A77866-C1B2-4993-AE7F-F082A0E998CD}" type="datetime1">
              <a:rPr kumimoji="0" lang="sv-SE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2026-05-21</a:t>
            </a:fld>
            <a:endParaRPr kumimoji="0" lang="sv-SE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32104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4208774-963B-862E-34E1-3BA81373D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Kränkande särbehandling, diskriminering, trakasserier, hot och våld, otillåten påverkan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A9AF4EEE-FD04-56A8-453A-0FD8E02AE139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sz="1600" dirty="0"/>
              <a:t>Kränkande särbehandling, diskriminering, trakasserier, hot och våld samt otillåten påverkan accepteras inte i verksamheten. </a:t>
            </a:r>
          </a:p>
          <a:p>
            <a:pPr marL="0" indent="0">
              <a:buNone/>
            </a:pPr>
            <a:r>
              <a:rPr lang="sv-SE" sz="1600" dirty="0"/>
              <a:t>Kontakta i första hand din chef eller HR om du har blivit utsatt för något av detta. </a:t>
            </a:r>
            <a:br>
              <a:rPr lang="sv-SE" sz="1600" dirty="0"/>
            </a:br>
            <a:endParaRPr lang="sv-SE" sz="1600" dirty="0"/>
          </a:p>
          <a:p>
            <a:pPr marL="0" indent="0">
              <a:buNone/>
            </a:pPr>
            <a:r>
              <a:rPr lang="sv-SE" sz="1600" dirty="0"/>
              <a:t>Du kan också be din fackliga organisation, ditt skyddsombud eller företagshälsovården om hjälp.</a:t>
            </a:r>
          </a:p>
          <a:p>
            <a:pPr marL="0" indent="0">
              <a:buNone/>
            </a:pPr>
            <a:r>
              <a:rPr lang="sv-SE" sz="1600" dirty="0"/>
              <a:t>På frågorna om huruvida du varit utsatt krävs minst 50 svar för att resultat ska redovisas. 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D54367CE-AB47-97D3-017C-894572CDE58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A77866-C1B2-4993-AE7F-F082A0E998CD}" type="datetime1">
              <a:rPr kumimoji="0" lang="sv-SE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2026-05-21</a:t>
            </a:fld>
            <a:endParaRPr kumimoji="0" lang="sv-SE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pic>
        <p:nvPicPr>
          <p:cNvPr id="6" name="Platshållare för bild 6">
            <a:extLst>
              <a:ext uri="{FF2B5EF4-FFF2-40B4-BE49-F238E27FC236}">
                <a16:creationId xmlns:a16="http://schemas.microsoft.com/office/drawing/2014/main" id="{3448D0ED-37ED-CEF5-7726-43A7DC89EF45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00" r="14500"/>
          <a:stretch/>
        </p:blipFill>
        <p:spPr>
          <a:xfrm>
            <a:off x="6797675" y="1781175"/>
            <a:ext cx="5003800" cy="4699000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noFill/>
        </p:spPr>
      </p:pic>
    </p:spTree>
    <p:extLst>
      <p:ext uri="{BB962C8B-B14F-4D97-AF65-F5344CB8AC3E}">
        <p14:creationId xmlns:p14="http://schemas.microsoft.com/office/powerpoint/2010/main" val="11030542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32345A1-5154-2368-FE83-C81D16E21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Vad händer efter vi har svarat? 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BE0EBF51-3544-1699-8AA1-075310487DB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1863351"/>
            <a:ext cx="8650817" cy="3311526"/>
          </a:xfrm>
        </p:spPr>
        <p:txBody>
          <a:bodyPr/>
          <a:lstStyle/>
          <a:p>
            <a:r>
              <a:rPr lang="sv-SE" sz="2000" dirty="0"/>
              <a:t>Vi som arbetsgrupp tittar på resultatet tillsammans vid APT </a:t>
            </a:r>
            <a:r>
              <a:rPr lang="sv-S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[datum].</a:t>
            </a:r>
          </a:p>
          <a:p>
            <a:r>
              <a:rPr lang="sv-SE" sz="2000" dirty="0"/>
              <a:t>Vi som arbetsgrupp funderar tillsammans över våra styrkor och förbättringsområden vi ska att fokusera på framöver. </a:t>
            </a:r>
          </a:p>
          <a:p>
            <a:r>
              <a:rPr lang="sv-SE" sz="2000" dirty="0"/>
              <a:t>Vi riskbedömer vilka åtgärder som behöver prioriteras. </a:t>
            </a:r>
          </a:p>
          <a:p>
            <a:r>
              <a:rPr lang="sv-SE" sz="2000" dirty="0"/>
              <a:t>Vi stämmer av förslag på åtgärder utifrån vår befintliga  handlingsplan för arbetsmiljöarbetet. </a:t>
            </a:r>
          </a:p>
          <a:p>
            <a:r>
              <a:rPr lang="sv-SE" sz="2000" dirty="0"/>
              <a:t>Vi lägger upp en plan för när vi ska arbeta med olika åtgärder och när de ska följas upp. </a:t>
            </a:r>
          </a:p>
          <a:p>
            <a:pPr marL="0" indent="0">
              <a:buNone/>
            </a:pPr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1A43A85-46D3-FE6F-FC52-FD4977652BE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2026-05-21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046836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FAC9469-08CD-BC4F-E4A6-B67897F51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6948" y="463413"/>
            <a:ext cx="5474304" cy="1047750"/>
          </a:xfrm>
        </p:spPr>
        <p:txBody>
          <a:bodyPr/>
          <a:lstStyle/>
          <a:p>
            <a:r>
              <a:rPr lang="sv-SE"/>
              <a:t>Här finns mer information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E1D96A70-64E7-70B3-78D7-551D778F485A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56948" y="2113722"/>
            <a:ext cx="5003800" cy="3756990"/>
          </a:xfrm>
        </p:spPr>
        <p:txBody>
          <a:bodyPr/>
          <a:lstStyle/>
          <a:p>
            <a:r>
              <a:rPr lang="sv-SE" dirty="0"/>
              <a:t>Stöd för att arbeta med förberedelser, genomförande och resultatet:</a:t>
            </a:r>
          </a:p>
          <a:p>
            <a:r>
              <a:rPr lang="sv-SE" dirty="0">
                <a:hlinkClick r:id="rId3"/>
              </a:rPr>
              <a:t>Guide – MAPS</a:t>
            </a:r>
            <a:endParaRPr lang="sv-SE" dirty="0"/>
          </a:p>
          <a:p>
            <a:pPr marL="360045" indent="-360045"/>
            <a:r>
              <a:rPr lang="sv-S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[Här kan du också komplettera eller ersätta med förvaltnings/bolagsspecifik länk]</a:t>
            </a:r>
            <a:endParaRPr lang="sv-SE" dirty="0">
              <a:solidFill>
                <a:schemeClr val="tx1">
                  <a:lumMod val="50000"/>
                  <a:lumOff val="50000"/>
                </a:schemeClr>
              </a:solidFill>
              <a:cs typeface="Calibri"/>
            </a:endParaRPr>
          </a:p>
          <a:p>
            <a:pPr marL="360045" indent="-360045"/>
            <a:r>
              <a:rPr lang="sv-S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Vår lokala samordnare: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FFB38290-394B-91A5-89A8-53D83B9365C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743B6B-FC1D-4E5C-878B-68715B5874CD}" type="datetime1">
              <a:rPr kumimoji="0" lang="sv-SE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2026-05-21</a:t>
            </a:fld>
            <a:endParaRPr kumimoji="0" lang="sv-SE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pic>
        <p:nvPicPr>
          <p:cNvPr id="8" name="Platshållare för bild 7">
            <a:extLst>
              <a:ext uri="{FF2B5EF4-FFF2-40B4-BE49-F238E27FC236}">
                <a16:creationId xmlns:a16="http://schemas.microsoft.com/office/drawing/2014/main" id="{0D5BC050-7B60-DE3A-389B-90C2B3FFD4F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51" r="22551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088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C5F8D7-4197-3E8F-98EE-3415A99EE9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122C2B1-0CAD-409A-562A-0EE432759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2800" dirty="0"/>
              <a:t>Till dig som chef, del 2: </a:t>
            </a:r>
            <a:br>
              <a:rPr lang="sv-SE" sz="2800" dirty="0"/>
            </a:br>
            <a:r>
              <a:rPr lang="sv-SE" sz="1800" dirty="0"/>
              <a:t>Gör en plan för ert arbete med medarbetarundersökningen</a:t>
            </a:r>
            <a:endParaRPr lang="sv-SE" sz="2800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178B61E-F998-A92A-DD90-D8D41FB0ACC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1097554" y="2141453"/>
            <a:ext cx="10047600" cy="3627155"/>
          </a:xfrm>
        </p:spPr>
        <p:txBody>
          <a:bodyPr/>
          <a:lstStyle/>
          <a:p>
            <a:pPr marL="0" indent="0">
              <a:buNone/>
            </a:pPr>
            <a:r>
              <a:rPr lang="sv-SE" sz="1600" b="1" dirty="0"/>
              <a:t>Under mätningen: </a:t>
            </a:r>
          </a:p>
          <a:p>
            <a:pPr marL="609600" lvl="1" indent="-342900">
              <a:buFont typeface="+mj-lt"/>
              <a:buAutoNum type="arabicPeriod"/>
            </a:pPr>
            <a:r>
              <a:rPr lang="sv-SE" sz="1400" dirty="0"/>
              <a:t>Finns förutsättningar för dina medarbetare att kunna svara på mätningen? </a:t>
            </a:r>
          </a:p>
          <a:p>
            <a:pPr marL="609600" lvl="1" indent="-342900">
              <a:buFont typeface="+mj-lt"/>
              <a:buAutoNum type="arabicPeriod"/>
            </a:pPr>
            <a:r>
              <a:rPr lang="sv-SE" sz="1400" dirty="0"/>
              <a:t>Medarbetare som inte är i tjänst men ändå ska delta i mätningen kan göra det genom åtkomst av VGR-mail på privat enhet. Ta hjälp av IT </a:t>
            </a:r>
            <a:r>
              <a:rPr lang="sv-SE" sz="1400"/>
              <a:t>via serviceportalen. </a:t>
            </a:r>
            <a:endParaRPr lang="sv-SE" sz="1400" dirty="0"/>
          </a:p>
          <a:p>
            <a:pPr marL="609600" lvl="1" indent="-342900">
              <a:buFont typeface="+mj-lt"/>
              <a:buAutoNum type="arabicPeriod"/>
            </a:pPr>
            <a:r>
              <a:rPr lang="sv-SE" sz="1400" dirty="0"/>
              <a:t>Du kan följa svarsfrekvensen under mätningen via mailutskick varje tisdag och via en länk till en svarsfrekvensrapport. Du får länken via HR på din förvaltning. </a:t>
            </a:r>
          </a:p>
          <a:p>
            <a:pPr marL="0" indent="0">
              <a:buNone/>
            </a:pPr>
            <a:r>
              <a:rPr lang="sv-SE" sz="1600" b="1" dirty="0"/>
              <a:t>Efter mätningen:  </a:t>
            </a:r>
          </a:p>
          <a:p>
            <a:pPr marL="609600" lvl="1" indent="-342900">
              <a:buFont typeface="+mj-lt"/>
              <a:buAutoNum type="arabicPeriod"/>
            </a:pPr>
            <a:r>
              <a:rPr lang="sv-SE" sz="1400" dirty="0"/>
              <a:t>Arbetsgruppen får ta del av resultatet vid APT den </a:t>
            </a:r>
            <a:r>
              <a:rPr lang="sv-SE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[datum efter 9 november då resultatet finns tillgängligt]. </a:t>
            </a:r>
          </a:p>
          <a:p>
            <a:pPr marL="609600" lvl="1" indent="-342900">
              <a:buFont typeface="+mj-lt"/>
              <a:buAutoNum type="arabicPeriod"/>
            </a:pPr>
            <a:r>
              <a:rPr lang="sv-SE" sz="1400" dirty="0"/>
              <a:t>Undersök om alla i gruppen kan delta vid detta tillfälle eller om resultatet behöver visas vid fler tillfällen. </a:t>
            </a:r>
          </a:p>
          <a:p>
            <a:pPr marL="609600" lvl="1" indent="-342900">
              <a:buFont typeface="+mj-lt"/>
              <a:buAutoNum type="arabicPeriod"/>
            </a:pPr>
            <a:r>
              <a:rPr lang="sv-SE" sz="1400" dirty="0"/>
              <a:t>Planera också in vid vilka kommande APT som ni arbetar med handlingsplanen, riskbedömning, åtgärder och uppföljning. </a:t>
            </a:r>
          </a:p>
          <a:p>
            <a:pPr lvl="1"/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76B443A3-6B30-7006-A64E-801099D469A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A77866-C1B2-4993-AE7F-F082A0E998CD}" type="datetime1">
              <a:rPr kumimoji="0" lang="sv-SE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2026-05-21</a:t>
            </a:fld>
            <a:endParaRPr kumimoji="0" lang="sv-SE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12784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39456113-6586-E9FC-9C63-DD3BBB82C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BD57B1-FF3A-4A75-8128-4AFE16604E80}" type="datetime1">
              <a:rPr kumimoji="0" lang="sv-SE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2026-05-21</a:t>
            </a:fld>
            <a:endParaRPr kumimoji="0" lang="sv-SE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5020BFCA-0346-1580-6B45-B65E8600BC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00066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E195185F-56FA-9D08-4076-DFD66111F8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1539" y="1076643"/>
            <a:ext cx="5737196" cy="2387600"/>
          </a:xfrm>
        </p:spPr>
        <p:txBody>
          <a:bodyPr/>
          <a:lstStyle/>
          <a:p>
            <a:r>
              <a:rPr lang="sv-SE" sz="2400" dirty="0"/>
              <a:t>Medarbetarundersökningen 2026</a:t>
            </a:r>
            <a:br>
              <a:rPr lang="sv-SE" sz="2400" dirty="0"/>
            </a:br>
            <a:br>
              <a:rPr lang="sv-SE" sz="3600" dirty="0"/>
            </a:br>
            <a:r>
              <a:rPr lang="sv-SE" noProof="0" dirty="0"/>
              <a:t>Tillsammans </a:t>
            </a:r>
            <a:r>
              <a:rPr lang="sv-SE" dirty="0"/>
              <a:t>spelar vi roll för en bättre arbetsmiljö!</a:t>
            </a:r>
            <a:endParaRPr lang="sv-SE" noProof="0" dirty="0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394D3124-2E9A-465D-D66F-142446F398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5372" y="3761691"/>
            <a:ext cx="5737196" cy="1683433"/>
          </a:xfrm>
        </p:spPr>
        <p:txBody>
          <a:bodyPr/>
          <a:lstStyle/>
          <a:p>
            <a:r>
              <a:rPr lang="sv-SE" noProof="0" dirty="0"/>
              <a:t>APT-material för förvaltningar och bolag</a:t>
            </a:r>
          </a:p>
          <a:p>
            <a:r>
              <a:rPr lang="sv-SE" noProof="0" dirty="0"/>
              <a:t> </a:t>
            </a:r>
          </a:p>
          <a:p>
            <a:r>
              <a:rPr lang="sv-SE" sz="1600" noProof="0" dirty="0"/>
              <a:t>Uppdaterat </a:t>
            </a:r>
            <a:r>
              <a:rPr lang="sv-SE" sz="1600" dirty="0"/>
              <a:t>mars</a:t>
            </a:r>
            <a:r>
              <a:rPr lang="sv-SE" sz="1600" noProof="0" dirty="0"/>
              <a:t> 2026</a:t>
            </a:r>
          </a:p>
        </p:txBody>
      </p:sp>
      <p:pic>
        <p:nvPicPr>
          <p:cNvPr id="6" name="Platshållare för bild 4">
            <a:extLst>
              <a:ext uri="{FF2B5EF4-FFF2-40B4-BE49-F238E27FC236}">
                <a16:creationId xmlns:a16="http://schemas.microsoft.com/office/drawing/2014/main" id="{E1ED72ED-F190-9C91-FDF7-FFFDD34EB5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37" r="18637"/>
          <a:stretch/>
        </p:blipFill>
        <p:spPr>
          <a:xfrm>
            <a:off x="8927953" y="380998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noFill/>
        </p:spPr>
      </p:pic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A704D7B1-D974-80FC-8CA4-069738903BF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3" y="136525"/>
            <a:ext cx="908050" cy="141687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19E49B6E-96DA-4186-8F39-3AB022B7993C}" type="datetime1">
              <a:rPr kumimoji="0" lang="sv-SE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2026-05-21</a:t>
            </a:fld>
            <a:endParaRPr kumimoji="0" lang="sv-SE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7827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6BD0197-848F-9FDA-A529-A881A8F2F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Syftet med medarbetarundersökningen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161779EE-AF7B-28B4-770D-505214B5451B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sz="1800" dirty="0"/>
              <a:t>Medarbetarundersökningen är en del av det </a:t>
            </a:r>
            <a:r>
              <a:rPr lang="sv-SE" sz="1800" b="1" dirty="0"/>
              <a:t>systematiska arbetsmiljöarbetet.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sz="1800" dirty="0"/>
              <a:t>Den syftar till att kartlägga medarbetarnas upplevelse av  arbetsmiljön och </a:t>
            </a:r>
            <a:r>
              <a:rPr lang="sv-SE" sz="1800" b="1" dirty="0"/>
              <a:t>underlag för dialog om vilka åtgärder och förbättringar</a:t>
            </a:r>
            <a:r>
              <a:rPr lang="sv-SE" sz="1800" dirty="0"/>
              <a:t> som kan behöva genomföras på arbetsplatsen.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sz="1800" dirty="0"/>
              <a:t>Det handlar också om att få syn på det som </a:t>
            </a:r>
            <a:r>
              <a:rPr lang="sv-SE" sz="1800" b="1" dirty="0"/>
              <a:t>fungerar bra </a:t>
            </a:r>
            <a:r>
              <a:rPr lang="sv-SE" sz="1800" dirty="0">
                <a:solidFill>
                  <a:srgbClr val="000000"/>
                </a:solidFill>
                <a:latin typeface="Verdana" panose="020B0604030504040204" pitchFamily="34" charset="0"/>
              </a:rPr>
              <a:t>för att bevara goda förutsättningar.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sz="1800" dirty="0"/>
              <a:t>De flesta frågorna är utarbetade utifrån Arbetsmiljöverkets föreskrift om </a:t>
            </a:r>
            <a:r>
              <a:rPr lang="sv-SE" sz="1800" b="1" dirty="0"/>
              <a:t>organisatorisk och social arbetsmiljö.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sv-SE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sv-SE" sz="1800" dirty="0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966F4DC-45D3-B124-05D2-1408AEC85FA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A77866-C1B2-4993-AE7F-F082A0E998CD}" type="datetime1">
              <a:rPr kumimoji="0" lang="sv-SE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2026-05-21</a:t>
            </a:fld>
            <a:endParaRPr kumimoji="0" lang="sv-SE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32044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BE54AFB-DC66-3895-B707-F4BF68008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Ditt svar är viktigt - Tillsammans spelar vi roll för en bättre arbetsmiljö!</a:t>
            </a:r>
          </a:p>
        </p:txBody>
      </p:sp>
      <p:graphicFrame>
        <p:nvGraphicFramePr>
          <p:cNvPr id="5" name="Platshållare för innehåll 4">
            <a:extLst>
              <a:ext uri="{FF2B5EF4-FFF2-40B4-BE49-F238E27FC236}">
                <a16:creationId xmlns:a16="http://schemas.microsoft.com/office/drawing/2014/main" id="{A938E9E3-F98E-75E6-B77E-CB8E460BDB70}"/>
              </a:ext>
            </a:extLst>
          </p:cNvPr>
          <p:cNvGraphicFramePr>
            <a:graphicFrameLocks noGrp="1"/>
          </p:cNvGraphicFramePr>
          <p:nvPr>
            <p:ph sz="quarter" idx="17"/>
            <p:extLst>
              <p:ext uri="{D42A27DB-BD31-4B8C-83A1-F6EECF244321}">
                <p14:modId xmlns:p14="http://schemas.microsoft.com/office/powerpoint/2010/main" val="1475286796"/>
              </p:ext>
            </p:extLst>
          </p:nvPr>
        </p:nvGraphicFramePr>
        <p:xfrm>
          <a:off x="1096964" y="2098675"/>
          <a:ext cx="4772496" cy="3311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459B747E-410C-DD84-33E3-45502DD1195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A77866-C1B2-4993-AE7F-F082A0E998CD}" type="datetime1">
              <a:rPr kumimoji="0" lang="sv-SE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2026-05-21</a:t>
            </a:fld>
            <a:endParaRPr kumimoji="0" lang="sv-SE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pic>
        <p:nvPicPr>
          <p:cNvPr id="10" name="Bild 9" descr="Chattbubbla med hel fyllning">
            <a:extLst>
              <a:ext uri="{FF2B5EF4-FFF2-40B4-BE49-F238E27FC236}">
                <a16:creationId xmlns:a16="http://schemas.microsoft.com/office/drawing/2014/main" id="{B9393B21-F195-8C12-A595-6595BC093F4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290636" y="2625852"/>
            <a:ext cx="888259" cy="888259"/>
          </a:xfrm>
          <a:prstGeom prst="rect">
            <a:avLst/>
          </a:prstGeom>
        </p:spPr>
      </p:pic>
      <p:sp>
        <p:nvSpPr>
          <p:cNvPr id="17" name="Höger klammerparentes 16">
            <a:extLst>
              <a:ext uri="{FF2B5EF4-FFF2-40B4-BE49-F238E27FC236}">
                <a16:creationId xmlns:a16="http://schemas.microsoft.com/office/drawing/2014/main" id="{E8EE9F4E-FDFE-BBFA-6940-34B09567E8A3}"/>
              </a:ext>
            </a:extLst>
          </p:cNvPr>
          <p:cNvSpPr/>
          <p:nvPr/>
        </p:nvSpPr>
        <p:spPr>
          <a:xfrm>
            <a:off x="6260658" y="2164364"/>
            <a:ext cx="936978" cy="3050822"/>
          </a:xfrm>
          <a:prstGeom prst="rightBrace">
            <a:avLst/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" name="Rektangel: rundade hörn 17">
            <a:extLst>
              <a:ext uri="{FF2B5EF4-FFF2-40B4-BE49-F238E27FC236}">
                <a16:creationId xmlns:a16="http://schemas.microsoft.com/office/drawing/2014/main" id="{211F46FD-5AE9-690B-5B83-4C17888F6D70}"/>
              </a:ext>
            </a:extLst>
          </p:cNvPr>
          <p:cNvSpPr/>
          <p:nvPr/>
        </p:nvSpPr>
        <p:spPr>
          <a:xfrm>
            <a:off x="7488195" y="2959949"/>
            <a:ext cx="3413169" cy="145965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Underlag för systematiskt förbättringsarbete</a:t>
            </a:r>
          </a:p>
        </p:txBody>
      </p:sp>
      <p:sp>
        <p:nvSpPr>
          <p:cNvPr id="20" name="textruta 19">
            <a:extLst>
              <a:ext uri="{FF2B5EF4-FFF2-40B4-BE49-F238E27FC236}">
                <a16:creationId xmlns:a16="http://schemas.microsoft.com/office/drawing/2014/main" id="{C60A1B70-3B33-C093-8F06-628B828B1F54}"/>
              </a:ext>
            </a:extLst>
          </p:cNvPr>
          <p:cNvSpPr txBox="1"/>
          <p:nvPr/>
        </p:nvSpPr>
        <p:spPr>
          <a:xfrm>
            <a:off x="1096962" y="5410200"/>
            <a:ext cx="10327393" cy="8672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Med hjälp av resultatet arbetar tillsammans med att förbättra arbetsmiljön.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Ju fler som svarar, desto bättre blir underlaget för vårt förbättringsarbete. </a:t>
            </a:r>
          </a:p>
        </p:txBody>
      </p:sp>
      <p:pic>
        <p:nvPicPr>
          <p:cNvPr id="6" name="Bild 5" descr="Arbeta hemifrån med hel fyllning">
            <a:extLst>
              <a:ext uri="{FF2B5EF4-FFF2-40B4-BE49-F238E27FC236}">
                <a16:creationId xmlns:a16="http://schemas.microsoft.com/office/drawing/2014/main" id="{8BF07A1F-C3D2-E763-7904-40C122E22C8C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285883" y="3969688"/>
            <a:ext cx="784009" cy="784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27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54A55701-2222-D9D6-CABD-50DC9527B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6620" y="5174921"/>
            <a:ext cx="9804743" cy="1047750"/>
          </a:xfrm>
        </p:spPr>
        <p:txBody>
          <a:bodyPr anchor="ctr">
            <a:normAutofit/>
          </a:bodyPr>
          <a:lstStyle/>
          <a:p>
            <a:r>
              <a:rPr lang="sv-SE" sz="3200" dirty="0"/>
              <a:t>Enkäten öppnar den 14 oktober och är öppen i tre veckor. Svara senast den 4 november!</a:t>
            </a:r>
            <a:endParaRPr lang="sv-SE" dirty="0"/>
          </a:p>
        </p:txBody>
      </p:sp>
      <p:pic>
        <p:nvPicPr>
          <p:cNvPr id="8" name="Platshållare för innehåll 7">
            <a:extLst>
              <a:ext uri="{FF2B5EF4-FFF2-40B4-BE49-F238E27FC236}">
                <a16:creationId xmlns:a16="http://schemas.microsoft.com/office/drawing/2014/main" id="{E89FAA71-97BC-467A-A2E1-712E1DD4F785}"/>
              </a:ext>
            </a:extLst>
          </p:cNvPr>
          <p:cNvPicPr>
            <a:picLocks noGrp="1" noChangeAspect="1"/>
          </p:cNvPicPr>
          <p:nvPr>
            <p:ph type="pic" sz="quarter" idx="2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02" b="20102"/>
          <a:stretch/>
        </p:blipFill>
        <p:spPr>
          <a:xfrm>
            <a:off x="389262" y="380997"/>
            <a:ext cx="11412171" cy="4540200"/>
          </a:xfrm>
          <a:noFill/>
        </p:spPr>
      </p:pic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915C4824-D69E-DDE1-52BA-7329F92C5413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0743B6B-FC1D-4E5C-878B-68715B5874CD}" type="datetime1">
              <a:rPr lang="sv-SE" smtClean="0"/>
              <a:pPr>
                <a:spcAft>
                  <a:spcPts val="600"/>
                </a:spcAft>
              </a:pPr>
              <a:t>2026-05-21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876106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BBFB2CE-DB85-35AB-914B-52B783B7D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Så här fungerar mätningen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5297DEFE-8FC3-1AD5-7E2A-9805D3F5363F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pPr marL="360045" indent="-360045">
              <a:lnSpc>
                <a:spcPct val="100000"/>
              </a:lnSpc>
            </a:pPr>
            <a:r>
              <a:rPr lang="sv-SE" sz="2000" dirty="0">
                <a:cs typeface="Calibri"/>
              </a:rPr>
              <a:t>Webbenkät via verktyget MAPS</a:t>
            </a:r>
          </a:p>
          <a:p>
            <a:pPr marL="360045" indent="-360045">
              <a:lnSpc>
                <a:spcPct val="100000"/>
              </a:lnSpc>
            </a:pPr>
            <a:r>
              <a:rPr lang="sv-SE" sz="2000" dirty="0">
                <a:cs typeface="Calibri"/>
              </a:rPr>
              <a:t>Du kan svara på arbetstid</a:t>
            </a:r>
          </a:p>
          <a:p>
            <a:pPr marL="360045" indent="-360045">
              <a:lnSpc>
                <a:spcPct val="100000"/>
              </a:lnSpc>
            </a:pPr>
            <a:r>
              <a:rPr lang="sv-SE" sz="2000" dirty="0">
                <a:cs typeface="Calibri"/>
              </a:rPr>
              <a:t>Mätningen genomförs med start den 14 oktober</a:t>
            </a:r>
          </a:p>
          <a:p>
            <a:pPr marL="360045" indent="-360045">
              <a:lnSpc>
                <a:spcPct val="100000"/>
              </a:lnSpc>
            </a:pPr>
            <a:r>
              <a:rPr lang="sv-SE" sz="2000" dirty="0">
                <a:cs typeface="Calibri"/>
              </a:rPr>
              <a:t>Du får enkäten via mejl</a:t>
            </a:r>
          </a:p>
          <a:p>
            <a:pPr marL="360045" indent="-360045">
              <a:lnSpc>
                <a:spcPct val="100000"/>
              </a:lnSpc>
            </a:pPr>
            <a:r>
              <a:rPr lang="sv-SE" sz="2000" dirty="0">
                <a:cs typeface="Calibri"/>
              </a:rPr>
              <a:t>Även påminnelser kommer att skickas ut via mejl</a:t>
            </a:r>
          </a:p>
          <a:p>
            <a:pPr marL="360045" indent="-360045">
              <a:lnSpc>
                <a:spcPct val="100000"/>
              </a:lnSpc>
            </a:pPr>
            <a:r>
              <a:rPr lang="sv-SE" sz="2000" dirty="0">
                <a:cs typeface="Calibri"/>
              </a:rPr>
              <a:t>Sista svarsdag är 4 november</a:t>
            </a:r>
          </a:p>
          <a:p>
            <a:pPr marL="360045" indent="-360045">
              <a:lnSpc>
                <a:spcPct val="100000"/>
              </a:lnSpc>
            </a:pPr>
            <a:r>
              <a:rPr lang="sv-SE" sz="2000" dirty="0">
                <a:cs typeface="Calibri"/>
              </a:rPr>
              <a:t>Enkäten består av cirka 70 frågor som tar cirka 25 minuter att svara</a:t>
            </a:r>
          </a:p>
          <a:p>
            <a:endParaRPr lang="sv-SE" dirty="0"/>
          </a:p>
        </p:txBody>
      </p:sp>
      <p:sp>
        <p:nvSpPr>
          <p:cNvPr id="4" name="Platshållare för bild 3">
            <a:extLst>
              <a:ext uri="{FF2B5EF4-FFF2-40B4-BE49-F238E27FC236}">
                <a16:creationId xmlns:a16="http://schemas.microsoft.com/office/drawing/2014/main" id="{66C95AB4-E926-7BA6-BF76-C2F341FBCEC3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3D344ACD-1A7A-A064-B091-50E2704C796D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B5A46797-8E04-0A4B-78C8-C7CBAE525EA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0743B6B-FC1D-4E5C-878B-68715B5874CD}" type="datetime1">
              <a:rPr lang="sv-SE" smtClean="0"/>
              <a:t>2026-05-21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391954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571E4C0-78D3-7CAF-DD60-2E3A64D174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425716"/>
            <a:ext cx="8642350" cy="1047750"/>
          </a:xfrm>
        </p:spPr>
        <p:txBody>
          <a:bodyPr anchor="b">
            <a:normAutofit/>
          </a:bodyPr>
          <a:lstStyle/>
          <a:p>
            <a:r>
              <a:rPr lang="sv-SE"/>
              <a:t>Vem får svara på medarbetarundersökningen?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C55FAE5-992F-13C5-55EA-E3F8D4A1FEEA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3" y="136525"/>
            <a:ext cx="908050" cy="141687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094EC4B8-68CD-44A3-B172-19A87347D395}" type="datetime1">
              <a:rPr lang="sv-SE" smtClean="0"/>
              <a:pPr>
                <a:spcAft>
                  <a:spcPts val="600"/>
                </a:spcAft>
              </a:pPr>
              <a:t>2026-05-21</a:t>
            </a:fld>
            <a:endParaRPr lang="sv-SE"/>
          </a:p>
        </p:txBody>
      </p:sp>
      <p:graphicFrame>
        <p:nvGraphicFramePr>
          <p:cNvPr id="6" name="Platshållare för innehåll 2">
            <a:extLst>
              <a:ext uri="{FF2B5EF4-FFF2-40B4-BE49-F238E27FC236}">
                <a16:creationId xmlns:a16="http://schemas.microsoft.com/office/drawing/2014/main" id="{B7162153-CAD9-F6FD-9B36-59041C6AF767}"/>
              </a:ext>
            </a:extLst>
          </p:cNvPr>
          <p:cNvGraphicFramePr>
            <a:graphicFrameLocks noGrp="1"/>
          </p:cNvGraphicFramePr>
          <p:nvPr>
            <p:ph sz="quarter" idx="13"/>
          </p:nvPr>
        </p:nvGraphicFramePr>
        <p:xfrm>
          <a:off x="1092200" y="2113722"/>
          <a:ext cx="8650817" cy="33115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291502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F7745CA-3A29-228C-10C0-5A6F0D4CE3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0" dirty="0"/>
              <a:t>Hur syns mina svar?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6F047584-D1B4-5101-CA48-1A7168A5A1A5}"/>
              </a:ext>
            </a:extLst>
          </p:cNvPr>
          <p:cNvSpPr>
            <a:spLocks noGrp="1"/>
          </p:cNvSpPr>
          <p:nvPr>
            <p:ph type="body" idx="26"/>
          </p:nvPr>
        </p:nvSpPr>
        <p:spPr/>
        <p:txBody>
          <a:bodyPr/>
          <a:lstStyle/>
          <a:p>
            <a:r>
              <a:rPr lang="sv-SE" dirty="0"/>
              <a:t>Varken din chef eller någon annan i förvaltningen kan inte se vad du har svarat.</a:t>
            </a:r>
          </a:p>
          <a:p>
            <a:r>
              <a:rPr lang="sv-SE" dirty="0"/>
              <a:t>Det finns olika rapporter beroende på hur många som har svarat, se nästa bild. </a:t>
            </a:r>
          </a:p>
          <a:p>
            <a:r>
              <a:rPr lang="sv-SE" dirty="0"/>
              <a:t>Bakgrundsfrågorna kön och ålder redovisas inte i rapporterna.</a:t>
            </a:r>
          </a:p>
          <a:p>
            <a:pPr marL="0" indent="0">
              <a:buNone/>
            </a:pPr>
            <a:endParaRPr lang="sv-SE" dirty="0"/>
          </a:p>
        </p:txBody>
      </p:sp>
      <p:sp>
        <p:nvSpPr>
          <p:cNvPr id="4" name="Platshållare för bild 3">
            <a:extLst>
              <a:ext uri="{FF2B5EF4-FFF2-40B4-BE49-F238E27FC236}">
                <a16:creationId xmlns:a16="http://schemas.microsoft.com/office/drawing/2014/main" id="{820B98D3-62A6-104C-8FA6-BF4B5E0E726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7C9E5AE2-D0A9-5B7B-8D74-19C3E0996CA2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AC8193EA-55BE-5F06-44D8-C581C6E0BCC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4EC4B8-68CD-44A3-B172-19A87347D395}" type="datetime1">
              <a:rPr kumimoji="0" lang="sv-SE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2026-05-21</a:t>
            </a:fld>
            <a:endParaRPr kumimoji="0" lang="sv-SE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029475"/>
      </p:ext>
    </p:extLst>
  </p:cSld>
  <p:clrMapOvr>
    <a:masterClrMapping/>
  </p:clrMapOvr>
</p:sld>
</file>

<file path=ppt/theme/theme1.xml><?xml version="1.0" encoding="utf-8"?>
<a:theme xmlns:a="http://schemas.openxmlformats.org/drawingml/2006/main" name="VGR">
  <a:themeElements>
    <a:clrScheme name="VGR_Grunden_Färg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37474F"/>
      </a:accent1>
      <a:accent2>
        <a:srgbClr val="9575CD"/>
      </a:accent2>
      <a:accent3>
        <a:srgbClr val="A1887F"/>
      </a:accent3>
      <a:accent4>
        <a:srgbClr val="1A9FB3"/>
      </a:accent4>
      <a:accent5>
        <a:srgbClr val="ED5F8C"/>
      </a:accent5>
      <a:accent6>
        <a:srgbClr val="43A447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Presentation grå-rosa-grön" id="{6D6AEEEB-30EE-EB43-9A97-67DDBA796F09}" vid="{3F719864-F88E-A44F-8ADF-92F32415BEBC}"/>
    </a:ext>
  </a:extLst>
</a:theme>
</file>

<file path=ppt/theme/theme2.xml><?xml version="1.0" encoding="utf-8"?>
<a:theme xmlns:a="http://schemas.openxmlformats.org/drawingml/2006/main" name="1_VGR">
  <a:themeElements>
    <a:clrScheme name="VGR_Grunden_Färg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37474F"/>
      </a:accent1>
      <a:accent2>
        <a:srgbClr val="9575CD"/>
      </a:accent2>
      <a:accent3>
        <a:srgbClr val="A1887F"/>
      </a:accent3>
      <a:accent4>
        <a:srgbClr val="1A9FB3"/>
      </a:accent4>
      <a:accent5>
        <a:srgbClr val="ED5F8C"/>
      </a:accent5>
      <a:accent6>
        <a:srgbClr val="43A447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Mall MAPS" id="{92A2FE5D-3C7B-4452-A133-51C00A5347D6}" vid="{1282DBC1-EF62-4D78-9717-F5C74E820C22}"/>
    </a:ext>
  </a:extLst>
</a:theme>
</file>

<file path=ppt/theme/theme3.xml><?xml version="1.0" encoding="utf-8"?>
<a:theme xmlns:a="http://schemas.openxmlformats.org/drawingml/2006/main" name="2_VGR">
  <a:themeElements>
    <a:clrScheme name="VGR_Grunden_Färg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37474F"/>
      </a:accent1>
      <a:accent2>
        <a:srgbClr val="9575CD"/>
      </a:accent2>
      <a:accent3>
        <a:srgbClr val="A1887F"/>
      </a:accent3>
      <a:accent4>
        <a:srgbClr val="1A9FB3"/>
      </a:accent4>
      <a:accent5>
        <a:srgbClr val="ED5F8C"/>
      </a:accent5>
      <a:accent6>
        <a:srgbClr val="43A447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lnSpc>
            <a:spcPct val="130000"/>
          </a:lnSpc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P2631 HR-mallar likabehandling_ny mall" id="{E56B1843-0B8D-4B8C-8546-67C3060B3A46}" vid="{CD875A09-A566-4BF7-B33B-CB0F6A992A36}"/>
    </a:ext>
  </a:extLst>
</a:theme>
</file>

<file path=ppt/theme/theme4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 grå-rosa-grön</Template>
  <TotalTime>1805</TotalTime>
  <Words>1436</Words>
  <Application>Microsoft Office PowerPoint</Application>
  <PresentationFormat>Bredbild</PresentationFormat>
  <Paragraphs>134</Paragraphs>
  <Slides>20</Slides>
  <Notes>5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3</vt:i4>
      </vt:variant>
      <vt:variant>
        <vt:lpstr>Bildrubriker</vt:lpstr>
      </vt:variant>
      <vt:variant>
        <vt:i4>20</vt:i4>
      </vt:variant>
    </vt:vector>
  </HeadingPairs>
  <TitlesOfParts>
    <vt:vector size="26" baseType="lpstr">
      <vt:lpstr>Arial</vt:lpstr>
      <vt:lpstr>Calibri</vt:lpstr>
      <vt:lpstr>Verdana</vt:lpstr>
      <vt:lpstr>VGR</vt:lpstr>
      <vt:lpstr>1_VGR</vt:lpstr>
      <vt:lpstr>2_VGR</vt:lpstr>
      <vt:lpstr>Till dig som chef, del 1:  Gör en plan för ert arbete med medarbetarundersökningen </vt:lpstr>
      <vt:lpstr>Till dig som chef, del 2:  Gör en plan för ert arbete med medarbetarundersökningen</vt:lpstr>
      <vt:lpstr>Medarbetarundersökningen 2026  Tillsammans spelar vi roll för en bättre arbetsmiljö!</vt:lpstr>
      <vt:lpstr>Syftet med medarbetarundersökningen</vt:lpstr>
      <vt:lpstr>Ditt svar är viktigt - Tillsammans spelar vi roll för en bättre arbetsmiljö!</vt:lpstr>
      <vt:lpstr>Enkäten öppnar den 14 oktober och är öppen i tre veckor. Svara senast den 4 november!</vt:lpstr>
      <vt:lpstr>Så här fungerar mätningen</vt:lpstr>
      <vt:lpstr>Vem får svara på medarbetarundersökningen?</vt:lpstr>
      <vt:lpstr>Hur syns mina svar?</vt:lpstr>
      <vt:lpstr>Hur redovisas resultatet i rapporterna?</vt:lpstr>
      <vt:lpstr>Frågeområden i mätningen</vt:lpstr>
      <vt:lpstr>Arbetsorganisation och krav i arbetet</vt:lpstr>
      <vt:lpstr>Resurser och stöd i arbetet</vt:lpstr>
      <vt:lpstr>Arbetstid och återhämtning</vt:lpstr>
      <vt:lpstr>Motivation, välbefinnande och hälsa</vt:lpstr>
      <vt:lpstr>Helhetsbedömning av effektivitet, kvalitet, arbetssituation och Västra Götalandsregionen som arbetsgivare</vt:lpstr>
      <vt:lpstr>Kränkande särbehandling, diskriminering, trakasserier, hot och våld, otillåten påverkan</vt:lpstr>
      <vt:lpstr>Vad händer efter vi har svarat? </vt:lpstr>
      <vt:lpstr>Här finns mer information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APT-material 2026 Övriga förvaltningar och bolag</dc:title>
  <dc:creator>Camilla Nilsson</dc:creator>
  <keywords/>
  <lastModifiedBy>Camilla Ahlström</lastModifiedBy>
  <revision>6</revision>
  <dcterms:created xsi:type="dcterms:W3CDTF">2023-11-23T12:18:00.0000000Z</dcterms:created>
  <dcterms:modified xsi:type="dcterms:W3CDTF">2026-05-21T13:25:59.0000000Z</dcterms:modified>
  <category>puls- och uppföljnignsmätningar</category>
</coreProperties>
</file>