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&#65279;<?xml version="1.0" encoding="utf-8"?><Relationships xmlns="http://schemas.openxmlformats.org/package/2006/relationships"><Relationship Type="http://schemas.openxmlformats.org/package/2006/relationships/metadata/core-properties" Target="docProps/core.xml" Id="rId3" /><Relationship Type="http://schemas.openxmlformats.org/package/2006/relationships/metadata/thumbnail" Target="docProps/thumbnail.jpeg" Id="rId2" /><Relationship Type="http://schemas.openxmlformats.org/officeDocument/2006/relationships/officeDocument" Target="ppt/presentation.xml" Id="rId1" /><Relationship Type="http://schemas.openxmlformats.org/officeDocument/2006/relationships/extended-properties" Target="docProps/app.xml" Id="rId4"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2" r:id="rId5"/>
    <p:sldMasterId id="2147483744" r:id="rId6"/>
    <p:sldMasterId id="2147483755" r:id="rId7"/>
  </p:sldMasterIdLst>
  <p:notesMasterIdLst>
    <p:notesMasterId r:id="rId27"/>
  </p:notesMasterIdLst>
  <p:handoutMasterIdLst>
    <p:handoutMasterId r:id="rId28"/>
  </p:handoutMasterIdLst>
  <p:sldIdLst>
    <p:sldId id="6317" r:id="rId8"/>
    <p:sldId id="6382" r:id="rId9"/>
    <p:sldId id="6385" r:id="rId10"/>
    <p:sldId id="2361" r:id="rId11"/>
    <p:sldId id="6386" r:id="rId12"/>
    <p:sldId id="6529" r:id="rId13"/>
    <p:sldId id="2356" r:id="rId14"/>
    <p:sldId id="6530" r:id="rId15"/>
    <p:sldId id="6534" r:id="rId16"/>
    <p:sldId id="6535" r:id="rId17"/>
    <p:sldId id="6392" r:id="rId18"/>
    <p:sldId id="6393" r:id="rId19"/>
    <p:sldId id="6538" r:id="rId20"/>
    <p:sldId id="1760" r:id="rId21"/>
    <p:sldId id="6394" r:id="rId22"/>
    <p:sldId id="2354" r:id="rId23"/>
    <p:sldId id="6536" r:id="rId24"/>
    <p:sldId id="6539" r:id="rId25"/>
    <p:sldId id="1324" r:id="rId26"/>
  </p:sldIdLst>
  <p:sldSz cx="9144000" cy="5143500" type="screen16x9"/>
  <p:notesSz cx="6858000" cy="9144000"/>
  <p:defaultTextStyle>
    <a:defPPr>
      <a:defRPr lang="sv-S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guide id="3" orient="horz" pos="1595">
          <p15:clr>
            <a:srgbClr val="A4A3A4"/>
          </p15:clr>
        </p15:guide>
        <p15:guide id="4" pos="366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B66655-8CC4-3D27-EE9D-A2B46C9895C4}" name="Susanna Petrén" initials="SP" userId="S::suspe23@vgregion.se::14d38a93-3519-472a-a304-2b714ad01e76" providerId="AD"/>
</p188:authorLst>
</file>

<file path=ppt/presProps.xml><?xml version="1.0" encoding="utf-8"?>
<p:presentationPr xmlns:a="http://schemas.openxmlformats.org/drawingml/2006/main" xmlns:r="http://schemas.openxmlformats.org/officeDocument/2006/relationships" xmlns:p="http://schemas.openxmlformats.org/presentationml/2006/main">
  <p:prnPr hidden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E0906"/>
    <a:srgbClr val="DEF2FD"/>
    <a:srgbClr val="E1F3FD"/>
    <a:srgbClr val="E1F3F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160" autoAdjust="0"/>
    <p:restoredTop sz="62821" autoAdjust="0"/>
  </p:normalViewPr>
  <p:slideViewPr>
    <p:cSldViewPr snapToGrid="0">
      <p:cViewPr varScale="1">
        <p:scale>
          <a:sx n="47" d="100"/>
          <a:sy n="47" d="100"/>
        </p:scale>
        <p:origin x="52" y="60"/>
      </p:cViewPr>
      <p:guideLst>
        <p:guide orient="horz" pos="1620"/>
        <p:guide pos="2880"/>
        <p:guide orient="horz" pos="1595"/>
        <p:guide pos="3661"/>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00" d="100"/>
        <a:sy n="100" d="100"/>
      </p:scale>
      <p:origin x="0" y="-4000"/>
    </p:cViewPr>
  </p:sorterViewPr>
  <p:gridSpacing cx="72008" cy="72008"/>
</p:viewPr>
</file>

<file path=ppt/_rels/presentation.xml.rels>&#65279;<?xml version="1.0" encoding="utf-8"?><Relationships xmlns="http://schemas.openxmlformats.org/package/2006/relationships"><Relationship Type="http://schemas.openxmlformats.org/officeDocument/2006/relationships/slide" Target="slides/slide1.xml" Id="rId8" /><Relationship Type="http://schemas.openxmlformats.org/officeDocument/2006/relationships/slide" Target="slides/slide6.xml" Id="rId13" /><Relationship Type="http://schemas.openxmlformats.org/officeDocument/2006/relationships/slide" Target="slides/slide11.xml" Id="rId18" /><Relationship Type="http://schemas.openxmlformats.org/officeDocument/2006/relationships/slide" Target="slides/slide19.xml" Id="rId26" /><Relationship Type="http://schemas.openxmlformats.org/officeDocument/2006/relationships/slide" Target="slides/slide14.xml" Id="rId21" /><Relationship Type="http://schemas.microsoft.com/office/2018/10/relationships/authors" Target="authors.xml" Id="rId34" /><Relationship Type="http://schemas.openxmlformats.org/officeDocument/2006/relationships/slideMaster" Target="slideMasters/slideMaster3.xml" Id="rId7" /><Relationship Type="http://schemas.openxmlformats.org/officeDocument/2006/relationships/slide" Target="slides/slide5.xml" Id="rId12" /><Relationship Type="http://schemas.openxmlformats.org/officeDocument/2006/relationships/slide" Target="slides/slide10.xml" Id="rId17" /><Relationship Type="http://schemas.openxmlformats.org/officeDocument/2006/relationships/slide" Target="slides/slide18.xml" Id="rId25" /><Relationship Type="http://schemas.microsoft.com/office/2016/11/relationships/changesInfo" Target="changesInfos/changesInfo1.xml" Id="rId33" /><Relationship Type="http://schemas.openxmlformats.org/officeDocument/2006/relationships/slide" Target="slides/slide9.xml" Id="rId16" /><Relationship Type="http://schemas.openxmlformats.org/officeDocument/2006/relationships/slide" Target="slides/slide13.xml" Id="rId20" /><Relationship Type="http://schemas.openxmlformats.org/officeDocument/2006/relationships/presProps" Target="presProps.xml" Id="rId29" /><Relationship Type="http://schemas.openxmlformats.org/officeDocument/2006/relationships/slideMaster" Target="slideMasters/slideMaster2.xml" Id="rId6" /><Relationship Type="http://schemas.openxmlformats.org/officeDocument/2006/relationships/slide" Target="slides/slide4.xml" Id="rId11" /><Relationship Type="http://schemas.openxmlformats.org/officeDocument/2006/relationships/slide" Target="slides/slide17.xml" Id="rId24" /><Relationship Type="http://schemas.openxmlformats.org/officeDocument/2006/relationships/tableStyles" Target="tableStyles.xml" Id="rId32" /><Relationship Type="http://schemas.openxmlformats.org/officeDocument/2006/relationships/slideMaster" Target="slideMasters/slideMaster1.xml" Id="rId5" /><Relationship Type="http://schemas.openxmlformats.org/officeDocument/2006/relationships/slide" Target="slides/slide8.xml" Id="rId15" /><Relationship Type="http://schemas.openxmlformats.org/officeDocument/2006/relationships/slide" Target="slides/slide16.xml" Id="rId23" /><Relationship Type="http://schemas.openxmlformats.org/officeDocument/2006/relationships/handoutMaster" Target="handoutMasters/handoutMaster1.xml" Id="rId28" /><Relationship Type="http://schemas.openxmlformats.org/officeDocument/2006/relationships/slide" Target="slides/slide3.xml" Id="rId10" /><Relationship Type="http://schemas.openxmlformats.org/officeDocument/2006/relationships/slide" Target="slides/slide12.xml" Id="rId19" /><Relationship Type="http://schemas.openxmlformats.org/officeDocument/2006/relationships/theme" Target="theme/theme1.xml" Id="rId31" /><Relationship Type="http://schemas.openxmlformats.org/officeDocument/2006/relationships/slide" Target="slides/slide2.xml" Id="rId9" /><Relationship Type="http://schemas.openxmlformats.org/officeDocument/2006/relationships/slide" Target="slides/slide7.xml" Id="rId14" /><Relationship Type="http://schemas.openxmlformats.org/officeDocument/2006/relationships/slide" Target="slides/slide15.xml" Id="rId22" /><Relationship Type="http://schemas.openxmlformats.org/officeDocument/2006/relationships/notesMaster" Target="notesMasters/notesMaster1.xml" Id="rId27" /><Relationship Type="http://schemas.openxmlformats.org/officeDocument/2006/relationships/viewProps" Target="viewProps.xml" Id="rId30" /></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a Hess-Wargbaner" userId="e2d3e8a9-af92-45f3-9168-0cf674309a97" providerId="ADAL" clId="{86CC0F98-823F-4A17-9EEE-CB74E5A3AEBD}"/>
    <pc:docChg chg="modSld">
      <pc:chgData name="Maria Hess-Wargbaner" userId="e2d3e8a9-af92-45f3-9168-0cf674309a97" providerId="ADAL" clId="{86CC0F98-823F-4A17-9EEE-CB74E5A3AEBD}" dt="2025-03-14T17:46:27.441" v="22" actId="20577"/>
      <pc:docMkLst>
        <pc:docMk/>
      </pc:docMkLst>
      <pc:sldChg chg="modSp mod modNotesTx">
        <pc:chgData name="Maria Hess-Wargbaner" userId="e2d3e8a9-af92-45f3-9168-0cf674309a97" providerId="ADAL" clId="{86CC0F98-823F-4A17-9EEE-CB74E5A3AEBD}" dt="2025-03-14T17:45:52.865" v="11" actId="20577"/>
        <pc:sldMkLst>
          <pc:docMk/>
          <pc:sldMk cId="572559083" sldId="6317"/>
        </pc:sldMkLst>
        <pc:spChg chg="mod">
          <ac:chgData name="Maria Hess-Wargbaner" userId="e2d3e8a9-af92-45f3-9168-0cf674309a97" providerId="ADAL" clId="{86CC0F98-823F-4A17-9EEE-CB74E5A3AEBD}" dt="2025-03-14T17:45:44.412" v="5" actId="20577"/>
          <ac:spMkLst>
            <pc:docMk/>
            <pc:sldMk cId="572559083" sldId="6317"/>
            <ac:spMk id="6" creationId="{D25F6333-9DDC-D2C3-A515-CC786077982D}"/>
          </ac:spMkLst>
        </pc:spChg>
      </pc:sldChg>
      <pc:sldChg chg="modNotesTx">
        <pc:chgData name="Maria Hess-Wargbaner" userId="e2d3e8a9-af92-45f3-9168-0cf674309a97" providerId="ADAL" clId="{86CC0F98-823F-4A17-9EEE-CB74E5A3AEBD}" dt="2025-03-14T17:46:27.441" v="22" actId="20577"/>
        <pc:sldMkLst>
          <pc:docMk/>
          <pc:sldMk cId="785340886" sldId="6534"/>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1111AA7-EB8D-4388-B8EB-AAA7B379856C}" type="doc">
      <dgm:prSet loTypeId="urn:microsoft.com/office/officeart/2009/3/layout/IncreasingArrowsProcess" loCatId="process" qsTypeId="urn:microsoft.com/office/officeart/2005/8/quickstyle/simple1" qsCatId="simple" csTypeId="urn:microsoft.com/office/officeart/2005/8/colors/accent1_2" csCatId="accent1" phldr="1"/>
      <dgm:spPr/>
      <dgm:t>
        <a:bodyPr/>
        <a:lstStyle/>
        <a:p>
          <a:endParaRPr lang="sv-SE"/>
        </a:p>
      </dgm:t>
    </dgm:pt>
    <dgm:pt modelId="{FA233D2B-ADD0-40E4-AA4E-8867DA27C5B9}">
      <dgm:prSet phldrT="[Text]" custT="1"/>
      <dgm:spPr>
        <a:solidFill>
          <a:schemeClr val="accent1">
            <a:lumMod val="20000"/>
            <a:lumOff val="80000"/>
          </a:schemeClr>
        </a:solidFill>
      </dgm:spPr>
      <dgm:t>
        <a:bodyPr/>
        <a:lstStyle/>
        <a:p>
          <a:r>
            <a:rPr lang="sv-SE" sz="2400" b="0" dirty="0">
              <a:solidFill>
                <a:schemeClr val="tx2"/>
              </a:solidFill>
            </a:rPr>
            <a:t>Akut cystit hos kvinnor utan behandling</a:t>
          </a:r>
        </a:p>
      </dgm:t>
    </dgm:pt>
    <dgm:pt modelId="{7E97E6BA-9C69-4D88-B38A-621D0929AA75}" type="parTrans" cxnId="{1F6A42B0-D93F-451F-8DF9-65D6306B4110}">
      <dgm:prSet/>
      <dgm:spPr/>
      <dgm:t>
        <a:bodyPr/>
        <a:lstStyle/>
        <a:p>
          <a:endParaRPr lang="sv-SE"/>
        </a:p>
      </dgm:t>
    </dgm:pt>
    <dgm:pt modelId="{F10C3A77-D35D-4E6C-AF8C-D4B20DFDC8BF}" type="sibTrans" cxnId="{1F6A42B0-D93F-451F-8DF9-65D6306B4110}">
      <dgm:prSet/>
      <dgm:spPr/>
      <dgm:t>
        <a:bodyPr/>
        <a:lstStyle/>
        <a:p>
          <a:endParaRPr lang="sv-SE"/>
        </a:p>
      </dgm:t>
    </dgm:pt>
    <dgm:pt modelId="{7D4D8116-0810-4262-A9F4-AB605F4100C9}">
      <dgm:prSet phldrT="[Text]" custT="1"/>
      <dgm:spPr/>
      <dgm:t>
        <a:bodyPr/>
        <a:lstStyle/>
        <a:p>
          <a:r>
            <a:rPr lang="sv-SE" sz="2000"/>
            <a:t>30% självläker på en vecka </a:t>
          </a:r>
        </a:p>
      </dgm:t>
    </dgm:pt>
    <dgm:pt modelId="{802F6F66-67A9-415F-8D2E-29AC1833FF14}" type="parTrans" cxnId="{6407354D-4D51-4036-90BF-CB48E5F64BD4}">
      <dgm:prSet/>
      <dgm:spPr/>
      <dgm:t>
        <a:bodyPr/>
        <a:lstStyle/>
        <a:p>
          <a:endParaRPr lang="sv-SE"/>
        </a:p>
      </dgm:t>
    </dgm:pt>
    <dgm:pt modelId="{CC9E1626-6134-4084-AC1D-38C5680A99A2}" type="sibTrans" cxnId="{6407354D-4D51-4036-90BF-CB48E5F64BD4}">
      <dgm:prSet/>
      <dgm:spPr/>
      <dgm:t>
        <a:bodyPr/>
        <a:lstStyle/>
        <a:p>
          <a:endParaRPr lang="sv-SE"/>
        </a:p>
      </dgm:t>
    </dgm:pt>
    <dgm:pt modelId="{7E165765-38DC-4A48-B755-024F6455B213}">
      <dgm:prSet phldrT="[Text]"/>
      <dgm:spPr>
        <a:solidFill>
          <a:schemeClr val="accent1">
            <a:lumMod val="20000"/>
            <a:lumOff val="80000"/>
          </a:schemeClr>
        </a:solidFill>
      </dgm:spPr>
      <dgm:t>
        <a:bodyPr/>
        <a:lstStyle/>
        <a:p>
          <a:endParaRPr lang="sv-SE"/>
        </a:p>
      </dgm:t>
    </dgm:pt>
    <dgm:pt modelId="{6E41060A-C3DD-4CEC-9B00-E00E55AB83F2}" type="parTrans" cxnId="{E21AD244-A417-44CE-BA62-A15BF8B9C506}">
      <dgm:prSet/>
      <dgm:spPr/>
      <dgm:t>
        <a:bodyPr/>
        <a:lstStyle/>
        <a:p>
          <a:endParaRPr lang="sv-SE"/>
        </a:p>
      </dgm:t>
    </dgm:pt>
    <dgm:pt modelId="{6F9587A5-05EF-4029-9E5F-D2DCB2CBD405}" type="sibTrans" cxnId="{E21AD244-A417-44CE-BA62-A15BF8B9C506}">
      <dgm:prSet/>
      <dgm:spPr/>
      <dgm:t>
        <a:bodyPr/>
        <a:lstStyle/>
        <a:p>
          <a:endParaRPr lang="sv-SE"/>
        </a:p>
      </dgm:t>
    </dgm:pt>
    <dgm:pt modelId="{AE07EE71-1831-40A6-A671-87905898EF9E}">
      <dgm:prSet phldrT="[Text]"/>
      <dgm:spPr/>
      <dgm:t>
        <a:bodyPr/>
        <a:lstStyle/>
        <a:p>
          <a:r>
            <a:rPr lang="sv-SE"/>
            <a:t>Oftast ofarligt </a:t>
          </a:r>
        </a:p>
      </dgm:t>
    </dgm:pt>
    <dgm:pt modelId="{2A2F7D86-CE95-42B5-9DF2-433A0EB12A59}" type="parTrans" cxnId="{A2C5EB61-5DB7-4535-A5B2-E539A5EA7757}">
      <dgm:prSet/>
      <dgm:spPr/>
      <dgm:t>
        <a:bodyPr/>
        <a:lstStyle/>
        <a:p>
          <a:endParaRPr lang="sv-SE"/>
        </a:p>
      </dgm:t>
    </dgm:pt>
    <dgm:pt modelId="{18A39E69-E4EA-4E36-8543-12C9D9DC7E75}" type="sibTrans" cxnId="{A2C5EB61-5DB7-4535-A5B2-E539A5EA7757}">
      <dgm:prSet/>
      <dgm:spPr/>
      <dgm:t>
        <a:bodyPr/>
        <a:lstStyle/>
        <a:p>
          <a:endParaRPr lang="sv-SE"/>
        </a:p>
      </dgm:t>
    </dgm:pt>
    <dgm:pt modelId="{84C2CE9B-131C-4F55-8857-5C0CF5B6F40B}">
      <dgm:prSet phldrT="[Text]"/>
      <dgm:spPr>
        <a:solidFill>
          <a:schemeClr val="accent1">
            <a:lumMod val="20000"/>
            <a:lumOff val="80000"/>
          </a:schemeClr>
        </a:solidFill>
      </dgm:spPr>
      <dgm:t>
        <a:bodyPr/>
        <a:lstStyle/>
        <a:p>
          <a:endParaRPr lang="sv-SE"/>
        </a:p>
      </dgm:t>
    </dgm:pt>
    <dgm:pt modelId="{847F08B2-83B7-4CE5-BAFE-A7F11DDB5C6A}" type="parTrans" cxnId="{EE030BB7-8052-41CF-9A11-035D3DD4F171}">
      <dgm:prSet/>
      <dgm:spPr/>
      <dgm:t>
        <a:bodyPr/>
        <a:lstStyle/>
        <a:p>
          <a:endParaRPr lang="sv-SE"/>
        </a:p>
      </dgm:t>
    </dgm:pt>
    <dgm:pt modelId="{BE9C11E9-9F82-452F-A66C-90954C8F1D42}" type="sibTrans" cxnId="{EE030BB7-8052-41CF-9A11-035D3DD4F171}">
      <dgm:prSet/>
      <dgm:spPr/>
      <dgm:t>
        <a:bodyPr/>
        <a:lstStyle/>
        <a:p>
          <a:endParaRPr lang="sv-SE"/>
        </a:p>
      </dgm:t>
    </dgm:pt>
    <dgm:pt modelId="{9850C617-7624-4CC8-BFBB-F8DBB86CEB38}">
      <dgm:prSet phldrT="[Text]"/>
      <dgm:spPr/>
      <dgm:t>
        <a:bodyPr/>
        <a:lstStyle/>
        <a:p>
          <a:r>
            <a:rPr lang="sv-SE">
              <a:latin typeface="+mn-lt"/>
              <a:cs typeface="Arial" panose="020B0604020202020204" pitchFamily="34" charset="0"/>
            </a:rPr>
            <a:t>Sällan komplikationer</a:t>
          </a:r>
          <a:endParaRPr lang="sv-SE">
            <a:latin typeface="+mn-lt"/>
          </a:endParaRPr>
        </a:p>
      </dgm:t>
    </dgm:pt>
    <dgm:pt modelId="{CFEA8B19-C3B2-4228-9EC6-B29F1FD6A204}" type="sibTrans" cxnId="{77017504-8841-40FD-A064-90A12C6EED16}">
      <dgm:prSet/>
      <dgm:spPr/>
      <dgm:t>
        <a:bodyPr/>
        <a:lstStyle/>
        <a:p>
          <a:endParaRPr lang="sv-SE"/>
        </a:p>
      </dgm:t>
    </dgm:pt>
    <dgm:pt modelId="{BEC16140-233E-4127-B0D1-6849495B0D4E}" type="parTrans" cxnId="{77017504-8841-40FD-A064-90A12C6EED16}">
      <dgm:prSet/>
      <dgm:spPr/>
      <dgm:t>
        <a:bodyPr/>
        <a:lstStyle/>
        <a:p>
          <a:endParaRPr lang="sv-SE"/>
        </a:p>
      </dgm:t>
    </dgm:pt>
    <dgm:pt modelId="{4F390FC7-573F-4525-A672-1B848B463D07}" type="pres">
      <dgm:prSet presAssocID="{E1111AA7-EB8D-4388-B8EB-AAA7B379856C}" presName="Name0" presStyleCnt="0">
        <dgm:presLayoutVars>
          <dgm:chMax val="5"/>
          <dgm:chPref val="5"/>
          <dgm:dir/>
          <dgm:animLvl val="lvl"/>
        </dgm:presLayoutVars>
      </dgm:prSet>
      <dgm:spPr/>
    </dgm:pt>
    <dgm:pt modelId="{156018F7-DB0D-4776-84B2-B3A62F3C0E45}" type="pres">
      <dgm:prSet presAssocID="{FA233D2B-ADD0-40E4-AA4E-8867DA27C5B9}" presName="parentText1" presStyleLbl="node1" presStyleIdx="0" presStyleCnt="3" custScaleY="121000" custLinFactNeighborY="1776">
        <dgm:presLayoutVars>
          <dgm:chMax/>
          <dgm:chPref val="3"/>
          <dgm:bulletEnabled val="1"/>
        </dgm:presLayoutVars>
      </dgm:prSet>
      <dgm:spPr/>
    </dgm:pt>
    <dgm:pt modelId="{4DE01BD7-0A5C-45E4-B779-6C322123320E}" type="pres">
      <dgm:prSet presAssocID="{FA233D2B-ADD0-40E4-AA4E-8867DA27C5B9}" presName="childText1" presStyleLbl="solidAlignAcc1" presStyleIdx="0" presStyleCnt="3" custScaleY="47556" custLinFactNeighborX="-487" custLinFactNeighborY="-25257">
        <dgm:presLayoutVars>
          <dgm:chMax val="0"/>
          <dgm:chPref val="0"/>
          <dgm:bulletEnabled val="1"/>
        </dgm:presLayoutVars>
      </dgm:prSet>
      <dgm:spPr/>
    </dgm:pt>
    <dgm:pt modelId="{85A46EC2-8190-4DA6-9058-29161B51C86E}" type="pres">
      <dgm:prSet presAssocID="{7E165765-38DC-4A48-B755-024F6455B213}" presName="parentText2" presStyleLbl="node1" presStyleIdx="1" presStyleCnt="3" custLinFactNeighborX="400" custLinFactNeighborY="10691">
        <dgm:presLayoutVars>
          <dgm:chMax/>
          <dgm:chPref val="3"/>
          <dgm:bulletEnabled val="1"/>
        </dgm:presLayoutVars>
      </dgm:prSet>
      <dgm:spPr/>
    </dgm:pt>
    <dgm:pt modelId="{1F8B1E35-29A3-448B-B600-C4A877389443}" type="pres">
      <dgm:prSet presAssocID="{7E165765-38DC-4A48-B755-024F6455B213}" presName="childText2" presStyleLbl="solidAlignAcc1" presStyleIdx="1" presStyleCnt="3" custScaleY="37831" custLinFactNeighborX="158" custLinFactNeighborY="-26815">
        <dgm:presLayoutVars>
          <dgm:chMax val="0"/>
          <dgm:chPref val="0"/>
          <dgm:bulletEnabled val="1"/>
        </dgm:presLayoutVars>
      </dgm:prSet>
      <dgm:spPr/>
    </dgm:pt>
    <dgm:pt modelId="{7963458E-B6F8-4A2A-9C7A-4DC3BDCDB2D4}" type="pres">
      <dgm:prSet presAssocID="{84C2CE9B-131C-4F55-8857-5C0CF5B6F40B}" presName="parentText3" presStyleLbl="node1" presStyleIdx="2" presStyleCnt="3" custLinFactNeighborX="808" custLinFactNeighborY="11103">
        <dgm:presLayoutVars>
          <dgm:chMax/>
          <dgm:chPref val="3"/>
          <dgm:bulletEnabled val="1"/>
        </dgm:presLayoutVars>
      </dgm:prSet>
      <dgm:spPr/>
    </dgm:pt>
    <dgm:pt modelId="{4B0F86EF-0F0D-418A-9B92-43F817E6F902}" type="pres">
      <dgm:prSet presAssocID="{84C2CE9B-131C-4F55-8857-5C0CF5B6F40B}" presName="childText3" presStyleLbl="solidAlignAcc1" presStyleIdx="2" presStyleCnt="3" custScaleY="45422" custLinFactNeighborX="807" custLinFactNeighborY="-26226">
        <dgm:presLayoutVars>
          <dgm:chMax val="0"/>
          <dgm:chPref val="0"/>
          <dgm:bulletEnabled val="1"/>
        </dgm:presLayoutVars>
      </dgm:prSet>
      <dgm:spPr/>
    </dgm:pt>
  </dgm:ptLst>
  <dgm:cxnLst>
    <dgm:cxn modelId="{77017504-8841-40FD-A064-90A12C6EED16}" srcId="{84C2CE9B-131C-4F55-8857-5C0CF5B6F40B}" destId="{9850C617-7624-4CC8-BFBB-F8DBB86CEB38}" srcOrd="0" destOrd="0" parTransId="{BEC16140-233E-4127-B0D1-6849495B0D4E}" sibTransId="{CFEA8B19-C3B2-4228-9EC6-B29F1FD6A204}"/>
    <dgm:cxn modelId="{FFD9E628-76E5-44DA-B77D-F52DE3499A99}" type="presOf" srcId="{AE07EE71-1831-40A6-A671-87905898EF9E}" destId="{1F8B1E35-29A3-448B-B600-C4A877389443}" srcOrd="0" destOrd="0" presId="urn:microsoft.com/office/officeart/2009/3/layout/IncreasingArrowsProcess"/>
    <dgm:cxn modelId="{A6ABA72D-70D9-4D35-A32C-6D7B120C9C51}" type="presOf" srcId="{7D4D8116-0810-4262-A9F4-AB605F4100C9}" destId="{4DE01BD7-0A5C-45E4-B779-6C322123320E}" srcOrd="0" destOrd="0" presId="urn:microsoft.com/office/officeart/2009/3/layout/IncreasingArrowsProcess"/>
    <dgm:cxn modelId="{9713205E-E4E6-4B12-84A4-7D215B329FC6}" type="presOf" srcId="{9850C617-7624-4CC8-BFBB-F8DBB86CEB38}" destId="{4B0F86EF-0F0D-418A-9B92-43F817E6F902}" srcOrd="0" destOrd="0" presId="urn:microsoft.com/office/officeart/2009/3/layout/IncreasingArrowsProcess"/>
    <dgm:cxn modelId="{A2C5EB61-5DB7-4535-A5B2-E539A5EA7757}" srcId="{7E165765-38DC-4A48-B755-024F6455B213}" destId="{AE07EE71-1831-40A6-A671-87905898EF9E}" srcOrd="0" destOrd="0" parTransId="{2A2F7D86-CE95-42B5-9DF2-433A0EB12A59}" sibTransId="{18A39E69-E4EA-4E36-8543-12C9D9DC7E75}"/>
    <dgm:cxn modelId="{E21AD244-A417-44CE-BA62-A15BF8B9C506}" srcId="{E1111AA7-EB8D-4388-B8EB-AAA7B379856C}" destId="{7E165765-38DC-4A48-B755-024F6455B213}" srcOrd="1" destOrd="0" parTransId="{6E41060A-C3DD-4CEC-9B00-E00E55AB83F2}" sibTransId="{6F9587A5-05EF-4029-9E5F-D2DCB2CBD405}"/>
    <dgm:cxn modelId="{6407354D-4D51-4036-90BF-CB48E5F64BD4}" srcId="{FA233D2B-ADD0-40E4-AA4E-8867DA27C5B9}" destId="{7D4D8116-0810-4262-A9F4-AB605F4100C9}" srcOrd="0" destOrd="0" parTransId="{802F6F66-67A9-415F-8D2E-29AC1833FF14}" sibTransId="{CC9E1626-6134-4084-AC1D-38C5680A99A2}"/>
    <dgm:cxn modelId="{0BBAB64D-57A1-49A2-9D83-FBEF096B7160}" type="presOf" srcId="{7E165765-38DC-4A48-B755-024F6455B213}" destId="{85A46EC2-8190-4DA6-9058-29161B51C86E}" srcOrd="0" destOrd="0" presId="urn:microsoft.com/office/officeart/2009/3/layout/IncreasingArrowsProcess"/>
    <dgm:cxn modelId="{1F6A42B0-D93F-451F-8DF9-65D6306B4110}" srcId="{E1111AA7-EB8D-4388-B8EB-AAA7B379856C}" destId="{FA233D2B-ADD0-40E4-AA4E-8867DA27C5B9}" srcOrd="0" destOrd="0" parTransId="{7E97E6BA-9C69-4D88-B38A-621D0929AA75}" sibTransId="{F10C3A77-D35D-4E6C-AF8C-D4B20DFDC8BF}"/>
    <dgm:cxn modelId="{EE030BB7-8052-41CF-9A11-035D3DD4F171}" srcId="{E1111AA7-EB8D-4388-B8EB-AAA7B379856C}" destId="{84C2CE9B-131C-4F55-8857-5C0CF5B6F40B}" srcOrd="2" destOrd="0" parTransId="{847F08B2-83B7-4CE5-BAFE-A7F11DDB5C6A}" sibTransId="{BE9C11E9-9F82-452F-A66C-90954C8F1D42}"/>
    <dgm:cxn modelId="{B3A169C9-1F4A-430F-B86C-5744FF5F4B6B}" type="presOf" srcId="{E1111AA7-EB8D-4388-B8EB-AAA7B379856C}" destId="{4F390FC7-573F-4525-A672-1B848B463D07}" srcOrd="0" destOrd="0" presId="urn:microsoft.com/office/officeart/2009/3/layout/IncreasingArrowsProcess"/>
    <dgm:cxn modelId="{3EE28DEF-D081-4710-9C67-F7D30E3CE244}" type="presOf" srcId="{84C2CE9B-131C-4F55-8857-5C0CF5B6F40B}" destId="{7963458E-B6F8-4A2A-9C7A-4DC3BDCDB2D4}" srcOrd="0" destOrd="0" presId="urn:microsoft.com/office/officeart/2009/3/layout/IncreasingArrowsProcess"/>
    <dgm:cxn modelId="{555C30FB-0F07-436E-AA62-03923B9C15AB}" type="presOf" srcId="{FA233D2B-ADD0-40E4-AA4E-8867DA27C5B9}" destId="{156018F7-DB0D-4776-84B2-B3A62F3C0E45}" srcOrd="0" destOrd="0" presId="urn:microsoft.com/office/officeart/2009/3/layout/IncreasingArrowsProcess"/>
    <dgm:cxn modelId="{F0C68C14-007A-47F2-9C3F-58FCD32837C5}" type="presParOf" srcId="{4F390FC7-573F-4525-A672-1B848B463D07}" destId="{156018F7-DB0D-4776-84B2-B3A62F3C0E45}" srcOrd="0" destOrd="0" presId="urn:microsoft.com/office/officeart/2009/3/layout/IncreasingArrowsProcess"/>
    <dgm:cxn modelId="{082555EE-FE3B-4BCA-B5A7-2B978252BEFD}" type="presParOf" srcId="{4F390FC7-573F-4525-A672-1B848B463D07}" destId="{4DE01BD7-0A5C-45E4-B779-6C322123320E}" srcOrd="1" destOrd="0" presId="urn:microsoft.com/office/officeart/2009/3/layout/IncreasingArrowsProcess"/>
    <dgm:cxn modelId="{6904A201-CF63-4A5A-901B-8FAE896650F0}" type="presParOf" srcId="{4F390FC7-573F-4525-A672-1B848B463D07}" destId="{85A46EC2-8190-4DA6-9058-29161B51C86E}" srcOrd="2" destOrd="0" presId="urn:microsoft.com/office/officeart/2009/3/layout/IncreasingArrowsProcess"/>
    <dgm:cxn modelId="{EA9F898F-B576-4DDF-93BC-E34FF51A8438}" type="presParOf" srcId="{4F390FC7-573F-4525-A672-1B848B463D07}" destId="{1F8B1E35-29A3-448B-B600-C4A877389443}" srcOrd="3" destOrd="0" presId="urn:microsoft.com/office/officeart/2009/3/layout/IncreasingArrowsProcess"/>
    <dgm:cxn modelId="{0197EB53-4E25-4292-B859-9252FD50C480}" type="presParOf" srcId="{4F390FC7-573F-4525-A672-1B848B463D07}" destId="{7963458E-B6F8-4A2A-9C7A-4DC3BDCDB2D4}" srcOrd="4" destOrd="0" presId="urn:microsoft.com/office/officeart/2009/3/layout/IncreasingArrowsProcess"/>
    <dgm:cxn modelId="{45D79F4B-AA57-4F8B-A928-CE2D04C2D2F3}" type="presParOf" srcId="{4F390FC7-573F-4525-A672-1B848B463D07}" destId="{4B0F86EF-0F0D-418A-9B92-43F817E6F902}" srcOrd="5" destOrd="0" presId="urn:microsoft.com/office/officeart/2009/3/layout/IncreasingArrows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1111AA7-EB8D-4388-B8EB-AAA7B379856C}" type="doc">
      <dgm:prSet loTypeId="urn:microsoft.com/office/officeart/2009/3/layout/IncreasingArrowsProcess" loCatId="process" qsTypeId="urn:microsoft.com/office/officeart/2005/8/quickstyle/simple1" qsCatId="simple" csTypeId="urn:microsoft.com/office/officeart/2005/8/colors/accent1_2" csCatId="accent1" phldr="1"/>
      <dgm:spPr/>
      <dgm:t>
        <a:bodyPr/>
        <a:lstStyle/>
        <a:p>
          <a:endParaRPr lang="sv-SE"/>
        </a:p>
      </dgm:t>
    </dgm:pt>
    <dgm:pt modelId="{FA233D2B-ADD0-40E4-AA4E-8867DA27C5B9}">
      <dgm:prSet phldrT="[Text]" custT="1"/>
      <dgm:spPr/>
      <dgm:t>
        <a:bodyPr/>
        <a:lstStyle/>
        <a:p>
          <a:r>
            <a:rPr lang="sv-SE" sz="2800" b="0">
              <a:solidFill>
                <a:schemeClr val="tx2"/>
              </a:solidFill>
            </a:rPr>
            <a:t>Alltid läkarbesök</a:t>
          </a:r>
        </a:p>
      </dgm:t>
    </dgm:pt>
    <dgm:pt modelId="{7E97E6BA-9C69-4D88-B38A-621D0929AA75}" type="parTrans" cxnId="{1F6A42B0-D93F-451F-8DF9-65D6306B4110}">
      <dgm:prSet/>
      <dgm:spPr/>
      <dgm:t>
        <a:bodyPr/>
        <a:lstStyle/>
        <a:p>
          <a:endParaRPr lang="sv-SE"/>
        </a:p>
      </dgm:t>
    </dgm:pt>
    <dgm:pt modelId="{F10C3A77-D35D-4E6C-AF8C-D4B20DFDC8BF}" type="sibTrans" cxnId="{1F6A42B0-D93F-451F-8DF9-65D6306B4110}">
      <dgm:prSet/>
      <dgm:spPr/>
      <dgm:t>
        <a:bodyPr/>
        <a:lstStyle/>
        <a:p>
          <a:endParaRPr lang="sv-SE"/>
        </a:p>
      </dgm:t>
    </dgm:pt>
    <dgm:pt modelId="{7D4D8116-0810-4262-A9F4-AB605F4100C9}">
      <dgm:prSet phldrT="[Text]" custT="1"/>
      <dgm:spPr/>
      <dgm:t>
        <a:bodyPr/>
        <a:lstStyle/>
        <a:p>
          <a:pPr>
            <a:lnSpc>
              <a:spcPct val="100000"/>
            </a:lnSpc>
          </a:pPr>
          <a:r>
            <a:rPr lang="sv-SE" sz="1800"/>
            <a:t>Bakomliggande orsak? </a:t>
          </a:r>
        </a:p>
      </dgm:t>
    </dgm:pt>
    <dgm:pt modelId="{802F6F66-67A9-415F-8D2E-29AC1833FF14}" type="parTrans" cxnId="{6407354D-4D51-4036-90BF-CB48E5F64BD4}">
      <dgm:prSet/>
      <dgm:spPr/>
      <dgm:t>
        <a:bodyPr/>
        <a:lstStyle/>
        <a:p>
          <a:endParaRPr lang="sv-SE"/>
        </a:p>
      </dgm:t>
    </dgm:pt>
    <dgm:pt modelId="{CC9E1626-6134-4084-AC1D-38C5680A99A2}" type="sibTrans" cxnId="{6407354D-4D51-4036-90BF-CB48E5F64BD4}">
      <dgm:prSet/>
      <dgm:spPr/>
      <dgm:t>
        <a:bodyPr/>
        <a:lstStyle/>
        <a:p>
          <a:endParaRPr lang="sv-SE"/>
        </a:p>
      </dgm:t>
    </dgm:pt>
    <dgm:pt modelId="{7E165765-38DC-4A48-B755-024F6455B213}">
      <dgm:prSet phldrT="[Text]"/>
      <dgm:spPr/>
      <dgm:t>
        <a:bodyPr/>
        <a:lstStyle/>
        <a:p>
          <a:endParaRPr lang="sv-SE"/>
        </a:p>
      </dgm:t>
    </dgm:pt>
    <dgm:pt modelId="{6E41060A-C3DD-4CEC-9B00-E00E55AB83F2}" type="parTrans" cxnId="{E21AD244-A417-44CE-BA62-A15BF8B9C506}">
      <dgm:prSet/>
      <dgm:spPr/>
      <dgm:t>
        <a:bodyPr/>
        <a:lstStyle/>
        <a:p>
          <a:endParaRPr lang="sv-SE"/>
        </a:p>
      </dgm:t>
    </dgm:pt>
    <dgm:pt modelId="{6F9587A5-05EF-4029-9E5F-D2DCB2CBD405}" type="sibTrans" cxnId="{E21AD244-A417-44CE-BA62-A15BF8B9C506}">
      <dgm:prSet/>
      <dgm:spPr/>
      <dgm:t>
        <a:bodyPr/>
        <a:lstStyle/>
        <a:p>
          <a:endParaRPr lang="sv-SE"/>
        </a:p>
      </dgm:t>
    </dgm:pt>
    <dgm:pt modelId="{AE07EE71-1831-40A6-A671-87905898EF9E}">
      <dgm:prSet phldrT="[Text]" custT="1"/>
      <dgm:spPr/>
      <dgm:t>
        <a:bodyPr/>
        <a:lstStyle/>
        <a:p>
          <a:r>
            <a:rPr lang="sv-SE" sz="1800"/>
            <a:t>Alltid urinodling </a:t>
          </a:r>
        </a:p>
      </dgm:t>
    </dgm:pt>
    <dgm:pt modelId="{2A2F7D86-CE95-42B5-9DF2-433A0EB12A59}" type="parTrans" cxnId="{A2C5EB61-5DB7-4535-A5B2-E539A5EA7757}">
      <dgm:prSet/>
      <dgm:spPr/>
      <dgm:t>
        <a:bodyPr/>
        <a:lstStyle/>
        <a:p>
          <a:endParaRPr lang="sv-SE"/>
        </a:p>
      </dgm:t>
    </dgm:pt>
    <dgm:pt modelId="{18A39E69-E4EA-4E36-8543-12C9D9DC7E75}" type="sibTrans" cxnId="{A2C5EB61-5DB7-4535-A5B2-E539A5EA7757}">
      <dgm:prSet/>
      <dgm:spPr/>
      <dgm:t>
        <a:bodyPr/>
        <a:lstStyle/>
        <a:p>
          <a:endParaRPr lang="sv-SE"/>
        </a:p>
      </dgm:t>
    </dgm:pt>
    <dgm:pt modelId="{84C2CE9B-131C-4F55-8857-5C0CF5B6F40B}">
      <dgm:prSet phldrT="[Text]"/>
      <dgm:spPr/>
      <dgm:t>
        <a:bodyPr/>
        <a:lstStyle/>
        <a:p>
          <a:endParaRPr lang="sv-SE"/>
        </a:p>
      </dgm:t>
    </dgm:pt>
    <dgm:pt modelId="{847F08B2-83B7-4CE5-BAFE-A7F11DDB5C6A}" type="parTrans" cxnId="{EE030BB7-8052-41CF-9A11-035D3DD4F171}">
      <dgm:prSet/>
      <dgm:spPr/>
      <dgm:t>
        <a:bodyPr/>
        <a:lstStyle/>
        <a:p>
          <a:endParaRPr lang="sv-SE"/>
        </a:p>
      </dgm:t>
    </dgm:pt>
    <dgm:pt modelId="{BE9C11E9-9F82-452F-A66C-90954C8F1D42}" type="sibTrans" cxnId="{EE030BB7-8052-41CF-9A11-035D3DD4F171}">
      <dgm:prSet/>
      <dgm:spPr/>
      <dgm:t>
        <a:bodyPr/>
        <a:lstStyle/>
        <a:p>
          <a:endParaRPr lang="sv-SE"/>
        </a:p>
      </dgm:t>
    </dgm:pt>
    <dgm:pt modelId="{9850C617-7624-4CC8-BFBB-F8DBB86CEB38}">
      <dgm:prSet phldrT="[Text]" custT="1"/>
      <dgm:spPr/>
      <dgm:t>
        <a:bodyPr/>
        <a:lstStyle/>
        <a:p>
          <a:r>
            <a:rPr lang="sv-SE" sz="1800"/>
            <a:t>Feber?</a:t>
          </a:r>
        </a:p>
        <a:p>
          <a:r>
            <a:rPr lang="sv-SE" sz="1800"/>
            <a:t>&gt;38</a:t>
          </a:r>
          <a:r>
            <a:rPr lang="sv-SE" sz="1800">
              <a:solidFill>
                <a:srgbClr val="000000"/>
              </a:solidFill>
            </a:rPr>
            <a:t>°</a:t>
          </a:r>
          <a:r>
            <a:rPr lang="sv-SE" sz="1800"/>
            <a:t> </a:t>
          </a:r>
        </a:p>
      </dgm:t>
    </dgm:pt>
    <dgm:pt modelId="{CFEA8B19-C3B2-4228-9EC6-B29F1FD6A204}" type="sibTrans" cxnId="{77017504-8841-40FD-A064-90A12C6EED16}">
      <dgm:prSet/>
      <dgm:spPr/>
      <dgm:t>
        <a:bodyPr/>
        <a:lstStyle/>
        <a:p>
          <a:endParaRPr lang="sv-SE"/>
        </a:p>
      </dgm:t>
    </dgm:pt>
    <dgm:pt modelId="{BEC16140-233E-4127-B0D1-6849495B0D4E}" type="parTrans" cxnId="{77017504-8841-40FD-A064-90A12C6EED16}">
      <dgm:prSet/>
      <dgm:spPr/>
      <dgm:t>
        <a:bodyPr/>
        <a:lstStyle/>
        <a:p>
          <a:endParaRPr lang="sv-SE"/>
        </a:p>
      </dgm:t>
    </dgm:pt>
    <dgm:pt modelId="{4F390FC7-573F-4525-A672-1B848B463D07}" type="pres">
      <dgm:prSet presAssocID="{E1111AA7-EB8D-4388-B8EB-AAA7B379856C}" presName="Name0" presStyleCnt="0">
        <dgm:presLayoutVars>
          <dgm:chMax val="5"/>
          <dgm:chPref val="5"/>
          <dgm:dir/>
          <dgm:animLvl val="lvl"/>
        </dgm:presLayoutVars>
      </dgm:prSet>
      <dgm:spPr/>
    </dgm:pt>
    <dgm:pt modelId="{156018F7-DB0D-4776-84B2-B3A62F3C0E45}" type="pres">
      <dgm:prSet presAssocID="{FA233D2B-ADD0-40E4-AA4E-8867DA27C5B9}" presName="parentText1" presStyleLbl="node1" presStyleIdx="0" presStyleCnt="3" custScaleY="121000" custLinFactNeighborY="1776">
        <dgm:presLayoutVars>
          <dgm:chMax/>
          <dgm:chPref val="3"/>
          <dgm:bulletEnabled val="1"/>
        </dgm:presLayoutVars>
      </dgm:prSet>
      <dgm:spPr/>
    </dgm:pt>
    <dgm:pt modelId="{4DE01BD7-0A5C-45E4-B779-6C322123320E}" type="pres">
      <dgm:prSet presAssocID="{FA233D2B-ADD0-40E4-AA4E-8867DA27C5B9}" presName="childText1" presStyleLbl="solidAlignAcc1" presStyleIdx="0" presStyleCnt="3" custScaleX="120278" custScaleY="50871" custLinFactNeighborX="10246" custLinFactNeighborY="-27805">
        <dgm:presLayoutVars>
          <dgm:chMax val="0"/>
          <dgm:chPref val="0"/>
          <dgm:bulletEnabled val="1"/>
        </dgm:presLayoutVars>
      </dgm:prSet>
      <dgm:spPr/>
    </dgm:pt>
    <dgm:pt modelId="{85A46EC2-8190-4DA6-9058-29161B51C86E}" type="pres">
      <dgm:prSet presAssocID="{7E165765-38DC-4A48-B755-024F6455B213}" presName="parentText2" presStyleLbl="node1" presStyleIdx="1" presStyleCnt="3" custLinFactNeighborY="13099">
        <dgm:presLayoutVars>
          <dgm:chMax/>
          <dgm:chPref val="3"/>
          <dgm:bulletEnabled val="1"/>
        </dgm:presLayoutVars>
      </dgm:prSet>
      <dgm:spPr/>
    </dgm:pt>
    <dgm:pt modelId="{1F8B1E35-29A3-448B-B600-C4A877389443}" type="pres">
      <dgm:prSet presAssocID="{7E165765-38DC-4A48-B755-024F6455B213}" presName="childText2" presStyleLbl="solidAlignAcc1" presStyleIdx="1" presStyleCnt="3" custScaleY="48308" custLinFactNeighborX="711" custLinFactNeighborY="-27564">
        <dgm:presLayoutVars>
          <dgm:chMax val="0"/>
          <dgm:chPref val="0"/>
          <dgm:bulletEnabled val="1"/>
        </dgm:presLayoutVars>
      </dgm:prSet>
      <dgm:spPr/>
    </dgm:pt>
    <dgm:pt modelId="{7963458E-B6F8-4A2A-9C7A-4DC3BDCDB2D4}" type="pres">
      <dgm:prSet presAssocID="{84C2CE9B-131C-4F55-8857-5C0CF5B6F40B}" presName="parentText3" presStyleLbl="node1" presStyleIdx="2" presStyleCnt="3" custLinFactNeighborY="15919">
        <dgm:presLayoutVars>
          <dgm:chMax/>
          <dgm:chPref val="3"/>
          <dgm:bulletEnabled val="1"/>
        </dgm:presLayoutVars>
      </dgm:prSet>
      <dgm:spPr/>
    </dgm:pt>
    <dgm:pt modelId="{4B0F86EF-0F0D-418A-9B92-43F817E6F902}" type="pres">
      <dgm:prSet presAssocID="{84C2CE9B-131C-4F55-8857-5C0CF5B6F40B}" presName="childText3" presStyleLbl="solidAlignAcc1" presStyleIdx="2" presStyleCnt="3" custScaleY="50739" custLinFactNeighborX="807" custLinFactNeighborY="-28129">
        <dgm:presLayoutVars>
          <dgm:chMax val="0"/>
          <dgm:chPref val="0"/>
          <dgm:bulletEnabled val="1"/>
        </dgm:presLayoutVars>
      </dgm:prSet>
      <dgm:spPr/>
    </dgm:pt>
  </dgm:ptLst>
  <dgm:cxnLst>
    <dgm:cxn modelId="{9DB65C04-64FF-423F-ACA7-17A9E352AF9B}" type="presOf" srcId="{FA233D2B-ADD0-40E4-AA4E-8867DA27C5B9}" destId="{156018F7-DB0D-4776-84B2-B3A62F3C0E45}" srcOrd="0" destOrd="0" presId="urn:microsoft.com/office/officeart/2009/3/layout/IncreasingArrowsProcess"/>
    <dgm:cxn modelId="{77017504-8841-40FD-A064-90A12C6EED16}" srcId="{84C2CE9B-131C-4F55-8857-5C0CF5B6F40B}" destId="{9850C617-7624-4CC8-BFBB-F8DBB86CEB38}" srcOrd="0" destOrd="0" parTransId="{BEC16140-233E-4127-B0D1-6849495B0D4E}" sibTransId="{CFEA8B19-C3B2-4228-9EC6-B29F1FD6A204}"/>
    <dgm:cxn modelId="{45636B09-97A1-43D6-B683-18D55407FC9D}" type="presOf" srcId="{7E165765-38DC-4A48-B755-024F6455B213}" destId="{85A46EC2-8190-4DA6-9058-29161B51C86E}" srcOrd="0" destOrd="0" presId="urn:microsoft.com/office/officeart/2009/3/layout/IncreasingArrowsProcess"/>
    <dgm:cxn modelId="{5E253B37-90F0-4BBC-B11A-0F44CB615EB0}" type="presOf" srcId="{84C2CE9B-131C-4F55-8857-5C0CF5B6F40B}" destId="{7963458E-B6F8-4A2A-9C7A-4DC3BDCDB2D4}" srcOrd="0" destOrd="0" presId="urn:microsoft.com/office/officeart/2009/3/layout/IncreasingArrowsProcess"/>
    <dgm:cxn modelId="{A2C5EB61-5DB7-4535-A5B2-E539A5EA7757}" srcId="{7E165765-38DC-4A48-B755-024F6455B213}" destId="{AE07EE71-1831-40A6-A671-87905898EF9E}" srcOrd="0" destOrd="0" parTransId="{2A2F7D86-CE95-42B5-9DF2-433A0EB12A59}" sibTransId="{18A39E69-E4EA-4E36-8543-12C9D9DC7E75}"/>
    <dgm:cxn modelId="{E21AD244-A417-44CE-BA62-A15BF8B9C506}" srcId="{E1111AA7-EB8D-4388-B8EB-AAA7B379856C}" destId="{7E165765-38DC-4A48-B755-024F6455B213}" srcOrd="1" destOrd="0" parTransId="{6E41060A-C3DD-4CEC-9B00-E00E55AB83F2}" sibTransId="{6F9587A5-05EF-4029-9E5F-D2DCB2CBD405}"/>
    <dgm:cxn modelId="{6407354D-4D51-4036-90BF-CB48E5F64BD4}" srcId="{FA233D2B-ADD0-40E4-AA4E-8867DA27C5B9}" destId="{7D4D8116-0810-4262-A9F4-AB605F4100C9}" srcOrd="0" destOrd="0" parTransId="{802F6F66-67A9-415F-8D2E-29AC1833FF14}" sibTransId="{CC9E1626-6134-4084-AC1D-38C5680A99A2}"/>
    <dgm:cxn modelId="{72819056-8D09-4ED6-9A69-F5E2FADC810A}" type="presOf" srcId="{E1111AA7-EB8D-4388-B8EB-AAA7B379856C}" destId="{4F390FC7-573F-4525-A672-1B848B463D07}" srcOrd="0" destOrd="0" presId="urn:microsoft.com/office/officeart/2009/3/layout/IncreasingArrowsProcess"/>
    <dgm:cxn modelId="{AAADA65A-F1B8-48F5-9135-798280154C56}" type="presOf" srcId="{7D4D8116-0810-4262-A9F4-AB605F4100C9}" destId="{4DE01BD7-0A5C-45E4-B779-6C322123320E}" srcOrd="0" destOrd="0" presId="urn:microsoft.com/office/officeart/2009/3/layout/IncreasingArrowsProcess"/>
    <dgm:cxn modelId="{52CCC67B-048A-47D5-B9DF-C433DEC5A64A}" type="presOf" srcId="{AE07EE71-1831-40A6-A671-87905898EF9E}" destId="{1F8B1E35-29A3-448B-B600-C4A877389443}" srcOrd="0" destOrd="0" presId="urn:microsoft.com/office/officeart/2009/3/layout/IncreasingArrowsProcess"/>
    <dgm:cxn modelId="{1F6A42B0-D93F-451F-8DF9-65D6306B4110}" srcId="{E1111AA7-EB8D-4388-B8EB-AAA7B379856C}" destId="{FA233D2B-ADD0-40E4-AA4E-8867DA27C5B9}" srcOrd="0" destOrd="0" parTransId="{7E97E6BA-9C69-4D88-B38A-621D0929AA75}" sibTransId="{F10C3A77-D35D-4E6C-AF8C-D4B20DFDC8BF}"/>
    <dgm:cxn modelId="{EE030BB7-8052-41CF-9A11-035D3DD4F171}" srcId="{E1111AA7-EB8D-4388-B8EB-AAA7B379856C}" destId="{84C2CE9B-131C-4F55-8857-5C0CF5B6F40B}" srcOrd="2" destOrd="0" parTransId="{847F08B2-83B7-4CE5-BAFE-A7F11DDB5C6A}" sibTransId="{BE9C11E9-9F82-452F-A66C-90954C8F1D42}"/>
    <dgm:cxn modelId="{6AFD5EB8-5AF1-46CD-8887-2306CB96CCDD}" type="presOf" srcId="{9850C617-7624-4CC8-BFBB-F8DBB86CEB38}" destId="{4B0F86EF-0F0D-418A-9B92-43F817E6F902}" srcOrd="0" destOrd="0" presId="urn:microsoft.com/office/officeart/2009/3/layout/IncreasingArrowsProcess"/>
    <dgm:cxn modelId="{05A24D21-97A8-49DF-9F10-87C82D95B842}" type="presParOf" srcId="{4F390FC7-573F-4525-A672-1B848B463D07}" destId="{156018F7-DB0D-4776-84B2-B3A62F3C0E45}" srcOrd="0" destOrd="0" presId="urn:microsoft.com/office/officeart/2009/3/layout/IncreasingArrowsProcess"/>
    <dgm:cxn modelId="{B11D4602-A7CA-4671-8FE5-B269E3D14D80}" type="presParOf" srcId="{4F390FC7-573F-4525-A672-1B848B463D07}" destId="{4DE01BD7-0A5C-45E4-B779-6C322123320E}" srcOrd="1" destOrd="0" presId="urn:microsoft.com/office/officeart/2009/3/layout/IncreasingArrowsProcess"/>
    <dgm:cxn modelId="{48079508-25B4-4E16-8D7E-EE0E4B8E3500}" type="presParOf" srcId="{4F390FC7-573F-4525-A672-1B848B463D07}" destId="{85A46EC2-8190-4DA6-9058-29161B51C86E}" srcOrd="2" destOrd="0" presId="urn:microsoft.com/office/officeart/2009/3/layout/IncreasingArrowsProcess"/>
    <dgm:cxn modelId="{ABA85980-9346-4114-B609-F282E8BEA300}" type="presParOf" srcId="{4F390FC7-573F-4525-A672-1B848B463D07}" destId="{1F8B1E35-29A3-448B-B600-C4A877389443}" srcOrd="3" destOrd="0" presId="urn:microsoft.com/office/officeart/2009/3/layout/IncreasingArrowsProcess"/>
    <dgm:cxn modelId="{00FE9E7E-EA56-4391-85CC-13D924D889FB}" type="presParOf" srcId="{4F390FC7-573F-4525-A672-1B848B463D07}" destId="{7963458E-B6F8-4A2A-9C7A-4DC3BDCDB2D4}" srcOrd="4" destOrd="0" presId="urn:microsoft.com/office/officeart/2009/3/layout/IncreasingArrowsProcess"/>
    <dgm:cxn modelId="{65481A79-E415-45A4-AD38-760C7CB1C60A}" type="presParOf" srcId="{4F390FC7-573F-4525-A672-1B848B463D07}" destId="{4B0F86EF-0F0D-418A-9B92-43F817E6F902}" srcOrd="5" destOrd="0" presId="urn:microsoft.com/office/officeart/2009/3/layout/IncreasingArrows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6018F7-DB0D-4776-84B2-B3A62F3C0E45}">
      <dsp:nvSpPr>
        <dsp:cNvPr id="0" name=""/>
        <dsp:cNvSpPr/>
      </dsp:nvSpPr>
      <dsp:spPr>
        <a:xfrm>
          <a:off x="372209" y="231605"/>
          <a:ext cx="6855261" cy="1208048"/>
        </a:xfrm>
        <a:prstGeom prst="rightArrow">
          <a:avLst>
            <a:gd name="adj1" fmla="val 50000"/>
            <a:gd name="adj2" fmla="val 50000"/>
          </a:avLst>
        </a:prstGeom>
        <a:solidFill>
          <a:schemeClr val="accent1">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254000" bIns="158494" numCol="1" spcCol="1270" anchor="ctr" anchorCtr="0">
          <a:noAutofit/>
        </a:bodyPr>
        <a:lstStyle/>
        <a:p>
          <a:pPr marL="0" lvl="0" indent="0" algn="l" defTabSz="1066800">
            <a:lnSpc>
              <a:spcPct val="90000"/>
            </a:lnSpc>
            <a:spcBef>
              <a:spcPct val="0"/>
            </a:spcBef>
            <a:spcAft>
              <a:spcPct val="35000"/>
            </a:spcAft>
            <a:buNone/>
          </a:pPr>
          <a:r>
            <a:rPr lang="sv-SE" sz="2400" b="0" kern="1200" dirty="0">
              <a:solidFill>
                <a:schemeClr val="tx2"/>
              </a:solidFill>
            </a:rPr>
            <a:t>Akut cystit hos kvinnor utan behandling</a:t>
          </a:r>
        </a:p>
      </dsp:txBody>
      <dsp:txXfrm>
        <a:off x="372209" y="533617"/>
        <a:ext cx="6553249" cy="604024"/>
      </dsp:txXfrm>
    </dsp:sp>
    <dsp:sp modelId="{4DE01BD7-0A5C-45E4-B779-6C322123320E}">
      <dsp:nvSpPr>
        <dsp:cNvPr id="0" name=""/>
        <dsp:cNvSpPr/>
      </dsp:nvSpPr>
      <dsp:spPr>
        <a:xfrm>
          <a:off x="361926" y="1107164"/>
          <a:ext cx="2111420" cy="914626"/>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sv-SE" sz="2000" kern="1200"/>
            <a:t>30% självläker på en vecka </a:t>
          </a:r>
        </a:p>
      </dsp:txBody>
      <dsp:txXfrm>
        <a:off x="361926" y="1107164"/>
        <a:ext cx="2111420" cy="914626"/>
      </dsp:txXfrm>
    </dsp:sp>
    <dsp:sp modelId="{85A46EC2-8190-4DA6-9058-29161B51C86E}">
      <dsp:nvSpPr>
        <dsp:cNvPr id="0" name=""/>
        <dsp:cNvSpPr/>
      </dsp:nvSpPr>
      <dsp:spPr>
        <a:xfrm>
          <a:off x="2502605" y="758237"/>
          <a:ext cx="4743840" cy="998387"/>
        </a:xfrm>
        <a:prstGeom prst="rightArrow">
          <a:avLst>
            <a:gd name="adj1" fmla="val 50000"/>
            <a:gd name="adj2" fmla="val 50000"/>
          </a:avLst>
        </a:prstGeom>
        <a:solidFill>
          <a:schemeClr val="accent1">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254000" bIns="158494" numCol="1" spcCol="1270" anchor="ctr" anchorCtr="0">
          <a:noAutofit/>
        </a:bodyPr>
        <a:lstStyle/>
        <a:p>
          <a:pPr marL="0" lvl="0" indent="0" algn="l" defTabSz="844550">
            <a:lnSpc>
              <a:spcPct val="90000"/>
            </a:lnSpc>
            <a:spcBef>
              <a:spcPct val="0"/>
            </a:spcBef>
            <a:spcAft>
              <a:spcPct val="35000"/>
            </a:spcAft>
            <a:buNone/>
          </a:pPr>
          <a:endParaRPr lang="sv-SE" sz="1900" kern="1200"/>
        </a:p>
      </dsp:txBody>
      <dsp:txXfrm>
        <a:off x="2502605" y="1007834"/>
        <a:ext cx="4494243" cy="499193"/>
      </dsp:txXfrm>
    </dsp:sp>
    <dsp:sp modelId="{1F8B1E35-29A3-448B-B600-C4A877389443}">
      <dsp:nvSpPr>
        <dsp:cNvPr id="0" name=""/>
        <dsp:cNvSpPr/>
      </dsp:nvSpPr>
      <dsp:spPr>
        <a:xfrm>
          <a:off x="2486965" y="1503514"/>
          <a:ext cx="2111420" cy="727589"/>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sv-SE" sz="2000" kern="1200"/>
            <a:t>Oftast ofarligt </a:t>
          </a:r>
        </a:p>
      </dsp:txBody>
      <dsp:txXfrm>
        <a:off x="2486965" y="1503514"/>
        <a:ext cx="2111420" cy="727589"/>
      </dsp:txXfrm>
    </dsp:sp>
    <dsp:sp modelId="{7963458E-B6F8-4A2A-9C7A-4DC3BDCDB2D4}">
      <dsp:nvSpPr>
        <dsp:cNvPr id="0" name=""/>
        <dsp:cNvSpPr/>
      </dsp:nvSpPr>
      <dsp:spPr>
        <a:xfrm>
          <a:off x="4616320" y="1095146"/>
          <a:ext cx="2632420" cy="998387"/>
        </a:xfrm>
        <a:prstGeom prst="rightArrow">
          <a:avLst>
            <a:gd name="adj1" fmla="val 50000"/>
            <a:gd name="adj2" fmla="val 50000"/>
          </a:avLst>
        </a:prstGeom>
        <a:solidFill>
          <a:schemeClr val="accent1">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254000" bIns="158494" numCol="1" spcCol="1270" anchor="ctr" anchorCtr="0">
          <a:noAutofit/>
        </a:bodyPr>
        <a:lstStyle/>
        <a:p>
          <a:pPr marL="0" lvl="0" indent="0" algn="l" defTabSz="844550">
            <a:lnSpc>
              <a:spcPct val="90000"/>
            </a:lnSpc>
            <a:spcBef>
              <a:spcPct val="0"/>
            </a:spcBef>
            <a:spcAft>
              <a:spcPct val="35000"/>
            </a:spcAft>
            <a:buNone/>
          </a:pPr>
          <a:endParaRPr lang="sv-SE" sz="1900" kern="1200"/>
        </a:p>
      </dsp:txBody>
      <dsp:txXfrm>
        <a:off x="4616320" y="1344743"/>
        <a:ext cx="2382823" cy="499193"/>
      </dsp:txXfrm>
    </dsp:sp>
    <dsp:sp modelId="{4B0F86EF-0F0D-418A-9B92-43F817E6F902}">
      <dsp:nvSpPr>
        <dsp:cNvPr id="0" name=""/>
        <dsp:cNvSpPr/>
      </dsp:nvSpPr>
      <dsp:spPr>
        <a:xfrm>
          <a:off x="4612089" y="1774341"/>
          <a:ext cx="2111420" cy="860798"/>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sv-SE" sz="2000" kern="1200">
              <a:latin typeface="+mn-lt"/>
              <a:cs typeface="Arial" panose="020B0604020202020204" pitchFamily="34" charset="0"/>
            </a:rPr>
            <a:t>Sällan komplikationer</a:t>
          </a:r>
          <a:endParaRPr lang="sv-SE" sz="2000" kern="1200">
            <a:latin typeface="+mn-lt"/>
          </a:endParaRPr>
        </a:p>
      </dsp:txBody>
      <dsp:txXfrm>
        <a:off x="4612089" y="1774341"/>
        <a:ext cx="2111420" cy="86079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6018F7-DB0D-4776-84B2-B3A62F3C0E45}">
      <dsp:nvSpPr>
        <dsp:cNvPr id="0" name=""/>
        <dsp:cNvSpPr/>
      </dsp:nvSpPr>
      <dsp:spPr>
        <a:xfrm>
          <a:off x="112281" y="800914"/>
          <a:ext cx="6064678" cy="1068730"/>
        </a:xfrm>
        <a:prstGeom prst="rightArrow">
          <a:avLst>
            <a:gd name="adj1" fmla="val 50000"/>
            <a:gd name="adj2" fmla="val 5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254000" bIns="140216" numCol="1" spcCol="1270" anchor="ctr" anchorCtr="0">
          <a:noAutofit/>
        </a:bodyPr>
        <a:lstStyle/>
        <a:p>
          <a:pPr marL="0" lvl="0" indent="0" algn="l" defTabSz="1244600">
            <a:lnSpc>
              <a:spcPct val="90000"/>
            </a:lnSpc>
            <a:spcBef>
              <a:spcPct val="0"/>
            </a:spcBef>
            <a:spcAft>
              <a:spcPct val="35000"/>
            </a:spcAft>
            <a:buNone/>
          </a:pPr>
          <a:r>
            <a:rPr lang="sv-SE" sz="2800" b="0" kern="1200">
              <a:solidFill>
                <a:schemeClr val="tx2"/>
              </a:solidFill>
            </a:rPr>
            <a:t>Alltid läkarbesök</a:t>
          </a:r>
        </a:p>
      </dsp:txBody>
      <dsp:txXfrm>
        <a:off x="112281" y="1068097"/>
        <a:ext cx="5797496" cy="534365"/>
      </dsp:txXfrm>
    </dsp:sp>
    <dsp:sp modelId="{4DE01BD7-0A5C-45E4-B779-6C322123320E}">
      <dsp:nvSpPr>
        <dsp:cNvPr id="0" name=""/>
        <dsp:cNvSpPr/>
      </dsp:nvSpPr>
      <dsp:spPr>
        <a:xfrm>
          <a:off x="114280" y="1503944"/>
          <a:ext cx="2246698" cy="865550"/>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100000"/>
            </a:lnSpc>
            <a:spcBef>
              <a:spcPct val="0"/>
            </a:spcBef>
            <a:spcAft>
              <a:spcPct val="35000"/>
            </a:spcAft>
            <a:buNone/>
          </a:pPr>
          <a:r>
            <a:rPr lang="sv-SE" sz="1800" kern="1200"/>
            <a:t>Bakomliggande orsak? </a:t>
          </a:r>
        </a:p>
      </dsp:txBody>
      <dsp:txXfrm>
        <a:off x="114280" y="1503944"/>
        <a:ext cx="2246698" cy="865550"/>
      </dsp:txXfrm>
    </dsp:sp>
    <dsp:sp modelId="{85A46EC2-8190-4DA6-9058-29161B51C86E}">
      <dsp:nvSpPr>
        <dsp:cNvPr id="0" name=""/>
        <dsp:cNvSpPr/>
      </dsp:nvSpPr>
      <dsp:spPr>
        <a:xfrm>
          <a:off x="1980202" y="1288081"/>
          <a:ext cx="4196757" cy="883248"/>
        </a:xfrm>
        <a:prstGeom prst="rightArrow">
          <a:avLst>
            <a:gd name="adj1" fmla="val 50000"/>
            <a:gd name="adj2" fmla="val 5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254000" bIns="140216" numCol="1" spcCol="1270" anchor="ctr" anchorCtr="0">
          <a:noAutofit/>
        </a:bodyPr>
        <a:lstStyle/>
        <a:p>
          <a:pPr marL="0" lvl="0" indent="0" algn="l" defTabSz="755650">
            <a:lnSpc>
              <a:spcPct val="90000"/>
            </a:lnSpc>
            <a:spcBef>
              <a:spcPct val="0"/>
            </a:spcBef>
            <a:spcAft>
              <a:spcPct val="35000"/>
            </a:spcAft>
            <a:buNone/>
          </a:pPr>
          <a:endParaRPr lang="sv-SE" sz="1700" kern="1200"/>
        </a:p>
      </dsp:txBody>
      <dsp:txXfrm>
        <a:off x="1980202" y="1508893"/>
        <a:ext cx="3975945" cy="441624"/>
      </dsp:txXfrm>
    </dsp:sp>
    <dsp:sp modelId="{1F8B1E35-29A3-448B-B600-C4A877389443}">
      <dsp:nvSpPr>
        <dsp:cNvPr id="0" name=""/>
        <dsp:cNvSpPr/>
      </dsp:nvSpPr>
      <dsp:spPr>
        <a:xfrm>
          <a:off x="1993483" y="1824265"/>
          <a:ext cx="1867921" cy="821941"/>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sv-SE" sz="1800" kern="1200"/>
            <a:t>Alltid urinodling </a:t>
          </a:r>
        </a:p>
      </dsp:txBody>
      <dsp:txXfrm>
        <a:off x="1993483" y="1824265"/>
        <a:ext cx="1867921" cy="821941"/>
      </dsp:txXfrm>
    </dsp:sp>
    <dsp:sp modelId="{7963458E-B6F8-4A2A-9C7A-4DC3BDCDB2D4}">
      <dsp:nvSpPr>
        <dsp:cNvPr id="0" name=""/>
        <dsp:cNvSpPr/>
      </dsp:nvSpPr>
      <dsp:spPr>
        <a:xfrm>
          <a:off x="3848124" y="1607405"/>
          <a:ext cx="2328836" cy="883248"/>
        </a:xfrm>
        <a:prstGeom prst="rightArrow">
          <a:avLst>
            <a:gd name="adj1" fmla="val 50000"/>
            <a:gd name="adj2" fmla="val 5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254000" bIns="140216" numCol="1" spcCol="1270" anchor="ctr" anchorCtr="0">
          <a:noAutofit/>
        </a:bodyPr>
        <a:lstStyle/>
        <a:p>
          <a:pPr marL="0" lvl="0" indent="0" algn="l" defTabSz="755650">
            <a:lnSpc>
              <a:spcPct val="90000"/>
            </a:lnSpc>
            <a:spcBef>
              <a:spcPct val="0"/>
            </a:spcBef>
            <a:spcAft>
              <a:spcPct val="35000"/>
            </a:spcAft>
            <a:buNone/>
          </a:pPr>
          <a:endParaRPr lang="sv-SE" sz="1700" kern="1200"/>
        </a:p>
      </dsp:txBody>
      <dsp:txXfrm>
        <a:off x="3848124" y="1828217"/>
        <a:ext cx="2108024" cy="441624"/>
      </dsp:txXfrm>
    </dsp:sp>
    <dsp:sp modelId="{4B0F86EF-0F0D-418A-9B92-43F817E6F902}">
      <dsp:nvSpPr>
        <dsp:cNvPr id="0" name=""/>
        <dsp:cNvSpPr/>
      </dsp:nvSpPr>
      <dsp:spPr>
        <a:xfrm>
          <a:off x="3863198" y="2089258"/>
          <a:ext cx="1867921" cy="850670"/>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sv-SE" sz="1800" kern="1200"/>
            <a:t>Feber?</a:t>
          </a:r>
        </a:p>
        <a:p>
          <a:pPr marL="0" lvl="0" indent="0" algn="l" defTabSz="800100">
            <a:lnSpc>
              <a:spcPct val="90000"/>
            </a:lnSpc>
            <a:spcBef>
              <a:spcPct val="0"/>
            </a:spcBef>
            <a:spcAft>
              <a:spcPct val="35000"/>
            </a:spcAft>
            <a:buNone/>
          </a:pPr>
          <a:r>
            <a:rPr lang="sv-SE" sz="1800" kern="1200"/>
            <a:t>&gt;38</a:t>
          </a:r>
          <a:r>
            <a:rPr lang="sv-SE" sz="1800" kern="1200">
              <a:solidFill>
                <a:srgbClr val="000000"/>
              </a:solidFill>
            </a:rPr>
            <a:t>°</a:t>
          </a:r>
          <a:r>
            <a:rPr lang="sv-SE" sz="1800" kern="1200"/>
            <a:t> </a:t>
          </a:r>
        </a:p>
      </dsp:txBody>
      <dsp:txXfrm>
        <a:off x="3863198" y="2089258"/>
        <a:ext cx="1867921" cy="850670"/>
      </dsp:txXfrm>
    </dsp:sp>
  </dsp:spTree>
</dsp:drawing>
</file>

<file path=ppt/diagrams/layout1.xml><?xml version="1.0" encoding="utf-8"?>
<dgm:layoutDef xmlns:dgm="http://schemas.openxmlformats.org/drawingml/2006/diagram" xmlns:a="http://schemas.openxmlformats.org/drawingml/2006/main" uniqueId="urn:microsoft.com/office/officeart/2009/3/layout/IncreasingArrowsProcess">
  <dgm:title val=""/>
  <dgm:desc val=""/>
  <dgm:catLst>
    <dgm:cat type="process" pri="5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40" srcId="0" destId="10" srcOrd="0" destOrd="0"/>
        <dgm:cxn modelId="12" srcId="10" destId="11" srcOrd="0" destOrd="0"/>
        <dgm:cxn modelId="5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val="5"/>
      <dgm:chPref val="5"/>
      <dgm:dir/>
      <dgm:animLvl val="lvl"/>
    </dgm:varLst>
    <dgm:shape xmlns:r="http://schemas.openxmlformats.org/officeDocument/2006/relationships" r:blip="">
      <dgm:adjLst/>
    </dgm:shape>
    <dgm:choose name="Name1">
      <dgm:if name="Name2" axis="ch" ptType="node" func="cnt" op="equ" val="1">
        <dgm:choose name="Name3">
          <dgm:if name="Name4" axis="ch ch" ptType="node node" func="cnt" op="equ" val="0">
            <dgm:alg type="composite">
              <dgm:param type="ar" val="6.8662"/>
            </dgm:alg>
            <dgm:choose name="Name5">
              <dgm:if name="Name6" func="var" arg="dir" op="equ" val="norm">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if>
              <dgm:else name="Name7">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else>
            </dgm:choose>
          </dgm:if>
          <dgm:else name="Name8">
            <dgm:alg type="composite">
              <dgm:param type="ar" val="1.9864"/>
            </dgm:alg>
            <dgm:choose name="Name9">
              <dgm:if name="Name10" func="var" arg="dir" op="equ" val="norm">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
                  <dgm:constr type="t" for="ch" forName="childText1" refType="h" fact="0.224"/>
                  <dgm:constr type="w" for="ch" forName="childText1" refType="w" fact="0.9241"/>
                  <dgm:constr type="h" for="ch" forName="childText1" refType="h" fact="0.776"/>
                </dgm:constrLst>
              </dgm:if>
              <dgm:else name="Name11">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076"/>
                  <dgm:constr type="t" for="ch" forName="childText1" refType="h" fact="0.224"/>
                  <dgm:constr type="w" for="ch" forName="childText1" refType="w" fact="0.9241"/>
                  <dgm:constr type="h" for="ch" forName="childText1" refType="h" fact="0.776"/>
                </dgm:constrLst>
              </dgm:else>
            </dgm:choose>
          </dgm:else>
        </dgm:choose>
      </dgm:if>
      <dgm:if name="Name12" axis="ch" ptType="node" func="cnt" op="equ" val="2">
        <dgm:choose name="Name13">
          <dgm:if name="Name14" axis="ch ch" ptType="node node" func="cnt" op="equ" val="0">
            <dgm:alg type="composite">
              <dgm:param type="ar" val="5.1498"/>
            </dgm:alg>
            <dgm:choose name="Name15">
              <dgm:if name="Name16" func="var" arg="dir" op="equ" val="norm">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462"/>
                  <dgm:constr type="t" for="ch" forName="parentText2" refType="h" fact="0.2499"/>
                  <dgm:constr type="w" for="ch" forName="parentText2" refType="w" fact="0.538"/>
                  <dgm:constr type="h" for="ch" forName="parentText2" refType="h" fact="0.7501"/>
                </dgm:constrLst>
              </dgm:if>
              <dgm:else name="Name17">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
                  <dgm:constr type="t" for="ch" forName="parentText2" refType="h" fact="0.2499"/>
                  <dgm:constr type="w" for="ch" forName="parentText2" refType="w" fact="0.538"/>
                  <dgm:constr type="h" for="ch" forName="parentText2" refType="h" fact="0.7501"/>
                </dgm:constrLst>
              </dgm:else>
            </dgm:choose>
          </dgm:if>
          <dgm:else name="Name18">
            <dgm:alg type="composite">
              <dgm:param type="ar" val="2.0563"/>
            </dgm:alg>
            <dgm:choose name="Name19">
              <dgm:if name="Name2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462"/>
                  <dgm:constr type="t" for="ch" forName="parentText2" refType="h" fact="0.0998"/>
                  <dgm:constr type="w" for="ch" forName="parentText2" refType="w" fact="0.538"/>
                  <dgm:constr type="h" for="ch" forName="parentText2" refType="h" fact="0.2995"/>
                  <dgm:constr type="l" for="ch" forName="childText1" refType="w" fact="0"/>
                  <dgm:constr type="t" for="ch" forName="childText1" refType="h" fact="0.2317"/>
                  <dgm:constr type="w" for="ch" forName="childText1" refType="w" fact="0.462"/>
                  <dgm:constr type="h" for="ch" forName="childText1" refType="h" fact="0.6685"/>
                  <dgm:constr type="l" for="ch" forName="childText2" refType="w" fact="0.462"/>
                  <dgm:constr type="t" for="ch" forName="childText2" refType="h" fact="0.3315"/>
                  <dgm:constr type="w" for="ch" forName="childText2" refType="w" fact="0.462"/>
                  <dgm:constr type="h" for="ch" forName="childText2" refType="h" fact="0.6685"/>
                </dgm:constrLst>
              </dgm:if>
              <dgm:else name="Name2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
                  <dgm:constr type="t" for="ch" forName="parentText2" refType="h" fact="0.0998"/>
                  <dgm:constr type="w" for="ch" forName="parentText2" refType="w" fact="0.538"/>
                  <dgm:constr type="h" for="ch" forName="parentText2" refType="h" fact="0.2995"/>
                  <dgm:constr type="l" for="ch" forName="childText1" refType="w" fact="0.538"/>
                  <dgm:constr type="t" for="ch" forName="childText1" refType="h" fact="0.2317"/>
                  <dgm:constr type="w" for="ch" forName="childText1" refType="w" fact="0.462"/>
                  <dgm:constr type="h" for="ch" forName="childText1" refType="h" fact="0.6685"/>
                  <dgm:constr type="l" for="ch" forName="childText2" refType="w" fact="0.076"/>
                  <dgm:constr type="t" for="ch" forName="childText2" refType="h" fact="0.3315"/>
                  <dgm:constr type="w" for="ch" forName="childText2" refType="w" fact="0.462"/>
                  <dgm:constr type="h" for="ch" forName="childText2" refType="h" fact="0.6685"/>
                </dgm:constrLst>
              </dgm:else>
            </dgm:choose>
          </dgm:else>
        </dgm:choose>
      </dgm:if>
      <dgm:if name="Name22" axis="ch" ptType="node" func="cnt" op="equ" val="3">
        <dgm:choose name="Name23">
          <dgm:if name="Name24" axis="ch ch" ptType="node node" func="cnt" op="equ" val="0">
            <dgm:alg type="composite">
              <dgm:param type="ar" val="4.1198"/>
            </dgm:alg>
            <dgm:choose name="Name25">
              <dgm:if name="Name2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308"/>
                  <dgm:constr type="t" for="ch" forName="parentText2" refType="h" fact="0.2"/>
                  <dgm:constr type="w" for="ch" forName="parentText2" refType="w" fact="0.692"/>
                  <dgm:constr type="h" for="ch" forName="parentText2" refType="h" fact="0.6"/>
                  <dgm:constr type="l" for="ch" forName="parentText3" refType="w" fact="0.616"/>
                  <dgm:constr type="t" for="ch" forName="parentText3" refType="h" fact="0.4"/>
                  <dgm:constr type="w" for="ch" forName="parentText3" refType="w" fact="0.384"/>
                  <dgm:constr type="h" for="ch" forName="parentText3" refType="h" fact="0.6"/>
                </dgm:constrLst>
              </dgm:if>
              <dgm:else name="Name2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
                  <dgm:constr type="t" for="ch" forName="parentText2" refType="h" fact="0.2"/>
                  <dgm:constr type="w" for="ch" forName="parentText2" refType="w" fact="0.692"/>
                  <dgm:constr type="h" for="ch" forName="parentText2" refType="h" fact="0.6"/>
                  <dgm:constr type="l" for="ch" forName="parentText3" refType="w" fact="0"/>
                  <dgm:constr type="t" for="ch" forName="parentText3" refType="h" fact="0.4"/>
                  <dgm:constr type="w" for="ch" forName="parentText3" refType="w" fact="0.384"/>
                  <dgm:constr type="h" for="ch" forName="parentText3" refType="h" fact="0.6"/>
                </dgm:constrLst>
              </dgm:else>
            </dgm:choose>
          </dgm:if>
          <dgm:else name="Name28">
            <dgm:alg type="composite">
              <dgm:param type="ar" val="2.0702"/>
            </dgm:alg>
            <dgm:choose name="Name29">
              <dgm:if name="Name3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
                  <dgm:constr type="t" for="ch" forName="childText1" refType="h" fact="0.2325"/>
                  <dgm:constr type="w" for="ch" forName="childText1" refType="w" fact="0.308"/>
                  <dgm:constr type="h" for="ch" forName="childText1" refType="h" fact="0.5808"/>
                  <dgm:constr type="l" for="ch" forName="childText2" refType="w" fact="0.308"/>
                  <dgm:constr type="t" for="ch" forName="childText2" refType="h" fact="0.333"/>
                  <dgm:constr type="w" for="ch" forName="childText2" refType="w" fact="0.308"/>
                  <dgm:constr type="h" for="ch" forName="childText2" refType="h" fact="0.5808"/>
                  <dgm:constr type="l" for="ch" forName="childText3" refType="w" fact="0.61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308"/>
                  <dgm:constr type="t" for="ch" forName="parentText2" refType="h" fact="0.1005"/>
                  <dgm:constr type="w" for="ch" forName="parentText2" refType="w" fact="0.692"/>
                  <dgm:constr type="h" for="ch" forName="parentText2" refType="h" fact="0.3015"/>
                  <dgm:constr type="l" for="ch" forName="parentText3" refType="w" fact="0.616"/>
                  <dgm:constr type="t" for="ch" forName="parentText3" refType="h" fact="0.201"/>
                  <dgm:constr type="w" for="ch" forName="parentText3" refType="w" fact="0.384"/>
                  <dgm:constr type="h" for="ch" forName="parentText3" refType="h" fact="0.3015"/>
                </dgm:constrLst>
              </dgm:if>
              <dgm:else name="Name3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692"/>
                  <dgm:constr type="t" for="ch" forName="childText1" refType="h" fact="0.2325"/>
                  <dgm:constr type="w" for="ch" forName="childText1" refType="w" fact="0.308"/>
                  <dgm:constr type="h" for="ch" forName="childText1" refType="h" fact="0.5808"/>
                  <dgm:constr type="l" for="ch" forName="childText2" refType="w" fact="0.384"/>
                  <dgm:constr type="t" for="ch" forName="childText2" refType="h" fact="0.333"/>
                  <dgm:constr type="w" for="ch" forName="childText2" refType="w" fact="0.308"/>
                  <dgm:constr type="h" for="ch" forName="childText2" refType="h" fact="0.5808"/>
                  <dgm:constr type="l" for="ch" forName="childText3" refType="w" fact="0.07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
                  <dgm:constr type="t" for="ch" forName="parentText2" refType="h" fact="0.1005"/>
                  <dgm:constr type="w" for="ch" forName="parentText2" refType="w" fact="0.692"/>
                  <dgm:constr type="h" for="ch" forName="parentText2" refType="h" fact="0.3015"/>
                  <dgm:constr type="l" for="ch" forName="parentText3" refType="w" fact="0"/>
                  <dgm:constr type="t" for="ch" forName="parentText3" refType="h" fact="0.201"/>
                  <dgm:constr type="w" for="ch" forName="parentText3" refType="w" fact="0.384"/>
                  <dgm:constr type="h" for="ch" forName="parentText3" refType="h" fact="0.3015"/>
                </dgm:constrLst>
              </dgm:else>
            </dgm:choose>
          </dgm:else>
        </dgm:choose>
      </dgm:if>
      <dgm:if name="Name32" axis="ch" ptType="node" func="cnt" op="equ" val="4">
        <dgm:choose name="Name33">
          <dgm:if name="Name34" axis="ch ch" ptType="node node" func="cnt" op="equ" val="0">
            <dgm:alg type="composite">
              <dgm:param type="ar" val="3.435"/>
            </dgm:alg>
            <dgm:choose name="Name35">
              <dgm:if name="Name3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2305"/>
                  <dgm:constr type="t" for="ch" forName="parentText2" refType="h" fact="0.1666"/>
                  <dgm:constr type="w" for="ch" forName="parentText2" refType="w" fact="0.7695"/>
                  <dgm:constr type="h" for="ch" forName="parentText2" refType="h" fact="0.5001"/>
                  <dgm:constr type="l" for="ch" forName="parentText3" refType="w" fact="0.461"/>
                  <dgm:constr type="t" for="ch" forName="parentText3" refType="h" fact="0.3333"/>
                  <dgm:constr type="w" for="ch" forName="parentText3" refType="w" fact="0.539"/>
                  <dgm:constr type="h" for="ch" forName="parentText3" refType="h" fact="0.5001"/>
                  <dgm:constr type="l" for="ch" forName="parentText4" refType="w" fact="0.6915"/>
                  <dgm:constr type="t" for="ch" forName="parentText4" refType="h" fact="0.4999"/>
                  <dgm:constr type="w" for="ch" forName="parentText4" refType="w" fact="0.3085"/>
                  <dgm:constr type="h" for="ch" forName="parentText4" refType="h" fact="0.5001"/>
                </dgm:constrLst>
              </dgm:if>
              <dgm:else name="Name3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
                  <dgm:constr type="t" for="ch" forName="parentText2" refType="h" fact="0.1666"/>
                  <dgm:constr type="w" for="ch" forName="parentText2" refType="w" fact="0.7695"/>
                  <dgm:constr type="h" for="ch" forName="parentText2" refType="h" fact="0.5001"/>
                  <dgm:constr type="l" for="ch" forName="parentText3" refType="w" fact="0"/>
                  <dgm:constr type="t" for="ch" forName="parentText3" refType="h" fact="0.3333"/>
                  <dgm:constr type="w" for="ch" forName="parentText3" refType="w" fact="0.539"/>
                  <dgm:constr type="h" for="ch" forName="parentText3" refType="h" fact="0.5001"/>
                  <dgm:constr type="l" for="ch" forName="parentText4" refType="w" fact="0"/>
                  <dgm:constr type="t" for="ch" forName="parentText4" refType="h" fact="0.4999"/>
                  <dgm:constr type="w" for="ch" forName="parentText4" refType="w" fact="0.3085"/>
                  <dgm:constr type="h" for="ch" forName="parentText4" refType="h" fact="0.5001"/>
                </dgm:constrLst>
              </dgm:else>
            </dgm:choose>
          </dgm:if>
          <dgm:else name="Name38">
            <dgm:alg type="composite">
              <dgm:param type="ar" val="1.9377"/>
            </dgm:alg>
            <dgm:choose name="Name39">
              <dgm:if name="Name4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
                  <dgm:constr type="t" for="ch" forName="childText1" refType="h" fact="0.218"/>
                  <dgm:constr type="w" for="ch" forName="childText1" refType="w" fact="0.2305"/>
                  <dgm:constr type="h" for="ch" forName="childText1" refType="h" fact="0.5218"/>
                  <dgm:constr type="l" for="ch" forName="childText2" refType="w" fact="0.2305"/>
                  <dgm:constr type="t" for="ch" forName="childText2" refType="h" fact="0.312"/>
                  <dgm:constr type="w" for="ch" forName="childText2" refType="w" fact="0.2305"/>
                  <dgm:constr type="h" for="ch" forName="childText2" refType="h" fact="0.5085"/>
                  <dgm:constr type="l" for="ch" forName="childText3" refType="w" fact="0.461"/>
                  <dgm:constr type="t" for="ch" forName="childText3" refType="h" fact="0.406"/>
                  <dgm:constr type="w" for="ch" forName="childText3" refType="w" fact="0.2305"/>
                  <dgm:constr type="h" for="ch" forName="childText3" refType="h" fact="0.5119"/>
                  <dgm:constr type="l" for="ch" forName="childText4" refType="w" fact="0.6915"/>
                  <dgm:constr type="t" for="ch" forName="childText4" refType="h" fact="0.5"/>
                  <dgm:constr type="w" for="ch" forName="childText4" refType="w" fact="0.232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2305"/>
                  <dgm:constr type="t" for="ch" forName="parentText2" refType="h" fact="0.094"/>
                  <dgm:constr type="w" for="ch" forName="parentText2" refType="w" fact="0.7695"/>
                  <dgm:constr type="h" for="ch" forName="parentText2" refType="h" fact="0.2821"/>
                  <dgm:constr type="l" for="ch" forName="parentText3" refType="w" fact="0.461"/>
                  <dgm:constr type="t" for="ch" forName="parentText3" refType="h" fact="0.188"/>
                  <dgm:constr type="w" for="ch" forName="parentText3" refType="w" fact="0.539"/>
                  <dgm:constr type="h" for="ch" forName="parentText3" refType="h" fact="0.2821"/>
                  <dgm:constr type="l" for="ch" forName="parentText4" refType="w" fact="0.6915"/>
                  <dgm:constr type="t" for="ch" forName="parentText4" refType="h" fact="0.282"/>
                  <dgm:constr type="w" for="ch" forName="parentText4" refType="w" fact="0.3085"/>
                  <dgm:constr type="h" for="ch" forName="parentText4" refType="h" fact="0.2821"/>
                </dgm:constrLst>
              </dgm:if>
              <dgm:else name="Name4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7695"/>
                  <dgm:constr type="t" for="ch" forName="childText1" refType="h" fact="0.218"/>
                  <dgm:constr type="w" for="ch" forName="childText1" refType="w" fact="0.2305"/>
                  <dgm:constr type="h" for="ch" forName="childText1" refType="h" fact="0.5218"/>
                  <dgm:constr type="l" for="ch" forName="childText2" refType="w" fact="0.539"/>
                  <dgm:constr type="t" for="ch" forName="childText2" refType="h" fact="0.312"/>
                  <dgm:constr type="w" for="ch" forName="childText2" refType="w" fact="0.2305"/>
                  <dgm:constr type="h" for="ch" forName="childText2" refType="h" fact="0.5085"/>
                  <dgm:constr type="l" for="ch" forName="childText3" refType="w" fact="0.3085"/>
                  <dgm:constr type="t" for="ch" forName="childText3" refType="h" fact="0.406"/>
                  <dgm:constr type="w" for="ch" forName="childText3" refType="w" fact="0.2305"/>
                  <dgm:constr type="h" for="ch" forName="childText3" refType="h" fact="0.5119"/>
                  <dgm:constr type="l" for="ch" forName="childText4" refType="w" fact="0.076"/>
                  <dgm:constr type="t" for="ch" forName="childText4" refType="h" fact="0.5"/>
                  <dgm:constr type="w" for="ch" forName="childText4" refType="w" fact="0.234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
                  <dgm:constr type="t" for="ch" forName="parentText2" refType="h" fact="0.094"/>
                  <dgm:constr type="w" for="ch" forName="parentText2" refType="w" fact="0.7695"/>
                  <dgm:constr type="h" for="ch" forName="parentText2" refType="h" fact="0.2821"/>
                  <dgm:constr type="l" for="ch" forName="parentText3" refType="w" fact="0"/>
                  <dgm:constr type="t" for="ch" forName="parentText3" refType="h" fact="0.188"/>
                  <dgm:constr type="w" for="ch" forName="parentText3" refType="w" fact="0.539"/>
                  <dgm:constr type="h" for="ch" forName="parentText3" refType="h" fact="0.2821"/>
                  <dgm:constr type="l" for="ch" forName="parentText4" refType="w" fact="0"/>
                  <dgm:constr type="t" for="ch" forName="parentText4" refType="h" fact="0.282"/>
                  <dgm:constr type="w" for="ch" forName="parentText4" refType="w" fact="0.3085"/>
                  <dgm:constr type="h" for="ch" forName="parentText4" refType="h" fact="0.2821"/>
                </dgm:constrLst>
              </dgm:else>
            </dgm:choose>
          </dgm:else>
        </dgm:choose>
      </dgm:if>
      <dgm:else name="Name42">
        <dgm:choose name="Name43">
          <dgm:if name="Name44" axis="ch ch" ptType="node node" func="cnt" op="equ" val="0">
            <dgm:alg type="composite">
              <dgm:param type="ar" val="2.9463"/>
            </dgm:alg>
            <dgm:choose name="Name45">
              <dgm:if name="Name4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1848"/>
                  <dgm:constr type="t" for="ch" forName="parentText2" refType="h" fact="0.1429"/>
                  <dgm:constr type="w" for="ch" forName="parentText2" refType="w" fact="0.8152"/>
                  <dgm:constr type="h" for="ch" forName="parentText2" refType="h" fact="0.4285"/>
                  <dgm:constr type="l" for="ch" forName="parentText3" refType="w" fact="0.3696"/>
                  <dgm:constr type="t" for="ch" forName="parentText3" refType="h" fact="0.2858"/>
                  <dgm:constr type="w" for="ch" forName="parentText3" refType="w" fact="0.6304"/>
                  <dgm:constr type="h" for="ch" forName="parentText3" refType="h" fact="0.4285"/>
                  <dgm:constr type="l" for="ch" forName="parentText4" refType="w" fact="0.5545"/>
                  <dgm:constr type="t" for="ch" forName="parentText4" refType="h" fact="0.4286"/>
                  <dgm:constr type="w" for="ch" forName="parentText4" refType="w" fact="0.4455"/>
                  <dgm:constr type="h" for="ch" forName="parentText4" refType="h" fact="0.4285"/>
                  <dgm:constr type="l" for="ch" forName="parentText5" refType="w" fact="0.7393"/>
                  <dgm:constr type="t" for="ch" forName="parentText5" refType="h" fact="0.5715"/>
                  <dgm:constr type="w" for="ch" forName="parentText5" refType="w" fact="0.2607"/>
                  <dgm:constr type="h" for="ch" forName="parentText5" refType="h" fact="0.4285"/>
                </dgm:constrLst>
              </dgm:if>
              <dgm:else name="Name4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
                  <dgm:constr type="t" for="ch" forName="parentText2" refType="h" fact="0.1429"/>
                  <dgm:constr type="w" for="ch" forName="parentText2" refType="w" fact="0.8152"/>
                  <dgm:constr type="h" for="ch" forName="parentText2" refType="h" fact="0.4285"/>
                  <dgm:constr type="l" for="ch" forName="parentText3" refType="w" fact="0"/>
                  <dgm:constr type="t" for="ch" forName="parentText3" refType="h" fact="0.2858"/>
                  <dgm:constr type="w" for="ch" forName="parentText3" refType="w" fact="0.6304"/>
                  <dgm:constr type="h" for="ch" forName="parentText3" refType="h" fact="0.4285"/>
                  <dgm:constr type="l" for="ch" forName="parentText4" refType="w" fact="0"/>
                  <dgm:constr type="t" for="ch" forName="parentText4" refType="h" fact="0.4286"/>
                  <dgm:constr type="w" for="ch" forName="parentText4" refType="w" fact="0.4455"/>
                  <dgm:constr type="h" for="ch" forName="parentText4" refType="h" fact="0.4285"/>
                  <dgm:constr type="l" for="ch" forName="parentText5" refType="w" fact="0"/>
                  <dgm:constr type="t" for="ch" forName="parentText5" refType="h" fact="0.5715"/>
                  <dgm:constr type="w" for="ch" forName="parentText5" refType="w" fact="0.2607"/>
                  <dgm:constr type="h" for="ch" forName="parentText5" refType="h" fact="0.4285"/>
                </dgm:constrLst>
              </dgm:else>
            </dgm:choose>
          </dgm:if>
          <dgm:else name="Name48">
            <dgm:alg type="composite">
              <dgm:param type="ar" val="1.7837"/>
            </dgm:alg>
            <dgm:choose name="Name49">
              <dgm:if name="Name5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
                  <dgm:constr type="t" for="ch" forName="childText1" refType="h" fact="0.1997"/>
                  <dgm:constr type="w" for="ch" forName="childText1" refType="w" fact="0.18482"/>
                  <dgm:constr type="h" for="ch" forName="childText1" refType="h" fact="0.4763"/>
                  <dgm:constr type="l" for="ch" forName="childText2" refType="w" fact="0.1848"/>
                  <dgm:constr type="t" for="ch" forName="childText2" refType="h" fact="0.2862"/>
                  <dgm:constr type="w" for="ch" forName="childText2" refType="w" fact="0.18482"/>
                  <dgm:constr type="h" for="ch" forName="childText2" refType="h" fact="0.4763"/>
                  <dgm:constr type="l" for="ch" forName="childText3" refType="w" fact="0.3696"/>
                  <dgm:constr type="t" for="ch" forName="childText3" refType="h" fact="0.3727"/>
                  <dgm:constr type="w" for="ch" forName="childText3" refType="w" fact="0.18482"/>
                  <dgm:constr type="h" for="ch" forName="childText3" refType="h" fact="0.4763"/>
                  <dgm:constr type="l" for="ch" forName="childText4" refType="w" fact="0.5545"/>
                  <dgm:constr type="t" for="ch" forName="childText4" refType="h" fact="0.4592"/>
                  <dgm:constr type="w" for="ch" forName="childText4" refType="w" fact="0.18482"/>
                  <dgm:constr type="h" for="ch" forName="childText4" refType="h" fact="0.4763"/>
                  <dgm:constr type="l" for="ch" forName="childText5" refType="w" fact="0.7393"/>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1848"/>
                  <dgm:constr type="t" for="ch" forName="parentText2" refType="h" fact="0.0865"/>
                  <dgm:constr type="w" for="ch" forName="parentText2" refType="w" fact="0.8152"/>
                  <dgm:constr type="h" for="ch" forName="parentText2" refType="h" fact="0.2594"/>
                  <dgm:constr type="l" for="ch" forName="parentText3" refType="w" fact="0.3696"/>
                  <dgm:constr type="t" for="ch" forName="parentText3" refType="h" fact="0.173"/>
                  <dgm:constr type="w" for="ch" forName="parentText3" refType="w" fact="0.6304"/>
                  <dgm:constr type="h" for="ch" forName="parentText3" refType="h" fact="0.2594"/>
                  <dgm:constr type="l" for="ch" forName="parentText4" refType="w" fact="0.5545"/>
                  <dgm:constr type="t" for="ch" forName="parentText4" refType="h" fact="0.2595"/>
                  <dgm:constr type="w" for="ch" forName="parentText4" refType="w" fact="0.4455"/>
                  <dgm:constr type="h" for="ch" forName="parentText4" refType="h" fact="0.2594"/>
                  <dgm:constr type="l" for="ch" forName="parentText5" refType="w" fact="0.7393"/>
                  <dgm:constr type="t" for="ch" forName="parentText5" refType="h" fact="0.346"/>
                  <dgm:constr type="w" for="ch" forName="parentText5" refType="w" fact="0.2607"/>
                  <dgm:constr type="h" for="ch" forName="parentText5" refType="h" fact="0.2594"/>
                </dgm:constrLst>
              </dgm:if>
              <dgm:else name="Name5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81518"/>
                  <dgm:constr type="t" for="ch" forName="childText1" refType="h" fact="0.1997"/>
                  <dgm:constr type="w" for="ch" forName="childText1" refType="w" fact="0.18482"/>
                  <dgm:constr type="h" for="ch" forName="childText1" refType="h" fact="0.4763"/>
                  <dgm:constr type="l" for="ch" forName="childText2" refType="w" fact="0.63036"/>
                  <dgm:constr type="t" for="ch" forName="childText2" refType="h" fact="0.2862"/>
                  <dgm:constr type="w" for="ch" forName="childText2" refType="w" fact="0.18482"/>
                  <dgm:constr type="h" for="ch" forName="childText2" refType="h" fact="0.4763"/>
                  <dgm:constr type="l" for="ch" forName="childText3" refType="w" fact="0.44554"/>
                  <dgm:constr type="t" for="ch" forName="childText3" refType="h" fact="0.3727"/>
                  <dgm:constr type="w" for="ch" forName="childText3" refType="w" fact="0.18482"/>
                  <dgm:constr type="h" for="ch" forName="childText3" refType="h" fact="0.4763"/>
                  <dgm:constr type="l" for="ch" forName="childText4" refType="w" fact="0.26072"/>
                  <dgm:constr type="t" for="ch" forName="childText4" refType="h" fact="0.4592"/>
                  <dgm:constr type="w" for="ch" forName="childText4" refType="w" fact="0.18482"/>
                  <dgm:constr type="h" for="ch" forName="childText4" refType="h" fact="0.4763"/>
                  <dgm:constr type="l" for="ch" forName="childText5" refType="w" fact="0.0759"/>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
                  <dgm:constr type="t" for="ch" forName="parentText2" refType="h" fact="0.0865"/>
                  <dgm:constr type="w" for="ch" forName="parentText2" refType="w" fact="0.8152"/>
                  <dgm:constr type="h" for="ch" forName="parentText2" refType="h" fact="0.2594"/>
                  <dgm:constr type="l" for="ch" forName="parentText3" refType="w" fact="0"/>
                  <dgm:constr type="t" for="ch" forName="parentText3" refType="h" fact="0.173"/>
                  <dgm:constr type="w" for="ch" forName="parentText3" refType="w" fact="0.6304"/>
                  <dgm:constr type="h" for="ch" forName="parentText3" refType="h" fact="0.2594"/>
                  <dgm:constr type="l" for="ch" forName="parentText4" refType="w" fact="0"/>
                  <dgm:constr type="t" for="ch" forName="parentText4" refType="h" fact="0.2595"/>
                  <dgm:constr type="w" for="ch" forName="parentText4" refType="w" fact="0.4455"/>
                  <dgm:constr type="h" for="ch" forName="parentText4" refType="h" fact="0.2594"/>
                  <dgm:constr type="l" for="ch" forName="parentText5" refType="w" fact="0"/>
                  <dgm:constr type="t" for="ch" forName="parentText5" refType="h" fact="0.346"/>
                  <dgm:constr type="w" for="ch" forName="parentText5" refType="w" fact="0.2607"/>
                  <dgm:constr type="h" for="ch" forName="parentText5" refType="h" fact="0.2594"/>
                </dgm:constrLst>
              </dgm:else>
            </dgm:choose>
          </dgm:else>
        </dgm:choose>
      </dgm:else>
    </dgm:choose>
    <dgm:forEach name="Name52" axis="ch" ptType="node" cnt="1">
      <dgm:layoutNode name="parentText1" styleLbl="node1">
        <dgm:varLst>
          <dgm:chMax/>
          <dgm:chPref val="3"/>
          <dgm:bulletEnabled val="1"/>
        </dgm:varLst>
        <dgm:choose name="Name53">
          <dgm:if name="Name54"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55">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56">
        <dgm:if name="Name57" axis="ch" ptType="node" func="cnt" op="gte" val="1">
          <dgm:layoutNode name="childText1"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dgm:forEach>
    <dgm:forEach name="Name59" axis="ch" ptType="node" st="2" cnt="1">
      <dgm:layoutNode name="parentText2" styleLbl="node1">
        <dgm:varLst>
          <dgm:chMax/>
          <dgm:chPref val="3"/>
          <dgm:bulletEnabled val="1"/>
        </dgm:varLst>
        <dgm:choose name="Name60">
          <dgm:if name="Name61"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2">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63">
        <dgm:if name="Name64" axis="ch" ptType="node" func="cnt" op="gte" val="1">
          <dgm:layoutNode name="childText2"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5"/>
      </dgm:choose>
    </dgm:forEach>
    <dgm:forEach name="Name66" axis="ch" ptType="node" st="3" cnt="1">
      <dgm:layoutNode name="parentText3" styleLbl="node1">
        <dgm:varLst>
          <dgm:chMax/>
          <dgm:chPref val="3"/>
          <dgm:bulletEnabled val="1"/>
        </dgm:varLst>
        <dgm:choose name="Name67">
          <dgm:if name="Name68"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9">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0">
        <dgm:if name="Name71" axis="ch" ptType="node" func="cnt" op="gte" val="1">
          <dgm:layoutNode name="childText3"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forEach>
    <dgm:forEach name="Name73" axis="ch" ptType="node" st="4" cnt="1">
      <dgm:layoutNode name="parentText4" styleLbl="node1">
        <dgm:varLst>
          <dgm:chMax/>
          <dgm:chPref val="3"/>
          <dgm:bulletEnabled val="1"/>
        </dgm:varLst>
        <dgm:choose name="Name74">
          <dgm:if name="Name75"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76">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7">
        <dgm:if name="Name78" axis="ch" ptType="node" func="cnt" op="gte" val="1">
          <dgm:layoutNode name="childText4"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dgm:forEach>
    <dgm:forEach name="Name80" axis="ch" ptType="node" st="5" cnt="1">
      <dgm:layoutNode name="parentText5" styleLbl="node1">
        <dgm:varLst>
          <dgm:chMax/>
          <dgm:chPref val="3"/>
          <dgm:bulletEnabled val="1"/>
        </dgm:varLst>
        <dgm:choose name="Name81">
          <dgm:if name="Name82"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83">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84">
        <dgm:if name="Name85" axis="ch" ptType="node" func="cnt" op="gte" val="1">
          <dgm:layoutNode name="childText5"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6"/>
      </dgm:choose>
    </dgm:forEach>
  </dgm:layoutNode>
</dgm:layoutDef>
</file>

<file path=ppt/diagrams/layout2.xml><?xml version="1.0" encoding="utf-8"?>
<dgm:layoutDef xmlns:dgm="http://schemas.openxmlformats.org/drawingml/2006/diagram" xmlns:a="http://schemas.openxmlformats.org/drawingml/2006/main" uniqueId="urn:microsoft.com/office/officeart/2009/3/layout/IncreasingArrowsProcess">
  <dgm:title val=""/>
  <dgm:desc val=""/>
  <dgm:catLst>
    <dgm:cat type="process" pri="5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40" srcId="0" destId="10" srcOrd="0" destOrd="0"/>
        <dgm:cxn modelId="12" srcId="10" destId="11" srcOrd="0" destOrd="0"/>
        <dgm:cxn modelId="5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val="5"/>
      <dgm:chPref val="5"/>
      <dgm:dir/>
      <dgm:animLvl val="lvl"/>
    </dgm:varLst>
    <dgm:shape xmlns:r="http://schemas.openxmlformats.org/officeDocument/2006/relationships" r:blip="">
      <dgm:adjLst/>
    </dgm:shape>
    <dgm:choose name="Name1">
      <dgm:if name="Name2" axis="ch" ptType="node" func="cnt" op="equ" val="1">
        <dgm:choose name="Name3">
          <dgm:if name="Name4" axis="ch ch" ptType="node node" func="cnt" op="equ" val="0">
            <dgm:alg type="composite">
              <dgm:param type="ar" val="6.8662"/>
            </dgm:alg>
            <dgm:choose name="Name5">
              <dgm:if name="Name6" func="var" arg="dir" op="equ" val="norm">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if>
              <dgm:else name="Name7">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else>
            </dgm:choose>
          </dgm:if>
          <dgm:else name="Name8">
            <dgm:alg type="composite">
              <dgm:param type="ar" val="1.9864"/>
            </dgm:alg>
            <dgm:choose name="Name9">
              <dgm:if name="Name10" func="var" arg="dir" op="equ" val="norm">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
                  <dgm:constr type="t" for="ch" forName="childText1" refType="h" fact="0.224"/>
                  <dgm:constr type="w" for="ch" forName="childText1" refType="w" fact="0.9241"/>
                  <dgm:constr type="h" for="ch" forName="childText1" refType="h" fact="0.776"/>
                </dgm:constrLst>
              </dgm:if>
              <dgm:else name="Name11">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076"/>
                  <dgm:constr type="t" for="ch" forName="childText1" refType="h" fact="0.224"/>
                  <dgm:constr type="w" for="ch" forName="childText1" refType="w" fact="0.9241"/>
                  <dgm:constr type="h" for="ch" forName="childText1" refType="h" fact="0.776"/>
                </dgm:constrLst>
              </dgm:else>
            </dgm:choose>
          </dgm:else>
        </dgm:choose>
      </dgm:if>
      <dgm:if name="Name12" axis="ch" ptType="node" func="cnt" op="equ" val="2">
        <dgm:choose name="Name13">
          <dgm:if name="Name14" axis="ch ch" ptType="node node" func="cnt" op="equ" val="0">
            <dgm:alg type="composite">
              <dgm:param type="ar" val="5.1498"/>
            </dgm:alg>
            <dgm:choose name="Name15">
              <dgm:if name="Name16" func="var" arg="dir" op="equ" val="norm">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462"/>
                  <dgm:constr type="t" for="ch" forName="parentText2" refType="h" fact="0.2499"/>
                  <dgm:constr type="w" for="ch" forName="parentText2" refType="w" fact="0.538"/>
                  <dgm:constr type="h" for="ch" forName="parentText2" refType="h" fact="0.7501"/>
                </dgm:constrLst>
              </dgm:if>
              <dgm:else name="Name17">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
                  <dgm:constr type="t" for="ch" forName="parentText2" refType="h" fact="0.2499"/>
                  <dgm:constr type="w" for="ch" forName="parentText2" refType="w" fact="0.538"/>
                  <dgm:constr type="h" for="ch" forName="parentText2" refType="h" fact="0.7501"/>
                </dgm:constrLst>
              </dgm:else>
            </dgm:choose>
          </dgm:if>
          <dgm:else name="Name18">
            <dgm:alg type="composite">
              <dgm:param type="ar" val="2.0563"/>
            </dgm:alg>
            <dgm:choose name="Name19">
              <dgm:if name="Name2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462"/>
                  <dgm:constr type="t" for="ch" forName="parentText2" refType="h" fact="0.0998"/>
                  <dgm:constr type="w" for="ch" forName="parentText2" refType="w" fact="0.538"/>
                  <dgm:constr type="h" for="ch" forName="parentText2" refType="h" fact="0.2995"/>
                  <dgm:constr type="l" for="ch" forName="childText1" refType="w" fact="0"/>
                  <dgm:constr type="t" for="ch" forName="childText1" refType="h" fact="0.2317"/>
                  <dgm:constr type="w" for="ch" forName="childText1" refType="w" fact="0.462"/>
                  <dgm:constr type="h" for="ch" forName="childText1" refType="h" fact="0.6685"/>
                  <dgm:constr type="l" for="ch" forName="childText2" refType="w" fact="0.462"/>
                  <dgm:constr type="t" for="ch" forName="childText2" refType="h" fact="0.3315"/>
                  <dgm:constr type="w" for="ch" forName="childText2" refType="w" fact="0.462"/>
                  <dgm:constr type="h" for="ch" forName="childText2" refType="h" fact="0.6685"/>
                </dgm:constrLst>
              </dgm:if>
              <dgm:else name="Name2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
                  <dgm:constr type="t" for="ch" forName="parentText2" refType="h" fact="0.0998"/>
                  <dgm:constr type="w" for="ch" forName="parentText2" refType="w" fact="0.538"/>
                  <dgm:constr type="h" for="ch" forName="parentText2" refType="h" fact="0.2995"/>
                  <dgm:constr type="l" for="ch" forName="childText1" refType="w" fact="0.538"/>
                  <dgm:constr type="t" for="ch" forName="childText1" refType="h" fact="0.2317"/>
                  <dgm:constr type="w" for="ch" forName="childText1" refType="w" fact="0.462"/>
                  <dgm:constr type="h" for="ch" forName="childText1" refType="h" fact="0.6685"/>
                  <dgm:constr type="l" for="ch" forName="childText2" refType="w" fact="0.076"/>
                  <dgm:constr type="t" for="ch" forName="childText2" refType="h" fact="0.3315"/>
                  <dgm:constr type="w" for="ch" forName="childText2" refType="w" fact="0.462"/>
                  <dgm:constr type="h" for="ch" forName="childText2" refType="h" fact="0.6685"/>
                </dgm:constrLst>
              </dgm:else>
            </dgm:choose>
          </dgm:else>
        </dgm:choose>
      </dgm:if>
      <dgm:if name="Name22" axis="ch" ptType="node" func="cnt" op="equ" val="3">
        <dgm:choose name="Name23">
          <dgm:if name="Name24" axis="ch ch" ptType="node node" func="cnt" op="equ" val="0">
            <dgm:alg type="composite">
              <dgm:param type="ar" val="4.1198"/>
            </dgm:alg>
            <dgm:choose name="Name25">
              <dgm:if name="Name2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308"/>
                  <dgm:constr type="t" for="ch" forName="parentText2" refType="h" fact="0.2"/>
                  <dgm:constr type="w" for="ch" forName="parentText2" refType="w" fact="0.692"/>
                  <dgm:constr type="h" for="ch" forName="parentText2" refType="h" fact="0.6"/>
                  <dgm:constr type="l" for="ch" forName="parentText3" refType="w" fact="0.616"/>
                  <dgm:constr type="t" for="ch" forName="parentText3" refType="h" fact="0.4"/>
                  <dgm:constr type="w" for="ch" forName="parentText3" refType="w" fact="0.384"/>
                  <dgm:constr type="h" for="ch" forName="parentText3" refType="h" fact="0.6"/>
                </dgm:constrLst>
              </dgm:if>
              <dgm:else name="Name2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
                  <dgm:constr type="t" for="ch" forName="parentText2" refType="h" fact="0.2"/>
                  <dgm:constr type="w" for="ch" forName="parentText2" refType="w" fact="0.692"/>
                  <dgm:constr type="h" for="ch" forName="parentText2" refType="h" fact="0.6"/>
                  <dgm:constr type="l" for="ch" forName="parentText3" refType="w" fact="0"/>
                  <dgm:constr type="t" for="ch" forName="parentText3" refType="h" fact="0.4"/>
                  <dgm:constr type="w" for="ch" forName="parentText3" refType="w" fact="0.384"/>
                  <dgm:constr type="h" for="ch" forName="parentText3" refType="h" fact="0.6"/>
                </dgm:constrLst>
              </dgm:else>
            </dgm:choose>
          </dgm:if>
          <dgm:else name="Name28">
            <dgm:alg type="composite">
              <dgm:param type="ar" val="2.0702"/>
            </dgm:alg>
            <dgm:choose name="Name29">
              <dgm:if name="Name3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
                  <dgm:constr type="t" for="ch" forName="childText1" refType="h" fact="0.2325"/>
                  <dgm:constr type="w" for="ch" forName="childText1" refType="w" fact="0.308"/>
                  <dgm:constr type="h" for="ch" forName="childText1" refType="h" fact="0.5808"/>
                  <dgm:constr type="l" for="ch" forName="childText2" refType="w" fact="0.308"/>
                  <dgm:constr type="t" for="ch" forName="childText2" refType="h" fact="0.333"/>
                  <dgm:constr type="w" for="ch" forName="childText2" refType="w" fact="0.308"/>
                  <dgm:constr type="h" for="ch" forName="childText2" refType="h" fact="0.5808"/>
                  <dgm:constr type="l" for="ch" forName="childText3" refType="w" fact="0.61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308"/>
                  <dgm:constr type="t" for="ch" forName="parentText2" refType="h" fact="0.1005"/>
                  <dgm:constr type="w" for="ch" forName="parentText2" refType="w" fact="0.692"/>
                  <dgm:constr type="h" for="ch" forName="parentText2" refType="h" fact="0.3015"/>
                  <dgm:constr type="l" for="ch" forName="parentText3" refType="w" fact="0.616"/>
                  <dgm:constr type="t" for="ch" forName="parentText3" refType="h" fact="0.201"/>
                  <dgm:constr type="w" for="ch" forName="parentText3" refType="w" fact="0.384"/>
                  <dgm:constr type="h" for="ch" forName="parentText3" refType="h" fact="0.3015"/>
                </dgm:constrLst>
              </dgm:if>
              <dgm:else name="Name3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692"/>
                  <dgm:constr type="t" for="ch" forName="childText1" refType="h" fact="0.2325"/>
                  <dgm:constr type="w" for="ch" forName="childText1" refType="w" fact="0.308"/>
                  <dgm:constr type="h" for="ch" forName="childText1" refType="h" fact="0.5808"/>
                  <dgm:constr type="l" for="ch" forName="childText2" refType="w" fact="0.384"/>
                  <dgm:constr type="t" for="ch" forName="childText2" refType="h" fact="0.333"/>
                  <dgm:constr type="w" for="ch" forName="childText2" refType="w" fact="0.308"/>
                  <dgm:constr type="h" for="ch" forName="childText2" refType="h" fact="0.5808"/>
                  <dgm:constr type="l" for="ch" forName="childText3" refType="w" fact="0.07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
                  <dgm:constr type="t" for="ch" forName="parentText2" refType="h" fact="0.1005"/>
                  <dgm:constr type="w" for="ch" forName="parentText2" refType="w" fact="0.692"/>
                  <dgm:constr type="h" for="ch" forName="parentText2" refType="h" fact="0.3015"/>
                  <dgm:constr type="l" for="ch" forName="parentText3" refType="w" fact="0"/>
                  <dgm:constr type="t" for="ch" forName="parentText3" refType="h" fact="0.201"/>
                  <dgm:constr type="w" for="ch" forName="parentText3" refType="w" fact="0.384"/>
                  <dgm:constr type="h" for="ch" forName="parentText3" refType="h" fact="0.3015"/>
                </dgm:constrLst>
              </dgm:else>
            </dgm:choose>
          </dgm:else>
        </dgm:choose>
      </dgm:if>
      <dgm:if name="Name32" axis="ch" ptType="node" func="cnt" op="equ" val="4">
        <dgm:choose name="Name33">
          <dgm:if name="Name34" axis="ch ch" ptType="node node" func="cnt" op="equ" val="0">
            <dgm:alg type="composite">
              <dgm:param type="ar" val="3.435"/>
            </dgm:alg>
            <dgm:choose name="Name35">
              <dgm:if name="Name3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2305"/>
                  <dgm:constr type="t" for="ch" forName="parentText2" refType="h" fact="0.1666"/>
                  <dgm:constr type="w" for="ch" forName="parentText2" refType="w" fact="0.7695"/>
                  <dgm:constr type="h" for="ch" forName="parentText2" refType="h" fact="0.5001"/>
                  <dgm:constr type="l" for="ch" forName="parentText3" refType="w" fact="0.461"/>
                  <dgm:constr type="t" for="ch" forName="parentText3" refType="h" fact="0.3333"/>
                  <dgm:constr type="w" for="ch" forName="parentText3" refType="w" fact="0.539"/>
                  <dgm:constr type="h" for="ch" forName="parentText3" refType="h" fact="0.5001"/>
                  <dgm:constr type="l" for="ch" forName="parentText4" refType="w" fact="0.6915"/>
                  <dgm:constr type="t" for="ch" forName="parentText4" refType="h" fact="0.4999"/>
                  <dgm:constr type="w" for="ch" forName="parentText4" refType="w" fact="0.3085"/>
                  <dgm:constr type="h" for="ch" forName="parentText4" refType="h" fact="0.5001"/>
                </dgm:constrLst>
              </dgm:if>
              <dgm:else name="Name3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
                  <dgm:constr type="t" for="ch" forName="parentText2" refType="h" fact="0.1666"/>
                  <dgm:constr type="w" for="ch" forName="parentText2" refType="w" fact="0.7695"/>
                  <dgm:constr type="h" for="ch" forName="parentText2" refType="h" fact="0.5001"/>
                  <dgm:constr type="l" for="ch" forName="parentText3" refType="w" fact="0"/>
                  <dgm:constr type="t" for="ch" forName="parentText3" refType="h" fact="0.3333"/>
                  <dgm:constr type="w" for="ch" forName="parentText3" refType="w" fact="0.539"/>
                  <dgm:constr type="h" for="ch" forName="parentText3" refType="h" fact="0.5001"/>
                  <dgm:constr type="l" for="ch" forName="parentText4" refType="w" fact="0"/>
                  <dgm:constr type="t" for="ch" forName="parentText4" refType="h" fact="0.4999"/>
                  <dgm:constr type="w" for="ch" forName="parentText4" refType="w" fact="0.3085"/>
                  <dgm:constr type="h" for="ch" forName="parentText4" refType="h" fact="0.5001"/>
                </dgm:constrLst>
              </dgm:else>
            </dgm:choose>
          </dgm:if>
          <dgm:else name="Name38">
            <dgm:alg type="composite">
              <dgm:param type="ar" val="1.9377"/>
            </dgm:alg>
            <dgm:choose name="Name39">
              <dgm:if name="Name4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
                  <dgm:constr type="t" for="ch" forName="childText1" refType="h" fact="0.218"/>
                  <dgm:constr type="w" for="ch" forName="childText1" refType="w" fact="0.2305"/>
                  <dgm:constr type="h" for="ch" forName="childText1" refType="h" fact="0.5218"/>
                  <dgm:constr type="l" for="ch" forName="childText2" refType="w" fact="0.2305"/>
                  <dgm:constr type="t" for="ch" forName="childText2" refType="h" fact="0.312"/>
                  <dgm:constr type="w" for="ch" forName="childText2" refType="w" fact="0.2305"/>
                  <dgm:constr type="h" for="ch" forName="childText2" refType="h" fact="0.5085"/>
                  <dgm:constr type="l" for="ch" forName="childText3" refType="w" fact="0.461"/>
                  <dgm:constr type="t" for="ch" forName="childText3" refType="h" fact="0.406"/>
                  <dgm:constr type="w" for="ch" forName="childText3" refType="w" fact="0.2305"/>
                  <dgm:constr type="h" for="ch" forName="childText3" refType="h" fact="0.5119"/>
                  <dgm:constr type="l" for="ch" forName="childText4" refType="w" fact="0.6915"/>
                  <dgm:constr type="t" for="ch" forName="childText4" refType="h" fact="0.5"/>
                  <dgm:constr type="w" for="ch" forName="childText4" refType="w" fact="0.232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2305"/>
                  <dgm:constr type="t" for="ch" forName="parentText2" refType="h" fact="0.094"/>
                  <dgm:constr type="w" for="ch" forName="parentText2" refType="w" fact="0.7695"/>
                  <dgm:constr type="h" for="ch" forName="parentText2" refType="h" fact="0.2821"/>
                  <dgm:constr type="l" for="ch" forName="parentText3" refType="w" fact="0.461"/>
                  <dgm:constr type="t" for="ch" forName="parentText3" refType="h" fact="0.188"/>
                  <dgm:constr type="w" for="ch" forName="parentText3" refType="w" fact="0.539"/>
                  <dgm:constr type="h" for="ch" forName="parentText3" refType="h" fact="0.2821"/>
                  <dgm:constr type="l" for="ch" forName="parentText4" refType="w" fact="0.6915"/>
                  <dgm:constr type="t" for="ch" forName="parentText4" refType="h" fact="0.282"/>
                  <dgm:constr type="w" for="ch" forName="parentText4" refType="w" fact="0.3085"/>
                  <dgm:constr type="h" for="ch" forName="parentText4" refType="h" fact="0.2821"/>
                </dgm:constrLst>
              </dgm:if>
              <dgm:else name="Name4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7695"/>
                  <dgm:constr type="t" for="ch" forName="childText1" refType="h" fact="0.218"/>
                  <dgm:constr type="w" for="ch" forName="childText1" refType="w" fact="0.2305"/>
                  <dgm:constr type="h" for="ch" forName="childText1" refType="h" fact="0.5218"/>
                  <dgm:constr type="l" for="ch" forName="childText2" refType="w" fact="0.539"/>
                  <dgm:constr type="t" for="ch" forName="childText2" refType="h" fact="0.312"/>
                  <dgm:constr type="w" for="ch" forName="childText2" refType="w" fact="0.2305"/>
                  <dgm:constr type="h" for="ch" forName="childText2" refType="h" fact="0.5085"/>
                  <dgm:constr type="l" for="ch" forName="childText3" refType="w" fact="0.3085"/>
                  <dgm:constr type="t" for="ch" forName="childText3" refType="h" fact="0.406"/>
                  <dgm:constr type="w" for="ch" forName="childText3" refType="w" fact="0.2305"/>
                  <dgm:constr type="h" for="ch" forName="childText3" refType="h" fact="0.5119"/>
                  <dgm:constr type="l" for="ch" forName="childText4" refType="w" fact="0.076"/>
                  <dgm:constr type="t" for="ch" forName="childText4" refType="h" fact="0.5"/>
                  <dgm:constr type="w" for="ch" forName="childText4" refType="w" fact="0.234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
                  <dgm:constr type="t" for="ch" forName="parentText2" refType="h" fact="0.094"/>
                  <dgm:constr type="w" for="ch" forName="parentText2" refType="w" fact="0.7695"/>
                  <dgm:constr type="h" for="ch" forName="parentText2" refType="h" fact="0.2821"/>
                  <dgm:constr type="l" for="ch" forName="parentText3" refType="w" fact="0"/>
                  <dgm:constr type="t" for="ch" forName="parentText3" refType="h" fact="0.188"/>
                  <dgm:constr type="w" for="ch" forName="parentText3" refType="w" fact="0.539"/>
                  <dgm:constr type="h" for="ch" forName="parentText3" refType="h" fact="0.2821"/>
                  <dgm:constr type="l" for="ch" forName="parentText4" refType="w" fact="0"/>
                  <dgm:constr type="t" for="ch" forName="parentText4" refType="h" fact="0.282"/>
                  <dgm:constr type="w" for="ch" forName="parentText4" refType="w" fact="0.3085"/>
                  <dgm:constr type="h" for="ch" forName="parentText4" refType="h" fact="0.2821"/>
                </dgm:constrLst>
              </dgm:else>
            </dgm:choose>
          </dgm:else>
        </dgm:choose>
      </dgm:if>
      <dgm:else name="Name42">
        <dgm:choose name="Name43">
          <dgm:if name="Name44" axis="ch ch" ptType="node node" func="cnt" op="equ" val="0">
            <dgm:alg type="composite">
              <dgm:param type="ar" val="2.9463"/>
            </dgm:alg>
            <dgm:choose name="Name45">
              <dgm:if name="Name4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1848"/>
                  <dgm:constr type="t" for="ch" forName="parentText2" refType="h" fact="0.1429"/>
                  <dgm:constr type="w" for="ch" forName="parentText2" refType="w" fact="0.8152"/>
                  <dgm:constr type="h" for="ch" forName="parentText2" refType="h" fact="0.4285"/>
                  <dgm:constr type="l" for="ch" forName="parentText3" refType="w" fact="0.3696"/>
                  <dgm:constr type="t" for="ch" forName="parentText3" refType="h" fact="0.2858"/>
                  <dgm:constr type="w" for="ch" forName="parentText3" refType="w" fact="0.6304"/>
                  <dgm:constr type="h" for="ch" forName="parentText3" refType="h" fact="0.4285"/>
                  <dgm:constr type="l" for="ch" forName="parentText4" refType="w" fact="0.5545"/>
                  <dgm:constr type="t" for="ch" forName="parentText4" refType="h" fact="0.4286"/>
                  <dgm:constr type="w" for="ch" forName="parentText4" refType="w" fact="0.4455"/>
                  <dgm:constr type="h" for="ch" forName="parentText4" refType="h" fact="0.4285"/>
                  <dgm:constr type="l" for="ch" forName="parentText5" refType="w" fact="0.7393"/>
                  <dgm:constr type="t" for="ch" forName="parentText5" refType="h" fact="0.5715"/>
                  <dgm:constr type="w" for="ch" forName="parentText5" refType="w" fact="0.2607"/>
                  <dgm:constr type="h" for="ch" forName="parentText5" refType="h" fact="0.4285"/>
                </dgm:constrLst>
              </dgm:if>
              <dgm:else name="Name4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
                  <dgm:constr type="t" for="ch" forName="parentText2" refType="h" fact="0.1429"/>
                  <dgm:constr type="w" for="ch" forName="parentText2" refType="w" fact="0.8152"/>
                  <dgm:constr type="h" for="ch" forName="parentText2" refType="h" fact="0.4285"/>
                  <dgm:constr type="l" for="ch" forName="parentText3" refType="w" fact="0"/>
                  <dgm:constr type="t" for="ch" forName="parentText3" refType="h" fact="0.2858"/>
                  <dgm:constr type="w" for="ch" forName="parentText3" refType="w" fact="0.6304"/>
                  <dgm:constr type="h" for="ch" forName="parentText3" refType="h" fact="0.4285"/>
                  <dgm:constr type="l" for="ch" forName="parentText4" refType="w" fact="0"/>
                  <dgm:constr type="t" for="ch" forName="parentText4" refType="h" fact="0.4286"/>
                  <dgm:constr type="w" for="ch" forName="parentText4" refType="w" fact="0.4455"/>
                  <dgm:constr type="h" for="ch" forName="parentText4" refType="h" fact="0.4285"/>
                  <dgm:constr type="l" for="ch" forName="parentText5" refType="w" fact="0"/>
                  <dgm:constr type="t" for="ch" forName="parentText5" refType="h" fact="0.5715"/>
                  <dgm:constr type="w" for="ch" forName="parentText5" refType="w" fact="0.2607"/>
                  <dgm:constr type="h" for="ch" forName="parentText5" refType="h" fact="0.4285"/>
                </dgm:constrLst>
              </dgm:else>
            </dgm:choose>
          </dgm:if>
          <dgm:else name="Name48">
            <dgm:alg type="composite">
              <dgm:param type="ar" val="1.7837"/>
            </dgm:alg>
            <dgm:choose name="Name49">
              <dgm:if name="Name5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
                  <dgm:constr type="t" for="ch" forName="childText1" refType="h" fact="0.1997"/>
                  <dgm:constr type="w" for="ch" forName="childText1" refType="w" fact="0.18482"/>
                  <dgm:constr type="h" for="ch" forName="childText1" refType="h" fact="0.4763"/>
                  <dgm:constr type="l" for="ch" forName="childText2" refType="w" fact="0.1848"/>
                  <dgm:constr type="t" for="ch" forName="childText2" refType="h" fact="0.2862"/>
                  <dgm:constr type="w" for="ch" forName="childText2" refType="w" fact="0.18482"/>
                  <dgm:constr type="h" for="ch" forName="childText2" refType="h" fact="0.4763"/>
                  <dgm:constr type="l" for="ch" forName="childText3" refType="w" fact="0.3696"/>
                  <dgm:constr type="t" for="ch" forName="childText3" refType="h" fact="0.3727"/>
                  <dgm:constr type="w" for="ch" forName="childText3" refType="w" fact="0.18482"/>
                  <dgm:constr type="h" for="ch" forName="childText3" refType="h" fact="0.4763"/>
                  <dgm:constr type="l" for="ch" forName="childText4" refType="w" fact="0.5545"/>
                  <dgm:constr type="t" for="ch" forName="childText4" refType="h" fact="0.4592"/>
                  <dgm:constr type="w" for="ch" forName="childText4" refType="w" fact="0.18482"/>
                  <dgm:constr type="h" for="ch" forName="childText4" refType="h" fact="0.4763"/>
                  <dgm:constr type="l" for="ch" forName="childText5" refType="w" fact="0.7393"/>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1848"/>
                  <dgm:constr type="t" for="ch" forName="parentText2" refType="h" fact="0.0865"/>
                  <dgm:constr type="w" for="ch" forName="parentText2" refType="w" fact="0.8152"/>
                  <dgm:constr type="h" for="ch" forName="parentText2" refType="h" fact="0.2594"/>
                  <dgm:constr type="l" for="ch" forName="parentText3" refType="w" fact="0.3696"/>
                  <dgm:constr type="t" for="ch" forName="parentText3" refType="h" fact="0.173"/>
                  <dgm:constr type="w" for="ch" forName="parentText3" refType="w" fact="0.6304"/>
                  <dgm:constr type="h" for="ch" forName="parentText3" refType="h" fact="0.2594"/>
                  <dgm:constr type="l" for="ch" forName="parentText4" refType="w" fact="0.5545"/>
                  <dgm:constr type="t" for="ch" forName="parentText4" refType="h" fact="0.2595"/>
                  <dgm:constr type="w" for="ch" forName="parentText4" refType="w" fact="0.4455"/>
                  <dgm:constr type="h" for="ch" forName="parentText4" refType="h" fact="0.2594"/>
                  <dgm:constr type="l" for="ch" forName="parentText5" refType="w" fact="0.7393"/>
                  <dgm:constr type="t" for="ch" forName="parentText5" refType="h" fact="0.346"/>
                  <dgm:constr type="w" for="ch" forName="parentText5" refType="w" fact="0.2607"/>
                  <dgm:constr type="h" for="ch" forName="parentText5" refType="h" fact="0.2594"/>
                </dgm:constrLst>
              </dgm:if>
              <dgm:else name="Name5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81518"/>
                  <dgm:constr type="t" for="ch" forName="childText1" refType="h" fact="0.1997"/>
                  <dgm:constr type="w" for="ch" forName="childText1" refType="w" fact="0.18482"/>
                  <dgm:constr type="h" for="ch" forName="childText1" refType="h" fact="0.4763"/>
                  <dgm:constr type="l" for="ch" forName="childText2" refType="w" fact="0.63036"/>
                  <dgm:constr type="t" for="ch" forName="childText2" refType="h" fact="0.2862"/>
                  <dgm:constr type="w" for="ch" forName="childText2" refType="w" fact="0.18482"/>
                  <dgm:constr type="h" for="ch" forName="childText2" refType="h" fact="0.4763"/>
                  <dgm:constr type="l" for="ch" forName="childText3" refType="w" fact="0.44554"/>
                  <dgm:constr type="t" for="ch" forName="childText3" refType="h" fact="0.3727"/>
                  <dgm:constr type="w" for="ch" forName="childText3" refType="w" fact="0.18482"/>
                  <dgm:constr type="h" for="ch" forName="childText3" refType="h" fact="0.4763"/>
                  <dgm:constr type="l" for="ch" forName="childText4" refType="w" fact="0.26072"/>
                  <dgm:constr type="t" for="ch" forName="childText4" refType="h" fact="0.4592"/>
                  <dgm:constr type="w" for="ch" forName="childText4" refType="w" fact="0.18482"/>
                  <dgm:constr type="h" for="ch" forName="childText4" refType="h" fact="0.4763"/>
                  <dgm:constr type="l" for="ch" forName="childText5" refType="w" fact="0.0759"/>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
                  <dgm:constr type="t" for="ch" forName="parentText2" refType="h" fact="0.0865"/>
                  <dgm:constr type="w" for="ch" forName="parentText2" refType="w" fact="0.8152"/>
                  <dgm:constr type="h" for="ch" forName="parentText2" refType="h" fact="0.2594"/>
                  <dgm:constr type="l" for="ch" forName="parentText3" refType="w" fact="0"/>
                  <dgm:constr type="t" for="ch" forName="parentText3" refType="h" fact="0.173"/>
                  <dgm:constr type="w" for="ch" forName="parentText3" refType="w" fact="0.6304"/>
                  <dgm:constr type="h" for="ch" forName="parentText3" refType="h" fact="0.2594"/>
                  <dgm:constr type="l" for="ch" forName="parentText4" refType="w" fact="0"/>
                  <dgm:constr type="t" for="ch" forName="parentText4" refType="h" fact="0.2595"/>
                  <dgm:constr type="w" for="ch" forName="parentText4" refType="w" fact="0.4455"/>
                  <dgm:constr type="h" for="ch" forName="parentText4" refType="h" fact="0.2594"/>
                  <dgm:constr type="l" for="ch" forName="parentText5" refType="w" fact="0"/>
                  <dgm:constr type="t" for="ch" forName="parentText5" refType="h" fact="0.346"/>
                  <dgm:constr type="w" for="ch" forName="parentText5" refType="w" fact="0.2607"/>
                  <dgm:constr type="h" for="ch" forName="parentText5" refType="h" fact="0.2594"/>
                </dgm:constrLst>
              </dgm:else>
            </dgm:choose>
          </dgm:else>
        </dgm:choose>
      </dgm:else>
    </dgm:choose>
    <dgm:forEach name="Name52" axis="ch" ptType="node" cnt="1">
      <dgm:layoutNode name="parentText1" styleLbl="node1">
        <dgm:varLst>
          <dgm:chMax/>
          <dgm:chPref val="3"/>
          <dgm:bulletEnabled val="1"/>
        </dgm:varLst>
        <dgm:choose name="Name53">
          <dgm:if name="Name54"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55">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56">
        <dgm:if name="Name57" axis="ch" ptType="node" func="cnt" op="gte" val="1">
          <dgm:layoutNode name="childText1"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dgm:forEach>
    <dgm:forEach name="Name59" axis="ch" ptType="node" st="2" cnt="1">
      <dgm:layoutNode name="parentText2" styleLbl="node1">
        <dgm:varLst>
          <dgm:chMax/>
          <dgm:chPref val="3"/>
          <dgm:bulletEnabled val="1"/>
        </dgm:varLst>
        <dgm:choose name="Name60">
          <dgm:if name="Name61"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2">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63">
        <dgm:if name="Name64" axis="ch" ptType="node" func="cnt" op="gte" val="1">
          <dgm:layoutNode name="childText2"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5"/>
      </dgm:choose>
    </dgm:forEach>
    <dgm:forEach name="Name66" axis="ch" ptType="node" st="3" cnt="1">
      <dgm:layoutNode name="parentText3" styleLbl="node1">
        <dgm:varLst>
          <dgm:chMax/>
          <dgm:chPref val="3"/>
          <dgm:bulletEnabled val="1"/>
        </dgm:varLst>
        <dgm:choose name="Name67">
          <dgm:if name="Name68"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9">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0">
        <dgm:if name="Name71" axis="ch" ptType="node" func="cnt" op="gte" val="1">
          <dgm:layoutNode name="childText3"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forEach>
    <dgm:forEach name="Name73" axis="ch" ptType="node" st="4" cnt="1">
      <dgm:layoutNode name="parentText4" styleLbl="node1">
        <dgm:varLst>
          <dgm:chMax/>
          <dgm:chPref val="3"/>
          <dgm:bulletEnabled val="1"/>
        </dgm:varLst>
        <dgm:choose name="Name74">
          <dgm:if name="Name75"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76">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7">
        <dgm:if name="Name78" axis="ch" ptType="node" func="cnt" op="gte" val="1">
          <dgm:layoutNode name="childText4"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dgm:forEach>
    <dgm:forEach name="Name80" axis="ch" ptType="node" st="5" cnt="1">
      <dgm:layoutNode name="parentText5" styleLbl="node1">
        <dgm:varLst>
          <dgm:chMax/>
          <dgm:chPref val="3"/>
          <dgm:bulletEnabled val="1"/>
        </dgm:varLst>
        <dgm:choose name="Name81">
          <dgm:if name="Name82"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83">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84">
        <dgm:if name="Name85" axis="ch" ptType="node" func="cnt" op="gte" val="1">
          <dgm:layoutNode name="childText5"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3CCA91C-0401-3E42-B13F-98F8D13CBA2D}" type="datetimeFigureOut">
              <a:rPr lang="sv-SE" smtClean="0"/>
              <a:t>2025-03-14</a:t>
            </a:fld>
            <a:endParaRPr lang="sv-SE"/>
          </a:p>
        </p:txBody>
      </p:sp>
      <p:sp>
        <p:nvSpPr>
          <p:cNvPr id="4" name="Platshållare för sidfot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036A3B8-DDC8-EB47-954C-1015D3CA7DBE}" type="slidenum">
              <a:rPr lang="sv-SE" smtClean="0"/>
              <a:t>‹#›</a:t>
            </a:fld>
            <a:endParaRPr lang="sv-SE"/>
          </a:p>
        </p:txBody>
      </p:sp>
    </p:spTree>
    <p:extLst>
      <p:ext uri="{BB962C8B-B14F-4D97-AF65-F5344CB8AC3E}">
        <p14:creationId xmlns:p14="http://schemas.microsoft.com/office/powerpoint/2010/main" val="264086501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6C28BF5-D6B6-EE4D-9D45-1FFBBDD3C6B6}" type="datetimeFigureOut">
              <a:rPr lang="sv-SE" smtClean="0"/>
              <a:t>2025-03-14</a:t>
            </a:fld>
            <a:endParaRPr lang="sv-SE"/>
          </a:p>
        </p:txBody>
      </p:sp>
      <p:sp>
        <p:nvSpPr>
          <p:cNvPr id="4" name="Platshållare för bildobjekt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E060D78-0732-444B-B0D5-1543BC9666EF}" type="slidenum">
              <a:rPr lang="sv-SE" smtClean="0"/>
              <a:t>‹#›</a:t>
            </a:fld>
            <a:endParaRPr lang="sv-SE"/>
          </a:p>
        </p:txBody>
      </p:sp>
    </p:spTree>
    <p:extLst>
      <p:ext uri="{BB962C8B-B14F-4D97-AF65-F5344CB8AC3E}">
        <p14:creationId xmlns:p14="http://schemas.microsoft.com/office/powerpoint/2010/main" val="4183794283"/>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v-SE" altLang="sv-SE" dirty="0">
                <a:latin typeface="Verdana" panose="020B0604030504040204" pitchFamily="34" charset="0"/>
                <a:ea typeface="Verdana" panose="020B0604030504040204" pitchFamily="34" charset="0"/>
              </a:rPr>
              <a:t>2019-03-22, reviderad senast 2025-03-14</a:t>
            </a:r>
          </a:p>
          <a:p>
            <a:pPr marL="0" marR="0" lvl="0" indent="0" algn="l" defTabSz="457200" rtl="0" eaLnBrk="1" fontAlgn="auto" latinLnBrk="0" hangingPunct="1">
              <a:lnSpc>
                <a:spcPct val="100000"/>
              </a:lnSpc>
              <a:spcBef>
                <a:spcPts val="0"/>
              </a:spcBef>
              <a:spcAft>
                <a:spcPts val="0"/>
              </a:spcAft>
              <a:buClrTx/>
              <a:buSzTx/>
              <a:buFontTx/>
              <a:buNone/>
              <a:tabLst/>
              <a:defRPr/>
            </a:pPr>
            <a:r>
              <a:rPr lang="sv-SE" altLang="sv-SE" dirty="0">
                <a:latin typeface="Verdana" panose="020B0604030504040204" pitchFamily="34" charset="0"/>
                <a:ea typeface="Verdana" panose="020B0604030504040204" pitchFamily="34" charset="0"/>
              </a:rPr>
              <a:t>Den</a:t>
            </a:r>
            <a:r>
              <a:rPr lang="sv-SE" altLang="sv-SE" baseline="0" dirty="0">
                <a:latin typeface="Verdana" panose="020B0604030504040204" pitchFamily="34" charset="0"/>
                <a:ea typeface="Verdana" panose="020B0604030504040204" pitchFamily="34" charset="0"/>
              </a:rPr>
              <a:t> här powerpointpresentationen</a:t>
            </a:r>
            <a:r>
              <a:rPr lang="sv-SE" altLang="sv-SE" dirty="0">
                <a:latin typeface="Verdana" panose="020B0604030504040204" pitchFamily="34" charset="0"/>
                <a:ea typeface="Verdana" panose="020B0604030504040204" pitchFamily="34" charset="0"/>
              </a:rPr>
              <a:t> kan användas vid fortbildning av vårdcentralens personal. Anteckningarna under bilderna är ett stöd för den som håller i presentationen, exempelvis Stramas kontaktläkare. Presentationen handlar om </a:t>
            </a:r>
            <a:r>
              <a:rPr lang="sv-SE" sz="1200" kern="1200" dirty="0">
                <a:solidFill>
                  <a:schemeClr val="tx1"/>
                </a:solidFill>
                <a:effectLst/>
                <a:latin typeface="Verdana" panose="020B0604030504040204" pitchFamily="34" charset="0"/>
                <a:ea typeface="Verdana" panose="020B0604030504040204" pitchFamily="34" charset="0"/>
                <a:cs typeface="+mn-cs"/>
              </a:rPr>
              <a:t>akut cystit hos kvinnor som inte är gravida samt akut cystit hos män. </a:t>
            </a:r>
          </a:p>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5BFA82-BD73-4185-B828-63168F0B5499}" type="slidenum">
              <a:rPr kumimoji="0" lang="sv-SE" sz="12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sv-SE" sz="1200" b="0" i="0" u="none" strike="noStrike" kern="1200" cap="none" spc="0" normalizeH="0" baseline="0" noProof="0">
              <a:ln>
                <a:noFill/>
              </a:ln>
              <a:solidFill>
                <a:prstClr val="black"/>
              </a:solidFill>
              <a:effectLst/>
              <a:uLnTx/>
              <a:uFillTx/>
              <a:latin typeface="Verdana"/>
              <a:ea typeface="+mn-ea"/>
              <a:cs typeface="+mn-cs"/>
            </a:endParaRPr>
          </a:p>
        </p:txBody>
      </p:sp>
    </p:spTree>
    <p:extLst>
      <p:ext uri="{BB962C8B-B14F-4D97-AF65-F5344CB8AC3E}">
        <p14:creationId xmlns:p14="http://schemas.microsoft.com/office/powerpoint/2010/main" val="10908151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dirty="0">
                <a:effectLst/>
                <a:latin typeface="Verdana" panose="020B0604030504040204" pitchFamily="34" charset="0"/>
                <a:ea typeface="Verdana" panose="020B0604030504040204" pitchFamily="34" charset="0"/>
              </a:rPr>
              <a:t>Fråga 1-5: Kvinnor som är gravida, har påverkat allmäntillstånd, flanksmärta, temp </a:t>
            </a:r>
            <a:r>
              <a:rPr lang="sv-SE" sz="1200" dirty="0">
                <a:effectLst/>
                <a:latin typeface="Verdana" panose="020B0604030504040204" pitchFamily="34" charset="0"/>
                <a:ea typeface="Verdana" panose="020B0604030504040204" pitchFamily="34" charset="0"/>
                <a:cs typeface="Times New Roman" panose="02020603050405020304" pitchFamily="18" charset="0"/>
              </a:rPr>
              <a:t>≥ 38° och/eller makroskopisk hematuri kan inte handläggas enligt checklista utan behöver ett läkarbesök och ska lämna ett urinprov för odling.</a:t>
            </a:r>
          </a:p>
          <a:p>
            <a:endParaRPr lang="sv-SE" sz="1200" dirty="0">
              <a:effectLst/>
              <a:latin typeface="Verdana" panose="020B0604030504040204" pitchFamily="34" charset="0"/>
              <a:ea typeface="Verdana" panose="020B0604030504040204" pitchFamily="34" charset="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sv-SE" sz="1200" dirty="0">
                <a:effectLst/>
                <a:latin typeface="Verdana" panose="020B0604030504040204" pitchFamily="34" charset="0"/>
                <a:ea typeface="Verdana" panose="020B0604030504040204" pitchFamily="34" charset="0"/>
                <a:cs typeface="Times New Roman" panose="02020603050405020304" pitchFamily="18" charset="0"/>
              </a:rPr>
              <a:t>Fråga 6: </a:t>
            </a:r>
            <a:r>
              <a:rPr lang="sv-SE" sz="1200" dirty="0">
                <a:latin typeface="Verdana" panose="020B0604030504040204" pitchFamily="34" charset="0"/>
                <a:ea typeface="Verdana" panose="020B0604030504040204" pitchFamily="34" charset="0"/>
              </a:rPr>
              <a:t>Om det är första gången kvinnan har en akut cystit, behöver hon få ett läkarbesök för att få information om infektionen. Urinodling behövs i allmänhet inte.</a:t>
            </a:r>
          </a:p>
          <a:p>
            <a:pPr marL="0" marR="0" lvl="0" indent="0" algn="l" defTabSz="457200" rtl="0" eaLnBrk="1" fontAlgn="auto" latinLnBrk="0" hangingPunct="1">
              <a:lnSpc>
                <a:spcPct val="100000"/>
              </a:lnSpc>
              <a:spcBef>
                <a:spcPts val="0"/>
              </a:spcBef>
              <a:spcAft>
                <a:spcPts val="0"/>
              </a:spcAft>
              <a:buClrTx/>
              <a:buSzTx/>
              <a:buFontTx/>
              <a:buNone/>
              <a:tabLst/>
              <a:defRPr/>
            </a:pPr>
            <a:endParaRPr lang="sv-SE" sz="1200" dirty="0">
              <a:latin typeface="Verdana" panose="020B0604030504040204" pitchFamily="34" charset="0"/>
              <a:ea typeface="Verdana" panose="020B060403050404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sv-SE" sz="1200" dirty="0">
                <a:latin typeface="Verdana" panose="020B0604030504040204" pitchFamily="34" charset="0"/>
                <a:ea typeface="Verdana" panose="020B0604030504040204" pitchFamily="34" charset="0"/>
              </a:rPr>
              <a:t>Fråga 7-8: Nytillkomna genitala symtom såsom flytningar eller anamnestisk misstanke om sexuell smitta gör att tester för STI alltid ska tas. Patienten behöver komma på ett läkarbesök.</a:t>
            </a:r>
          </a:p>
          <a:p>
            <a:pPr marL="0" marR="0" lvl="0" indent="0" algn="l" defTabSz="457200" rtl="0" eaLnBrk="1" fontAlgn="auto" latinLnBrk="0" hangingPunct="1">
              <a:lnSpc>
                <a:spcPct val="100000"/>
              </a:lnSpc>
              <a:spcBef>
                <a:spcPts val="0"/>
              </a:spcBef>
              <a:spcAft>
                <a:spcPts val="0"/>
              </a:spcAft>
              <a:buClrTx/>
              <a:buSzTx/>
              <a:buFontTx/>
              <a:buNone/>
              <a:tabLst/>
              <a:defRPr/>
            </a:pPr>
            <a:endParaRPr lang="sv-SE" sz="1200" dirty="0">
              <a:latin typeface="Verdana" panose="020B0604030504040204" pitchFamily="34" charset="0"/>
              <a:ea typeface="Verdana" panose="020B060403050404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sv-SE" sz="1200" dirty="0">
                <a:latin typeface="Verdana" panose="020B0604030504040204" pitchFamily="34" charset="0"/>
                <a:ea typeface="Verdana" panose="020B0604030504040204" pitchFamily="34" charset="0"/>
              </a:rPr>
              <a:t>Fråga 9:  Minst 2 </a:t>
            </a:r>
            <a:r>
              <a:rPr lang="sv-SE" sz="1200" b="1" dirty="0">
                <a:latin typeface="Verdana" panose="020B0604030504040204" pitchFamily="34" charset="0"/>
                <a:ea typeface="Verdana" panose="020B0604030504040204" pitchFamily="34" charset="0"/>
              </a:rPr>
              <a:t>antibiotikabehandlade </a:t>
            </a:r>
            <a:r>
              <a:rPr lang="sv-SE" sz="1200" dirty="0">
                <a:latin typeface="Verdana" panose="020B0604030504040204" pitchFamily="34" charset="0"/>
                <a:ea typeface="Verdana" panose="020B0604030504040204" pitchFamily="34" charset="0"/>
              </a:rPr>
              <a:t>episoder av akut cystit det senaste halvåret eller minst 3 det senaste året innebär att villkoren för recidiverande cystit uppfylls, vilket kräver utredning. Det behövs en urinodling nu och kvinnan behöver få ett läkarbesök inom den närmaste tiden. I övrigt kan man handlägga enligt checklistan.</a:t>
            </a:r>
          </a:p>
          <a:p>
            <a:pPr marL="0" marR="0" lvl="0" indent="0" algn="l" defTabSz="457200" rtl="0" eaLnBrk="1" fontAlgn="auto" latinLnBrk="0" hangingPunct="1">
              <a:lnSpc>
                <a:spcPct val="100000"/>
              </a:lnSpc>
              <a:spcBef>
                <a:spcPts val="0"/>
              </a:spcBef>
              <a:spcAft>
                <a:spcPts val="0"/>
              </a:spcAft>
              <a:buClrTx/>
              <a:buSzTx/>
              <a:buFontTx/>
              <a:buNone/>
              <a:tabLst/>
              <a:defRPr/>
            </a:pPr>
            <a:endParaRPr lang="sv-SE" sz="1200" dirty="0">
              <a:latin typeface="Verdana" panose="020B0604030504040204" pitchFamily="34" charset="0"/>
              <a:ea typeface="Verdana" panose="020B060403050404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sv-SE" sz="1200" dirty="0">
                <a:latin typeface="Verdana" panose="020B0604030504040204" pitchFamily="34" charset="0"/>
                <a:ea typeface="Verdana" panose="020B0604030504040204" pitchFamily="34" charset="0"/>
              </a:rPr>
              <a:t>Vid synligt blod i urinen behövs ett läkarbesök. Vid makroskopisk hematuri (vid ett eller flera tillfällen) hos individer 50 år eller äldre ska patienten omedelbart remitteras till utredning enligt standardiserat vårdförlopp då cancer i urinblåsan och övre urinvägarna måste misstänkas som orsak oavsett om bakteriuri föreligger eller ej. Individer med makroskopisk hematuri under 50 års ålder ska också utredas, men då risken för bakomliggande cancer är mindre utreds dessa patienter utanför det standardiserade vårdförloppet. </a:t>
            </a:r>
            <a:r>
              <a:rPr lang="sv-SE" dirty="0">
                <a:latin typeface="Verdana" panose="020B0604030504040204" pitchFamily="34" charset="0"/>
                <a:ea typeface="Verdana" panose="020B0604030504040204" pitchFamily="34" charset="0"/>
              </a:rPr>
              <a:t>Kvinnor 40 år och yngre med förstagångs </a:t>
            </a:r>
            <a:r>
              <a:rPr lang="sv-SE" dirty="0" err="1">
                <a:latin typeface="Verdana" panose="020B0604030504040204" pitchFamily="34" charset="0"/>
                <a:ea typeface="Verdana" panose="020B0604030504040204" pitchFamily="34" charset="0"/>
              </a:rPr>
              <a:t>hemorrhagisk</a:t>
            </a:r>
            <a:r>
              <a:rPr lang="sv-SE" dirty="0">
                <a:latin typeface="Verdana" panose="020B0604030504040204" pitchFamily="34" charset="0"/>
                <a:ea typeface="Verdana" panose="020B0604030504040204" pitchFamily="34" charset="0"/>
              </a:rPr>
              <a:t> cystit som blir symtomfria på behandling behöver inte utredas för tumör i urinkanalen, då mer än varannan förstagångsurinvägsinfektion har samtidig </a:t>
            </a:r>
            <a:r>
              <a:rPr lang="sv-SE" dirty="0" err="1">
                <a:latin typeface="Verdana" panose="020B0604030504040204" pitchFamily="34" charset="0"/>
                <a:ea typeface="Verdana" panose="020B0604030504040204" pitchFamily="34" charset="0"/>
              </a:rPr>
              <a:t>makrohematuri</a:t>
            </a:r>
            <a:r>
              <a:rPr lang="sv-SE" dirty="0">
                <a:latin typeface="Verdana" panose="020B0604030504040204" pitchFamily="34" charset="0"/>
                <a:ea typeface="Verdana" panose="020B0604030504040204" pitchFamily="34" charset="0"/>
              </a:rPr>
              <a:t>.</a:t>
            </a:r>
            <a:endParaRPr lang="sv-SE" sz="1200" dirty="0">
              <a:latin typeface="Verdana" panose="020B0604030504040204" pitchFamily="34" charset="0"/>
              <a:ea typeface="Verdana" panose="020B0604030504040204" pitchFamily="34" charset="0"/>
            </a:endParaRPr>
          </a:p>
          <a:p>
            <a:endParaRPr lang="sv-SE" sz="1200" dirty="0">
              <a:effectLst/>
              <a:latin typeface="Verdana" panose="020B0604030504040204" pitchFamily="34" charset="0"/>
              <a:ea typeface="Verdana" panose="020B0604030504040204" pitchFamily="34" charset="0"/>
            </a:endParaRPr>
          </a:p>
          <a:p>
            <a:endParaRPr lang="sv-SE" dirty="0"/>
          </a:p>
        </p:txBody>
      </p:sp>
      <p:sp>
        <p:nvSpPr>
          <p:cNvPr id="4" name="Platshållare för bildnumm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2E060D78-0732-444B-B0D5-1543BC9666EF}"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10</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953534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v-SE" dirty="0">
                <a:latin typeface="Verdana" panose="020B0604030504040204" pitchFamily="34" charset="0"/>
                <a:ea typeface="Verdana" panose="020B0604030504040204" pitchFamily="34" charset="0"/>
              </a:rPr>
              <a:t>Fråga 10: Terapisvikt föreligger om symtomen är oförändrade efter antibiotikabehandling i 3–4 dygn. Läkarbesök krävs inte men urinodling behövs. </a:t>
            </a:r>
          </a:p>
          <a:p>
            <a:pPr marL="0" marR="0" lvl="0" indent="0" algn="l" defTabSz="457200" rtl="0" eaLnBrk="1" fontAlgn="auto" latinLnBrk="0" hangingPunct="1">
              <a:lnSpc>
                <a:spcPct val="100000"/>
              </a:lnSpc>
              <a:spcBef>
                <a:spcPts val="0"/>
              </a:spcBef>
              <a:spcAft>
                <a:spcPts val="0"/>
              </a:spcAft>
              <a:buClrTx/>
              <a:buSzTx/>
              <a:buFontTx/>
              <a:buNone/>
              <a:tabLst/>
              <a:defRPr/>
            </a:pPr>
            <a:endParaRPr lang="sv-SE" dirty="0">
              <a:latin typeface="Verdana" panose="020B0604030504040204" pitchFamily="34" charset="0"/>
              <a:ea typeface="Verdana" panose="020B060403050404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sv-SE" dirty="0">
                <a:latin typeface="Verdana" panose="020B0604030504040204" pitchFamily="34" charset="0"/>
                <a:ea typeface="Verdana" panose="020B0604030504040204" pitchFamily="34" charset="0"/>
              </a:rPr>
              <a:t>Fråga 11: Föreligger någon komplicerande faktor, krävs inte heller något läkarbesök men urinodling behövs. Det är vid resor utanför Europa de senaste 3 månaderna som urinodling rekommenderas. </a:t>
            </a:r>
          </a:p>
          <a:p>
            <a:pPr marL="0" marR="0" lvl="0" indent="0" algn="l" defTabSz="457200" rtl="0" eaLnBrk="1" fontAlgn="auto" latinLnBrk="0" hangingPunct="1">
              <a:lnSpc>
                <a:spcPct val="100000"/>
              </a:lnSpc>
              <a:spcBef>
                <a:spcPts val="0"/>
              </a:spcBef>
              <a:spcAft>
                <a:spcPts val="0"/>
              </a:spcAft>
              <a:buClrTx/>
              <a:buSzTx/>
              <a:buFontTx/>
              <a:buNone/>
              <a:tabLst/>
              <a:defRPr/>
            </a:pPr>
            <a:r>
              <a:rPr lang="sv-SE" dirty="0">
                <a:latin typeface="Verdana" panose="020B0604030504040204" pitchFamily="34" charset="0"/>
                <a:ea typeface="Verdana" panose="020B0604030504040204" pitchFamily="34" charset="0"/>
              </a:rPr>
              <a:t>*  Urinodlingssvar behöver inte inväntas före behandling</a:t>
            </a:r>
          </a:p>
          <a:p>
            <a:pPr marL="0" marR="0" lvl="0" indent="0" algn="l" defTabSz="457200" rtl="0" eaLnBrk="1" fontAlgn="auto" latinLnBrk="0" hangingPunct="1">
              <a:lnSpc>
                <a:spcPct val="100000"/>
              </a:lnSpc>
              <a:spcBef>
                <a:spcPts val="0"/>
              </a:spcBef>
              <a:spcAft>
                <a:spcPts val="0"/>
              </a:spcAft>
              <a:buClrTx/>
              <a:buSzTx/>
              <a:buFontTx/>
              <a:buNone/>
              <a:tabLst/>
              <a:defRPr/>
            </a:pPr>
            <a:r>
              <a:rPr lang="sv-SE" dirty="0">
                <a:latin typeface="Verdana" panose="020B0604030504040204" pitchFamily="34" charset="0"/>
                <a:ea typeface="Verdana" panose="020B0604030504040204" pitchFamily="34" charset="0"/>
              </a:rPr>
              <a:t>** Checklistan ska inte användas för kroniska KAD-bärare</a:t>
            </a:r>
          </a:p>
          <a:p>
            <a:endParaRPr lang="sv-SE" dirty="0">
              <a:latin typeface="Verdana" panose="020B0604030504040204" pitchFamily="34" charset="0"/>
              <a:ea typeface="Verdana" panose="020B060403050404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sv-SE" dirty="0">
                <a:latin typeface="Verdana" panose="020B0604030504040204" pitchFamily="34" charset="0"/>
                <a:ea typeface="Verdana" panose="020B0604030504040204" pitchFamily="34" charset="0"/>
              </a:rPr>
              <a:t>Fråga 12: </a:t>
            </a:r>
            <a:r>
              <a:rPr lang="sv-SE" dirty="0">
                <a:solidFill>
                  <a:schemeClr val="tx1"/>
                </a:solidFill>
                <a:latin typeface="Verdana" panose="020B0604030504040204" pitchFamily="34" charset="0"/>
                <a:ea typeface="Verdana" panose="020B0604030504040204" pitchFamily="34" charset="0"/>
              </a:rPr>
              <a:t>När det gäller eventuella reaktioner på antibiotika är det viktigt att efterfråga vilket preparat, </a:t>
            </a:r>
            <a:r>
              <a:rPr lang="sv-SE" sz="1200" kern="1200" dirty="0">
                <a:solidFill>
                  <a:schemeClr val="tx1"/>
                </a:solidFill>
                <a:effectLst/>
                <a:latin typeface="Verdana" panose="020B0604030504040204" pitchFamily="34" charset="0"/>
                <a:ea typeface="Verdana" panose="020B0604030504040204" pitchFamily="34" charset="0"/>
                <a:cs typeface="+mn-cs"/>
              </a:rPr>
              <a:t>reaktionens karaktär (typ av utslag, eventuell klåda, GI-biverkningar, annat) och när under kuren reaktionen debuterade. </a:t>
            </a:r>
          </a:p>
          <a:p>
            <a:pPr marL="0" marR="0" lvl="0" indent="0" algn="l" defTabSz="457200" rtl="0" eaLnBrk="1" fontAlgn="auto" latinLnBrk="0" hangingPunct="1">
              <a:lnSpc>
                <a:spcPct val="100000"/>
              </a:lnSpc>
              <a:spcBef>
                <a:spcPts val="0"/>
              </a:spcBef>
              <a:spcAft>
                <a:spcPts val="0"/>
              </a:spcAft>
              <a:buClrTx/>
              <a:buSzTx/>
              <a:buFontTx/>
              <a:buNone/>
              <a:tabLst/>
              <a:defRPr/>
            </a:pPr>
            <a:endParaRPr lang="sv-SE" sz="1200" kern="1200" dirty="0">
              <a:solidFill>
                <a:schemeClr val="tx1"/>
              </a:solidFill>
              <a:effectLst/>
              <a:latin typeface="Verdana" panose="020B0604030504040204" pitchFamily="34" charset="0"/>
              <a:ea typeface="Verdana" panose="020B0604030504040204" pitchFamily="34"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Verdana" panose="020B0604030504040204" pitchFamily="34" charset="0"/>
                <a:ea typeface="Verdana" panose="020B0604030504040204" pitchFamily="34" charset="0"/>
                <a:cs typeface="+mn-cs"/>
              </a:rPr>
              <a:t>Fråga 13: </a:t>
            </a:r>
            <a:r>
              <a:rPr lang="sv-SE" dirty="0">
                <a:solidFill>
                  <a:schemeClr val="tx1"/>
                </a:solidFill>
                <a:latin typeface="Verdana" panose="020B0604030504040204" pitchFamily="34" charset="0"/>
                <a:ea typeface="Verdana" panose="020B0604030504040204" pitchFamily="34" charset="0"/>
              </a:rPr>
              <a:t>Det är bra att veta om patienten fått antibiotika mot UVI under det senaste halvåret och i så fall vilket preparat, eftersom det är lämpligt med växelbruk av antibiotika.</a:t>
            </a:r>
          </a:p>
          <a:p>
            <a:pPr marL="0" marR="0" lvl="0" indent="0" algn="l" defTabSz="457200" rtl="0" eaLnBrk="1" fontAlgn="auto" latinLnBrk="0" hangingPunct="1">
              <a:lnSpc>
                <a:spcPct val="100000"/>
              </a:lnSpc>
              <a:spcBef>
                <a:spcPts val="0"/>
              </a:spcBef>
              <a:spcAft>
                <a:spcPts val="0"/>
              </a:spcAft>
              <a:buClrTx/>
              <a:buSzTx/>
              <a:buFontTx/>
              <a:buNone/>
              <a:tabLst/>
              <a:defRPr/>
            </a:pPr>
            <a:endParaRPr lang="sv-SE" dirty="0">
              <a:solidFill>
                <a:schemeClr val="tx1"/>
              </a:solidFill>
              <a:latin typeface="Verdana" panose="020B0604030504040204" pitchFamily="34" charset="0"/>
              <a:ea typeface="Verdana" panose="020B0604030504040204" pitchFamily="34" charset="0"/>
            </a:endParaRPr>
          </a:p>
          <a:p>
            <a:endParaRPr lang="sv-SE" dirty="0"/>
          </a:p>
        </p:txBody>
      </p:sp>
      <p:sp>
        <p:nvSpPr>
          <p:cNvPr id="4" name="Platshållare för bildnumm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2E060D78-0732-444B-B0D5-1543BC9666EF}"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11</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03270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v-SE" dirty="0">
                <a:latin typeface="Verdana" panose="020B0604030504040204" pitchFamily="34" charset="0"/>
                <a:ea typeface="Verdana" panose="020B0604030504040204" pitchFamily="34" charset="0"/>
              </a:rPr>
              <a:t>Checklista UVI 4/4</a:t>
            </a:r>
          </a:p>
          <a:p>
            <a:pPr marL="0" marR="0" lvl="0" indent="0" algn="l" defTabSz="457200" rtl="0" eaLnBrk="1" fontAlgn="auto" latinLnBrk="0" hangingPunct="1">
              <a:lnSpc>
                <a:spcPct val="100000"/>
              </a:lnSpc>
              <a:spcBef>
                <a:spcPts val="0"/>
              </a:spcBef>
              <a:spcAft>
                <a:spcPts val="0"/>
              </a:spcAft>
              <a:buClrTx/>
              <a:buSzTx/>
              <a:buFontTx/>
              <a:buNone/>
              <a:tabLst/>
              <a:defRPr/>
            </a:pPr>
            <a:r>
              <a:rPr lang="sv-SE" dirty="0">
                <a:latin typeface="Verdana" panose="020B0604030504040204" pitchFamily="34" charset="0"/>
                <a:ea typeface="Verdana" panose="020B0604030504040204" pitchFamily="34" charset="0"/>
              </a:rPr>
              <a:t>Hos friska kvinnor kan okomplicerad akut cystit vara besvärande men det är ofarligt. Infektionen läker spontant inom en vecka hos 30% av patienterna. Risken för febril UVI är mycket liten. Behandling med antibiotika förkortar tiden med symtom och därför är det graden av besvär som avgör handläggningen. </a:t>
            </a:r>
            <a:r>
              <a:rPr lang="sv-SE" sz="1200" kern="1200" dirty="0">
                <a:solidFill>
                  <a:schemeClr val="tx1"/>
                </a:solidFill>
                <a:effectLst/>
                <a:latin typeface="Verdana" panose="020B0604030504040204" pitchFamily="34" charset="0"/>
                <a:ea typeface="Verdana" panose="020B0604030504040204" pitchFamily="34" charset="0"/>
                <a:cs typeface="+mn-cs"/>
              </a:rPr>
              <a:t>Detta är viktig kunskap att förmedla till patienten. </a:t>
            </a:r>
            <a:endParaRPr lang="sv-SE" dirty="0">
              <a:latin typeface="Verdana" panose="020B0604030504040204" pitchFamily="34" charset="0"/>
              <a:ea typeface="Verdana" panose="020B060403050404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Verdana" panose="020B0604030504040204" pitchFamily="34" charset="0"/>
                <a:ea typeface="Verdana" panose="020B0604030504040204" pitchFamily="34" charset="0"/>
                <a:cs typeface="+mn-cs"/>
              </a:rPr>
              <a:t>För sen en dialog om gradering av varje symtom (s</a:t>
            </a:r>
            <a:r>
              <a:rPr lang="sv-SE" altLang="sv-SE" sz="1200" dirty="0">
                <a:solidFill>
                  <a:schemeClr val="tx1"/>
                </a:solidFill>
                <a:latin typeface="Verdana" panose="020B0604030504040204" pitchFamily="34" charset="0"/>
                <a:ea typeface="Verdana" panose="020B0604030504040204" pitchFamily="34" charset="0"/>
              </a:rPr>
              <a:t>veda vid miktion, täta urinträngningar, frekventa miktioner) </a:t>
            </a:r>
            <a:r>
              <a:rPr lang="sv-SE" sz="1200" kern="1200" dirty="0">
                <a:solidFill>
                  <a:schemeClr val="tx1"/>
                </a:solidFill>
                <a:effectLst/>
                <a:latin typeface="Verdana" panose="020B0604030504040204" pitchFamily="34" charset="0"/>
                <a:ea typeface="Verdana" panose="020B0604030504040204" pitchFamily="34" charset="0"/>
                <a:cs typeface="+mn-cs"/>
              </a:rPr>
              <a:t>för sig och lägg sen ihop dessa till en samlad bedömning. Svider det under hela miktionen eller bara på slutet? Hur svår är svedan? Hur ofta behöver kvinnan miktera? Hur många gånger har hon urinträngningar som klingar av utan att hon då behövde iväg till toaletten? Hur besvärande upplever patienten symtomen? Det är kvinnan som har tolkningsföreträde och hennes upplevelse av besvären är avgörande i graderingen. Om symtomen inte är tolerabla, ska kvinnan givetvis erbjudas antibiotika direkt eftersom antibiotika förkortar tiden med symtom.</a:t>
            </a:r>
          </a:p>
          <a:p>
            <a:pPr marL="0" marR="0" lvl="0" indent="0" algn="l" defTabSz="4572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Verdana" panose="020B0604030504040204" pitchFamily="34" charset="0"/>
                <a:ea typeface="Verdana" panose="020B0604030504040204" pitchFamily="34" charset="0"/>
                <a:cs typeface="+mn-cs"/>
              </a:rPr>
              <a:t>Rekommenderade åtgärder framgår av tabellen</a:t>
            </a:r>
            <a:r>
              <a:rPr lang="sv-SE" sz="1200" kern="1200" dirty="0">
                <a:solidFill>
                  <a:schemeClr val="tx1"/>
                </a:solidFill>
                <a:effectLst/>
                <a:latin typeface="+mn-lt"/>
                <a:ea typeface="+mn-ea"/>
                <a:cs typeface="+mn-cs"/>
              </a:rPr>
              <a:t>.</a:t>
            </a:r>
          </a:p>
        </p:txBody>
      </p:sp>
      <p:sp>
        <p:nvSpPr>
          <p:cNvPr id="4" name="Platshållare för bildnumm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2E060D78-0732-444B-B0D5-1543BC9666EF}"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12</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825910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latin typeface="Verdana" panose="020B0604030504040204" pitchFamily="34" charset="0"/>
                <a:ea typeface="Verdana" panose="020B0604030504040204" pitchFamily="34" charset="0"/>
              </a:rPr>
              <a:t>Kom ihåg att ALLTID sätta diagnos! </a:t>
            </a:r>
          </a:p>
        </p:txBody>
      </p:sp>
      <p:sp>
        <p:nvSpPr>
          <p:cNvPr id="4" name="Platshållare för bildnummer 3"/>
          <p:cNvSpPr>
            <a:spLocks noGrp="1"/>
          </p:cNvSpPr>
          <p:nvPr>
            <p:ph type="sldNum" sz="quarter" idx="5"/>
          </p:nvPr>
        </p:nvSpPr>
        <p:spPr/>
        <p:txBody>
          <a:bodyPr/>
          <a:lstStyle/>
          <a:p>
            <a:fld id="{2E060D78-0732-444B-B0D5-1543BC9666EF}" type="slidenum">
              <a:rPr lang="sv-SE" smtClean="0"/>
              <a:t>13</a:t>
            </a:fld>
            <a:endParaRPr lang="sv-SE"/>
          </a:p>
        </p:txBody>
      </p:sp>
    </p:spTree>
    <p:extLst>
      <p:ext uri="{BB962C8B-B14F-4D97-AF65-F5344CB8AC3E}">
        <p14:creationId xmlns:p14="http://schemas.microsoft.com/office/powerpoint/2010/main" val="6561853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latin typeface="Verdana" panose="020B0604030504040204" pitchFamily="34" charset="0"/>
                <a:ea typeface="Verdana" panose="020B0604030504040204" pitchFamily="34" charset="0"/>
              </a:rPr>
              <a:t>Algoritm från Läkemedelsverket</a:t>
            </a:r>
            <a:r>
              <a:rPr lang="sv-SE" sz="1200" kern="1200" dirty="0">
                <a:solidFill>
                  <a:schemeClr val="tx1"/>
                </a:solidFill>
                <a:effectLst/>
                <a:latin typeface="Verdana" panose="020B0604030504040204" pitchFamily="34" charset="0"/>
                <a:ea typeface="Verdana" panose="020B0604030504040204" pitchFamily="34" charset="0"/>
                <a:cs typeface="+mn-cs"/>
              </a:rPr>
              <a:t>.</a:t>
            </a:r>
          </a:p>
        </p:txBody>
      </p:sp>
      <p:sp>
        <p:nvSpPr>
          <p:cNvPr id="4" name="Platshållare för bildnummer 3"/>
          <p:cNvSpPr>
            <a:spLocks noGrp="1"/>
          </p:cNvSpPr>
          <p:nvPr>
            <p:ph type="sldNum" sz="quarter" idx="5"/>
          </p:nvPr>
        </p:nvSpPr>
        <p:spPr/>
        <p:txBody>
          <a:bodyPr/>
          <a:lstStyle/>
          <a:p>
            <a:fld id="{2E060D78-0732-444B-B0D5-1543BC9666EF}" type="slidenum">
              <a:rPr lang="sv-SE" smtClean="0"/>
              <a:t>14</a:t>
            </a:fld>
            <a:endParaRPr lang="sv-SE"/>
          </a:p>
        </p:txBody>
      </p:sp>
    </p:spTree>
    <p:extLst>
      <p:ext uri="{BB962C8B-B14F-4D97-AF65-F5344CB8AC3E}">
        <p14:creationId xmlns:p14="http://schemas.microsoft.com/office/powerpoint/2010/main" val="5198391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latin typeface="Verdana" panose="020B0604030504040204" pitchFamily="34" charset="0"/>
                <a:ea typeface="Verdana" panose="020B0604030504040204" pitchFamily="34" charset="0"/>
              </a:rPr>
              <a:t>Nu har vi gått igenom hela checklistan med Jonna. Hur graderar ni hennes besvär? Diskutera.</a:t>
            </a:r>
          </a:p>
          <a:p>
            <a:pPr marL="0" marR="0" lvl="0" indent="0" algn="l" defTabSz="457200" rtl="0" eaLnBrk="1" fontAlgn="auto" latinLnBrk="0" hangingPunct="1">
              <a:lnSpc>
                <a:spcPct val="100000"/>
              </a:lnSpc>
              <a:spcBef>
                <a:spcPts val="0"/>
              </a:spcBef>
              <a:spcAft>
                <a:spcPts val="0"/>
              </a:spcAft>
              <a:buClrTx/>
              <a:buSzTx/>
              <a:buFontTx/>
              <a:buNone/>
              <a:tabLst/>
              <a:defRPr/>
            </a:pPr>
            <a:endParaRPr lang="sv-SE" dirty="0">
              <a:latin typeface="Verdana" panose="020B0604030504040204" pitchFamily="34" charset="0"/>
              <a:ea typeface="Verdana" panose="020B060403050404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sv-SE" dirty="0">
                <a:latin typeface="Verdana" panose="020B0604030504040204" pitchFamily="34" charset="0"/>
                <a:ea typeface="Verdana" panose="020B0604030504040204" pitchFamily="34" charset="0"/>
              </a:rPr>
              <a:t>Den sammantagna bilden stämmer väl mest överens med måttliga besvär, eller vad tycker ni? Och vad tycker Jonna själv – det är ju det viktigaste! </a:t>
            </a:r>
          </a:p>
          <a:p>
            <a:pPr marL="0" marR="0" lvl="0" indent="0" algn="l" defTabSz="457200" rtl="0" eaLnBrk="1" fontAlgn="auto" latinLnBrk="0" hangingPunct="1">
              <a:lnSpc>
                <a:spcPct val="100000"/>
              </a:lnSpc>
              <a:spcBef>
                <a:spcPts val="0"/>
              </a:spcBef>
              <a:spcAft>
                <a:spcPts val="0"/>
              </a:spcAft>
              <a:buClrTx/>
              <a:buSzTx/>
              <a:buFontTx/>
              <a:buNone/>
              <a:tabLst/>
              <a:defRPr/>
            </a:pPr>
            <a:r>
              <a:rPr lang="sv-SE" dirty="0">
                <a:latin typeface="Verdana" panose="020B0604030504040204" pitchFamily="34" charset="0"/>
                <a:ea typeface="Verdana" panose="020B0604030504040204" pitchFamily="34" charset="0"/>
              </a:rPr>
              <a:t>Jonna instämde och kände sig trygg med att få ett </a:t>
            </a:r>
            <a:r>
              <a:rPr lang="sv-SE" sz="1200" kern="1200" dirty="0">
                <a:solidFill>
                  <a:schemeClr val="tx1"/>
                </a:solidFill>
                <a:effectLst/>
                <a:latin typeface="Verdana" panose="020B0604030504040204" pitchFamily="34" charset="0"/>
                <a:ea typeface="Verdana" panose="020B0604030504040204" pitchFamily="34" charset="0"/>
                <a:cs typeface="+mn-cs"/>
              </a:rPr>
              <a:t>antibiotikarecept i reserv som hon kan lösa ut om det inte blir bättre efter ett par dagar med symtomlindrande behandling eller tidigare om det blir sämre. Hon blev också lugnad av vetskapen att tillståndet är ofarligt.</a:t>
            </a:r>
            <a:endParaRPr lang="sv-SE" dirty="0">
              <a:latin typeface="Verdana" panose="020B0604030504040204" pitchFamily="34" charset="0"/>
              <a:ea typeface="Verdana" panose="020B0604030504040204" pitchFamily="34" charset="0"/>
            </a:endParaRPr>
          </a:p>
          <a:p>
            <a:endParaRPr lang="sv-SE" dirty="0"/>
          </a:p>
        </p:txBody>
      </p:sp>
      <p:sp>
        <p:nvSpPr>
          <p:cNvPr id="4" name="Platshållare för bildnumm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2E060D78-0732-444B-B0D5-1543BC9666EF}"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15</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681832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dirty="0">
                <a:effectLst/>
                <a:latin typeface="Verdana" panose="020B0604030504040204" pitchFamily="34" charset="0"/>
                <a:ea typeface="Verdana" panose="020B0604030504040204" pitchFamily="34" charset="0"/>
                <a:cs typeface="Times New Roman" panose="02020603050405020304" pitchFamily="18" charset="0"/>
              </a:rPr>
              <a:t>Nitrofurantoin och pivmecillinam är väl beprövade förstahandsmedel vid akut cystit hos både kvinnor och män. Resistenssiffrorna är låga.</a:t>
            </a:r>
          </a:p>
          <a:p>
            <a:pPr marL="0" marR="0" lvl="0" indent="0" algn="l" defTabSz="457200" rtl="0" eaLnBrk="1" fontAlgn="auto" latinLnBrk="0" hangingPunct="1">
              <a:lnSpc>
                <a:spcPct val="100000"/>
              </a:lnSpc>
              <a:spcBef>
                <a:spcPts val="0"/>
              </a:spcBef>
              <a:spcAft>
                <a:spcPts val="0"/>
              </a:spcAft>
              <a:buClrTx/>
              <a:buSzTx/>
              <a:buFontTx/>
              <a:buNone/>
              <a:tabLst/>
              <a:defRPr/>
            </a:pPr>
            <a:r>
              <a:rPr lang="sv-SE" sz="1200" dirty="0">
                <a:effectLst/>
                <a:latin typeface="Verdana" panose="020B0604030504040204" pitchFamily="34" charset="0"/>
                <a:ea typeface="Verdana" panose="020B0604030504040204" pitchFamily="34" charset="0"/>
                <a:cs typeface="Times New Roman" panose="02020603050405020304" pitchFamily="18" charset="0"/>
              </a:rPr>
              <a:t>Däremot ökar </a:t>
            </a:r>
            <a:r>
              <a:rPr lang="sv-SE" sz="1200" dirty="0" err="1">
                <a:effectLst/>
                <a:latin typeface="Verdana" panose="020B0604030504040204" pitchFamily="34" charset="0"/>
                <a:ea typeface="Verdana" panose="020B0604030504040204" pitchFamily="34" charset="0"/>
                <a:cs typeface="Times New Roman" panose="02020603050405020304" pitchFamily="18" charset="0"/>
              </a:rPr>
              <a:t>ciprofloxacinresistensen</a:t>
            </a:r>
            <a:r>
              <a:rPr lang="sv-SE" sz="1200" dirty="0">
                <a:effectLst/>
                <a:latin typeface="Verdana" panose="020B0604030504040204" pitchFamily="34" charset="0"/>
                <a:ea typeface="Verdana" panose="020B0604030504040204" pitchFamily="34" charset="0"/>
                <a:cs typeface="Times New Roman" panose="02020603050405020304" pitchFamily="18" charset="0"/>
              </a:rPr>
              <a:t> även i Sverige. Dessutom är ciprofloxacin associerat med långvariga, invalidiserande och potentiellt irreversibla biverkningar från rörelseapparaten och nervsystemet, vilket uppmärksammas mer och mer.</a:t>
            </a:r>
          </a:p>
          <a:p>
            <a:endParaRPr lang="sv-SE" dirty="0"/>
          </a:p>
        </p:txBody>
      </p:sp>
      <p:sp>
        <p:nvSpPr>
          <p:cNvPr id="4" name="Platshållare för bildnumm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2E060D78-0732-444B-B0D5-1543BC9666EF}"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16</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9224132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v-SE" sz="1100" dirty="0">
                <a:latin typeface="Verdana" panose="020B0604030504040204" pitchFamily="34" charset="0"/>
                <a:ea typeface="Verdana" panose="020B0604030504040204" pitchFamily="34" charset="0"/>
              </a:rPr>
              <a:t>Män med misstänkt UVI ska alltid ha ett läkarbesök. </a:t>
            </a:r>
            <a:r>
              <a:rPr lang="sv-SE" sz="1100" kern="1200" dirty="0">
                <a:solidFill>
                  <a:schemeClr val="tx1"/>
                </a:solidFill>
                <a:effectLst/>
                <a:latin typeface="Verdana" panose="020B0604030504040204" pitchFamily="34" charset="0"/>
                <a:ea typeface="Verdana" panose="020B0604030504040204" pitchFamily="34" charset="0"/>
                <a:cs typeface="+mn-cs"/>
              </a:rPr>
              <a:t>Det är framförallt E. coli</a:t>
            </a:r>
            <a:r>
              <a:rPr lang="sv-SE" sz="1100" i="1" kern="1200" dirty="0">
                <a:solidFill>
                  <a:schemeClr val="tx1"/>
                </a:solidFill>
                <a:effectLst/>
                <a:latin typeface="Verdana" panose="020B0604030504040204" pitchFamily="34" charset="0"/>
                <a:ea typeface="Verdana" panose="020B0604030504040204" pitchFamily="34" charset="0"/>
                <a:cs typeface="+mn-cs"/>
              </a:rPr>
              <a:t> </a:t>
            </a:r>
            <a:r>
              <a:rPr lang="sv-SE" sz="1100" kern="1200" dirty="0">
                <a:solidFill>
                  <a:schemeClr val="tx1"/>
                </a:solidFill>
                <a:effectLst/>
                <a:latin typeface="Verdana" panose="020B0604030504040204" pitchFamily="34" charset="0"/>
                <a:ea typeface="Verdana" panose="020B0604030504040204" pitchFamily="34" charset="0"/>
                <a:cs typeface="+mn-cs"/>
              </a:rPr>
              <a:t>som orsakar UVI hos män, precis som hos kvinnor, men hos män förekommer en ökad andel av andra typer av gramnegativa tarmbakterier, enterokocker och en högre frekvens av resistenta bakterier. Därför ska man </a:t>
            </a:r>
            <a:r>
              <a:rPr lang="sv-SE" sz="1100" b="1" kern="1200" dirty="0">
                <a:solidFill>
                  <a:schemeClr val="tx1"/>
                </a:solidFill>
                <a:effectLst/>
                <a:latin typeface="Verdana" panose="020B0604030504040204" pitchFamily="34" charset="0"/>
                <a:ea typeface="Verdana" panose="020B0604030504040204" pitchFamily="34" charset="0"/>
                <a:cs typeface="+mn-cs"/>
              </a:rPr>
              <a:t>alltid</a:t>
            </a:r>
            <a:r>
              <a:rPr lang="sv-SE" sz="1100" kern="1200" dirty="0">
                <a:solidFill>
                  <a:schemeClr val="tx1"/>
                </a:solidFill>
                <a:effectLst/>
                <a:latin typeface="Verdana" panose="020B0604030504040204" pitchFamily="34" charset="0"/>
                <a:ea typeface="Verdana" panose="020B0604030504040204" pitchFamily="34" charset="0"/>
                <a:cs typeface="+mn-cs"/>
              </a:rPr>
              <a:t> ta en urinodling. </a:t>
            </a:r>
          </a:p>
          <a:p>
            <a:endParaRPr lang="sv-SE" sz="1100" dirty="0">
              <a:latin typeface="Verdana" panose="020B0604030504040204" pitchFamily="34" charset="0"/>
              <a:ea typeface="Verdana" panose="020B0604030504040204" pitchFamily="34" charset="0"/>
            </a:endParaRPr>
          </a:p>
          <a:p>
            <a:r>
              <a:rPr lang="sv-SE" sz="1100" dirty="0">
                <a:latin typeface="Verdana" panose="020B0604030504040204" pitchFamily="34" charset="0"/>
                <a:ea typeface="Verdana" panose="020B0604030504040204" pitchFamily="34" charset="0"/>
              </a:rPr>
              <a:t>Kan det föreligga någon bakomliggande orsak? Hur är urinstrålen? Tömningssvårigheter? </a:t>
            </a:r>
            <a:r>
              <a:rPr lang="sv-SE" sz="1100" dirty="0" err="1">
                <a:latin typeface="Verdana" panose="020B0604030504040204" pitchFamily="34" charset="0"/>
                <a:ea typeface="Verdana" panose="020B0604030504040204" pitchFamily="34" charset="0"/>
              </a:rPr>
              <a:t>Miktionsmönster</a:t>
            </a:r>
            <a:r>
              <a:rPr lang="sv-SE" sz="1100" dirty="0">
                <a:latin typeface="Verdana" panose="020B0604030504040204" pitchFamily="34" charset="0"/>
                <a:ea typeface="Verdana" panose="020B0604030504040204" pitchFamily="34" charset="0"/>
              </a:rPr>
              <a:t>? Behöver patienten gå upp på natten? </a:t>
            </a:r>
          </a:p>
          <a:p>
            <a:r>
              <a:rPr lang="sv-SE" sz="1100" kern="1200" dirty="0">
                <a:solidFill>
                  <a:schemeClr val="tx1"/>
                </a:solidFill>
                <a:effectLst/>
                <a:latin typeface="Verdana" panose="020B0604030504040204" pitchFamily="34" charset="0"/>
                <a:ea typeface="Verdana" panose="020B0604030504040204" pitchFamily="34" charset="0"/>
                <a:cs typeface="+mn-cs"/>
              </a:rPr>
              <a:t>Vid förstagångsinfektion och anamnestisk misstanke om bakomliggande faktorer, rekommenderas IPSS, miktionslista, tidsmiktion och res-urinbestämning och sen ställningstagande till ev. vidare åtgärder efter det.</a:t>
            </a:r>
            <a:endParaRPr lang="sv-SE" sz="1100" dirty="0">
              <a:latin typeface="Verdana" panose="020B0604030504040204" pitchFamily="34" charset="0"/>
              <a:ea typeface="Verdana" panose="020B0604030504040204" pitchFamily="34" charset="0"/>
            </a:endParaRPr>
          </a:p>
          <a:p>
            <a:endParaRPr lang="sv-SE" sz="1100" kern="1200" dirty="0">
              <a:solidFill>
                <a:schemeClr val="tx1"/>
              </a:solidFill>
              <a:effectLst/>
              <a:latin typeface="Verdana" panose="020B0604030504040204" pitchFamily="34" charset="0"/>
              <a:ea typeface="Verdana" panose="020B0604030504040204" pitchFamily="34" charset="0"/>
              <a:cs typeface="+mn-cs"/>
            </a:endParaRPr>
          </a:p>
          <a:p>
            <a:r>
              <a:rPr lang="sv-SE" sz="1100" dirty="0">
                <a:latin typeface="Verdana" panose="020B0604030504040204" pitchFamily="34" charset="0"/>
                <a:ea typeface="Verdana" panose="020B0604030504040204" pitchFamily="34" charset="0"/>
              </a:rPr>
              <a:t>Har patienten feber &gt; 38°? Febril UVI engagerar parenkymatös vävnad i njure och/eller prostata (akut pyelonefrit, akut prostatit). </a:t>
            </a:r>
            <a:r>
              <a:rPr lang="sv-SE" sz="1100" kern="1200" dirty="0">
                <a:solidFill>
                  <a:schemeClr val="tx1"/>
                </a:solidFill>
                <a:effectLst/>
                <a:latin typeface="Verdana" panose="020B0604030504040204" pitchFamily="34" charset="0"/>
                <a:ea typeface="Verdana" panose="020B0604030504040204" pitchFamily="34" charset="0"/>
                <a:cs typeface="+mn-cs"/>
              </a:rPr>
              <a:t>Vid febril UVI har de allra flesta män ett prostataengagemang av infektionen.  </a:t>
            </a:r>
          </a:p>
          <a:p>
            <a:endParaRPr lang="sv-SE" sz="1100" kern="1200" dirty="0">
              <a:solidFill>
                <a:schemeClr val="tx1"/>
              </a:solidFill>
              <a:effectLst/>
              <a:latin typeface="Verdana" panose="020B0604030504040204" pitchFamily="34" charset="0"/>
              <a:ea typeface="Verdana" panose="020B0604030504040204" pitchFamily="34" charset="0"/>
              <a:cs typeface="+mn-cs"/>
            </a:endParaRPr>
          </a:p>
          <a:p>
            <a:r>
              <a:rPr lang="sv-SE" sz="1100" kern="1200" dirty="0">
                <a:solidFill>
                  <a:schemeClr val="tx1"/>
                </a:solidFill>
                <a:effectLst/>
                <a:latin typeface="Verdana" panose="020B0604030504040204" pitchFamily="34" charset="0"/>
                <a:ea typeface="Verdana" panose="020B0604030504040204" pitchFamily="34" charset="0"/>
                <a:cs typeface="+mn-cs"/>
              </a:rPr>
              <a:t>Förstahandsval för att behandla afebril symtomgivande UVI hos en man är preparatmässigt desamma som för kvinnor, d.v.s. T. nitrofurantoin 50 mg 1x3 eller T. pivmecillinam 200 mg 1x3. Rekommenderad behandlingstid är dock längre för män: 7 dagar. </a:t>
            </a:r>
          </a:p>
          <a:p>
            <a:r>
              <a:rPr lang="sv-SE" sz="1100" kern="1200" dirty="0">
                <a:solidFill>
                  <a:schemeClr val="tx1"/>
                </a:solidFill>
                <a:effectLst/>
                <a:latin typeface="Verdana" panose="020B0604030504040204" pitchFamily="34" charset="0"/>
                <a:ea typeface="Verdana" panose="020B0604030504040204" pitchFamily="34" charset="0"/>
                <a:cs typeface="+mn-cs"/>
              </a:rPr>
              <a:t>Förstahandsval vid febril UVI är Ciprofloxacin.</a:t>
            </a:r>
            <a:endParaRPr lang="sv-SE" sz="1100" dirty="0">
              <a:latin typeface="Verdana" panose="020B0604030504040204" pitchFamily="34" charset="0"/>
              <a:ea typeface="Verdana" panose="020B0604030504040204" pitchFamily="34" charset="0"/>
            </a:endParaRPr>
          </a:p>
        </p:txBody>
      </p:sp>
      <p:sp>
        <p:nvSpPr>
          <p:cNvPr id="4" name="Platshållare för bildnumm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2E060D78-0732-444B-B0D5-1543BC9666EF}"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17</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8350838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228600" indent="-228600">
              <a:buAutoNum type="arabicPeriod"/>
            </a:pPr>
            <a:r>
              <a:rPr lang="sv-SE" sz="1200" dirty="0">
                <a:latin typeface="Verdana" panose="020B0604030504040204" pitchFamily="34" charset="0"/>
                <a:ea typeface="Verdana" panose="020B0604030504040204" pitchFamily="34" charset="0"/>
              </a:rPr>
              <a:t>Ja</a:t>
            </a:r>
          </a:p>
          <a:p>
            <a:pPr marL="228600" indent="-228600">
              <a:buAutoNum type="arabicPeriod"/>
            </a:pPr>
            <a:r>
              <a:rPr lang="sv-SE" sz="1200" dirty="0">
                <a:latin typeface="Verdana" panose="020B0604030504040204" pitchFamily="34" charset="0"/>
                <a:ea typeface="Verdana" panose="020B0604030504040204" pitchFamily="34" charset="0"/>
              </a:rPr>
              <a:t>Ja</a:t>
            </a:r>
          </a:p>
          <a:p>
            <a:pPr marL="228600" indent="-228600">
              <a:buAutoNum type="arabicPeriod"/>
            </a:pPr>
            <a:r>
              <a:rPr lang="sv-SE" sz="1200" dirty="0">
                <a:latin typeface="Verdana" panose="020B0604030504040204" pitchFamily="34" charset="0"/>
                <a:ea typeface="Verdana" panose="020B0604030504040204" pitchFamily="34" charset="0"/>
              </a:rPr>
              <a:t>Nej – män ska alltid få ett läkarbesök och urinodling ska tas. Män med akut</a:t>
            </a:r>
            <a:r>
              <a:rPr lang="sv-SE" sz="1200" baseline="0" dirty="0">
                <a:latin typeface="Verdana" panose="020B0604030504040204" pitchFamily="34" charset="0"/>
                <a:ea typeface="Verdana" panose="020B0604030504040204" pitchFamily="34" charset="0"/>
              </a:rPr>
              <a:t> cystit ska alltid behandlas med antibiotika (samma preparat som till kvinnor).  </a:t>
            </a:r>
            <a:r>
              <a:rPr lang="sv-SE" sz="1200" dirty="0">
                <a:latin typeface="Verdana" panose="020B0604030504040204" pitchFamily="34" charset="0"/>
                <a:ea typeface="Verdana" panose="020B0604030504040204" pitchFamily="34" charset="0"/>
              </a:rPr>
              <a:t> </a:t>
            </a:r>
          </a:p>
          <a:p>
            <a:endParaRPr lang="sv-SE" sz="1800" dirty="0">
              <a:effectLst/>
              <a:latin typeface="Times New Roman" panose="02020603050405020304" pitchFamily="18" charset="0"/>
              <a:ea typeface="Times New Roman" panose="02020603050405020304" pitchFamily="18" charset="0"/>
            </a:endParaRPr>
          </a:p>
          <a:p>
            <a:endParaRPr lang="sv-SE" dirty="0"/>
          </a:p>
        </p:txBody>
      </p:sp>
      <p:sp>
        <p:nvSpPr>
          <p:cNvPr id="4" name="Platshållare för bildnumm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2E060D78-0732-444B-B0D5-1543BC9666EF}"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18</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9705870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latin typeface="Verdana" panose="020B0604030504040204" pitchFamily="34" charset="0"/>
                <a:ea typeface="Verdana" panose="020B0604030504040204" pitchFamily="34" charset="0"/>
              </a:rPr>
              <a:t>Lästips och länkar.</a:t>
            </a:r>
          </a:p>
          <a:p>
            <a:r>
              <a:rPr lang="sv-SE" dirty="0">
                <a:latin typeface="Verdana" panose="020B0604030504040204" pitchFamily="34" charset="0"/>
                <a:ea typeface="Verdana" panose="020B0604030504040204" pitchFamily="34" charset="0"/>
              </a:rPr>
              <a:t>För djupare information rekommenderas Läkemedelsverkets behandlingsrekommendation och/eller fallbeskrivningarna om UVI man och kvinna som finns på Stramas hemsida. Länkar finns i bilden. </a:t>
            </a:r>
          </a:p>
        </p:txBody>
      </p:sp>
      <p:sp>
        <p:nvSpPr>
          <p:cNvPr id="4" name="Platshållare för bildnumm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2E060D78-0732-444B-B0D5-1543BC9666EF}"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19</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03886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dirty="0">
                <a:latin typeface="Verdana" panose="020B0604030504040204" pitchFamily="34" charset="0"/>
                <a:ea typeface="Verdana" panose="020B0604030504040204" pitchFamily="34" charset="0"/>
              </a:rPr>
              <a:t>KLICKA fram frågorna. Du kan börja med dessa allmänna frågor för att uppmärksamma åhörarna vad de har för förkunskap i ämnet, de kan t.ex. själva tyst notera sina svar. Svaret på frågorna kommer i presentationen och kan förslagsvis återupptas i slutet av presentationen.</a:t>
            </a:r>
          </a:p>
          <a:p>
            <a:pPr marL="228600" indent="-228600">
              <a:buAutoNum type="arabicPeriod"/>
            </a:pPr>
            <a:r>
              <a:rPr lang="sv-SE" sz="1200" dirty="0">
                <a:latin typeface="Verdana" panose="020B0604030504040204" pitchFamily="34" charset="0"/>
                <a:ea typeface="Verdana" panose="020B0604030504040204" pitchFamily="34" charset="0"/>
              </a:rPr>
              <a:t>Ja</a:t>
            </a:r>
          </a:p>
          <a:p>
            <a:pPr marL="228600" indent="-228600">
              <a:buAutoNum type="arabicPeriod"/>
            </a:pPr>
            <a:r>
              <a:rPr lang="sv-SE" sz="1200" dirty="0">
                <a:latin typeface="Verdana" panose="020B0604030504040204" pitchFamily="34" charset="0"/>
                <a:ea typeface="Verdana" panose="020B0604030504040204" pitchFamily="34" charset="0"/>
              </a:rPr>
              <a:t>Ja</a:t>
            </a:r>
          </a:p>
          <a:p>
            <a:pPr marL="228600" indent="-228600">
              <a:buAutoNum type="arabicPeriod"/>
            </a:pPr>
            <a:r>
              <a:rPr lang="sv-SE" sz="1200" dirty="0">
                <a:latin typeface="Verdana" panose="020B0604030504040204" pitchFamily="34" charset="0"/>
                <a:ea typeface="Verdana" panose="020B0604030504040204" pitchFamily="34" charset="0"/>
              </a:rPr>
              <a:t>Nej – män ska alltid få ett läkarbesök och urinodling ska tas. Män med akut</a:t>
            </a:r>
            <a:r>
              <a:rPr lang="sv-SE" sz="1200" baseline="0" dirty="0">
                <a:latin typeface="Verdana" panose="020B0604030504040204" pitchFamily="34" charset="0"/>
                <a:ea typeface="Verdana" panose="020B0604030504040204" pitchFamily="34" charset="0"/>
              </a:rPr>
              <a:t> cystit ska alltid behandlas med antibiotika (samma preparat som till kvinnor).  </a:t>
            </a:r>
            <a:r>
              <a:rPr lang="sv-SE" sz="1200" dirty="0">
                <a:latin typeface="Verdana" panose="020B0604030504040204" pitchFamily="34" charset="0"/>
                <a:ea typeface="Verdana" panose="020B0604030504040204" pitchFamily="34" charset="0"/>
              </a:rPr>
              <a:t> </a:t>
            </a:r>
          </a:p>
          <a:p>
            <a:endParaRPr lang="sv-SE" sz="1200" dirty="0">
              <a:effectLst/>
              <a:latin typeface="Verdana" panose="020B0604030504040204" pitchFamily="34" charset="0"/>
              <a:ea typeface="Verdana" panose="020B0604030504040204" pitchFamily="34" charset="0"/>
            </a:endParaRPr>
          </a:p>
          <a:p>
            <a:endParaRPr lang="sv-SE" dirty="0"/>
          </a:p>
        </p:txBody>
      </p:sp>
      <p:sp>
        <p:nvSpPr>
          <p:cNvPr id="4" name="Platshållare för bildnumm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2E060D78-0732-444B-B0D5-1543BC9666EF}"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2</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153801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dirty="0">
                <a:latin typeface="Verdana" panose="020B0604030504040204" pitchFamily="34" charset="0"/>
                <a:ea typeface="Verdana" panose="020B0604030504040204" pitchFamily="34" charset="0"/>
              </a:rPr>
              <a:t>UVI – definitioner – akut cystit</a:t>
            </a:r>
          </a:p>
          <a:p>
            <a:r>
              <a:rPr lang="sv-SE" sz="1200" dirty="0">
                <a:latin typeface="Verdana" panose="020B0604030504040204" pitchFamily="34" charset="0"/>
                <a:ea typeface="Verdana" panose="020B0604030504040204" pitchFamily="34" charset="0"/>
              </a:rPr>
              <a:t>KLICKA</a:t>
            </a:r>
          </a:p>
          <a:p>
            <a:r>
              <a:rPr lang="sv-SE" sz="1200" dirty="0">
                <a:latin typeface="Verdana" panose="020B0604030504040204" pitchFamily="34" charset="0"/>
                <a:ea typeface="Verdana" panose="020B0604030504040204" pitchFamily="34" charset="0"/>
              </a:rPr>
              <a:t>Definition av febril UVI </a:t>
            </a:r>
          </a:p>
          <a:p>
            <a:r>
              <a:rPr lang="sv-SE" sz="1200" dirty="0">
                <a:latin typeface="Verdana" panose="020B0604030504040204" pitchFamily="34" charset="0"/>
                <a:ea typeface="Verdana" panose="020B0604030504040204" pitchFamily="34" charset="0"/>
              </a:rPr>
              <a:t>KLICKA</a:t>
            </a:r>
          </a:p>
          <a:p>
            <a:pPr marL="0" marR="0" lvl="0" indent="0" algn="l" defTabSz="457200" rtl="0" eaLnBrk="1" fontAlgn="auto" latinLnBrk="0" hangingPunct="1">
              <a:lnSpc>
                <a:spcPct val="100000"/>
              </a:lnSpc>
              <a:spcBef>
                <a:spcPts val="0"/>
              </a:spcBef>
              <a:spcAft>
                <a:spcPts val="0"/>
              </a:spcAft>
              <a:buClrTx/>
              <a:buSzTx/>
              <a:buFontTx/>
              <a:buNone/>
              <a:tabLst/>
              <a:defRPr/>
            </a:pPr>
            <a:r>
              <a:rPr lang="sv-SE" sz="1200" dirty="0">
                <a:effectLst/>
                <a:latin typeface="Verdana" panose="020B0604030504040204" pitchFamily="34" charset="0"/>
                <a:ea typeface="Verdana" panose="020B0604030504040204" pitchFamily="34" charset="0"/>
                <a:cs typeface="Consolas" panose="020B0609020204030204" pitchFamily="49" charset="0"/>
              </a:rPr>
              <a:t>Diagnoskoden N109 är inte helt intuitiv, men det är den diagnoskod vi har tillgång till i ICD 10.</a:t>
            </a:r>
          </a:p>
          <a:p>
            <a:endParaRPr lang="sv-SE" dirty="0"/>
          </a:p>
        </p:txBody>
      </p:sp>
      <p:sp>
        <p:nvSpPr>
          <p:cNvPr id="4" name="Platshållare för bildnumm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2E060D78-0732-444B-B0D5-1543BC9666EF}"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3</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061505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0" i="0" dirty="0">
                <a:solidFill>
                  <a:srgbClr val="191919"/>
                </a:solidFill>
                <a:effectLst/>
                <a:latin typeface="Verdana" panose="020B0604030504040204" pitchFamily="34" charset="0"/>
                <a:ea typeface="Verdana" panose="020B0604030504040204" pitchFamily="34" charset="0"/>
              </a:rPr>
              <a:t>Hälften av alla kvinnor får någon gång under sitt liv en urinvägsinfektion, det allra vanligaste är förstås en akut cystit. Det är vanligast bland unga kvinnor och incidensen sjunker med stigande ålder för att sedan öka hos äldre kvinnor. Det är således många antibiotikakurer vi talar om.</a:t>
            </a:r>
            <a:endParaRPr lang="sv-SE" dirty="0">
              <a:latin typeface="Verdana" panose="020B0604030504040204" pitchFamily="34" charset="0"/>
              <a:ea typeface="Verdana" panose="020B0604030504040204" pitchFamily="34" charset="0"/>
            </a:endParaRPr>
          </a:p>
        </p:txBody>
      </p:sp>
      <p:sp>
        <p:nvSpPr>
          <p:cNvPr id="4" name="Platshållare för bildnumm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2E060D78-0732-444B-B0D5-1543BC9666EF}"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4</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46252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sz="1200" dirty="0">
              <a:effectLst/>
              <a:latin typeface="Verdana" panose="020B0604030504040204" pitchFamily="34" charset="0"/>
              <a:ea typeface="Verdana" panose="020B0604030504040204" pitchFamily="34" charset="0"/>
            </a:endParaRPr>
          </a:p>
          <a:p>
            <a:r>
              <a:rPr lang="sv-SE" sz="1200" dirty="0">
                <a:latin typeface="Verdana" panose="020B0604030504040204" pitchFamily="34" charset="0"/>
                <a:ea typeface="Verdana" panose="020B0604030504040204" pitchFamily="34" charset="0"/>
              </a:rPr>
              <a:t>Jonna, som är tidigare frisk, ringer till vårdcentralen. Hon har haft akut cystit två gånger tidigare, senast för tre år sen. Anamnes enligt ovan. Hon behöver inte gå upp på natten. </a:t>
            </a:r>
          </a:p>
          <a:p>
            <a:r>
              <a:rPr lang="sv-SE" sz="1200" dirty="0">
                <a:latin typeface="Verdana" panose="020B0604030504040204" pitchFamily="34" charset="0"/>
                <a:ea typeface="Verdana" panose="020B0604030504040204" pitchFamily="34" charset="0"/>
              </a:rPr>
              <a:t>Hur ofta kissar hon? 9 gånger per dygn blir varannan timma under den vakna tiden på dygnet (7-9-11-13-15-17-19-21-23). Hon får dessutom övergående urinträngningar vid 6-7 tillfällen, men då klingar besvären av efter en stund, hon behöver inte gå på toaletten då.</a:t>
            </a:r>
          </a:p>
          <a:p>
            <a:endParaRPr lang="sv-SE" sz="1200" dirty="0">
              <a:latin typeface="Verdana" panose="020B0604030504040204" pitchFamily="34" charset="0"/>
              <a:ea typeface="Verdana" panose="020B0604030504040204" pitchFamily="34" charset="0"/>
            </a:endParaRPr>
          </a:p>
          <a:p>
            <a:r>
              <a:rPr lang="sv-SE" sz="1200" dirty="0">
                <a:latin typeface="Verdana" panose="020B0604030504040204" pitchFamily="34" charset="0"/>
                <a:ea typeface="Verdana" panose="020B0604030504040204" pitchFamily="34" charset="0"/>
              </a:rPr>
              <a:t>Hur gör ni nu på er vårdcentral? Får den här patienten en läkartid? Tar ni ett urinprov? Använder ni er av en checklista för UVI?</a:t>
            </a:r>
          </a:p>
          <a:p>
            <a:r>
              <a:rPr lang="sv-SE" sz="1200" dirty="0">
                <a:latin typeface="Verdana" panose="020B0604030504040204" pitchFamily="34" charset="0"/>
                <a:ea typeface="Verdana" panose="020B0604030504040204" pitchFamily="34" charset="0"/>
              </a:rPr>
              <a:t>I denna presentation går vi igenom checklista UVI från Strama VG. Även om ni inte använder er av en checklista på er vårdcentral, behöver dessa uppgifter finnas med i anamnesen.</a:t>
            </a:r>
          </a:p>
          <a:p>
            <a:endParaRPr lang="sv-SE" dirty="0"/>
          </a:p>
        </p:txBody>
      </p:sp>
      <p:sp>
        <p:nvSpPr>
          <p:cNvPr id="4" name="Platshållare för bildnumm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2E060D78-0732-444B-B0D5-1543BC9666EF}"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5</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035179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23813" y="744538"/>
            <a:ext cx="6616700" cy="3722687"/>
          </a:xfrm>
        </p:spPr>
      </p:sp>
      <p:sp>
        <p:nvSpPr>
          <p:cNvPr id="3" name="Platshållare för anteckningar 2"/>
          <p:cNvSpPr>
            <a:spLocks noGrp="1"/>
          </p:cNvSpPr>
          <p:nvPr>
            <p:ph type="body" idx="1"/>
          </p:nvPr>
        </p:nvSpPr>
        <p:spPr/>
        <p:txBody>
          <a:bodyPr/>
          <a:lstStyle/>
          <a:p>
            <a:endParaRPr lang="sv-SE" sz="1200" kern="1200" dirty="0">
              <a:solidFill>
                <a:schemeClr val="tx1"/>
              </a:solidFill>
              <a:effectLst/>
              <a:latin typeface="Verdana" panose="020B0604030504040204" pitchFamily="34" charset="0"/>
              <a:ea typeface="Verdana" panose="020B0604030504040204" pitchFamily="34" charset="0"/>
              <a:cs typeface="+mn-cs"/>
            </a:endParaRPr>
          </a:p>
          <a:p>
            <a:r>
              <a:rPr lang="sv-SE" sz="1200" kern="1200" dirty="0">
                <a:solidFill>
                  <a:schemeClr val="tx1"/>
                </a:solidFill>
                <a:effectLst/>
                <a:latin typeface="Verdana" panose="020B0604030504040204" pitchFamily="34" charset="0"/>
                <a:ea typeface="Verdana" panose="020B0604030504040204" pitchFamily="34" charset="0"/>
                <a:cs typeface="+mn-cs"/>
              </a:rPr>
              <a:t>Varför man kan använda en checklista UVI för kvinnor är att det är </a:t>
            </a:r>
            <a:r>
              <a:rPr lang="sv-SE" sz="1200" b="1" i="1" kern="1200" dirty="0">
                <a:solidFill>
                  <a:schemeClr val="tx1"/>
                </a:solidFill>
                <a:effectLst/>
                <a:latin typeface="Verdana" panose="020B0604030504040204" pitchFamily="34" charset="0"/>
                <a:ea typeface="Verdana" panose="020B0604030504040204" pitchFamily="34" charset="0"/>
                <a:cs typeface="+mn-cs"/>
              </a:rPr>
              <a:t>graden av besvär </a:t>
            </a:r>
            <a:r>
              <a:rPr lang="sv-SE" sz="1200" kern="1200" dirty="0">
                <a:solidFill>
                  <a:schemeClr val="tx1"/>
                </a:solidFill>
                <a:effectLst/>
                <a:latin typeface="Verdana" panose="020B0604030504040204" pitchFamily="34" charset="0"/>
                <a:ea typeface="Verdana" panose="020B0604030504040204" pitchFamily="34" charset="0"/>
                <a:cs typeface="+mn-cs"/>
              </a:rPr>
              <a:t>som är avgörande för handläggningen. </a:t>
            </a:r>
          </a:p>
          <a:p>
            <a:r>
              <a:rPr lang="sv-SE" sz="1200" kern="1200" dirty="0">
                <a:solidFill>
                  <a:schemeClr val="tx1"/>
                </a:solidFill>
                <a:effectLst/>
                <a:latin typeface="Verdana" panose="020B0604030504040204" pitchFamily="34" charset="0"/>
                <a:ea typeface="Verdana" panose="020B0604030504040204" pitchFamily="34" charset="0"/>
                <a:cs typeface="+mn-cs"/>
              </a:rPr>
              <a:t>Hos friska kvinnor kan okomplicerad akut cystit vara besvärande men är ofarligt. Infektionen läker spontant inom en vecka hos cirka 30% av patienterna. Behandling med antibiotika förkortar tiden med symtom. Risken för febril UVI är liten vid obehandlad okomplicerad akut cystit hos kvinnor. Detta är viktig kunskap att förmedla till patienten. </a:t>
            </a:r>
          </a:p>
          <a:p>
            <a:endParaRPr lang="sv-SE" sz="1200" kern="1200" dirty="0">
              <a:solidFill>
                <a:schemeClr val="tx1"/>
              </a:solidFill>
              <a:effectLst/>
              <a:latin typeface="Verdana" panose="020B0604030504040204" pitchFamily="34" charset="0"/>
              <a:ea typeface="Verdana" panose="020B0604030504040204" pitchFamily="34" charset="0"/>
              <a:cs typeface="+mn-cs"/>
            </a:endParaRPr>
          </a:p>
          <a:p>
            <a:endParaRPr lang="sv-SE" sz="1200" kern="1200" dirty="0">
              <a:solidFill>
                <a:schemeClr val="tx1"/>
              </a:solidFill>
              <a:effectLst/>
              <a:latin typeface="+mn-lt"/>
              <a:ea typeface="+mn-ea"/>
              <a:cs typeface="+mn-cs"/>
            </a:endParaRPr>
          </a:p>
        </p:txBody>
      </p:sp>
      <p:sp>
        <p:nvSpPr>
          <p:cNvPr id="4" name="Platshållare för bildnummer 3"/>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E4E96949-6911-42E6-B0AD-3D362574F6B3}"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6</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711957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a:solidFill>
                  <a:schemeClr val="tx1"/>
                </a:solidFill>
                <a:effectLst/>
                <a:latin typeface="Verdana" panose="020B0604030504040204" pitchFamily="34" charset="0"/>
                <a:ea typeface="Verdana" panose="020B0604030504040204" pitchFamily="34" charset="0"/>
                <a:cs typeface="+mn-cs"/>
              </a:rPr>
              <a:t>Urinsticka då? </a:t>
            </a:r>
          </a:p>
          <a:p>
            <a:r>
              <a:rPr lang="sv-SE" dirty="0">
                <a:latin typeface="Verdana" panose="020B0604030504040204" pitchFamily="34" charset="0"/>
                <a:ea typeface="Verdana" panose="020B0604030504040204" pitchFamily="34" charset="0"/>
              </a:rPr>
              <a:t>Urinstickan har använts för detektion av nitrit och leukocytesteras (påvisar vita blodkroppar i urinen). </a:t>
            </a:r>
          </a:p>
          <a:p>
            <a:r>
              <a:rPr lang="sv-SE" dirty="0">
                <a:latin typeface="Verdana" panose="020B0604030504040204" pitchFamily="34" charset="0"/>
                <a:ea typeface="Verdana" panose="020B0604030504040204" pitchFamily="34" charset="0"/>
              </a:rPr>
              <a:t>Nitrittest: Ett positivt test visar förekomst av nitritproducerande bakterier (till exempel E. coli). Lång blåsinkubationstid (≥ 4 timmar) ökar känsligheten. Vid kortare </a:t>
            </a:r>
            <a:r>
              <a:rPr lang="sv-SE" dirty="0" err="1">
                <a:latin typeface="Verdana" panose="020B0604030504040204" pitchFamily="34" charset="0"/>
                <a:ea typeface="Verdana" panose="020B0604030504040204" pitchFamily="34" charset="0"/>
              </a:rPr>
              <a:t>blåstid</a:t>
            </a:r>
            <a:r>
              <a:rPr lang="sv-SE" dirty="0">
                <a:latin typeface="Verdana" panose="020B0604030504040204" pitchFamily="34" charset="0"/>
                <a:ea typeface="Verdana" panose="020B0604030504040204" pitchFamily="34" charset="0"/>
              </a:rPr>
              <a:t> blir testet mindre pålitligt. Bakterier som inte producerar nitrit, som S. saprophyticus och enterokocker, påvisas inte med nitrittest. </a:t>
            </a:r>
          </a:p>
          <a:p>
            <a:r>
              <a:rPr lang="sv-SE" dirty="0">
                <a:latin typeface="Verdana" panose="020B0604030504040204" pitchFamily="34" charset="0"/>
                <a:ea typeface="Verdana" panose="020B0604030504040204" pitchFamily="34" charset="0"/>
              </a:rPr>
              <a:t>Vita blodkroppar förekommer i urinen vid inflammatoriska tillstånd oavsett orsak. </a:t>
            </a:r>
          </a:p>
          <a:p>
            <a:r>
              <a:rPr lang="sv-SE" dirty="0">
                <a:latin typeface="Verdana" panose="020B0604030504040204" pitchFamily="34" charset="0"/>
                <a:ea typeface="Verdana" panose="020B0604030504040204" pitchFamily="34" charset="0"/>
              </a:rPr>
              <a:t>Den höga prevalensen av ABU hos äldre gör att urinstickan är av tveksamt värde i denna population och riskerar att bidra till onödig antibiotikaförskrivning. Hos patienter med KAD har urinsticka inget diagnostiskt värde eftersom bakteriuri och leukocyturi alltid föreligger.</a:t>
            </a:r>
          </a:p>
          <a:p>
            <a:endParaRPr lang="sv-SE" dirty="0">
              <a:latin typeface="Verdana" panose="020B0604030504040204" pitchFamily="34" charset="0"/>
              <a:ea typeface="Verdana" panose="020B0604030504040204" pitchFamily="34" charset="0"/>
            </a:endParaRPr>
          </a:p>
          <a:p>
            <a:r>
              <a:rPr lang="sv-SE" dirty="0">
                <a:latin typeface="Verdana" panose="020B0604030504040204" pitchFamily="34" charset="0"/>
                <a:ea typeface="Verdana" panose="020B0604030504040204" pitchFamily="34" charset="0"/>
              </a:rPr>
              <a:t>Hos kvinnor är den allra vanligaste patogenen E coli. Staphylococcus saprophyticus förekommer främst hos yngre kvinnor, oftare sommartid och ger inte positiv nitrit. Eftersom E coli dominerar i så hög grad, behövs i de flesta fall inte någon urinodling för kvinnor.</a:t>
            </a:r>
          </a:p>
          <a:p>
            <a:r>
              <a:rPr lang="sv-SE" sz="1200" kern="1200" dirty="0">
                <a:solidFill>
                  <a:schemeClr val="tx1"/>
                </a:solidFill>
                <a:effectLst/>
                <a:latin typeface="Verdana" panose="020B0604030504040204" pitchFamily="34" charset="0"/>
                <a:ea typeface="Verdana" panose="020B0604030504040204" pitchFamily="34" charset="0"/>
                <a:cs typeface="+mn-cs"/>
              </a:rPr>
              <a:t>Följaktligen är det graden av symtom som avgör antibiotikabehov och urinprov behövs i allmänhet inte hos kvinnor.</a:t>
            </a:r>
          </a:p>
          <a:p>
            <a:endParaRPr lang="sv-SE" sz="1200" kern="1200" dirty="0">
              <a:solidFill>
                <a:schemeClr val="tx1"/>
              </a:solidFill>
              <a:effectLst/>
              <a:latin typeface="+mn-lt"/>
              <a:ea typeface="+mn-ea"/>
              <a:cs typeface="+mn-cs"/>
            </a:endParaRPr>
          </a:p>
          <a:p>
            <a:endParaRPr lang="sv-SE" dirty="0"/>
          </a:p>
        </p:txBody>
      </p:sp>
      <p:sp>
        <p:nvSpPr>
          <p:cNvPr id="4" name="Platshållare för bildnumm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2E060D78-0732-444B-B0D5-1543BC9666EF}"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7</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719936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latin typeface="Verdana" panose="020B0604030504040204" pitchFamily="34" charset="0"/>
                <a:ea typeface="Verdana" panose="020B0604030504040204" pitchFamily="34" charset="0"/>
              </a:rPr>
              <a:t>Checklista UVI från Strama VG i sin helhet. Den finns på vår webbsida, se länk ovan.</a:t>
            </a:r>
          </a:p>
          <a:p>
            <a:endParaRPr lang="sv-SE" dirty="0">
              <a:latin typeface="Verdana" panose="020B0604030504040204" pitchFamily="34" charset="0"/>
              <a:ea typeface="Verdana" panose="020B0604030504040204" pitchFamily="34" charset="0"/>
            </a:endParaRPr>
          </a:p>
          <a:p>
            <a:endParaRPr lang="sv-SE" dirty="0"/>
          </a:p>
        </p:txBody>
      </p:sp>
      <p:sp>
        <p:nvSpPr>
          <p:cNvPr id="4" name="Platshållare för bildnumm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2E060D78-0732-444B-B0D5-1543BC9666EF}"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8</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295929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v-SE" sz="1200" dirty="0">
                <a:latin typeface="Verdana" panose="020B0604030504040204" pitchFamily="34" charset="0"/>
                <a:ea typeface="Verdana" panose="020B0604030504040204" pitchFamily="34" charset="0"/>
              </a:rPr>
              <a:t>Vilka patienter kan handläggas i telefonrådgivning/triagemottagning med hjälp av checklistan? </a:t>
            </a:r>
          </a:p>
          <a:p>
            <a:pPr marL="0" marR="0" lvl="0" indent="0" algn="l" defTabSz="457200" rtl="0" eaLnBrk="1" fontAlgn="auto" latinLnBrk="0" hangingPunct="1">
              <a:lnSpc>
                <a:spcPct val="100000"/>
              </a:lnSpc>
              <a:spcBef>
                <a:spcPts val="0"/>
              </a:spcBef>
              <a:spcAft>
                <a:spcPts val="0"/>
              </a:spcAft>
              <a:buClrTx/>
              <a:buSzTx/>
              <a:buFontTx/>
              <a:buNone/>
              <a:tabLst/>
              <a:defRPr/>
            </a:pPr>
            <a:r>
              <a:rPr lang="sv-SE" sz="1200" dirty="0">
                <a:latin typeface="Verdana" panose="020B0604030504040204" pitchFamily="34" charset="0"/>
                <a:ea typeface="Verdana" panose="020B0604030504040204" pitchFamily="34" charset="0"/>
              </a:rPr>
              <a:t>Checklistan gäller bara för kvinnor ≥ 15 år och där besvären är nytillkomna (&lt;</a:t>
            </a:r>
            <a:r>
              <a:rPr lang="sv-SE" sz="1200">
                <a:latin typeface="Verdana" panose="020B0604030504040204" pitchFamily="34" charset="0"/>
                <a:ea typeface="Verdana" panose="020B0604030504040204" pitchFamily="34" charset="0"/>
              </a:rPr>
              <a:t>1 vecka).</a:t>
            </a:r>
            <a:endParaRPr lang="sv-SE" sz="1200" dirty="0">
              <a:latin typeface="Verdana" panose="020B0604030504040204" pitchFamily="34" charset="0"/>
              <a:ea typeface="Verdana" panose="020B060403050404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sv-SE" sz="1200" dirty="0">
              <a:latin typeface="Verdana" panose="020B0604030504040204" pitchFamily="34" charset="0"/>
              <a:ea typeface="Verdana" panose="020B060403050404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sv-SE" sz="1200" dirty="0">
                <a:latin typeface="Verdana" panose="020B0604030504040204" pitchFamily="34" charset="0"/>
                <a:ea typeface="Verdana" panose="020B0604030504040204" pitchFamily="34" charset="0"/>
              </a:rPr>
              <a:t>Minst två av de tre klassiska cystitsymtomen måste finnas. Om bara ett av de klassiska symtomen föreligger, är det större risk att det rör sig om någon differentialdiagnos. Dessa patienter behöver ett läkarbesök. </a:t>
            </a:r>
          </a:p>
          <a:p>
            <a:pPr marL="0" marR="0" lvl="0" indent="0" algn="l" defTabSz="457200" rtl="0" eaLnBrk="1" fontAlgn="auto" latinLnBrk="0" hangingPunct="1">
              <a:lnSpc>
                <a:spcPct val="100000"/>
              </a:lnSpc>
              <a:spcBef>
                <a:spcPts val="0"/>
              </a:spcBef>
              <a:spcAft>
                <a:spcPts val="0"/>
              </a:spcAft>
              <a:buClrTx/>
              <a:buSzTx/>
              <a:buFontTx/>
              <a:buNone/>
              <a:tabLst/>
              <a:defRPr/>
            </a:pPr>
            <a:r>
              <a:rPr lang="sv-SE" sz="1200" dirty="0">
                <a:latin typeface="Verdana" panose="020B0604030504040204" pitchFamily="34" charset="0"/>
                <a:ea typeface="Verdana" panose="020B0604030504040204" pitchFamily="34" charset="0"/>
              </a:rPr>
              <a:t>Vad är det för skillnad på täta urinträngningar och frekventa miktioner?</a:t>
            </a:r>
          </a:p>
          <a:p>
            <a:pPr marL="0" marR="0" lvl="0" indent="0" algn="l" defTabSz="457200" rtl="0" eaLnBrk="1" fontAlgn="auto" latinLnBrk="0" hangingPunct="1">
              <a:lnSpc>
                <a:spcPct val="100000"/>
              </a:lnSpc>
              <a:spcBef>
                <a:spcPts val="0"/>
              </a:spcBef>
              <a:spcAft>
                <a:spcPts val="0"/>
              </a:spcAft>
              <a:buClrTx/>
              <a:buSzTx/>
              <a:buFontTx/>
              <a:buNone/>
              <a:tabLst/>
              <a:defRPr/>
            </a:pPr>
            <a:r>
              <a:rPr lang="sv-SE" sz="1200" dirty="0">
                <a:latin typeface="Verdana" panose="020B0604030504040204" pitchFamily="34" charset="0"/>
                <a:ea typeface="Verdana" panose="020B0604030504040204" pitchFamily="34" charset="0"/>
              </a:rPr>
              <a:t>Jonna </a:t>
            </a:r>
            <a:r>
              <a:rPr lang="sv-SE" sz="1200" dirty="0" err="1">
                <a:latin typeface="Verdana" panose="020B0604030504040204" pitchFamily="34" charset="0"/>
                <a:ea typeface="Verdana" panose="020B0604030504040204" pitchFamily="34" charset="0"/>
              </a:rPr>
              <a:t>mikterade</a:t>
            </a:r>
            <a:r>
              <a:rPr lang="sv-SE" sz="1200" dirty="0">
                <a:latin typeface="Verdana" panose="020B0604030504040204" pitchFamily="34" charset="0"/>
                <a:ea typeface="Verdana" panose="020B0604030504040204" pitchFamily="34" charset="0"/>
              </a:rPr>
              <a:t> 9 gånger per dygn men hade förutom det även urinträngningar som dock klingade av efter en stund. Hon behövde inte gå iväg till toaletten då. </a:t>
            </a:r>
          </a:p>
          <a:p>
            <a:endParaRPr lang="sv-SE" sz="1200" dirty="0">
              <a:effectLst/>
              <a:latin typeface="Verdana" panose="020B0604030504040204" pitchFamily="34" charset="0"/>
              <a:ea typeface="Verdana" panose="020B0604030504040204" pitchFamily="34" charset="0"/>
            </a:endParaRPr>
          </a:p>
          <a:p>
            <a:endParaRPr lang="sv-SE" dirty="0"/>
          </a:p>
        </p:txBody>
      </p:sp>
      <p:sp>
        <p:nvSpPr>
          <p:cNvPr id="4" name="Platshållare för bildnumm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2E060D78-0732-444B-B0D5-1543BC9666EF}"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9</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5382977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file://localhost/Volumes/Centralen/HD1/Vastra%20Gotalandsregionen/VGR%2015-2735%20Utveckling%20grafisk%20profil/Mallar%202015/Powerpoint/Dekor_powerpoint/Blue/Dekor_ppt_start_blue_1.png" TargetMode="External"/><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5.wmf"/></Relationships>
</file>

<file path=ppt/slideLayouts/_rels/slideLayout10.xml.rels><?xml version="1.0" encoding="UTF-8" standalone="yes"?>
<Relationships xmlns="http://schemas.openxmlformats.org/package/2006/relationships"><Relationship Id="rId3" Type="http://schemas.openxmlformats.org/officeDocument/2006/relationships/image" Target="file://localhost/Volumes/Centralen/HD1/Vastra%20Gotalandsregionen/VGR%2015-2735%20Utveckling%20grafisk%20profil/Mallar%202015/Powerpoint/Dekor_powerpoint/Blue/Dekor_ppt_undersidor_blue.png" TargetMode="External"/><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file://localhost/Volumes/Centralen/HD1/Vastra%20Gotalandsregionen/VGR%2015-2735%20Utveckling%20grafisk%20profil/Mallar%202015/Powerpoint/Dekor_powerpoint/Blue/Dekor_ppt_undersidor_blue.png" TargetMode="External"/><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3.xml"/><Relationship Id="rId4" Type="http://schemas.openxmlformats.org/officeDocument/2006/relationships/image" Target="../media/image15.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file://localhost/Volumes/Centralen/HD1/Vastra%20Gotalandsregionen/VGR%2015-2735%20Utveckling%20grafisk%20profil/Mallar%202015/Powerpoint/Dekor_powerpoint/Blue/Dekor_ppt_start__blue_4.png" TargetMode="External"/><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5.wmf"/></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jpg"/><Relationship Id="rId1" Type="http://schemas.openxmlformats.org/officeDocument/2006/relationships/slideMaster" Target="../slideMasters/slideMaster3.xml"/><Relationship Id="rId4" Type="http://schemas.openxmlformats.org/officeDocument/2006/relationships/image" Target="../media/image12.sv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image" Target="file://localhost/Volumes/Centralen/HD1/Vastra%20Gotalandsregionen/VGR%2015-2735%20Utveckling%20grafisk%20profil/Mallar%202015/Powerpoint/Dekor_powerpoint/Blue/Dekor_ppt_start_blue_5.png" TargetMode="External"/><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wmf"/></Relationships>
</file>

<file path=ppt/slideLayouts/_rels/slideLayout5.xml.rels><?xml version="1.0" encoding="UTF-8" standalone="yes"?>
<Relationships xmlns="http://schemas.openxmlformats.org/package/2006/relationships"><Relationship Id="rId3" Type="http://schemas.openxmlformats.org/officeDocument/2006/relationships/image" Target="file://localhost/Volumes/Centralen/HD1/Vastra%20Gotalandsregionen/VGR%2015-2735%20Utveckling%20grafisk%20profil/Mallar%202015/Powerpoint/Dekor_powerpoint/Blue/Dekor_ppt_start_blue_6.png" TargetMode="External"/><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5.wmf"/></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file://localhost/Volumes/Centralen/HD1/Vastra%20Gotalandsregionen/VGR%2015-2735%20Utveckling%20grafisk%20profil/Mallar%202015/Powerpoint/Dekor_powerpoint/Blue/Dekor_ppt_undersidor_blue.png" TargetMode="External"/><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file://localhost/Volumes/Centralen/HD1/Vastra%20Gotalandsregionen/VGR%2015-2735%20Utveckling%20grafisk%20profil/Mallar%202015/Powerpoint/Dekor_powerpoint/Blue/Dekor_ppt_undersidor_blue.png" TargetMode="External"/><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tartbild_Alt 1">
    <p:spTree>
      <p:nvGrpSpPr>
        <p:cNvPr id="1" name=""/>
        <p:cNvGrpSpPr/>
        <p:nvPr/>
      </p:nvGrpSpPr>
      <p:grpSpPr>
        <a:xfrm>
          <a:off x="0" y="0"/>
          <a:ext cx="0" cy="0"/>
          <a:chOff x="0" y="0"/>
          <a:chExt cx="0" cy="0"/>
        </a:xfrm>
      </p:grpSpPr>
      <p:sp>
        <p:nvSpPr>
          <p:cNvPr id="13" name="Platshållare för bild 12"/>
          <p:cNvSpPr>
            <a:spLocks noGrp="1"/>
          </p:cNvSpPr>
          <p:nvPr>
            <p:ph type="pic" sz="quarter" idx="13"/>
          </p:nvPr>
        </p:nvSpPr>
        <p:spPr>
          <a:xfrm>
            <a:off x="0" y="0"/>
            <a:ext cx="9144000" cy="3725863"/>
          </a:xfrm>
          <a:noFill/>
        </p:spPr>
        <p:txBody>
          <a:bodyPr>
            <a:noAutofit/>
          </a:bodyPr>
          <a:lstStyle>
            <a:lvl1pPr marL="0" indent="0">
              <a:buFontTx/>
              <a:buNone/>
              <a:defRPr/>
            </a:lvl1pPr>
          </a:lstStyle>
          <a:p>
            <a:r>
              <a:rPr lang="sv-SE"/>
              <a:t>Klicka på ikonen för att lägga till en bild</a:t>
            </a:r>
          </a:p>
        </p:txBody>
      </p:sp>
      <p:pic>
        <p:nvPicPr>
          <p:cNvPr id="10" name="Bildobjekt 2"/>
          <p:cNvPicPr>
            <a:picLocks noChangeAspect="1"/>
          </p:cNvPicPr>
          <p:nvPr userDrawn="1"/>
        </p:nvPicPr>
        <p:blipFill>
          <a:blip r:embed="rId2" r:link="rId3">
            <a:extLst>
              <a:ext uri="{28A0092B-C50C-407E-A947-70E740481C1C}">
                <a14:useLocalDpi xmlns:a14="http://schemas.microsoft.com/office/drawing/2010/main" val="0"/>
              </a:ext>
            </a:extLst>
          </a:blip>
          <a:stretch>
            <a:fillRect/>
          </a:stretch>
        </p:blipFill>
        <p:spPr bwMode="auto">
          <a:xfrm>
            <a:off x="2" y="3726152"/>
            <a:ext cx="9147596" cy="1438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1" name="Picture 8" descr="Västra Götalandsregionen"/>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6804025" y="4440238"/>
            <a:ext cx="1782763" cy="3635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Rubrik 1"/>
          <p:cNvSpPr>
            <a:spLocks noGrp="1"/>
          </p:cNvSpPr>
          <p:nvPr>
            <p:ph type="ctrTitle" hasCustomPrompt="1"/>
          </p:nvPr>
        </p:nvSpPr>
        <p:spPr>
          <a:xfrm>
            <a:off x="539999" y="4017600"/>
            <a:ext cx="5956237" cy="856800"/>
          </a:xfrm>
        </p:spPr>
        <p:txBody>
          <a:bodyPr lIns="0" tIns="0" rIns="0" bIns="0" anchor="ctr" anchorCtr="0"/>
          <a:lstStyle>
            <a:lvl1pPr algn="l">
              <a:defRPr sz="4000" baseline="0">
                <a:solidFill>
                  <a:schemeClr val="bg1"/>
                </a:solidFill>
              </a:defRPr>
            </a:lvl1pPr>
          </a:lstStyle>
          <a:p>
            <a:r>
              <a:rPr lang="sv-SE" dirty="0"/>
              <a:t>Klicka här för att lägga till rubrik</a:t>
            </a:r>
          </a:p>
        </p:txBody>
      </p:sp>
    </p:spTree>
    <p:extLst>
      <p:ext uri="{BB962C8B-B14F-4D97-AF65-F5344CB8AC3E}">
        <p14:creationId xmlns:p14="http://schemas.microsoft.com/office/powerpoint/2010/main" val="21329365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Rubrik och innehåll och 2 bilder">
    <p:spTree>
      <p:nvGrpSpPr>
        <p:cNvPr id="1" name=""/>
        <p:cNvGrpSpPr/>
        <p:nvPr/>
      </p:nvGrpSpPr>
      <p:grpSpPr>
        <a:xfrm>
          <a:off x="0" y="0"/>
          <a:ext cx="0" cy="0"/>
          <a:chOff x="0" y="0"/>
          <a:chExt cx="0" cy="0"/>
        </a:xfrm>
      </p:grpSpPr>
      <p:sp>
        <p:nvSpPr>
          <p:cNvPr id="2" name="Rubrik 1"/>
          <p:cNvSpPr>
            <a:spLocks noGrp="1"/>
          </p:cNvSpPr>
          <p:nvPr>
            <p:ph type="title"/>
          </p:nvPr>
        </p:nvSpPr>
        <p:spPr>
          <a:xfrm>
            <a:off x="532800" y="720000"/>
            <a:ext cx="5279038" cy="1036800"/>
          </a:xfrm>
        </p:spPr>
        <p:txBody>
          <a:bodyPr/>
          <a:lstStyle/>
          <a:p>
            <a:r>
              <a:rPr lang="sv-SE"/>
              <a:t>Klicka här för att ändra mall för rubrikformat</a:t>
            </a:r>
            <a:endParaRPr lang="sv-SE" dirty="0"/>
          </a:p>
        </p:txBody>
      </p:sp>
      <p:sp>
        <p:nvSpPr>
          <p:cNvPr id="3" name="Platshållare för innehåll 2"/>
          <p:cNvSpPr>
            <a:spLocks noGrp="1"/>
          </p:cNvSpPr>
          <p:nvPr>
            <p:ph idx="1"/>
          </p:nvPr>
        </p:nvSpPr>
        <p:spPr>
          <a:xfrm>
            <a:off x="532800" y="1800000"/>
            <a:ext cx="5279038" cy="27000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8" name="Platshållare för bild 7"/>
          <p:cNvSpPr>
            <a:spLocks noGrp="1"/>
          </p:cNvSpPr>
          <p:nvPr>
            <p:ph type="pic" sz="quarter" idx="13"/>
          </p:nvPr>
        </p:nvSpPr>
        <p:spPr>
          <a:xfrm>
            <a:off x="6156000" y="331200"/>
            <a:ext cx="2988000" cy="2016000"/>
          </a:xfrm>
        </p:spPr>
        <p:txBody>
          <a:bodyPr/>
          <a:lstStyle>
            <a:lvl1pPr marL="0" indent="0">
              <a:buFontTx/>
              <a:buNone/>
              <a:defRPr/>
            </a:lvl1pPr>
          </a:lstStyle>
          <a:p>
            <a:r>
              <a:rPr lang="sv-SE"/>
              <a:t>Klicka på ikonen för att lägga till en bild</a:t>
            </a:r>
            <a:endParaRPr lang="sv-SE" dirty="0"/>
          </a:p>
        </p:txBody>
      </p:sp>
      <p:sp>
        <p:nvSpPr>
          <p:cNvPr id="10" name="Platshållare för bild 7"/>
          <p:cNvSpPr>
            <a:spLocks noGrp="1"/>
          </p:cNvSpPr>
          <p:nvPr>
            <p:ph type="pic" sz="quarter" idx="14"/>
          </p:nvPr>
        </p:nvSpPr>
        <p:spPr>
          <a:xfrm>
            <a:off x="6156000" y="2498362"/>
            <a:ext cx="2988000" cy="2016000"/>
          </a:xfrm>
        </p:spPr>
        <p:txBody>
          <a:bodyPr/>
          <a:lstStyle>
            <a:lvl1pPr marL="0" indent="0">
              <a:buFontTx/>
              <a:buNone/>
              <a:defRPr/>
            </a:lvl1pPr>
          </a:lstStyle>
          <a:p>
            <a:r>
              <a:rPr lang="sv-SE"/>
              <a:t>Klicka på ikonen för att lägga till en bild</a:t>
            </a:r>
            <a:endParaRPr lang="sv-SE" dirty="0"/>
          </a:p>
        </p:txBody>
      </p:sp>
      <p:pic>
        <p:nvPicPr>
          <p:cNvPr id="11" name="Bildobjekt 4"/>
          <p:cNvPicPr>
            <a:picLocks noChangeAspect="1"/>
          </p:cNvPicPr>
          <p:nvPr userDrawn="1"/>
        </p:nvPicPr>
        <p:blipFill>
          <a:blip r:embed="rId2" r:link="rId3">
            <a:extLst>
              <a:ext uri="{28A0092B-C50C-407E-A947-70E740481C1C}">
                <a14:useLocalDpi xmlns:a14="http://schemas.microsoft.com/office/drawing/2010/main" val="0"/>
              </a:ext>
            </a:extLst>
          </a:blip>
          <a:stretch>
            <a:fillRect/>
          </a:stretch>
        </p:blipFill>
        <p:spPr bwMode="auto">
          <a:xfrm>
            <a:off x="18" y="4969960"/>
            <a:ext cx="9143964" cy="17607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2" name="Platshållare för datum 3"/>
          <p:cNvSpPr>
            <a:spLocks noGrp="1"/>
          </p:cNvSpPr>
          <p:nvPr>
            <p:ph type="dt" sz="half" idx="2"/>
          </p:nvPr>
        </p:nvSpPr>
        <p:spPr>
          <a:xfrm>
            <a:off x="488175" y="4643360"/>
            <a:ext cx="1221679" cy="274637"/>
          </a:xfrm>
          <a:prstGeom prst="rect">
            <a:avLst/>
          </a:prstGeom>
        </p:spPr>
        <p:txBody>
          <a:bodyPr vert="horz" lIns="91440" tIns="45720" rIns="91440" bIns="45720" rtlCol="0" anchor="ctr"/>
          <a:lstStyle>
            <a:lvl1pPr algn="l">
              <a:defRPr sz="1200">
                <a:solidFill>
                  <a:srgbClr val="000000"/>
                </a:solidFill>
              </a:defRPr>
            </a:lvl1pPr>
          </a:lstStyle>
          <a:p>
            <a:fld id="{E82650AE-06A9-2D4E-84FA-95DA3038D778}" type="datetime1">
              <a:rPr lang="sv-SE" smtClean="0"/>
              <a:pPr/>
              <a:t>2025-03-14</a:t>
            </a:fld>
            <a:endParaRPr lang="sv-SE" dirty="0"/>
          </a:p>
        </p:txBody>
      </p:sp>
      <p:sp>
        <p:nvSpPr>
          <p:cNvPr id="13" name="Platshållare för sidfot 4"/>
          <p:cNvSpPr>
            <a:spLocks noGrp="1"/>
          </p:cNvSpPr>
          <p:nvPr>
            <p:ph type="ftr" sz="quarter" idx="3"/>
          </p:nvPr>
        </p:nvSpPr>
        <p:spPr>
          <a:xfrm>
            <a:off x="1740829" y="4643360"/>
            <a:ext cx="4466683" cy="274637"/>
          </a:xfrm>
          <a:prstGeom prst="rect">
            <a:avLst/>
          </a:prstGeom>
        </p:spPr>
        <p:txBody>
          <a:bodyPr vert="horz" lIns="91440" tIns="45720" rIns="91440" bIns="45720" rtlCol="0" anchor="ctr"/>
          <a:lstStyle>
            <a:lvl1pPr algn="l">
              <a:defRPr sz="1200">
                <a:solidFill>
                  <a:srgbClr val="000000"/>
                </a:solidFill>
              </a:defRPr>
            </a:lvl1pPr>
          </a:lstStyle>
          <a:p>
            <a:r>
              <a:rPr lang="sv-SE" dirty="0"/>
              <a:t>Här skriver du in sidfot</a:t>
            </a:r>
          </a:p>
        </p:txBody>
      </p:sp>
    </p:spTree>
    <p:extLst>
      <p:ext uri="{BB962C8B-B14F-4D97-AF65-F5344CB8AC3E}">
        <p14:creationId xmlns:p14="http://schemas.microsoft.com/office/powerpoint/2010/main" val="22989532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p>
        </p:txBody>
      </p:sp>
      <p:sp>
        <p:nvSpPr>
          <p:cNvPr id="6" name="Platshållare för datum 3"/>
          <p:cNvSpPr>
            <a:spLocks noGrp="1"/>
          </p:cNvSpPr>
          <p:nvPr>
            <p:ph type="dt" sz="half" idx="2"/>
          </p:nvPr>
        </p:nvSpPr>
        <p:spPr>
          <a:xfrm>
            <a:off x="488175" y="4643360"/>
            <a:ext cx="1221679" cy="274637"/>
          </a:xfrm>
          <a:prstGeom prst="rect">
            <a:avLst/>
          </a:prstGeom>
        </p:spPr>
        <p:txBody>
          <a:bodyPr vert="horz" lIns="91440" tIns="45720" rIns="91440" bIns="45720" rtlCol="0" anchor="ctr"/>
          <a:lstStyle>
            <a:lvl1pPr algn="l">
              <a:defRPr sz="1200">
                <a:solidFill>
                  <a:srgbClr val="000000"/>
                </a:solidFill>
              </a:defRPr>
            </a:lvl1pPr>
          </a:lstStyle>
          <a:p>
            <a:fld id="{E82650AE-06A9-2D4E-84FA-95DA3038D778}" type="datetime1">
              <a:rPr lang="sv-SE" smtClean="0"/>
              <a:pPr/>
              <a:t>2025-03-14</a:t>
            </a:fld>
            <a:endParaRPr lang="sv-SE" dirty="0"/>
          </a:p>
        </p:txBody>
      </p:sp>
      <p:sp>
        <p:nvSpPr>
          <p:cNvPr id="7" name="Platshållare för sidfot 4"/>
          <p:cNvSpPr>
            <a:spLocks noGrp="1"/>
          </p:cNvSpPr>
          <p:nvPr>
            <p:ph type="ftr" sz="quarter" idx="3"/>
          </p:nvPr>
        </p:nvSpPr>
        <p:spPr>
          <a:xfrm>
            <a:off x="1740829" y="4643360"/>
            <a:ext cx="4466683" cy="274637"/>
          </a:xfrm>
          <a:prstGeom prst="rect">
            <a:avLst/>
          </a:prstGeom>
        </p:spPr>
        <p:txBody>
          <a:bodyPr vert="horz" lIns="91440" tIns="45720" rIns="91440" bIns="45720" rtlCol="0" anchor="ctr"/>
          <a:lstStyle>
            <a:lvl1pPr algn="l">
              <a:defRPr sz="1200">
                <a:solidFill>
                  <a:srgbClr val="000000"/>
                </a:solidFill>
              </a:defRPr>
            </a:lvl1pPr>
          </a:lstStyle>
          <a:p>
            <a:r>
              <a:rPr lang="sv-SE" dirty="0"/>
              <a:t>Här skriver du in sidfot</a:t>
            </a:r>
          </a:p>
        </p:txBody>
      </p:sp>
    </p:spTree>
    <p:extLst>
      <p:ext uri="{BB962C8B-B14F-4D97-AF65-F5344CB8AC3E}">
        <p14:creationId xmlns:p14="http://schemas.microsoft.com/office/powerpoint/2010/main" val="8351488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om">
    <p:spTree>
      <p:nvGrpSpPr>
        <p:cNvPr id="1" name=""/>
        <p:cNvGrpSpPr/>
        <p:nvPr/>
      </p:nvGrpSpPr>
      <p:grpSpPr>
        <a:xfrm>
          <a:off x="0" y="0"/>
          <a:ext cx="0" cy="0"/>
          <a:chOff x="0" y="0"/>
          <a:chExt cx="0" cy="0"/>
        </a:xfrm>
      </p:grpSpPr>
      <p:pic>
        <p:nvPicPr>
          <p:cNvPr id="5" name="Bildobjekt 4"/>
          <p:cNvPicPr>
            <a:picLocks noChangeAspect="1"/>
          </p:cNvPicPr>
          <p:nvPr userDrawn="1"/>
        </p:nvPicPr>
        <p:blipFill>
          <a:blip r:embed="rId2" r:link="rId3">
            <a:extLst>
              <a:ext uri="{28A0092B-C50C-407E-A947-70E740481C1C}">
                <a14:useLocalDpi xmlns:a14="http://schemas.microsoft.com/office/drawing/2010/main" val="0"/>
              </a:ext>
            </a:extLst>
          </a:blip>
          <a:stretch>
            <a:fillRect/>
          </a:stretch>
        </p:blipFill>
        <p:spPr bwMode="auto">
          <a:xfrm>
            <a:off x="1342" y="4972999"/>
            <a:ext cx="9141316" cy="17602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 name="Platshållare för innehåll 2"/>
          <p:cNvSpPr>
            <a:spLocks noGrp="1"/>
          </p:cNvSpPr>
          <p:nvPr>
            <p:ph idx="1"/>
          </p:nvPr>
        </p:nvSpPr>
        <p:spPr>
          <a:xfrm>
            <a:off x="0" y="0"/>
            <a:ext cx="9144000" cy="4968488"/>
          </a:xfrm>
        </p:spPr>
        <p:txBody>
          <a:bodyPr/>
          <a:lstStyle>
            <a:lvl1pPr marL="0" indent="0">
              <a:buNone/>
              <a:defRPr/>
            </a:lvl1pPr>
          </a:lstStyle>
          <a:p>
            <a:pPr lvl="0"/>
            <a:r>
              <a:rPr lang="sv-SE"/>
              <a:t>Klicka här för att ändra format på bakgrundstexten</a:t>
            </a:r>
          </a:p>
        </p:txBody>
      </p:sp>
    </p:spTree>
    <p:extLst>
      <p:ext uri="{BB962C8B-B14F-4D97-AF65-F5344CB8AC3E}">
        <p14:creationId xmlns:p14="http://schemas.microsoft.com/office/powerpoint/2010/main" val="34737070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Avslutningsbild">
    <p:spTree>
      <p:nvGrpSpPr>
        <p:cNvPr id="1" name=""/>
        <p:cNvGrpSpPr/>
        <p:nvPr/>
      </p:nvGrpSpPr>
      <p:grpSpPr>
        <a:xfrm>
          <a:off x="0" y="0"/>
          <a:ext cx="0" cy="0"/>
          <a:chOff x="0" y="0"/>
          <a:chExt cx="0" cy="0"/>
        </a:xfrm>
      </p:grpSpPr>
      <p:pic>
        <p:nvPicPr>
          <p:cNvPr id="5" name="Platshållare för innehåll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590800" y="2948183"/>
            <a:ext cx="3962400" cy="802170"/>
          </a:xfrm>
          <a:prstGeom prst="rect">
            <a:avLst/>
          </a:prstGeom>
        </p:spPr>
      </p:pic>
      <p:sp>
        <p:nvSpPr>
          <p:cNvPr id="6" name="Rubrik 5"/>
          <p:cNvSpPr>
            <a:spLocks noGrp="1"/>
          </p:cNvSpPr>
          <p:nvPr>
            <p:ph type="title"/>
          </p:nvPr>
        </p:nvSpPr>
        <p:spPr>
          <a:xfrm>
            <a:off x="427463" y="1748700"/>
            <a:ext cx="8289074" cy="1036800"/>
          </a:xfrm>
        </p:spPr>
        <p:txBody>
          <a:bodyPr/>
          <a:lstStyle>
            <a:lvl1pPr algn="ctr">
              <a:defRPr/>
            </a:lvl1pPr>
          </a:lstStyle>
          <a:p>
            <a:r>
              <a:rPr lang="sv-SE"/>
              <a:t>Klicka här för att ändra mall för rubrikformat</a:t>
            </a:r>
            <a:endParaRPr lang="sv-SE" dirty="0"/>
          </a:p>
        </p:txBody>
      </p:sp>
    </p:spTree>
    <p:extLst>
      <p:ext uri="{BB962C8B-B14F-4D97-AF65-F5344CB8AC3E}">
        <p14:creationId xmlns:p14="http://schemas.microsoft.com/office/powerpoint/2010/main" val="199204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cSld name="1_Tom">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defRPr>
            </a:lvl1pPr>
          </a:lstStyle>
          <a:p>
            <a:pPr>
              <a:defRPr/>
            </a:pPr>
            <a:fld id="{05097F93-1544-4D51-B2F1-24A2A3F5E732}" type="datetimeFigureOut">
              <a:rPr lang="sv-SE"/>
              <a:pPr>
                <a:defRPr/>
              </a:pPr>
              <a:t>2025-03-14</a:t>
            </a:fld>
            <a:endParaRPr lang="sv-SE"/>
          </a:p>
        </p:txBody>
      </p:sp>
      <p:sp>
        <p:nvSpPr>
          <p:cNvPr id="3" name="Footer Placeholder 2"/>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defRPr>
            </a:lvl1pPr>
          </a:lstStyle>
          <a:p>
            <a:pPr>
              <a:defRPr/>
            </a:pPr>
            <a:endParaRPr lang="sv-SE"/>
          </a:p>
        </p:txBody>
      </p:sp>
      <p:sp>
        <p:nvSpPr>
          <p:cNvPr id="4" name="Slide Number Placeholder 3"/>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defRPr>
            </a:lvl1pPr>
          </a:lstStyle>
          <a:p>
            <a:pPr>
              <a:defRPr/>
            </a:pPr>
            <a:fld id="{98EEA454-138D-49C3-9BBB-FE28F9116C5A}" type="slidenum">
              <a:rPr lang="sv-SE"/>
              <a:pPr>
                <a:defRPr/>
              </a:pPr>
              <a:t>‹#›</a:t>
            </a:fld>
            <a:endParaRPr lang="sv-SE"/>
          </a:p>
        </p:txBody>
      </p:sp>
    </p:spTree>
    <p:extLst>
      <p:ext uri="{BB962C8B-B14F-4D97-AF65-F5344CB8AC3E}">
        <p14:creationId xmlns:p14="http://schemas.microsoft.com/office/powerpoint/2010/main" val="1950840985"/>
      </p:ext>
    </p:extLst>
  </p:cSld>
  <p:clrMapOvr>
    <a:masterClrMapping/>
  </p:clrMapOvr>
  <p:transition spd="slow" advClick="0"/>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woObjOverTx">
  <p:cSld name="Title and 2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468313" y="465535"/>
            <a:ext cx="8228012" cy="657225"/>
          </a:xfrm>
        </p:spPr>
        <p:txBody>
          <a:bodyPr/>
          <a:lstStyle/>
          <a:p>
            <a:r>
              <a:rPr lang="en-US"/>
              <a:t>Click to edit Master title style</a:t>
            </a:r>
          </a:p>
        </p:txBody>
      </p:sp>
      <p:sp>
        <p:nvSpPr>
          <p:cNvPr id="3" name="Content Placeholder 2"/>
          <p:cNvSpPr>
            <a:spLocks noGrp="1"/>
          </p:cNvSpPr>
          <p:nvPr>
            <p:ph sz="quarter" idx="1"/>
          </p:nvPr>
        </p:nvSpPr>
        <p:spPr>
          <a:xfrm>
            <a:off x="1476375" y="1275160"/>
            <a:ext cx="3162300" cy="110370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791075" y="1275160"/>
            <a:ext cx="3162300" cy="110370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half" idx="3"/>
          </p:nvPr>
        </p:nvSpPr>
        <p:spPr>
          <a:xfrm>
            <a:off x="1476375" y="2493169"/>
            <a:ext cx="6477000" cy="1104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98611804"/>
      </p:ext>
    </p:extLst>
  </p:cSld>
  <p:clrMapOvr>
    <a:masterClrMapping/>
  </p:clrMapOvr>
  <p:transition spd="slow"/>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a:xfrm>
            <a:off x="533400" y="789385"/>
            <a:ext cx="8077200" cy="1039415"/>
          </a:xfrm>
        </p:spPr>
        <p:txBody>
          <a:bodyPr/>
          <a:lstStyle/>
          <a:p>
            <a:r>
              <a:rPr lang="sv-SE" dirty="0"/>
              <a:t>Klicka här för att ändra format</a:t>
            </a:r>
          </a:p>
        </p:txBody>
      </p:sp>
      <p:sp>
        <p:nvSpPr>
          <p:cNvPr id="3" name="Platshållare för innehåll 2"/>
          <p:cNvSpPr>
            <a:spLocks noGrp="1"/>
          </p:cNvSpPr>
          <p:nvPr>
            <p:ph sz="half" idx="1"/>
          </p:nvPr>
        </p:nvSpPr>
        <p:spPr>
          <a:xfrm>
            <a:off x="533400" y="1828800"/>
            <a:ext cx="3962400" cy="271343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4648200" y="1828800"/>
            <a:ext cx="3962400" cy="271343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253755019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258EC79-F416-4E3D-A67E-4A13E8004581}"/>
              </a:ext>
            </a:extLst>
          </p:cNvPr>
          <p:cNvSpPr>
            <a:spLocks noGrp="1"/>
          </p:cNvSpPr>
          <p:nvPr>
            <p:ph type="ctrTitle" hasCustomPrompt="1"/>
          </p:nvPr>
        </p:nvSpPr>
        <p:spPr>
          <a:xfrm>
            <a:off x="668655" y="807482"/>
            <a:ext cx="4302896" cy="1790700"/>
          </a:xfrm>
        </p:spPr>
        <p:txBody>
          <a:bodyPr anchor="b"/>
          <a:lstStyle>
            <a:lvl1pPr algn="l">
              <a:lnSpc>
                <a:spcPct val="100000"/>
              </a:lnSpc>
              <a:defRPr sz="2625" b="1"/>
            </a:lvl1pPr>
          </a:lstStyle>
          <a:p>
            <a:r>
              <a:rPr lang="sv-SE"/>
              <a:t>Klicka för att lägga till rubrik</a:t>
            </a:r>
          </a:p>
        </p:txBody>
      </p:sp>
      <p:sp>
        <p:nvSpPr>
          <p:cNvPr id="3" name="Underrubrik 2">
            <a:extLst>
              <a:ext uri="{FF2B5EF4-FFF2-40B4-BE49-F238E27FC236}">
                <a16:creationId xmlns:a16="http://schemas.microsoft.com/office/drawing/2014/main" id="{0B04F11C-8931-4F2C-862F-B58C9926FB12}"/>
              </a:ext>
            </a:extLst>
          </p:cNvPr>
          <p:cNvSpPr>
            <a:spLocks noGrp="1"/>
          </p:cNvSpPr>
          <p:nvPr>
            <p:ph type="subTitle" idx="1" hasCustomPrompt="1"/>
          </p:nvPr>
        </p:nvSpPr>
        <p:spPr>
          <a:xfrm>
            <a:off x="664029" y="2821269"/>
            <a:ext cx="4307522" cy="1262575"/>
          </a:xfrm>
        </p:spPr>
        <p:txBody>
          <a:bodyPr/>
          <a:lstStyle>
            <a:lvl1pPr marL="0" indent="0" algn="l">
              <a:buNone/>
              <a:defRPr sz="165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sv-SE"/>
              <a:t>Klicka för att lägga till underrubrik</a:t>
            </a:r>
          </a:p>
        </p:txBody>
      </p:sp>
      <p:pic>
        <p:nvPicPr>
          <p:cNvPr id="8" name="Logo" descr="Västra Götalandsregionen, logo">
            <a:extLst>
              <a:ext uri="{FF2B5EF4-FFF2-40B4-BE49-F238E27FC236}">
                <a16:creationId xmlns:a16="http://schemas.microsoft.com/office/drawing/2014/main" id="{DF4C8F7D-7A28-CB63-79C6-C812735D651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44675" y="4523187"/>
            <a:ext cx="1610915" cy="326320"/>
          </a:xfrm>
          <a:prstGeom prst="rect">
            <a:avLst/>
          </a:prstGeom>
        </p:spPr>
      </p:pic>
      <p:sp>
        <p:nvSpPr>
          <p:cNvPr id="10" name="Rektangel: ett hörn rundat 9">
            <a:extLst>
              <a:ext uri="{FF2B5EF4-FFF2-40B4-BE49-F238E27FC236}">
                <a16:creationId xmlns:a16="http://schemas.microsoft.com/office/drawing/2014/main" id="{7E61D836-2BE6-1C11-FBD1-3BB4D68DD0CA}"/>
              </a:ext>
              <a:ext uri="{C183D7F6-B498-43B3-948B-1728B52AA6E4}">
                <adec:decorative xmlns:adec="http://schemas.microsoft.com/office/drawing/2017/decorative" val="1"/>
              </a:ext>
            </a:extLst>
          </p:cNvPr>
          <p:cNvSpPr>
            <a:spLocks/>
          </p:cNvSpPr>
          <p:nvPr userDrawn="1"/>
        </p:nvSpPr>
        <p:spPr>
          <a:xfrm>
            <a:off x="5638205" y="1050131"/>
            <a:ext cx="1066800" cy="1521616"/>
          </a:xfrm>
          <a:prstGeom prst="round1Rect">
            <a:avLst>
              <a:gd name="adj" fmla="val 3832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1" name="Rektangel: ett hörn rundat 10">
            <a:extLst>
              <a:ext uri="{FF2B5EF4-FFF2-40B4-BE49-F238E27FC236}">
                <a16:creationId xmlns:a16="http://schemas.microsoft.com/office/drawing/2014/main" id="{D021E843-F0CA-3668-937E-991E960076AB}"/>
              </a:ext>
              <a:ext uri="{C183D7F6-B498-43B3-948B-1728B52AA6E4}">
                <adec:decorative xmlns:adec="http://schemas.microsoft.com/office/drawing/2017/decorative" val="1"/>
              </a:ext>
            </a:extLst>
          </p:cNvPr>
          <p:cNvSpPr>
            <a:spLocks/>
          </p:cNvSpPr>
          <p:nvPr userDrawn="1"/>
        </p:nvSpPr>
        <p:spPr>
          <a:xfrm rot="10800000" flipH="1">
            <a:off x="5638205" y="285749"/>
            <a:ext cx="1066800" cy="764381"/>
          </a:xfrm>
          <a:prstGeom prst="round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21" name="Rektangel: ett hörn rundat 20">
            <a:extLst>
              <a:ext uri="{FF2B5EF4-FFF2-40B4-BE49-F238E27FC236}">
                <a16:creationId xmlns:a16="http://schemas.microsoft.com/office/drawing/2014/main" id="{2779E0F7-FC36-DC8B-F70D-E1EB4B4317B7}"/>
              </a:ext>
              <a:ext uri="{C183D7F6-B498-43B3-948B-1728B52AA6E4}">
                <adec:decorative xmlns:adec="http://schemas.microsoft.com/office/drawing/2017/decorative" val="1"/>
              </a:ext>
            </a:extLst>
          </p:cNvPr>
          <p:cNvSpPr>
            <a:spLocks/>
          </p:cNvSpPr>
          <p:nvPr userDrawn="1"/>
        </p:nvSpPr>
        <p:spPr>
          <a:xfrm rot="10800000" flipH="1">
            <a:off x="6705004" y="2571747"/>
            <a:ext cx="1079600" cy="1527566"/>
          </a:xfrm>
          <a:prstGeom prst="round1Rect">
            <a:avLst>
              <a:gd name="adj" fmla="val 37331"/>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22" name="Rektangel: ett hörn rundat 21">
            <a:extLst>
              <a:ext uri="{FF2B5EF4-FFF2-40B4-BE49-F238E27FC236}">
                <a16:creationId xmlns:a16="http://schemas.microsoft.com/office/drawing/2014/main" id="{9DC97AAD-37E8-82F9-3999-4634B50843D1}"/>
              </a:ext>
              <a:ext uri="{C183D7F6-B498-43B3-948B-1728B52AA6E4}">
                <adec:decorative xmlns:adec="http://schemas.microsoft.com/office/drawing/2017/decorative" val="1"/>
              </a:ext>
            </a:extLst>
          </p:cNvPr>
          <p:cNvSpPr>
            <a:spLocks/>
          </p:cNvSpPr>
          <p:nvPr userDrawn="1"/>
        </p:nvSpPr>
        <p:spPr>
          <a:xfrm rot="10800000" flipH="1" flipV="1">
            <a:off x="7762555" y="4099317"/>
            <a:ext cx="1064417" cy="765575"/>
          </a:xfrm>
          <a:prstGeom prst="round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23" name="Rektangel: ett hörn rundat 22">
            <a:extLst>
              <a:ext uri="{FF2B5EF4-FFF2-40B4-BE49-F238E27FC236}">
                <a16:creationId xmlns:a16="http://schemas.microsoft.com/office/drawing/2014/main" id="{262A45B3-FC56-5A48-E32E-99E82C5AB24A}"/>
              </a:ext>
              <a:ext uri="{C183D7F6-B498-43B3-948B-1728B52AA6E4}">
                <adec:decorative xmlns:adec="http://schemas.microsoft.com/office/drawing/2017/decorative" val="1"/>
              </a:ext>
            </a:extLst>
          </p:cNvPr>
          <p:cNvSpPr>
            <a:spLocks/>
          </p:cNvSpPr>
          <p:nvPr userDrawn="1"/>
        </p:nvSpPr>
        <p:spPr>
          <a:xfrm rot="10800000" flipH="1">
            <a:off x="5638205" y="2571748"/>
            <a:ext cx="1066800" cy="764381"/>
          </a:xfrm>
          <a:prstGeom prst="round1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24" name="Rektangel: ett hörn rundat 23">
            <a:extLst>
              <a:ext uri="{FF2B5EF4-FFF2-40B4-BE49-F238E27FC236}">
                <a16:creationId xmlns:a16="http://schemas.microsoft.com/office/drawing/2014/main" id="{5BD28DEE-ADA6-15DB-766D-492D1DE78EF9}"/>
              </a:ext>
              <a:ext uri="{C183D7F6-B498-43B3-948B-1728B52AA6E4}">
                <adec:decorative xmlns:adec="http://schemas.microsoft.com/office/drawing/2017/decorative" val="1"/>
              </a:ext>
            </a:extLst>
          </p:cNvPr>
          <p:cNvSpPr>
            <a:spLocks/>
          </p:cNvSpPr>
          <p:nvPr userDrawn="1"/>
        </p:nvSpPr>
        <p:spPr>
          <a:xfrm rot="10800000" flipH="1">
            <a:off x="5638205" y="3336125"/>
            <a:ext cx="1066800" cy="1528766"/>
          </a:xfrm>
          <a:prstGeom prst="round1Rect">
            <a:avLst>
              <a:gd name="adj" fmla="val 39961"/>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25" name="Rektangel: ett hörn rundat 24">
            <a:extLst>
              <a:ext uri="{FF2B5EF4-FFF2-40B4-BE49-F238E27FC236}">
                <a16:creationId xmlns:a16="http://schemas.microsoft.com/office/drawing/2014/main" id="{5A1DBF60-A901-55C1-FAE0-9D2BFA62C83E}"/>
              </a:ext>
              <a:ext uri="{C183D7F6-B498-43B3-948B-1728B52AA6E4}">
                <adec:decorative xmlns:adec="http://schemas.microsoft.com/office/drawing/2017/decorative" val="1"/>
              </a:ext>
            </a:extLst>
          </p:cNvPr>
          <p:cNvSpPr>
            <a:spLocks/>
          </p:cNvSpPr>
          <p:nvPr userDrawn="1"/>
        </p:nvSpPr>
        <p:spPr>
          <a:xfrm flipH="1">
            <a:off x="7784606" y="2571749"/>
            <a:ext cx="1066500" cy="1527566"/>
          </a:xfrm>
          <a:prstGeom prst="round1Rect">
            <a:avLst>
              <a:gd name="adj" fmla="val 38328"/>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26" name="Rektangel: ett hörn rundat 25">
            <a:extLst>
              <a:ext uri="{FF2B5EF4-FFF2-40B4-BE49-F238E27FC236}">
                <a16:creationId xmlns:a16="http://schemas.microsoft.com/office/drawing/2014/main" id="{21E11914-6E9E-9412-96FA-D0BE87BBB319}"/>
              </a:ext>
              <a:ext uri="{C183D7F6-B498-43B3-948B-1728B52AA6E4}">
                <adec:decorative xmlns:adec="http://schemas.microsoft.com/office/drawing/2017/decorative" val="1"/>
              </a:ext>
            </a:extLst>
          </p:cNvPr>
          <p:cNvSpPr>
            <a:spLocks/>
          </p:cNvSpPr>
          <p:nvPr userDrawn="1"/>
        </p:nvSpPr>
        <p:spPr>
          <a:xfrm rot="10800000" flipV="1">
            <a:off x="6702623" y="4099316"/>
            <a:ext cx="1081982" cy="765575"/>
          </a:xfrm>
          <a:prstGeom prst="round1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28" name="Frihandsfigur: Form 27">
            <a:extLst>
              <a:ext uri="{FF2B5EF4-FFF2-40B4-BE49-F238E27FC236}">
                <a16:creationId xmlns:a16="http://schemas.microsoft.com/office/drawing/2014/main" id="{068474CD-0AF3-5001-F209-6782DA68FC1B}"/>
              </a:ext>
              <a:ext uri="{C183D7F6-B498-43B3-948B-1728B52AA6E4}">
                <adec:decorative xmlns:adec="http://schemas.microsoft.com/office/drawing/2017/decorative" val="1"/>
              </a:ext>
            </a:extLst>
          </p:cNvPr>
          <p:cNvSpPr/>
          <p:nvPr userDrawn="1"/>
        </p:nvSpPr>
        <p:spPr>
          <a:xfrm>
            <a:off x="6702624" y="285748"/>
            <a:ext cx="2150864" cy="2286000"/>
          </a:xfrm>
          <a:custGeom>
            <a:avLst/>
            <a:gdLst>
              <a:gd name="connsiteX0" fmla="*/ 0 w 2867819"/>
              <a:gd name="connsiteY0" fmla="*/ 0 h 3048000"/>
              <a:gd name="connsiteX1" fmla="*/ 2867819 w 2867819"/>
              <a:gd name="connsiteY1" fmla="*/ 0 h 3048000"/>
              <a:gd name="connsiteX2" fmla="*/ 2867819 w 2867819"/>
              <a:gd name="connsiteY2" fmla="*/ 3048000 h 3048000"/>
              <a:gd name="connsiteX3" fmla="*/ 567857 w 2867819"/>
              <a:gd name="connsiteY3" fmla="*/ 3048000 h 3048000"/>
              <a:gd name="connsiteX4" fmla="*/ 0 w 2867819"/>
              <a:gd name="connsiteY4" fmla="*/ 2480143 h 304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7819" h="3048000">
                <a:moveTo>
                  <a:pt x="0" y="0"/>
                </a:moveTo>
                <a:lnTo>
                  <a:pt x="2867819" y="0"/>
                </a:lnTo>
                <a:lnTo>
                  <a:pt x="2867819" y="3048000"/>
                </a:lnTo>
                <a:lnTo>
                  <a:pt x="567857" y="3048000"/>
                </a:lnTo>
                <a:cubicBezTo>
                  <a:pt x="254238" y="3048000"/>
                  <a:pt x="0" y="2793762"/>
                  <a:pt x="0" y="2480143"/>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sz="1013"/>
          </a:p>
        </p:txBody>
      </p:sp>
      <p:sp>
        <p:nvSpPr>
          <p:cNvPr id="6" name="Platshållare för datum 5">
            <a:extLst>
              <a:ext uri="{FF2B5EF4-FFF2-40B4-BE49-F238E27FC236}">
                <a16:creationId xmlns:a16="http://schemas.microsoft.com/office/drawing/2014/main" id="{30EAE83A-8325-0375-6F9F-906487EE9F55}"/>
              </a:ext>
            </a:extLst>
          </p:cNvPr>
          <p:cNvSpPr>
            <a:spLocks noGrp="1"/>
          </p:cNvSpPr>
          <p:nvPr>
            <p:ph type="dt" sz="half" idx="10"/>
          </p:nvPr>
        </p:nvSpPr>
        <p:spPr/>
        <p:txBody>
          <a:bodyPr/>
          <a:lstStyle/>
          <a:p>
            <a:fld id="{5A1A9ECC-DD52-4BAE-8436-3D4B0CE1438D}" type="datetime1">
              <a:rPr lang="sv-SE" smtClean="0"/>
              <a:t>2025-03-14</a:t>
            </a:fld>
            <a:endParaRPr lang="sv-SE"/>
          </a:p>
        </p:txBody>
      </p:sp>
      <p:sp>
        <p:nvSpPr>
          <p:cNvPr id="7" name="Platshållare för sidfot 6">
            <a:extLst>
              <a:ext uri="{FF2B5EF4-FFF2-40B4-BE49-F238E27FC236}">
                <a16:creationId xmlns:a16="http://schemas.microsoft.com/office/drawing/2014/main" id="{8810085F-04AE-F66F-8FEC-4C6A10935D99}"/>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85037567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Rubrikbild med 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258EC79-F416-4E3D-A67E-4A13E8004581}"/>
              </a:ext>
            </a:extLst>
          </p:cNvPr>
          <p:cNvSpPr>
            <a:spLocks noGrp="1"/>
          </p:cNvSpPr>
          <p:nvPr>
            <p:ph type="ctrTitle" hasCustomPrompt="1"/>
          </p:nvPr>
        </p:nvSpPr>
        <p:spPr>
          <a:xfrm>
            <a:off x="668654" y="807482"/>
            <a:ext cx="4302897" cy="1790700"/>
          </a:xfrm>
        </p:spPr>
        <p:txBody>
          <a:bodyPr anchor="b"/>
          <a:lstStyle>
            <a:lvl1pPr algn="l">
              <a:lnSpc>
                <a:spcPct val="100000"/>
              </a:lnSpc>
              <a:defRPr sz="2625" b="1"/>
            </a:lvl1pPr>
          </a:lstStyle>
          <a:p>
            <a:r>
              <a:rPr lang="sv-SE"/>
              <a:t>Klicka för att lägga till rubrik</a:t>
            </a:r>
          </a:p>
        </p:txBody>
      </p:sp>
      <p:sp>
        <p:nvSpPr>
          <p:cNvPr id="3" name="Underrubrik 2">
            <a:extLst>
              <a:ext uri="{FF2B5EF4-FFF2-40B4-BE49-F238E27FC236}">
                <a16:creationId xmlns:a16="http://schemas.microsoft.com/office/drawing/2014/main" id="{0B04F11C-8931-4F2C-862F-B58C9926FB12}"/>
              </a:ext>
            </a:extLst>
          </p:cNvPr>
          <p:cNvSpPr>
            <a:spLocks noGrp="1"/>
          </p:cNvSpPr>
          <p:nvPr>
            <p:ph type="subTitle" idx="1" hasCustomPrompt="1"/>
          </p:nvPr>
        </p:nvSpPr>
        <p:spPr>
          <a:xfrm>
            <a:off x="664029" y="2821269"/>
            <a:ext cx="4302897" cy="1262575"/>
          </a:xfrm>
        </p:spPr>
        <p:txBody>
          <a:bodyPr/>
          <a:lstStyle>
            <a:lvl1pPr marL="0" indent="0" algn="l">
              <a:buNone/>
              <a:defRPr sz="165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sv-SE"/>
              <a:t>Klicka för att lägga till underrubrik</a:t>
            </a:r>
          </a:p>
        </p:txBody>
      </p:sp>
      <p:sp>
        <p:nvSpPr>
          <p:cNvPr id="27" name="Platshållare för bild 26">
            <a:extLst>
              <a:ext uri="{FF2B5EF4-FFF2-40B4-BE49-F238E27FC236}">
                <a16:creationId xmlns:a16="http://schemas.microsoft.com/office/drawing/2014/main" id="{B7586333-1D24-C4E6-41D4-F849486C4252}"/>
              </a:ext>
            </a:extLst>
          </p:cNvPr>
          <p:cNvSpPr>
            <a:spLocks noGrp="1"/>
          </p:cNvSpPr>
          <p:nvPr>
            <p:ph type="pic" sz="quarter" idx="13"/>
          </p:nvPr>
        </p:nvSpPr>
        <p:spPr>
          <a:xfrm>
            <a:off x="6702624" y="285749"/>
            <a:ext cx="2150864" cy="2286000"/>
          </a:xfrm>
          <a:custGeom>
            <a:avLst/>
            <a:gdLst>
              <a:gd name="connsiteX0" fmla="*/ 0 w 2867819"/>
              <a:gd name="connsiteY0" fmla="*/ 0 h 3048000"/>
              <a:gd name="connsiteX1" fmla="*/ 2867819 w 2867819"/>
              <a:gd name="connsiteY1" fmla="*/ 0 h 3048000"/>
              <a:gd name="connsiteX2" fmla="*/ 2867819 w 2867819"/>
              <a:gd name="connsiteY2" fmla="*/ 3048000 h 3048000"/>
              <a:gd name="connsiteX3" fmla="*/ 567857 w 2867819"/>
              <a:gd name="connsiteY3" fmla="*/ 3048000 h 3048000"/>
              <a:gd name="connsiteX4" fmla="*/ 0 w 2867819"/>
              <a:gd name="connsiteY4" fmla="*/ 2480143 h 304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7819" h="3048000">
                <a:moveTo>
                  <a:pt x="0" y="0"/>
                </a:moveTo>
                <a:lnTo>
                  <a:pt x="2867819" y="0"/>
                </a:lnTo>
                <a:lnTo>
                  <a:pt x="2867819" y="3048000"/>
                </a:lnTo>
                <a:lnTo>
                  <a:pt x="567857" y="3048000"/>
                </a:lnTo>
                <a:cubicBezTo>
                  <a:pt x="254238" y="3048000"/>
                  <a:pt x="0" y="2793762"/>
                  <a:pt x="0" y="2480143"/>
                </a:cubicBezTo>
                <a:close/>
              </a:path>
            </a:pathLst>
          </a:custGeom>
          <a:solidFill>
            <a:schemeClr val="accent2"/>
          </a:solidFill>
        </p:spPr>
        <p:txBody>
          <a:bodyPr wrap="square">
            <a:noAutofit/>
          </a:bodyPr>
          <a:lstStyle>
            <a:lvl1pPr marL="0" indent="0">
              <a:buNone/>
              <a:defRPr/>
            </a:lvl1pPr>
          </a:lstStyle>
          <a:p>
            <a:r>
              <a:rPr lang="en-US"/>
              <a:t>Click icon to add picture</a:t>
            </a:r>
            <a:endParaRPr lang="sv-SE"/>
          </a:p>
        </p:txBody>
      </p:sp>
      <p:pic>
        <p:nvPicPr>
          <p:cNvPr id="28" name="Logo" descr="Västra Götalandsregionen, logo">
            <a:extLst>
              <a:ext uri="{FF2B5EF4-FFF2-40B4-BE49-F238E27FC236}">
                <a16:creationId xmlns:a16="http://schemas.microsoft.com/office/drawing/2014/main" id="{6A0989A0-7A4A-9CD0-D751-D56C294A584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44675" y="4523187"/>
            <a:ext cx="1610915" cy="326320"/>
          </a:xfrm>
          <a:prstGeom prst="rect">
            <a:avLst/>
          </a:prstGeom>
        </p:spPr>
      </p:pic>
      <p:sp>
        <p:nvSpPr>
          <p:cNvPr id="12" name="Rektangel: ett hörn rundat 11">
            <a:extLst>
              <a:ext uri="{FF2B5EF4-FFF2-40B4-BE49-F238E27FC236}">
                <a16:creationId xmlns:a16="http://schemas.microsoft.com/office/drawing/2014/main" id="{C20FB8AD-B642-E1E6-AC0D-E4A862F9B55D}"/>
              </a:ext>
              <a:ext uri="{C183D7F6-B498-43B3-948B-1728B52AA6E4}">
                <adec:decorative xmlns:adec="http://schemas.microsoft.com/office/drawing/2017/decorative" val="1"/>
              </a:ext>
            </a:extLst>
          </p:cNvPr>
          <p:cNvSpPr>
            <a:spLocks/>
          </p:cNvSpPr>
          <p:nvPr userDrawn="1"/>
        </p:nvSpPr>
        <p:spPr>
          <a:xfrm>
            <a:off x="5638205" y="1050131"/>
            <a:ext cx="1066800" cy="1521616"/>
          </a:xfrm>
          <a:prstGeom prst="round1Rect">
            <a:avLst>
              <a:gd name="adj" fmla="val 3832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3" name="Rektangel: ett hörn rundat 12">
            <a:extLst>
              <a:ext uri="{FF2B5EF4-FFF2-40B4-BE49-F238E27FC236}">
                <a16:creationId xmlns:a16="http://schemas.microsoft.com/office/drawing/2014/main" id="{B1925CA5-50D6-AB2F-5E1C-EACB82AD2605}"/>
              </a:ext>
              <a:ext uri="{C183D7F6-B498-43B3-948B-1728B52AA6E4}">
                <adec:decorative xmlns:adec="http://schemas.microsoft.com/office/drawing/2017/decorative" val="1"/>
              </a:ext>
            </a:extLst>
          </p:cNvPr>
          <p:cNvSpPr>
            <a:spLocks/>
          </p:cNvSpPr>
          <p:nvPr userDrawn="1"/>
        </p:nvSpPr>
        <p:spPr>
          <a:xfrm rot="10800000" flipH="1">
            <a:off x="5638205" y="285749"/>
            <a:ext cx="1066800" cy="764381"/>
          </a:xfrm>
          <a:prstGeom prst="round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4" name="Rektangel: ett hörn rundat 13">
            <a:extLst>
              <a:ext uri="{FF2B5EF4-FFF2-40B4-BE49-F238E27FC236}">
                <a16:creationId xmlns:a16="http://schemas.microsoft.com/office/drawing/2014/main" id="{369C8F7C-E029-246E-DEFE-A2F38501997B}"/>
              </a:ext>
              <a:ext uri="{C183D7F6-B498-43B3-948B-1728B52AA6E4}">
                <adec:decorative xmlns:adec="http://schemas.microsoft.com/office/drawing/2017/decorative" val="1"/>
              </a:ext>
            </a:extLst>
          </p:cNvPr>
          <p:cNvSpPr>
            <a:spLocks/>
          </p:cNvSpPr>
          <p:nvPr userDrawn="1"/>
        </p:nvSpPr>
        <p:spPr>
          <a:xfrm rot="10800000" flipH="1">
            <a:off x="6705004" y="2571747"/>
            <a:ext cx="1079600" cy="1527566"/>
          </a:xfrm>
          <a:prstGeom prst="round1Rect">
            <a:avLst>
              <a:gd name="adj" fmla="val 37331"/>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5" name="Rektangel: ett hörn rundat 14">
            <a:extLst>
              <a:ext uri="{FF2B5EF4-FFF2-40B4-BE49-F238E27FC236}">
                <a16:creationId xmlns:a16="http://schemas.microsoft.com/office/drawing/2014/main" id="{6A1C4870-0798-1888-787F-386EAC4D3723}"/>
              </a:ext>
              <a:ext uri="{C183D7F6-B498-43B3-948B-1728B52AA6E4}">
                <adec:decorative xmlns:adec="http://schemas.microsoft.com/office/drawing/2017/decorative" val="1"/>
              </a:ext>
            </a:extLst>
          </p:cNvPr>
          <p:cNvSpPr>
            <a:spLocks/>
          </p:cNvSpPr>
          <p:nvPr userDrawn="1"/>
        </p:nvSpPr>
        <p:spPr>
          <a:xfrm rot="10800000" flipH="1" flipV="1">
            <a:off x="7786690" y="4099316"/>
            <a:ext cx="1064417" cy="765575"/>
          </a:xfrm>
          <a:prstGeom prst="round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6" name="Rektangel: ett hörn rundat 15">
            <a:extLst>
              <a:ext uri="{FF2B5EF4-FFF2-40B4-BE49-F238E27FC236}">
                <a16:creationId xmlns:a16="http://schemas.microsoft.com/office/drawing/2014/main" id="{FD86D645-4C70-7686-CEDC-C3F7E248E0F4}"/>
              </a:ext>
              <a:ext uri="{C183D7F6-B498-43B3-948B-1728B52AA6E4}">
                <adec:decorative xmlns:adec="http://schemas.microsoft.com/office/drawing/2017/decorative" val="1"/>
              </a:ext>
            </a:extLst>
          </p:cNvPr>
          <p:cNvSpPr>
            <a:spLocks/>
          </p:cNvSpPr>
          <p:nvPr userDrawn="1"/>
        </p:nvSpPr>
        <p:spPr>
          <a:xfrm rot="10800000" flipH="1">
            <a:off x="5638205" y="2571748"/>
            <a:ext cx="1066800" cy="764381"/>
          </a:xfrm>
          <a:prstGeom prst="round1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7" name="Rektangel: ett hörn rundat 16">
            <a:extLst>
              <a:ext uri="{FF2B5EF4-FFF2-40B4-BE49-F238E27FC236}">
                <a16:creationId xmlns:a16="http://schemas.microsoft.com/office/drawing/2014/main" id="{31C76949-D02B-332F-5982-22F450E45AEB}"/>
              </a:ext>
              <a:ext uri="{C183D7F6-B498-43B3-948B-1728B52AA6E4}">
                <adec:decorative xmlns:adec="http://schemas.microsoft.com/office/drawing/2017/decorative" val="1"/>
              </a:ext>
            </a:extLst>
          </p:cNvPr>
          <p:cNvSpPr>
            <a:spLocks/>
          </p:cNvSpPr>
          <p:nvPr userDrawn="1"/>
        </p:nvSpPr>
        <p:spPr>
          <a:xfrm rot="10800000" flipH="1">
            <a:off x="5638205" y="3336125"/>
            <a:ext cx="1066800" cy="1528766"/>
          </a:xfrm>
          <a:prstGeom prst="round1Rect">
            <a:avLst>
              <a:gd name="adj" fmla="val 39961"/>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8" name="Rektangel: ett hörn rundat 17">
            <a:extLst>
              <a:ext uri="{FF2B5EF4-FFF2-40B4-BE49-F238E27FC236}">
                <a16:creationId xmlns:a16="http://schemas.microsoft.com/office/drawing/2014/main" id="{322ACDAC-1D12-98AB-7D77-C6C8ED0E6BB3}"/>
              </a:ext>
              <a:ext uri="{C183D7F6-B498-43B3-948B-1728B52AA6E4}">
                <adec:decorative xmlns:adec="http://schemas.microsoft.com/office/drawing/2017/decorative" val="1"/>
              </a:ext>
            </a:extLst>
          </p:cNvPr>
          <p:cNvSpPr>
            <a:spLocks/>
          </p:cNvSpPr>
          <p:nvPr userDrawn="1"/>
        </p:nvSpPr>
        <p:spPr>
          <a:xfrm flipH="1">
            <a:off x="7784606" y="2571749"/>
            <a:ext cx="1066500" cy="1527566"/>
          </a:xfrm>
          <a:prstGeom prst="round1Rect">
            <a:avLst>
              <a:gd name="adj" fmla="val 38328"/>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9" name="Rektangel: ett hörn rundat 18">
            <a:extLst>
              <a:ext uri="{FF2B5EF4-FFF2-40B4-BE49-F238E27FC236}">
                <a16:creationId xmlns:a16="http://schemas.microsoft.com/office/drawing/2014/main" id="{078779E6-AB64-0FE7-3DCA-5727138EC16E}"/>
              </a:ext>
              <a:ext uri="{C183D7F6-B498-43B3-948B-1728B52AA6E4}">
                <adec:decorative xmlns:adec="http://schemas.microsoft.com/office/drawing/2017/decorative" val="1"/>
              </a:ext>
            </a:extLst>
          </p:cNvPr>
          <p:cNvSpPr>
            <a:spLocks/>
          </p:cNvSpPr>
          <p:nvPr userDrawn="1"/>
        </p:nvSpPr>
        <p:spPr>
          <a:xfrm rot="10800000" flipV="1">
            <a:off x="6702623" y="4099316"/>
            <a:ext cx="1081982" cy="765575"/>
          </a:xfrm>
          <a:prstGeom prst="round1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6" name="textruta 5">
            <a:extLst>
              <a:ext uri="{FF2B5EF4-FFF2-40B4-BE49-F238E27FC236}">
                <a16:creationId xmlns:a16="http://schemas.microsoft.com/office/drawing/2014/main" id="{AA71F2BA-C943-46F6-00FD-63E44941990B}"/>
              </a:ext>
            </a:extLst>
          </p:cNvPr>
          <p:cNvSpPr txBox="1"/>
          <p:nvPr userDrawn="1"/>
        </p:nvSpPr>
        <p:spPr>
          <a:xfrm>
            <a:off x="528671" y="4849506"/>
            <a:ext cx="521462" cy="155877"/>
          </a:xfrm>
          <a:prstGeom prst="rect">
            <a:avLst/>
          </a:prstGeom>
          <a:noFill/>
        </p:spPr>
        <p:txBody>
          <a:bodyPr wrap="square" lIns="0" tIns="0" rIns="0" bIns="0" rtlCol="0">
            <a:spAutoFit/>
          </a:bodyPr>
          <a:lstStyle/>
          <a:p>
            <a:pPr algn="l"/>
            <a:r>
              <a:rPr lang="sv-SE" sz="1013">
                <a:solidFill>
                  <a:schemeClr val="bg1"/>
                </a:solidFill>
              </a:rPr>
              <a:t>TEst</a:t>
            </a:r>
          </a:p>
        </p:txBody>
      </p:sp>
      <p:sp>
        <p:nvSpPr>
          <p:cNvPr id="7" name="Platshållare för datum 6">
            <a:extLst>
              <a:ext uri="{FF2B5EF4-FFF2-40B4-BE49-F238E27FC236}">
                <a16:creationId xmlns:a16="http://schemas.microsoft.com/office/drawing/2014/main" id="{C4CBFC51-E299-C1C6-C259-2EC78776D974}"/>
              </a:ext>
            </a:extLst>
          </p:cNvPr>
          <p:cNvSpPr>
            <a:spLocks noGrp="1"/>
          </p:cNvSpPr>
          <p:nvPr>
            <p:ph type="dt" sz="half" idx="14"/>
          </p:nvPr>
        </p:nvSpPr>
        <p:spPr/>
        <p:txBody>
          <a:bodyPr/>
          <a:lstStyle/>
          <a:p>
            <a:fld id="{19E49B6E-96DA-4186-8F39-3AB022B7993C}" type="datetime1">
              <a:rPr lang="sv-SE" smtClean="0"/>
              <a:t>2025-03-14</a:t>
            </a:fld>
            <a:endParaRPr lang="sv-SE"/>
          </a:p>
        </p:txBody>
      </p:sp>
      <p:sp>
        <p:nvSpPr>
          <p:cNvPr id="8" name="Platshållare för sidfot 7">
            <a:extLst>
              <a:ext uri="{FF2B5EF4-FFF2-40B4-BE49-F238E27FC236}">
                <a16:creationId xmlns:a16="http://schemas.microsoft.com/office/drawing/2014/main" id="{DAF13055-4269-7909-D2F6-610F622CD5BE}"/>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119997775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6B25631-0701-40C3-A2E5-991715C6245C}"/>
              </a:ext>
            </a:extLst>
          </p:cNvPr>
          <p:cNvSpPr>
            <a:spLocks noGrp="1"/>
          </p:cNvSpPr>
          <p:nvPr>
            <p:ph type="title" hasCustomPrompt="1"/>
          </p:nvPr>
        </p:nvSpPr>
        <p:spPr/>
        <p:txBody>
          <a:bodyPr/>
          <a:lstStyle>
            <a:lvl1pPr>
              <a:defRPr/>
            </a:lvl1pPr>
          </a:lstStyle>
          <a:p>
            <a:r>
              <a:rPr lang="sv-SE"/>
              <a:t>Klicka för att lägga till rubrik</a:t>
            </a:r>
          </a:p>
        </p:txBody>
      </p:sp>
      <p:sp>
        <p:nvSpPr>
          <p:cNvPr id="14" name="Platshållare för innehåll 13">
            <a:extLst>
              <a:ext uri="{FF2B5EF4-FFF2-40B4-BE49-F238E27FC236}">
                <a16:creationId xmlns:a16="http://schemas.microsoft.com/office/drawing/2014/main" id="{A9936CC4-BC31-7B4D-38E0-EC836B72C571}"/>
              </a:ext>
            </a:extLst>
          </p:cNvPr>
          <p:cNvSpPr>
            <a:spLocks noGrp="1"/>
          </p:cNvSpPr>
          <p:nvPr>
            <p:ph sz="quarter" idx="13"/>
          </p:nvPr>
        </p:nvSpPr>
        <p:spPr>
          <a:xfrm>
            <a:off x="819150" y="1585291"/>
            <a:ext cx="6488113" cy="248364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3" name="Platshållare för datum 2">
            <a:extLst>
              <a:ext uri="{FF2B5EF4-FFF2-40B4-BE49-F238E27FC236}">
                <a16:creationId xmlns:a16="http://schemas.microsoft.com/office/drawing/2014/main" id="{F168E8F4-CCAB-9D62-770E-18594C9FC9F7}"/>
              </a:ext>
            </a:extLst>
          </p:cNvPr>
          <p:cNvSpPr>
            <a:spLocks noGrp="1"/>
          </p:cNvSpPr>
          <p:nvPr>
            <p:ph type="dt" sz="half" idx="14"/>
          </p:nvPr>
        </p:nvSpPr>
        <p:spPr/>
        <p:txBody>
          <a:bodyPr/>
          <a:lstStyle/>
          <a:p>
            <a:fld id="{094EC4B8-68CD-44A3-B172-19A87347D395}" type="datetime1">
              <a:rPr lang="sv-SE" smtClean="0"/>
              <a:t>2025-03-14</a:t>
            </a:fld>
            <a:endParaRPr lang="sv-SE"/>
          </a:p>
        </p:txBody>
      </p:sp>
      <p:sp>
        <p:nvSpPr>
          <p:cNvPr id="6" name="Platshållare för sidfot 5">
            <a:extLst>
              <a:ext uri="{FF2B5EF4-FFF2-40B4-BE49-F238E27FC236}">
                <a16:creationId xmlns:a16="http://schemas.microsoft.com/office/drawing/2014/main" id="{161B6ECD-BDF0-7F15-B856-12CA1DBAC087}"/>
              </a:ext>
            </a:extLst>
          </p:cNvPr>
          <p:cNvSpPr>
            <a:spLocks noGrp="1"/>
          </p:cNvSpPr>
          <p:nvPr>
            <p:ph type="ftr" sz="quarter" idx="15"/>
          </p:nvPr>
        </p:nvSpPr>
        <p:spPr/>
        <p:txBody>
          <a:bodyPr/>
          <a:lstStyle/>
          <a:p>
            <a:endParaRPr lang="sv-SE"/>
          </a:p>
        </p:txBody>
      </p:sp>
      <p:sp>
        <p:nvSpPr>
          <p:cNvPr id="7" name="Rektangel: ett hörn rundat 6">
            <a:extLst>
              <a:ext uri="{FF2B5EF4-FFF2-40B4-BE49-F238E27FC236}">
                <a16:creationId xmlns:a16="http://schemas.microsoft.com/office/drawing/2014/main" id="{73A585E4-AFD9-73B3-6228-5EC2E00562BE}"/>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H="1" flipV="1">
            <a:off x="7778354" y="285750"/>
            <a:ext cx="1075134" cy="764380"/>
          </a:xfrm>
          <a:prstGeom prst="round1Rect">
            <a:avLst>
              <a:gd name="adj" fmla="val 48902"/>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8" name="Rektangel: ett hörn rundat 7">
            <a:extLst>
              <a:ext uri="{FF2B5EF4-FFF2-40B4-BE49-F238E27FC236}">
                <a16:creationId xmlns:a16="http://schemas.microsoft.com/office/drawing/2014/main" id="{B5372248-D21F-8D52-3DB3-51A7B660569B}"/>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7778354" y="1050130"/>
            <a:ext cx="1075134" cy="1524001"/>
          </a:xfrm>
          <a:prstGeom prst="round1Rect">
            <a:avLst>
              <a:gd name="adj" fmla="val 40264"/>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9" name="Rektangel: ett hörn rundat 8">
            <a:extLst>
              <a:ext uri="{FF2B5EF4-FFF2-40B4-BE49-F238E27FC236}">
                <a16:creationId xmlns:a16="http://schemas.microsoft.com/office/drawing/2014/main" id="{10FBF7AD-460F-553E-5C7C-F85B1FC5BAEB}"/>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7778354" y="2579487"/>
            <a:ext cx="1075134" cy="2292074"/>
          </a:xfrm>
          <a:prstGeom prst="round1Rect">
            <a:avLst>
              <a:gd name="adj" fmla="val 4026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Tree>
    <p:extLst>
      <p:ext uri="{BB962C8B-B14F-4D97-AF65-F5344CB8AC3E}">
        <p14:creationId xmlns:p14="http://schemas.microsoft.com/office/powerpoint/2010/main" val="26755580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tartbild_Alt 2">
    <p:spTree>
      <p:nvGrpSpPr>
        <p:cNvPr id="1" name=""/>
        <p:cNvGrpSpPr/>
        <p:nvPr/>
      </p:nvGrpSpPr>
      <p:grpSpPr>
        <a:xfrm>
          <a:off x="0" y="0"/>
          <a:ext cx="0" cy="0"/>
          <a:chOff x="0" y="0"/>
          <a:chExt cx="0" cy="0"/>
        </a:xfrm>
      </p:grpSpPr>
      <p:sp>
        <p:nvSpPr>
          <p:cNvPr id="13" name="Platshållare för bild 12"/>
          <p:cNvSpPr>
            <a:spLocks noGrp="1"/>
          </p:cNvSpPr>
          <p:nvPr>
            <p:ph type="pic" sz="quarter" idx="13"/>
          </p:nvPr>
        </p:nvSpPr>
        <p:spPr>
          <a:xfrm>
            <a:off x="0" y="-1"/>
            <a:ext cx="9144000" cy="4968000"/>
          </a:xfrm>
          <a:noFill/>
        </p:spPr>
        <p:txBody>
          <a:bodyPr>
            <a:noAutofit/>
          </a:bodyPr>
          <a:lstStyle>
            <a:lvl1pPr marL="0" indent="0">
              <a:buFontTx/>
              <a:buNone/>
              <a:defRPr/>
            </a:lvl1pPr>
          </a:lstStyle>
          <a:p>
            <a:r>
              <a:rPr lang="sv-SE"/>
              <a:t>Klicka på ikonen för att lägga till en bild</a:t>
            </a:r>
          </a:p>
        </p:txBody>
      </p:sp>
      <p:sp>
        <p:nvSpPr>
          <p:cNvPr id="9" name="Rubrik 1"/>
          <p:cNvSpPr>
            <a:spLocks noGrp="1"/>
          </p:cNvSpPr>
          <p:nvPr>
            <p:ph type="ctrTitle" hasCustomPrompt="1"/>
          </p:nvPr>
        </p:nvSpPr>
        <p:spPr>
          <a:xfrm>
            <a:off x="590400" y="788400"/>
            <a:ext cx="8229600" cy="856800"/>
          </a:xfrm>
        </p:spPr>
        <p:txBody>
          <a:bodyPr lIns="0" tIns="0" rIns="0" bIns="0" anchor="ctr" anchorCtr="0"/>
          <a:lstStyle>
            <a:lvl1pPr algn="l">
              <a:defRPr sz="4000" baseline="0"/>
            </a:lvl1pPr>
          </a:lstStyle>
          <a:p>
            <a:r>
              <a:rPr lang="sv-SE" dirty="0"/>
              <a:t>Välj vit eller svart text för kontrast</a:t>
            </a:r>
          </a:p>
        </p:txBody>
      </p:sp>
      <p:sp>
        <p:nvSpPr>
          <p:cNvPr id="4" name="Platshållare för text 6"/>
          <p:cNvSpPr>
            <a:spLocks noGrp="1"/>
          </p:cNvSpPr>
          <p:nvPr>
            <p:ph type="body" sz="quarter" idx="14" hasCustomPrompt="1"/>
          </p:nvPr>
        </p:nvSpPr>
        <p:spPr>
          <a:xfrm>
            <a:off x="6804000" y="4438800"/>
            <a:ext cx="1782000" cy="363600"/>
          </a:xfrm>
          <a:blipFill>
            <a:blip r:embed="rId2"/>
            <a:stretch>
              <a:fillRect/>
            </a:stretch>
          </a:blipFill>
        </p:spPr>
        <p:txBody>
          <a:bodyPr/>
          <a:lstStyle>
            <a:lvl1pPr marL="0" indent="0">
              <a:buFontTx/>
              <a:buNone/>
              <a:defRPr/>
            </a:lvl1pPr>
          </a:lstStyle>
          <a:p>
            <a:pPr lvl="0"/>
            <a:r>
              <a:rPr lang="sv-SE" dirty="0"/>
              <a:t> </a:t>
            </a:r>
          </a:p>
        </p:txBody>
      </p:sp>
    </p:spTree>
    <p:extLst>
      <p:ext uri="{BB962C8B-B14F-4D97-AF65-F5344CB8AC3E}">
        <p14:creationId xmlns:p14="http://schemas.microsoft.com/office/powerpoint/2010/main" val="209759657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tartbild">
    <p:spTree>
      <p:nvGrpSpPr>
        <p:cNvPr id="1" name=""/>
        <p:cNvGrpSpPr/>
        <p:nvPr/>
      </p:nvGrpSpPr>
      <p:grpSpPr>
        <a:xfrm>
          <a:off x="0" y="0"/>
          <a:ext cx="0" cy="0"/>
          <a:chOff x="0" y="0"/>
          <a:chExt cx="0" cy="0"/>
        </a:xfrm>
      </p:grpSpPr>
      <p:sp>
        <p:nvSpPr>
          <p:cNvPr id="9" name="Rektangel: ett hörn rundat 8">
            <a:extLst>
              <a:ext uri="{FF2B5EF4-FFF2-40B4-BE49-F238E27FC236}">
                <a16:creationId xmlns:a16="http://schemas.microsoft.com/office/drawing/2014/main" id="{0BA287CB-7B49-DD6D-11A1-EE0677F3EDC5}"/>
              </a:ext>
              <a:ext uri="{C183D7F6-B498-43B3-948B-1728B52AA6E4}">
                <adec:decorative xmlns:adec="http://schemas.microsoft.com/office/drawing/2017/decorative" val="1"/>
              </a:ext>
            </a:extLst>
          </p:cNvPr>
          <p:cNvSpPr/>
          <p:nvPr userDrawn="1"/>
        </p:nvSpPr>
        <p:spPr bwMode="black">
          <a:xfrm flipV="1">
            <a:off x="292100" y="285749"/>
            <a:ext cx="8559801" cy="4574382"/>
          </a:xfrm>
          <a:prstGeom prst="round1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2" name="Rubrik 1">
            <a:extLst>
              <a:ext uri="{FF2B5EF4-FFF2-40B4-BE49-F238E27FC236}">
                <a16:creationId xmlns:a16="http://schemas.microsoft.com/office/drawing/2014/main" id="{2D6EA362-9137-45DF-BEE4-B691A8719BDE}"/>
              </a:ext>
            </a:extLst>
          </p:cNvPr>
          <p:cNvSpPr>
            <a:spLocks noGrp="1"/>
          </p:cNvSpPr>
          <p:nvPr>
            <p:ph type="title" hasCustomPrompt="1"/>
          </p:nvPr>
        </p:nvSpPr>
        <p:spPr bwMode="white">
          <a:xfrm>
            <a:off x="819150" y="1314450"/>
            <a:ext cx="7505700" cy="1210734"/>
          </a:xfrm>
        </p:spPr>
        <p:txBody>
          <a:bodyPr anchor="b"/>
          <a:lstStyle>
            <a:lvl1pPr algn="ctr">
              <a:defRPr sz="2625" b="1">
                <a:solidFill>
                  <a:schemeClr val="bg1"/>
                </a:solidFill>
              </a:defRPr>
            </a:lvl1pPr>
          </a:lstStyle>
          <a:p>
            <a:r>
              <a:rPr lang="sv-SE"/>
              <a:t>Klicka för att lägga till rubrik</a:t>
            </a:r>
          </a:p>
        </p:txBody>
      </p:sp>
      <p:sp>
        <p:nvSpPr>
          <p:cNvPr id="3" name="Platshållare för text 2">
            <a:extLst>
              <a:ext uri="{FF2B5EF4-FFF2-40B4-BE49-F238E27FC236}">
                <a16:creationId xmlns:a16="http://schemas.microsoft.com/office/drawing/2014/main" id="{81D78077-8D23-4A9C-AD57-B41C92D6A8D4}"/>
              </a:ext>
            </a:extLst>
          </p:cNvPr>
          <p:cNvSpPr>
            <a:spLocks noGrp="1"/>
          </p:cNvSpPr>
          <p:nvPr>
            <p:ph type="body" idx="1" hasCustomPrompt="1"/>
          </p:nvPr>
        </p:nvSpPr>
        <p:spPr bwMode="white">
          <a:xfrm>
            <a:off x="819151" y="2709201"/>
            <a:ext cx="7518200" cy="1125140"/>
          </a:xfrm>
        </p:spPr>
        <p:txBody>
          <a:bodyPr/>
          <a:lstStyle>
            <a:lvl1pPr marL="0" indent="0" algn="ctr">
              <a:buNone/>
              <a:defRPr sz="1650">
                <a:solidFill>
                  <a:schemeClr val="bg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sv-SE"/>
              <a:t>Klicka för att lägga till underrubrik</a:t>
            </a:r>
          </a:p>
        </p:txBody>
      </p:sp>
      <p:sp>
        <p:nvSpPr>
          <p:cNvPr id="6" name="Platshållare för datum 5">
            <a:extLst>
              <a:ext uri="{FF2B5EF4-FFF2-40B4-BE49-F238E27FC236}">
                <a16:creationId xmlns:a16="http://schemas.microsoft.com/office/drawing/2014/main" id="{DBF08389-4E2E-AF65-054E-C982BA7B587E}"/>
              </a:ext>
            </a:extLst>
          </p:cNvPr>
          <p:cNvSpPr>
            <a:spLocks noGrp="1"/>
          </p:cNvSpPr>
          <p:nvPr>
            <p:ph type="dt" sz="half" idx="10"/>
          </p:nvPr>
        </p:nvSpPr>
        <p:spPr/>
        <p:txBody>
          <a:bodyPr/>
          <a:lstStyle/>
          <a:p>
            <a:fld id="{3A473BDF-6C18-456D-B2F3-58DD8CBD1759}" type="datetime1">
              <a:rPr lang="sv-SE" smtClean="0"/>
              <a:t>2025-03-14</a:t>
            </a:fld>
            <a:endParaRPr lang="sv-SE"/>
          </a:p>
        </p:txBody>
      </p:sp>
      <p:sp>
        <p:nvSpPr>
          <p:cNvPr id="7" name="Platshållare för sidfot 6">
            <a:extLst>
              <a:ext uri="{FF2B5EF4-FFF2-40B4-BE49-F238E27FC236}">
                <a16:creationId xmlns:a16="http://schemas.microsoft.com/office/drawing/2014/main" id="{0A5E5F6E-C97D-A4DC-263A-27783D57B08B}"/>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314295494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Rubrik, innehåll och bi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877B3524-D6C4-8016-A0B9-76DB7A408CF7}"/>
              </a:ext>
            </a:extLst>
          </p:cNvPr>
          <p:cNvSpPr>
            <a:spLocks noGrp="1"/>
          </p:cNvSpPr>
          <p:nvPr>
            <p:ph type="title" hasCustomPrompt="1"/>
          </p:nvPr>
        </p:nvSpPr>
        <p:spPr>
          <a:xfrm>
            <a:off x="825500" y="319287"/>
            <a:ext cx="3746500" cy="785813"/>
          </a:xfrm>
        </p:spPr>
        <p:txBody>
          <a:bodyPr/>
          <a:lstStyle>
            <a:lvl1pPr>
              <a:defRPr/>
            </a:lvl1pPr>
          </a:lstStyle>
          <a:p>
            <a:r>
              <a:rPr lang="sv-SE"/>
              <a:t>Rubrik</a:t>
            </a:r>
          </a:p>
        </p:txBody>
      </p:sp>
      <p:sp>
        <p:nvSpPr>
          <p:cNvPr id="9" name="Platshållare för innehåll 8">
            <a:extLst>
              <a:ext uri="{FF2B5EF4-FFF2-40B4-BE49-F238E27FC236}">
                <a16:creationId xmlns:a16="http://schemas.microsoft.com/office/drawing/2014/main" id="{D5FF0E6C-D325-C355-90B1-214F162C31D1}"/>
              </a:ext>
            </a:extLst>
          </p:cNvPr>
          <p:cNvSpPr>
            <a:spLocks noGrp="1"/>
          </p:cNvSpPr>
          <p:nvPr>
            <p:ph sz="quarter" idx="14"/>
          </p:nvPr>
        </p:nvSpPr>
        <p:spPr>
          <a:xfrm>
            <a:off x="819150" y="1585291"/>
            <a:ext cx="3752850" cy="2817743"/>
          </a:xfrm>
          <a:custGeom>
            <a:avLst/>
            <a:gdLst>
              <a:gd name="connsiteX0" fmla="*/ 0 w 4919133"/>
              <a:gd name="connsiteY0" fmla="*/ 0 h 3756990"/>
              <a:gd name="connsiteX1" fmla="*/ 4919133 w 4919133"/>
              <a:gd name="connsiteY1" fmla="*/ 0 h 3756990"/>
              <a:gd name="connsiteX2" fmla="*/ 4919133 w 4919133"/>
              <a:gd name="connsiteY2" fmla="*/ 3756990 h 3756990"/>
              <a:gd name="connsiteX3" fmla="*/ 0 w 4919133"/>
              <a:gd name="connsiteY3" fmla="*/ 3756990 h 3756990"/>
            </a:gdLst>
            <a:ahLst/>
            <a:cxnLst>
              <a:cxn ang="0">
                <a:pos x="connsiteX0" y="connsiteY0"/>
              </a:cxn>
              <a:cxn ang="0">
                <a:pos x="connsiteX1" y="connsiteY1"/>
              </a:cxn>
              <a:cxn ang="0">
                <a:pos x="connsiteX2" y="connsiteY2"/>
              </a:cxn>
              <a:cxn ang="0">
                <a:pos x="connsiteX3" y="connsiteY3"/>
              </a:cxn>
            </a:cxnLst>
            <a:rect l="l" t="t" r="r" b="b"/>
            <a:pathLst>
              <a:path w="4919133" h="3756990">
                <a:moveTo>
                  <a:pt x="0" y="0"/>
                </a:moveTo>
                <a:lnTo>
                  <a:pt x="4919133" y="0"/>
                </a:lnTo>
                <a:lnTo>
                  <a:pt x="4919133" y="3756990"/>
                </a:lnTo>
                <a:lnTo>
                  <a:pt x="0" y="3756990"/>
                </a:lnTo>
                <a:close/>
              </a:path>
            </a:pathLst>
          </a:custGeom>
        </p:spPr>
        <p:txBody>
          <a:bodyPr wrap="square">
            <a:noAutofit/>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12" name="Platshållare för bild 11">
            <a:extLst>
              <a:ext uri="{FF2B5EF4-FFF2-40B4-BE49-F238E27FC236}">
                <a16:creationId xmlns:a16="http://schemas.microsoft.com/office/drawing/2014/main" id="{1703F1CD-4B7B-907E-729A-4E87F6ADB81A}"/>
              </a:ext>
            </a:extLst>
          </p:cNvPr>
          <p:cNvSpPr>
            <a:spLocks noGrp="1"/>
          </p:cNvSpPr>
          <p:nvPr>
            <p:ph type="pic" sz="quarter" idx="13"/>
          </p:nvPr>
        </p:nvSpPr>
        <p:spPr>
          <a:xfrm>
            <a:off x="5101272" y="285749"/>
            <a:ext cx="3752216" cy="4553547"/>
          </a:xfrm>
          <a:custGeom>
            <a:avLst/>
            <a:gdLst>
              <a:gd name="connsiteX0" fmla="*/ 0 w 5002954"/>
              <a:gd name="connsiteY0" fmla="*/ 0 h 6071396"/>
              <a:gd name="connsiteX1" fmla="*/ 5002954 w 5002954"/>
              <a:gd name="connsiteY1" fmla="*/ 0 h 6071396"/>
              <a:gd name="connsiteX2" fmla="*/ 5002954 w 5002954"/>
              <a:gd name="connsiteY2" fmla="*/ 5059476 h 6071396"/>
              <a:gd name="connsiteX3" fmla="*/ 3991034 w 5002954"/>
              <a:gd name="connsiteY3" fmla="*/ 6071396 h 6071396"/>
              <a:gd name="connsiteX4" fmla="*/ 0 w 5002954"/>
              <a:gd name="connsiteY4" fmla="*/ 6071396 h 6071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2954" h="6071396">
                <a:moveTo>
                  <a:pt x="0" y="0"/>
                </a:moveTo>
                <a:lnTo>
                  <a:pt x="5002954" y="0"/>
                </a:lnTo>
                <a:lnTo>
                  <a:pt x="5002954" y="5059476"/>
                </a:lnTo>
                <a:cubicBezTo>
                  <a:pt x="5002954" y="5618344"/>
                  <a:pt x="4549902" y="6071396"/>
                  <a:pt x="3991034" y="6071396"/>
                </a:cubicBezTo>
                <a:lnTo>
                  <a:pt x="0" y="6071396"/>
                </a:lnTo>
                <a:close/>
              </a:path>
            </a:pathLst>
          </a:custGeom>
          <a:solidFill>
            <a:schemeClr val="bg1">
              <a:lumMod val="95000"/>
            </a:schemeClr>
          </a:solidFill>
        </p:spPr>
        <p:txBody>
          <a:bodyPr wrap="square">
            <a:noAutofit/>
          </a:bodyPr>
          <a:lstStyle>
            <a:lvl1pPr marL="0" indent="0">
              <a:buNone/>
              <a:defRPr/>
            </a:lvl1pPr>
          </a:lstStyle>
          <a:p>
            <a:r>
              <a:rPr lang="en-US"/>
              <a:t>Click icon to add picture</a:t>
            </a:r>
            <a:endParaRPr lang="sv-SE"/>
          </a:p>
        </p:txBody>
      </p:sp>
      <p:sp>
        <p:nvSpPr>
          <p:cNvPr id="2" name="Platshållare för datum 1">
            <a:extLst>
              <a:ext uri="{FF2B5EF4-FFF2-40B4-BE49-F238E27FC236}">
                <a16:creationId xmlns:a16="http://schemas.microsoft.com/office/drawing/2014/main" id="{625E6907-50BC-FFF4-F6B9-BF2B7373C4A2}"/>
              </a:ext>
            </a:extLst>
          </p:cNvPr>
          <p:cNvSpPr>
            <a:spLocks noGrp="1"/>
          </p:cNvSpPr>
          <p:nvPr>
            <p:ph type="dt" sz="half" idx="15"/>
          </p:nvPr>
        </p:nvSpPr>
        <p:spPr/>
        <p:txBody>
          <a:bodyPr/>
          <a:lstStyle/>
          <a:p>
            <a:fld id="{B0743B6B-FC1D-4E5C-878B-68715B5874CD}" type="datetime1">
              <a:rPr lang="sv-SE" smtClean="0"/>
              <a:t>2025-03-14</a:t>
            </a:fld>
            <a:endParaRPr lang="sv-SE"/>
          </a:p>
        </p:txBody>
      </p:sp>
      <p:sp>
        <p:nvSpPr>
          <p:cNvPr id="4" name="Platshållare för sidfot 3">
            <a:extLst>
              <a:ext uri="{FF2B5EF4-FFF2-40B4-BE49-F238E27FC236}">
                <a16:creationId xmlns:a16="http://schemas.microsoft.com/office/drawing/2014/main" id="{2F1EC206-E47A-5E7F-9581-B76ADE31A8FE}"/>
              </a:ext>
            </a:extLst>
          </p:cNvPr>
          <p:cNvSpPr>
            <a:spLocks noGrp="1"/>
          </p:cNvSpPr>
          <p:nvPr>
            <p:ph type="ftr" sz="quarter" idx="16"/>
          </p:nvPr>
        </p:nvSpPr>
        <p:spPr/>
        <p:txBody>
          <a:bodyPr/>
          <a:lstStyle/>
          <a:p>
            <a:endParaRPr lang="sv-SE"/>
          </a:p>
        </p:txBody>
      </p:sp>
    </p:spTree>
    <p:extLst>
      <p:ext uri="{BB962C8B-B14F-4D97-AF65-F5344CB8AC3E}">
        <p14:creationId xmlns:p14="http://schemas.microsoft.com/office/powerpoint/2010/main" val="11760674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5571902-9019-4326-9DA4-70B9743B49ED}"/>
              </a:ext>
            </a:extLst>
          </p:cNvPr>
          <p:cNvSpPr>
            <a:spLocks noGrp="1"/>
          </p:cNvSpPr>
          <p:nvPr>
            <p:ph type="title" hasCustomPrompt="1"/>
          </p:nvPr>
        </p:nvSpPr>
        <p:spPr>
          <a:xfrm>
            <a:off x="661047" y="1068564"/>
            <a:ext cx="6654154" cy="785813"/>
          </a:xfrm>
        </p:spPr>
        <p:txBody>
          <a:bodyPr/>
          <a:lstStyle>
            <a:lvl1pPr>
              <a:defRPr b="1"/>
            </a:lvl1pPr>
          </a:lstStyle>
          <a:p>
            <a:r>
              <a:rPr lang="sv-SE"/>
              <a:t>Klicka för att lägga till rubrik</a:t>
            </a:r>
          </a:p>
        </p:txBody>
      </p:sp>
      <p:sp>
        <p:nvSpPr>
          <p:cNvPr id="8" name="Rektangel: ett hörn rundat 7">
            <a:extLst>
              <a:ext uri="{FF2B5EF4-FFF2-40B4-BE49-F238E27FC236}">
                <a16:creationId xmlns:a16="http://schemas.microsoft.com/office/drawing/2014/main" id="{ED91DB15-F1E1-BAE7-F15A-075740D02714}"/>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H="1" flipV="1">
            <a:off x="7778354" y="285750"/>
            <a:ext cx="1075134" cy="764380"/>
          </a:xfrm>
          <a:prstGeom prst="round1Rect">
            <a:avLst>
              <a:gd name="adj" fmla="val 48902"/>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9" name="Rektangel: ett hörn rundat 8">
            <a:extLst>
              <a:ext uri="{FF2B5EF4-FFF2-40B4-BE49-F238E27FC236}">
                <a16:creationId xmlns:a16="http://schemas.microsoft.com/office/drawing/2014/main" id="{DDC94793-D876-E072-C4EC-34D17FFA5E6D}"/>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7778354" y="1050130"/>
            <a:ext cx="1075134" cy="1524001"/>
          </a:xfrm>
          <a:prstGeom prst="round1Rect">
            <a:avLst>
              <a:gd name="adj" fmla="val 40264"/>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0" name="Rektangel: ett hörn rundat 9">
            <a:extLst>
              <a:ext uri="{FF2B5EF4-FFF2-40B4-BE49-F238E27FC236}">
                <a16:creationId xmlns:a16="http://schemas.microsoft.com/office/drawing/2014/main" id="{ACDB7998-57D8-C839-2FED-BCA4D5257D9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7778354" y="2579487"/>
            <a:ext cx="1075134" cy="2292074"/>
          </a:xfrm>
          <a:prstGeom prst="round1Rect">
            <a:avLst>
              <a:gd name="adj" fmla="val 4026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5" name="Platshållare för datum 4">
            <a:extLst>
              <a:ext uri="{FF2B5EF4-FFF2-40B4-BE49-F238E27FC236}">
                <a16:creationId xmlns:a16="http://schemas.microsoft.com/office/drawing/2014/main" id="{3E0629D0-D830-BA3B-8258-4D3944A151FE}"/>
              </a:ext>
            </a:extLst>
          </p:cNvPr>
          <p:cNvSpPr>
            <a:spLocks noGrp="1"/>
          </p:cNvSpPr>
          <p:nvPr>
            <p:ph type="dt" sz="half" idx="10"/>
          </p:nvPr>
        </p:nvSpPr>
        <p:spPr/>
        <p:txBody>
          <a:bodyPr/>
          <a:lstStyle/>
          <a:p>
            <a:fld id="{F7FC82E9-E70A-41D0-BC52-9CE4D8B0E8A6}" type="datetime1">
              <a:rPr lang="sv-SE" smtClean="0"/>
              <a:t>2025-03-14</a:t>
            </a:fld>
            <a:endParaRPr lang="sv-SE"/>
          </a:p>
        </p:txBody>
      </p:sp>
      <p:sp>
        <p:nvSpPr>
          <p:cNvPr id="6" name="Platshållare för sidfot 5">
            <a:extLst>
              <a:ext uri="{FF2B5EF4-FFF2-40B4-BE49-F238E27FC236}">
                <a16:creationId xmlns:a16="http://schemas.microsoft.com/office/drawing/2014/main" id="{F61AD9AB-C85B-9888-3B59-C1F8A75F1D3A}"/>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283831402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Endast helbild">
    <p:spTree>
      <p:nvGrpSpPr>
        <p:cNvPr id="1" name=""/>
        <p:cNvGrpSpPr/>
        <p:nvPr/>
      </p:nvGrpSpPr>
      <p:grpSpPr>
        <a:xfrm>
          <a:off x="0" y="0"/>
          <a:ext cx="0" cy="0"/>
          <a:chOff x="0" y="0"/>
          <a:chExt cx="0" cy="0"/>
        </a:xfrm>
      </p:grpSpPr>
      <p:sp>
        <p:nvSpPr>
          <p:cNvPr id="5" name="Platshållare för bild 4">
            <a:extLst>
              <a:ext uri="{FF2B5EF4-FFF2-40B4-BE49-F238E27FC236}">
                <a16:creationId xmlns:a16="http://schemas.microsoft.com/office/drawing/2014/main" id="{BA959C0A-3CC4-CB74-4993-5594A5630A2F}"/>
              </a:ext>
            </a:extLst>
          </p:cNvPr>
          <p:cNvSpPr>
            <a:spLocks noGrp="1"/>
          </p:cNvSpPr>
          <p:nvPr>
            <p:ph type="pic" sz="quarter" idx="13"/>
          </p:nvPr>
        </p:nvSpPr>
        <p:spPr>
          <a:xfrm>
            <a:off x="292100" y="285749"/>
            <a:ext cx="8559801" cy="4574382"/>
          </a:xfrm>
          <a:custGeom>
            <a:avLst/>
            <a:gdLst>
              <a:gd name="connsiteX0" fmla="*/ 0 w 11413068"/>
              <a:gd name="connsiteY0" fmla="*/ 0 h 6099176"/>
              <a:gd name="connsiteX1" fmla="*/ 11413068 w 11413068"/>
              <a:gd name="connsiteY1" fmla="*/ 0 h 6099176"/>
              <a:gd name="connsiteX2" fmla="*/ 11413068 w 11413068"/>
              <a:gd name="connsiteY2" fmla="*/ 27780 h 6099176"/>
              <a:gd name="connsiteX3" fmla="*/ 11413068 w 11413068"/>
              <a:gd name="connsiteY3" fmla="*/ 5082626 h 6099176"/>
              <a:gd name="connsiteX4" fmla="*/ 11413068 w 11413068"/>
              <a:gd name="connsiteY4" fmla="*/ 5087256 h 6099176"/>
              <a:gd name="connsiteX5" fmla="*/ 10401148 w 11413068"/>
              <a:gd name="connsiteY5" fmla="*/ 6099176 h 6099176"/>
              <a:gd name="connsiteX6" fmla="*/ 10396518 w 11413068"/>
              <a:gd name="connsiteY6" fmla="*/ 6099176 h 6099176"/>
              <a:gd name="connsiteX7" fmla="*/ 0 w 11413068"/>
              <a:gd name="connsiteY7" fmla="*/ 6099176 h 6099176"/>
              <a:gd name="connsiteX8" fmla="*/ 0 w 11413068"/>
              <a:gd name="connsiteY8" fmla="*/ 27780 h 6099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13068" h="6099176">
                <a:moveTo>
                  <a:pt x="0" y="0"/>
                </a:moveTo>
                <a:lnTo>
                  <a:pt x="11413068" y="0"/>
                </a:lnTo>
                <a:lnTo>
                  <a:pt x="11413068" y="27780"/>
                </a:lnTo>
                <a:lnTo>
                  <a:pt x="11413068" y="5082626"/>
                </a:lnTo>
                <a:lnTo>
                  <a:pt x="11413068" y="5087256"/>
                </a:lnTo>
                <a:cubicBezTo>
                  <a:pt x="11413068" y="5646124"/>
                  <a:pt x="10960016" y="6099176"/>
                  <a:pt x="10401148" y="6099176"/>
                </a:cubicBezTo>
                <a:lnTo>
                  <a:pt x="10396518" y="6099176"/>
                </a:lnTo>
                <a:lnTo>
                  <a:pt x="0" y="6099176"/>
                </a:lnTo>
                <a:lnTo>
                  <a:pt x="0" y="27780"/>
                </a:lnTo>
                <a:close/>
              </a:path>
            </a:pathLst>
          </a:custGeom>
          <a:solidFill>
            <a:schemeClr val="bg1">
              <a:lumMod val="95000"/>
            </a:schemeClr>
          </a:solidFill>
        </p:spPr>
        <p:txBody>
          <a:bodyPr wrap="square">
            <a:noAutofit/>
          </a:bodyPr>
          <a:lstStyle>
            <a:lvl1pPr marL="0" indent="0">
              <a:buNone/>
              <a:defRPr/>
            </a:lvl1pPr>
          </a:lstStyle>
          <a:p>
            <a:r>
              <a:rPr lang="en-US"/>
              <a:t>Click icon to add picture</a:t>
            </a:r>
            <a:endParaRPr lang="sv-SE"/>
          </a:p>
        </p:txBody>
      </p:sp>
      <p:sp>
        <p:nvSpPr>
          <p:cNvPr id="4" name="Platshållare för datum 3">
            <a:extLst>
              <a:ext uri="{FF2B5EF4-FFF2-40B4-BE49-F238E27FC236}">
                <a16:creationId xmlns:a16="http://schemas.microsoft.com/office/drawing/2014/main" id="{A100F903-3478-7793-DE93-655C7E1A353D}"/>
              </a:ext>
            </a:extLst>
          </p:cNvPr>
          <p:cNvSpPr>
            <a:spLocks noGrp="1"/>
          </p:cNvSpPr>
          <p:nvPr>
            <p:ph type="dt" sz="half" idx="14"/>
          </p:nvPr>
        </p:nvSpPr>
        <p:spPr/>
        <p:txBody>
          <a:bodyPr/>
          <a:lstStyle/>
          <a:p>
            <a:fld id="{21A4A846-428D-495E-A55C-A66F11C8B8FF}" type="datetime1">
              <a:rPr lang="sv-SE" smtClean="0"/>
              <a:t>2025-03-14</a:t>
            </a:fld>
            <a:endParaRPr lang="sv-SE"/>
          </a:p>
        </p:txBody>
      </p:sp>
      <p:sp>
        <p:nvSpPr>
          <p:cNvPr id="6" name="Platshållare för sidfot 5">
            <a:extLst>
              <a:ext uri="{FF2B5EF4-FFF2-40B4-BE49-F238E27FC236}">
                <a16:creationId xmlns:a16="http://schemas.microsoft.com/office/drawing/2014/main" id="{3CF62D2F-E5FD-F410-EE14-94871D7A62B1}"/>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383918913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3AB1CC7E-5066-B2D6-C273-8806FB859F9B}"/>
              </a:ext>
            </a:extLst>
          </p:cNvPr>
          <p:cNvSpPr>
            <a:spLocks noGrp="1"/>
          </p:cNvSpPr>
          <p:nvPr>
            <p:ph type="dt" sz="half" idx="10"/>
          </p:nvPr>
        </p:nvSpPr>
        <p:spPr/>
        <p:txBody>
          <a:bodyPr/>
          <a:lstStyle/>
          <a:p>
            <a:fld id="{DA185498-67B0-4A0B-8455-9A803E3F2EDA}" type="datetime1">
              <a:rPr lang="sv-SE" smtClean="0"/>
              <a:t>2025-03-14</a:t>
            </a:fld>
            <a:endParaRPr lang="sv-SE"/>
          </a:p>
        </p:txBody>
      </p:sp>
      <p:sp>
        <p:nvSpPr>
          <p:cNvPr id="5" name="Platshållare för sidfot 4">
            <a:extLst>
              <a:ext uri="{FF2B5EF4-FFF2-40B4-BE49-F238E27FC236}">
                <a16:creationId xmlns:a16="http://schemas.microsoft.com/office/drawing/2014/main" id="{12B0C1A2-56EF-E81F-53A9-CC77AD52554C}"/>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53653491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vart logo/Vit bakgrund">
    <p:spTree>
      <p:nvGrpSpPr>
        <p:cNvPr id="1" name=""/>
        <p:cNvGrpSpPr/>
        <p:nvPr/>
      </p:nvGrpSpPr>
      <p:grpSpPr>
        <a:xfrm>
          <a:off x="0" y="0"/>
          <a:ext cx="0" cy="0"/>
          <a:chOff x="0" y="0"/>
          <a:chExt cx="0" cy="0"/>
        </a:xfrm>
      </p:grpSpPr>
      <p:pic>
        <p:nvPicPr>
          <p:cNvPr id="6" name="Logo" descr="Logo: Västra Götalandsregionen">
            <a:extLst>
              <a:ext uri="{FF2B5EF4-FFF2-40B4-BE49-F238E27FC236}">
                <a16:creationId xmlns:a16="http://schemas.microsoft.com/office/drawing/2014/main" id="{F028FC9A-549E-C173-F6EE-DD2DADAFA6B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425658" y="2186599"/>
            <a:ext cx="4299423" cy="870926"/>
          </a:xfrm>
          <a:prstGeom prst="rect">
            <a:avLst/>
          </a:prstGeom>
        </p:spPr>
      </p:pic>
      <p:sp>
        <p:nvSpPr>
          <p:cNvPr id="2" name="Platshållare för datum 1">
            <a:extLst>
              <a:ext uri="{FF2B5EF4-FFF2-40B4-BE49-F238E27FC236}">
                <a16:creationId xmlns:a16="http://schemas.microsoft.com/office/drawing/2014/main" id="{29CA8175-3DF2-53F0-BACA-67AB9A313412}"/>
              </a:ext>
            </a:extLst>
          </p:cNvPr>
          <p:cNvSpPr>
            <a:spLocks noGrp="1"/>
          </p:cNvSpPr>
          <p:nvPr>
            <p:ph type="dt" sz="half" idx="10"/>
          </p:nvPr>
        </p:nvSpPr>
        <p:spPr/>
        <p:txBody>
          <a:bodyPr/>
          <a:lstStyle/>
          <a:p>
            <a:fld id="{F6BD57B1-FF3A-4A75-8128-4AFE16604E80}" type="datetime1">
              <a:rPr lang="sv-SE" smtClean="0"/>
              <a:t>2025-03-14</a:t>
            </a:fld>
            <a:endParaRPr lang="sv-SE"/>
          </a:p>
        </p:txBody>
      </p:sp>
      <p:sp>
        <p:nvSpPr>
          <p:cNvPr id="5" name="Platshållare för sidfot 4">
            <a:extLst>
              <a:ext uri="{FF2B5EF4-FFF2-40B4-BE49-F238E27FC236}">
                <a16:creationId xmlns:a16="http://schemas.microsoft.com/office/drawing/2014/main" id="{6E1E6669-4CF8-70B7-0D3D-C4533A8CE1F4}"/>
              </a:ext>
            </a:extLst>
          </p:cNvPr>
          <p:cNvSpPr>
            <a:spLocks noGrp="1"/>
          </p:cNvSpPr>
          <p:nvPr>
            <p:ph type="ftr" sz="quarter" idx="11"/>
          </p:nvPr>
        </p:nvSpPr>
        <p:spPr/>
        <p:txBody>
          <a:bodyPr/>
          <a:lstStyle/>
          <a:p>
            <a:endParaRPr lang="sv-SE"/>
          </a:p>
        </p:txBody>
      </p:sp>
      <p:sp>
        <p:nvSpPr>
          <p:cNvPr id="3" name="Title 2">
            <a:extLst>
              <a:ext uri="{FF2B5EF4-FFF2-40B4-BE49-F238E27FC236}">
                <a16:creationId xmlns:a16="http://schemas.microsoft.com/office/drawing/2014/main" id="{3B23554D-627D-914B-C979-86E23DE8C83A}"/>
              </a:ext>
            </a:extLst>
          </p:cNvPr>
          <p:cNvSpPr>
            <a:spLocks noGrp="1"/>
          </p:cNvSpPr>
          <p:nvPr>
            <p:ph type="title" hasCustomPrompt="1"/>
          </p:nvPr>
        </p:nvSpPr>
        <p:spPr>
          <a:xfrm>
            <a:off x="825500" y="-976113"/>
            <a:ext cx="6481763" cy="785813"/>
          </a:xfrm>
        </p:spPr>
        <p:txBody>
          <a:bodyPr/>
          <a:lstStyle>
            <a:lvl1pPr>
              <a:defRPr/>
            </a:lvl1pPr>
          </a:lstStyle>
          <a:p>
            <a:r>
              <a:rPr lang="sv-SE" noProof="0"/>
              <a:t>Skriv en rubrik för tillgänglighetsanpassning</a:t>
            </a:r>
          </a:p>
        </p:txBody>
      </p:sp>
    </p:spTree>
    <p:extLst>
      <p:ext uri="{BB962C8B-B14F-4D97-AF65-F5344CB8AC3E}">
        <p14:creationId xmlns:p14="http://schemas.microsoft.com/office/powerpoint/2010/main" val="166967344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Vit logo/Blå bakgrund">
    <p:spTree>
      <p:nvGrpSpPr>
        <p:cNvPr id="1" name=""/>
        <p:cNvGrpSpPr/>
        <p:nvPr/>
      </p:nvGrpSpPr>
      <p:grpSpPr>
        <a:xfrm>
          <a:off x="0" y="0"/>
          <a:ext cx="0" cy="0"/>
          <a:chOff x="0" y="0"/>
          <a:chExt cx="0" cy="0"/>
        </a:xfrm>
      </p:grpSpPr>
      <p:sp>
        <p:nvSpPr>
          <p:cNvPr id="5" name="Rektangel: ett hörn rundat 4">
            <a:extLst>
              <a:ext uri="{FF2B5EF4-FFF2-40B4-BE49-F238E27FC236}">
                <a16:creationId xmlns:a16="http://schemas.microsoft.com/office/drawing/2014/main" id="{0F7839DA-DC58-9FD4-5DB7-077F9CCAC083}"/>
              </a:ext>
              <a:ext uri="{C183D7F6-B498-43B3-948B-1728B52AA6E4}">
                <adec:decorative xmlns:adec="http://schemas.microsoft.com/office/drawing/2017/decorative" val="1"/>
              </a:ext>
            </a:extLst>
          </p:cNvPr>
          <p:cNvSpPr/>
          <p:nvPr userDrawn="1"/>
        </p:nvSpPr>
        <p:spPr bwMode="black">
          <a:xfrm flipV="1">
            <a:off x="292100" y="285749"/>
            <a:ext cx="8559801" cy="4574382"/>
          </a:xfrm>
          <a:prstGeom prst="round1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pic>
        <p:nvPicPr>
          <p:cNvPr id="6" name="Logo" descr="Logo: Västra Götalandsregionen">
            <a:extLst>
              <a:ext uri="{FF2B5EF4-FFF2-40B4-BE49-F238E27FC236}">
                <a16:creationId xmlns:a16="http://schemas.microsoft.com/office/drawing/2014/main" id="{F028FC9A-549E-C173-F6EE-DD2DADAFA6B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425658" y="2186599"/>
            <a:ext cx="4299423" cy="870926"/>
          </a:xfrm>
          <a:prstGeom prst="rect">
            <a:avLst/>
          </a:prstGeom>
        </p:spPr>
      </p:pic>
      <p:sp>
        <p:nvSpPr>
          <p:cNvPr id="2" name="Platshållare för datum 1">
            <a:extLst>
              <a:ext uri="{FF2B5EF4-FFF2-40B4-BE49-F238E27FC236}">
                <a16:creationId xmlns:a16="http://schemas.microsoft.com/office/drawing/2014/main" id="{E455D0BA-9A24-0B1E-5104-31F55378AAA2}"/>
              </a:ext>
            </a:extLst>
          </p:cNvPr>
          <p:cNvSpPr>
            <a:spLocks noGrp="1"/>
          </p:cNvSpPr>
          <p:nvPr>
            <p:ph type="dt" sz="half" idx="10"/>
          </p:nvPr>
        </p:nvSpPr>
        <p:spPr/>
        <p:txBody>
          <a:bodyPr/>
          <a:lstStyle/>
          <a:p>
            <a:fld id="{4D03C71D-D98B-401F-B2CF-6FD4D048E9D2}" type="datetime1">
              <a:rPr lang="sv-SE" smtClean="0"/>
              <a:t>2025-03-14</a:t>
            </a:fld>
            <a:endParaRPr lang="sv-SE"/>
          </a:p>
        </p:txBody>
      </p:sp>
      <p:sp>
        <p:nvSpPr>
          <p:cNvPr id="7" name="Platshållare för sidfot 6">
            <a:extLst>
              <a:ext uri="{FF2B5EF4-FFF2-40B4-BE49-F238E27FC236}">
                <a16:creationId xmlns:a16="http://schemas.microsoft.com/office/drawing/2014/main" id="{4E6AFD7C-DEA7-9A46-2513-5293C0535394}"/>
              </a:ext>
            </a:extLst>
          </p:cNvPr>
          <p:cNvSpPr>
            <a:spLocks noGrp="1"/>
          </p:cNvSpPr>
          <p:nvPr>
            <p:ph type="ftr" sz="quarter" idx="11"/>
          </p:nvPr>
        </p:nvSpPr>
        <p:spPr/>
        <p:txBody>
          <a:bodyPr/>
          <a:lstStyle/>
          <a:p>
            <a:endParaRPr lang="sv-SE"/>
          </a:p>
        </p:txBody>
      </p:sp>
      <p:sp>
        <p:nvSpPr>
          <p:cNvPr id="3" name="Title 2">
            <a:extLst>
              <a:ext uri="{FF2B5EF4-FFF2-40B4-BE49-F238E27FC236}">
                <a16:creationId xmlns:a16="http://schemas.microsoft.com/office/drawing/2014/main" id="{C71987B4-A1C4-C717-553B-70AFEBCBFD71}"/>
              </a:ext>
            </a:extLst>
          </p:cNvPr>
          <p:cNvSpPr>
            <a:spLocks noGrp="1"/>
          </p:cNvSpPr>
          <p:nvPr>
            <p:ph type="title" hasCustomPrompt="1"/>
          </p:nvPr>
        </p:nvSpPr>
        <p:spPr>
          <a:xfrm>
            <a:off x="825500" y="-1057582"/>
            <a:ext cx="6481763" cy="785813"/>
          </a:xfrm>
        </p:spPr>
        <p:txBody>
          <a:bodyPr/>
          <a:lstStyle/>
          <a:p>
            <a:r>
              <a:rPr lang="sv-SE" noProof="0"/>
              <a:t>Skriv en rubrik för tillgänglighetsanpassning</a:t>
            </a:r>
          </a:p>
        </p:txBody>
      </p:sp>
    </p:spTree>
    <p:extLst>
      <p:ext uri="{BB962C8B-B14F-4D97-AF65-F5344CB8AC3E}">
        <p14:creationId xmlns:p14="http://schemas.microsoft.com/office/powerpoint/2010/main" val="385607315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sp>
        <p:nvSpPr>
          <p:cNvPr id="3" name="Underrubrik 2">
            <a:extLst>
              <a:ext uri="{FF2B5EF4-FFF2-40B4-BE49-F238E27FC236}">
                <a16:creationId xmlns:a16="http://schemas.microsoft.com/office/drawing/2014/main" id="{0B04F11C-8931-4F2C-862F-B58C9926FB12}"/>
              </a:ext>
            </a:extLst>
          </p:cNvPr>
          <p:cNvSpPr>
            <a:spLocks noGrp="1"/>
          </p:cNvSpPr>
          <p:nvPr>
            <p:ph type="subTitle" idx="1" hasCustomPrompt="1"/>
          </p:nvPr>
        </p:nvSpPr>
        <p:spPr>
          <a:xfrm>
            <a:off x="664029" y="2821269"/>
            <a:ext cx="4307522" cy="1262575"/>
          </a:xfrm>
        </p:spPr>
        <p:txBody>
          <a:bodyPr/>
          <a:lstStyle>
            <a:lvl1pPr marL="0" indent="0" algn="l">
              <a:buNone/>
              <a:defRPr sz="165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sv-SE"/>
              <a:t>Klicka för att lägga till underrubrik</a:t>
            </a:r>
          </a:p>
        </p:txBody>
      </p:sp>
      <p:pic>
        <p:nvPicPr>
          <p:cNvPr id="8" name="Logo" descr="Västra Götalandsregionen, logo">
            <a:extLst>
              <a:ext uri="{FF2B5EF4-FFF2-40B4-BE49-F238E27FC236}">
                <a16:creationId xmlns:a16="http://schemas.microsoft.com/office/drawing/2014/main" id="{DF4C8F7D-7A28-CB63-79C6-C812735D651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44675" y="4523187"/>
            <a:ext cx="1610915" cy="326320"/>
          </a:xfrm>
          <a:prstGeom prst="rect">
            <a:avLst/>
          </a:prstGeom>
        </p:spPr>
      </p:pic>
      <p:sp>
        <p:nvSpPr>
          <p:cNvPr id="10" name="Rektangel: ett hörn rundat 9">
            <a:extLst>
              <a:ext uri="{FF2B5EF4-FFF2-40B4-BE49-F238E27FC236}">
                <a16:creationId xmlns:a16="http://schemas.microsoft.com/office/drawing/2014/main" id="{7E61D836-2BE6-1C11-FBD1-3BB4D68DD0CA}"/>
              </a:ext>
              <a:ext uri="{C183D7F6-B498-43B3-948B-1728B52AA6E4}">
                <adec:decorative xmlns:adec="http://schemas.microsoft.com/office/drawing/2017/decorative" val="1"/>
              </a:ext>
            </a:extLst>
          </p:cNvPr>
          <p:cNvSpPr>
            <a:spLocks/>
          </p:cNvSpPr>
          <p:nvPr userDrawn="1"/>
        </p:nvSpPr>
        <p:spPr>
          <a:xfrm>
            <a:off x="5638205" y="1050131"/>
            <a:ext cx="1066800" cy="1521616"/>
          </a:xfrm>
          <a:prstGeom prst="round1Rect">
            <a:avLst>
              <a:gd name="adj" fmla="val 3832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1" name="Rektangel: ett hörn rundat 10">
            <a:extLst>
              <a:ext uri="{FF2B5EF4-FFF2-40B4-BE49-F238E27FC236}">
                <a16:creationId xmlns:a16="http://schemas.microsoft.com/office/drawing/2014/main" id="{D021E843-F0CA-3668-937E-991E960076AB}"/>
              </a:ext>
              <a:ext uri="{C183D7F6-B498-43B3-948B-1728B52AA6E4}">
                <adec:decorative xmlns:adec="http://schemas.microsoft.com/office/drawing/2017/decorative" val="1"/>
              </a:ext>
            </a:extLst>
          </p:cNvPr>
          <p:cNvSpPr>
            <a:spLocks/>
          </p:cNvSpPr>
          <p:nvPr userDrawn="1"/>
        </p:nvSpPr>
        <p:spPr>
          <a:xfrm rot="10800000" flipH="1">
            <a:off x="5638205" y="285749"/>
            <a:ext cx="1066800" cy="764381"/>
          </a:xfrm>
          <a:prstGeom prst="round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21" name="Rektangel: ett hörn rundat 20">
            <a:extLst>
              <a:ext uri="{FF2B5EF4-FFF2-40B4-BE49-F238E27FC236}">
                <a16:creationId xmlns:a16="http://schemas.microsoft.com/office/drawing/2014/main" id="{2779E0F7-FC36-DC8B-F70D-E1EB4B4317B7}"/>
              </a:ext>
              <a:ext uri="{C183D7F6-B498-43B3-948B-1728B52AA6E4}">
                <adec:decorative xmlns:adec="http://schemas.microsoft.com/office/drawing/2017/decorative" val="1"/>
              </a:ext>
            </a:extLst>
          </p:cNvPr>
          <p:cNvSpPr>
            <a:spLocks/>
          </p:cNvSpPr>
          <p:nvPr userDrawn="1"/>
        </p:nvSpPr>
        <p:spPr>
          <a:xfrm rot="10800000" flipH="1">
            <a:off x="6705004" y="2571747"/>
            <a:ext cx="1079600" cy="1527566"/>
          </a:xfrm>
          <a:prstGeom prst="round1Rect">
            <a:avLst>
              <a:gd name="adj" fmla="val 37331"/>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22" name="Rektangel: ett hörn rundat 21">
            <a:extLst>
              <a:ext uri="{FF2B5EF4-FFF2-40B4-BE49-F238E27FC236}">
                <a16:creationId xmlns:a16="http://schemas.microsoft.com/office/drawing/2014/main" id="{9DC97AAD-37E8-82F9-3999-4634B50843D1}"/>
              </a:ext>
              <a:ext uri="{C183D7F6-B498-43B3-948B-1728B52AA6E4}">
                <adec:decorative xmlns:adec="http://schemas.microsoft.com/office/drawing/2017/decorative" val="1"/>
              </a:ext>
            </a:extLst>
          </p:cNvPr>
          <p:cNvSpPr>
            <a:spLocks/>
          </p:cNvSpPr>
          <p:nvPr userDrawn="1"/>
        </p:nvSpPr>
        <p:spPr>
          <a:xfrm rot="10800000" flipH="1" flipV="1">
            <a:off x="7762555" y="4099317"/>
            <a:ext cx="1064417" cy="765575"/>
          </a:xfrm>
          <a:prstGeom prst="round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23" name="Rektangel: ett hörn rundat 22">
            <a:extLst>
              <a:ext uri="{FF2B5EF4-FFF2-40B4-BE49-F238E27FC236}">
                <a16:creationId xmlns:a16="http://schemas.microsoft.com/office/drawing/2014/main" id="{262A45B3-FC56-5A48-E32E-99E82C5AB24A}"/>
              </a:ext>
              <a:ext uri="{C183D7F6-B498-43B3-948B-1728B52AA6E4}">
                <adec:decorative xmlns:adec="http://schemas.microsoft.com/office/drawing/2017/decorative" val="1"/>
              </a:ext>
            </a:extLst>
          </p:cNvPr>
          <p:cNvSpPr>
            <a:spLocks/>
          </p:cNvSpPr>
          <p:nvPr userDrawn="1"/>
        </p:nvSpPr>
        <p:spPr>
          <a:xfrm rot="10800000" flipH="1">
            <a:off x="5638205" y="2571748"/>
            <a:ext cx="1066800" cy="764381"/>
          </a:xfrm>
          <a:prstGeom prst="round1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24" name="Rektangel: ett hörn rundat 23">
            <a:extLst>
              <a:ext uri="{FF2B5EF4-FFF2-40B4-BE49-F238E27FC236}">
                <a16:creationId xmlns:a16="http://schemas.microsoft.com/office/drawing/2014/main" id="{5BD28DEE-ADA6-15DB-766D-492D1DE78EF9}"/>
              </a:ext>
              <a:ext uri="{C183D7F6-B498-43B3-948B-1728B52AA6E4}">
                <adec:decorative xmlns:adec="http://schemas.microsoft.com/office/drawing/2017/decorative" val="1"/>
              </a:ext>
            </a:extLst>
          </p:cNvPr>
          <p:cNvSpPr>
            <a:spLocks/>
          </p:cNvSpPr>
          <p:nvPr userDrawn="1"/>
        </p:nvSpPr>
        <p:spPr>
          <a:xfrm rot="10800000" flipH="1">
            <a:off x="5638205" y="3336125"/>
            <a:ext cx="1066800" cy="1528766"/>
          </a:xfrm>
          <a:prstGeom prst="round1Rect">
            <a:avLst>
              <a:gd name="adj" fmla="val 39961"/>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25" name="Rektangel: ett hörn rundat 24">
            <a:extLst>
              <a:ext uri="{FF2B5EF4-FFF2-40B4-BE49-F238E27FC236}">
                <a16:creationId xmlns:a16="http://schemas.microsoft.com/office/drawing/2014/main" id="{5A1DBF60-A901-55C1-FAE0-9D2BFA62C83E}"/>
              </a:ext>
              <a:ext uri="{C183D7F6-B498-43B3-948B-1728B52AA6E4}">
                <adec:decorative xmlns:adec="http://schemas.microsoft.com/office/drawing/2017/decorative" val="1"/>
              </a:ext>
            </a:extLst>
          </p:cNvPr>
          <p:cNvSpPr>
            <a:spLocks/>
          </p:cNvSpPr>
          <p:nvPr userDrawn="1"/>
        </p:nvSpPr>
        <p:spPr>
          <a:xfrm flipH="1">
            <a:off x="7784606" y="2571749"/>
            <a:ext cx="1066500" cy="1527566"/>
          </a:xfrm>
          <a:prstGeom prst="round1Rect">
            <a:avLst>
              <a:gd name="adj" fmla="val 38328"/>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26" name="Rektangel: ett hörn rundat 25">
            <a:extLst>
              <a:ext uri="{FF2B5EF4-FFF2-40B4-BE49-F238E27FC236}">
                <a16:creationId xmlns:a16="http://schemas.microsoft.com/office/drawing/2014/main" id="{21E11914-6E9E-9412-96FA-D0BE87BBB319}"/>
              </a:ext>
              <a:ext uri="{C183D7F6-B498-43B3-948B-1728B52AA6E4}">
                <adec:decorative xmlns:adec="http://schemas.microsoft.com/office/drawing/2017/decorative" val="1"/>
              </a:ext>
            </a:extLst>
          </p:cNvPr>
          <p:cNvSpPr>
            <a:spLocks/>
          </p:cNvSpPr>
          <p:nvPr userDrawn="1"/>
        </p:nvSpPr>
        <p:spPr>
          <a:xfrm rot="10800000" flipV="1">
            <a:off x="6702623" y="4099316"/>
            <a:ext cx="1081982" cy="765575"/>
          </a:xfrm>
          <a:prstGeom prst="round1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28" name="Frihandsfigur: Form 27">
            <a:extLst>
              <a:ext uri="{FF2B5EF4-FFF2-40B4-BE49-F238E27FC236}">
                <a16:creationId xmlns:a16="http://schemas.microsoft.com/office/drawing/2014/main" id="{068474CD-0AF3-5001-F209-6782DA68FC1B}"/>
              </a:ext>
              <a:ext uri="{C183D7F6-B498-43B3-948B-1728B52AA6E4}">
                <adec:decorative xmlns:adec="http://schemas.microsoft.com/office/drawing/2017/decorative" val="1"/>
              </a:ext>
            </a:extLst>
          </p:cNvPr>
          <p:cNvSpPr/>
          <p:nvPr userDrawn="1"/>
        </p:nvSpPr>
        <p:spPr>
          <a:xfrm>
            <a:off x="6702624" y="285748"/>
            <a:ext cx="2150864" cy="2286000"/>
          </a:xfrm>
          <a:custGeom>
            <a:avLst/>
            <a:gdLst>
              <a:gd name="connsiteX0" fmla="*/ 0 w 2867819"/>
              <a:gd name="connsiteY0" fmla="*/ 0 h 3048000"/>
              <a:gd name="connsiteX1" fmla="*/ 2867819 w 2867819"/>
              <a:gd name="connsiteY1" fmla="*/ 0 h 3048000"/>
              <a:gd name="connsiteX2" fmla="*/ 2867819 w 2867819"/>
              <a:gd name="connsiteY2" fmla="*/ 3048000 h 3048000"/>
              <a:gd name="connsiteX3" fmla="*/ 567857 w 2867819"/>
              <a:gd name="connsiteY3" fmla="*/ 3048000 h 3048000"/>
              <a:gd name="connsiteX4" fmla="*/ 0 w 2867819"/>
              <a:gd name="connsiteY4" fmla="*/ 2480143 h 304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7819" h="3048000">
                <a:moveTo>
                  <a:pt x="0" y="0"/>
                </a:moveTo>
                <a:lnTo>
                  <a:pt x="2867819" y="0"/>
                </a:lnTo>
                <a:lnTo>
                  <a:pt x="2867819" y="3048000"/>
                </a:lnTo>
                <a:lnTo>
                  <a:pt x="567857" y="3048000"/>
                </a:lnTo>
                <a:cubicBezTo>
                  <a:pt x="254238" y="3048000"/>
                  <a:pt x="0" y="2793762"/>
                  <a:pt x="0" y="2480143"/>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sz="1013"/>
          </a:p>
        </p:txBody>
      </p:sp>
      <p:sp>
        <p:nvSpPr>
          <p:cNvPr id="6" name="Platshållare för datum 5">
            <a:extLst>
              <a:ext uri="{FF2B5EF4-FFF2-40B4-BE49-F238E27FC236}">
                <a16:creationId xmlns:a16="http://schemas.microsoft.com/office/drawing/2014/main" id="{30EAE83A-8325-0375-6F9F-906487EE9F55}"/>
              </a:ext>
            </a:extLst>
          </p:cNvPr>
          <p:cNvSpPr>
            <a:spLocks noGrp="1"/>
          </p:cNvSpPr>
          <p:nvPr>
            <p:ph type="dt" sz="half" idx="10"/>
          </p:nvPr>
        </p:nvSpPr>
        <p:spPr/>
        <p:txBody>
          <a:bodyPr/>
          <a:lstStyle/>
          <a:p>
            <a:fld id="{5A1A9ECC-DD52-4BAE-8436-3D4B0CE1438D}" type="datetime1">
              <a:rPr lang="sv-SE" smtClean="0"/>
              <a:t>2025-03-14</a:t>
            </a:fld>
            <a:endParaRPr lang="sv-SE"/>
          </a:p>
        </p:txBody>
      </p:sp>
      <p:sp>
        <p:nvSpPr>
          <p:cNvPr id="7" name="Platshållare för sidfot 6">
            <a:extLst>
              <a:ext uri="{FF2B5EF4-FFF2-40B4-BE49-F238E27FC236}">
                <a16:creationId xmlns:a16="http://schemas.microsoft.com/office/drawing/2014/main" id="{8810085F-04AE-F66F-8FEC-4C6A10935D99}"/>
              </a:ext>
            </a:extLst>
          </p:cNvPr>
          <p:cNvSpPr>
            <a:spLocks noGrp="1"/>
          </p:cNvSpPr>
          <p:nvPr>
            <p:ph type="ftr" sz="quarter" idx="11"/>
          </p:nvPr>
        </p:nvSpPr>
        <p:spPr/>
        <p:txBody>
          <a:bodyPr/>
          <a:lstStyle/>
          <a:p>
            <a:endParaRPr lang="sv-SE"/>
          </a:p>
        </p:txBody>
      </p:sp>
      <p:pic>
        <p:nvPicPr>
          <p:cNvPr id="4" name="Bildobjekt 3">
            <a:extLst>
              <a:ext uri="{FF2B5EF4-FFF2-40B4-BE49-F238E27FC236}">
                <a16:creationId xmlns:a16="http://schemas.microsoft.com/office/drawing/2014/main" id="{C5E743D4-6D4F-7B93-474D-365D40C2868F}"/>
              </a:ext>
            </a:extLst>
          </p:cNvPr>
          <p:cNvPicPr>
            <a:picLocks noChangeAspect="1"/>
          </p:cNvPicPr>
          <p:nvPr userDrawn="1"/>
        </p:nvPicPr>
        <p:blipFill>
          <a:blip r:embed="rId4"/>
          <a:stretch>
            <a:fillRect/>
          </a:stretch>
        </p:blipFill>
        <p:spPr>
          <a:xfrm>
            <a:off x="236963" y="102394"/>
            <a:ext cx="1377093" cy="494042"/>
          </a:xfrm>
          <a:prstGeom prst="rect">
            <a:avLst/>
          </a:prstGeom>
        </p:spPr>
      </p:pic>
    </p:spTree>
    <p:extLst>
      <p:ext uri="{BB962C8B-B14F-4D97-AF65-F5344CB8AC3E}">
        <p14:creationId xmlns:p14="http://schemas.microsoft.com/office/powerpoint/2010/main" val="116734922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Rubrikbild med 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258EC79-F416-4E3D-A67E-4A13E8004581}"/>
              </a:ext>
            </a:extLst>
          </p:cNvPr>
          <p:cNvSpPr>
            <a:spLocks noGrp="1"/>
          </p:cNvSpPr>
          <p:nvPr>
            <p:ph type="ctrTitle" hasCustomPrompt="1"/>
          </p:nvPr>
        </p:nvSpPr>
        <p:spPr>
          <a:xfrm>
            <a:off x="668654" y="807482"/>
            <a:ext cx="4302897" cy="1790700"/>
          </a:xfrm>
        </p:spPr>
        <p:txBody>
          <a:bodyPr anchor="b"/>
          <a:lstStyle>
            <a:lvl1pPr algn="l">
              <a:lnSpc>
                <a:spcPct val="100000"/>
              </a:lnSpc>
              <a:defRPr sz="2625" b="1"/>
            </a:lvl1pPr>
          </a:lstStyle>
          <a:p>
            <a:r>
              <a:rPr lang="sv-SE"/>
              <a:t>Klicka för att lägga till rubrik</a:t>
            </a:r>
          </a:p>
        </p:txBody>
      </p:sp>
      <p:sp>
        <p:nvSpPr>
          <p:cNvPr id="3" name="Underrubrik 2">
            <a:extLst>
              <a:ext uri="{FF2B5EF4-FFF2-40B4-BE49-F238E27FC236}">
                <a16:creationId xmlns:a16="http://schemas.microsoft.com/office/drawing/2014/main" id="{0B04F11C-8931-4F2C-862F-B58C9926FB12}"/>
              </a:ext>
            </a:extLst>
          </p:cNvPr>
          <p:cNvSpPr>
            <a:spLocks noGrp="1"/>
          </p:cNvSpPr>
          <p:nvPr>
            <p:ph type="subTitle" idx="1" hasCustomPrompt="1"/>
          </p:nvPr>
        </p:nvSpPr>
        <p:spPr>
          <a:xfrm>
            <a:off x="664029" y="2821269"/>
            <a:ext cx="4302897" cy="1262575"/>
          </a:xfrm>
        </p:spPr>
        <p:txBody>
          <a:bodyPr/>
          <a:lstStyle>
            <a:lvl1pPr marL="0" indent="0" algn="l">
              <a:buNone/>
              <a:defRPr sz="165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sv-SE"/>
              <a:t>Klicka för att lägga till underrubrik</a:t>
            </a:r>
          </a:p>
        </p:txBody>
      </p:sp>
      <p:sp>
        <p:nvSpPr>
          <p:cNvPr id="27" name="Platshållare för bild 26">
            <a:extLst>
              <a:ext uri="{FF2B5EF4-FFF2-40B4-BE49-F238E27FC236}">
                <a16:creationId xmlns:a16="http://schemas.microsoft.com/office/drawing/2014/main" id="{B7586333-1D24-C4E6-41D4-F849486C4252}"/>
              </a:ext>
            </a:extLst>
          </p:cNvPr>
          <p:cNvSpPr>
            <a:spLocks noGrp="1"/>
          </p:cNvSpPr>
          <p:nvPr>
            <p:ph type="pic" sz="quarter" idx="13"/>
          </p:nvPr>
        </p:nvSpPr>
        <p:spPr>
          <a:xfrm>
            <a:off x="6702624" y="285749"/>
            <a:ext cx="2150864" cy="2286000"/>
          </a:xfrm>
          <a:custGeom>
            <a:avLst/>
            <a:gdLst>
              <a:gd name="connsiteX0" fmla="*/ 0 w 2867819"/>
              <a:gd name="connsiteY0" fmla="*/ 0 h 3048000"/>
              <a:gd name="connsiteX1" fmla="*/ 2867819 w 2867819"/>
              <a:gd name="connsiteY1" fmla="*/ 0 h 3048000"/>
              <a:gd name="connsiteX2" fmla="*/ 2867819 w 2867819"/>
              <a:gd name="connsiteY2" fmla="*/ 3048000 h 3048000"/>
              <a:gd name="connsiteX3" fmla="*/ 567857 w 2867819"/>
              <a:gd name="connsiteY3" fmla="*/ 3048000 h 3048000"/>
              <a:gd name="connsiteX4" fmla="*/ 0 w 2867819"/>
              <a:gd name="connsiteY4" fmla="*/ 2480143 h 304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7819" h="3048000">
                <a:moveTo>
                  <a:pt x="0" y="0"/>
                </a:moveTo>
                <a:lnTo>
                  <a:pt x="2867819" y="0"/>
                </a:lnTo>
                <a:lnTo>
                  <a:pt x="2867819" y="3048000"/>
                </a:lnTo>
                <a:lnTo>
                  <a:pt x="567857" y="3048000"/>
                </a:lnTo>
                <a:cubicBezTo>
                  <a:pt x="254238" y="3048000"/>
                  <a:pt x="0" y="2793762"/>
                  <a:pt x="0" y="2480143"/>
                </a:cubicBezTo>
                <a:close/>
              </a:path>
            </a:pathLst>
          </a:custGeom>
          <a:solidFill>
            <a:schemeClr val="accent2"/>
          </a:solidFill>
        </p:spPr>
        <p:txBody>
          <a:bodyPr wrap="square">
            <a:noAutofit/>
          </a:bodyPr>
          <a:lstStyle>
            <a:lvl1pPr marL="0" indent="0">
              <a:buNone/>
              <a:defRPr/>
            </a:lvl1pPr>
          </a:lstStyle>
          <a:p>
            <a:r>
              <a:rPr lang="en-US"/>
              <a:t>Click icon to add picture</a:t>
            </a:r>
            <a:endParaRPr lang="sv-SE"/>
          </a:p>
        </p:txBody>
      </p:sp>
      <p:pic>
        <p:nvPicPr>
          <p:cNvPr id="28" name="Logo" descr="Västra Götalandsregionen, logo">
            <a:extLst>
              <a:ext uri="{FF2B5EF4-FFF2-40B4-BE49-F238E27FC236}">
                <a16:creationId xmlns:a16="http://schemas.microsoft.com/office/drawing/2014/main" id="{6A0989A0-7A4A-9CD0-D751-D56C294A584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44675" y="4523187"/>
            <a:ext cx="1610915" cy="326320"/>
          </a:xfrm>
          <a:prstGeom prst="rect">
            <a:avLst/>
          </a:prstGeom>
        </p:spPr>
      </p:pic>
      <p:sp>
        <p:nvSpPr>
          <p:cNvPr id="12" name="Rektangel: ett hörn rundat 11">
            <a:extLst>
              <a:ext uri="{FF2B5EF4-FFF2-40B4-BE49-F238E27FC236}">
                <a16:creationId xmlns:a16="http://schemas.microsoft.com/office/drawing/2014/main" id="{C20FB8AD-B642-E1E6-AC0D-E4A862F9B55D}"/>
              </a:ext>
              <a:ext uri="{C183D7F6-B498-43B3-948B-1728B52AA6E4}">
                <adec:decorative xmlns:adec="http://schemas.microsoft.com/office/drawing/2017/decorative" val="1"/>
              </a:ext>
            </a:extLst>
          </p:cNvPr>
          <p:cNvSpPr>
            <a:spLocks/>
          </p:cNvSpPr>
          <p:nvPr userDrawn="1"/>
        </p:nvSpPr>
        <p:spPr>
          <a:xfrm>
            <a:off x="5638205" y="1050131"/>
            <a:ext cx="1066800" cy="1521616"/>
          </a:xfrm>
          <a:prstGeom prst="round1Rect">
            <a:avLst>
              <a:gd name="adj" fmla="val 3832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3" name="Rektangel: ett hörn rundat 12">
            <a:extLst>
              <a:ext uri="{FF2B5EF4-FFF2-40B4-BE49-F238E27FC236}">
                <a16:creationId xmlns:a16="http://schemas.microsoft.com/office/drawing/2014/main" id="{B1925CA5-50D6-AB2F-5E1C-EACB82AD2605}"/>
              </a:ext>
              <a:ext uri="{C183D7F6-B498-43B3-948B-1728B52AA6E4}">
                <adec:decorative xmlns:adec="http://schemas.microsoft.com/office/drawing/2017/decorative" val="1"/>
              </a:ext>
            </a:extLst>
          </p:cNvPr>
          <p:cNvSpPr>
            <a:spLocks/>
          </p:cNvSpPr>
          <p:nvPr userDrawn="1"/>
        </p:nvSpPr>
        <p:spPr>
          <a:xfrm rot="10800000" flipH="1">
            <a:off x="5638205" y="285749"/>
            <a:ext cx="1066800" cy="764381"/>
          </a:xfrm>
          <a:prstGeom prst="round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4" name="Rektangel: ett hörn rundat 13">
            <a:extLst>
              <a:ext uri="{FF2B5EF4-FFF2-40B4-BE49-F238E27FC236}">
                <a16:creationId xmlns:a16="http://schemas.microsoft.com/office/drawing/2014/main" id="{369C8F7C-E029-246E-DEFE-A2F38501997B}"/>
              </a:ext>
              <a:ext uri="{C183D7F6-B498-43B3-948B-1728B52AA6E4}">
                <adec:decorative xmlns:adec="http://schemas.microsoft.com/office/drawing/2017/decorative" val="1"/>
              </a:ext>
            </a:extLst>
          </p:cNvPr>
          <p:cNvSpPr>
            <a:spLocks/>
          </p:cNvSpPr>
          <p:nvPr userDrawn="1"/>
        </p:nvSpPr>
        <p:spPr>
          <a:xfrm rot="10800000" flipH="1">
            <a:off x="6705004" y="2571747"/>
            <a:ext cx="1079600" cy="1527566"/>
          </a:xfrm>
          <a:prstGeom prst="round1Rect">
            <a:avLst>
              <a:gd name="adj" fmla="val 37331"/>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5" name="Rektangel: ett hörn rundat 14">
            <a:extLst>
              <a:ext uri="{FF2B5EF4-FFF2-40B4-BE49-F238E27FC236}">
                <a16:creationId xmlns:a16="http://schemas.microsoft.com/office/drawing/2014/main" id="{6A1C4870-0798-1888-787F-386EAC4D3723}"/>
              </a:ext>
              <a:ext uri="{C183D7F6-B498-43B3-948B-1728B52AA6E4}">
                <adec:decorative xmlns:adec="http://schemas.microsoft.com/office/drawing/2017/decorative" val="1"/>
              </a:ext>
            </a:extLst>
          </p:cNvPr>
          <p:cNvSpPr>
            <a:spLocks/>
          </p:cNvSpPr>
          <p:nvPr userDrawn="1"/>
        </p:nvSpPr>
        <p:spPr>
          <a:xfrm rot="10800000" flipH="1" flipV="1">
            <a:off x="7786690" y="4099316"/>
            <a:ext cx="1064417" cy="765575"/>
          </a:xfrm>
          <a:prstGeom prst="round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6" name="Rektangel: ett hörn rundat 15">
            <a:extLst>
              <a:ext uri="{FF2B5EF4-FFF2-40B4-BE49-F238E27FC236}">
                <a16:creationId xmlns:a16="http://schemas.microsoft.com/office/drawing/2014/main" id="{FD86D645-4C70-7686-CEDC-C3F7E248E0F4}"/>
              </a:ext>
              <a:ext uri="{C183D7F6-B498-43B3-948B-1728B52AA6E4}">
                <adec:decorative xmlns:adec="http://schemas.microsoft.com/office/drawing/2017/decorative" val="1"/>
              </a:ext>
            </a:extLst>
          </p:cNvPr>
          <p:cNvSpPr>
            <a:spLocks/>
          </p:cNvSpPr>
          <p:nvPr userDrawn="1"/>
        </p:nvSpPr>
        <p:spPr>
          <a:xfrm rot="10800000" flipH="1">
            <a:off x="5638205" y="2571748"/>
            <a:ext cx="1066800" cy="764381"/>
          </a:xfrm>
          <a:prstGeom prst="round1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7" name="Rektangel: ett hörn rundat 16">
            <a:extLst>
              <a:ext uri="{FF2B5EF4-FFF2-40B4-BE49-F238E27FC236}">
                <a16:creationId xmlns:a16="http://schemas.microsoft.com/office/drawing/2014/main" id="{31C76949-D02B-332F-5982-22F450E45AEB}"/>
              </a:ext>
              <a:ext uri="{C183D7F6-B498-43B3-948B-1728B52AA6E4}">
                <adec:decorative xmlns:adec="http://schemas.microsoft.com/office/drawing/2017/decorative" val="1"/>
              </a:ext>
            </a:extLst>
          </p:cNvPr>
          <p:cNvSpPr>
            <a:spLocks/>
          </p:cNvSpPr>
          <p:nvPr userDrawn="1"/>
        </p:nvSpPr>
        <p:spPr>
          <a:xfrm rot="10800000" flipH="1">
            <a:off x="5638205" y="3336125"/>
            <a:ext cx="1066800" cy="1528766"/>
          </a:xfrm>
          <a:prstGeom prst="round1Rect">
            <a:avLst>
              <a:gd name="adj" fmla="val 39961"/>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8" name="Rektangel: ett hörn rundat 17">
            <a:extLst>
              <a:ext uri="{FF2B5EF4-FFF2-40B4-BE49-F238E27FC236}">
                <a16:creationId xmlns:a16="http://schemas.microsoft.com/office/drawing/2014/main" id="{322ACDAC-1D12-98AB-7D77-C6C8ED0E6BB3}"/>
              </a:ext>
              <a:ext uri="{C183D7F6-B498-43B3-948B-1728B52AA6E4}">
                <adec:decorative xmlns:adec="http://schemas.microsoft.com/office/drawing/2017/decorative" val="1"/>
              </a:ext>
            </a:extLst>
          </p:cNvPr>
          <p:cNvSpPr>
            <a:spLocks/>
          </p:cNvSpPr>
          <p:nvPr userDrawn="1"/>
        </p:nvSpPr>
        <p:spPr>
          <a:xfrm flipH="1">
            <a:off x="7784606" y="2571749"/>
            <a:ext cx="1066500" cy="1527566"/>
          </a:xfrm>
          <a:prstGeom prst="round1Rect">
            <a:avLst>
              <a:gd name="adj" fmla="val 38328"/>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9" name="Rektangel: ett hörn rundat 18">
            <a:extLst>
              <a:ext uri="{FF2B5EF4-FFF2-40B4-BE49-F238E27FC236}">
                <a16:creationId xmlns:a16="http://schemas.microsoft.com/office/drawing/2014/main" id="{078779E6-AB64-0FE7-3DCA-5727138EC16E}"/>
              </a:ext>
              <a:ext uri="{C183D7F6-B498-43B3-948B-1728B52AA6E4}">
                <adec:decorative xmlns:adec="http://schemas.microsoft.com/office/drawing/2017/decorative" val="1"/>
              </a:ext>
            </a:extLst>
          </p:cNvPr>
          <p:cNvSpPr>
            <a:spLocks/>
          </p:cNvSpPr>
          <p:nvPr userDrawn="1"/>
        </p:nvSpPr>
        <p:spPr>
          <a:xfrm rot="10800000" flipV="1">
            <a:off x="6702623" y="4099316"/>
            <a:ext cx="1081982" cy="765575"/>
          </a:xfrm>
          <a:prstGeom prst="round1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6" name="textruta 5">
            <a:extLst>
              <a:ext uri="{FF2B5EF4-FFF2-40B4-BE49-F238E27FC236}">
                <a16:creationId xmlns:a16="http://schemas.microsoft.com/office/drawing/2014/main" id="{AA71F2BA-C943-46F6-00FD-63E44941990B}"/>
              </a:ext>
            </a:extLst>
          </p:cNvPr>
          <p:cNvSpPr txBox="1"/>
          <p:nvPr userDrawn="1"/>
        </p:nvSpPr>
        <p:spPr>
          <a:xfrm>
            <a:off x="528671" y="4849506"/>
            <a:ext cx="521462" cy="155877"/>
          </a:xfrm>
          <a:prstGeom prst="rect">
            <a:avLst/>
          </a:prstGeom>
          <a:noFill/>
        </p:spPr>
        <p:txBody>
          <a:bodyPr wrap="square" lIns="0" tIns="0" rIns="0" bIns="0" rtlCol="0">
            <a:spAutoFit/>
          </a:bodyPr>
          <a:lstStyle/>
          <a:p>
            <a:pPr algn="l"/>
            <a:r>
              <a:rPr lang="sv-SE" sz="1013">
                <a:solidFill>
                  <a:schemeClr val="bg1"/>
                </a:solidFill>
              </a:rPr>
              <a:t>TEst</a:t>
            </a:r>
          </a:p>
        </p:txBody>
      </p:sp>
      <p:sp>
        <p:nvSpPr>
          <p:cNvPr id="7" name="Platshållare för datum 6">
            <a:extLst>
              <a:ext uri="{FF2B5EF4-FFF2-40B4-BE49-F238E27FC236}">
                <a16:creationId xmlns:a16="http://schemas.microsoft.com/office/drawing/2014/main" id="{C4CBFC51-E299-C1C6-C259-2EC78776D974}"/>
              </a:ext>
            </a:extLst>
          </p:cNvPr>
          <p:cNvSpPr>
            <a:spLocks noGrp="1"/>
          </p:cNvSpPr>
          <p:nvPr>
            <p:ph type="dt" sz="half" idx="14"/>
          </p:nvPr>
        </p:nvSpPr>
        <p:spPr/>
        <p:txBody>
          <a:bodyPr/>
          <a:lstStyle/>
          <a:p>
            <a:fld id="{19E49B6E-96DA-4186-8F39-3AB022B7993C}" type="datetime1">
              <a:rPr lang="sv-SE" smtClean="0"/>
              <a:t>2025-03-14</a:t>
            </a:fld>
            <a:endParaRPr lang="sv-SE"/>
          </a:p>
        </p:txBody>
      </p:sp>
      <p:sp>
        <p:nvSpPr>
          <p:cNvPr id="8" name="Platshållare för sidfot 7">
            <a:extLst>
              <a:ext uri="{FF2B5EF4-FFF2-40B4-BE49-F238E27FC236}">
                <a16:creationId xmlns:a16="http://schemas.microsoft.com/office/drawing/2014/main" id="{DAF13055-4269-7909-D2F6-610F622CD5BE}"/>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155706643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6B25631-0701-40C3-A2E5-991715C6245C}"/>
              </a:ext>
            </a:extLst>
          </p:cNvPr>
          <p:cNvSpPr>
            <a:spLocks noGrp="1"/>
          </p:cNvSpPr>
          <p:nvPr>
            <p:ph type="title" hasCustomPrompt="1"/>
          </p:nvPr>
        </p:nvSpPr>
        <p:spPr/>
        <p:txBody>
          <a:bodyPr/>
          <a:lstStyle>
            <a:lvl1pPr>
              <a:defRPr/>
            </a:lvl1pPr>
          </a:lstStyle>
          <a:p>
            <a:r>
              <a:rPr lang="sv-SE"/>
              <a:t>Klicka för att lägga till rubrik</a:t>
            </a:r>
          </a:p>
        </p:txBody>
      </p:sp>
      <p:sp>
        <p:nvSpPr>
          <p:cNvPr id="14" name="Platshållare för innehåll 13">
            <a:extLst>
              <a:ext uri="{FF2B5EF4-FFF2-40B4-BE49-F238E27FC236}">
                <a16:creationId xmlns:a16="http://schemas.microsoft.com/office/drawing/2014/main" id="{A9936CC4-BC31-7B4D-38E0-EC836B72C571}"/>
              </a:ext>
            </a:extLst>
          </p:cNvPr>
          <p:cNvSpPr>
            <a:spLocks noGrp="1"/>
          </p:cNvSpPr>
          <p:nvPr>
            <p:ph sz="quarter" idx="13"/>
          </p:nvPr>
        </p:nvSpPr>
        <p:spPr>
          <a:xfrm>
            <a:off x="819150" y="1585291"/>
            <a:ext cx="6488113" cy="248364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3" name="Platshållare för datum 2">
            <a:extLst>
              <a:ext uri="{FF2B5EF4-FFF2-40B4-BE49-F238E27FC236}">
                <a16:creationId xmlns:a16="http://schemas.microsoft.com/office/drawing/2014/main" id="{F168E8F4-CCAB-9D62-770E-18594C9FC9F7}"/>
              </a:ext>
            </a:extLst>
          </p:cNvPr>
          <p:cNvSpPr>
            <a:spLocks noGrp="1"/>
          </p:cNvSpPr>
          <p:nvPr>
            <p:ph type="dt" sz="half" idx="14"/>
          </p:nvPr>
        </p:nvSpPr>
        <p:spPr/>
        <p:txBody>
          <a:bodyPr/>
          <a:lstStyle/>
          <a:p>
            <a:fld id="{094EC4B8-68CD-44A3-B172-19A87347D395}" type="datetime1">
              <a:rPr lang="sv-SE" smtClean="0"/>
              <a:t>2025-03-14</a:t>
            </a:fld>
            <a:endParaRPr lang="sv-SE"/>
          </a:p>
        </p:txBody>
      </p:sp>
      <p:sp>
        <p:nvSpPr>
          <p:cNvPr id="6" name="Platshållare för sidfot 5">
            <a:extLst>
              <a:ext uri="{FF2B5EF4-FFF2-40B4-BE49-F238E27FC236}">
                <a16:creationId xmlns:a16="http://schemas.microsoft.com/office/drawing/2014/main" id="{161B6ECD-BDF0-7F15-B856-12CA1DBAC087}"/>
              </a:ext>
            </a:extLst>
          </p:cNvPr>
          <p:cNvSpPr>
            <a:spLocks noGrp="1"/>
          </p:cNvSpPr>
          <p:nvPr>
            <p:ph type="ftr" sz="quarter" idx="15"/>
          </p:nvPr>
        </p:nvSpPr>
        <p:spPr/>
        <p:txBody>
          <a:bodyPr/>
          <a:lstStyle/>
          <a:p>
            <a:endParaRPr lang="sv-SE"/>
          </a:p>
        </p:txBody>
      </p:sp>
      <p:sp>
        <p:nvSpPr>
          <p:cNvPr id="7" name="Rektangel: ett hörn rundat 6">
            <a:extLst>
              <a:ext uri="{FF2B5EF4-FFF2-40B4-BE49-F238E27FC236}">
                <a16:creationId xmlns:a16="http://schemas.microsoft.com/office/drawing/2014/main" id="{73A585E4-AFD9-73B3-6228-5EC2E00562BE}"/>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H="1" flipV="1">
            <a:off x="7778354" y="285750"/>
            <a:ext cx="1075134" cy="764380"/>
          </a:xfrm>
          <a:prstGeom prst="round1Rect">
            <a:avLst>
              <a:gd name="adj" fmla="val 48902"/>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8" name="Rektangel: ett hörn rundat 7">
            <a:extLst>
              <a:ext uri="{FF2B5EF4-FFF2-40B4-BE49-F238E27FC236}">
                <a16:creationId xmlns:a16="http://schemas.microsoft.com/office/drawing/2014/main" id="{B5372248-D21F-8D52-3DB3-51A7B660569B}"/>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7778354" y="1050130"/>
            <a:ext cx="1075134" cy="1524001"/>
          </a:xfrm>
          <a:prstGeom prst="round1Rect">
            <a:avLst>
              <a:gd name="adj" fmla="val 40264"/>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9" name="Rektangel: ett hörn rundat 8">
            <a:extLst>
              <a:ext uri="{FF2B5EF4-FFF2-40B4-BE49-F238E27FC236}">
                <a16:creationId xmlns:a16="http://schemas.microsoft.com/office/drawing/2014/main" id="{10FBF7AD-460F-553E-5C7C-F85B1FC5BAEB}"/>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7778354" y="2579487"/>
            <a:ext cx="1075134" cy="2292074"/>
          </a:xfrm>
          <a:prstGeom prst="round1Rect">
            <a:avLst>
              <a:gd name="adj" fmla="val 4026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Tree>
    <p:extLst>
      <p:ext uri="{BB962C8B-B14F-4D97-AF65-F5344CB8AC3E}">
        <p14:creationId xmlns:p14="http://schemas.microsoft.com/office/powerpoint/2010/main" val="12602937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tartbild_Alt 3">
    <p:spTree>
      <p:nvGrpSpPr>
        <p:cNvPr id="1" name=""/>
        <p:cNvGrpSpPr/>
        <p:nvPr/>
      </p:nvGrpSpPr>
      <p:grpSpPr>
        <a:xfrm>
          <a:off x="0" y="0"/>
          <a:ext cx="0" cy="0"/>
          <a:chOff x="0" y="0"/>
          <a:chExt cx="0" cy="0"/>
        </a:xfrm>
      </p:grpSpPr>
      <p:pic>
        <p:nvPicPr>
          <p:cNvPr id="3" name="Bildobjekt 2"/>
          <p:cNvPicPr>
            <a:picLocks noChangeAspect="1"/>
          </p:cNvPicPr>
          <p:nvPr userDrawn="1"/>
        </p:nvPicPr>
        <p:blipFill>
          <a:blip r:embed="rId2" r:link="rId3">
            <a:extLst>
              <a:ext uri="{28A0092B-C50C-407E-A947-70E740481C1C}">
                <a14:useLocalDpi xmlns:a14="http://schemas.microsoft.com/office/drawing/2010/main" val="0"/>
              </a:ext>
            </a:extLst>
          </a:blip>
          <a:stretch>
            <a:fillRect/>
          </a:stretch>
        </p:blipFill>
        <p:spPr>
          <a:xfrm>
            <a:off x="1" y="1525"/>
            <a:ext cx="9147598" cy="5147049"/>
          </a:xfrm>
          <a:prstGeom prst="rect">
            <a:avLst/>
          </a:prstGeom>
        </p:spPr>
      </p:pic>
      <p:sp>
        <p:nvSpPr>
          <p:cNvPr id="2" name="Rubrik 1"/>
          <p:cNvSpPr>
            <a:spLocks noGrp="1"/>
          </p:cNvSpPr>
          <p:nvPr>
            <p:ph type="ctrTitle" hasCustomPrompt="1"/>
          </p:nvPr>
        </p:nvSpPr>
        <p:spPr>
          <a:xfrm>
            <a:off x="539999" y="3222000"/>
            <a:ext cx="8094885" cy="1008000"/>
          </a:xfrm>
        </p:spPr>
        <p:txBody>
          <a:bodyPr lIns="0" tIns="0" rIns="0" bIns="0" anchor="ctr" anchorCtr="0"/>
          <a:lstStyle>
            <a:lvl1pPr algn="l">
              <a:defRPr sz="4000" baseline="0">
                <a:solidFill>
                  <a:srgbClr val="FFFFFF"/>
                </a:solidFill>
              </a:defRPr>
            </a:lvl1pPr>
          </a:lstStyle>
          <a:p>
            <a:r>
              <a:rPr lang="sv-SE" dirty="0"/>
              <a:t>Klicka här för att lägga till rubrik</a:t>
            </a:r>
          </a:p>
        </p:txBody>
      </p:sp>
      <p:sp>
        <p:nvSpPr>
          <p:cNvPr id="10" name="Platshållare för bild 9"/>
          <p:cNvSpPr>
            <a:spLocks noGrp="1"/>
          </p:cNvSpPr>
          <p:nvPr>
            <p:ph type="pic" sz="quarter" idx="15"/>
          </p:nvPr>
        </p:nvSpPr>
        <p:spPr>
          <a:xfrm>
            <a:off x="-2" y="1371114"/>
            <a:ext cx="9144000" cy="1584000"/>
          </a:xfrm>
        </p:spPr>
        <p:txBody>
          <a:bodyPr/>
          <a:lstStyle>
            <a:lvl1pPr marL="0" indent="0">
              <a:buFontTx/>
              <a:buNone/>
              <a:defRPr/>
            </a:lvl1pPr>
          </a:lstStyle>
          <a:p>
            <a:r>
              <a:rPr lang="sv-SE"/>
              <a:t>Klicka på ikonen för att lägga till en bild</a:t>
            </a:r>
          </a:p>
        </p:txBody>
      </p:sp>
      <p:pic>
        <p:nvPicPr>
          <p:cNvPr id="11" name="Picture 8" descr="Västra Götalandsregionen" title="Västra Götalandsregionen"/>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6928108" y="4440238"/>
            <a:ext cx="1782763" cy="3635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98401211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Startbild">
    <p:spTree>
      <p:nvGrpSpPr>
        <p:cNvPr id="1" name=""/>
        <p:cNvGrpSpPr/>
        <p:nvPr/>
      </p:nvGrpSpPr>
      <p:grpSpPr>
        <a:xfrm>
          <a:off x="0" y="0"/>
          <a:ext cx="0" cy="0"/>
          <a:chOff x="0" y="0"/>
          <a:chExt cx="0" cy="0"/>
        </a:xfrm>
      </p:grpSpPr>
      <p:sp>
        <p:nvSpPr>
          <p:cNvPr id="9" name="Rektangel: ett hörn rundat 8">
            <a:extLst>
              <a:ext uri="{FF2B5EF4-FFF2-40B4-BE49-F238E27FC236}">
                <a16:creationId xmlns:a16="http://schemas.microsoft.com/office/drawing/2014/main" id="{0BA287CB-7B49-DD6D-11A1-EE0677F3EDC5}"/>
              </a:ext>
              <a:ext uri="{C183D7F6-B498-43B3-948B-1728B52AA6E4}">
                <adec:decorative xmlns:adec="http://schemas.microsoft.com/office/drawing/2017/decorative" val="1"/>
              </a:ext>
            </a:extLst>
          </p:cNvPr>
          <p:cNvSpPr/>
          <p:nvPr userDrawn="1"/>
        </p:nvSpPr>
        <p:spPr bwMode="black">
          <a:xfrm flipV="1">
            <a:off x="292100" y="285749"/>
            <a:ext cx="8559801" cy="4574382"/>
          </a:xfrm>
          <a:prstGeom prst="round1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2" name="Rubrik 1">
            <a:extLst>
              <a:ext uri="{FF2B5EF4-FFF2-40B4-BE49-F238E27FC236}">
                <a16:creationId xmlns:a16="http://schemas.microsoft.com/office/drawing/2014/main" id="{2D6EA362-9137-45DF-BEE4-B691A8719BDE}"/>
              </a:ext>
            </a:extLst>
          </p:cNvPr>
          <p:cNvSpPr>
            <a:spLocks noGrp="1"/>
          </p:cNvSpPr>
          <p:nvPr>
            <p:ph type="title" hasCustomPrompt="1"/>
          </p:nvPr>
        </p:nvSpPr>
        <p:spPr bwMode="white">
          <a:xfrm>
            <a:off x="819150" y="1314450"/>
            <a:ext cx="7505700" cy="1210734"/>
          </a:xfrm>
        </p:spPr>
        <p:txBody>
          <a:bodyPr anchor="b"/>
          <a:lstStyle>
            <a:lvl1pPr algn="ctr">
              <a:defRPr sz="2625" b="1">
                <a:solidFill>
                  <a:schemeClr val="bg1"/>
                </a:solidFill>
              </a:defRPr>
            </a:lvl1pPr>
          </a:lstStyle>
          <a:p>
            <a:r>
              <a:rPr lang="sv-SE"/>
              <a:t>Klicka för att lägga till rubrik</a:t>
            </a:r>
          </a:p>
        </p:txBody>
      </p:sp>
      <p:sp>
        <p:nvSpPr>
          <p:cNvPr id="3" name="Platshållare för text 2">
            <a:extLst>
              <a:ext uri="{FF2B5EF4-FFF2-40B4-BE49-F238E27FC236}">
                <a16:creationId xmlns:a16="http://schemas.microsoft.com/office/drawing/2014/main" id="{81D78077-8D23-4A9C-AD57-B41C92D6A8D4}"/>
              </a:ext>
            </a:extLst>
          </p:cNvPr>
          <p:cNvSpPr>
            <a:spLocks noGrp="1"/>
          </p:cNvSpPr>
          <p:nvPr>
            <p:ph type="body" idx="1" hasCustomPrompt="1"/>
          </p:nvPr>
        </p:nvSpPr>
        <p:spPr bwMode="white">
          <a:xfrm>
            <a:off x="819151" y="2709201"/>
            <a:ext cx="7518200" cy="1125140"/>
          </a:xfrm>
        </p:spPr>
        <p:txBody>
          <a:bodyPr/>
          <a:lstStyle>
            <a:lvl1pPr marL="0" indent="0" algn="ctr">
              <a:buNone/>
              <a:defRPr sz="1650">
                <a:solidFill>
                  <a:schemeClr val="bg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sv-SE"/>
              <a:t>Klicka för att lägga till underrubrik</a:t>
            </a:r>
          </a:p>
        </p:txBody>
      </p:sp>
      <p:sp>
        <p:nvSpPr>
          <p:cNvPr id="6" name="Platshållare för datum 5">
            <a:extLst>
              <a:ext uri="{FF2B5EF4-FFF2-40B4-BE49-F238E27FC236}">
                <a16:creationId xmlns:a16="http://schemas.microsoft.com/office/drawing/2014/main" id="{DBF08389-4E2E-AF65-054E-C982BA7B587E}"/>
              </a:ext>
            </a:extLst>
          </p:cNvPr>
          <p:cNvSpPr>
            <a:spLocks noGrp="1"/>
          </p:cNvSpPr>
          <p:nvPr>
            <p:ph type="dt" sz="half" idx="10"/>
          </p:nvPr>
        </p:nvSpPr>
        <p:spPr/>
        <p:txBody>
          <a:bodyPr/>
          <a:lstStyle/>
          <a:p>
            <a:fld id="{3A473BDF-6C18-456D-B2F3-58DD8CBD1759}" type="datetime1">
              <a:rPr lang="sv-SE" smtClean="0"/>
              <a:t>2025-03-14</a:t>
            </a:fld>
            <a:endParaRPr lang="sv-SE"/>
          </a:p>
        </p:txBody>
      </p:sp>
      <p:sp>
        <p:nvSpPr>
          <p:cNvPr id="7" name="Platshållare för sidfot 6">
            <a:extLst>
              <a:ext uri="{FF2B5EF4-FFF2-40B4-BE49-F238E27FC236}">
                <a16:creationId xmlns:a16="http://schemas.microsoft.com/office/drawing/2014/main" id="{0A5E5F6E-C97D-A4DC-263A-27783D57B08B}"/>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126203856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Rubrik, innehåll och bi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877B3524-D6C4-8016-A0B9-76DB7A408CF7}"/>
              </a:ext>
            </a:extLst>
          </p:cNvPr>
          <p:cNvSpPr>
            <a:spLocks noGrp="1"/>
          </p:cNvSpPr>
          <p:nvPr>
            <p:ph type="title" hasCustomPrompt="1"/>
          </p:nvPr>
        </p:nvSpPr>
        <p:spPr>
          <a:xfrm>
            <a:off x="825500" y="319287"/>
            <a:ext cx="3746500" cy="785813"/>
          </a:xfrm>
        </p:spPr>
        <p:txBody>
          <a:bodyPr/>
          <a:lstStyle>
            <a:lvl1pPr>
              <a:defRPr/>
            </a:lvl1pPr>
          </a:lstStyle>
          <a:p>
            <a:r>
              <a:rPr lang="sv-SE"/>
              <a:t>Rubrik</a:t>
            </a:r>
          </a:p>
        </p:txBody>
      </p:sp>
      <p:sp>
        <p:nvSpPr>
          <p:cNvPr id="9" name="Platshållare för innehåll 8">
            <a:extLst>
              <a:ext uri="{FF2B5EF4-FFF2-40B4-BE49-F238E27FC236}">
                <a16:creationId xmlns:a16="http://schemas.microsoft.com/office/drawing/2014/main" id="{D5FF0E6C-D325-C355-90B1-214F162C31D1}"/>
              </a:ext>
            </a:extLst>
          </p:cNvPr>
          <p:cNvSpPr>
            <a:spLocks noGrp="1"/>
          </p:cNvSpPr>
          <p:nvPr>
            <p:ph sz="quarter" idx="14"/>
          </p:nvPr>
        </p:nvSpPr>
        <p:spPr>
          <a:xfrm>
            <a:off x="819150" y="1585291"/>
            <a:ext cx="3752850" cy="2817743"/>
          </a:xfrm>
          <a:custGeom>
            <a:avLst/>
            <a:gdLst>
              <a:gd name="connsiteX0" fmla="*/ 0 w 4919133"/>
              <a:gd name="connsiteY0" fmla="*/ 0 h 3756990"/>
              <a:gd name="connsiteX1" fmla="*/ 4919133 w 4919133"/>
              <a:gd name="connsiteY1" fmla="*/ 0 h 3756990"/>
              <a:gd name="connsiteX2" fmla="*/ 4919133 w 4919133"/>
              <a:gd name="connsiteY2" fmla="*/ 3756990 h 3756990"/>
              <a:gd name="connsiteX3" fmla="*/ 0 w 4919133"/>
              <a:gd name="connsiteY3" fmla="*/ 3756990 h 3756990"/>
            </a:gdLst>
            <a:ahLst/>
            <a:cxnLst>
              <a:cxn ang="0">
                <a:pos x="connsiteX0" y="connsiteY0"/>
              </a:cxn>
              <a:cxn ang="0">
                <a:pos x="connsiteX1" y="connsiteY1"/>
              </a:cxn>
              <a:cxn ang="0">
                <a:pos x="connsiteX2" y="connsiteY2"/>
              </a:cxn>
              <a:cxn ang="0">
                <a:pos x="connsiteX3" y="connsiteY3"/>
              </a:cxn>
            </a:cxnLst>
            <a:rect l="l" t="t" r="r" b="b"/>
            <a:pathLst>
              <a:path w="4919133" h="3756990">
                <a:moveTo>
                  <a:pt x="0" y="0"/>
                </a:moveTo>
                <a:lnTo>
                  <a:pt x="4919133" y="0"/>
                </a:lnTo>
                <a:lnTo>
                  <a:pt x="4919133" y="3756990"/>
                </a:lnTo>
                <a:lnTo>
                  <a:pt x="0" y="3756990"/>
                </a:lnTo>
                <a:close/>
              </a:path>
            </a:pathLst>
          </a:custGeom>
        </p:spPr>
        <p:txBody>
          <a:bodyPr wrap="square">
            <a:noAutofit/>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12" name="Platshållare för bild 11">
            <a:extLst>
              <a:ext uri="{FF2B5EF4-FFF2-40B4-BE49-F238E27FC236}">
                <a16:creationId xmlns:a16="http://schemas.microsoft.com/office/drawing/2014/main" id="{1703F1CD-4B7B-907E-729A-4E87F6ADB81A}"/>
              </a:ext>
            </a:extLst>
          </p:cNvPr>
          <p:cNvSpPr>
            <a:spLocks noGrp="1"/>
          </p:cNvSpPr>
          <p:nvPr>
            <p:ph type="pic" sz="quarter" idx="13"/>
          </p:nvPr>
        </p:nvSpPr>
        <p:spPr>
          <a:xfrm>
            <a:off x="5101272" y="285749"/>
            <a:ext cx="3752216" cy="4553547"/>
          </a:xfrm>
          <a:custGeom>
            <a:avLst/>
            <a:gdLst>
              <a:gd name="connsiteX0" fmla="*/ 0 w 5002954"/>
              <a:gd name="connsiteY0" fmla="*/ 0 h 6071396"/>
              <a:gd name="connsiteX1" fmla="*/ 5002954 w 5002954"/>
              <a:gd name="connsiteY1" fmla="*/ 0 h 6071396"/>
              <a:gd name="connsiteX2" fmla="*/ 5002954 w 5002954"/>
              <a:gd name="connsiteY2" fmla="*/ 5059476 h 6071396"/>
              <a:gd name="connsiteX3" fmla="*/ 3991034 w 5002954"/>
              <a:gd name="connsiteY3" fmla="*/ 6071396 h 6071396"/>
              <a:gd name="connsiteX4" fmla="*/ 0 w 5002954"/>
              <a:gd name="connsiteY4" fmla="*/ 6071396 h 6071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2954" h="6071396">
                <a:moveTo>
                  <a:pt x="0" y="0"/>
                </a:moveTo>
                <a:lnTo>
                  <a:pt x="5002954" y="0"/>
                </a:lnTo>
                <a:lnTo>
                  <a:pt x="5002954" y="5059476"/>
                </a:lnTo>
                <a:cubicBezTo>
                  <a:pt x="5002954" y="5618344"/>
                  <a:pt x="4549902" y="6071396"/>
                  <a:pt x="3991034" y="6071396"/>
                </a:cubicBezTo>
                <a:lnTo>
                  <a:pt x="0" y="6071396"/>
                </a:lnTo>
                <a:close/>
              </a:path>
            </a:pathLst>
          </a:custGeom>
          <a:solidFill>
            <a:schemeClr val="bg1">
              <a:lumMod val="95000"/>
            </a:schemeClr>
          </a:solidFill>
        </p:spPr>
        <p:txBody>
          <a:bodyPr wrap="square">
            <a:noAutofit/>
          </a:bodyPr>
          <a:lstStyle>
            <a:lvl1pPr marL="0" indent="0">
              <a:buNone/>
              <a:defRPr/>
            </a:lvl1pPr>
          </a:lstStyle>
          <a:p>
            <a:r>
              <a:rPr lang="en-US"/>
              <a:t>Click icon to add picture</a:t>
            </a:r>
            <a:endParaRPr lang="sv-SE"/>
          </a:p>
        </p:txBody>
      </p:sp>
      <p:sp>
        <p:nvSpPr>
          <p:cNvPr id="2" name="Platshållare för datum 1">
            <a:extLst>
              <a:ext uri="{FF2B5EF4-FFF2-40B4-BE49-F238E27FC236}">
                <a16:creationId xmlns:a16="http://schemas.microsoft.com/office/drawing/2014/main" id="{625E6907-50BC-FFF4-F6B9-BF2B7373C4A2}"/>
              </a:ext>
            </a:extLst>
          </p:cNvPr>
          <p:cNvSpPr>
            <a:spLocks noGrp="1"/>
          </p:cNvSpPr>
          <p:nvPr>
            <p:ph type="dt" sz="half" idx="15"/>
          </p:nvPr>
        </p:nvSpPr>
        <p:spPr/>
        <p:txBody>
          <a:bodyPr/>
          <a:lstStyle/>
          <a:p>
            <a:fld id="{B0743B6B-FC1D-4E5C-878B-68715B5874CD}" type="datetime1">
              <a:rPr lang="sv-SE" smtClean="0"/>
              <a:t>2025-03-14</a:t>
            </a:fld>
            <a:endParaRPr lang="sv-SE"/>
          </a:p>
        </p:txBody>
      </p:sp>
      <p:sp>
        <p:nvSpPr>
          <p:cNvPr id="4" name="Platshållare för sidfot 3">
            <a:extLst>
              <a:ext uri="{FF2B5EF4-FFF2-40B4-BE49-F238E27FC236}">
                <a16:creationId xmlns:a16="http://schemas.microsoft.com/office/drawing/2014/main" id="{2F1EC206-E47A-5E7F-9581-B76ADE31A8FE}"/>
              </a:ext>
            </a:extLst>
          </p:cNvPr>
          <p:cNvSpPr>
            <a:spLocks noGrp="1"/>
          </p:cNvSpPr>
          <p:nvPr>
            <p:ph type="ftr" sz="quarter" idx="16"/>
          </p:nvPr>
        </p:nvSpPr>
        <p:spPr/>
        <p:txBody>
          <a:bodyPr/>
          <a:lstStyle/>
          <a:p>
            <a:endParaRPr lang="sv-SE"/>
          </a:p>
        </p:txBody>
      </p:sp>
    </p:spTree>
    <p:extLst>
      <p:ext uri="{BB962C8B-B14F-4D97-AF65-F5344CB8AC3E}">
        <p14:creationId xmlns:p14="http://schemas.microsoft.com/office/powerpoint/2010/main" val="199564838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5571902-9019-4326-9DA4-70B9743B49ED}"/>
              </a:ext>
            </a:extLst>
          </p:cNvPr>
          <p:cNvSpPr>
            <a:spLocks noGrp="1"/>
          </p:cNvSpPr>
          <p:nvPr>
            <p:ph type="title" hasCustomPrompt="1"/>
          </p:nvPr>
        </p:nvSpPr>
        <p:spPr>
          <a:xfrm>
            <a:off x="661047" y="1068564"/>
            <a:ext cx="6654154" cy="785813"/>
          </a:xfrm>
        </p:spPr>
        <p:txBody>
          <a:bodyPr/>
          <a:lstStyle>
            <a:lvl1pPr>
              <a:defRPr b="1"/>
            </a:lvl1pPr>
          </a:lstStyle>
          <a:p>
            <a:r>
              <a:rPr lang="sv-SE"/>
              <a:t>Klicka för att lägga till rubrik</a:t>
            </a:r>
          </a:p>
        </p:txBody>
      </p:sp>
      <p:sp>
        <p:nvSpPr>
          <p:cNvPr id="8" name="Rektangel: ett hörn rundat 7">
            <a:extLst>
              <a:ext uri="{FF2B5EF4-FFF2-40B4-BE49-F238E27FC236}">
                <a16:creationId xmlns:a16="http://schemas.microsoft.com/office/drawing/2014/main" id="{ED91DB15-F1E1-BAE7-F15A-075740D02714}"/>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H="1" flipV="1">
            <a:off x="7778354" y="285750"/>
            <a:ext cx="1075134" cy="764380"/>
          </a:xfrm>
          <a:prstGeom prst="round1Rect">
            <a:avLst>
              <a:gd name="adj" fmla="val 48902"/>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9" name="Rektangel: ett hörn rundat 8">
            <a:extLst>
              <a:ext uri="{FF2B5EF4-FFF2-40B4-BE49-F238E27FC236}">
                <a16:creationId xmlns:a16="http://schemas.microsoft.com/office/drawing/2014/main" id="{DDC94793-D876-E072-C4EC-34D17FFA5E6D}"/>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7778354" y="1050130"/>
            <a:ext cx="1075134" cy="1524001"/>
          </a:xfrm>
          <a:prstGeom prst="round1Rect">
            <a:avLst>
              <a:gd name="adj" fmla="val 40264"/>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0" name="Rektangel: ett hörn rundat 9">
            <a:extLst>
              <a:ext uri="{FF2B5EF4-FFF2-40B4-BE49-F238E27FC236}">
                <a16:creationId xmlns:a16="http://schemas.microsoft.com/office/drawing/2014/main" id="{ACDB7998-57D8-C839-2FED-BCA4D5257D9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7778354" y="2579487"/>
            <a:ext cx="1075134" cy="2292074"/>
          </a:xfrm>
          <a:prstGeom prst="round1Rect">
            <a:avLst>
              <a:gd name="adj" fmla="val 4026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5" name="Platshållare för datum 4">
            <a:extLst>
              <a:ext uri="{FF2B5EF4-FFF2-40B4-BE49-F238E27FC236}">
                <a16:creationId xmlns:a16="http://schemas.microsoft.com/office/drawing/2014/main" id="{3E0629D0-D830-BA3B-8258-4D3944A151FE}"/>
              </a:ext>
            </a:extLst>
          </p:cNvPr>
          <p:cNvSpPr>
            <a:spLocks noGrp="1"/>
          </p:cNvSpPr>
          <p:nvPr>
            <p:ph type="dt" sz="half" idx="10"/>
          </p:nvPr>
        </p:nvSpPr>
        <p:spPr/>
        <p:txBody>
          <a:bodyPr/>
          <a:lstStyle/>
          <a:p>
            <a:fld id="{F7FC82E9-E70A-41D0-BC52-9CE4D8B0E8A6}" type="datetime1">
              <a:rPr lang="sv-SE" smtClean="0"/>
              <a:t>2025-03-14</a:t>
            </a:fld>
            <a:endParaRPr lang="sv-SE"/>
          </a:p>
        </p:txBody>
      </p:sp>
      <p:sp>
        <p:nvSpPr>
          <p:cNvPr id="6" name="Platshållare för sidfot 5">
            <a:extLst>
              <a:ext uri="{FF2B5EF4-FFF2-40B4-BE49-F238E27FC236}">
                <a16:creationId xmlns:a16="http://schemas.microsoft.com/office/drawing/2014/main" id="{F61AD9AB-C85B-9888-3B59-C1F8A75F1D3A}"/>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334550487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Endast helbild">
    <p:spTree>
      <p:nvGrpSpPr>
        <p:cNvPr id="1" name=""/>
        <p:cNvGrpSpPr/>
        <p:nvPr/>
      </p:nvGrpSpPr>
      <p:grpSpPr>
        <a:xfrm>
          <a:off x="0" y="0"/>
          <a:ext cx="0" cy="0"/>
          <a:chOff x="0" y="0"/>
          <a:chExt cx="0" cy="0"/>
        </a:xfrm>
      </p:grpSpPr>
      <p:sp>
        <p:nvSpPr>
          <p:cNvPr id="5" name="Platshållare för bild 4">
            <a:extLst>
              <a:ext uri="{FF2B5EF4-FFF2-40B4-BE49-F238E27FC236}">
                <a16:creationId xmlns:a16="http://schemas.microsoft.com/office/drawing/2014/main" id="{BA959C0A-3CC4-CB74-4993-5594A5630A2F}"/>
              </a:ext>
            </a:extLst>
          </p:cNvPr>
          <p:cNvSpPr>
            <a:spLocks noGrp="1"/>
          </p:cNvSpPr>
          <p:nvPr>
            <p:ph type="pic" sz="quarter" idx="13"/>
          </p:nvPr>
        </p:nvSpPr>
        <p:spPr>
          <a:xfrm>
            <a:off x="292100" y="285749"/>
            <a:ext cx="8559801" cy="4574382"/>
          </a:xfrm>
          <a:custGeom>
            <a:avLst/>
            <a:gdLst>
              <a:gd name="connsiteX0" fmla="*/ 0 w 11413068"/>
              <a:gd name="connsiteY0" fmla="*/ 0 h 6099176"/>
              <a:gd name="connsiteX1" fmla="*/ 11413068 w 11413068"/>
              <a:gd name="connsiteY1" fmla="*/ 0 h 6099176"/>
              <a:gd name="connsiteX2" fmla="*/ 11413068 w 11413068"/>
              <a:gd name="connsiteY2" fmla="*/ 27780 h 6099176"/>
              <a:gd name="connsiteX3" fmla="*/ 11413068 w 11413068"/>
              <a:gd name="connsiteY3" fmla="*/ 5082626 h 6099176"/>
              <a:gd name="connsiteX4" fmla="*/ 11413068 w 11413068"/>
              <a:gd name="connsiteY4" fmla="*/ 5087256 h 6099176"/>
              <a:gd name="connsiteX5" fmla="*/ 10401148 w 11413068"/>
              <a:gd name="connsiteY5" fmla="*/ 6099176 h 6099176"/>
              <a:gd name="connsiteX6" fmla="*/ 10396518 w 11413068"/>
              <a:gd name="connsiteY6" fmla="*/ 6099176 h 6099176"/>
              <a:gd name="connsiteX7" fmla="*/ 0 w 11413068"/>
              <a:gd name="connsiteY7" fmla="*/ 6099176 h 6099176"/>
              <a:gd name="connsiteX8" fmla="*/ 0 w 11413068"/>
              <a:gd name="connsiteY8" fmla="*/ 27780 h 6099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13068" h="6099176">
                <a:moveTo>
                  <a:pt x="0" y="0"/>
                </a:moveTo>
                <a:lnTo>
                  <a:pt x="11413068" y="0"/>
                </a:lnTo>
                <a:lnTo>
                  <a:pt x="11413068" y="27780"/>
                </a:lnTo>
                <a:lnTo>
                  <a:pt x="11413068" y="5082626"/>
                </a:lnTo>
                <a:lnTo>
                  <a:pt x="11413068" y="5087256"/>
                </a:lnTo>
                <a:cubicBezTo>
                  <a:pt x="11413068" y="5646124"/>
                  <a:pt x="10960016" y="6099176"/>
                  <a:pt x="10401148" y="6099176"/>
                </a:cubicBezTo>
                <a:lnTo>
                  <a:pt x="10396518" y="6099176"/>
                </a:lnTo>
                <a:lnTo>
                  <a:pt x="0" y="6099176"/>
                </a:lnTo>
                <a:lnTo>
                  <a:pt x="0" y="27780"/>
                </a:lnTo>
                <a:close/>
              </a:path>
            </a:pathLst>
          </a:custGeom>
          <a:solidFill>
            <a:schemeClr val="bg1">
              <a:lumMod val="95000"/>
            </a:schemeClr>
          </a:solidFill>
        </p:spPr>
        <p:txBody>
          <a:bodyPr wrap="square">
            <a:noAutofit/>
          </a:bodyPr>
          <a:lstStyle>
            <a:lvl1pPr marL="0" indent="0">
              <a:buNone/>
              <a:defRPr/>
            </a:lvl1pPr>
          </a:lstStyle>
          <a:p>
            <a:r>
              <a:rPr lang="en-US"/>
              <a:t>Click icon to add picture</a:t>
            </a:r>
            <a:endParaRPr lang="sv-SE"/>
          </a:p>
        </p:txBody>
      </p:sp>
      <p:sp>
        <p:nvSpPr>
          <p:cNvPr id="4" name="Platshållare för datum 3">
            <a:extLst>
              <a:ext uri="{FF2B5EF4-FFF2-40B4-BE49-F238E27FC236}">
                <a16:creationId xmlns:a16="http://schemas.microsoft.com/office/drawing/2014/main" id="{A100F903-3478-7793-DE93-655C7E1A353D}"/>
              </a:ext>
            </a:extLst>
          </p:cNvPr>
          <p:cNvSpPr>
            <a:spLocks noGrp="1"/>
          </p:cNvSpPr>
          <p:nvPr>
            <p:ph type="dt" sz="half" idx="14"/>
          </p:nvPr>
        </p:nvSpPr>
        <p:spPr/>
        <p:txBody>
          <a:bodyPr/>
          <a:lstStyle/>
          <a:p>
            <a:fld id="{21A4A846-428D-495E-A55C-A66F11C8B8FF}" type="datetime1">
              <a:rPr lang="sv-SE" smtClean="0"/>
              <a:t>2025-03-14</a:t>
            </a:fld>
            <a:endParaRPr lang="sv-SE"/>
          </a:p>
        </p:txBody>
      </p:sp>
      <p:sp>
        <p:nvSpPr>
          <p:cNvPr id="6" name="Platshållare för sidfot 5">
            <a:extLst>
              <a:ext uri="{FF2B5EF4-FFF2-40B4-BE49-F238E27FC236}">
                <a16:creationId xmlns:a16="http://schemas.microsoft.com/office/drawing/2014/main" id="{3CF62D2F-E5FD-F410-EE14-94871D7A62B1}"/>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147310679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3AB1CC7E-5066-B2D6-C273-8806FB859F9B}"/>
              </a:ext>
            </a:extLst>
          </p:cNvPr>
          <p:cNvSpPr>
            <a:spLocks noGrp="1"/>
          </p:cNvSpPr>
          <p:nvPr>
            <p:ph type="dt" sz="half" idx="10"/>
          </p:nvPr>
        </p:nvSpPr>
        <p:spPr/>
        <p:txBody>
          <a:bodyPr/>
          <a:lstStyle/>
          <a:p>
            <a:fld id="{DA185498-67B0-4A0B-8455-9A803E3F2EDA}" type="datetime1">
              <a:rPr lang="sv-SE" smtClean="0"/>
              <a:t>2025-03-14</a:t>
            </a:fld>
            <a:endParaRPr lang="sv-SE"/>
          </a:p>
        </p:txBody>
      </p:sp>
      <p:sp>
        <p:nvSpPr>
          <p:cNvPr id="5" name="Platshållare för sidfot 4">
            <a:extLst>
              <a:ext uri="{FF2B5EF4-FFF2-40B4-BE49-F238E27FC236}">
                <a16:creationId xmlns:a16="http://schemas.microsoft.com/office/drawing/2014/main" id="{12B0C1A2-56EF-E81F-53A9-CC77AD52554C}"/>
              </a:ext>
            </a:extLst>
          </p:cNvPr>
          <p:cNvSpPr>
            <a:spLocks noGrp="1"/>
          </p:cNvSpPr>
          <p:nvPr>
            <p:ph type="ftr" sz="quarter" idx="11"/>
          </p:nvPr>
        </p:nvSpPr>
        <p:spPr/>
        <p:txBody>
          <a:bodyPr/>
          <a:lstStyle/>
          <a:p>
            <a:endParaRPr lang="sv-SE"/>
          </a:p>
        </p:txBody>
      </p:sp>
      <p:pic>
        <p:nvPicPr>
          <p:cNvPr id="2" name="Bildobjekt 1" descr="En bild som visar kniv&#10;&#10;Automatiskt genererad beskrivning">
            <a:extLst>
              <a:ext uri="{FF2B5EF4-FFF2-40B4-BE49-F238E27FC236}">
                <a16:creationId xmlns:a16="http://schemas.microsoft.com/office/drawing/2014/main" id="{9C65853F-EE0C-B6CE-0F5C-919EA334EA3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67576" y="208659"/>
            <a:ext cx="1239062" cy="444605"/>
          </a:xfrm>
          <a:prstGeom prst="rect">
            <a:avLst/>
          </a:prstGeom>
        </p:spPr>
      </p:pic>
      <p:pic>
        <p:nvPicPr>
          <p:cNvPr id="3" name="Logo" descr="Logo: Västra Götalandsregionen">
            <a:extLst>
              <a:ext uri="{FF2B5EF4-FFF2-40B4-BE49-F238E27FC236}">
                <a16:creationId xmlns:a16="http://schemas.microsoft.com/office/drawing/2014/main" id="{E776D22A-CBAC-5754-AEDE-C19EB6DC2636}"/>
              </a:ext>
            </a:extLst>
          </p:cNvPr>
          <p:cNvPicPr/>
          <p:nvPr userDrawn="1"/>
        </p:nvPicPr>
        <p:blipFill>
          <a:blip r:embed="rId3">
            <a:extLst>
              <a:ext uri="{96DAC541-7B7A-43D3-8B79-37D633B846F1}">
                <asvg:svgBlip xmlns:asvg="http://schemas.microsoft.com/office/drawing/2016/SVG/main" r:embed="rId4"/>
              </a:ext>
            </a:extLst>
          </a:blip>
          <a:stretch>
            <a:fillRect/>
          </a:stretch>
        </p:blipFill>
        <p:spPr>
          <a:xfrm>
            <a:off x="161548" y="4704003"/>
            <a:ext cx="1610915" cy="326320"/>
          </a:xfrm>
          <a:prstGeom prst="rect">
            <a:avLst/>
          </a:prstGeom>
        </p:spPr>
      </p:pic>
    </p:spTree>
    <p:extLst>
      <p:ext uri="{BB962C8B-B14F-4D97-AF65-F5344CB8AC3E}">
        <p14:creationId xmlns:p14="http://schemas.microsoft.com/office/powerpoint/2010/main" val="375509358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vart logo/Vit bakgrund">
    <p:spTree>
      <p:nvGrpSpPr>
        <p:cNvPr id="1" name=""/>
        <p:cNvGrpSpPr/>
        <p:nvPr/>
      </p:nvGrpSpPr>
      <p:grpSpPr>
        <a:xfrm>
          <a:off x="0" y="0"/>
          <a:ext cx="0" cy="0"/>
          <a:chOff x="0" y="0"/>
          <a:chExt cx="0" cy="0"/>
        </a:xfrm>
      </p:grpSpPr>
      <p:pic>
        <p:nvPicPr>
          <p:cNvPr id="6" name="Logo" descr="Logo: Västra Götalandsregionen">
            <a:extLst>
              <a:ext uri="{FF2B5EF4-FFF2-40B4-BE49-F238E27FC236}">
                <a16:creationId xmlns:a16="http://schemas.microsoft.com/office/drawing/2014/main" id="{F028FC9A-549E-C173-F6EE-DD2DADAFA6B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425658" y="2186599"/>
            <a:ext cx="4299423" cy="870926"/>
          </a:xfrm>
          <a:prstGeom prst="rect">
            <a:avLst/>
          </a:prstGeom>
        </p:spPr>
      </p:pic>
      <p:sp>
        <p:nvSpPr>
          <p:cNvPr id="2" name="Platshållare för datum 1">
            <a:extLst>
              <a:ext uri="{FF2B5EF4-FFF2-40B4-BE49-F238E27FC236}">
                <a16:creationId xmlns:a16="http://schemas.microsoft.com/office/drawing/2014/main" id="{29CA8175-3DF2-53F0-BACA-67AB9A313412}"/>
              </a:ext>
            </a:extLst>
          </p:cNvPr>
          <p:cNvSpPr>
            <a:spLocks noGrp="1"/>
          </p:cNvSpPr>
          <p:nvPr>
            <p:ph type="dt" sz="half" idx="10"/>
          </p:nvPr>
        </p:nvSpPr>
        <p:spPr/>
        <p:txBody>
          <a:bodyPr/>
          <a:lstStyle/>
          <a:p>
            <a:fld id="{F6BD57B1-FF3A-4A75-8128-4AFE16604E80}" type="datetime1">
              <a:rPr lang="sv-SE" smtClean="0"/>
              <a:t>2025-03-14</a:t>
            </a:fld>
            <a:endParaRPr lang="sv-SE"/>
          </a:p>
        </p:txBody>
      </p:sp>
      <p:sp>
        <p:nvSpPr>
          <p:cNvPr id="5" name="Platshållare för sidfot 4">
            <a:extLst>
              <a:ext uri="{FF2B5EF4-FFF2-40B4-BE49-F238E27FC236}">
                <a16:creationId xmlns:a16="http://schemas.microsoft.com/office/drawing/2014/main" id="{6E1E6669-4CF8-70B7-0D3D-C4533A8CE1F4}"/>
              </a:ext>
            </a:extLst>
          </p:cNvPr>
          <p:cNvSpPr>
            <a:spLocks noGrp="1"/>
          </p:cNvSpPr>
          <p:nvPr>
            <p:ph type="ftr" sz="quarter" idx="11"/>
          </p:nvPr>
        </p:nvSpPr>
        <p:spPr/>
        <p:txBody>
          <a:bodyPr/>
          <a:lstStyle/>
          <a:p>
            <a:endParaRPr lang="sv-SE"/>
          </a:p>
        </p:txBody>
      </p:sp>
      <p:sp>
        <p:nvSpPr>
          <p:cNvPr id="3" name="Title 2">
            <a:extLst>
              <a:ext uri="{FF2B5EF4-FFF2-40B4-BE49-F238E27FC236}">
                <a16:creationId xmlns:a16="http://schemas.microsoft.com/office/drawing/2014/main" id="{3B23554D-627D-914B-C979-86E23DE8C83A}"/>
              </a:ext>
            </a:extLst>
          </p:cNvPr>
          <p:cNvSpPr>
            <a:spLocks noGrp="1"/>
          </p:cNvSpPr>
          <p:nvPr>
            <p:ph type="title" hasCustomPrompt="1"/>
          </p:nvPr>
        </p:nvSpPr>
        <p:spPr>
          <a:xfrm>
            <a:off x="825500" y="-976113"/>
            <a:ext cx="6481763" cy="785813"/>
          </a:xfrm>
        </p:spPr>
        <p:txBody>
          <a:bodyPr/>
          <a:lstStyle>
            <a:lvl1pPr>
              <a:defRPr/>
            </a:lvl1pPr>
          </a:lstStyle>
          <a:p>
            <a:r>
              <a:rPr lang="sv-SE" noProof="0"/>
              <a:t>Skriv en rubrik för tillgänglighetsanpassning</a:t>
            </a:r>
          </a:p>
        </p:txBody>
      </p:sp>
    </p:spTree>
    <p:extLst>
      <p:ext uri="{BB962C8B-B14F-4D97-AF65-F5344CB8AC3E}">
        <p14:creationId xmlns:p14="http://schemas.microsoft.com/office/powerpoint/2010/main" val="46280105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Vit logo/Blå bakgrund">
    <p:spTree>
      <p:nvGrpSpPr>
        <p:cNvPr id="1" name=""/>
        <p:cNvGrpSpPr/>
        <p:nvPr/>
      </p:nvGrpSpPr>
      <p:grpSpPr>
        <a:xfrm>
          <a:off x="0" y="0"/>
          <a:ext cx="0" cy="0"/>
          <a:chOff x="0" y="0"/>
          <a:chExt cx="0" cy="0"/>
        </a:xfrm>
      </p:grpSpPr>
      <p:sp>
        <p:nvSpPr>
          <p:cNvPr id="5" name="Rektangel: ett hörn rundat 4">
            <a:extLst>
              <a:ext uri="{FF2B5EF4-FFF2-40B4-BE49-F238E27FC236}">
                <a16:creationId xmlns:a16="http://schemas.microsoft.com/office/drawing/2014/main" id="{0F7839DA-DC58-9FD4-5DB7-077F9CCAC083}"/>
              </a:ext>
              <a:ext uri="{C183D7F6-B498-43B3-948B-1728B52AA6E4}">
                <adec:decorative xmlns:adec="http://schemas.microsoft.com/office/drawing/2017/decorative" val="1"/>
              </a:ext>
            </a:extLst>
          </p:cNvPr>
          <p:cNvSpPr/>
          <p:nvPr userDrawn="1"/>
        </p:nvSpPr>
        <p:spPr bwMode="black">
          <a:xfrm flipV="1">
            <a:off x="292100" y="285749"/>
            <a:ext cx="8559801" cy="4574382"/>
          </a:xfrm>
          <a:prstGeom prst="round1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pic>
        <p:nvPicPr>
          <p:cNvPr id="6" name="Logo" descr="Logo: Västra Götalandsregionen">
            <a:extLst>
              <a:ext uri="{FF2B5EF4-FFF2-40B4-BE49-F238E27FC236}">
                <a16:creationId xmlns:a16="http://schemas.microsoft.com/office/drawing/2014/main" id="{F028FC9A-549E-C173-F6EE-DD2DADAFA6B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425658" y="2186599"/>
            <a:ext cx="4299423" cy="870926"/>
          </a:xfrm>
          <a:prstGeom prst="rect">
            <a:avLst/>
          </a:prstGeom>
        </p:spPr>
      </p:pic>
      <p:sp>
        <p:nvSpPr>
          <p:cNvPr id="2" name="Platshållare för datum 1">
            <a:extLst>
              <a:ext uri="{FF2B5EF4-FFF2-40B4-BE49-F238E27FC236}">
                <a16:creationId xmlns:a16="http://schemas.microsoft.com/office/drawing/2014/main" id="{E455D0BA-9A24-0B1E-5104-31F55378AAA2}"/>
              </a:ext>
            </a:extLst>
          </p:cNvPr>
          <p:cNvSpPr>
            <a:spLocks noGrp="1"/>
          </p:cNvSpPr>
          <p:nvPr>
            <p:ph type="dt" sz="half" idx="10"/>
          </p:nvPr>
        </p:nvSpPr>
        <p:spPr/>
        <p:txBody>
          <a:bodyPr/>
          <a:lstStyle/>
          <a:p>
            <a:fld id="{4D03C71D-D98B-401F-B2CF-6FD4D048E9D2}" type="datetime1">
              <a:rPr lang="sv-SE" smtClean="0"/>
              <a:t>2025-03-14</a:t>
            </a:fld>
            <a:endParaRPr lang="sv-SE"/>
          </a:p>
        </p:txBody>
      </p:sp>
      <p:sp>
        <p:nvSpPr>
          <p:cNvPr id="7" name="Platshållare för sidfot 6">
            <a:extLst>
              <a:ext uri="{FF2B5EF4-FFF2-40B4-BE49-F238E27FC236}">
                <a16:creationId xmlns:a16="http://schemas.microsoft.com/office/drawing/2014/main" id="{4E6AFD7C-DEA7-9A46-2513-5293C0535394}"/>
              </a:ext>
            </a:extLst>
          </p:cNvPr>
          <p:cNvSpPr>
            <a:spLocks noGrp="1"/>
          </p:cNvSpPr>
          <p:nvPr>
            <p:ph type="ftr" sz="quarter" idx="11"/>
          </p:nvPr>
        </p:nvSpPr>
        <p:spPr/>
        <p:txBody>
          <a:bodyPr/>
          <a:lstStyle/>
          <a:p>
            <a:endParaRPr lang="sv-SE"/>
          </a:p>
        </p:txBody>
      </p:sp>
      <p:sp>
        <p:nvSpPr>
          <p:cNvPr id="3" name="Title 2">
            <a:extLst>
              <a:ext uri="{FF2B5EF4-FFF2-40B4-BE49-F238E27FC236}">
                <a16:creationId xmlns:a16="http://schemas.microsoft.com/office/drawing/2014/main" id="{C71987B4-A1C4-C717-553B-70AFEBCBFD71}"/>
              </a:ext>
            </a:extLst>
          </p:cNvPr>
          <p:cNvSpPr>
            <a:spLocks noGrp="1"/>
          </p:cNvSpPr>
          <p:nvPr>
            <p:ph type="title" hasCustomPrompt="1"/>
          </p:nvPr>
        </p:nvSpPr>
        <p:spPr>
          <a:xfrm>
            <a:off x="825500" y="-1057582"/>
            <a:ext cx="6481763" cy="785813"/>
          </a:xfrm>
        </p:spPr>
        <p:txBody>
          <a:bodyPr/>
          <a:lstStyle/>
          <a:p>
            <a:r>
              <a:rPr lang="sv-SE" noProof="0"/>
              <a:t>Skriv en rubrik för tillgänglighetsanpassning</a:t>
            </a:r>
          </a:p>
        </p:txBody>
      </p:sp>
    </p:spTree>
    <p:extLst>
      <p:ext uri="{BB962C8B-B14F-4D97-AF65-F5344CB8AC3E}">
        <p14:creationId xmlns:p14="http://schemas.microsoft.com/office/powerpoint/2010/main" val="42248536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Startbild_Alt 4">
    <p:spTree>
      <p:nvGrpSpPr>
        <p:cNvPr id="1" name=""/>
        <p:cNvGrpSpPr/>
        <p:nvPr/>
      </p:nvGrpSpPr>
      <p:grpSpPr>
        <a:xfrm>
          <a:off x="0" y="0"/>
          <a:ext cx="0" cy="0"/>
          <a:chOff x="0" y="0"/>
          <a:chExt cx="0" cy="0"/>
        </a:xfrm>
      </p:grpSpPr>
      <p:pic>
        <p:nvPicPr>
          <p:cNvPr id="9" name="Bildobjekt 8"/>
          <p:cNvPicPr>
            <a:picLocks noChangeAspect="1"/>
          </p:cNvPicPr>
          <p:nvPr userDrawn="1"/>
        </p:nvPicPr>
        <p:blipFill>
          <a:blip r:embed="rId2" r:link="rId3">
            <a:extLst>
              <a:ext uri="{28A0092B-C50C-407E-A947-70E740481C1C}">
                <a14:useLocalDpi xmlns:a14="http://schemas.microsoft.com/office/drawing/2010/main" val="0"/>
              </a:ext>
            </a:extLst>
          </a:blip>
          <a:stretch>
            <a:fillRect/>
          </a:stretch>
        </p:blipFill>
        <p:spPr>
          <a:xfrm>
            <a:off x="0" y="1374960"/>
            <a:ext cx="9147599" cy="2423723"/>
          </a:xfrm>
          <a:prstGeom prst="rect">
            <a:avLst/>
          </a:prstGeom>
        </p:spPr>
      </p:pic>
      <p:sp>
        <p:nvSpPr>
          <p:cNvPr id="2" name="Rubrik 1"/>
          <p:cNvSpPr>
            <a:spLocks noGrp="1"/>
          </p:cNvSpPr>
          <p:nvPr>
            <p:ph type="ctrTitle" hasCustomPrompt="1"/>
          </p:nvPr>
        </p:nvSpPr>
        <p:spPr>
          <a:xfrm>
            <a:off x="628650" y="1915628"/>
            <a:ext cx="8093825" cy="1152000"/>
          </a:xfrm>
        </p:spPr>
        <p:txBody>
          <a:bodyPr lIns="0" tIns="0" rIns="0" bIns="0" anchor="ctr" anchorCtr="0"/>
          <a:lstStyle>
            <a:lvl1pPr algn="l">
              <a:defRPr sz="4000" baseline="0">
                <a:solidFill>
                  <a:srgbClr val="FFFFFF"/>
                </a:solidFill>
              </a:defRPr>
            </a:lvl1pPr>
          </a:lstStyle>
          <a:p>
            <a:r>
              <a:rPr lang="sv-SE" dirty="0"/>
              <a:t>Klicka här för att lägga till rubrik</a:t>
            </a:r>
          </a:p>
        </p:txBody>
      </p:sp>
      <p:pic>
        <p:nvPicPr>
          <p:cNvPr id="5" name="Picture 8" descr="Västra Götalandsregionen" title="Västra Götalandsregionen"/>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6989879" y="3225995"/>
            <a:ext cx="1782763" cy="3635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23008079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Startbild_Alt 5">
    <p:spTree>
      <p:nvGrpSpPr>
        <p:cNvPr id="1" name=""/>
        <p:cNvGrpSpPr/>
        <p:nvPr/>
      </p:nvGrpSpPr>
      <p:grpSpPr>
        <a:xfrm>
          <a:off x="0" y="0"/>
          <a:ext cx="0" cy="0"/>
          <a:chOff x="0" y="0"/>
          <a:chExt cx="0" cy="0"/>
        </a:xfrm>
      </p:grpSpPr>
      <p:pic>
        <p:nvPicPr>
          <p:cNvPr id="3" name="Bildobjekt 2"/>
          <p:cNvPicPr>
            <a:picLocks noChangeAspect="1"/>
          </p:cNvPicPr>
          <p:nvPr userDrawn="1"/>
        </p:nvPicPr>
        <p:blipFill>
          <a:blip r:embed="rId2" r:link="rId3">
            <a:extLst>
              <a:ext uri="{28A0092B-C50C-407E-A947-70E740481C1C}">
                <a14:useLocalDpi xmlns:a14="http://schemas.microsoft.com/office/drawing/2010/main" val="0"/>
              </a:ext>
            </a:extLst>
          </a:blip>
          <a:stretch>
            <a:fillRect/>
          </a:stretch>
        </p:blipFill>
        <p:spPr>
          <a:xfrm>
            <a:off x="0" y="3129223"/>
            <a:ext cx="9179296" cy="543153"/>
          </a:xfrm>
          <a:prstGeom prst="rect">
            <a:avLst/>
          </a:prstGeom>
        </p:spPr>
      </p:pic>
      <p:sp>
        <p:nvSpPr>
          <p:cNvPr id="8" name="Platshållare för bild 9"/>
          <p:cNvSpPr>
            <a:spLocks noGrp="1"/>
          </p:cNvSpPr>
          <p:nvPr>
            <p:ph type="pic" sz="quarter" idx="15"/>
          </p:nvPr>
        </p:nvSpPr>
        <p:spPr>
          <a:xfrm>
            <a:off x="0" y="1371114"/>
            <a:ext cx="2916000" cy="1584000"/>
          </a:xfrm>
        </p:spPr>
        <p:txBody>
          <a:bodyPr/>
          <a:lstStyle>
            <a:lvl1pPr marL="0" indent="0">
              <a:buFontTx/>
              <a:buNone/>
              <a:defRPr/>
            </a:lvl1pPr>
          </a:lstStyle>
          <a:p>
            <a:r>
              <a:rPr lang="sv-SE"/>
              <a:t>Klicka på ikonen för att lägga till en bild</a:t>
            </a:r>
          </a:p>
        </p:txBody>
      </p:sp>
      <p:sp>
        <p:nvSpPr>
          <p:cNvPr id="9" name="Platshållare för bild 9"/>
          <p:cNvSpPr>
            <a:spLocks noGrp="1"/>
          </p:cNvSpPr>
          <p:nvPr>
            <p:ph type="pic" sz="quarter" idx="16"/>
          </p:nvPr>
        </p:nvSpPr>
        <p:spPr>
          <a:xfrm>
            <a:off x="3114000" y="1371114"/>
            <a:ext cx="2916000" cy="1584000"/>
          </a:xfrm>
        </p:spPr>
        <p:txBody>
          <a:bodyPr/>
          <a:lstStyle>
            <a:lvl1pPr marL="0" indent="0">
              <a:buFontTx/>
              <a:buNone/>
              <a:defRPr/>
            </a:lvl1pPr>
          </a:lstStyle>
          <a:p>
            <a:r>
              <a:rPr lang="sv-SE"/>
              <a:t>Klicka på ikonen för att lägga till en bild</a:t>
            </a:r>
          </a:p>
        </p:txBody>
      </p:sp>
      <p:sp>
        <p:nvSpPr>
          <p:cNvPr id="10" name="Platshållare för bild 9"/>
          <p:cNvSpPr>
            <a:spLocks noGrp="1"/>
          </p:cNvSpPr>
          <p:nvPr>
            <p:ph type="pic" sz="quarter" idx="17"/>
          </p:nvPr>
        </p:nvSpPr>
        <p:spPr>
          <a:xfrm>
            <a:off x="6228000" y="1371114"/>
            <a:ext cx="2916000" cy="1584000"/>
          </a:xfrm>
        </p:spPr>
        <p:txBody>
          <a:bodyPr/>
          <a:lstStyle>
            <a:lvl1pPr marL="0" indent="0">
              <a:buFontTx/>
              <a:buNone/>
              <a:defRPr/>
            </a:lvl1pPr>
          </a:lstStyle>
          <a:p>
            <a:r>
              <a:rPr lang="sv-SE"/>
              <a:t>Klicka på ikonen för att lägga till en bild</a:t>
            </a:r>
          </a:p>
        </p:txBody>
      </p:sp>
      <p:sp>
        <p:nvSpPr>
          <p:cNvPr id="11" name="Rubrik 1"/>
          <p:cNvSpPr>
            <a:spLocks noGrp="1"/>
          </p:cNvSpPr>
          <p:nvPr>
            <p:ph type="ctrTitle" hasCustomPrompt="1"/>
          </p:nvPr>
        </p:nvSpPr>
        <p:spPr>
          <a:xfrm>
            <a:off x="534260" y="3166552"/>
            <a:ext cx="6283139" cy="626445"/>
          </a:xfrm>
        </p:spPr>
        <p:txBody>
          <a:bodyPr lIns="0" tIns="0" rIns="0" bIns="0" anchor="t" anchorCtr="0">
            <a:normAutofit/>
          </a:bodyPr>
          <a:lstStyle>
            <a:lvl1pPr algn="l">
              <a:defRPr sz="3200" baseline="0">
                <a:solidFill>
                  <a:srgbClr val="FFFFFF"/>
                </a:solidFill>
              </a:defRPr>
            </a:lvl1pPr>
          </a:lstStyle>
          <a:p>
            <a:r>
              <a:rPr lang="sv-SE" dirty="0"/>
              <a:t>Klicka här för att lägga till rubrik</a:t>
            </a:r>
          </a:p>
        </p:txBody>
      </p:sp>
      <p:pic>
        <p:nvPicPr>
          <p:cNvPr id="12" name="Picture 8" descr="Västra Götalandsregionen" title="Västra Götalandsregionen"/>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7045634" y="3232190"/>
            <a:ext cx="1782763" cy="3635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25964259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p>
        </p:txBody>
      </p:sp>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10" name="Platshållare för datum 3"/>
          <p:cNvSpPr>
            <a:spLocks noGrp="1"/>
          </p:cNvSpPr>
          <p:nvPr>
            <p:ph type="dt" sz="half" idx="2"/>
          </p:nvPr>
        </p:nvSpPr>
        <p:spPr>
          <a:xfrm>
            <a:off x="488175" y="4643360"/>
            <a:ext cx="1221679" cy="274637"/>
          </a:xfrm>
          <a:prstGeom prst="rect">
            <a:avLst/>
          </a:prstGeom>
        </p:spPr>
        <p:txBody>
          <a:bodyPr vert="horz" lIns="91440" tIns="45720" rIns="91440" bIns="45720" rtlCol="0" anchor="ctr"/>
          <a:lstStyle>
            <a:lvl1pPr algn="l">
              <a:defRPr sz="1200">
                <a:solidFill>
                  <a:srgbClr val="000000"/>
                </a:solidFill>
              </a:defRPr>
            </a:lvl1pPr>
          </a:lstStyle>
          <a:p>
            <a:fld id="{E82650AE-06A9-2D4E-84FA-95DA3038D778}" type="datetime1">
              <a:rPr lang="sv-SE" smtClean="0"/>
              <a:pPr/>
              <a:t>2025-03-14</a:t>
            </a:fld>
            <a:endParaRPr lang="sv-SE" dirty="0"/>
          </a:p>
        </p:txBody>
      </p:sp>
      <p:sp>
        <p:nvSpPr>
          <p:cNvPr id="11" name="Platshållare för sidfot 4"/>
          <p:cNvSpPr>
            <a:spLocks noGrp="1"/>
          </p:cNvSpPr>
          <p:nvPr>
            <p:ph type="ftr" sz="quarter" idx="3"/>
          </p:nvPr>
        </p:nvSpPr>
        <p:spPr>
          <a:xfrm>
            <a:off x="1740829" y="4643360"/>
            <a:ext cx="4466683" cy="274637"/>
          </a:xfrm>
          <a:prstGeom prst="rect">
            <a:avLst/>
          </a:prstGeom>
        </p:spPr>
        <p:txBody>
          <a:bodyPr vert="horz" lIns="91440" tIns="45720" rIns="91440" bIns="45720" rtlCol="0" anchor="ctr"/>
          <a:lstStyle>
            <a:lvl1pPr algn="l">
              <a:defRPr sz="1200">
                <a:solidFill>
                  <a:srgbClr val="000000"/>
                </a:solidFill>
              </a:defRPr>
            </a:lvl1pPr>
          </a:lstStyle>
          <a:p>
            <a:r>
              <a:rPr lang="sv-SE" dirty="0"/>
              <a:t>Här skriver du in sidfot</a:t>
            </a:r>
          </a:p>
        </p:txBody>
      </p:sp>
    </p:spTree>
    <p:extLst>
      <p:ext uri="{BB962C8B-B14F-4D97-AF65-F5344CB8AC3E}">
        <p14:creationId xmlns:p14="http://schemas.microsoft.com/office/powerpoint/2010/main" val="14971069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npassad layou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p>
        </p:txBody>
      </p:sp>
      <p:sp>
        <p:nvSpPr>
          <p:cNvPr id="3" name="Platshållare för datum 2"/>
          <p:cNvSpPr>
            <a:spLocks noGrp="1"/>
          </p:cNvSpPr>
          <p:nvPr>
            <p:ph type="dt" sz="half" idx="10"/>
          </p:nvPr>
        </p:nvSpPr>
        <p:spPr/>
        <p:txBody>
          <a:bodyPr/>
          <a:lstStyle/>
          <a:p>
            <a:fld id="{E82650AE-06A9-2D4E-84FA-95DA3038D778}" type="datetime1">
              <a:rPr lang="sv-SE" smtClean="0"/>
              <a:pPr/>
              <a:t>2025-03-14</a:t>
            </a:fld>
            <a:endParaRPr lang="sv-SE" dirty="0"/>
          </a:p>
        </p:txBody>
      </p:sp>
      <p:sp>
        <p:nvSpPr>
          <p:cNvPr id="4" name="Platshållare för sidfot 3"/>
          <p:cNvSpPr>
            <a:spLocks noGrp="1"/>
          </p:cNvSpPr>
          <p:nvPr>
            <p:ph type="ftr" sz="quarter" idx="11"/>
          </p:nvPr>
        </p:nvSpPr>
        <p:spPr/>
        <p:txBody>
          <a:bodyPr/>
          <a:lstStyle/>
          <a:p>
            <a:r>
              <a:rPr lang="sv-SE"/>
              <a:t>Här skriver du in sidfot</a:t>
            </a:r>
            <a:endParaRPr lang="sv-SE" dirty="0"/>
          </a:p>
        </p:txBody>
      </p:sp>
      <p:sp>
        <p:nvSpPr>
          <p:cNvPr id="5" name="Platshållare för innehåll 2"/>
          <p:cNvSpPr>
            <a:spLocks noGrp="1"/>
          </p:cNvSpPr>
          <p:nvPr>
            <p:ph idx="1"/>
          </p:nvPr>
        </p:nvSpPr>
        <p:spPr>
          <a:xfrm>
            <a:off x="532800" y="1800000"/>
            <a:ext cx="8078400" cy="2700000"/>
          </a:xfrm>
        </p:spPr>
        <p:txBody>
          <a:bodyPr numCol="2" spcCol="18000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Tree>
    <p:extLst>
      <p:ext uri="{BB962C8B-B14F-4D97-AF65-F5344CB8AC3E}">
        <p14:creationId xmlns:p14="http://schemas.microsoft.com/office/powerpoint/2010/main" val="42338709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Rubrik och innehåll och hög bild">
    <p:spTree>
      <p:nvGrpSpPr>
        <p:cNvPr id="1" name=""/>
        <p:cNvGrpSpPr/>
        <p:nvPr/>
      </p:nvGrpSpPr>
      <p:grpSpPr>
        <a:xfrm>
          <a:off x="0" y="0"/>
          <a:ext cx="0" cy="0"/>
          <a:chOff x="0" y="0"/>
          <a:chExt cx="0" cy="0"/>
        </a:xfrm>
      </p:grpSpPr>
      <p:sp>
        <p:nvSpPr>
          <p:cNvPr id="2" name="Rubrik 1"/>
          <p:cNvSpPr>
            <a:spLocks noGrp="1"/>
          </p:cNvSpPr>
          <p:nvPr>
            <p:ph type="title"/>
          </p:nvPr>
        </p:nvSpPr>
        <p:spPr>
          <a:xfrm>
            <a:off x="532800" y="720000"/>
            <a:ext cx="4759200" cy="1036800"/>
          </a:xfrm>
        </p:spPr>
        <p:txBody>
          <a:bodyPr/>
          <a:lstStyle/>
          <a:p>
            <a:r>
              <a:rPr lang="sv-SE"/>
              <a:t>Klicka här för att ändra mall för rubrikformat</a:t>
            </a:r>
          </a:p>
        </p:txBody>
      </p:sp>
      <p:sp>
        <p:nvSpPr>
          <p:cNvPr id="3" name="Platshållare för innehåll 2"/>
          <p:cNvSpPr>
            <a:spLocks noGrp="1"/>
          </p:cNvSpPr>
          <p:nvPr>
            <p:ph idx="1"/>
          </p:nvPr>
        </p:nvSpPr>
        <p:spPr>
          <a:xfrm>
            <a:off x="532800" y="1800000"/>
            <a:ext cx="4759200" cy="27144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8" name="Platshållare för bild 7"/>
          <p:cNvSpPr>
            <a:spLocks noGrp="1"/>
          </p:cNvSpPr>
          <p:nvPr>
            <p:ph type="pic" sz="quarter" idx="13"/>
          </p:nvPr>
        </p:nvSpPr>
        <p:spPr>
          <a:xfrm>
            <a:off x="5616000" y="0"/>
            <a:ext cx="3528000" cy="4968000"/>
          </a:xfrm>
        </p:spPr>
        <p:txBody>
          <a:bodyPr/>
          <a:lstStyle>
            <a:lvl1pPr marL="0" indent="0">
              <a:buFontTx/>
              <a:buNone/>
              <a:defRPr/>
            </a:lvl1pPr>
          </a:lstStyle>
          <a:p>
            <a:r>
              <a:rPr lang="sv-SE"/>
              <a:t>Klicka på ikonen för att lägga till en bild</a:t>
            </a:r>
            <a:endParaRPr lang="sv-SE" dirty="0"/>
          </a:p>
        </p:txBody>
      </p:sp>
      <p:pic>
        <p:nvPicPr>
          <p:cNvPr id="10" name="Bildobjekt 4"/>
          <p:cNvPicPr>
            <a:picLocks noChangeAspect="1"/>
          </p:cNvPicPr>
          <p:nvPr userDrawn="1"/>
        </p:nvPicPr>
        <p:blipFill>
          <a:blip r:embed="rId2" r:link="rId3">
            <a:extLst>
              <a:ext uri="{28A0092B-C50C-407E-A947-70E740481C1C}">
                <a14:useLocalDpi xmlns:a14="http://schemas.microsoft.com/office/drawing/2010/main" val="0"/>
              </a:ext>
            </a:extLst>
          </a:blip>
          <a:stretch>
            <a:fillRect/>
          </a:stretch>
        </p:blipFill>
        <p:spPr bwMode="auto">
          <a:xfrm>
            <a:off x="18" y="4969960"/>
            <a:ext cx="9143964" cy="17607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 name="Platshållare för datum 3"/>
          <p:cNvSpPr>
            <a:spLocks noGrp="1"/>
          </p:cNvSpPr>
          <p:nvPr>
            <p:ph type="dt" sz="half" idx="2"/>
          </p:nvPr>
        </p:nvSpPr>
        <p:spPr>
          <a:xfrm>
            <a:off x="488175" y="4643360"/>
            <a:ext cx="1221679" cy="274637"/>
          </a:xfrm>
          <a:prstGeom prst="rect">
            <a:avLst/>
          </a:prstGeom>
        </p:spPr>
        <p:txBody>
          <a:bodyPr vert="horz" lIns="91440" tIns="45720" rIns="91440" bIns="45720" rtlCol="0" anchor="ctr"/>
          <a:lstStyle>
            <a:lvl1pPr algn="l">
              <a:defRPr sz="1200">
                <a:solidFill>
                  <a:srgbClr val="000000"/>
                </a:solidFill>
              </a:defRPr>
            </a:lvl1pPr>
          </a:lstStyle>
          <a:p>
            <a:fld id="{E82650AE-06A9-2D4E-84FA-95DA3038D778}" type="datetime1">
              <a:rPr lang="sv-SE" smtClean="0"/>
              <a:pPr/>
              <a:t>2025-03-14</a:t>
            </a:fld>
            <a:endParaRPr lang="sv-SE" dirty="0"/>
          </a:p>
        </p:txBody>
      </p:sp>
      <p:sp>
        <p:nvSpPr>
          <p:cNvPr id="11" name="Platshållare för sidfot 4"/>
          <p:cNvSpPr>
            <a:spLocks noGrp="1"/>
          </p:cNvSpPr>
          <p:nvPr>
            <p:ph type="ftr" sz="quarter" idx="3"/>
          </p:nvPr>
        </p:nvSpPr>
        <p:spPr>
          <a:xfrm>
            <a:off x="1740829" y="4643360"/>
            <a:ext cx="4466683" cy="274637"/>
          </a:xfrm>
          <a:prstGeom prst="rect">
            <a:avLst/>
          </a:prstGeom>
        </p:spPr>
        <p:txBody>
          <a:bodyPr vert="horz" lIns="91440" tIns="45720" rIns="91440" bIns="45720" rtlCol="0" anchor="ctr"/>
          <a:lstStyle>
            <a:lvl1pPr algn="l">
              <a:defRPr sz="1200">
                <a:solidFill>
                  <a:srgbClr val="000000"/>
                </a:solidFill>
              </a:defRPr>
            </a:lvl1pPr>
          </a:lstStyle>
          <a:p>
            <a:r>
              <a:rPr lang="sv-SE" dirty="0"/>
              <a:t>Här skriver du in sidfot</a:t>
            </a:r>
          </a:p>
        </p:txBody>
      </p:sp>
    </p:spTree>
    <p:extLst>
      <p:ext uri="{BB962C8B-B14F-4D97-AF65-F5344CB8AC3E}">
        <p14:creationId xmlns:p14="http://schemas.microsoft.com/office/powerpoint/2010/main" val="39945471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Rubrik och innehåll och bild">
    <p:spTree>
      <p:nvGrpSpPr>
        <p:cNvPr id="1" name=""/>
        <p:cNvGrpSpPr/>
        <p:nvPr/>
      </p:nvGrpSpPr>
      <p:grpSpPr>
        <a:xfrm>
          <a:off x="0" y="0"/>
          <a:ext cx="0" cy="0"/>
          <a:chOff x="0" y="0"/>
          <a:chExt cx="0" cy="0"/>
        </a:xfrm>
      </p:grpSpPr>
      <p:sp>
        <p:nvSpPr>
          <p:cNvPr id="2" name="Rubrik 1"/>
          <p:cNvSpPr>
            <a:spLocks noGrp="1"/>
          </p:cNvSpPr>
          <p:nvPr>
            <p:ph type="title"/>
          </p:nvPr>
        </p:nvSpPr>
        <p:spPr>
          <a:xfrm>
            <a:off x="532800" y="720000"/>
            <a:ext cx="4299232" cy="1036800"/>
          </a:xfrm>
        </p:spPr>
        <p:txBody>
          <a:bodyPr/>
          <a:lstStyle/>
          <a:p>
            <a:r>
              <a:rPr lang="sv-SE"/>
              <a:t>Klicka här för att ändra mall för rubrikformat</a:t>
            </a:r>
            <a:endParaRPr lang="sv-SE" dirty="0"/>
          </a:p>
        </p:txBody>
      </p:sp>
      <p:sp>
        <p:nvSpPr>
          <p:cNvPr id="3" name="Platshållare för innehåll 2"/>
          <p:cNvSpPr>
            <a:spLocks noGrp="1"/>
          </p:cNvSpPr>
          <p:nvPr>
            <p:ph idx="1"/>
          </p:nvPr>
        </p:nvSpPr>
        <p:spPr>
          <a:xfrm>
            <a:off x="532800" y="1800000"/>
            <a:ext cx="4299232" cy="27000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8" name="Platshållare för bild 7"/>
          <p:cNvSpPr>
            <a:spLocks noGrp="1"/>
          </p:cNvSpPr>
          <p:nvPr>
            <p:ph type="pic" sz="quarter" idx="13"/>
          </p:nvPr>
        </p:nvSpPr>
        <p:spPr>
          <a:xfrm>
            <a:off x="5148000" y="986400"/>
            <a:ext cx="3996000" cy="2736000"/>
          </a:xfrm>
        </p:spPr>
        <p:txBody>
          <a:bodyPr/>
          <a:lstStyle>
            <a:lvl1pPr marL="0" indent="0">
              <a:buFontTx/>
              <a:buNone/>
              <a:defRPr/>
            </a:lvl1pPr>
          </a:lstStyle>
          <a:p>
            <a:r>
              <a:rPr lang="sv-SE"/>
              <a:t>Klicka på ikonen för att lägga till en bild</a:t>
            </a:r>
            <a:endParaRPr lang="sv-SE" dirty="0"/>
          </a:p>
        </p:txBody>
      </p:sp>
      <p:pic>
        <p:nvPicPr>
          <p:cNvPr id="10" name="Bildobjekt 4"/>
          <p:cNvPicPr>
            <a:picLocks noChangeAspect="1"/>
          </p:cNvPicPr>
          <p:nvPr userDrawn="1"/>
        </p:nvPicPr>
        <p:blipFill>
          <a:blip r:embed="rId2" r:link="rId3">
            <a:extLst>
              <a:ext uri="{28A0092B-C50C-407E-A947-70E740481C1C}">
                <a14:useLocalDpi xmlns:a14="http://schemas.microsoft.com/office/drawing/2010/main" val="0"/>
              </a:ext>
            </a:extLst>
          </a:blip>
          <a:stretch>
            <a:fillRect/>
          </a:stretch>
        </p:blipFill>
        <p:spPr bwMode="auto">
          <a:xfrm>
            <a:off x="18" y="4969960"/>
            <a:ext cx="9143964" cy="17607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 name="Platshållare för datum 3"/>
          <p:cNvSpPr>
            <a:spLocks noGrp="1"/>
          </p:cNvSpPr>
          <p:nvPr>
            <p:ph type="dt" sz="half" idx="2"/>
          </p:nvPr>
        </p:nvSpPr>
        <p:spPr>
          <a:xfrm>
            <a:off x="488175" y="4643360"/>
            <a:ext cx="1221679" cy="274637"/>
          </a:xfrm>
          <a:prstGeom prst="rect">
            <a:avLst/>
          </a:prstGeom>
        </p:spPr>
        <p:txBody>
          <a:bodyPr vert="horz" lIns="91440" tIns="45720" rIns="91440" bIns="45720" rtlCol="0" anchor="ctr"/>
          <a:lstStyle>
            <a:lvl1pPr algn="l">
              <a:defRPr sz="1200">
                <a:solidFill>
                  <a:srgbClr val="000000"/>
                </a:solidFill>
              </a:defRPr>
            </a:lvl1pPr>
          </a:lstStyle>
          <a:p>
            <a:fld id="{E82650AE-06A9-2D4E-84FA-95DA3038D778}" type="datetime1">
              <a:rPr lang="sv-SE" smtClean="0"/>
              <a:pPr/>
              <a:t>2025-03-14</a:t>
            </a:fld>
            <a:endParaRPr lang="sv-SE" dirty="0"/>
          </a:p>
        </p:txBody>
      </p:sp>
      <p:sp>
        <p:nvSpPr>
          <p:cNvPr id="11" name="Platshållare för sidfot 4"/>
          <p:cNvSpPr>
            <a:spLocks noGrp="1"/>
          </p:cNvSpPr>
          <p:nvPr>
            <p:ph type="ftr" sz="quarter" idx="3"/>
          </p:nvPr>
        </p:nvSpPr>
        <p:spPr>
          <a:xfrm>
            <a:off x="1740829" y="4643360"/>
            <a:ext cx="4466683" cy="274637"/>
          </a:xfrm>
          <a:prstGeom prst="rect">
            <a:avLst/>
          </a:prstGeom>
        </p:spPr>
        <p:txBody>
          <a:bodyPr vert="horz" lIns="91440" tIns="45720" rIns="91440" bIns="45720" rtlCol="0" anchor="ctr"/>
          <a:lstStyle>
            <a:lvl1pPr algn="l">
              <a:defRPr sz="1200">
                <a:solidFill>
                  <a:srgbClr val="000000"/>
                </a:solidFill>
              </a:defRPr>
            </a:lvl1pPr>
          </a:lstStyle>
          <a:p>
            <a:r>
              <a:rPr lang="sv-SE" dirty="0"/>
              <a:t>Här skriver du in sidfot</a:t>
            </a:r>
          </a:p>
        </p:txBody>
      </p:sp>
    </p:spTree>
    <p:extLst>
      <p:ext uri="{BB962C8B-B14F-4D97-AF65-F5344CB8AC3E}">
        <p14:creationId xmlns:p14="http://schemas.microsoft.com/office/powerpoint/2010/main" val="41763145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21" Type="http://schemas.openxmlformats.org/officeDocument/2006/relationships/image" Target="../media/image3.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file://localhost/Volumes/Centralen/HD1/Vastra%20Gotalandsregionen/VGR%2015-2735%20Utveckling%20grafisk%20profil/Mallar%202015/Powerpoint/Dekor_powerpoint/Blue/Dekor_ppt_undersidor_blue.png" TargetMode="Externa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file://localhost/Volumes/Centralen/HD1/Vastra%20Gotalandsregionen/VGR%2015-2735%20Utveckling%20grafisk%20profil/Mallar%202015/Powerpoint/Dekor_powerpoint/Blue/Bullet_blue.png" TargetMode="Externa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theme" Target="../theme/theme2.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4.xml"/><Relationship Id="rId3" Type="http://schemas.openxmlformats.org/officeDocument/2006/relationships/slideLayout" Target="../slideLayouts/slideLayout29.xml"/><Relationship Id="rId7" Type="http://schemas.openxmlformats.org/officeDocument/2006/relationships/slideLayout" Target="../slideLayouts/slideLayout33.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theme" Target="../theme/theme3.xml"/><Relationship Id="rId5" Type="http://schemas.openxmlformats.org/officeDocument/2006/relationships/slideLayout" Target="../slideLayouts/slideLayout3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532800" y="720000"/>
            <a:ext cx="8078400" cy="1036800"/>
          </a:xfrm>
          <a:prstGeom prst="rect">
            <a:avLst/>
          </a:prstGeom>
        </p:spPr>
        <p:txBody>
          <a:bodyPr vert="horz" lIns="0" tIns="0" rIns="0" bIns="0" rtlCol="0" anchor="ctr">
            <a:normAutofit/>
          </a:bodyPr>
          <a:lstStyle/>
          <a:p>
            <a:r>
              <a:rPr lang="sv-SE" dirty="0"/>
              <a:t>Klicka här för att ändra format</a:t>
            </a:r>
          </a:p>
        </p:txBody>
      </p:sp>
      <p:sp>
        <p:nvSpPr>
          <p:cNvPr id="3" name="Platshållare för text 2"/>
          <p:cNvSpPr>
            <a:spLocks noGrp="1"/>
          </p:cNvSpPr>
          <p:nvPr>
            <p:ph type="body" idx="1"/>
          </p:nvPr>
        </p:nvSpPr>
        <p:spPr>
          <a:xfrm>
            <a:off x="532800" y="1800000"/>
            <a:ext cx="8078400" cy="2700000"/>
          </a:xfrm>
          <a:prstGeom prst="rect">
            <a:avLst/>
          </a:prstGeom>
        </p:spPr>
        <p:txBody>
          <a:bodyPr vert="horz" lIns="0" tIns="0" rIns="0" bIns="0" spcCol="18000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pic>
        <p:nvPicPr>
          <p:cNvPr id="7" name="Bildobjekt 4"/>
          <p:cNvPicPr>
            <a:picLocks noChangeAspect="1"/>
          </p:cNvPicPr>
          <p:nvPr/>
        </p:nvPicPr>
        <p:blipFill>
          <a:blip r:embed="rId18" r:link="rId19">
            <a:extLst>
              <a:ext uri="{28A0092B-C50C-407E-A947-70E740481C1C}">
                <a14:useLocalDpi xmlns:a14="http://schemas.microsoft.com/office/drawing/2010/main" val="0"/>
              </a:ext>
            </a:extLst>
          </a:blip>
          <a:stretch>
            <a:fillRect/>
          </a:stretch>
        </p:blipFill>
        <p:spPr bwMode="auto">
          <a:xfrm>
            <a:off x="19" y="4969515"/>
            <a:ext cx="9146820" cy="17613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 name="Platshållare för datum 3"/>
          <p:cNvSpPr>
            <a:spLocks noGrp="1"/>
          </p:cNvSpPr>
          <p:nvPr>
            <p:ph type="dt" sz="half" idx="2"/>
          </p:nvPr>
        </p:nvSpPr>
        <p:spPr>
          <a:xfrm>
            <a:off x="488175" y="4643360"/>
            <a:ext cx="1221679" cy="274637"/>
          </a:xfrm>
          <a:prstGeom prst="rect">
            <a:avLst/>
          </a:prstGeom>
        </p:spPr>
        <p:txBody>
          <a:bodyPr vert="horz" lIns="91440" tIns="45720" rIns="91440" bIns="45720" rtlCol="0" anchor="ctr"/>
          <a:lstStyle>
            <a:lvl1pPr algn="l">
              <a:defRPr sz="1200">
                <a:solidFill>
                  <a:schemeClr val="tx1"/>
                </a:solidFill>
              </a:defRPr>
            </a:lvl1pPr>
          </a:lstStyle>
          <a:p>
            <a:fld id="{E82650AE-06A9-2D4E-84FA-95DA3038D778}" type="datetime1">
              <a:rPr lang="sv-SE" smtClean="0"/>
              <a:pPr/>
              <a:t>2025-03-14</a:t>
            </a:fld>
            <a:endParaRPr lang="sv-SE" dirty="0"/>
          </a:p>
        </p:txBody>
      </p:sp>
      <p:sp>
        <p:nvSpPr>
          <p:cNvPr id="9" name="Platshållare för sidfot 4"/>
          <p:cNvSpPr>
            <a:spLocks noGrp="1"/>
          </p:cNvSpPr>
          <p:nvPr>
            <p:ph type="ftr" sz="quarter" idx="3"/>
          </p:nvPr>
        </p:nvSpPr>
        <p:spPr>
          <a:xfrm>
            <a:off x="1740829" y="4643360"/>
            <a:ext cx="4466683" cy="274637"/>
          </a:xfrm>
          <a:prstGeom prst="rect">
            <a:avLst/>
          </a:prstGeom>
        </p:spPr>
        <p:txBody>
          <a:bodyPr vert="horz" lIns="91440" tIns="45720" rIns="91440" bIns="45720" rtlCol="0" anchor="ctr"/>
          <a:lstStyle>
            <a:lvl1pPr algn="l">
              <a:defRPr sz="1200">
                <a:solidFill>
                  <a:srgbClr val="000000"/>
                </a:solidFill>
              </a:defRPr>
            </a:lvl1pPr>
          </a:lstStyle>
          <a:p>
            <a:r>
              <a:rPr lang="sv-SE" dirty="0"/>
              <a:t>Här skriver du in sidfot</a:t>
            </a:r>
          </a:p>
        </p:txBody>
      </p:sp>
      <p:sp>
        <p:nvSpPr>
          <p:cNvPr id="5" name="Rektangel 4">
            <a:extLst>
              <a:ext uri="{FF2B5EF4-FFF2-40B4-BE49-F238E27FC236}">
                <a16:creationId xmlns:a16="http://schemas.microsoft.com/office/drawing/2014/main" id="{151B2BDE-C42E-4C2B-863A-0F087C541163}"/>
              </a:ext>
            </a:extLst>
          </p:cNvPr>
          <p:cNvSpPr/>
          <p:nvPr userDrawn="1"/>
        </p:nvSpPr>
        <p:spPr>
          <a:xfrm>
            <a:off x="6991200" y="140400"/>
            <a:ext cx="1620000" cy="579600"/>
          </a:xfrm>
          <a:prstGeom prst="rect">
            <a:avLst/>
          </a:prstGeom>
          <a:blipFill>
            <a:blip r:embed="rId20"/>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1053181784"/>
      </p:ext>
    </p:extLst>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 id="2147483724" r:id="rId12"/>
    <p:sldLayoutId id="2147483725" r:id="rId13"/>
    <p:sldLayoutId id="2147483726" r:id="rId14"/>
    <p:sldLayoutId id="2147483727" r:id="rId15"/>
    <p:sldLayoutId id="2147483728" r:id="rId16"/>
  </p:sldLayoutIdLst>
  <p:hf hdr="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360363" marR="0" indent="-360363" algn="l" defTabSz="685800" rtl="0" eaLnBrk="1" fontAlgn="auto" latinLnBrk="0" hangingPunct="1">
        <a:lnSpc>
          <a:spcPct val="100000"/>
        </a:lnSpc>
        <a:spcBef>
          <a:spcPts val="750"/>
        </a:spcBef>
        <a:spcAft>
          <a:spcPts val="0"/>
        </a:spcAft>
        <a:buClrTx/>
        <a:buSzPct val="100000"/>
        <a:buFontTx/>
        <a:buBlip>
          <a:blip r:embed="rId21" r:link="rId22"/>
        </a:buBlip>
        <a:tabLst/>
        <a:defRPr sz="2100" kern="1200">
          <a:solidFill>
            <a:schemeClr val="tx1"/>
          </a:solidFill>
          <a:latin typeface="+mn-lt"/>
          <a:ea typeface="+mn-ea"/>
          <a:cs typeface="+mn-cs"/>
        </a:defRPr>
      </a:lvl1pPr>
      <a:lvl2pPr marL="539750" marR="0" indent="-180975" algn="l" defTabSz="685800" rtl="0" eaLnBrk="1" fontAlgn="auto" latinLnBrk="0" hangingPunct="1">
        <a:lnSpc>
          <a:spcPct val="100000"/>
        </a:lnSpc>
        <a:spcBef>
          <a:spcPts val="375"/>
        </a:spcBef>
        <a:spcAft>
          <a:spcPts val="0"/>
        </a:spcAft>
        <a:buClr>
          <a:schemeClr val="accent1"/>
        </a:buClr>
        <a:buSzPct val="100000"/>
        <a:buFont typeface="Calibri" panose="020F0502020204030204" pitchFamily="34" charset="0"/>
        <a:buChar char="‒"/>
        <a:tabLst/>
        <a:defRPr sz="1800" kern="1200">
          <a:solidFill>
            <a:schemeClr val="tx1"/>
          </a:solidFill>
          <a:latin typeface="+mn-lt"/>
          <a:ea typeface="+mn-ea"/>
          <a:cs typeface="+mn-cs"/>
        </a:defRPr>
      </a:lvl2pPr>
      <a:lvl3pPr marL="715963" marR="0" indent="-176213" algn="l" defTabSz="685800" rtl="0" eaLnBrk="1" fontAlgn="auto" latinLnBrk="0" hangingPunct="1">
        <a:lnSpc>
          <a:spcPct val="100000"/>
        </a:lnSpc>
        <a:spcBef>
          <a:spcPts val="375"/>
        </a:spcBef>
        <a:spcAft>
          <a:spcPts val="0"/>
        </a:spcAft>
        <a:buClr>
          <a:schemeClr val="accent1"/>
        </a:buClr>
        <a:buSzPct val="100000"/>
        <a:buFont typeface="Calibri" panose="020F0502020204030204" pitchFamily="34" charset="0"/>
        <a:buChar char="‒"/>
        <a:tabLst/>
        <a:defRPr sz="1500" kern="1200">
          <a:solidFill>
            <a:schemeClr val="tx1"/>
          </a:solidFill>
          <a:latin typeface="+mn-lt"/>
          <a:ea typeface="+mn-ea"/>
          <a:cs typeface="+mn-cs"/>
        </a:defRPr>
      </a:lvl3pPr>
      <a:lvl4pPr marL="898525" marR="0" indent="-182563" algn="l" defTabSz="685800" rtl="0" eaLnBrk="1" fontAlgn="auto" latinLnBrk="0" hangingPunct="1">
        <a:lnSpc>
          <a:spcPct val="100000"/>
        </a:lnSpc>
        <a:spcBef>
          <a:spcPts val="375"/>
        </a:spcBef>
        <a:spcAft>
          <a:spcPts val="0"/>
        </a:spcAft>
        <a:buClr>
          <a:schemeClr val="accent1"/>
        </a:buClr>
        <a:buSzPct val="100000"/>
        <a:buFont typeface="Calibri" panose="020F0502020204030204" pitchFamily="34" charset="0"/>
        <a:buChar char="‒"/>
        <a:tabLst/>
        <a:defRPr sz="1350" kern="1200">
          <a:solidFill>
            <a:schemeClr val="tx1"/>
          </a:solidFill>
          <a:latin typeface="+mn-lt"/>
          <a:ea typeface="+mn-ea"/>
          <a:cs typeface="+mn-cs"/>
        </a:defRPr>
      </a:lvl4pPr>
      <a:lvl5pPr marL="1073150" marR="0" indent="-174625" algn="l" defTabSz="685800" rtl="0" eaLnBrk="1" fontAlgn="auto" latinLnBrk="0" hangingPunct="1">
        <a:lnSpc>
          <a:spcPct val="100000"/>
        </a:lnSpc>
        <a:spcBef>
          <a:spcPts val="375"/>
        </a:spcBef>
        <a:spcAft>
          <a:spcPts val="0"/>
        </a:spcAft>
        <a:buClr>
          <a:schemeClr val="accent1"/>
        </a:buClr>
        <a:buSzPct val="100000"/>
        <a:buFont typeface="Calibri" panose="020F0502020204030204" pitchFamily="34" charset="0"/>
        <a:buChar char="‒"/>
        <a:tabLst/>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sv-S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152683E2-9A31-4B47-ACFE-390B6E0AF714}"/>
              </a:ext>
            </a:extLst>
          </p:cNvPr>
          <p:cNvSpPr>
            <a:spLocks noGrp="1"/>
          </p:cNvSpPr>
          <p:nvPr>
            <p:ph type="title"/>
          </p:nvPr>
        </p:nvSpPr>
        <p:spPr>
          <a:xfrm>
            <a:off x="825500" y="319287"/>
            <a:ext cx="6481763" cy="785813"/>
          </a:xfrm>
          <a:prstGeom prst="rect">
            <a:avLst/>
          </a:prstGeom>
        </p:spPr>
        <p:txBody>
          <a:bodyPr vert="horz" lIns="0" tIns="0" rIns="0" bIns="0" rtlCol="0" anchor="b">
            <a:noAutofit/>
          </a:bodyPr>
          <a:lstStyle/>
          <a:p>
            <a:r>
              <a:rPr lang="sv-SE"/>
              <a:t>Klicka för att lägga till rubrik</a:t>
            </a:r>
          </a:p>
        </p:txBody>
      </p:sp>
      <p:sp>
        <p:nvSpPr>
          <p:cNvPr id="3" name="Platshållare för text 2">
            <a:extLst>
              <a:ext uri="{FF2B5EF4-FFF2-40B4-BE49-F238E27FC236}">
                <a16:creationId xmlns:a16="http://schemas.microsoft.com/office/drawing/2014/main" id="{81C0710F-3CB3-4F01-9977-A1A69928F1E2}"/>
              </a:ext>
            </a:extLst>
          </p:cNvPr>
          <p:cNvSpPr>
            <a:spLocks noGrp="1"/>
          </p:cNvSpPr>
          <p:nvPr>
            <p:ph type="body" idx="1"/>
          </p:nvPr>
        </p:nvSpPr>
        <p:spPr>
          <a:xfrm>
            <a:off x="833437" y="1533525"/>
            <a:ext cx="6481763" cy="2483645"/>
          </a:xfrm>
          <a:prstGeom prst="rect">
            <a:avLst/>
          </a:prstGeom>
        </p:spPr>
        <p:txBody>
          <a:bodyPr vert="horz" lIns="0" tIns="0" rIns="0" bIns="0" rtlCol="0">
            <a:noAutofit/>
          </a:bodyPr>
          <a:lstStyle/>
          <a:p>
            <a:pPr lvl="0"/>
            <a:r>
              <a:rPr lang="sv-SE"/>
              <a:t>Skriv text här</a:t>
            </a:r>
          </a:p>
          <a:p>
            <a:pPr lvl="1"/>
            <a:r>
              <a:rPr lang="sv-SE"/>
              <a:t>Skriv text här</a:t>
            </a:r>
          </a:p>
          <a:p>
            <a:pPr lvl="2"/>
            <a:r>
              <a:rPr lang="sv-SE"/>
              <a:t>Nivå tre</a:t>
            </a:r>
          </a:p>
          <a:p>
            <a:pPr lvl="3"/>
            <a:r>
              <a:rPr lang="sv-SE"/>
              <a:t>Nivå fyra</a:t>
            </a:r>
          </a:p>
          <a:p>
            <a:pPr lvl="4"/>
            <a:r>
              <a:rPr lang="sv-SE"/>
              <a:t>Nivå fem</a:t>
            </a:r>
          </a:p>
        </p:txBody>
      </p:sp>
      <p:sp>
        <p:nvSpPr>
          <p:cNvPr id="9" name="Platshållare för datum 8">
            <a:extLst>
              <a:ext uri="{FF2B5EF4-FFF2-40B4-BE49-F238E27FC236}">
                <a16:creationId xmlns:a16="http://schemas.microsoft.com/office/drawing/2014/main" id="{94798039-E5C4-7804-7509-501B9DE7B0C6}"/>
              </a:ext>
            </a:extLst>
          </p:cNvPr>
          <p:cNvSpPr>
            <a:spLocks noGrp="1"/>
          </p:cNvSpPr>
          <p:nvPr>
            <p:ph type="dt" sz="half" idx="2"/>
          </p:nvPr>
        </p:nvSpPr>
        <p:spPr>
          <a:xfrm>
            <a:off x="8176022" y="102394"/>
            <a:ext cx="681038" cy="106265"/>
          </a:xfrm>
          <a:prstGeom prst="rect">
            <a:avLst/>
          </a:prstGeom>
        </p:spPr>
        <p:txBody>
          <a:bodyPr vert="horz" lIns="0" tIns="0" rIns="0" bIns="0" rtlCol="0" anchor="ctr"/>
          <a:lstStyle>
            <a:lvl1pPr algn="r">
              <a:defRPr sz="675">
                <a:solidFill>
                  <a:schemeClr val="tx1"/>
                </a:solidFill>
              </a:defRPr>
            </a:lvl1pPr>
          </a:lstStyle>
          <a:p>
            <a:fld id="{8BA77866-C1B2-4993-AE7F-F082A0E998CD}" type="datetime1">
              <a:rPr lang="sv-SE" smtClean="0"/>
              <a:t>2025-03-14</a:t>
            </a:fld>
            <a:endParaRPr lang="sv-SE"/>
          </a:p>
        </p:txBody>
      </p:sp>
      <p:sp>
        <p:nvSpPr>
          <p:cNvPr id="10" name="Platshållare för sidfot 9">
            <a:extLst>
              <a:ext uri="{FF2B5EF4-FFF2-40B4-BE49-F238E27FC236}">
                <a16:creationId xmlns:a16="http://schemas.microsoft.com/office/drawing/2014/main" id="{2F44A19D-54A3-346E-3AA1-C94C6D945439}"/>
              </a:ext>
            </a:extLst>
          </p:cNvPr>
          <p:cNvSpPr>
            <a:spLocks noGrp="1"/>
          </p:cNvSpPr>
          <p:nvPr>
            <p:ph type="ftr" sz="quarter" idx="3"/>
          </p:nvPr>
        </p:nvSpPr>
        <p:spPr>
          <a:xfrm>
            <a:off x="292100" y="102394"/>
            <a:ext cx="3094037" cy="106265"/>
          </a:xfrm>
          <a:prstGeom prst="rect">
            <a:avLst/>
          </a:prstGeom>
        </p:spPr>
        <p:txBody>
          <a:bodyPr vert="horz" lIns="0" tIns="0" rIns="0" bIns="0" rtlCol="0" anchor="ctr"/>
          <a:lstStyle>
            <a:lvl1pPr algn="l">
              <a:defRPr sz="675">
                <a:solidFill>
                  <a:schemeClr val="tx1"/>
                </a:solidFill>
              </a:defRPr>
            </a:lvl1pPr>
          </a:lstStyle>
          <a:p>
            <a:endParaRPr lang="sv-SE"/>
          </a:p>
        </p:txBody>
      </p:sp>
    </p:spTree>
    <p:extLst>
      <p:ext uri="{BB962C8B-B14F-4D97-AF65-F5344CB8AC3E}">
        <p14:creationId xmlns:p14="http://schemas.microsoft.com/office/powerpoint/2010/main" val="251443990"/>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Lst>
  <p:hf sldNum="0" hdr="0" ftr="0"/>
  <p:txStyles>
    <p:titleStyle>
      <a:lvl1pPr algn="l" defTabSz="685800" rtl="0" eaLnBrk="1" latinLnBrk="0" hangingPunct="1">
        <a:lnSpc>
          <a:spcPct val="100000"/>
        </a:lnSpc>
        <a:spcBef>
          <a:spcPct val="0"/>
        </a:spcBef>
        <a:buNone/>
        <a:defRPr sz="2475" kern="1200">
          <a:solidFill>
            <a:schemeClr val="tx1"/>
          </a:solidFill>
          <a:latin typeface="+mj-lt"/>
          <a:ea typeface="+mj-ea"/>
          <a:cs typeface="+mj-cs"/>
        </a:defRPr>
      </a:lvl1pPr>
    </p:titleStyle>
    <p:bodyStyle>
      <a:lvl1pPr marL="202406" indent="-202406" algn="l" defTabSz="685800" rtl="0" eaLnBrk="1" latinLnBrk="0" hangingPunct="1">
        <a:lnSpc>
          <a:spcPct val="130000"/>
        </a:lnSpc>
        <a:spcBef>
          <a:spcPts val="750"/>
        </a:spcBef>
        <a:buFont typeface="Verdana" panose="020B0604030504040204" pitchFamily="34" charset="0"/>
        <a:buChar char="•"/>
        <a:defRPr sz="1650" kern="1200">
          <a:solidFill>
            <a:schemeClr val="tx1"/>
          </a:solidFill>
          <a:latin typeface="+mn-lt"/>
          <a:ea typeface="+mn-ea"/>
          <a:cs typeface="+mn-cs"/>
        </a:defRPr>
      </a:lvl1pPr>
      <a:lvl2pPr marL="400050" indent="-200025" algn="l" defTabSz="685800" rtl="0" eaLnBrk="1" latinLnBrk="0" hangingPunct="1">
        <a:lnSpc>
          <a:spcPct val="130000"/>
        </a:lnSpc>
        <a:spcBef>
          <a:spcPts val="375"/>
        </a:spcBef>
        <a:buFont typeface="Verdana" panose="020B0604030504040204" pitchFamily="34" charset="0"/>
        <a:buChar char="–"/>
        <a:defRPr sz="1500" kern="1200">
          <a:solidFill>
            <a:schemeClr val="tx1"/>
          </a:solidFill>
          <a:latin typeface="+mn-lt"/>
          <a:ea typeface="+mn-ea"/>
          <a:cs typeface="+mn-cs"/>
        </a:defRPr>
      </a:lvl2pPr>
      <a:lvl3pPr marL="609600" indent="-209550" algn="l" defTabSz="685800" rtl="0" eaLnBrk="1" latinLnBrk="0" hangingPunct="1">
        <a:lnSpc>
          <a:spcPct val="130000"/>
        </a:lnSpc>
        <a:spcBef>
          <a:spcPts val="375"/>
        </a:spcBef>
        <a:buFont typeface="Verdana" panose="020B0604030504040204" pitchFamily="34" charset="0"/>
        <a:buChar char="–"/>
        <a:defRPr sz="1350" kern="1200">
          <a:solidFill>
            <a:schemeClr val="tx1"/>
          </a:solidFill>
          <a:latin typeface="+mn-lt"/>
          <a:ea typeface="+mn-ea"/>
          <a:cs typeface="+mn-cs"/>
        </a:defRPr>
      </a:lvl3pPr>
      <a:lvl4pPr marL="809625" indent="-200025" algn="l" defTabSz="685800" rtl="0" eaLnBrk="1" latinLnBrk="0" hangingPunct="1">
        <a:lnSpc>
          <a:spcPct val="130000"/>
        </a:lnSpc>
        <a:spcBef>
          <a:spcPts val="375"/>
        </a:spcBef>
        <a:buFont typeface="Verdana" panose="020B0604030504040204" pitchFamily="34" charset="0"/>
        <a:buChar char="–"/>
        <a:tabLst>
          <a:tab pos="609600" algn="l"/>
        </a:tabLst>
        <a:defRPr sz="1200" kern="1200">
          <a:solidFill>
            <a:schemeClr val="tx1"/>
          </a:solidFill>
          <a:latin typeface="+mn-lt"/>
          <a:ea typeface="+mn-ea"/>
          <a:cs typeface="+mn-cs"/>
        </a:defRPr>
      </a:lvl4pPr>
      <a:lvl5pPr marL="1009650" indent="-200025" algn="l" defTabSz="685800" rtl="0" eaLnBrk="1" latinLnBrk="0" hangingPunct="1">
        <a:lnSpc>
          <a:spcPct val="130000"/>
        </a:lnSpc>
        <a:spcBef>
          <a:spcPts val="375"/>
        </a:spcBef>
        <a:buFont typeface="Verdana" panose="020B0604030504040204" pitchFamily="34" charset="0"/>
        <a:buChar char="–"/>
        <a:defRPr sz="10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9pPr>
    </p:bodyStyle>
    <p:otherStyle>
      <a:defPPr>
        <a:defRPr lang="sv-S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234">
          <p15:clr>
            <a:srgbClr val="F26B43"/>
          </p15:clr>
        </p15:guide>
        <p15:guide id="8" orient="horz" pos="164">
          <p15:clr>
            <a:srgbClr val="F26B43"/>
          </p15:clr>
        </p15:guide>
        <p15:guide id="13" orient="horz" pos="3793">
          <p15:clr>
            <a:srgbClr val="F26B43"/>
          </p15:clr>
        </p15:guide>
        <p15:guide id="14" pos="7439">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152683E2-9A31-4B47-ACFE-390B6E0AF714}"/>
              </a:ext>
            </a:extLst>
          </p:cNvPr>
          <p:cNvSpPr>
            <a:spLocks noGrp="1"/>
          </p:cNvSpPr>
          <p:nvPr>
            <p:ph type="title"/>
          </p:nvPr>
        </p:nvSpPr>
        <p:spPr>
          <a:xfrm>
            <a:off x="825500" y="319287"/>
            <a:ext cx="6481763" cy="785813"/>
          </a:xfrm>
          <a:prstGeom prst="rect">
            <a:avLst/>
          </a:prstGeom>
        </p:spPr>
        <p:txBody>
          <a:bodyPr vert="horz" lIns="0" tIns="0" rIns="0" bIns="0" rtlCol="0" anchor="b">
            <a:noAutofit/>
          </a:bodyPr>
          <a:lstStyle/>
          <a:p>
            <a:r>
              <a:rPr lang="sv-SE"/>
              <a:t>Klicka för att lägga till rubrik</a:t>
            </a:r>
          </a:p>
        </p:txBody>
      </p:sp>
      <p:sp>
        <p:nvSpPr>
          <p:cNvPr id="3" name="Platshållare för text 2">
            <a:extLst>
              <a:ext uri="{FF2B5EF4-FFF2-40B4-BE49-F238E27FC236}">
                <a16:creationId xmlns:a16="http://schemas.microsoft.com/office/drawing/2014/main" id="{81C0710F-3CB3-4F01-9977-A1A69928F1E2}"/>
              </a:ext>
            </a:extLst>
          </p:cNvPr>
          <p:cNvSpPr>
            <a:spLocks noGrp="1"/>
          </p:cNvSpPr>
          <p:nvPr>
            <p:ph type="body" idx="1"/>
          </p:nvPr>
        </p:nvSpPr>
        <p:spPr>
          <a:xfrm>
            <a:off x="833437" y="1533525"/>
            <a:ext cx="6481763" cy="2483645"/>
          </a:xfrm>
          <a:prstGeom prst="rect">
            <a:avLst/>
          </a:prstGeom>
        </p:spPr>
        <p:txBody>
          <a:bodyPr vert="horz" lIns="0" tIns="0" rIns="0" bIns="0" rtlCol="0">
            <a:noAutofit/>
          </a:bodyPr>
          <a:lstStyle/>
          <a:p>
            <a:pPr lvl="0"/>
            <a:r>
              <a:rPr lang="sv-SE"/>
              <a:t>Skriv text här</a:t>
            </a:r>
          </a:p>
          <a:p>
            <a:pPr lvl="1"/>
            <a:r>
              <a:rPr lang="sv-SE"/>
              <a:t>Skriv text här</a:t>
            </a:r>
          </a:p>
          <a:p>
            <a:pPr lvl="2"/>
            <a:r>
              <a:rPr lang="sv-SE"/>
              <a:t>Nivå tre</a:t>
            </a:r>
          </a:p>
          <a:p>
            <a:pPr lvl="3"/>
            <a:r>
              <a:rPr lang="sv-SE"/>
              <a:t>Nivå fyra</a:t>
            </a:r>
          </a:p>
          <a:p>
            <a:pPr lvl="4"/>
            <a:r>
              <a:rPr lang="sv-SE"/>
              <a:t>Nivå fem</a:t>
            </a:r>
          </a:p>
        </p:txBody>
      </p:sp>
      <p:sp>
        <p:nvSpPr>
          <p:cNvPr id="9" name="Platshållare för datum 8">
            <a:extLst>
              <a:ext uri="{FF2B5EF4-FFF2-40B4-BE49-F238E27FC236}">
                <a16:creationId xmlns:a16="http://schemas.microsoft.com/office/drawing/2014/main" id="{94798039-E5C4-7804-7509-501B9DE7B0C6}"/>
              </a:ext>
            </a:extLst>
          </p:cNvPr>
          <p:cNvSpPr>
            <a:spLocks noGrp="1"/>
          </p:cNvSpPr>
          <p:nvPr>
            <p:ph type="dt" sz="half" idx="2"/>
          </p:nvPr>
        </p:nvSpPr>
        <p:spPr>
          <a:xfrm>
            <a:off x="8176022" y="102394"/>
            <a:ext cx="681038" cy="106265"/>
          </a:xfrm>
          <a:prstGeom prst="rect">
            <a:avLst/>
          </a:prstGeom>
        </p:spPr>
        <p:txBody>
          <a:bodyPr vert="horz" lIns="0" tIns="0" rIns="0" bIns="0" rtlCol="0" anchor="ctr"/>
          <a:lstStyle>
            <a:lvl1pPr algn="r">
              <a:defRPr sz="675">
                <a:solidFill>
                  <a:schemeClr val="tx1"/>
                </a:solidFill>
              </a:defRPr>
            </a:lvl1pPr>
          </a:lstStyle>
          <a:p>
            <a:fld id="{8BA77866-C1B2-4993-AE7F-F082A0E998CD}" type="datetime1">
              <a:rPr lang="sv-SE" smtClean="0"/>
              <a:t>2025-03-14</a:t>
            </a:fld>
            <a:endParaRPr lang="sv-SE"/>
          </a:p>
        </p:txBody>
      </p:sp>
      <p:sp>
        <p:nvSpPr>
          <p:cNvPr id="10" name="Platshållare för sidfot 9">
            <a:extLst>
              <a:ext uri="{FF2B5EF4-FFF2-40B4-BE49-F238E27FC236}">
                <a16:creationId xmlns:a16="http://schemas.microsoft.com/office/drawing/2014/main" id="{2F44A19D-54A3-346E-3AA1-C94C6D945439}"/>
              </a:ext>
            </a:extLst>
          </p:cNvPr>
          <p:cNvSpPr>
            <a:spLocks noGrp="1"/>
          </p:cNvSpPr>
          <p:nvPr>
            <p:ph type="ftr" sz="quarter" idx="3"/>
          </p:nvPr>
        </p:nvSpPr>
        <p:spPr>
          <a:xfrm>
            <a:off x="292100" y="102394"/>
            <a:ext cx="3094037" cy="106265"/>
          </a:xfrm>
          <a:prstGeom prst="rect">
            <a:avLst/>
          </a:prstGeom>
        </p:spPr>
        <p:txBody>
          <a:bodyPr vert="horz" lIns="0" tIns="0" rIns="0" bIns="0" rtlCol="0" anchor="ctr"/>
          <a:lstStyle>
            <a:lvl1pPr algn="l">
              <a:defRPr sz="675">
                <a:solidFill>
                  <a:schemeClr val="tx1"/>
                </a:solidFill>
              </a:defRPr>
            </a:lvl1pPr>
          </a:lstStyle>
          <a:p>
            <a:endParaRPr lang="sv-SE"/>
          </a:p>
        </p:txBody>
      </p:sp>
    </p:spTree>
    <p:extLst>
      <p:ext uri="{BB962C8B-B14F-4D97-AF65-F5344CB8AC3E}">
        <p14:creationId xmlns:p14="http://schemas.microsoft.com/office/powerpoint/2010/main" val="4271365714"/>
      </p:ext>
    </p:extLst>
  </p:cSld>
  <p:clrMap bg1="lt1" tx1="dk1" bg2="lt2" tx2="dk2" accent1="accent1" accent2="accent2" accent3="accent3" accent4="accent4" accent5="accent5" accent6="accent6" hlink="hlink" folHlink="folHlink"/>
  <p:sldLayoutIdLst>
    <p:sldLayoutId id="2147483756" r:id="rId1"/>
    <p:sldLayoutId id="2147483757" r:id="rId2"/>
    <p:sldLayoutId id="2147483758" r:id="rId3"/>
    <p:sldLayoutId id="2147483759" r:id="rId4"/>
    <p:sldLayoutId id="2147483760" r:id="rId5"/>
    <p:sldLayoutId id="2147483761" r:id="rId6"/>
    <p:sldLayoutId id="2147483762" r:id="rId7"/>
    <p:sldLayoutId id="2147483763" r:id="rId8"/>
    <p:sldLayoutId id="2147483764" r:id="rId9"/>
    <p:sldLayoutId id="2147483765" r:id="rId10"/>
  </p:sldLayoutIdLst>
  <p:hf sldNum="0" hdr="0" ftr="0"/>
  <p:txStyles>
    <p:titleStyle>
      <a:lvl1pPr algn="l" defTabSz="685800" rtl="0" eaLnBrk="1" latinLnBrk="0" hangingPunct="1">
        <a:lnSpc>
          <a:spcPct val="100000"/>
        </a:lnSpc>
        <a:spcBef>
          <a:spcPct val="0"/>
        </a:spcBef>
        <a:buNone/>
        <a:defRPr sz="2475" kern="1200">
          <a:solidFill>
            <a:schemeClr val="tx1"/>
          </a:solidFill>
          <a:latin typeface="+mj-lt"/>
          <a:ea typeface="+mj-ea"/>
          <a:cs typeface="+mj-cs"/>
        </a:defRPr>
      </a:lvl1pPr>
    </p:titleStyle>
    <p:bodyStyle>
      <a:lvl1pPr marL="202406" indent="-202406" algn="l" defTabSz="685800" rtl="0" eaLnBrk="1" latinLnBrk="0" hangingPunct="1">
        <a:lnSpc>
          <a:spcPct val="130000"/>
        </a:lnSpc>
        <a:spcBef>
          <a:spcPts val="750"/>
        </a:spcBef>
        <a:buFont typeface="Verdana" panose="020B0604030504040204" pitchFamily="34" charset="0"/>
        <a:buChar char="•"/>
        <a:defRPr sz="1650" kern="1200">
          <a:solidFill>
            <a:schemeClr val="tx1"/>
          </a:solidFill>
          <a:latin typeface="+mn-lt"/>
          <a:ea typeface="+mn-ea"/>
          <a:cs typeface="+mn-cs"/>
        </a:defRPr>
      </a:lvl1pPr>
      <a:lvl2pPr marL="400050" indent="-200025" algn="l" defTabSz="685800" rtl="0" eaLnBrk="1" latinLnBrk="0" hangingPunct="1">
        <a:lnSpc>
          <a:spcPct val="130000"/>
        </a:lnSpc>
        <a:spcBef>
          <a:spcPts val="375"/>
        </a:spcBef>
        <a:buFont typeface="Verdana" panose="020B0604030504040204" pitchFamily="34" charset="0"/>
        <a:buChar char="–"/>
        <a:defRPr sz="1500" kern="1200">
          <a:solidFill>
            <a:schemeClr val="tx1"/>
          </a:solidFill>
          <a:latin typeface="+mn-lt"/>
          <a:ea typeface="+mn-ea"/>
          <a:cs typeface="+mn-cs"/>
        </a:defRPr>
      </a:lvl2pPr>
      <a:lvl3pPr marL="609600" indent="-209550" algn="l" defTabSz="685800" rtl="0" eaLnBrk="1" latinLnBrk="0" hangingPunct="1">
        <a:lnSpc>
          <a:spcPct val="130000"/>
        </a:lnSpc>
        <a:spcBef>
          <a:spcPts val="375"/>
        </a:spcBef>
        <a:buFont typeface="Verdana" panose="020B0604030504040204" pitchFamily="34" charset="0"/>
        <a:buChar char="–"/>
        <a:defRPr sz="1350" kern="1200">
          <a:solidFill>
            <a:schemeClr val="tx1"/>
          </a:solidFill>
          <a:latin typeface="+mn-lt"/>
          <a:ea typeface="+mn-ea"/>
          <a:cs typeface="+mn-cs"/>
        </a:defRPr>
      </a:lvl3pPr>
      <a:lvl4pPr marL="809625" indent="-200025" algn="l" defTabSz="685800" rtl="0" eaLnBrk="1" latinLnBrk="0" hangingPunct="1">
        <a:lnSpc>
          <a:spcPct val="130000"/>
        </a:lnSpc>
        <a:spcBef>
          <a:spcPts val="375"/>
        </a:spcBef>
        <a:buFont typeface="Verdana" panose="020B0604030504040204" pitchFamily="34" charset="0"/>
        <a:buChar char="–"/>
        <a:tabLst>
          <a:tab pos="609600" algn="l"/>
        </a:tabLst>
        <a:defRPr sz="1200" kern="1200">
          <a:solidFill>
            <a:schemeClr val="tx1"/>
          </a:solidFill>
          <a:latin typeface="+mn-lt"/>
          <a:ea typeface="+mn-ea"/>
          <a:cs typeface="+mn-cs"/>
        </a:defRPr>
      </a:lvl4pPr>
      <a:lvl5pPr marL="1009650" indent="-200025" algn="l" defTabSz="685800" rtl="0" eaLnBrk="1" latinLnBrk="0" hangingPunct="1">
        <a:lnSpc>
          <a:spcPct val="130000"/>
        </a:lnSpc>
        <a:spcBef>
          <a:spcPts val="375"/>
        </a:spcBef>
        <a:buFont typeface="Verdana" panose="020B0604030504040204" pitchFamily="34" charset="0"/>
        <a:buChar char="–"/>
        <a:defRPr sz="10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9pPr>
    </p:bodyStyle>
    <p:otherStyle>
      <a:defPPr>
        <a:defRPr lang="sv-S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234">
          <p15:clr>
            <a:srgbClr val="F26B43"/>
          </p15:clr>
        </p15:guide>
        <p15:guide id="8" orient="horz" pos="164">
          <p15:clr>
            <a:srgbClr val="F26B43"/>
          </p15:clr>
        </p15:guide>
        <p15:guide id="13" orient="horz" pos="3793">
          <p15:clr>
            <a:srgbClr val="F26B43"/>
          </p15:clr>
        </p15:guide>
        <p15:guide id="14" pos="7439">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7.xml"/><Relationship Id="rId6" Type="http://schemas.openxmlformats.org/officeDocument/2006/relationships/hyperlink" Target="mailto:maria.hess@vgregion.se" TargetMode="External"/><Relationship Id="rId5" Type="http://schemas.openxmlformats.org/officeDocument/2006/relationships/image" Target="../media/image16.png"/><Relationship Id="rId4" Type="http://schemas.openxmlformats.org/officeDocument/2006/relationships/image" Target="../media/image12.svg"/></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0.xml"/><Relationship Id="rId1" Type="http://schemas.openxmlformats.org/officeDocument/2006/relationships/slideLayout" Target="../slideLayouts/slideLayout34.xml"/></Relationships>
</file>

<file path=ppt/slides/_rels/slide1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1.xml"/><Relationship Id="rId1" Type="http://schemas.openxmlformats.org/officeDocument/2006/relationships/slideLayout" Target="../slideLayouts/slideLayout34.xml"/><Relationship Id="rId4" Type="http://schemas.openxmlformats.org/officeDocument/2006/relationships/image" Target="../media/image27.png"/></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2.xml"/><Relationship Id="rId1" Type="http://schemas.openxmlformats.org/officeDocument/2006/relationships/slideLayout" Target="../slideLayouts/slideLayout34.xml"/></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3.xml"/><Relationship Id="rId1" Type="http://schemas.openxmlformats.org/officeDocument/2006/relationships/slideLayout" Target="../slideLayouts/slideLayout34.xml"/></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5.xml"/><Relationship Id="rId1" Type="http://schemas.openxmlformats.org/officeDocument/2006/relationships/slideLayout" Target="../slideLayouts/slideLayout34.xml"/><Relationship Id="rId6" Type="http://schemas.openxmlformats.org/officeDocument/2006/relationships/image" Target="../media/image21.png"/><Relationship Id="rId5" Type="http://schemas.openxmlformats.org/officeDocument/2006/relationships/hyperlink" Target="https://creativecommons.org/licenses/by-sa/3.0/" TargetMode="External"/><Relationship Id="rId4" Type="http://schemas.openxmlformats.org/officeDocument/2006/relationships/hyperlink" Target="https://ro.wikipedia.org/wiki/Telefon_ro%C8%99u"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6.xml"/><Relationship Id="rId1" Type="http://schemas.openxmlformats.org/officeDocument/2006/relationships/slideLayout" Target="../slideLayouts/slideLayout34.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7.xml"/><Relationship Id="rId1" Type="http://schemas.openxmlformats.org/officeDocument/2006/relationships/slideLayout" Target="../slideLayouts/slideLayout3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4.xml"/></Relationships>
</file>

<file path=ppt/slides/_rels/slide19.xml.rels><?xml version="1.0" encoding="UTF-8" standalone="yes"?>
<Relationships xmlns="http://schemas.openxmlformats.org/package/2006/relationships"><Relationship Id="rId8" Type="http://schemas.openxmlformats.org/officeDocument/2006/relationships/image" Target="../media/image34.png"/><Relationship Id="rId13" Type="http://schemas.openxmlformats.org/officeDocument/2006/relationships/hyperlink" Target="https://mellanarkiv-offentlig.vgregion.se/alfresco/s/archive/stream/public/v1/source/available/sofia/rs4864-931547094-41/surrogate/UVI%20man%20fallbeskrivning.pdf" TargetMode="External"/><Relationship Id="rId3" Type="http://schemas.openxmlformats.org/officeDocument/2006/relationships/hyperlink" Target="https://www.lakemedelsverket.se/sv/behandling-och-forskrivning/behandlingsrekommendationer/sok-behandlingsrekommendationer/lakemedel-vid-urinvagsinfektioner---behandlingsrekommendation" TargetMode="External"/><Relationship Id="rId7" Type="http://schemas.openxmlformats.org/officeDocument/2006/relationships/hyperlink" Target="https://strama-nationell.infosynk.se/category/primarvard" TargetMode="External"/><Relationship Id="rId12" Type="http://schemas.openxmlformats.org/officeDocument/2006/relationships/hyperlink" Target="https://mellanarkiv-offentlig.vgregion.se/alfresco/s/archive/stream/public/v1/source/available/sofia/rs4864-931547094-72/surrogate/UVI%20kvinna%20fallbeskrivning.pdf" TargetMode="External"/><Relationship Id="rId2" Type="http://schemas.openxmlformats.org/officeDocument/2006/relationships/notesSlide" Target="../notesSlides/notesSlide19.xml"/><Relationship Id="rId1" Type="http://schemas.openxmlformats.org/officeDocument/2006/relationships/slideLayout" Target="../slideLayouts/slideLayout34.xml"/><Relationship Id="rId6" Type="http://schemas.openxmlformats.org/officeDocument/2006/relationships/image" Target="../media/image33.png"/><Relationship Id="rId11" Type="http://schemas.openxmlformats.org/officeDocument/2006/relationships/image" Target="../media/image36.png"/><Relationship Id="rId5" Type="http://schemas.openxmlformats.org/officeDocument/2006/relationships/hyperlink" Target="https://www.folkhalsomyndigheten.se/contentassets/246aa17721b44c5380a0117f6d0aba40/behandlingsrekommendationer-oppenvard.pdf" TargetMode="External"/><Relationship Id="rId10" Type="http://schemas.openxmlformats.org/officeDocument/2006/relationships/image" Target="../media/image35.png"/><Relationship Id="rId4" Type="http://schemas.openxmlformats.org/officeDocument/2006/relationships/image" Target="../media/image32.png"/><Relationship Id="rId9" Type="http://schemas.openxmlformats.org/officeDocument/2006/relationships/hyperlink" Target="https://reklistan.vgregion.se/#/advice/Infektion/Vuxna_-_Luftvagsinfektioner"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4.xml"/></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34.xml"/><Relationship Id="rId5" Type="http://schemas.openxmlformats.org/officeDocument/2006/relationships/image" Target="../media/image19.png"/><Relationship Id="rId4" Type="http://schemas.openxmlformats.org/officeDocument/2006/relationships/image" Target="../media/image18.png"/></Relationships>
</file>

<file path=ppt/slides/_rels/slide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5.xml"/><Relationship Id="rId1" Type="http://schemas.openxmlformats.org/officeDocument/2006/relationships/slideLayout" Target="../slideLayouts/slideLayout34.xml"/><Relationship Id="rId6" Type="http://schemas.openxmlformats.org/officeDocument/2006/relationships/image" Target="../media/image21.png"/><Relationship Id="rId5" Type="http://schemas.openxmlformats.org/officeDocument/2006/relationships/hyperlink" Target="https://creativecommons.org/licenses/by-sa/3.0/" TargetMode="External"/><Relationship Id="rId4" Type="http://schemas.openxmlformats.org/officeDocument/2006/relationships/hyperlink" Target="https://ro.wikipedia.org/wiki/Telefon_ro%C8%99u" TargetMode="Externa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3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7.xml"/><Relationship Id="rId1" Type="http://schemas.openxmlformats.org/officeDocument/2006/relationships/slideLayout" Target="../slideLayouts/slideLayout34.xml"/></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34.xml"/><Relationship Id="rId4" Type="http://schemas.openxmlformats.org/officeDocument/2006/relationships/hyperlink" Target="https://mellanarkiv-offentlig.vgregion.se/alfresco/s/archive/stream/public/v1/source/available/sofia/rs4864-931547094-610/surrogate/Checklista%20UVI%20Strama%20VG.pdf"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3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ubrik 12">
            <a:extLst>
              <a:ext uri="{FF2B5EF4-FFF2-40B4-BE49-F238E27FC236}">
                <a16:creationId xmlns:a16="http://schemas.microsoft.com/office/drawing/2014/main" id="{330FB508-892D-2BAC-2239-3D28F351C408}"/>
              </a:ext>
            </a:extLst>
          </p:cNvPr>
          <p:cNvSpPr>
            <a:spLocks noGrp="1"/>
          </p:cNvSpPr>
          <p:nvPr>
            <p:ph type="ctrTitle"/>
          </p:nvPr>
        </p:nvSpPr>
        <p:spPr>
          <a:xfrm>
            <a:off x="664029" y="1426881"/>
            <a:ext cx="4302896" cy="1790700"/>
          </a:xfrm>
        </p:spPr>
        <p:txBody>
          <a:bodyPr/>
          <a:lstStyle/>
          <a:p>
            <a:r>
              <a:rPr lang="sv-SE" sz="3200" dirty="0"/>
              <a:t>Akut cystit kvinnor och män</a:t>
            </a:r>
            <a:br>
              <a:rPr lang="sv-SE" sz="3200" dirty="0"/>
            </a:br>
            <a:br>
              <a:rPr lang="sv-SE" sz="3200" dirty="0"/>
            </a:br>
            <a:endParaRPr lang="sv-SE" sz="3200" dirty="0"/>
          </a:p>
        </p:txBody>
      </p:sp>
      <p:sp>
        <p:nvSpPr>
          <p:cNvPr id="4" name="Platshållare för datum 3">
            <a:extLst>
              <a:ext uri="{FF2B5EF4-FFF2-40B4-BE49-F238E27FC236}">
                <a16:creationId xmlns:a16="http://schemas.microsoft.com/office/drawing/2014/main" id="{ABFB9D93-765D-9378-3CDE-482FD868FDF9}"/>
              </a:ext>
            </a:extLst>
          </p:cNvPr>
          <p:cNvSpPr>
            <a:spLocks noGrp="1"/>
          </p:cNvSpPr>
          <p:nvPr>
            <p:ph type="dt" sz="half"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5FA2736A-5A47-45C7-BEAA-C23E1FD1FE5A}" type="datetime1">
              <a:rPr kumimoji="0" lang="sv-SE" sz="675" b="0" i="0" u="none" strike="noStrike" kern="1200" cap="none" spc="0" normalizeH="0" baseline="0" noProof="0">
                <a:ln>
                  <a:noFill/>
                </a:ln>
                <a:solidFill>
                  <a:prstClr val="black"/>
                </a:solidFill>
                <a:effectLst/>
                <a:uLnTx/>
                <a:uFillTx/>
                <a:latin typeface="Verdana"/>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2025-03-14</a:t>
            </a:fld>
            <a:endParaRPr kumimoji="0" lang="sv-SE" sz="675" b="0" i="0" u="none" strike="noStrike" kern="1200" cap="none" spc="0" normalizeH="0" baseline="0" noProof="0">
              <a:ln>
                <a:noFill/>
              </a:ln>
              <a:solidFill>
                <a:prstClr val="black"/>
              </a:solidFill>
              <a:effectLst/>
              <a:uLnTx/>
              <a:uFillTx/>
              <a:latin typeface="Verdana"/>
              <a:ea typeface="+mn-ea"/>
              <a:cs typeface="+mn-cs"/>
            </a:endParaRPr>
          </a:p>
        </p:txBody>
      </p:sp>
      <p:pic>
        <p:nvPicPr>
          <p:cNvPr id="2" name="Logo" descr="Logo: Västra Götalandsregionen">
            <a:extLst>
              <a:ext uri="{FF2B5EF4-FFF2-40B4-BE49-F238E27FC236}">
                <a16:creationId xmlns:a16="http://schemas.microsoft.com/office/drawing/2014/main" id="{31C85427-D7BE-65DA-B109-FF8AD498DF4F}"/>
              </a:ext>
            </a:extLst>
          </p:cNvPr>
          <p:cNvPicPr>
            <a:picLocks noGrp="1" noRot="1" noChangeAspect="1" noMove="1" noResize="1" noEditPoints="1" noAdjustHandles="1" noChangeArrowheads="1" noChangeShapeType="1" noCrop="1"/>
          </p:cNvPicPr>
          <p:nvPr/>
        </p:nvPicPr>
        <p:blipFill>
          <a:blip r:embed="rId3">
            <a:extLst>
              <a:ext uri="{96DAC541-7B7A-43D3-8B79-37D633B846F1}">
                <asvg:svgBlip xmlns:asvg="http://schemas.microsoft.com/office/drawing/2016/SVG/main" r:embed="rId4"/>
              </a:ext>
            </a:extLst>
          </a:blip>
          <a:stretch>
            <a:fillRect/>
          </a:stretch>
        </p:blipFill>
        <p:spPr>
          <a:xfrm>
            <a:off x="244675" y="4523187"/>
            <a:ext cx="1610915" cy="326320"/>
          </a:xfrm>
          <a:prstGeom prst="rect">
            <a:avLst/>
          </a:prstGeom>
        </p:spPr>
      </p:pic>
      <p:pic>
        <p:nvPicPr>
          <p:cNvPr id="5" name="Bildobjekt 4">
            <a:extLst>
              <a:ext uri="{FF2B5EF4-FFF2-40B4-BE49-F238E27FC236}">
                <a16:creationId xmlns:a16="http://schemas.microsoft.com/office/drawing/2014/main" id="{1196FCC3-F547-06FB-6307-61F7D677FCDB}"/>
              </a:ext>
            </a:extLst>
          </p:cNvPr>
          <p:cNvPicPr>
            <a:picLocks noChangeAspect="1"/>
          </p:cNvPicPr>
          <p:nvPr/>
        </p:nvPicPr>
        <p:blipFill>
          <a:blip r:embed="rId5"/>
          <a:stretch>
            <a:fillRect/>
          </a:stretch>
        </p:blipFill>
        <p:spPr>
          <a:xfrm>
            <a:off x="244675" y="252055"/>
            <a:ext cx="1500188" cy="671513"/>
          </a:xfrm>
          <a:prstGeom prst="rect">
            <a:avLst/>
          </a:prstGeom>
        </p:spPr>
      </p:pic>
      <p:sp>
        <p:nvSpPr>
          <p:cNvPr id="6" name="Underrubrik 5">
            <a:extLst>
              <a:ext uri="{FF2B5EF4-FFF2-40B4-BE49-F238E27FC236}">
                <a16:creationId xmlns:a16="http://schemas.microsoft.com/office/drawing/2014/main" id="{D25F6333-9DDC-D2C3-A515-CC786077982D}"/>
              </a:ext>
            </a:extLst>
          </p:cNvPr>
          <p:cNvSpPr>
            <a:spLocks noGrp="1"/>
          </p:cNvSpPr>
          <p:nvPr>
            <p:ph type="subTitle" idx="1"/>
          </p:nvPr>
        </p:nvSpPr>
        <p:spPr/>
        <p:txBody>
          <a:bodyPr/>
          <a:lstStyle/>
          <a:p>
            <a:r>
              <a:rPr lang="sv-SE" sz="1800" dirty="0"/>
              <a:t>Senast uppdaterad 2025-03-14</a:t>
            </a:r>
          </a:p>
          <a:p>
            <a:r>
              <a:rPr lang="sv-SE" sz="1800" dirty="0"/>
              <a:t>Strama Västra Götaland</a:t>
            </a:r>
            <a:br>
              <a:rPr lang="sv-SE" sz="1800" dirty="0"/>
            </a:br>
            <a:r>
              <a:rPr lang="sv-SE" sz="1800" dirty="0">
                <a:solidFill>
                  <a:schemeClr val="bg1"/>
                </a:solidFill>
                <a:hlinkClick r:id="rId6">
                  <a:extLst>
                    <a:ext uri="{A12FA001-AC4F-418D-AE19-62706E023703}">
                      <ahyp:hlinkClr xmlns:ahyp="http://schemas.microsoft.com/office/drawing/2018/hyperlinkcolor" val="tx"/>
                    </a:ext>
                  </a:extLst>
                </a:hlinkClick>
              </a:rPr>
              <a:t>maria.hess@vgregion.se</a:t>
            </a:r>
            <a:br>
              <a:rPr lang="sv-SE" sz="1800" dirty="0"/>
            </a:br>
            <a:endParaRPr lang="sv-SE" dirty="0"/>
          </a:p>
        </p:txBody>
      </p:sp>
    </p:spTree>
    <p:extLst>
      <p:ext uri="{BB962C8B-B14F-4D97-AF65-F5344CB8AC3E}">
        <p14:creationId xmlns:p14="http://schemas.microsoft.com/office/powerpoint/2010/main" val="5725590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4" name="Rubrik 1">
            <a:extLst>
              <a:ext uri="{FF2B5EF4-FFF2-40B4-BE49-F238E27FC236}">
                <a16:creationId xmlns:a16="http://schemas.microsoft.com/office/drawing/2014/main" id="{7496300E-672B-CD80-6BE9-7CED442387D8}"/>
              </a:ext>
            </a:extLst>
          </p:cNvPr>
          <p:cNvSpPr txBox="1">
            <a:spLocks/>
          </p:cNvSpPr>
          <p:nvPr/>
        </p:nvSpPr>
        <p:spPr>
          <a:xfrm>
            <a:off x="532799" y="720000"/>
            <a:ext cx="8419611" cy="1036800"/>
          </a:xfrm>
          <a:prstGeom prst="rect">
            <a:avLst/>
          </a:prstGeom>
        </p:spPr>
        <p:txBody>
          <a:bodyPr/>
          <a:lstStyle>
            <a:lvl1pPr algn="l" defTabSz="685800" rtl="0" eaLnBrk="1" latinLnBrk="0" hangingPunct="1">
              <a:lnSpc>
                <a:spcPct val="100000"/>
              </a:lnSpc>
              <a:spcBef>
                <a:spcPct val="0"/>
              </a:spcBef>
              <a:buNone/>
              <a:defRPr sz="2475" kern="1200">
                <a:solidFill>
                  <a:schemeClr val="tx1"/>
                </a:solidFill>
                <a:latin typeface="+mj-lt"/>
                <a:ea typeface="+mj-ea"/>
                <a:cs typeface="+mj-cs"/>
              </a:defRPr>
            </a:lvl1pPr>
          </a:lstStyle>
          <a:p>
            <a:pPr marL="0" marR="0" lvl="0" indent="0" algn="l" defTabSz="685783" rtl="0" eaLnBrk="1" fontAlgn="auto" latinLnBrk="0" hangingPunct="1">
              <a:lnSpc>
                <a:spcPct val="100000"/>
              </a:lnSpc>
              <a:spcBef>
                <a:spcPct val="0"/>
              </a:spcBef>
              <a:spcAft>
                <a:spcPts val="0"/>
              </a:spcAft>
              <a:buClrTx/>
              <a:buSzTx/>
              <a:buFontTx/>
              <a:buNone/>
              <a:tabLst/>
              <a:defRPr/>
            </a:pPr>
            <a:r>
              <a:rPr kumimoji="0" lang="sv-SE" sz="3200" b="0" i="0" u="none" strike="noStrike" kern="1200" cap="none" spc="0" normalizeH="0" baseline="0" noProof="0">
                <a:ln>
                  <a:noFill/>
                </a:ln>
                <a:solidFill>
                  <a:prstClr val="white"/>
                </a:solidFill>
                <a:effectLst/>
                <a:uLnTx/>
                <a:uFillTx/>
                <a:latin typeface="Verdana"/>
                <a:ea typeface="+mj-ea"/>
                <a:cs typeface="+mj-cs"/>
              </a:rPr>
              <a:t>Checklista akut cystit </a:t>
            </a:r>
            <a:r>
              <a:rPr kumimoji="0" lang="sv-SE" sz="2000" b="0" i="0" u="none" strike="noStrike" kern="1200" cap="none" spc="0" normalizeH="0" baseline="0" noProof="0">
                <a:ln>
                  <a:noFill/>
                </a:ln>
                <a:solidFill>
                  <a:srgbClr val="0070C0"/>
                </a:solidFill>
                <a:effectLst/>
                <a:uLnTx/>
                <a:uFillTx/>
                <a:latin typeface="Verdana"/>
                <a:ea typeface="+mj-ea"/>
                <a:cs typeface="+mj-cs"/>
              </a:rPr>
              <a:t>(del 2 av 4)</a:t>
            </a:r>
          </a:p>
        </p:txBody>
      </p:sp>
      <p:pic>
        <p:nvPicPr>
          <p:cNvPr id="3" name="Bildobjekt 2">
            <a:extLst>
              <a:ext uri="{FF2B5EF4-FFF2-40B4-BE49-F238E27FC236}">
                <a16:creationId xmlns:a16="http://schemas.microsoft.com/office/drawing/2014/main" id="{FA52D632-5CFA-9BE0-4623-CC4F08C4DC48}"/>
              </a:ext>
            </a:extLst>
          </p:cNvPr>
          <p:cNvPicPr>
            <a:picLocks noChangeAspect="1"/>
          </p:cNvPicPr>
          <p:nvPr/>
        </p:nvPicPr>
        <p:blipFill>
          <a:blip r:embed="rId3"/>
          <a:stretch>
            <a:fillRect/>
          </a:stretch>
        </p:blipFill>
        <p:spPr>
          <a:xfrm>
            <a:off x="433333" y="1466792"/>
            <a:ext cx="8370239" cy="3552248"/>
          </a:xfrm>
          <a:prstGeom prst="rect">
            <a:avLst/>
          </a:prstGeom>
        </p:spPr>
      </p:pic>
    </p:spTree>
    <p:extLst>
      <p:ext uri="{BB962C8B-B14F-4D97-AF65-F5344CB8AC3E}">
        <p14:creationId xmlns:p14="http://schemas.microsoft.com/office/powerpoint/2010/main" val="29971196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4" name="Rubrik 1">
            <a:extLst>
              <a:ext uri="{FF2B5EF4-FFF2-40B4-BE49-F238E27FC236}">
                <a16:creationId xmlns:a16="http://schemas.microsoft.com/office/drawing/2014/main" id="{7496300E-672B-CD80-6BE9-7CED442387D8}"/>
              </a:ext>
            </a:extLst>
          </p:cNvPr>
          <p:cNvSpPr txBox="1">
            <a:spLocks/>
          </p:cNvSpPr>
          <p:nvPr/>
        </p:nvSpPr>
        <p:spPr>
          <a:xfrm>
            <a:off x="532799" y="720000"/>
            <a:ext cx="8419611" cy="1036800"/>
          </a:xfrm>
          <a:prstGeom prst="rect">
            <a:avLst/>
          </a:prstGeom>
        </p:spPr>
        <p:txBody>
          <a:bodyPr/>
          <a:lstStyle>
            <a:lvl1pPr algn="l" defTabSz="685800" rtl="0" eaLnBrk="1" latinLnBrk="0" hangingPunct="1">
              <a:lnSpc>
                <a:spcPct val="100000"/>
              </a:lnSpc>
              <a:spcBef>
                <a:spcPct val="0"/>
              </a:spcBef>
              <a:buNone/>
              <a:defRPr sz="2475" kern="1200">
                <a:solidFill>
                  <a:schemeClr val="tx1"/>
                </a:solidFill>
                <a:latin typeface="+mj-lt"/>
                <a:ea typeface="+mj-ea"/>
                <a:cs typeface="+mj-cs"/>
              </a:defRPr>
            </a:lvl1pPr>
          </a:lstStyle>
          <a:p>
            <a:pPr marL="0" marR="0" lvl="0" indent="0" algn="l" defTabSz="685783" rtl="0" eaLnBrk="1" fontAlgn="auto" latinLnBrk="0" hangingPunct="1">
              <a:lnSpc>
                <a:spcPct val="100000"/>
              </a:lnSpc>
              <a:spcBef>
                <a:spcPct val="0"/>
              </a:spcBef>
              <a:spcAft>
                <a:spcPts val="0"/>
              </a:spcAft>
              <a:buClrTx/>
              <a:buSzTx/>
              <a:buFontTx/>
              <a:buNone/>
              <a:tabLst/>
              <a:defRPr/>
            </a:pPr>
            <a:r>
              <a:rPr kumimoji="0" lang="sv-SE" sz="3200" b="0" i="0" u="none" strike="noStrike" kern="1200" cap="none" spc="0" normalizeH="0" baseline="0" noProof="0" dirty="0">
                <a:ln>
                  <a:noFill/>
                </a:ln>
                <a:solidFill>
                  <a:prstClr val="white"/>
                </a:solidFill>
                <a:effectLst/>
                <a:uLnTx/>
                <a:uFillTx/>
                <a:latin typeface="Verdana"/>
                <a:ea typeface="+mj-ea"/>
                <a:cs typeface="+mj-cs"/>
              </a:rPr>
              <a:t>Checklista akut cystit </a:t>
            </a:r>
            <a:r>
              <a:rPr kumimoji="0" lang="sv-SE" sz="2000" b="0" i="0" u="none" strike="noStrike" kern="1200" cap="none" spc="0" normalizeH="0" baseline="0" noProof="0" dirty="0">
                <a:ln>
                  <a:noFill/>
                </a:ln>
                <a:solidFill>
                  <a:srgbClr val="0070C0"/>
                </a:solidFill>
                <a:effectLst/>
                <a:uLnTx/>
                <a:uFillTx/>
                <a:latin typeface="Verdana"/>
                <a:ea typeface="+mj-ea"/>
                <a:cs typeface="+mj-cs"/>
              </a:rPr>
              <a:t>(del 3 av 4)</a:t>
            </a:r>
          </a:p>
        </p:txBody>
      </p:sp>
      <p:pic>
        <p:nvPicPr>
          <p:cNvPr id="3" name="Bildobjekt 2">
            <a:extLst>
              <a:ext uri="{FF2B5EF4-FFF2-40B4-BE49-F238E27FC236}">
                <a16:creationId xmlns:a16="http://schemas.microsoft.com/office/drawing/2014/main" id="{89D2EBAC-1F83-A760-5A88-AC13B43FB0FC}"/>
              </a:ext>
            </a:extLst>
          </p:cNvPr>
          <p:cNvPicPr>
            <a:picLocks noChangeAspect="1"/>
          </p:cNvPicPr>
          <p:nvPr/>
        </p:nvPicPr>
        <p:blipFill>
          <a:blip r:embed="rId3"/>
          <a:stretch>
            <a:fillRect/>
          </a:stretch>
        </p:blipFill>
        <p:spPr>
          <a:xfrm>
            <a:off x="191590" y="1688646"/>
            <a:ext cx="8738411" cy="3396109"/>
          </a:xfrm>
          <a:prstGeom prst="rect">
            <a:avLst/>
          </a:prstGeom>
        </p:spPr>
      </p:pic>
      <p:pic>
        <p:nvPicPr>
          <p:cNvPr id="7" name="Bildobjekt 6">
            <a:extLst>
              <a:ext uri="{FF2B5EF4-FFF2-40B4-BE49-F238E27FC236}">
                <a16:creationId xmlns:a16="http://schemas.microsoft.com/office/drawing/2014/main" id="{B023B5FC-FCCD-3A45-C34A-8DDF65512F67}"/>
              </a:ext>
            </a:extLst>
          </p:cNvPr>
          <p:cNvPicPr>
            <a:picLocks noChangeAspect="1"/>
          </p:cNvPicPr>
          <p:nvPr/>
        </p:nvPicPr>
        <p:blipFill>
          <a:blip r:embed="rId4"/>
          <a:stretch>
            <a:fillRect/>
          </a:stretch>
        </p:blipFill>
        <p:spPr>
          <a:xfrm>
            <a:off x="191590" y="1444815"/>
            <a:ext cx="8777914" cy="243831"/>
          </a:xfrm>
          <a:prstGeom prst="rect">
            <a:avLst/>
          </a:prstGeom>
        </p:spPr>
      </p:pic>
    </p:spTree>
    <p:extLst>
      <p:ext uri="{BB962C8B-B14F-4D97-AF65-F5344CB8AC3E}">
        <p14:creationId xmlns:p14="http://schemas.microsoft.com/office/powerpoint/2010/main" val="36304794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4" name="Rubrik 1">
            <a:extLst>
              <a:ext uri="{FF2B5EF4-FFF2-40B4-BE49-F238E27FC236}">
                <a16:creationId xmlns:a16="http://schemas.microsoft.com/office/drawing/2014/main" id="{7496300E-672B-CD80-6BE9-7CED442387D8}"/>
              </a:ext>
            </a:extLst>
          </p:cNvPr>
          <p:cNvSpPr txBox="1">
            <a:spLocks/>
          </p:cNvSpPr>
          <p:nvPr/>
        </p:nvSpPr>
        <p:spPr>
          <a:xfrm>
            <a:off x="532799" y="720000"/>
            <a:ext cx="8419611" cy="1036800"/>
          </a:xfrm>
          <a:prstGeom prst="rect">
            <a:avLst/>
          </a:prstGeom>
        </p:spPr>
        <p:txBody>
          <a:bodyPr/>
          <a:lstStyle>
            <a:lvl1pPr algn="l" defTabSz="685800" rtl="0" eaLnBrk="1" latinLnBrk="0" hangingPunct="1">
              <a:lnSpc>
                <a:spcPct val="100000"/>
              </a:lnSpc>
              <a:spcBef>
                <a:spcPct val="0"/>
              </a:spcBef>
              <a:buNone/>
              <a:defRPr sz="2475" kern="1200">
                <a:solidFill>
                  <a:schemeClr val="tx1"/>
                </a:solidFill>
                <a:latin typeface="+mj-lt"/>
                <a:ea typeface="+mj-ea"/>
                <a:cs typeface="+mj-cs"/>
              </a:defRPr>
            </a:lvl1pPr>
          </a:lstStyle>
          <a:p>
            <a:pPr defTabSz="685783">
              <a:defRPr/>
            </a:pPr>
            <a:r>
              <a:rPr lang="sv-SE" sz="3200" dirty="0">
                <a:solidFill>
                  <a:schemeClr val="bg1"/>
                </a:solidFill>
                <a:latin typeface="Verdana"/>
              </a:rPr>
              <a:t>Checklista akut cystit </a:t>
            </a:r>
            <a:r>
              <a:rPr lang="sv-SE" sz="2000" dirty="0">
                <a:solidFill>
                  <a:srgbClr val="0070C0"/>
                </a:solidFill>
                <a:latin typeface="Verdana"/>
              </a:rPr>
              <a:t>(del 3 av 4)</a:t>
            </a:r>
          </a:p>
        </p:txBody>
      </p:sp>
      <p:pic>
        <p:nvPicPr>
          <p:cNvPr id="5" name="Bildobjekt 4">
            <a:extLst>
              <a:ext uri="{FF2B5EF4-FFF2-40B4-BE49-F238E27FC236}">
                <a16:creationId xmlns:a16="http://schemas.microsoft.com/office/drawing/2014/main" id="{F72B55B6-B82F-7C77-4F54-E84D1C2F35F6}"/>
              </a:ext>
            </a:extLst>
          </p:cNvPr>
          <p:cNvPicPr>
            <a:picLocks noChangeAspect="1"/>
          </p:cNvPicPr>
          <p:nvPr/>
        </p:nvPicPr>
        <p:blipFill>
          <a:blip r:embed="rId3"/>
          <a:stretch>
            <a:fillRect/>
          </a:stretch>
        </p:blipFill>
        <p:spPr>
          <a:xfrm>
            <a:off x="532799" y="155945"/>
            <a:ext cx="8254389" cy="4568566"/>
          </a:xfrm>
          <a:prstGeom prst="rect">
            <a:avLst/>
          </a:prstGeom>
        </p:spPr>
      </p:pic>
    </p:spTree>
    <p:extLst>
      <p:ext uri="{BB962C8B-B14F-4D97-AF65-F5344CB8AC3E}">
        <p14:creationId xmlns:p14="http://schemas.microsoft.com/office/powerpoint/2010/main" val="36224407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443FBE7B-4F47-74C2-1197-7839941B12F7}"/>
              </a:ext>
            </a:extLst>
          </p:cNvPr>
          <p:cNvSpPr>
            <a:spLocks noGrp="1"/>
          </p:cNvSpPr>
          <p:nvPr>
            <p:ph type="dt" sz="half"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DA185498-67B0-4A0B-8455-9A803E3F2EDA}" type="datetime1">
              <a:rPr kumimoji="0" lang="sv-SE" sz="675"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2025-03-14</a:t>
            </a:fld>
            <a:endParaRPr kumimoji="0" lang="sv-SE" sz="675" b="0" i="0" u="none" strike="noStrike" kern="1200" cap="none" spc="0" normalizeH="0" baseline="0" noProof="0">
              <a:ln>
                <a:noFill/>
              </a:ln>
              <a:solidFill>
                <a:prstClr val="black"/>
              </a:solidFill>
              <a:effectLst/>
              <a:uLnTx/>
              <a:uFillTx/>
              <a:latin typeface="Verdana"/>
              <a:ea typeface="+mn-ea"/>
              <a:cs typeface="+mn-cs"/>
            </a:endParaRPr>
          </a:p>
        </p:txBody>
      </p:sp>
      <p:pic>
        <p:nvPicPr>
          <p:cNvPr id="4" name="Bildobjekt 3">
            <a:extLst>
              <a:ext uri="{FF2B5EF4-FFF2-40B4-BE49-F238E27FC236}">
                <a16:creationId xmlns:a16="http://schemas.microsoft.com/office/drawing/2014/main" id="{A37B7417-AED7-9A77-2DEF-59A2BE514025}"/>
              </a:ext>
            </a:extLst>
          </p:cNvPr>
          <p:cNvPicPr>
            <a:picLocks noChangeAspect="1"/>
          </p:cNvPicPr>
          <p:nvPr/>
        </p:nvPicPr>
        <p:blipFill>
          <a:blip r:embed="rId3"/>
          <a:stretch>
            <a:fillRect/>
          </a:stretch>
        </p:blipFill>
        <p:spPr>
          <a:xfrm>
            <a:off x="271277" y="2214881"/>
            <a:ext cx="8760964" cy="639014"/>
          </a:xfrm>
          <a:prstGeom prst="rect">
            <a:avLst/>
          </a:prstGeom>
        </p:spPr>
      </p:pic>
    </p:spTree>
    <p:extLst>
      <p:ext uri="{BB962C8B-B14F-4D97-AF65-F5344CB8AC3E}">
        <p14:creationId xmlns:p14="http://schemas.microsoft.com/office/powerpoint/2010/main" val="34581228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bg>
      <p:bgPr>
        <a:solidFill>
          <a:srgbClr val="0E0906"/>
        </a:solidFill>
        <a:effectLst/>
      </p:bgPr>
    </p:bg>
    <p:spTree>
      <p:nvGrpSpPr>
        <p:cNvPr id="1" name=""/>
        <p:cNvGrpSpPr/>
        <p:nvPr/>
      </p:nvGrpSpPr>
      <p:grpSpPr>
        <a:xfrm>
          <a:off x="0" y="0"/>
          <a:ext cx="0" cy="0"/>
          <a:chOff x="0" y="0"/>
          <a:chExt cx="0" cy="0"/>
        </a:xfrm>
      </p:grpSpPr>
      <p:pic>
        <p:nvPicPr>
          <p:cNvPr id="2" name="Bildobjekt 1"/>
          <p:cNvPicPr>
            <a:picLocks noChangeAspect="1"/>
          </p:cNvPicPr>
          <p:nvPr/>
        </p:nvPicPr>
        <p:blipFill>
          <a:blip r:embed="rId3"/>
          <a:stretch>
            <a:fillRect/>
          </a:stretch>
        </p:blipFill>
        <p:spPr>
          <a:xfrm>
            <a:off x="2087723" y="11309"/>
            <a:ext cx="4822417" cy="5132191"/>
          </a:xfrm>
          <a:prstGeom prst="rect">
            <a:avLst/>
          </a:prstGeom>
        </p:spPr>
      </p:pic>
    </p:spTree>
    <p:extLst>
      <p:ext uri="{BB962C8B-B14F-4D97-AF65-F5344CB8AC3E}">
        <p14:creationId xmlns:p14="http://schemas.microsoft.com/office/powerpoint/2010/main" val="34756785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tshållare för innehåll 2">
            <a:extLst>
              <a:ext uri="{FF2B5EF4-FFF2-40B4-BE49-F238E27FC236}">
                <a16:creationId xmlns:a16="http://schemas.microsoft.com/office/drawing/2014/main" id="{DA5AA504-ADF1-C7A6-E926-93BD095551B9}"/>
              </a:ext>
            </a:extLst>
          </p:cNvPr>
          <p:cNvSpPr txBox="1">
            <a:spLocks/>
          </p:cNvSpPr>
          <p:nvPr/>
        </p:nvSpPr>
        <p:spPr>
          <a:xfrm>
            <a:off x="622253" y="1481948"/>
            <a:ext cx="8183818" cy="2700000"/>
          </a:xfrm>
          <a:prstGeom prst="rect">
            <a:avLst/>
          </a:prstGeom>
        </p:spPr>
        <p:txBody>
          <a:bodyPr/>
          <a:lstStyle>
            <a:lvl1pPr marL="202406" indent="-202406" algn="l" defTabSz="685800" rtl="0" eaLnBrk="1" latinLnBrk="0" hangingPunct="1">
              <a:lnSpc>
                <a:spcPct val="130000"/>
              </a:lnSpc>
              <a:spcBef>
                <a:spcPts val="750"/>
              </a:spcBef>
              <a:buFont typeface="Verdana" panose="020B0604030504040204" pitchFamily="34" charset="0"/>
              <a:buChar char="•"/>
              <a:defRPr sz="1650" kern="1200">
                <a:solidFill>
                  <a:schemeClr val="tx1"/>
                </a:solidFill>
                <a:latin typeface="+mn-lt"/>
                <a:ea typeface="+mn-ea"/>
                <a:cs typeface="+mn-cs"/>
              </a:defRPr>
            </a:lvl1pPr>
            <a:lvl2pPr marL="400050" indent="-200025" algn="l" defTabSz="685800" rtl="0" eaLnBrk="1" latinLnBrk="0" hangingPunct="1">
              <a:lnSpc>
                <a:spcPct val="130000"/>
              </a:lnSpc>
              <a:spcBef>
                <a:spcPts val="375"/>
              </a:spcBef>
              <a:buFont typeface="Verdana" panose="020B0604030504040204" pitchFamily="34" charset="0"/>
              <a:buChar char="–"/>
              <a:defRPr sz="1500" kern="1200">
                <a:solidFill>
                  <a:schemeClr val="tx1"/>
                </a:solidFill>
                <a:latin typeface="+mn-lt"/>
                <a:ea typeface="+mn-ea"/>
                <a:cs typeface="+mn-cs"/>
              </a:defRPr>
            </a:lvl2pPr>
            <a:lvl3pPr marL="609600" indent="-209550" algn="l" defTabSz="685800" rtl="0" eaLnBrk="1" latinLnBrk="0" hangingPunct="1">
              <a:lnSpc>
                <a:spcPct val="130000"/>
              </a:lnSpc>
              <a:spcBef>
                <a:spcPts val="375"/>
              </a:spcBef>
              <a:buFont typeface="Verdana" panose="020B0604030504040204" pitchFamily="34" charset="0"/>
              <a:buChar char="–"/>
              <a:defRPr sz="1350" kern="1200">
                <a:solidFill>
                  <a:schemeClr val="tx1"/>
                </a:solidFill>
                <a:latin typeface="+mn-lt"/>
                <a:ea typeface="+mn-ea"/>
                <a:cs typeface="+mn-cs"/>
              </a:defRPr>
            </a:lvl3pPr>
            <a:lvl4pPr marL="809625" indent="-200025" algn="l" defTabSz="685800" rtl="0" eaLnBrk="1" latinLnBrk="0" hangingPunct="1">
              <a:lnSpc>
                <a:spcPct val="130000"/>
              </a:lnSpc>
              <a:spcBef>
                <a:spcPts val="375"/>
              </a:spcBef>
              <a:buFont typeface="Verdana" panose="020B0604030504040204" pitchFamily="34" charset="0"/>
              <a:buChar char="–"/>
              <a:tabLst>
                <a:tab pos="609600" algn="l"/>
              </a:tabLst>
              <a:defRPr sz="1200" kern="1200">
                <a:solidFill>
                  <a:schemeClr val="tx1"/>
                </a:solidFill>
                <a:latin typeface="+mn-lt"/>
                <a:ea typeface="+mn-ea"/>
                <a:cs typeface="+mn-cs"/>
              </a:defRPr>
            </a:lvl4pPr>
            <a:lvl5pPr marL="1009650" indent="-200025" algn="l" defTabSz="685800" rtl="0" eaLnBrk="1" latinLnBrk="0" hangingPunct="1">
              <a:lnSpc>
                <a:spcPct val="130000"/>
              </a:lnSpc>
              <a:spcBef>
                <a:spcPts val="375"/>
              </a:spcBef>
              <a:buFont typeface="Verdana" panose="020B0604030504040204" pitchFamily="34" charset="0"/>
              <a:buChar char="–"/>
              <a:defRPr sz="10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9pPr>
          </a:lstStyle>
          <a:p>
            <a:pPr marL="202406" marR="0" lvl="0" indent="-202406" algn="l" defTabSz="685800" rtl="0" eaLnBrk="1" fontAlgn="auto" latinLnBrk="0" hangingPunct="1">
              <a:lnSpc>
                <a:spcPct val="130000"/>
              </a:lnSpc>
              <a:spcBef>
                <a:spcPts val="750"/>
              </a:spcBef>
              <a:spcAft>
                <a:spcPts val="0"/>
              </a:spcAft>
              <a:buClrTx/>
              <a:buSzTx/>
              <a:buFont typeface="Verdana" panose="020B0604030504040204" pitchFamily="34" charset="0"/>
              <a:buChar char="•"/>
              <a:tabLst/>
              <a:defRPr/>
            </a:pPr>
            <a:endParaRPr kumimoji="0" lang="sv-SE" sz="2000" b="0" i="0" u="none" strike="noStrike" kern="1200" cap="none" spc="0" normalizeH="0" baseline="0" noProof="0" dirty="0">
              <a:ln>
                <a:noFill/>
              </a:ln>
              <a:solidFill>
                <a:prstClr val="black"/>
              </a:solidFill>
              <a:effectLst/>
              <a:uLnTx/>
              <a:uFillTx/>
              <a:latin typeface="Verdana"/>
              <a:ea typeface="+mn-ea"/>
              <a:cs typeface="+mn-cs"/>
            </a:endParaRPr>
          </a:p>
          <a:p>
            <a:pPr marL="202406" marR="0" lvl="0" indent="-202406" algn="l" defTabSz="685800" rtl="0" eaLnBrk="1" fontAlgn="auto" latinLnBrk="0" hangingPunct="1">
              <a:lnSpc>
                <a:spcPct val="130000"/>
              </a:lnSpc>
              <a:spcBef>
                <a:spcPts val="750"/>
              </a:spcBef>
              <a:spcAft>
                <a:spcPts val="0"/>
              </a:spcAft>
              <a:buClrTx/>
              <a:buSzTx/>
              <a:buFont typeface="Verdana" panose="020B0604030504040204" pitchFamily="34" charset="0"/>
              <a:buChar char="•"/>
              <a:tabLst/>
              <a:defRPr/>
            </a:pPr>
            <a:r>
              <a:rPr kumimoji="0" lang="sv-SE" sz="2000" b="0" i="0" u="none" strike="noStrike" kern="1200" cap="none" spc="0" normalizeH="0" baseline="0" noProof="0" dirty="0">
                <a:ln>
                  <a:noFill/>
                </a:ln>
                <a:solidFill>
                  <a:prstClr val="black"/>
                </a:solidFill>
                <a:effectLst/>
                <a:uLnTx/>
                <a:uFillTx/>
                <a:latin typeface="Verdana"/>
                <a:ea typeface="+mn-ea"/>
                <a:cs typeface="+mn-cs"/>
              </a:rPr>
              <a:t>Kissar 9 gånger/dygn sedan 2 dagar (normalt 5 gånger)</a:t>
            </a:r>
          </a:p>
          <a:p>
            <a:pPr marL="202406" marR="0" lvl="0" indent="-202406" algn="l" defTabSz="685800" rtl="0" eaLnBrk="1" fontAlgn="auto" latinLnBrk="0" hangingPunct="1">
              <a:lnSpc>
                <a:spcPct val="130000"/>
              </a:lnSpc>
              <a:spcBef>
                <a:spcPts val="750"/>
              </a:spcBef>
              <a:spcAft>
                <a:spcPts val="0"/>
              </a:spcAft>
              <a:buClrTx/>
              <a:buSzTx/>
              <a:buFont typeface="Verdana" panose="020B0604030504040204" pitchFamily="34" charset="0"/>
              <a:buChar char="•"/>
              <a:tabLst/>
              <a:defRPr/>
            </a:pPr>
            <a:r>
              <a:rPr kumimoji="0" lang="sv-SE" sz="2000" b="0" i="0" u="none" strike="noStrike" kern="1200" cap="none" spc="0" normalizeH="0" baseline="0" noProof="0" dirty="0">
                <a:ln>
                  <a:noFill/>
                </a:ln>
                <a:solidFill>
                  <a:prstClr val="black"/>
                </a:solidFill>
                <a:effectLst/>
                <a:uLnTx/>
                <a:uFillTx/>
                <a:latin typeface="Verdana"/>
                <a:ea typeface="+mn-ea"/>
                <a:cs typeface="+mn-cs"/>
              </a:rPr>
              <a:t>Måttlig sveda vid miktion</a:t>
            </a:r>
          </a:p>
          <a:p>
            <a:pPr marL="202406" marR="0" lvl="0" indent="-202406" algn="l" defTabSz="685800" rtl="0" eaLnBrk="1" fontAlgn="auto" latinLnBrk="0" hangingPunct="1">
              <a:lnSpc>
                <a:spcPct val="130000"/>
              </a:lnSpc>
              <a:spcBef>
                <a:spcPts val="750"/>
              </a:spcBef>
              <a:spcAft>
                <a:spcPts val="0"/>
              </a:spcAft>
              <a:buClrTx/>
              <a:buSzTx/>
              <a:buFont typeface="Verdana" panose="020B0604030504040204" pitchFamily="34" charset="0"/>
              <a:buChar char="•"/>
              <a:tabLst/>
              <a:defRPr/>
            </a:pPr>
            <a:r>
              <a:rPr kumimoji="0" lang="sv-SE" sz="2000" b="0" i="0" u="none" strike="noStrike" kern="1200" cap="none" spc="0" normalizeH="0" baseline="0" noProof="0" dirty="0">
                <a:ln>
                  <a:noFill/>
                </a:ln>
                <a:solidFill>
                  <a:prstClr val="black"/>
                </a:solidFill>
                <a:effectLst/>
                <a:uLnTx/>
                <a:uFillTx/>
                <a:latin typeface="Verdana"/>
                <a:ea typeface="+mn-ea"/>
                <a:cs typeface="+mn-cs"/>
              </a:rPr>
              <a:t>Urinträngningar 6-7 gånger/dygn</a:t>
            </a:r>
          </a:p>
          <a:p>
            <a:pPr marL="202406" marR="0" lvl="0" indent="-202406" algn="l" defTabSz="685800" rtl="0" eaLnBrk="1" fontAlgn="auto" latinLnBrk="0" hangingPunct="1">
              <a:lnSpc>
                <a:spcPct val="130000"/>
              </a:lnSpc>
              <a:spcBef>
                <a:spcPts val="750"/>
              </a:spcBef>
              <a:spcAft>
                <a:spcPts val="0"/>
              </a:spcAft>
              <a:buClrTx/>
              <a:buSzTx/>
              <a:buFont typeface="Verdana" panose="020B0604030504040204" pitchFamily="34" charset="0"/>
              <a:buChar char="•"/>
              <a:tabLst/>
              <a:defRPr/>
            </a:pPr>
            <a:r>
              <a:rPr kumimoji="0" lang="sv-SE" sz="2000" b="0" i="0" u="none" strike="noStrike" kern="1200" cap="none" spc="0" normalizeH="0" baseline="0" noProof="0" dirty="0">
                <a:ln>
                  <a:noFill/>
                </a:ln>
                <a:solidFill>
                  <a:prstClr val="black"/>
                </a:solidFill>
                <a:effectLst/>
                <a:uLnTx/>
                <a:uFillTx/>
                <a:latin typeface="Verdana"/>
                <a:ea typeface="+mn-ea"/>
                <a:cs typeface="+mn-cs"/>
              </a:rPr>
              <a:t>Ingen feber, inga genitala symtom, ingen ryggvärk</a:t>
            </a:r>
          </a:p>
          <a:p>
            <a:pPr marL="202406" marR="0" lvl="0" indent="-202406" algn="l" defTabSz="685800" rtl="0" eaLnBrk="1" fontAlgn="auto" latinLnBrk="0" hangingPunct="1">
              <a:lnSpc>
                <a:spcPct val="130000"/>
              </a:lnSpc>
              <a:spcBef>
                <a:spcPts val="750"/>
              </a:spcBef>
              <a:spcAft>
                <a:spcPts val="0"/>
              </a:spcAft>
              <a:buClrTx/>
              <a:buSzTx/>
              <a:buFont typeface="Verdana" panose="020B0604030504040204" pitchFamily="34" charset="0"/>
              <a:buChar char="•"/>
              <a:tabLst/>
              <a:defRPr/>
            </a:pPr>
            <a:r>
              <a:rPr kumimoji="0" lang="sv-SE" sz="2000" b="0" i="0" u="none" strike="noStrike" kern="1200" cap="none" spc="0" normalizeH="0" baseline="0" noProof="0" dirty="0">
                <a:ln>
                  <a:noFill/>
                </a:ln>
                <a:solidFill>
                  <a:prstClr val="black"/>
                </a:solidFill>
                <a:effectLst/>
                <a:uLnTx/>
                <a:uFillTx/>
                <a:latin typeface="Verdana"/>
                <a:ea typeface="+mn-ea"/>
                <a:cs typeface="+mn-cs"/>
              </a:rPr>
              <a:t>Inte varit utomlands eller på sjukhus, inget känt bärarskap</a:t>
            </a:r>
          </a:p>
          <a:p>
            <a:pPr marL="0" marR="0" lvl="0" indent="0" algn="l" defTabSz="685783" rtl="0" eaLnBrk="1" fontAlgn="auto" latinLnBrk="0" hangingPunct="1">
              <a:lnSpc>
                <a:spcPct val="100000"/>
              </a:lnSpc>
              <a:spcBef>
                <a:spcPts val="750"/>
              </a:spcBef>
              <a:spcAft>
                <a:spcPts val="0"/>
              </a:spcAft>
              <a:buClrTx/>
              <a:buSzPct val="100000"/>
              <a:buFont typeface="Verdana" panose="020B0604030504040204" pitchFamily="34" charset="0"/>
              <a:buNone/>
              <a:tabLst/>
              <a:defRPr/>
            </a:pPr>
            <a:endParaRPr kumimoji="0" lang="sv-SE" sz="2000" b="0" i="0" u="none" strike="noStrike" kern="1200" cap="none" spc="0" normalizeH="0" baseline="0" noProof="0" dirty="0">
              <a:ln>
                <a:noFill/>
              </a:ln>
              <a:solidFill>
                <a:prstClr val="black"/>
              </a:solidFill>
              <a:effectLst/>
              <a:uLnTx/>
              <a:uFillTx/>
              <a:latin typeface="Verdana"/>
              <a:ea typeface="Calibri" panose="020F0502020204030204" pitchFamily="34" charset="0"/>
              <a:cs typeface="Times New Roman" panose="02020603050405020304" pitchFamily="18" charset="0"/>
            </a:endParaRPr>
          </a:p>
          <a:p>
            <a:pPr marL="0" marR="0" lvl="0" indent="0" algn="l" defTabSz="685783" rtl="0" eaLnBrk="1" fontAlgn="auto" latinLnBrk="0" hangingPunct="1">
              <a:lnSpc>
                <a:spcPct val="100000"/>
              </a:lnSpc>
              <a:spcBef>
                <a:spcPts val="750"/>
              </a:spcBef>
              <a:spcAft>
                <a:spcPts val="0"/>
              </a:spcAft>
              <a:buClrTx/>
              <a:buSzPct val="100000"/>
              <a:buFont typeface="Verdana" panose="020B0604030504040204" pitchFamily="34" charset="0"/>
              <a:buNone/>
              <a:tabLst/>
              <a:defRPr/>
            </a:pPr>
            <a:r>
              <a:rPr kumimoji="0" lang="sv-SE" sz="2000" b="0" i="0" u="none" strike="noStrike" kern="1200" cap="none" spc="0" normalizeH="0" baseline="0" noProof="0" dirty="0">
                <a:ln>
                  <a:noFill/>
                </a:ln>
                <a:solidFill>
                  <a:prstClr val="black"/>
                </a:solidFill>
                <a:effectLst/>
                <a:uLnTx/>
                <a:uFillTx/>
                <a:latin typeface="Verdana"/>
                <a:ea typeface="Calibri" panose="020F0502020204030204" pitchFamily="34" charset="0"/>
                <a:cs typeface="Times New Roman" panose="02020603050405020304" pitchFamily="18" charset="0"/>
              </a:rPr>
              <a:t> </a:t>
            </a:r>
            <a:endParaRPr kumimoji="0" lang="sv-SE" sz="2000" b="0" i="0" u="none" strike="noStrike" kern="1200" cap="none" spc="0" normalizeH="0" baseline="0" noProof="0" dirty="0">
              <a:ln>
                <a:noFill/>
              </a:ln>
              <a:solidFill>
                <a:prstClr val="black"/>
              </a:solidFill>
              <a:effectLst/>
              <a:uLnTx/>
              <a:uFillTx/>
              <a:latin typeface="Verdana"/>
              <a:ea typeface="Times New Roman" panose="02020603050405020304" pitchFamily="18" charset="0"/>
              <a:cs typeface="+mn-cs"/>
            </a:endParaRPr>
          </a:p>
          <a:p>
            <a:pPr marL="0" marR="0" lvl="0" indent="0" algn="l" defTabSz="685783" rtl="0" eaLnBrk="1" fontAlgn="auto" latinLnBrk="0" hangingPunct="1">
              <a:lnSpc>
                <a:spcPct val="100000"/>
              </a:lnSpc>
              <a:spcBef>
                <a:spcPts val="750"/>
              </a:spcBef>
              <a:spcAft>
                <a:spcPts val="0"/>
              </a:spcAft>
              <a:buClrTx/>
              <a:buSzPct val="100000"/>
              <a:buFont typeface="Verdana" panose="020B0604030504040204" pitchFamily="34" charset="0"/>
              <a:buNone/>
              <a:tabLst/>
              <a:defRPr/>
            </a:pPr>
            <a:endParaRPr kumimoji="0" lang="sv-SE" sz="2000" b="0" i="0" u="none" strike="noStrike" kern="1200" cap="none" spc="0" normalizeH="0" baseline="0" noProof="0" dirty="0">
              <a:ln>
                <a:noFill/>
              </a:ln>
              <a:solidFill>
                <a:prstClr val="black"/>
              </a:solidFill>
              <a:effectLst/>
              <a:uLnTx/>
              <a:uFillTx/>
              <a:latin typeface="Verdana"/>
              <a:ea typeface="Verdana" panose="020B0604030504040204" pitchFamily="34" charset="0"/>
              <a:cs typeface="Times New Roman" panose="02020603050405020304" pitchFamily="18" charset="0"/>
            </a:endParaRPr>
          </a:p>
          <a:p>
            <a:pPr marL="0" marR="0" lvl="0" indent="0" algn="l" defTabSz="685783" rtl="0" eaLnBrk="1" fontAlgn="auto" latinLnBrk="0" hangingPunct="1">
              <a:lnSpc>
                <a:spcPct val="100000"/>
              </a:lnSpc>
              <a:spcBef>
                <a:spcPts val="750"/>
              </a:spcBef>
              <a:spcAft>
                <a:spcPts val="0"/>
              </a:spcAft>
              <a:buClrTx/>
              <a:buSzPct val="100000"/>
              <a:buFont typeface="Verdana" panose="020B0604030504040204" pitchFamily="34" charset="0"/>
              <a:buNone/>
              <a:tabLst/>
              <a:defRPr/>
            </a:pPr>
            <a:endParaRPr kumimoji="0" lang="sv-SE" sz="2000" b="0" i="0" u="none" strike="noStrike" kern="1200" cap="none" spc="0" normalizeH="0" baseline="0" noProof="0" dirty="0">
              <a:ln>
                <a:noFill/>
              </a:ln>
              <a:solidFill>
                <a:prstClr val="black"/>
              </a:solidFill>
              <a:effectLst/>
              <a:uLnTx/>
              <a:uFillTx/>
              <a:latin typeface="Verdana"/>
              <a:ea typeface="Verdana" panose="020B0604030504040204" pitchFamily="34" charset="0"/>
              <a:cs typeface="Times New Roman" panose="02020603050405020304" pitchFamily="18" charset="0"/>
            </a:endParaRPr>
          </a:p>
          <a:p>
            <a:pPr marL="0" marR="0" lvl="0" indent="0" algn="l" defTabSz="685783" rtl="0" eaLnBrk="1" fontAlgn="auto" latinLnBrk="0" hangingPunct="1">
              <a:lnSpc>
                <a:spcPct val="100000"/>
              </a:lnSpc>
              <a:spcBef>
                <a:spcPts val="750"/>
              </a:spcBef>
              <a:spcAft>
                <a:spcPts val="0"/>
              </a:spcAft>
              <a:buClrTx/>
              <a:buSzPct val="100000"/>
              <a:buFont typeface="Verdana" panose="020B0604030504040204" pitchFamily="34" charset="0"/>
              <a:buNone/>
              <a:tabLst/>
              <a:defRPr/>
            </a:pPr>
            <a:endParaRPr kumimoji="0" lang="sv-SE" sz="2000" b="0" i="0" u="none" strike="noStrike" kern="1200" cap="none" spc="0" normalizeH="0" baseline="0" noProof="0" dirty="0">
              <a:ln>
                <a:noFill/>
              </a:ln>
              <a:solidFill>
                <a:srgbClr val="000000"/>
              </a:solidFill>
              <a:effectLst/>
              <a:uLnTx/>
              <a:uFillTx/>
              <a:latin typeface="Verdana"/>
              <a:ea typeface="Verdana" panose="020B0604030504040204" pitchFamily="34" charset="0"/>
              <a:cs typeface="Times New Roman" panose="02020603050405020304" pitchFamily="18" charset="0"/>
            </a:endParaRPr>
          </a:p>
          <a:p>
            <a:pPr marL="202401" marR="0" lvl="0" indent="-202401" algn="l" defTabSz="685783" rtl="0" eaLnBrk="1" fontAlgn="auto" latinLnBrk="0" hangingPunct="1">
              <a:lnSpc>
                <a:spcPct val="130000"/>
              </a:lnSpc>
              <a:spcBef>
                <a:spcPts val="750"/>
              </a:spcBef>
              <a:spcAft>
                <a:spcPts val="0"/>
              </a:spcAft>
              <a:buClrTx/>
              <a:buSzTx/>
              <a:buFont typeface="Verdana" panose="020B0604030504040204" pitchFamily="34" charset="0"/>
              <a:buChar char="•"/>
              <a:tabLst/>
              <a:defRPr/>
            </a:pPr>
            <a:endParaRPr kumimoji="0" lang="sv-SE" sz="2400" b="0" i="0" u="none" strike="noStrike" kern="1200" cap="none" spc="0" normalizeH="0" baseline="0" noProof="0" dirty="0">
              <a:ln>
                <a:noFill/>
              </a:ln>
              <a:solidFill>
                <a:prstClr val="black"/>
              </a:solidFill>
              <a:effectLst/>
              <a:uLnTx/>
              <a:uFillTx/>
              <a:latin typeface="Verdana"/>
              <a:ea typeface="+mn-ea"/>
              <a:cs typeface="+mn-cs"/>
            </a:endParaRPr>
          </a:p>
          <a:p>
            <a:pPr marL="0" marR="0" lvl="0" indent="0" algn="l" defTabSz="685783" rtl="0" eaLnBrk="1" fontAlgn="auto" latinLnBrk="0" hangingPunct="1">
              <a:lnSpc>
                <a:spcPct val="130000"/>
              </a:lnSpc>
              <a:spcBef>
                <a:spcPts val="750"/>
              </a:spcBef>
              <a:spcAft>
                <a:spcPts val="0"/>
              </a:spcAft>
              <a:buClrTx/>
              <a:buSzTx/>
              <a:buFont typeface="Verdana" panose="020B0604030504040204" pitchFamily="34" charset="0"/>
              <a:buNone/>
              <a:tabLst/>
              <a:defRPr/>
            </a:pPr>
            <a:r>
              <a:rPr kumimoji="0" lang="sv-SE" sz="1650" b="0" i="0" u="none" strike="noStrike" kern="1200" cap="none" spc="0" normalizeH="0" baseline="0" noProof="0" dirty="0">
                <a:ln>
                  <a:noFill/>
                </a:ln>
                <a:solidFill>
                  <a:prstClr val="black"/>
                </a:solidFill>
                <a:effectLst/>
                <a:uLnTx/>
                <a:uFillTx/>
                <a:latin typeface="Verdana"/>
                <a:ea typeface="+mn-ea"/>
                <a:cs typeface="+mn-cs"/>
              </a:rPr>
              <a:t> </a:t>
            </a:r>
          </a:p>
        </p:txBody>
      </p:sp>
      <p:sp>
        <p:nvSpPr>
          <p:cNvPr id="4" name="Rubrik 1">
            <a:extLst>
              <a:ext uri="{FF2B5EF4-FFF2-40B4-BE49-F238E27FC236}">
                <a16:creationId xmlns:a16="http://schemas.microsoft.com/office/drawing/2014/main" id="{7496300E-672B-CD80-6BE9-7CED442387D8}"/>
              </a:ext>
            </a:extLst>
          </p:cNvPr>
          <p:cNvSpPr txBox="1">
            <a:spLocks/>
          </p:cNvSpPr>
          <p:nvPr/>
        </p:nvSpPr>
        <p:spPr>
          <a:xfrm>
            <a:off x="532799" y="720000"/>
            <a:ext cx="8419611" cy="1036800"/>
          </a:xfrm>
          <a:prstGeom prst="rect">
            <a:avLst/>
          </a:prstGeom>
        </p:spPr>
        <p:txBody>
          <a:bodyPr/>
          <a:lstStyle>
            <a:lvl1pPr algn="l" defTabSz="685800" rtl="0" eaLnBrk="1" latinLnBrk="0" hangingPunct="1">
              <a:lnSpc>
                <a:spcPct val="100000"/>
              </a:lnSpc>
              <a:spcBef>
                <a:spcPct val="0"/>
              </a:spcBef>
              <a:buNone/>
              <a:defRPr sz="2475" kern="1200">
                <a:solidFill>
                  <a:schemeClr val="tx1"/>
                </a:solidFill>
                <a:latin typeface="+mj-lt"/>
                <a:ea typeface="+mj-ea"/>
                <a:cs typeface="+mj-cs"/>
              </a:defRPr>
            </a:lvl1pPr>
          </a:lstStyle>
          <a:p>
            <a:pPr marL="0" marR="0" lvl="0" indent="0" algn="l" defTabSz="685783" rtl="0" eaLnBrk="1" fontAlgn="auto" latinLnBrk="0" hangingPunct="1">
              <a:lnSpc>
                <a:spcPct val="100000"/>
              </a:lnSpc>
              <a:spcBef>
                <a:spcPct val="0"/>
              </a:spcBef>
              <a:spcAft>
                <a:spcPts val="0"/>
              </a:spcAft>
              <a:buClrTx/>
              <a:buSzTx/>
              <a:buFontTx/>
              <a:buNone/>
              <a:tabLst/>
              <a:defRPr/>
            </a:pPr>
            <a:r>
              <a:rPr kumimoji="0" lang="sv-SE" sz="3200" b="0" i="0" u="none" strike="noStrike" kern="1200" cap="none" spc="0" normalizeH="0" baseline="0" noProof="0" dirty="0">
                <a:ln>
                  <a:noFill/>
                </a:ln>
                <a:solidFill>
                  <a:prstClr val="black"/>
                </a:solidFill>
                <a:effectLst/>
                <a:uLnTx/>
                <a:uFillTx/>
                <a:latin typeface="Verdana"/>
                <a:ea typeface="+mj-ea"/>
                <a:cs typeface="+mj-cs"/>
              </a:rPr>
              <a:t>Jonna 41 år</a:t>
            </a:r>
          </a:p>
        </p:txBody>
      </p:sp>
      <p:pic>
        <p:nvPicPr>
          <p:cNvPr id="2" name="Bildobjekt 1" descr="En bild som visar inomhus, sitter, bord, telefon&#10;&#10;Automatiskt genererad beskrivning">
            <a:extLst>
              <a:ext uri="{FF2B5EF4-FFF2-40B4-BE49-F238E27FC236}">
                <a16:creationId xmlns:a16="http://schemas.microsoft.com/office/drawing/2014/main" id="{0D20DA73-F0FF-11FF-7916-EDC9DEA75137}"/>
              </a:ext>
            </a:extLst>
          </p:cNvPr>
          <p:cNvPicPr>
            <a:picLocks noChangeAspect="1"/>
          </p:cNvPicPr>
          <p:nvPr/>
        </p:nvPicPr>
        <p:blipFill>
          <a:blip r:embed="rId3" cstate="print">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5440656" y="714779"/>
            <a:ext cx="1549345" cy="1036800"/>
          </a:xfrm>
          <a:prstGeom prst="rect">
            <a:avLst/>
          </a:prstGeom>
        </p:spPr>
      </p:pic>
      <p:sp>
        <p:nvSpPr>
          <p:cNvPr id="3" name="textruta 2">
            <a:extLst>
              <a:ext uri="{FF2B5EF4-FFF2-40B4-BE49-F238E27FC236}">
                <a16:creationId xmlns:a16="http://schemas.microsoft.com/office/drawing/2014/main" id="{A1499165-742E-2FC7-B14F-154AF045AB34}"/>
              </a:ext>
            </a:extLst>
          </p:cNvPr>
          <p:cNvSpPr txBox="1"/>
          <p:nvPr/>
        </p:nvSpPr>
        <p:spPr>
          <a:xfrm>
            <a:off x="5440656" y="1792909"/>
            <a:ext cx="1988598" cy="123111"/>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sv-SE" sz="200" b="0" i="0" u="none" strike="noStrike" kern="1200" cap="none" spc="0" normalizeH="0" baseline="0" noProof="0" dirty="0">
                <a:ln>
                  <a:noFill/>
                </a:ln>
                <a:solidFill>
                  <a:prstClr val="black"/>
                </a:solidFill>
                <a:effectLst/>
                <a:uLnTx/>
                <a:uFillTx/>
                <a:latin typeface="Verdana"/>
                <a:ea typeface="+mn-ea"/>
                <a:cs typeface="+mn-cs"/>
                <a:hlinkClick r:id="rId4" tooltip="https://ro.wikipedia.org/wiki/Telefon_ro%C8%99u"/>
              </a:rPr>
              <a:t>Det här fotot</a:t>
            </a:r>
            <a:r>
              <a:rPr kumimoji="0" lang="sv-SE" sz="200" b="0" i="0" u="none" strike="noStrike" kern="1200" cap="none" spc="0" normalizeH="0" baseline="0" noProof="0" dirty="0">
                <a:ln>
                  <a:noFill/>
                </a:ln>
                <a:solidFill>
                  <a:prstClr val="black"/>
                </a:solidFill>
                <a:effectLst/>
                <a:uLnTx/>
                <a:uFillTx/>
                <a:latin typeface="Verdana"/>
                <a:ea typeface="+mn-ea"/>
                <a:cs typeface="+mn-cs"/>
              </a:rPr>
              <a:t> av Okänd författare licensieras enligt </a:t>
            </a:r>
            <a:r>
              <a:rPr kumimoji="0" lang="sv-SE" sz="200" b="0" i="0" u="none" strike="noStrike" kern="1200" cap="none" spc="0" normalizeH="0" baseline="0" noProof="0" dirty="0">
                <a:ln>
                  <a:noFill/>
                </a:ln>
                <a:solidFill>
                  <a:prstClr val="black"/>
                </a:solidFill>
                <a:effectLst/>
                <a:uLnTx/>
                <a:uFillTx/>
                <a:latin typeface="Verdana"/>
                <a:ea typeface="+mn-ea"/>
                <a:cs typeface="+mn-cs"/>
                <a:hlinkClick r:id="rId5" tooltip="https://creativecommons.org/licenses/by-sa/3.0/"/>
              </a:rPr>
              <a:t>CC BY-SA</a:t>
            </a:r>
            <a:endParaRPr kumimoji="0" lang="sv-SE" sz="200" b="0" i="0" u="none" strike="noStrike" kern="1200" cap="none" spc="0" normalizeH="0" baseline="0" noProof="0" dirty="0">
              <a:ln>
                <a:noFill/>
              </a:ln>
              <a:solidFill>
                <a:prstClr val="black"/>
              </a:solidFill>
              <a:effectLst/>
              <a:uLnTx/>
              <a:uFillTx/>
              <a:latin typeface="Verdana"/>
              <a:ea typeface="+mn-ea"/>
              <a:cs typeface="+mn-cs"/>
            </a:endParaRPr>
          </a:p>
        </p:txBody>
      </p:sp>
      <p:pic>
        <p:nvPicPr>
          <p:cNvPr id="7" name="Bildobjekt 6">
            <a:extLst>
              <a:ext uri="{FF2B5EF4-FFF2-40B4-BE49-F238E27FC236}">
                <a16:creationId xmlns:a16="http://schemas.microsoft.com/office/drawing/2014/main" id="{BB4278E4-DFAE-0719-BDB1-ADB2B00FD185}"/>
              </a:ext>
            </a:extLst>
          </p:cNvPr>
          <p:cNvPicPr>
            <a:picLocks noChangeAspect="1"/>
          </p:cNvPicPr>
          <p:nvPr/>
        </p:nvPicPr>
        <p:blipFill>
          <a:blip r:embed="rId6"/>
          <a:stretch>
            <a:fillRect/>
          </a:stretch>
        </p:blipFill>
        <p:spPr>
          <a:xfrm>
            <a:off x="3491096" y="230980"/>
            <a:ext cx="1682836" cy="1739989"/>
          </a:xfrm>
          <a:prstGeom prst="rect">
            <a:avLst/>
          </a:prstGeom>
        </p:spPr>
      </p:pic>
    </p:spTree>
    <p:extLst>
      <p:ext uri="{BB962C8B-B14F-4D97-AF65-F5344CB8AC3E}">
        <p14:creationId xmlns:p14="http://schemas.microsoft.com/office/powerpoint/2010/main" val="38394806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1">
            <a:extLst>
              <a:ext uri="{FF2B5EF4-FFF2-40B4-BE49-F238E27FC236}">
                <a16:creationId xmlns:a16="http://schemas.microsoft.com/office/drawing/2014/main" id="{7496300E-672B-CD80-6BE9-7CED442387D8}"/>
              </a:ext>
            </a:extLst>
          </p:cNvPr>
          <p:cNvSpPr txBox="1">
            <a:spLocks/>
          </p:cNvSpPr>
          <p:nvPr/>
        </p:nvSpPr>
        <p:spPr>
          <a:xfrm>
            <a:off x="532800" y="720000"/>
            <a:ext cx="8078400" cy="1036800"/>
          </a:xfrm>
          <a:prstGeom prst="rect">
            <a:avLst/>
          </a:prstGeom>
        </p:spPr>
        <p:txBody>
          <a:bodyPr/>
          <a:lstStyle>
            <a:lvl1pPr algn="l" defTabSz="685800" rtl="0" eaLnBrk="1" latinLnBrk="0" hangingPunct="1">
              <a:lnSpc>
                <a:spcPct val="100000"/>
              </a:lnSpc>
              <a:spcBef>
                <a:spcPct val="0"/>
              </a:spcBef>
              <a:buNone/>
              <a:defRPr sz="2475" kern="1200">
                <a:solidFill>
                  <a:schemeClr val="tx1"/>
                </a:solidFill>
                <a:latin typeface="+mj-lt"/>
                <a:ea typeface="+mj-ea"/>
                <a:cs typeface="+mj-cs"/>
              </a:defRPr>
            </a:lvl1pPr>
          </a:lstStyle>
          <a:p>
            <a:pPr marL="0" marR="0" lvl="0" indent="0" algn="l" defTabSz="685800" rtl="0" eaLnBrk="1" fontAlgn="auto" latinLnBrk="0" hangingPunct="1">
              <a:lnSpc>
                <a:spcPct val="100000"/>
              </a:lnSpc>
              <a:spcBef>
                <a:spcPct val="0"/>
              </a:spcBef>
              <a:spcAft>
                <a:spcPts val="0"/>
              </a:spcAft>
              <a:buClrTx/>
              <a:buSzTx/>
              <a:buFontTx/>
              <a:buNone/>
              <a:tabLst/>
              <a:defRPr/>
            </a:pPr>
            <a:r>
              <a:rPr kumimoji="0" lang="sv-SE" sz="2475" b="0" i="0" u="none" strike="noStrike" kern="1200" cap="none" spc="0" normalizeH="0" baseline="0" noProof="0" dirty="0">
                <a:ln>
                  <a:noFill/>
                </a:ln>
                <a:solidFill>
                  <a:prstClr val="black"/>
                </a:solidFill>
                <a:effectLst/>
                <a:uLnTx/>
                <a:uFillTx/>
                <a:latin typeface="Verdana"/>
                <a:ea typeface="+mj-ea"/>
                <a:cs typeface="+mj-cs"/>
              </a:rPr>
              <a:t>Förstahandsval akut cystit kvinnor</a:t>
            </a:r>
          </a:p>
        </p:txBody>
      </p:sp>
      <p:sp>
        <p:nvSpPr>
          <p:cNvPr id="5" name="Platshållare för innehåll 2">
            <a:extLst>
              <a:ext uri="{FF2B5EF4-FFF2-40B4-BE49-F238E27FC236}">
                <a16:creationId xmlns:a16="http://schemas.microsoft.com/office/drawing/2014/main" id="{DA5AA504-ADF1-C7A6-E926-93BD095551B9}"/>
              </a:ext>
            </a:extLst>
          </p:cNvPr>
          <p:cNvSpPr txBox="1">
            <a:spLocks/>
          </p:cNvSpPr>
          <p:nvPr/>
        </p:nvSpPr>
        <p:spPr>
          <a:xfrm>
            <a:off x="622252" y="1481948"/>
            <a:ext cx="8183818" cy="2700000"/>
          </a:xfrm>
          <a:prstGeom prst="rect">
            <a:avLst/>
          </a:prstGeom>
        </p:spPr>
        <p:txBody>
          <a:bodyPr/>
          <a:lstStyle>
            <a:lvl1pPr marL="202406" indent="-202406" algn="l" defTabSz="685800" rtl="0" eaLnBrk="1" latinLnBrk="0" hangingPunct="1">
              <a:lnSpc>
                <a:spcPct val="130000"/>
              </a:lnSpc>
              <a:spcBef>
                <a:spcPts val="750"/>
              </a:spcBef>
              <a:buFont typeface="Verdana" panose="020B0604030504040204" pitchFamily="34" charset="0"/>
              <a:buChar char="•"/>
              <a:defRPr sz="1650" kern="1200">
                <a:solidFill>
                  <a:schemeClr val="tx1"/>
                </a:solidFill>
                <a:latin typeface="+mn-lt"/>
                <a:ea typeface="+mn-ea"/>
                <a:cs typeface="+mn-cs"/>
              </a:defRPr>
            </a:lvl1pPr>
            <a:lvl2pPr marL="400050" indent="-200025" algn="l" defTabSz="685800" rtl="0" eaLnBrk="1" latinLnBrk="0" hangingPunct="1">
              <a:lnSpc>
                <a:spcPct val="130000"/>
              </a:lnSpc>
              <a:spcBef>
                <a:spcPts val="375"/>
              </a:spcBef>
              <a:buFont typeface="Verdana" panose="020B0604030504040204" pitchFamily="34" charset="0"/>
              <a:buChar char="–"/>
              <a:defRPr sz="1500" kern="1200">
                <a:solidFill>
                  <a:schemeClr val="tx1"/>
                </a:solidFill>
                <a:latin typeface="+mn-lt"/>
                <a:ea typeface="+mn-ea"/>
                <a:cs typeface="+mn-cs"/>
              </a:defRPr>
            </a:lvl2pPr>
            <a:lvl3pPr marL="609600" indent="-209550" algn="l" defTabSz="685800" rtl="0" eaLnBrk="1" latinLnBrk="0" hangingPunct="1">
              <a:lnSpc>
                <a:spcPct val="130000"/>
              </a:lnSpc>
              <a:spcBef>
                <a:spcPts val="375"/>
              </a:spcBef>
              <a:buFont typeface="Verdana" panose="020B0604030504040204" pitchFamily="34" charset="0"/>
              <a:buChar char="–"/>
              <a:defRPr sz="1350" kern="1200">
                <a:solidFill>
                  <a:schemeClr val="tx1"/>
                </a:solidFill>
                <a:latin typeface="+mn-lt"/>
                <a:ea typeface="+mn-ea"/>
                <a:cs typeface="+mn-cs"/>
              </a:defRPr>
            </a:lvl3pPr>
            <a:lvl4pPr marL="809625" indent="-200025" algn="l" defTabSz="685800" rtl="0" eaLnBrk="1" latinLnBrk="0" hangingPunct="1">
              <a:lnSpc>
                <a:spcPct val="130000"/>
              </a:lnSpc>
              <a:spcBef>
                <a:spcPts val="375"/>
              </a:spcBef>
              <a:buFont typeface="Verdana" panose="020B0604030504040204" pitchFamily="34" charset="0"/>
              <a:buChar char="–"/>
              <a:tabLst>
                <a:tab pos="609600" algn="l"/>
              </a:tabLst>
              <a:defRPr sz="1200" kern="1200">
                <a:solidFill>
                  <a:schemeClr val="tx1"/>
                </a:solidFill>
                <a:latin typeface="+mn-lt"/>
                <a:ea typeface="+mn-ea"/>
                <a:cs typeface="+mn-cs"/>
              </a:defRPr>
            </a:lvl4pPr>
            <a:lvl5pPr marL="1009650" indent="-200025" algn="l" defTabSz="685800" rtl="0" eaLnBrk="1" latinLnBrk="0" hangingPunct="1">
              <a:lnSpc>
                <a:spcPct val="130000"/>
              </a:lnSpc>
              <a:spcBef>
                <a:spcPts val="375"/>
              </a:spcBef>
              <a:buFont typeface="Verdana" panose="020B0604030504040204" pitchFamily="34" charset="0"/>
              <a:buChar char="–"/>
              <a:defRPr sz="10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9pPr>
          </a:lstStyle>
          <a:p>
            <a:pPr marL="0" marR="0" lvl="0" indent="0" algn="l" defTabSz="685800" rtl="0" eaLnBrk="1" fontAlgn="auto" latinLnBrk="0" hangingPunct="1">
              <a:lnSpc>
                <a:spcPct val="130000"/>
              </a:lnSpc>
              <a:spcBef>
                <a:spcPts val="750"/>
              </a:spcBef>
              <a:spcAft>
                <a:spcPts val="0"/>
              </a:spcAft>
              <a:buClrTx/>
              <a:buSzTx/>
              <a:buFont typeface="Verdana" panose="020B0604030504040204" pitchFamily="34" charset="0"/>
              <a:buNone/>
              <a:tabLst/>
              <a:defRPr/>
            </a:pPr>
            <a:r>
              <a:rPr kumimoji="0" lang="sv-SE" sz="1650" b="0" i="0" u="none" strike="noStrike" kern="1200" cap="none" spc="0" normalizeH="0" baseline="0" noProof="0" dirty="0">
                <a:ln>
                  <a:noFill/>
                </a:ln>
                <a:solidFill>
                  <a:prstClr val="black"/>
                </a:solidFill>
                <a:effectLst/>
                <a:uLnTx/>
                <a:uFillTx/>
                <a:latin typeface="Verdana"/>
                <a:ea typeface="+mn-ea"/>
                <a:cs typeface="+mn-cs"/>
              </a:rPr>
              <a:t>Furadantin (nitrofurantoin) 50 mg 1x3 i 5 dygn</a:t>
            </a:r>
          </a:p>
          <a:p>
            <a:pPr marL="400050" marR="0" lvl="1" indent="-200025" algn="l" defTabSz="685800" rtl="0" eaLnBrk="1" fontAlgn="auto" latinLnBrk="0" hangingPunct="1">
              <a:lnSpc>
                <a:spcPct val="130000"/>
              </a:lnSpc>
              <a:spcBef>
                <a:spcPts val="375"/>
              </a:spcBef>
              <a:spcAft>
                <a:spcPts val="0"/>
              </a:spcAft>
              <a:buClrTx/>
              <a:buSzTx/>
              <a:buFont typeface="Verdana" panose="020B0604030504040204" pitchFamily="34" charset="0"/>
              <a:buChar char="–"/>
              <a:tabLst/>
              <a:defRPr/>
            </a:pPr>
            <a:r>
              <a:rPr kumimoji="0" lang="sv-SE" sz="1500" b="0" i="0" u="none" strike="noStrike" kern="1200" cap="none" spc="0" normalizeH="0" baseline="0" noProof="0" dirty="0">
                <a:ln>
                  <a:noFill/>
                </a:ln>
                <a:solidFill>
                  <a:prstClr val="black"/>
                </a:solidFill>
                <a:effectLst/>
                <a:uLnTx/>
                <a:uFillTx/>
                <a:latin typeface="Verdana"/>
                <a:ea typeface="+mn-ea"/>
                <a:cs typeface="+mn-cs"/>
              </a:rPr>
              <a:t>Nitrofurantoin kan användas även till äldre patienter men ska inte ges vid kraftigt nedsatt njurfunktion (GFR &lt; 40 ml/min)</a:t>
            </a:r>
          </a:p>
          <a:p>
            <a:pPr marL="200025" marR="0" lvl="1" indent="0" algn="l" defTabSz="685800" rtl="0" eaLnBrk="1" fontAlgn="auto" latinLnBrk="0" hangingPunct="1">
              <a:lnSpc>
                <a:spcPct val="130000"/>
              </a:lnSpc>
              <a:spcBef>
                <a:spcPts val="375"/>
              </a:spcBef>
              <a:spcAft>
                <a:spcPts val="0"/>
              </a:spcAft>
              <a:buClrTx/>
              <a:buSzTx/>
              <a:buFont typeface="Verdana" panose="020B0604030504040204" pitchFamily="34" charset="0"/>
              <a:buNone/>
              <a:tabLst/>
              <a:defRPr/>
            </a:pPr>
            <a:endParaRPr kumimoji="0" lang="sv-SE" sz="1500" b="0" i="0" u="none" strike="noStrike" kern="1200" cap="none" spc="0" normalizeH="0" baseline="0" noProof="0" dirty="0">
              <a:ln>
                <a:noFill/>
              </a:ln>
              <a:solidFill>
                <a:prstClr val="black"/>
              </a:solidFill>
              <a:effectLst/>
              <a:uLnTx/>
              <a:uFillTx/>
              <a:latin typeface="Verdana"/>
              <a:ea typeface="+mn-ea"/>
              <a:cs typeface="+mn-cs"/>
            </a:endParaRPr>
          </a:p>
          <a:p>
            <a:pPr marL="0" marR="0" lvl="0" indent="0" algn="l" defTabSz="685800" rtl="0" eaLnBrk="1" fontAlgn="auto" latinLnBrk="0" hangingPunct="1">
              <a:lnSpc>
                <a:spcPct val="130000"/>
              </a:lnSpc>
              <a:spcBef>
                <a:spcPts val="750"/>
              </a:spcBef>
              <a:spcAft>
                <a:spcPts val="0"/>
              </a:spcAft>
              <a:buClrTx/>
              <a:buSzTx/>
              <a:buFont typeface="Verdana" panose="020B0604030504040204" pitchFamily="34" charset="0"/>
              <a:buNone/>
              <a:tabLst/>
              <a:defRPr/>
            </a:pPr>
            <a:r>
              <a:rPr kumimoji="0" lang="sv-SE" sz="1650" b="0" i="0" u="none" strike="noStrike" kern="1200" cap="none" spc="0" normalizeH="0" baseline="0" noProof="0" dirty="0">
                <a:ln>
                  <a:noFill/>
                </a:ln>
                <a:solidFill>
                  <a:prstClr val="black"/>
                </a:solidFill>
                <a:effectLst/>
                <a:uLnTx/>
                <a:uFillTx/>
                <a:latin typeface="Verdana"/>
                <a:ea typeface="+mn-ea"/>
                <a:cs typeface="+mn-cs"/>
              </a:rPr>
              <a:t>Selexid 200 mg (pivmecillinam) 1x3 i 5 dygn</a:t>
            </a:r>
          </a:p>
        </p:txBody>
      </p:sp>
      <p:pic>
        <p:nvPicPr>
          <p:cNvPr id="2" name="Platshållare för innehåll 4">
            <a:extLst>
              <a:ext uri="{FF2B5EF4-FFF2-40B4-BE49-F238E27FC236}">
                <a16:creationId xmlns:a16="http://schemas.microsoft.com/office/drawing/2014/main" id="{7C3D3F82-54C7-913D-59B8-08548F16A6F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a:xfrm>
            <a:off x="4302298" y="3386701"/>
            <a:ext cx="1482486" cy="1553967"/>
          </a:xfrm>
          <a:prstGeom prst="rect">
            <a:avLst/>
          </a:prstGeom>
          <a:ln>
            <a:solidFill>
              <a:schemeClr val="accent1"/>
            </a:solidFill>
          </a:ln>
        </p:spPr>
      </p:pic>
      <p:sp>
        <p:nvSpPr>
          <p:cNvPr id="3" name="textruta 2">
            <a:extLst>
              <a:ext uri="{FF2B5EF4-FFF2-40B4-BE49-F238E27FC236}">
                <a16:creationId xmlns:a16="http://schemas.microsoft.com/office/drawing/2014/main" id="{C322FF19-2123-67A1-E86C-31F03B2FBF48}"/>
              </a:ext>
            </a:extLst>
          </p:cNvPr>
          <p:cNvSpPr txBox="1"/>
          <p:nvPr/>
        </p:nvSpPr>
        <p:spPr>
          <a:xfrm>
            <a:off x="6302829" y="3592286"/>
            <a:ext cx="2478435" cy="1269578"/>
          </a:xfrm>
          <a:prstGeom prst="rect">
            <a:avLst/>
          </a:prstGeom>
          <a:noFill/>
        </p:spPr>
        <p:txBody>
          <a:bodyPr wrap="none" lIns="0" tIns="0" rIns="0" bIns="0"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sv-SE" sz="1650" b="0" i="0" u="none" strike="noStrike" kern="1200" cap="none" spc="0" normalizeH="0" baseline="0" noProof="0" dirty="0">
                <a:ln>
                  <a:noFill/>
                </a:ln>
                <a:solidFill>
                  <a:prstClr val="black"/>
                </a:solidFill>
                <a:effectLst/>
                <a:uLnTx/>
                <a:uFillTx/>
                <a:latin typeface="Verdana"/>
                <a:ea typeface="+mn-ea"/>
                <a:cs typeface="+mn-cs"/>
              </a:rPr>
              <a:t>Undvik Ciprofloxacin!</a:t>
            </a:r>
          </a:p>
          <a:p>
            <a:pPr marL="285750" marR="0" lvl="0" indent="-2857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650" b="0" i="0" u="none" strike="noStrike" kern="1200" cap="none" spc="0" normalizeH="0" baseline="0" noProof="0" dirty="0">
                <a:ln>
                  <a:noFill/>
                </a:ln>
                <a:solidFill>
                  <a:prstClr val="black"/>
                </a:solidFill>
                <a:effectLst/>
                <a:uLnTx/>
                <a:uFillTx/>
                <a:latin typeface="Verdana"/>
                <a:ea typeface="+mn-ea"/>
                <a:cs typeface="+mn-cs"/>
              </a:rPr>
              <a:t>Resistensutveckling</a:t>
            </a:r>
          </a:p>
          <a:p>
            <a:pPr marL="285750" marR="0" lvl="0" indent="-2857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650" b="0" i="0" u="none" strike="noStrike" kern="1200" cap="none" spc="0" normalizeH="0" baseline="0" noProof="0" dirty="0">
                <a:ln>
                  <a:noFill/>
                </a:ln>
                <a:solidFill>
                  <a:prstClr val="black"/>
                </a:solidFill>
                <a:effectLst/>
                <a:uLnTx/>
                <a:uFillTx/>
                <a:latin typeface="Verdana"/>
                <a:ea typeface="+mn-ea"/>
                <a:cs typeface="+mn-cs"/>
              </a:rPr>
              <a:t>Biverkningar</a:t>
            </a: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sv-SE" sz="1650" b="0" i="0" u="none" strike="noStrike" kern="1200" cap="none" spc="0" normalizeH="0" baseline="0" noProof="0" dirty="0">
              <a:ln>
                <a:noFill/>
              </a:ln>
              <a:solidFill>
                <a:prstClr val="black"/>
              </a:solidFill>
              <a:effectLst/>
              <a:uLnTx/>
              <a:uFillTx/>
              <a:latin typeface="Verdana"/>
              <a:ea typeface="+mn-ea"/>
              <a:cs typeface="+mn-cs"/>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sv-SE" sz="1650" b="0" i="0" u="none" strike="noStrike" kern="1200" cap="none" spc="0" normalizeH="0" baseline="0" noProof="0" dirty="0">
                <a:ln>
                  <a:noFill/>
                </a:ln>
                <a:solidFill>
                  <a:prstClr val="black"/>
                </a:solidFill>
                <a:effectLst/>
                <a:uLnTx/>
                <a:uFillTx/>
                <a:latin typeface="Verdana"/>
                <a:ea typeface="+mn-ea"/>
                <a:cs typeface="+mn-cs"/>
              </a:rPr>
              <a:t>Trimetoprim - resistens</a:t>
            </a:r>
          </a:p>
        </p:txBody>
      </p:sp>
    </p:spTree>
    <p:extLst>
      <p:ext uri="{BB962C8B-B14F-4D97-AF65-F5344CB8AC3E}">
        <p14:creationId xmlns:p14="http://schemas.microsoft.com/office/powerpoint/2010/main" val="9921725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ruta 2"/>
          <p:cNvSpPr txBox="1"/>
          <p:nvPr/>
        </p:nvSpPr>
        <p:spPr>
          <a:xfrm>
            <a:off x="703205" y="4196756"/>
            <a:ext cx="6099855" cy="692497"/>
          </a:xfrm>
          <a:prstGeom prst="rect">
            <a:avLst/>
          </a:prstGeom>
          <a:noFill/>
        </p:spPr>
        <p:txBody>
          <a:bodyPr wrap="square" rtlCol="0">
            <a:spAutoFit/>
          </a:body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sv-SE" sz="2100" b="0" i="0" u="none" strike="noStrike" kern="1200" cap="none" spc="0" normalizeH="0" baseline="0" noProof="0" dirty="0">
              <a:ln>
                <a:noFill/>
              </a:ln>
              <a:solidFill>
                <a:srgbClr val="FF0000"/>
              </a:solidFill>
              <a:effectLst/>
              <a:uLnTx/>
              <a:uFillTx/>
              <a:latin typeface="Arial" charset="0"/>
              <a:ea typeface="+mn-ea"/>
              <a:cs typeface="+mn-cs"/>
            </a:endParaRPr>
          </a:p>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sv-SE" sz="1800" b="1" i="0" u="none" strike="noStrike" kern="1200" cap="none" spc="0" normalizeH="0" baseline="0" noProof="0" dirty="0">
              <a:ln>
                <a:noFill/>
              </a:ln>
              <a:solidFill>
                <a:srgbClr val="FF0000"/>
              </a:solidFill>
              <a:effectLst/>
              <a:uLnTx/>
              <a:uFillTx/>
              <a:latin typeface="Arial" charset="0"/>
              <a:ea typeface="+mn-ea"/>
              <a:cs typeface="+mn-cs"/>
            </a:endParaRPr>
          </a:p>
        </p:txBody>
      </p:sp>
      <p:graphicFrame>
        <p:nvGraphicFramePr>
          <p:cNvPr id="2" name="Diagram 1"/>
          <p:cNvGraphicFramePr/>
          <p:nvPr/>
        </p:nvGraphicFramePr>
        <p:xfrm>
          <a:off x="762294" y="946744"/>
          <a:ext cx="6099854" cy="41967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Rectangle 2"/>
          <p:cNvSpPr txBox="1">
            <a:spLocks noChangeArrowheads="1"/>
          </p:cNvSpPr>
          <p:nvPr/>
        </p:nvSpPr>
        <p:spPr bwMode="auto">
          <a:xfrm>
            <a:off x="762294" y="3819643"/>
            <a:ext cx="7131988" cy="932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lgn="l" rtl="0" eaLnBrk="0" fontAlgn="base" hangingPunct="0">
              <a:spcBef>
                <a:spcPct val="0"/>
              </a:spcBef>
              <a:spcAft>
                <a:spcPct val="0"/>
              </a:spcAft>
              <a:defRPr sz="4400">
                <a:solidFill>
                  <a:schemeClr val="tx2"/>
                </a:solidFill>
                <a:latin typeface="+mj-lt"/>
                <a:ea typeface="+mj-ea"/>
                <a:cs typeface="ヒラギノ角ゴ Pro W3"/>
              </a:defRPr>
            </a:lvl1pPr>
            <a:lvl2pPr algn="l" rtl="0" eaLnBrk="0" fontAlgn="base" hangingPunct="0">
              <a:spcBef>
                <a:spcPct val="0"/>
              </a:spcBef>
              <a:spcAft>
                <a:spcPct val="0"/>
              </a:spcAft>
              <a:defRPr sz="4400">
                <a:solidFill>
                  <a:schemeClr val="tx2"/>
                </a:solidFill>
                <a:latin typeface="Arial" charset="0"/>
                <a:ea typeface="ヒラギノ角ゴ Pro W3" pitchFamily="28" charset="-128"/>
                <a:cs typeface="ヒラギノ角ゴ Pro W3"/>
              </a:defRPr>
            </a:lvl2pPr>
            <a:lvl3pPr algn="l" rtl="0" eaLnBrk="0" fontAlgn="base" hangingPunct="0">
              <a:spcBef>
                <a:spcPct val="0"/>
              </a:spcBef>
              <a:spcAft>
                <a:spcPct val="0"/>
              </a:spcAft>
              <a:defRPr sz="4400">
                <a:solidFill>
                  <a:schemeClr val="tx2"/>
                </a:solidFill>
                <a:latin typeface="Arial" charset="0"/>
                <a:ea typeface="ヒラギノ角ゴ Pro W3" pitchFamily="28" charset="-128"/>
                <a:cs typeface="ヒラギノ角ゴ Pro W3"/>
              </a:defRPr>
            </a:lvl3pPr>
            <a:lvl4pPr algn="l" rtl="0" eaLnBrk="0" fontAlgn="base" hangingPunct="0">
              <a:spcBef>
                <a:spcPct val="0"/>
              </a:spcBef>
              <a:spcAft>
                <a:spcPct val="0"/>
              </a:spcAft>
              <a:defRPr sz="4400">
                <a:solidFill>
                  <a:schemeClr val="tx2"/>
                </a:solidFill>
                <a:latin typeface="Arial" charset="0"/>
                <a:ea typeface="ヒラギノ角ゴ Pro W3" pitchFamily="28" charset="-128"/>
                <a:cs typeface="ヒラギノ角ゴ Pro W3"/>
              </a:defRPr>
            </a:lvl4pPr>
            <a:lvl5pPr algn="l" rtl="0" eaLnBrk="0" fontAlgn="base" hangingPunct="0">
              <a:spcBef>
                <a:spcPct val="0"/>
              </a:spcBef>
              <a:spcAft>
                <a:spcPct val="0"/>
              </a:spcAft>
              <a:defRPr sz="4400">
                <a:solidFill>
                  <a:schemeClr val="tx2"/>
                </a:solidFill>
                <a:latin typeface="Arial" charset="0"/>
                <a:ea typeface="ヒラギノ角ゴ Pro W3" pitchFamily="28" charset="-128"/>
                <a:cs typeface="ヒラギノ角ゴ Pro W3"/>
              </a:defRPr>
            </a:lvl5pPr>
            <a:lvl6pPr marL="457200" algn="l" rtl="0" fontAlgn="base">
              <a:spcBef>
                <a:spcPct val="0"/>
              </a:spcBef>
              <a:spcAft>
                <a:spcPct val="0"/>
              </a:spcAft>
              <a:defRPr sz="4400">
                <a:solidFill>
                  <a:schemeClr val="tx2"/>
                </a:solidFill>
                <a:latin typeface="Arial" charset="0"/>
                <a:ea typeface="ヒラギノ角ゴ Pro W3" pitchFamily="28" charset="-128"/>
              </a:defRPr>
            </a:lvl6pPr>
            <a:lvl7pPr marL="914400" algn="l" rtl="0" fontAlgn="base">
              <a:spcBef>
                <a:spcPct val="0"/>
              </a:spcBef>
              <a:spcAft>
                <a:spcPct val="0"/>
              </a:spcAft>
              <a:defRPr sz="4400">
                <a:solidFill>
                  <a:schemeClr val="tx2"/>
                </a:solidFill>
                <a:latin typeface="Arial" charset="0"/>
                <a:ea typeface="ヒラギノ角ゴ Pro W3" pitchFamily="28" charset="-128"/>
              </a:defRPr>
            </a:lvl7pPr>
            <a:lvl8pPr marL="1371600" algn="l" rtl="0" fontAlgn="base">
              <a:spcBef>
                <a:spcPct val="0"/>
              </a:spcBef>
              <a:spcAft>
                <a:spcPct val="0"/>
              </a:spcAft>
              <a:defRPr sz="4400">
                <a:solidFill>
                  <a:schemeClr val="tx2"/>
                </a:solidFill>
                <a:latin typeface="Arial" charset="0"/>
                <a:ea typeface="ヒラギノ角ゴ Pro W3" pitchFamily="28" charset="-128"/>
              </a:defRPr>
            </a:lvl8pPr>
            <a:lvl9pPr marL="1828800" algn="l" rtl="0" fontAlgn="base">
              <a:spcBef>
                <a:spcPct val="0"/>
              </a:spcBef>
              <a:spcAft>
                <a:spcPct val="0"/>
              </a:spcAft>
              <a:defRPr sz="4400">
                <a:solidFill>
                  <a:schemeClr val="tx2"/>
                </a:solidFill>
                <a:latin typeface="Arial" charset="0"/>
                <a:ea typeface="ヒラギノ角ゴ Pro W3" pitchFamily="28" charset="-128"/>
              </a:defRPr>
            </a:lvl9pPr>
          </a:lstStyle>
          <a:p>
            <a:pPr marL="0" marR="0" lvl="0" indent="0" algn="l" defTabSz="685800" rtl="0" eaLnBrk="0" fontAlgn="base" latinLnBrk="0" hangingPunct="0">
              <a:lnSpc>
                <a:spcPct val="150000"/>
              </a:lnSpc>
              <a:spcBef>
                <a:spcPct val="0"/>
              </a:spcBef>
              <a:spcAft>
                <a:spcPct val="0"/>
              </a:spcAft>
              <a:buClrTx/>
              <a:buSzTx/>
              <a:buFontTx/>
              <a:buNone/>
              <a:tabLst/>
              <a:defRPr/>
            </a:pPr>
            <a:r>
              <a:rPr kumimoji="0" lang="sv-SE" sz="2000" b="1" i="0" u="none" strike="noStrike" kern="1200" cap="none" spc="0" normalizeH="0" baseline="0" noProof="0" dirty="0">
                <a:ln>
                  <a:noFill/>
                </a:ln>
                <a:solidFill>
                  <a:srgbClr val="000000"/>
                </a:solidFill>
                <a:effectLst/>
                <a:uLnTx/>
                <a:uFillTx/>
                <a:latin typeface="Verdana"/>
                <a:ea typeface="+mj-ea"/>
              </a:rPr>
              <a:t>Afebril: </a:t>
            </a:r>
            <a:r>
              <a:rPr kumimoji="0" lang="sv-SE" altLang="sv-SE" sz="2000" b="0" i="0" u="none" strike="noStrike" kern="0" cap="none" spc="0" normalizeH="0" baseline="0" noProof="0" dirty="0">
                <a:ln>
                  <a:noFill/>
                </a:ln>
                <a:solidFill>
                  <a:srgbClr val="000000"/>
                </a:solidFill>
                <a:effectLst/>
                <a:uLnTx/>
                <a:uFillTx/>
                <a:latin typeface="Verdana"/>
                <a:ea typeface="+mj-ea"/>
              </a:rPr>
              <a:t>Nitrofurantoin eller pivmecillinam i 7 dygn</a:t>
            </a:r>
          </a:p>
          <a:p>
            <a:pPr marL="0" marR="0" lvl="0" indent="0" algn="l" defTabSz="685800" rtl="0" eaLnBrk="1" fontAlgn="base" latinLnBrk="0" hangingPunct="1">
              <a:lnSpc>
                <a:spcPct val="100000"/>
              </a:lnSpc>
              <a:spcBef>
                <a:spcPct val="0"/>
              </a:spcBef>
              <a:spcAft>
                <a:spcPct val="0"/>
              </a:spcAft>
              <a:buClrTx/>
              <a:buSzTx/>
              <a:buFontTx/>
              <a:buNone/>
              <a:tabLst/>
              <a:defRPr/>
            </a:pPr>
            <a:r>
              <a:rPr kumimoji="0" lang="sv-SE" sz="2000" b="1" i="0" u="none" strike="noStrike" kern="1200" cap="none" spc="0" normalizeH="0" baseline="0" noProof="0" dirty="0">
                <a:ln>
                  <a:noFill/>
                </a:ln>
                <a:solidFill>
                  <a:srgbClr val="000000"/>
                </a:solidFill>
                <a:effectLst/>
                <a:uLnTx/>
                <a:uFillTx/>
                <a:latin typeface="Verdana"/>
                <a:ea typeface="+mj-ea"/>
                <a:cs typeface="+mn-cs"/>
              </a:rPr>
              <a:t>Febril: </a:t>
            </a:r>
            <a:r>
              <a:rPr kumimoji="0" lang="sv-SE" sz="2000" b="0" i="0" u="none" strike="noStrike" kern="1200" cap="none" spc="0" normalizeH="0" baseline="0" noProof="0" dirty="0">
                <a:ln>
                  <a:noFill/>
                </a:ln>
                <a:solidFill>
                  <a:srgbClr val="000000"/>
                </a:solidFill>
                <a:effectLst/>
                <a:uLnTx/>
                <a:uFillTx/>
                <a:latin typeface="Verdana"/>
                <a:ea typeface="+mj-ea"/>
                <a:cs typeface="+mn-cs"/>
              </a:rPr>
              <a:t>Ciprofloxacin 500 mg 1x2 i </a:t>
            </a:r>
            <a:r>
              <a:rPr kumimoji="0" lang="sv-SE" sz="2000" b="0" i="0" u="none" strike="noStrike" kern="1200" cap="none" spc="0" normalizeH="0" baseline="0" noProof="0" dirty="0">
                <a:ln>
                  <a:noFill/>
                </a:ln>
                <a:solidFill>
                  <a:schemeClr val="tx1"/>
                </a:solidFill>
                <a:effectLst/>
                <a:uLnTx/>
                <a:uFillTx/>
                <a:latin typeface="Verdana"/>
                <a:ea typeface="+mj-ea"/>
                <a:cs typeface="+mn-cs"/>
              </a:rPr>
              <a:t>10 -</a:t>
            </a:r>
            <a:r>
              <a:rPr kumimoji="0" lang="sv-SE" sz="2000" b="0" i="0" u="none" strike="noStrike" kern="1200" cap="none" spc="0" normalizeH="0" baseline="0" noProof="0" dirty="0">
                <a:ln>
                  <a:noFill/>
                </a:ln>
                <a:solidFill>
                  <a:srgbClr val="000000"/>
                </a:solidFill>
                <a:effectLst/>
                <a:uLnTx/>
                <a:uFillTx/>
                <a:latin typeface="Verdana"/>
                <a:ea typeface="+mj-ea"/>
                <a:cs typeface="+mn-cs"/>
              </a:rPr>
              <a:t> 14 dagar</a:t>
            </a:r>
          </a:p>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sv-SE" sz="2100" b="0" i="0" u="none" strike="noStrike" kern="1200" cap="none" spc="0" normalizeH="0" baseline="0" noProof="0" dirty="0">
              <a:ln>
                <a:noFill/>
              </a:ln>
              <a:solidFill>
                <a:srgbClr val="000000"/>
              </a:solidFill>
              <a:effectLst/>
              <a:uLnTx/>
              <a:uFillTx/>
              <a:latin typeface="Arial" charset="0"/>
              <a:ea typeface="+mj-ea"/>
              <a:cs typeface="+mn-cs"/>
            </a:endParaRPr>
          </a:p>
          <a:p>
            <a:pPr marL="0" marR="0" lvl="0" indent="0" algn="l" defTabSz="685800" rtl="0" eaLnBrk="0" fontAlgn="base" latinLnBrk="0" hangingPunct="0">
              <a:lnSpc>
                <a:spcPct val="100000"/>
              </a:lnSpc>
              <a:spcBef>
                <a:spcPct val="0"/>
              </a:spcBef>
              <a:spcAft>
                <a:spcPct val="0"/>
              </a:spcAft>
              <a:buClrTx/>
              <a:buSzTx/>
              <a:buFontTx/>
              <a:buNone/>
              <a:tabLst/>
              <a:defRPr/>
            </a:pPr>
            <a:endParaRPr kumimoji="0" lang="sv-SE" sz="2100" b="0" i="0" u="none" strike="noStrike" kern="1200" cap="none" spc="0" normalizeH="0" baseline="0" noProof="0" dirty="0">
              <a:ln>
                <a:noFill/>
              </a:ln>
              <a:solidFill>
                <a:srgbClr val="000000"/>
              </a:solidFill>
              <a:effectLst/>
              <a:uLnTx/>
              <a:uFillTx/>
              <a:latin typeface="Arial"/>
              <a:ea typeface="+mj-ea"/>
            </a:endParaRPr>
          </a:p>
        </p:txBody>
      </p:sp>
      <p:sp>
        <p:nvSpPr>
          <p:cNvPr id="5" name="textruta 4"/>
          <p:cNvSpPr txBox="1"/>
          <p:nvPr/>
        </p:nvSpPr>
        <p:spPr>
          <a:xfrm>
            <a:off x="703205" y="391061"/>
            <a:ext cx="5069665" cy="600164"/>
          </a:xfrm>
          <a:prstGeom prst="rect">
            <a:avLst/>
          </a:prstGeom>
          <a:noFill/>
        </p:spPr>
        <p:txBody>
          <a:bodyPr wrap="square" rtlCol="0">
            <a:spAutoFit/>
          </a:body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sv-SE" sz="3200" b="0" i="0" u="none" strike="noStrike" kern="1200" cap="none" spc="0" normalizeH="0" baseline="0" noProof="0">
                <a:ln>
                  <a:noFill/>
                </a:ln>
                <a:solidFill>
                  <a:srgbClr val="000000"/>
                </a:solidFill>
                <a:effectLst/>
                <a:uLnTx/>
                <a:uFillTx/>
                <a:latin typeface="Verdana"/>
                <a:ea typeface="+mn-ea"/>
                <a:cs typeface="+mn-cs"/>
              </a:rPr>
              <a:t>UVI man</a:t>
            </a:r>
          </a:p>
        </p:txBody>
      </p:sp>
      <p:sp>
        <p:nvSpPr>
          <p:cNvPr id="6" name="textruta 5">
            <a:extLst>
              <a:ext uri="{FF2B5EF4-FFF2-40B4-BE49-F238E27FC236}">
                <a16:creationId xmlns:a16="http://schemas.microsoft.com/office/drawing/2014/main" id="{6632184F-FE42-6BFD-A662-562D867630A0}"/>
              </a:ext>
            </a:extLst>
          </p:cNvPr>
          <p:cNvSpPr txBox="1"/>
          <p:nvPr/>
        </p:nvSpPr>
        <p:spPr>
          <a:xfrm>
            <a:off x="762294" y="1146782"/>
            <a:ext cx="7558801" cy="707886"/>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sv-SE" sz="2000" b="0" i="0" u="none" strike="noStrike" kern="1200" cap="none" spc="0" normalizeH="0" baseline="0" noProof="0">
                <a:ln>
                  <a:noFill/>
                </a:ln>
                <a:solidFill>
                  <a:prstClr val="black"/>
                </a:solidFill>
                <a:effectLst/>
                <a:uLnTx/>
                <a:uFillTx/>
                <a:latin typeface="Verdana"/>
                <a:ea typeface="+mn-ea"/>
                <a:cs typeface="+mn-cs"/>
              </a:rPr>
              <a:t>E. coli men även andra typer av gramnegativa bakterier, </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sv-SE" sz="2000" b="0" i="0" u="none" strike="noStrike" kern="1200" cap="none" spc="0" normalizeH="0" baseline="0" noProof="0">
                <a:ln>
                  <a:noFill/>
                </a:ln>
                <a:solidFill>
                  <a:prstClr val="black"/>
                </a:solidFill>
                <a:effectLst/>
                <a:uLnTx/>
                <a:uFillTx/>
                <a:latin typeface="Verdana"/>
                <a:ea typeface="+mn-ea"/>
                <a:cs typeface="+mn-cs"/>
              </a:rPr>
              <a:t>enterokocker och högre frekvens resistenta bakterier </a:t>
            </a:r>
          </a:p>
        </p:txBody>
      </p:sp>
    </p:spTree>
    <p:extLst>
      <p:ext uri="{BB962C8B-B14F-4D97-AF65-F5344CB8AC3E}">
        <p14:creationId xmlns:p14="http://schemas.microsoft.com/office/powerpoint/2010/main" val="26520648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1">
            <a:extLst>
              <a:ext uri="{FF2B5EF4-FFF2-40B4-BE49-F238E27FC236}">
                <a16:creationId xmlns:a16="http://schemas.microsoft.com/office/drawing/2014/main" id="{7496300E-672B-CD80-6BE9-7CED442387D8}"/>
              </a:ext>
            </a:extLst>
          </p:cNvPr>
          <p:cNvSpPr txBox="1">
            <a:spLocks/>
          </p:cNvSpPr>
          <p:nvPr/>
        </p:nvSpPr>
        <p:spPr>
          <a:xfrm>
            <a:off x="532799" y="720000"/>
            <a:ext cx="8419611" cy="1036800"/>
          </a:xfrm>
          <a:prstGeom prst="rect">
            <a:avLst/>
          </a:prstGeom>
        </p:spPr>
        <p:txBody>
          <a:bodyPr/>
          <a:lstStyle>
            <a:lvl1pPr algn="l" defTabSz="685800" rtl="0" eaLnBrk="1" latinLnBrk="0" hangingPunct="1">
              <a:lnSpc>
                <a:spcPct val="100000"/>
              </a:lnSpc>
              <a:spcBef>
                <a:spcPct val="0"/>
              </a:spcBef>
              <a:buNone/>
              <a:defRPr sz="2475" kern="1200">
                <a:solidFill>
                  <a:schemeClr val="tx1"/>
                </a:solidFill>
                <a:latin typeface="+mj-lt"/>
                <a:ea typeface="+mj-ea"/>
                <a:cs typeface="+mj-cs"/>
              </a:defRPr>
            </a:lvl1pPr>
          </a:lstStyle>
          <a:p>
            <a:pPr marL="0" marR="0" lvl="0" indent="0" algn="l" defTabSz="685800" rtl="0" eaLnBrk="1" fontAlgn="auto" latinLnBrk="0" hangingPunct="1">
              <a:lnSpc>
                <a:spcPct val="100000"/>
              </a:lnSpc>
              <a:spcBef>
                <a:spcPct val="0"/>
              </a:spcBef>
              <a:spcAft>
                <a:spcPts val="0"/>
              </a:spcAft>
              <a:buClrTx/>
              <a:buSzTx/>
              <a:buFontTx/>
              <a:buNone/>
              <a:tabLst/>
              <a:defRPr/>
            </a:pPr>
            <a:r>
              <a:rPr kumimoji="0" lang="sv-SE" sz="3200" b="0" i="0" u="none" strike="noStrike" kern="1200" cap="none" spc="0" normalizeH="0" baseline="0" noProof="0" dirty="0">
                <a:ln>
                  <a:noFill/>
                </a:ln>
                <a:solidFill>
                  <a:prstClr val="black"/>
                </a:solidFill>
                <a:effectLst/>
                <a:uLnTx/>
                <a:uFillTx/>
                <a:latin typeface="Verdana"/>
                <a:ea typeface="+mj-ea"/>
                <a:cs typeface="+mj-cs"/>
              </a:rPr>
              <a:t>Vad kan du nu om akut cystit? </a:t>
            </a:r>
          </a:p>
        </p:txBody>
      </p:sp>
      <p:sp>
        <p:nvSpPr>
          <p:cNvPr id="5" name="Platshållare för innehåll 2">
            <a:extLst>
              <a:ext uri="{FF2B5EF4-FFF2-40B4-BE49-F238E27FC236}">
                <a16:creationId xmlns:a16="http://schemas.microsoft.com/office/drawing/2014/main" id="{DA5AA504-ADF1-C7A6-E926-93BD095551B9}"/>
              </a:ext>
            </a:extLst>
          </p:cNvPr>
          <p:cNvSpPr txBox="1">
            <a:spLocks/>
          </p:cNvSpPr>
          <p:nvPr/>
        </p:nvSpPr>
        <p:spPr>
          <a:xfrm>
            <a:off x="622252" y="1481948"/>
            <a:ext cx="8183818" cy="2700000"/>
          </a:xfrm>
          <a:prstGeom prst="rect">
            <a:avLst/>
          </a:prstGeom>
        </p:spPr>
        <p:txBody>
          <a:bodyPr/>
          <a:lstStyle>
            <a:lvl1pPr marL="202406" indent="-202406" algn="l" defTabSz="685800" rtl="0" eaLnBrk="1" latinLnBrk="0" hangingPunct="1">
              <a:lnSpc>
                <a:spcPct val="130000"/>
              </a:lnSpc>
              <a:spcBef>
                <a:spcPts val="750"/>
              </a:spcBef>
              <a:buFont typeface="Verdana" panose="020B0604030504040204" pitchFamily="34" charset="0"/>
              <a:buChar char="•"/>
              <a:defRPr sz="1650" kern="1200">
                <a:solidFill>
                  <a:schemeClr val="tx1"/>
                </a:solidFill>
                <a:latin typeface="+mn-lt"/>
                <a:ea typeface="+mn-ea"/>
                <a:cs typeface="+mn-cs"/>
              </a:defRPr>
            </a:lvl1pPr>
            <a:lvl2pPr marL="400050" indent="-200025" algn="l" defTabSz="685800" rtl="0" eaLnBrk="1" latinLnBrk="0" hangingPunct="1">
              <a:lnSpc>
                <a:spcPct val="130000"/>
              </a:lnSpc>
              <a:spcBef>
                <a:spcPts val="375"/>
              </a:spcBef>
              <a:buFont typeface="Verdana" panose="020B0604030504040204" pitchFamily="34" charset="0"/>
              <a:buChar char="–"/>
              <a:defRPr sz="1500" kern="1200">
                <a:solidFill>
                  <a:schemeClr val="tx1"/>
                </a:solidFill>
                <a:latin typeface="+mn-lt"/>
                <a:ea typeface="+mn-ea"/>
                <a:cs typeface="+mn-cs"/>
              </a:defRPr>
            </a:lvl2pPr>
            <a:lvl3pPr marL="609600" indent="-209550" algn="l" defTabSz="685800" rtl="0" eaLnBrk="1" latinLnBrk="0" hangingPunct="1">
              <a:lnSpc>
                <a:spcPct val="130000"/>
              </a:lnSpc>
              <a:spcBef>
                <a:spcPts val="375"/>
              </a:spcBef>
              <a:buFont typeface="Verdana" panose="020B0604030504040204" pitchFamily="34" charset="0"/>
              <a:buChar char="–"/>
              <a:defRPr sz="1350" kern="1200">
                <a:solidFill>
                  <a:schemeClr val="tx1"/>
                </a:solidFill>
                <a:latin typeface="+mn-lt"/>
                <a:ea typeface="+mn-ea"/>
                <a:cs typeface="+mn-cs"/>
              </a:defRPr>
            </a:lvl3pPr>
            <a:lvl4pPr marL="809625" indent="-200025" algn="l" defTabSz="685800" rtl="0" eaLnBrk="1" latinLnBrk="0" hangingPunct="1">
              <a:lnSpc>
                <a:spcPct val="130000"/>
              </a:lnSpc>
              <a:spcBef>
                <a:spcPts val="375"/>
              </a:spcBef>
              <a:buFont typeface="Verdana" panose="020B0604030504040204" pitchFamily="34" charset="0"/>
              <a:buChar char="–"/>
              <a:tabLst>
                <a:tab pos="609600" algn="l"/>
              </a:tabLst>
              <a:defRPr sz="1200" kern="1200">
                <a:solidFill>
                  <a:schemeClr val="tx1"/>
                </a:solidFill>
                <a:latin typeface="+mn-lt"/>
                <a:ea typeface="+mn-ea"/>
                <a:cs typeface="+mn-cs"/>
              </a:defRPr>
            </a:lvl4pPr>
            <a:lvl5pPr marL="1009650" indent="-200025" algn="l" defTabSz="685800" rtl="0" eaLnBrk="1" latinLnBrk="0" hangingPunct="1">
              <a:lnSpc>
                <a:spcPct val="130000"/>
              </a:lnSpc>
              <a:spcBef>
                <a:spcPts val="375"/>
              </a:spcBef>
              <a:buFont typeface="Verdana" panose="020B0604030504040204" pitchFamily="34" charset="0"/>
              <a:buChar char="–"/>
              <a:defRPr sz="10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9pPr>
          </a:lstStyle>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endParaRPr kumimoji="0" lang="sv-SE" sz="2000" b="0" i="0" u="none" strike="noStrike" kern="1200" cap="none" spc="0" normalizeH="0" baseline="0" noProof="0" dirty="0">
              <a:ln>
                <a:noFill/>
              </a:ln>
              <a:solidFill>
                <a:srgbClr val="000000"/>
              </a:solidFill>
              <a:effectLst/>
              <a:uLnTx/>
              <a:uFillTx/>
              <a:latin typeface="Verdana"/>
              <a:ea typeface="ヒラギノ角ゴ Pro W3"/>
              <a:cs typeface="+mn-cs"/>
            </a:endParaRPr>
          </a:p>
          <a:p>
            <a:pPr marL="457200" marR="0" lvl="0" indent="-457200" algn="l" defTabSz="685800" rtl="0" eaLnBrk="1" fontAlgn="auto" latinLnBrk="0" hangingPunct="1">
              <a:lnSpc>
                <a:spcPct val="100000"/>
              </a:lnSpc>
              <a:spcBef>
                <a:spcPts val="750"/>
              </a:spcBef>
              <a:spcAft>
                <a:spcPts val="0"/>
              </a:spcAft>
              <a:buClrTx/>
              <a:buSzPct val="100000"/>
              <a:buFont typeface="Verdana" panose="020B0604030504040204" pitchFamily="34" charset="0"/>
              <a:buAutoNum type="arabicPeriod"/>
              <a:tabLst/>
              <a:defRPr/>
            </a:pPr>
            <a:r>
              <a:rPr kumimoji="0" lang="sv-SE" sz="2000" b="0" i="0" u="none" strike="noStrike" kern="1200" cap="none" spc="0" normalizeH="0" baseline="0" noProof="0" dirty="0">
                <a:ln>
                  <a:noFill/>
                </a:ln>
                <a:solidFill>
                  <a:srgbClr val="000000"/>
                </a:solidFill>
                <a:effectLst/>
                <a:uLnTx/>
                <a:uFillTx/>
                <a:latin typeface="Verdana"/>
                <a:ea typeface="ヒラギノ角ゴ Pro W3"/>
                <a:cs typeface="+mn-cs"/>
              </a:rPr>
              <a:t>Kan man avvakta med behandling till icke-gravida kvinnor utan feber om de själva tycker att besvären är lindriga?</a:t>
            </a:r>
          </a:p>
          <a:p>
            <a:pPr marL="457200" marR="0" lvl="0" indent="-457200" algn="l" defTabSz="685800" rtl="0" eaLnBrk="1" fontAlgn="auto" latinLnBrk="0" hangingPunct="1">
              <a:lnSpc>
                <a:spcPct val="100000"/>
              </a:lnSpc>
              <a:spcBef>
                <a:spcPts val="750"/>
              </a:spcBef>
              <a:spcAft>
                <a:spcPts val="0"/>
              </a:spcAft>
              <a:buClrTx/>
              <a:buSzPct val="100000"/>
              <a:buFont typeface="Verdana" panose="020B0604030504040204" pitchFamily="34" charset="0"/>
              <a:buAutoNum type="arabicPeriod"/>
              <a:tabLst/>
              <a:defRPr/>
            </a:pPr>
            <a:r>
              <a:rPr kumimoji="0" lang="sv-SE" sz="2000" b="0" i="0" u="none" strike="noStrike" kern="1200" cap="none" spc="0" normalizeH="0" baseline="0" noProof="0" dirty="0">
                <a:ln>
                  <a:noFill/>
                </a:ln>
                <a:solidFill>
                  <a:srgbClr val="000000"/>
                </a:solidFill>
                <a:effectLst/>
                <a:uLnTx/>
                <a:uFillTx/>
                <a:latin typeface="Verdana"/>
                <a:ea typeface="ヒラギノ角ゴ Pro W3"/>
                <a:cs typeface="+mn-cs"/>
              </a:rPr>
              <a:t>Risken för allvarlig infektion hos icke-gravida kvinnor med sporadisk akut cystit utan feber är låg. Stämmer detta påstående?</a:t>
            </a:r>
          </a:p>
          <a:p>
            <a:pPr marL="457200" marR="0" lvl="0" indent="-457200" algn="l" defTabSz="685800" rtl="0" eaLnBrk="1" fontAlgn="auto" latinLnBrk="0" hangingPunct="1">
              <a:lnSpc>
                <a:spcPct val="100000"/>
              </a:lnSpc>
              <a:spcBef>
                <a:spcPts val="750"/>
              </a:spcBef>
              <a:spcAft>
                <a:spcPts val="0"/>
              </a:spcAft>
              <a:buClrTx/>
              <a:buSzPct val="100000"/>
              <a:buFont typeface="Verdana" panose="020B0604030504040204" pitchFamily="34" charset="0"/>
              <a:buAutoNum type="arabicPeriod"/>
              <a:tabLst/>
              <a:defRPr/>
            </a:pPr>
            <a:r>
              <a:rPr kumimoji="0" lang="sv-SE" sz="2000" b="0" i="0" u="none" strike="noStrike" kern="1200" cap="none" spc="0" normalizeH="0" baseline="0" noProof="0" dirty="0">
                <a:ln>
                  <a:noFill/>
                </a:ln>
                <a:solidFill>
                  <a:srgbClr val="000000"/>
                </a:solidFill>
                <a:effectLst/>
                <a:uLnTx/>
                <a:uFillTx/>
                <a:latin typeface="Verdana"/>
                <a:ea typeface="ヒラギノ角ゴ Pro W3"/>
                <a:cs typeface="+mn-cs"/>
              </a:rPr>
              <a:t>Kan män med lindriga besvär av akut cystit utan feber handläggas på samma sätt som kvinnor med akut cystit utan feber?</a:t>
            </a:r>
          </a:p>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endParaRPr kumimoji="0" lang="sv-SE" sz="2000" b="0" i="0" u="none" strike="noStrike" kern="1200" cap="none" spc="0" normalizeH="0" baseline="0" noProof="0" dirty="0">
              <a:ln>
                <a:noFill/>
              </a:ln>
              <a:solidFill>
                <a:srgbClr val="000000"/>
              </a:solidFill>
              <a:effectLst/>
              <a:uLnTx/>
              <a:uFillTx/>
              <a:latin typeface="Verdana"/>
              <a:ea typeface="ヒラギノ角ゴ Pro W3"/>
              <a:cs typeface="+mn-cs"/>
            </a:endParaRPr>
          </a:p>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endParaRPr kumimoji="0" lang="sv-SE" sz="2000" b="0" i="0" u="none" strike="noStrike" kern="1200" cap="none" spc="0" normalizeH="0" baseline="0" noProof="0" dirty="0">
              <a:ln>
                <a:noFill/>
              </a:ln>
              <a:solidFill>
                <a:prstClr val="black"/>
              </a:solidFill>
              <a:effectLst/>
              <a:uLnTx/>
              <a:uFillTx/>
              <a:latin typeface="Verdana"/>
              <a:ea typeface="Calibri" panose="020F0502020204030204" pitchFamily="34" charset="0"/>
              <a:cs typeface="Times New Roman" panose="02020603050405020304" pitchFamily="18" charset="0"/>
            </a:endParaRPr>
          </a:p>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r>
              <a:rPr kumimoji="0" lang="sv-SE" sz="2000" b="0" i="0" u="none" strike="noStrike" kern="1200" cap="none" spc="0" normalizeH="0" baseline="0" noProof="0" dirty="0">
                <a:ln>
                  <a:noFill/>
                </a:ln>
                <a:solidFill>
                  <a:prstClr val="black"/>
                </a:solidFill>
                <a:effectLst/>
                <a:uLnTx/>
                <a:uFillTx/>
                <a:latin typeface="Verdana"/>
                <a:ea typeface="Calibri" panose="020F0502020204030204" pitchFamily="34" charset="0"/>
                <a:cs typeface="Times New Roman" panose="02020603050405020304" pitchFamily="18" charset="0"/>
              </a:rPr>
              <a:t> </a:t>
            </a:r>
            <a:endParaRPr kumimoji="0" lang="sv-SE" sz="2000" b="0" i="0" u="none" strike="noStrike" kern="1200" cap="none" spc="0" normalizeH="0" baseline="0" noProof="0" dirty="0">
              <a:ln>
                <a:noFill/>
              </a:ln>
              <a:solidFill>
                <a:prstClr val="black"/>
              </a:solidFill>
              <a:effectLst/>
              <a:uLnTx/>
              <a:uFillTx/>
              <a:latin typeface="Verdana"/>
              <a:ea typeface="Times New Roman" panose="02020603050405020304" pitchFamily="18" charset="0"/>
              <a:cs typeface="+mn-cs"/>
            </a:endParaRPr>
          </a:p>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endParaRPr kumimoji="0" lang="sv-SE" sz="2400" b="0" i="0" u="none" strike="noStrike" kern="1200" cap="none" spc="0" normalizeH="0" baseline="0" noProof="0" dirty="0">
              <a:ln>
                <a:noFill/>
              </a:ln>
              <a:solidFill>
                <a:prstClr val="black"/>
              </a:solidFill>
              <a:effectLst/>
              <a:uLnTx/>
              <a:uFillTx/>
              <a:latin typeface="Verdana"/>
              <a:ea typeface="Verdana" panose="020B0604030504040204" pitchFamily="34" charset="0"/>
              <a:cs typeface="Times New Roman" panose="02020603050405020304" pitchFamily="18" charset="0"/>
            </a:endParaRPr>
          </a:p>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endParaRPr kumimoji="0" lang="sv-SE" sz="2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endParaRPr>
          </a:p>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endParaRPr kumimoji="0" lang="sv-SE" sz="24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Times New Roman" panose="02020603050405020304" pitchFamily="18" charset="0"/>
            </a:endParaRPr>
          </a:p>
          <a:p>
            <a:pPr marL="202406" marR="0" lvl="0" indent="-202406" algn="l" defTabSz="685800" rtl="0" eaLnBrk="1" fontAlgn="auto" latinLnBrk="0" hangingPunct="1">
              <a:lnSpc>
                <a:spcPct val="130000"/>
              </a:lnSpc>
              <a:spcBef>
                <a:spcPts val="750"/>
              </a:spcBef>
              <a:spcAft>
                <a:spcPts val="0"/>
              </a:spcAft>
              <a:buClrTx/>
              <a:buSzTx/>
              <a:buFont typeface="Verdana" panose="020B0604030504040204" pitchFamily="34" charset="0"/>
              <a:buChar char="•"/>
              <a:tabLst/>
              <a:defRPr/>
            </a:pPr>
            <a:endParaRPr kumimoji="0" lang="sv-SE" sz="2400" b="0" i="0" u="none" strike="noStrike" kern="1200" cap="none" spc="0" normalizeH="0" baseline="0" noProof="0" dirty="0">
              <a:ln>
                <a:noFill/>
              </a:ln>
              <a:solidFill>
                <a:prstClr val="black"/>
              </a:solidFill>
              <a:effectLst/>
              <a:uLnTx/>
              <a:uFillTx/>
              <a:latin typeface="Verdana"/>
              <a:ea typeface="+mn-ea"/>
              <a:cs typeface="+mn-cs"/>
            </a:endParaRPr>
          </a:p>
          <a:p>
            <a:pPr marL="0" marR="0" lvl="0" indent="0" algn="l" defTabSz="685800" rtl="0" eaLnBrk="1" fontAlgn="auto" latinLnBrk="0" hangingPunct="1">
              <a:lnSpc>
                <a:spcPct val="130000"/>
              </a:lnSpc>
              <a:spcBef>
                <a:spcPts val="750"/>
              </a:spcBef>
              <a:spcAft>
                <a:spcPts val="0"/>
              </a:spcAft>
              <a:buClrTx/>
              <a:buSzTx/>
              <a:buFont typeface="Verdana" panose="020B0604030504040204" pitchFamily="34" charset="0"/>
              <a:buNone/>
              <a:tabLst/>
              <a:defRPr/>
            </a:pPr>
            <a:r>
              <a:rPr kumimoji="0" lang="sv-SE" sz="1650" b="0" i="0" u="none" strike="noStrike" kern="1200" cap="none" spc="0" normalizeH="0" baseline="0" noProof="0" dirty="0">
                <a:ln>
                  <a:noFill/>
                </a:ln>
                <a:solidFill>
                  <a:prstClr val="black"/>
                </a:solidFill>
                <a:effectLst/>
                <a:uLnTx/>
                <a:uFillTx/>
                <a:latin typeface="Verdana"/>
                <a:ea typeface="+mn-ea"/>
                <a:cs typeface="+mn-cs"/>
              </a:rPr>
              <a:t> </a:t>
            </a:r>
          </a:p>
        </p:txBody>
      </p:sp>
    </p:spTree>
    <p:extLst>
      <p:ext uri="{BB962C8B-B14F-4D97-AF65-F5344CB8AC3E}">
        <p14:creationId xmlns:p14="http://schemas.microsoft.com/office/powerpoint/2010/main" val="9280125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ruta 3">
            <a:extLst>
              <a:ext uri="{FF2B5EF4-FFF2-40B4-BE49-F238E27FC236}">
                <a16:creationId xmlns:a16="http://schemas.microsoft.com/office/drawing/2014/main" id="{6BAE8278-04B1-41B1-B9D3-4F74FF1E0CC8}"/>
              </a:ext>
            </a:extLst>
          </p:cNvPr>
          <p:cNvSpPr txBox="1"/>
          <p:nvPr/>
        </p:nvSpPr>
        <p:spPr>
          <a:xfrm>
            <a:off x="207634" y="4065627"/>
            <a:ext cx="4096442" cy="507831"/>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sv-SE" sz="1350" b="0" i="0" u="none" strike="noStrike" kern="1200" cap="none" spc="0" normalizeH="0" baseline="0" noProof="0" dirty="0">
                <a:ln>
                  <a:noFill/>
                </a:ln>
                <a:solidFill>
                  <a:srgbClr val="000000"/>
                </a:solidFill>
                <a:effectLst/>
                <a:uLnTx/>
                <a:uFillTx/>
                <a:latin typeface="Calibri"/>
                <a:ea typeface="+mn-ea"/>
                <a:cs typeface="+mn-cs"/>
                <a:hlinkClick r:id="rId3"/>
              </a:rPr>
              <a:t>Läkemedel vid urinvägsinfektioner (UVI) – behandlings- </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sv-SE" sz="1350" b="0" i="0" u="none" strike="noStrike" kern="1200" cap="none" spc="0" normalizeH="0" baseline="0" noProof="0" dirty="0">
                <a:ln>
                  <a:noFill/>
                </a:ln>
                <a:solidFill>
                  <a:srgbClr val="000000"/>
                </a:solidFill>
                <a:effectLst/>
                <a:uLnTx/>
                <a:uFillTx/>
                <a:latin typeface="Calibri"/>
                <a:ea typeface="+mn-ea"/>
                <a:cs typeface="+mn-cs"/>
                <a:hlinkClick r:id="rId3"/>
              </a:rPr>
              <a:t>Rekommendation. Läkemedelsverket 2017</a:t>
            </a:r>
            <a:endParaRPr kumimoji="0" lang="sv-SE" sz="1350" b="0" i="0" u="none" strike="noStrike" kern="1200" cap="none" spc="0" normalizeH="0" baseline="0" noProof="0" dirty="0">
              <a:ln>
                <a:noFill/>
              </a:ln>
              <a:solidFill>
                <a:srgbClr val="000000"/>
              </a:solidFill>
              <a:effectLst/>
              <a:uLnTx/>
              <a:uFillTx/>
              <a:latin typeface="Calibri"/>
              <a:ea typeface="+mn-ea"/>
              <a:cs typeface="+mn-cs"/>
            </a:endParaRPr>
          </a:p>
        </p:txBody>
      </p:sp>
      <p:pic>
        <p:nvPicPr>
          <p:cNvPr id="6" name="Bildobjekt 5">
            <a:extLst>
              <a:ext uri="{FF2B5EF4-FFF2-40B4-BE49-F238E27FC236}">
                <a16:creationId xmlns:a16="http://schemas.microsoft.com/office/drawing/2014/main" id="{D75BBC5A-3155-4C47-BF56-7B5058ADF004}"/>
              </a:ext>
            </a:extLst>
          </p:cNvPr>
          <p:cNvPicPr>
            <a:picLocks noChangeAspect="1"/>
          </p:cNvPicPr>
          <p:nvPr/>
        </p:nvPicPr>
        <p:blipFill>
          <a:blip r:embed="rId4"/>
          <a:stretch>
            <a:fillRect/>
          </a:stretch>
        </p:blipFill>
        <p:spPr>
          <a:xfrm>
            <a:off x="4944583" y="1205463"/>
            <a:ext cx="1739752" cy="2448336"/>
          </a:xfrm>
          <a:prstGeom prst="rect">
            <a:avLst/>
          </a:prstGeom>
          <a:ln w="12700">
            <a:solidFill>
              <a:schemeClr val="tx1"/>
            </a:solidFill>
          </a:ln>
        </p:spPr>
      </p:pic>
      <p:sp>
        <p:nvSpPr>
          <p:cNvPr id="7" name="textruta 6">
            <a:extLst>
              <a:ext uri="{FF2B5EF4-FFF2-40B4-BE49-F238E27FC236}">
                <a16:creationId xmlns:a16="http://schemas.microsoft.com/office/drawing/2014/main" id="{3345581C-FA61-458B-9783-485F82B29AA1}"/>
              </a:ext>
            </a:extLst>
          </p:cNvPr>
          <p:cNvSpPr txBox="1"/>
          <p:nvPr/>
        </p:nvSpPr>
        <p:spPr>
          <a:xfrm>
            <a:off x="4858206" y="3993684"/>
            <a:ext cx="4223658" cy="507831"/>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sv-SE" sz="1350" b="0" i="0" u="sng" strike="noStrike" kern="1200" cap="none" spc="0" normalizeH="0" baseline="0" noProof="0" dirty="0">
                <a:ln>
                  <a:noFill/>
                </a:ln>
                <a:solidFill>
                  <a:srgbClr val="000000"/>
                </a:solidFill>
                <a:effectLst/>
                <a:uLnTx/>
                <a:uFillTx/>
                <a:latin typeface="Calibri"/>
                <a:ea typeface="+mn-ea"/>
                <a:cs typeface="+mn-cs"/>
                <a:hlinkClick r:id="rId5"/>
              </a:rPr>
              <a:t>Regnbågshäftet: Behandlingsrekommendationer för vanliga infektioner i öppenvård. </a:t>
            </a:r>
            <a:r>
              <a:rPr kumimoji="0" lang="sv-SE" sz="1350" b="0" i="0" u="none" strike="noStrike" kern="1200" cap="none" spc="0" normalizeH="0" baseline="0" noProof="0" dirty="0">
                <a:ln>
                  <a:noFill/>
                </a:ln>
                <a:solidFill>
                  <a:srgbClr val="000000"/>
                </a:solidFill>
                <a:effectLst/>
                <a:uLnTx/>
                <a:uFillTx/>
                <a:latin typeface="Calibri"/>
                <a:ea typeface="+mn-ea"/>
                <a:cs typeface="+mn-cs"/>
              </a:rPr>
              <a:t> </a:t>
            </a:r>
          </a:p>
        </p:txBody>
      </p:sp>
      <p:pic>
        <p:nvPicPr>
          <p:cNvPr id="11" name="Bildobjekt 2">
            <a:extLst>
              <a:ext uri="{FF2B5EF4-FFF2-40B4-BE49-F238E27FC236}">
                <a16:creationId xmlns:a16="http://schemas.microsoft.com/office/drawing/2014/main" id="{5B7467A2-CC67-45DC-8EB5-AA6A0F80D487}"/>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194803" y="1205463"/>
            <a:ext cx="1498997" cy="1757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ruta 11">
            <a:extLst>
              <a:ext uri="{FF2B5EF4-FFF2-40B4-BE49-F238E27FC236}">
                <a16:creationId xmlns:a16="http://schemas.microsoft.com/office/drawing/2014/main" id="{7035B748-9538-44E8-A7B0-3A55BB21A1CB}"/>
              </a:ext>
            </a:extLst>
          </p:cNvPr>
          <p:cNvSpPr txBox="1"/>
          <p:nvPr/>
        </p:nvSpPr>
        <p:spPr>
          <a:xfrm>
            <a:off x="7194803" y="3016769"/>
            <a:ext cx="1840568" cy="923330"/>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sv-SE" sz="1350" b="0" i="0" u="none" strike="noStrike" kern="1200" cap="none" spc="0" normalizeH="0" baseline="0" noProof="0" dirty="0">
                <a:ln>
                  <a:noFill/>
                </a:ln>
                <a:solidFill>
                  <a:srgbClr val="000000"/>
                </a:solidFill>
                <a:effectLst/>
                <a:uLnTx/>
                <a:uFillTx/>
                <a:latin typeface="Calibri"/>
                <a:ea typeface="+mn-ea"/>
                <a:cs typeface="+mn-cs"/>
              </a:rPr>
              <a:t>Ladda gärna ner appen </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sv-SE" sz="1350" b="0" i="0" u="none" strike="noStrike" kern="1200" cap="none" spc="0" normalizeH="0" baseline="0" noProof="0" dirty="0">
                <a:ln>
                  <a:noFill/>
                </a:ln>
                <a:solidFill>
                  <a:srgbClr val="000000"/>
                </a:solidFill>
                <a:effectLst/>
                <a:uLnTx/>
                <a:uFillTx/>
                <a:latin typeface="Calibri"/>
                <a:ea typeface="+mn-ea"/>
                <a:cs typeface="+mn-cs"/>
              </a:rPr>
              <a:t>Strama Nationell </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sv-SE" sz="1350" b="0" i="0" u="none" strike="noStrike" kern="1200" cap="none" spc="0" normalizeH="0" baseline="0" noProof="0" dirty="0">
                <a:ln>
                  <a:noFill/>
                </a:ln>
                <a:solidFill>
                  <a:srgbClr val="000000"/>
                </a:solidFill>
                <a:effectLst/>
                <a:uLnTx/>
                <a:uFillTx/>
                <a:latin typeface="Calibri"/>
                <a:ea typeface="+mn-ea"/>
                <a:cs typeface="+mn-cs"/>
              </a:rPr>
              <a:t>som även finns som </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sv-SE" sz="1350" b="0" i="0" u="sng" strike="noStrike" kern="1200" cap="none" spc="0" normalizeH="0" baseline="0" noProof="0" dirty="0">
                <a:ln>
                  <a:noFill/>
                </a:ln>
                <a:solidFill>
                  <a:srgbClr val="000000"/>
                </a:solidFill>
                <a:effectLst/>
                <a:uLnTx/>
                <a:uFillTx/>
                <a:latin typeface="Calibri"/>
                <a:ea typeface="+mn-ea"/>
                <a:cs typeface="+mn-cs"/>
                <a:hlinkClick r:id="rId7"/>
              </a:rPr>
              <a:t>webbsida</a:t>
            </a:r>
            <a:endParaRPr kumimoji="0" lang="sv-SE" sz="1350" b="0" i="0" u="none" strike="noStrike" kern="1200" cap="none" spc="0" normalizeH="0" baseline="0" noProof="0" dirty="0">
              <a:ln>
                <a:noFill/>
              </a:ln>
              <a:solidFill>
                <a:srgbClr val="000000"/>
              </a:solidFill>
              <a:effectLst/>
              <a:uLnTx/>
              <a:uFillTx/>
              <a:latin typeface="Calibri"/>
              <a:ea typeface="+mn-ea"/>
              <a:cs typeface="+mn-cs"/>
            </a:endParaRPr>
          </a:p>
        </p:txBody>
      </p:sp>
      <p:pic>
        <p:nvPicPr>
          <p:cNvPr id="5" name="Bildobjekt 4">
            <a:extLst>
              <a:ext uri="{FF2B5EF4-FFF2-40B4-BE49-F238E27FC236}">
                <a16:creationId xmlns:a16="http://schemas.microsoft.com/office/drawing/2014/main" id="{5F2C6B7E-6D7D-4EDF-A3DC-FB4B56532259}"/>
              </a:ext>
            </a:extLst>
          </p:cNvPr>
          <p:cNvPicPr>
            <a:picLocks noChangeAspect="1"/>
          </p:cNvPicPr>
          <p:nvPr/>
        </p:nvPicPr>
        <p:blipFill>
          <a:blip r:embed="rId8"/>
          <a:stretch>
            <a:fillRect/>
          </a:stretch>
        </p:blipFill>
        <p:spPr>
          <a:xfrm>
            <a:off x="257220" y="180319"/>
            <a:ext cx="1932732" cy="1684783"/>
          </a:xfrm>
          <a:prstGeom prst="rect">
            <a:avLst/>
          </a:prstGeom>
        </p:spPr>
      </p:pic>
      <p:sp>
        <p:nvSpPr>
          <p:cNvPr id="3" name="textruta 2">
            <a:extLst>
              <a:ext uri="{FF2B5EF4-FFF2-40B4-BE49-F238E27FC236}">
                <a16:creationId xmlns:a16="http://schemas.microsoft.com/office/drawing/2014/main" id="{AB4EFE17-0149-4E4C-A995-0035B54B988F}"/>
              </a:ext>
            </a:extLst>
          </p:cNvPr>
          <p:cNvSpPr txBox="1"/>
          <p:nvPr/>
        </p:nvSpPr>
        <p:spPr>
          <a:xfrm>
            <a:off x="1360109" y="1529294"/>
            <a:ext cx="829843"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sv-SE" sz="1350" b="0" i="0" u="none" strike="noStrike" kern="1200" cap="none" spc="0" normalizeH="0" baseline="0" noProof="0" dirty="0">
                <a:ln>
                  <a:noFill/>
                </a:ln>
                <a:solidFill>
                  <a:srgbClr val="000000"/>
                </a:solidFill>
                <a:effectLst/>
                <a:uLnTx/>
                <a:uFillTx/>
                <a:latin typeface="Calibri"/>
                <a:ea typeface="+mn-ea"/>
                <a:cs typeface="+mn-cs"/>
                <a:hlinkClick r:id="rId9"/>
              </a:rPr>
              <a:t>REKlistan</a:t>
            </a:r>
            <a:endParaRPr kumimoji="0" lang="sv-SE" sz="1350" b="0" i="0" u="none" strike="noStrike" kern="1200" cap="none" spc="0" normalizeH="0" baseline="0" noProof="0" dirty="0">
              <a:ln>
                <a:noFill/>
              </a:ln>
              <a:solidFill>
                <a:srgbClr val="000000"/>
              </a:solidFill>
              <a:effectLst/>
              <a:uLnTx/>
              <a:uFillTx/>
              <a:latin typeface="Calibri"/>
              <a:ea typeface="+mn-ea"/>
              <a:cs typeface="+mn-cs"/>
            </a:endParaRPr>
          </a:p>
        </p:txBody>
      </p:sp>
      <p:pic>
        <p:nvPicPr>
          <p:cNvPr id="9" name="Bildobjekt 8">
            <a:extLst>
              <a:ext uri="{FF2B5EF4-FFF2-40B4-BE49-F238E27FC236}">
                <a16:creationId xmlns:a16="http://schemas.microsoft.com/office/drawing/2014/main" id="{291C83BB-AC51-4DB2-8424-A296B4F8DDE2}"/>
              </a:ext>
            </a:extLst>
          </p:cNvPr>
          <p:cNvPicPr>
            <a:picLocks noChangeAspect="1"/>
          </p:cNvPicPr>
          <p:nvPr/>
        </p:nvPicPr>
        <p:blipFill>
          <a:blip r:embed="rId10"/>
          <a:stretch>
            <a:fillRect/>
          </a:stretch>
        </p:blipFill>
        <p:spPr>
          <a:xfrm>
            <a:off x="2532872" y="214195"/>
            <a:ext cx="1666547" cy="2357555"/>
          </a:xfrm>
          <a:prstGeom prst="rect">
            <a:avLst/>
          </a:prstGeom>
          <a:ln>
            <a:solidFill>
              <a:schemeClr val="accent1"/>
            </a:solidFill>
          </a:ln>
        </p:spPr>
      </p:pic>
      <p:pic>
        <p:nvPicPr>
          <p:cNvPr id="2" name="Bildobjekt 1">
            <a:extLst>
              <a:ext uri="{FF2B5EF4-FFF2-40B4-BE49-F238E27FC236}">
                <a16:creationId xmlns:a16="http://schemas.microsoft.com/office/drawing/2014/main" id="{80D0A01D-00A7-466D-B165-CA26C9C5CFAC}"/>
              </a:ext>
            </a:extLst>
          </p:cNvPr>
          <p:cNvPicPr>
            <a:picLocks noChangeAspect="1"/>
          </p:cNvPicPr>
          <p:nvPr/>
        </p:nvPicPr>
        <p:blipFill>
          <a:blip r:embed="rId11"/>
          <a:stretch>
            <a:fillRect/>
          </a:stretch>
        </p:blipFill>
        <p:spPr>
          <a:xfrm>
            <a:off x="257221" y="1999573"/>
            <a:ext cx="2540844" cy="1931583"/>
          </a:xfrm>
          <a:prstGeom prst="rect">
            <a:avLst/>
          </a:prstGeom>
          <a:ln>
            <a:solidFill>
              <a:schemeClr val="accent1"/>
            </a:solidFill>
          </a:ln>
        </p:spPr>
      </p:pic>
      <p:sp>
        <p:nvSpPr>
          <p:cNvPr id="10" name="textruta 9">
            <a:extLst>
              <a:ext uri="{FF2B5EF4-FFF2-40B4-BE49-F238E27FC236}">
                <a16:creationId xmlns:a16="http://schemas.microsoft.com/office/drawing/2014/main" id="{E3E064B6-8A08-499A-B3E5-1A0EAEC8364A}"/>
              </a:ext>
            </a:extLst>
          </p:cNvPr>
          <p:cNvSpPr txBox="1"/>
          <p:nvPr/>
        </p:nvSpPr>
        <p:spPr>
          <a:xfrm>
            <a:off x="4209372" y="307129"/>
            <a:ext cx="1997470" cy="715581"/>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sv-SE" sz="1350" b="0" i="0" u="none" strike="noStrike" kern="1200" cap="none" spc="0" normalizeH="0" baseline="0" noProof="0" dirty="0">
                <a:ln>
                  <a:noFill/>
                </a:ln>
                <a:solidFill>
                  <a:srgbClr val="000000"/>
                </a:solidFill>
                <a:effectLst/>
                <a:uLnTx/>
                <a:uFillTx/>
                <a:latin typeface="Calibri"/>
                <a:ea typeface="+mn-ea"/>
                <a:cs typeface="+mn-cs"/>
                <a:hlinkClick r:id="rId12"/>
              </a:rPr>
              <a:t>UVI kvinna fallbeskrivning</a:t>
            </a:r>
            <a:endParaRPr kumimoji="0" lang="sv-SE" sz="1350" b="0" i="0" u="none" strike="noStrike" kern="1200" cap="none" spc="0" normalizeH="0" baseline="0" noProof="0" dirty="0">
              <a:ln>
                <a:noFill/>
              </a:ln>
              <a:solidFill>
                <a:srgbClr val="000000"/>
              </a:solidFill>
              <a:effectLst/>
              <a:uLnTx/>
              <a:uFillTx/>
              <a:latin typeface="Calibri"/>
              <a:ea typeface="+mn-ea"/>
              <a:cs typeface="+mn-cs"/>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sv-SE" sz="1350" b="0" i="0" u="none" strike="noStrike" kern="1200" cap="none" spc="0" normalizeH="0" baseline="0" noProof="0" dirty="0">
              <a:ln>
                <a:noFill/>
              </a:ln>
              <a:solidFill>
                <a:srgbClr val="000000"/>
              </a:solidFill>
              <a:effectLst/>
              <a:uLnTx/>
              <a:uFillTx/>
              <a:latin typeface="Calibri"/>
              <a:ea typeface="+mn-ea"/>
              <a:cs typeface="+mn-cs"/>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sv-SE" sz="1350" b="0" i="0" u="none" strike="noStrike" kern="1200" cap="none" spc="0" normalizeH="0" baseline="0" noProof="0" dirty="0">
                <a:ln>
                  <a:noFill/>
                </a:ln>
                <a:solidFill>
                  <a:srgbClr val="000000"/>
                </a:solidFill>
                <a:effectLst/>
                <a:uLnTx/>
                <a:uFillTx/>
                <a:latin typeface="Calibri"/>
                <a:ea typeface="+mn-ea"/>
                <a:cs typeface="+mn-cs"/>
                <a:hlinkClick r:id="rId13"/>
              </a:rPr>
              <a:t>UVI man fallbeskrivning</a:t>
            </a:r>
            <a:endParaRPr kumimoji="0" lang="sv-SE" sz="135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35544776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1">
            <a:extLst>
              <a:ext uri="{FF2B5EF4-FFF2-40B4-BE49-F238E27FC236}">
                <a16:creationId xmlns:a16="http://schemas.microsoft.com/office/drawing/2014/main" id="{7496300E-672B-CD80-6BE9-7CED442387D8}"/>
              </a:ext>
            </a:extLst>
          </p:cNvPr>
          <p:cNvSpPr txBox="1">
            <a:spLocks/>
          </p:cNvSpPr>
          <p:nvPr/>
        </p:nvSpPr>
        <p:spPr>
          <a:xfrm>
            <a:off x="532799" y="720000"/>
            <a:ext cx="8419611" cy="1036800"/>
          </a:xfrm>
          <a:prstGeom prst="rect">
            <a:avLst/>
          </a:prstGeom>
        </p:spPr>
        <p:txBody>
          <a:bodyPr/>
          <a:lstStyle>
            <a:lvl1pPr algn="l" defTabSz="685800" rtl="0" eaLnBrk="1" latinLnBrk="0" hangingPunct="1">
              <a:lnSpc>
                <a:spcPct val="100000"/>
              </a:lnSpc>
              <a:spcBef>
                <a:spcPct val="0"/>
              </a:spcBef>
              <a:buNone/>
              <a:defRPr sz="2475" kern="1200">
                <a:solidFill>
                  <a:schemeClr val="tx1"/>
                </a:solidFill>
                <a:latin typeface="+mj-lt"/>
                <a:ea typeface="+mj-ea"/>
                <a:cs typeface="+mj-cs"/>
              </a:defRPr>
            </a:lvl1pPr>
          </a:lstStyle>
          <a:p>
            <a:pPr marL="0" marR="0" lvl="0" indent="0" algn="l" defTabSz="685800" rtl="0" eaLnBrk="1" fontAlgn="auto" latinLnBrk="0" hangingPunct="1">
              <a:lnSpc>
                <a:spcPct val="100000"/>
              </a:lnSpc>
              <a:spcBef>
                <a:spcPct val="0"/>
              </a:spcBef>
              <a:spcAft>
                <a:spcPts val="0"/>
              </a:spcAft>
              <a:buClrTx/>
              <a:buSzTx/>
              <a:buFontTx/>
              <a:buNone/>
              <a:tabLst/>
              <a:defRPr/>
            </a:pPr>
            <a:r>
              <a:rPr kumimoji="0" lang="sv-SE" sz="3200" b="0" i="0" u="none" strike="noStrike" kern="1200" cap="none" spc="0" normalizeH="0" baseline="0" noProof="0" dirty="0">
                <a:ln>
                  <a:noFill/>
                </a:ln>
                <a:solidFill>
                  <a:prstClr val="black"/>
                </a:solidFill>
                <a:effectLst/>
                <a:uLnTx/>
                <a:uFillTx/>
                <a:latin typeface="Verdana"/>
                <a:ea typeface="+mj-ea"/>
                <a:cs typeface="+mj-cs"/>
              </a:rPr>
              <a:t>Vad vet du redan nu om akut cystit? </a:t>
            </a:r>
          </a:p>
        </p:txBody>
      </p:sp>
      <p:sp>
        <p:nvSpPr>
          <p:cNvPr id="5" name="Platshållare för innehåll 2">
            <a:extLst>
              <a:ext uri="{FF2B5EF4-FFF2-40B4-BE49-F238E27FC236}">
                <a16:creationId xmlns:a16="http://schemas.microsoft.com/office/drawing/2014/main" id="{DA5AA504-ADF1-C7A6-E926-93BD095551B9}"/>
              </a:ext>
            </a:extLst>
          </p:cNvPr>
          <p:cNvSpPr txBox="1">
            <a:spLocks/>
          </p:cNvSpPr>
          <p:nvPr/>
        </p:nvSpPr>
        <p:spPr>
          <a:xfrm>
            <a:off x="622252" y="1481948"/>
            <a:ext cx="8183818" cy="2700000"/>
          </a:xfrm>
          <a:prstGeom prst="rect">
            <a:avLst/>
          </a:prstGeom>
        </p:spPr>
        <p:txBody>
          <a:bodyPr/>
          <a:lstStyle>
            <a:lvl1pPr marL="202406" indent="-202406" algn="l" defTabSz="685800" rtl="0" eaLnBrk="1" latinLnBrk="0" hangingPunct="1">
              <a:lnSpc>
                <a:spcPct val="130000"/>
              </a:lnSpc>
              <a:spcBef>
                <a:spcPts val="750"/>
              </a:spcBef>
              <a:buFont typeface="Verdana" panose="020B0604030504040204" pitchFamily="34" charset="0"/>
              <a:buChar char="•"/>
              <a:defRPr sz="1650" kern="1200">
                <a:solidFill>
                  <a:schemeClr val="tx1"/>
                </a:solidFill>
                <a:latin typeface="+mn-lt"/>
                <a:ea typeface="+mn-ea"/>
                <a:cs typeface="+mn-cs"/>
              </a:defRPr>
            </a:lvl1pPr>
            <a:lvl2pPr marL="400050" indent="-200025" algn="l" defTabSz="685800" rtl="0" eaLnBrk="1" latinLnBrk="0" hangingPunct="1">
              <a:lnSpc>
                <a:spcPct val="130000"/>
              </a:lnSpc>
              <a:spcBef>
                <a:spcPts val="375"/>
              </a:spcBef>
              <a:buFont typeface="Verdana" panose="020B0604030504040204" pitchFamily="34" charset="0"/>
              <a:buChar char="–"/>
              <a:defRPr sz="1500" kern="1200">
                <a:solidFill>
                  <a:schemeClr val="tx1"/>
                </a:solidFill>
                <a:latin typeface="+mn-lt"/>
                <a:ea typeface="+mn-ea"/>
                <a:cs typeface="+mn-cs"/>
              </a:defRPr>
            </a:lvl2pPr>
            <a:lvl3pPr marL="609600" indent="-209550" algn="l" defTabSz="685800" rtl="0" eaLnBrk="1" latinLnBrk="0" hangingPunct="1">
              <a:lnSpc>
                <a:spcPct val="130000"/>
              </a:lnSpc>
              <a:spcBef>
                <a:spcPts val="375"/>
              </a:spcBef>
              <a:buFont typeface="Verdana" panose="020B0604030504040204" pitchFamily="34" charset="0"/>
              <a:buChar char="–"/>
              <a:defRPr sz="1350" kern="1200">
                <a:solidFill>
                  <a:schemeClr val="tx1"/>
                </a:solidFill>
                <a:latin typeface="+mn-lt"/>
                <a:ea typeface="+mn-ea"/>
                <a:cs typeface="+mn-cs"/>
              </a:defRPr>
            </a:lvl3pPr>
            <a:lvl4pPr marL="809625" indent="-200025" algn="l" defTabSz="685800" rtl="0" eaLnBrk="1" latinLnBrk="0" hangingPunct="1">
              <a:lnSpc>
                <a:spcPct val="130000"/>
              </a:lnSpc>
              <a:spcBef>
                <a:spcPts val="375"/>
              </a:spcBef>
              <a:buFont typeface="Verdana" panose="020B0604030504040204" pitchFamily="34" charset="0"/>
              <a:buChar char="–"/>
              <a:tabLst>
                <a:tab pos="609600" algn="l"/>
              </a:tabLst>
              <a:defRPr sz="1200" kern="1200">
                <a:solidFill>
                  <a:schemeClr val="tx1"/>
                </a:solidFill>
                <a:latin typeface="+mn-lt"/>
                <a:ea typeface="+mn-ea"/>
                <a:cs typeface="+mn-cs"/>
              </a:defRPr>
            </a:lvl4pPr>
            <a:lvl5pPr marL="1009650" indent="-200025" algn="l" defTabSz="685800" rtl="0" eaLnBrk="1" latinLnBrk="0" hangingPunct="1">
              <a:lnSpc>
                <a:spcPct val="130000"/>
              </a:lnSpc>
              <a:spcBef>
                <a:spcPts val="375"/>
              </a:spcBef>
              <a:buFont typeface="Verdana" panose="020B0604030504040204" pitchFamily="34" charset="0"/>
              <a:buChar char="–"/>
              <a:defRPr sz="10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9pPr>
          </a:lstStyle>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endParaRPr kumimoji="0" lang="sv-SE" sz="2000" b="0" i="0" u="none" strike="noStrike" kern="1200" cap="none" spc="0" normalizeH="0" baseline="0" noProof="0" dirty="0">
              <a:ln>
                <a:noFill/>
              </a:ln>
              <a:solidFill>
                <a:srgbClr val="000000"/>
              </a:solidFill>
              <a:effectLst/>
              <a:uLnTx/>
              <a:uFillTx/>
              <a:latin typeface="Verdana"/>
              <a:ea typeface="ヒラギノ角ゴ Pro W3"/>
              <a:cs typeface="+mn-cs"/>
            </a:endParaRPr>
          </a:p>
          <a:p>
            <a:pPr marL="457200" marR="0" lvl="0" indent="-457200" algn="l" defTabSz="685800" rtl="0" eaLnBrk="1" fontAlgn="auto" latinLnBrk="0" hangingPunct="1">
              <a:lnSpc>
                <a:spcPct val="100000"/>
              </a:lnSpc>
              <a:spcBef>
                <a:spcPts val="750"/>
              </a:spcBef>
              <a:spcAft>
                <a:spcPts val="0"/>
              </a:spcAft>
              <a:buClrTx/>
              <a:buSzPct val="100000"/>
              <a:buFont typeface="Verdana" panose="020B0604030504040204" pitchFamily="34" charset="0"/>
              <a:buAutoNum type="arabicPeriod"/>
              <a:tabLst/>
              <a:defRPr/>
            </a:pPr>
            <a:r>
              <a:rPr lang="sv-SE" sz="2000" dirty="0">
                <a:solidFill>
                  <a:srgbClr val="000000"/>
                </a:solidFill>
                <a:latin typeface="Verdana"/>
                <a:ea typeface="ヒラギノ角ゴ Pro W3"/>
              </a:rPr>
              <a:t>Kan man avvakta med behandling till icke-gravida kvinnor utan feber om de själva tycker att besvären är lindriga?</a:t>
            </a:r>
          </a:p>
          <a:p>
            <a:pPr marL="457200" marR="0" lvl="0" indent="-457200" algn="l" defTabSz="685800" rtl="0" eaLnBrk="1" fontAlgn="auto" latinLnBrk="0" hangingPunct="1">
              <a:lnSpc>
                <a:spcPct val="100000"/>
              </a:lnSpc>
              <a:spcBef>
                <a:spcPts val="750"/>
              </a:spcBef>
              <a:spcAft>
                <a:spcPts val="0"/>
              </a:spcAft>
              <a:buClrTx/>
              <a:buSzPct val="100000"/>
              <a:buFont typeface="Verdana" panose="020B0604030504040204" pitchFamily="34" charset="0"/>
              <a:buAutoNum type="arabicPeriod"/>
              <a:tabLst/>
              <a:defRPr/>
            </a:pPr>
            <a:r>
              <a:rPr kumimoji="0" lang="sv-SE" sz="2000" b="0" i="0" u="none" strike="noStrike" kern="1200" cap="none" spc="0" normalizeH="0" baseline="0" noProof="0" dirty="0">
                <a:ln>
                  <a:noFill/>
                </a:ln>
                <a:solidFill>
                  <a:srgbClr val="000000"/>
                </a:solidFill>
                <a:effectLst/>
                <a:uLnTx/>
                <a:uFillTx/>
                <a:latin typeface="Verdana"/>
                <a:ea typeface="ヒラギノ角ゴ Pro W3"/>
                <a:cs typeface="+mn-cs"/>
              </a:rPr>
              <a:t>Risken för allvarlig infektion hos icke-gravida kvinnor med sporadisk</a:t>
            </a:r>
            <a:r>
              <a:rPr kumimoji="0" lang="sv-SE" sz="2000" b="0" i="0" u="none" strike="noStrike" kern="1200" cap="none" spc="0" normalizeH="0" noProof="0" dirty="0">
                <a:ln>
                  <a:noFill/>
                </a:ln>
                <a:solidFill>
                  <a:srgbClr val="000000"/>
                </a:solidFill>
                <a:effectLst/>
                <a:uLnTx/>
                <a:uFillTx/>
                <a:latin typeface="Verdana"/>
                <a:ea typeface="ヒラギノ角ゴ Pro W3"/>
                <a:cs typeface="+mn-cs"/>
              </a:rPr>
              <a:t> akut cystit utan feber är låg. Stämmer detta påstående?</a:t>
            </a:r>
          </a:p>
          <a:p>
            <a:pPr marL="457200" marR="0" lvl="0" indent="-457200" algn="l" defTabSz="685800" rtl="0" eaLnBrk="1" fontAlgn="auto" latinLnBrk="0" hangingPunct="1">
              <a:lnSpc>
                <a:spcPct val="100000"/>
              </a:lnSpc>
              <a:spcBef>
                <a:spcPts val="750"/>
              </a:spcBef>
              <a:spcAft>
                <a:spcPts val="0"/>
              </a:spcAft>
              <a:buClrTx/>
              <a:buSzPct val="100000"/>
              <a:buFont typeface="Verdana" panose="020B0604030504040204" pitchFamily="34" charset="0"/>
              <a:buAutoNum type="arabicPeriod"/>
              <a:tabLst/>
              <a:defRPr/>
            </a:pPr>
            <a:r>
              <a:rPr kumimoji="0" lang="sv-SE" sz="2000" b="0" i="0" u="none" strike="noStrike" kern="1200" cap="none" spc="0" normalizeH="0" baseline="0" noProof="0" dirty="0">
                <a:ln>
                  <a:noFill/>
                </a:ln>
                <a:solidFill>
                  <a:srgbClr val="000000"/>
                </a:solidFill>
                <a:effectLst/>
                <a:uLnTx/>
                <a:uFillTx/>
                <a:latin typeface="Verdana"/>
                <a:ea typeface="ヒラギノ角ゴ Pro W3"/>
                <a:cs typeface="+mn-cs"/>
              </a:rPr>
              <a:t>Kan män med lindriga besvär av akut cystit utan feber handläggas på samma sätt som kvinnor med akut cystit utan feber?</a:t>
            </a:r>
          </a:p>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endParaRPr kumimoji="0" lang="sv-SE" sz="2000" b="0" i="0" u="none" strike="noStrike" kern="1200" cap="none" spc="0" normalizeH="0" baseline="0" noProof="0" dirty="0">
              <a:ln>
                <a:noFill/>
              </a:ln>
              <a:solidFill>
                <a:srgbClr val="000000"/>
              </a:solidFill>
              <a:effectLst/>
              <a:uLnTx/>
              <a:uFillTx/>
              <a:latin typeface="Verdana"/>
              <a:ea typeface="ヒラギノ角ゴ Pro W3"/>
              <a:cs typeface="+mn-cs"/>
            </a:endParaRPr>
          </a:p>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endParaRPr kumimoji="0" lang="sv-SE" sz="2000" b="0" i="0" u="none" strike="noStrike" kern="1200" cap="none" spc="0" normalizeH="0" baseline="0" noProof="0" dirty="0">
              <a:ln>
                <a:noFill/>
              </a:ln>
              <a:solidFill>
                <a:prstClr val="black"/>
              </a:solidFill>
              <a:effectLst/>
              <a:uLnTx/>
              <a:uFillTx/>
              <a:latin typeface="Verdana"/>
              <a:ea typeface="Calibri" panose="020F0502020204030204" pitchFamily="34" charset="0"/>
              <a:cs typeface="Times New Roman" panose="02020603050405020304" pitchFamily="18" charset="0"/>
            </a:endParaRPr>
          </a:p>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r>
              <a:rPr kumimoji="0" lang="sv-SE" sz="2000" b="0" i="0" u="none" strike="noStrike" kern="1200" cap="none" spc="0" normalizeH="0" baseline="0" noProof="0" dirty="0">
                <a:ln>
                  <a:noFill/>
                </a:ln>
                <a:solidFill>
                  <a:prstClr val="black"/>
                </a:solidFill>
                <a:effectLst/>
                <a:uLnTx/>
                <a:uFillTx/>
                <a:latin typeface="Verdana"/>
                <a:ea typeface="Calibri" panose="020F0502020204030204" pitchFamily="34" charset="0"/>
                <a:cs typeface="Times New Roman" panose="02020603050405020304" pitchFamily="18" charset="0"/>
              </a:rPr>
              <a:t> </a:t>
            </a:r>
            <a:endParaRPr kumimoji="0" lang="sv-SE" sz="2000" b="0" i="0" u="none" strike="noStrike" kern="1200" cap="none" spc="0" normalizeH="0" baseline="0" noProof="0" dirty="0">
              <a:ln>
                <a:noFill/>
              </a:ln>
              <a:solidFill>
                <a:prstClr val="black"/>
              </a:solidFill>
              <a:effectLst/>
              <a:uLnTx/>
              <a:uFillTx/>
              <a:latin typeface="Verdana"/>
              <a:ea typeface="Times New Roman" panose="02020603050405020304" pitchFamily="18" charset="0"/>
              <a:cs typeface="+mn-cs"/>
            </a:endParaRPr>
          </a:p>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endParaRPr kumimoji="0" lang="sv-SE" sz="2400" b="0" i="0" u="none" strike="noStrike" kern="1200" cap="none" spc="0" normalizeH="0" baseline="0" noProof="0" dirty="0">
              <a:ln>
                <a:noFill/>
              </a:ln>
              <a:solidFill>
                <a:prstClr val="black"/>
              </a:solidFill>
              <a:effectLst/>
              <a:uLnTx/>
              <a:uFillTx/>
              <a:latin typeface="Verdana"/>
              <a:ea typeface="Verdana" panose="020B0604030504040204" pitchFamily="34" charset="0"/>
              <a:cs typeface="Times New Roman" panose="02020603050405020304" pitchFamily="18" charset="0"/>
            </a:endParaRPr>
          </a:p>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endParaRPr kumimoji="0" lang="sv-SE" sz="2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endParaRPr>
          </a:p>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endParaRPr kumimoji="0" lang="sv-SE" sz="24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Times New Roman" panose="02020603050405020304" pitchFamily="18" charset="0"/>
            </a:endParaRPr>
          </a:p>
          <a:p>
            <a:pPr marL="202406" marR="0" lvl="0" indent="-202406" algn="l" defTabSz="685800" rtl="0" eaLnBrk="1" fontAlgn="auto" latinLnBrk="0" hangingPunct="1">
              <a:lnSpc>
                <a:spcPct val="130000"/>
              </a:lnSpc>
              <a:spcBef>
                <a:spcPts val="750"/>
              </a:spcBef>
              <a:spcAft>
                <a:spcPts val="0"/>
              </a:spcAft>
              <a:buClrTx/>
              <a:buSzTx/>
              <a:buFont typeface="Verdana" panose="020B0604030504040204" pitchFamily="34" charset="0"/>
              <a:buChar char="•"/>
              <a:tabLst/>
              <a:defRPr/>
            </a:pPr>
            <a:endParaRPr kumimoji="0" lang="sv-SE" sz="2400" b="0" i="0" u="none" strike="noStrike" kern="1200" cap="none" spc="0" normalizeH="0" baseline="0" noProof="0" dirty="0">
              <a:ln>
                <a:noFill/>
              </a:ln>
              <a:solidFill>
                <a:prstClr val="black"/>
              </a:solidFill>
              <a:effectLst/>
              <a:uLnTx/>
              <a:uFillTx/>
              <a:latin typeface="Verdana"/>
              <a:ea typeface="+mn-ea"/>
              <a:cs typeface="+mn-cs"/>
            </a:endParaRPr>
          </a:p>
          <a:p>
            <a:pPr marL="0" marR="0" lvl="0" indent="0" algn="l" defTabSz="685800" rtl="0" eaLnBrk="1" fontAlgn="auto" latinLnBrk="0" hangingPunct="1">
              <a:lnSpc>
                <a:spcPct val="130000"/>
              </a:lnSpc>
              <a:spcBef>
                <a:spcPts val="750"/>
              </a:spcBef>
              <a:spcAft>
                <a:spcPts val="0"/>
              </a:spcAft>
              <a:buClrTx/>
              <a:buSzTx/>
              <a:buFont typeface="Verdana" panose="020B0604030504040204" pitchFamily="34" charset="0"/>
              <a:buNone/>
              <a:tabLst/>
              <a:defRPr/>
            </a:pPr>
            <a:r>
              <a:rPr kumimoji="0" lang="sv-SE" sz="1650" b="0" i="0" u="none" strike="noStrike" kern="1200" cap="none" spc="0" normalizeH="0" baseline="0" noProof="0" dirty="0">
                <a:ln>
                  <a:noFill/>
                </a:ln>
                <a:solidFill>
                  <a:prstClr val="black"/>
                </a:solidFill>
                <a:effectLst/>
                <a:uLnTx/>
                <a:uFillTx/>
                <a:latin typeface="Verdana"/>
                <a:ea typeface="+mn-ea"/>
                <a:cs typeface="+mn-cs"/>
              </a:rPr>
              <a:t> </a:t>
            </a:r>
          </a:p>
        </p:txBody>
      </p:sp>
    </p:spTree>
    <p:extLst>
      <p:ext uri="{BB962C8B-B14F-4D97-AF65-F5344CB8AC3E}">
        <p14:creationId xmlns:p14="http://schemas.microsoft.com/office/powerpoint/2010/main" val="844212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1">
            <a:extLst>
              <a:ext uri="{FF2B5EF4-FFF2-40B4-BE49-F238E27FC236}">
                <a16:creationId xmlns:a16="http://schemas.microsoft.com/office/drawing/2014/main" id="{7496300E-672B-CD80-6BE9-7CED442387D8}"/>
              </a:ext>
            </a:extLst>
          </p:cNvPr>
          <p:cNvSpPr txBox="1">
            <a:spLocks/>
          </p:cNvSpPr>
          <p:nvPr/>
        </p:nvSpPr>
        <p:spPr>
          <a:xfrm>
            <a:off x="532800" y="720000"/>
            <a:ext cx="8078400" cy="1036800"/>
          </a:xfrm>
          <a:prstGeom prst="rect">
            <a:avLst/>
          </a:prstGeom>
        </p:spPr>
        <p:txBody>
          <a:bodyPr/>
          <a:lstStyle>
            <a:lvl1pPr algn="l" defTabSz="685800" rtl="0" eaLnBrk="1" latinLnBrk="0" hangingPunct="1">
              <a:lnSpc>
                <a:spcPct val="100000"/>
              </a:lnSpc>
              <a:spcBef>
                <a:spcPct val="0"/>
              </a:spcBef>
              <a:buNone/>
              <a:defRPr sz="2475" kern="1200">
                <a:solidFill>
                  <a:schemeClr val="tx1"/>
                </a:solidFill>
                <a:latin typeface="+mj-lt"/>
                <a:ea typeface="+mj-ea"/>
                <a:cs typeface="+mj-cs"/>
              </a:defRPr>
            </a:lvl1pPr>
          </a:lstStyle>
          <a:p>
            <a:pPr marL="0" marR="0" lvl="0" indent="0" algn="l" defTabSz="685800" rtl="0" eaLnBrk="1" fontAlgn="auto" latinLnBrk="0" hangingPunct="1">
              <a:lnSpc>
                <a:spcPct val="100000"/>
              </a:lnSpc>
              <a:spcBef>
                <a:spcPct val="0"/>
              </a:spcBef>
              <a:spcAft>
                <a:spcPts val="0"/>
              </a:spcAft>
              <a:buClrTx/>
              <a:buSzTx/>
              <a:buFontTx/>
              <a:buNone/>
              <a:tabLst/>
              <a:defRPr/>
            </a:pPr>
            <a:r>
              <a:rPr kumimoji="0" lang="sv-SE" sz="3200" b="0" i="0" u="none" strike="noStrike" kern="1200" cap="none" spc="0" normalizeH="0" baseline="0" noProof="0" dirty="0">
                <a:ln>
                  <a:noFill/>
                </a:ln>
                <a:solidFill>
                  <a:prstClr val="black"/>
                </a:solidFill>
                <a:effectLst/>
                <a:uLnTx/>
                <a:uFillTx/>
                <a:latin typeface="Verdana"/>
                <a:ea typeface="+mj-ea"/>
                <a:cs typeface="+mj-cs"/>
              </a:rPr>
              <a:t>UVI - definitioner</a:t>
            </a:r>
          </a:p>
        </p:txBody>
      </p:sp>
      <p:sp>
        <p:nvSpPr>
          <p:cNvPr id="5" name="Platshållare för innehåll 2">
            <a:extLst>
              <a:ext uri="{FF2B5EF4-FFF2-40B4-BE49-F238E27FC236}">
                <a16:creationId xmlns:a16="http://schemas.microsoft.com/office/drawing/2014/main" id="{DA5AA504-ADF1-C7A6-E926-93BD095551B9}"/>
              </a:ext>
            </a:extLst>
          </p:cNvPr>
          <p:cNvSpPr txBox="1">
            <a:spLocks/>
          </p:cNvSpPr>
          <p:nvPr/>
        </p:nvSpPr>
        <p:spPr>
          <a:xfrm>
            <a:off x="622252" y="1481948"/>
            <a:ext cx="8183818" cy="2700000"/>
          </a:xfrm>
          <a:prstGeom prst="rect">
            <a:avLst/>
          </a:prstGeom>
        </p:spPr>
        <p:txBody>
          <a:bodyPr/>
          <a:lstStyle>
            <a:lvl1pPr marL="202406" indent="-202406" algn="l" defTabSz="685800" rtl="0" eaLnBrk="1" latinLnBrk="0" hangingPunct="1">
              <a:lnSpc>
                <a:spcPct val="130000"/>
              </a:lnSpc>
              <a:spcBef>
                <a:spcPts val="750"/>
              </a:spcBef>
              <a:buFont typeface="Verdana" panose="020B0604030504040204" pitchFamily="34" charset="0"/>
              <a:buChar char="•"/>
              <a:defRPr sz="1650" kern="1200">
                <a:solidFill>
                  <a:schemeClr val="tx1"/>
                </a:solidFill>
                <a:latin typeface="+mn-lt"/>
                <a:ea typeface="+mn-ea"/>
                <a:cs typeface="+mn-cs"/>
              </a:defRPr>
            </a:lvl1pPr>
            <a:lvl2pPr marL="400050" indent="-200025" algn="l" defTabSz="685800" rtl="0" eaLnBrk="1" latinLnBrk="0" hangingPunct="1">
              <a:lnSpc>
                <a:spcPct val="130000"/>
              </a:lnSpc>
              <a:spcBef>
                <a:spcPts val="375"/>
              </a:spcBef>
              <a:buFont typeface="Verdana" panose="020B0604030504040204" pitchFamily="34" charset="0"/>
              <a:buChar char="–"/>
              <a:defRPr sz="1500" kern="1200">
                <a:solidFill>
                  <a:schemeClr val="tx1"/>
                </a:solidFill>
                <a:latin typeface="+mn-lt"/>
                <a:ea typeface="+mn-ea"/>
                <a:cs typeface="+mn-cs"/>
              </a:defRPr>
            </a:lvl2pPr>
            <a:lvl3pPr marL="609600" indent="-209550" algn="l" defTabSz="685800" rtl="0" eaLnBrk="1" latinLnBrk="0" hangingPunct="1">
              <a:lnSpc>
                <a:spcPct val="130000"/>
              </a:lnSpc>
              <a:spcBef>
                <a:spcPts val="375"/>
              </a:spcBef>
              <a:buFont typeface="Verdana" panose="020B0604030504040204" pitchFamily="34" charset="0"/>
              <a:buChar char="–"/>
              <a:defRPr sz="1350" kern="1200">
                <a:solidFill>
                  <a:schemeClr val="tx1"/>
                </a:solidFill>
                <a:latin typeface="+mn-lt"/>
                <a:ea typeface="+mn-ea"/>
                <a:cs typeface="+mn-cs"/>
              </a:defRPr>
            </a:lvl3pPr>
            <a:lvl4pPr marL="809625" indent="-200025" algn="l" defTabSz="685800" rtl="0" eaLnBrk="1" latinLnBrk="0" hangingPunct="1">
              <a:lnSpc>
                <a:spcPct val="130000"/>
              </a:lnSpc>
              <a:spcBef>
                <a:spcPts val="375"/>
              </a:spcBef>
              <a:buFont typeface="Verdana" panose="020B0604030504040204" pitchFamily="34" charset="0"/>
              <a:buChar char="–"/>
              <a:tabLst>
                <a:tab pos="609600" algn="l"/>
              </a:tabLst>
              <a:defRPr sz="1200" kern="1200">
                <a:solidFill>
                  <a:schemeClr val="tx1"/>
                </a:solidFill>
                <a:latin typeface="+mn-lt"/>
                <a:ea typeface="+mn-ea"/>
                <a:cs typeface="+mn-cs"/>
              </a:defRPr>
            </a:lvl4pPr>
            <a:lvl5pPr marL="1009650" indent="-200025" algn="l" defTabSz="685800" rtl="0" eaLnBrk="1" latinLnBrk="0" hangingPunct="1">
              <a:lnSpc>
                <a:spcPct val="130000"/>
              </a:lnSpc>
              <a:spcBef>
                <a:spcPts val="375"/>
              </a:spcBef>
              <a:buFont typeface="Verdana" panose="020B0604030504040204" pitchFamily="34" charset="0"/>
              <a:buChar char="–"/>
              <a:defRPr sz="10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9pPr>
          </a:lstStyle>
          <a:p>
            <a:pPr marL="0" marR="0" lvl="0" indent="0" algn="l" defTabSz="685800" rtl="0" eaLnBrk="1" fontAlgn="auto" latinLnBrk="0" hangingPunct="1">
              <a:lnSpc>
                <a:spcPct val="130000"/>
              </a:lnSpc>
              <a:spcBef>
                <a:spcPts val="750"/>
              </a:spcBef>
              <a:spcAft>
                <a:spcPts val="0"/>
              </a:spcAft>
              <a:buClrTx/>
              <a:buSzTx/>
              <a:buFont typeface="Verdana" panose="020B0604030504040204" pitchFamily="34" charset="0"/>
              <a:buNone/>
              <a:tabLst/>
              <a:defRPr/>
            </a:pPr>
            <a:r>
              <a:rPr kumimoji="0" lang="sv-SE" sz="2400" b="0" i="0" u="none" strike="noStrike" kern="1200" cap="none" spc="0" normalizeH="0" baseline="0" noProof="0" dirty="0">
                <a:ln>
                  <a:noFill/>
                </a:ln>
                <a:solidFill>
                  <a:prstClr val="black"/>
                </a:solidFill>
                <a:effectLst/>
                <a:uLnTx/>
                <a:uFillTx/>
                <a:latin typeface="Verdana"/>
                <a:ea typeface="+mn-ea"/>
                <a:cs typeface="+mn-cs"/>
              </a:rPr>
              <a:t>Akut cystit</a:t>
            </a:r>
          </a:p>
          <a:p>
            <a:pPr marL="0" marR="0" lvl="0" indent="0" algn="l" defTabSz="685800" rtl="0" eaLnBrk="1" fontAlgn="auto" latinLnBrk="0" hangingPunct="1">
              <a:lnSpc>
                <a:spcPct val="130000"/>
              </a:lnSpc>
              <a:spcBef>
                <a:spcPts val="750"/>
              </a:spcBef>
              <a:spcAft>
                <a:spcPts val="0"/>
              </a:spcAft>
              <a:buClrTx/>
              <a:buSzTx/>
              <a:buFont typeface="Verdana" panose="020B0604030504040204" pitchFamily="34" charset="0"/>
              <a:buNone/>
              <a:tabLst/>
              <a:defRPr/>
            </a:pPr>
            <a:r>
              <a:rPr kumimoji="0" lang="sv-SE" sz="1650" b="0" i="0" u="none" strike="noStrike" kern="1200" cap="none" spc="0" normalizeH="0" baseline="0" noProof="0" dirty="0">
                <a:ln>
                  <a:noFill/>
                </a:ln>
                <a:solidFill>
                  <a:prstClr val="black"/>
                </a:solidFill>
                <a:effectLst/>
                <a:uLnTx/>
                <a:uFillTx/>
                <a:latin typeface="Verdana"/>
                <a:ea typeface="+mn-ea"/>
                <a:cs typeface="+mn-cs"/>
              </a:rPr>
              <a:t>	Infektion som engagerar urinblåsans och urinrörets slemhinnor och 	ger akuta miktionsbesvär men inte feber och allmänpåverkan</a:t>
            </a:r>
          </a:p>
          <a:p>
            <a:pPr marL="0" marR="0" lvl="0" indent="0" algn="l" defTabSz="685800" rtl="0" eaLnBrk="1" fontAlgn="auto" latinLnBrk="0" hangingPunct="1">
              <a:lnSpc>
                <a:spcPct val="130000"/>
              </a:lnSpc>
              <a:spcBef>
                <a:spcPts val="750"/>
              </a:spcBef>
              <a:spcAft>
                <a:spcPts val="0"/>
              </a:spcAft>
              <a:buClrTx/>
              <a:buSzTx/>
              <a:buFont typeface="Verdana" panose="020B0604030504040204" pitchFamily="34" charset="0"/>
              <a:buNone/>
              <a:tabLst/>
              <a:defRPr/>
            </a:pPr>
            <a:r>
              <a:rPr kumimoji="0" lang="sv-SE" sz="2400" b="0" i="0" u="none" strike="noStrike" kern="1200" cap="none" spc="0" normalizeH="0" baseline="0" noProof="0" dirty="0">
                <a:ln>
                  <a:noFill/>
                </a:ln>
                <a:solidFill>
                  <a:prstClr val="black"/>
                </a:solidFill>
                <a:effectLst/>
                <a:uLnTx/>
                <a:uFillTx/>
                <a:latin typeface="Verdana"/>
                <a:ea typeface="+mn-ea"/>
                <a:cs typeface="+mn-cs"/>
              </a:rPr>
              <a:t>Febril UVI </a:t>
            </a:r>
            <a:r>
              <a:rPr kumimoji="0" lang="sv-SE" b="0" i="0" u="none" strike="noStrike" kern="1200" cap="none" spc="0" normalizeH="0" baseline="0" noProof="0" dirty="0">
                <a:ln>
                  <a:noFill/>
                </a:ln>
                <a:solidFill>
                  <a:prstClr val="black"/>
                </a:solidFill>
                <a:effectLst/>
                <a:uLnTx/>
                <a:uFillTx/>
                <a:latin typeface="Verdana"/>
                <a:ea typeface="+mn-ea"/>
                <a:cs typeface="+mn-cs"/>
              </a:rPr>
              <a:t>(Akut pyelonefrit)</a:t>
            </a:r>
          </a:p>
          <a:p>
            <a:pPr marL="0" marR="0" lvl="0" indent="0" algn="l" defTabSz="685800" rtl="0" eaLnBrk="1" fontAlgn="auto" latinLnBrk="0" hangingPunct="1">
              <a:lnSpc>
                <a:spcPct val="130000"/>
              </a:lnSpc>
              <a:spcBef>
                <a:spcPts val="750"/>
              </a:spcBef>
              <a:spcAft>
                <a:spcPts val="0"/>
              </a:spcAft>
              <a:buClrTx/>
              <a:buSzTx/>
              <a:buFont typeface="Verdana" panose="020B0604030504040204" pitchFamily="34" charset="0"/>
              <a:buNone/>
              <a:tabLst/>
              <a:defRPr/>
            </a:pPr>
            <a:r>
              <a:rPr kumimoji="0" lang="sv-SE" sz="1650" b="0" i="0" u="none" strike="noStrike" kern="1200" cap="none" spc="0" normalizeH="0" baseline="0" noProof="0" dirty="0">
                <a:ln>
                  <a:noFill/>
                </a:ln>
                <a:solidFill>
                  <a:prstClr val="black"/>
                </a:solidFill>
                <a:effectLst/>
                <a:uLnTx/>
                <a:uFillTx/>
                <a:latin typeface="Verdana"/>
                <a:ea typeface="+mn-ea"/>
                <a:cs typeface="+mn-cs"/>
              </a:rPr>
              <a:t>	Engagerar parenkymatös vävnad i njure och/eller prostata, vilket ger 	ett systemiskt inflammatoriskt svar, feber &gt;38⁰, allmänpåverkan</a:t>
            </a:r>
          </a:p>
          <a:p>
            <a:pPr marL="0" marR="0" lvl="0" indent="0" algn="l" defTabSz="685800" rtl="0" eaLnBrk="1" fontAlgn="auto" latinLnBrk="0" hangingPunct="1">
              <a:lnSpc>
                <a:spcPct val="130000"/>
              </a:lnSpc>
              <a:spcBef>
                <a:spcPts val="750"/>
              </a:spcBef>
              <a:spcAft>
                <a:spcPts val="0"/>
              </a:spcAft>
              <a:buClrTx/>
              <a:buSzTx/>
              <a:buFont typeface="Verdana" panose="020B0604030504040204" pitchFamily="34" charset="0"/>
              <a:buNone/>
              <a:tabLst/>
              <a:defRPr/>
            </a:pPr>
            <a:r>
              <a:rPr kumimoji="0" lang="sv-SE" sz="1650" b="0" i="0" u="none" strike="noStrike" kern="1200" cap="none" spc="0" normalizeH="0" baseline="0" noProof="0" dirty="0">
                <a:ln>
                  <a:noFill/>
                </a:ln>
                <a:solidFill>
                  <a:prstClr val="black"/>
                </a:solidFill>
                <a:effectLst/>
                <a:uLnTx/>
                <a:uFillTx/>
                <a:latin typeface="Verdana"/>
                <a:ea typeface="+mn-ea"/>
                <a:cs typeface="+mn-cs"/>
              </a:rPr>
              <a:t> </a:t>
            </a:r>
          </a:p>
        </p:txBody>
      </p:sp>
      <p:sp>
        <p:nvSpPr>
          <p:cNvPr id="2" name="textruta 1">
            <a:extLst>
              <a:ext uri="{FF2B5EF4-FFF2-40B4-BE49-F238E27FC236}">
                <a16:creationId xmlns:a16="http://schemas.microsoft.com/office/drawing/2014/main" id="{9F02EB2E-C563-F3DB-4ABF-68D58477B2CF}"/>
              </a:ext>
            </a:extLst>
          </p:cNvPr>
          <p:cNvSpPr txBox="1"/>
          <p:nvPr/>
        </p:nvSpPr>
        <p:spPr>
          <a:xfrm>
            <a:off x="5655366" y="4323522"/>
            <a:ext cx="3302058" cy="1005660"/>
          </a:xfrm>
          <a:prstGeom prst="rect">
            <a:avLst/>
          </a:prstGeom>
          <a:noFill/>
        </p:spPr>
        <p:txBody>
          <a:bodyPr wrap="none" lIns="0" tIns="0" rIns="0" bIns="0" rtlCol="0">
            <a:spAutoFit/>
          </a:bodyPr>
          <a:lstStyle/>
          <a:p>
            <a:pPr marL="0" marR="0" lvl="0" indent="0" algn="l" defTabSz="685800" rtl="0" eaLnBrk="1" fontAlgn="auto" latinLnBrk="0" hangingPunct="1">
              <a:lnSpc>
                <a:spcPct val="107000"/>
              </a:lnSpc>
              <a:spcBef>
                <a:spcPts val="0"/>
              </a:spcBef>
              <a:spcAft>
                <a:spcPts val="800"/>
              </a:spcAft>
              <a:buClrTx/>
              <a:buSzTx/>
              <a:buFontTx/>
              <a:buNone/>
              <a:tabLst/>
              <a:defRPr/>
            </a:pPr>
            <a:r>
              <a:rPr kumimoji="0" lang="sv-SE" sz="1800" b="1" i="0" u="none" strike="noStrike" kern="1200" cap="none" spc="0" normalizeH="0" baseline="0" noProof="0" dirty="0">
                <a:ln>
                  <a:noFill/>
                </a:ln>
                <a:solidFill>
                  <a:srgbClr val="FF0000"/>
                </a:solidFill>
                <a:effectLst/>
                <a:uLnTx/>
                <a:uFillTx/>
                <a:latin typeface="Calibri" panose="020F0502020204030204" pitchFamily="34" charset="0"/>
                <a:ea typeface="Calibri" panose="020F0502020204030204" pitchFamily="34" charset="0"/>
                <a:cs typeface="Times New Roman" panose="02020603050405020304" pitchFamily="18" charset="0"/>
              </a:rPr>
              <a:t>Febril UVI (Akut pyelonefrit):</a:t>
            </a:r>
            <a:endParaRPr kumimoji="0" lang="sv-SE" sz="1800" b="0" i="0" u="none" strike="noStrike" kern="1200" cap="none" spc="0" normalizeH="0" baseline="0" noProof="0" dirty="0">
              <a:ln>
                <a:noFill/>
              </a:ln>
              <a:solidFill>
                <a:srgbClr val="FF000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685800" rtl="0" eaLnBrk="1" fontAlgn="auto" latinLnBrk="0" hangingPunct="1">
              <a:lnSpc>
                <a:spcPct val="107000"/>
              </a:lnSpc>
              <a:spcBef>
                <a:spcPts val="0"/>
              </a:spcBef>
              <a:spcAft>
                <a:spcPts val="800"/>
              </a:spcAft>
              <a:buClrTx/>
              <a:buSzTx/>
              <a:buFontTx/>
              <a:buNone/>
              <a:tabLst/>
              <a:defRPr/>
            </a:pPr>
            <a:r>
              <a:rPr kumimoji="0" lang="sv-SE" sz="1800" b="0" i="0" u="none" strike="noStrike" kern="1200" cap="none" spc="0" normalizeH="0" baseline="0" noProof="0" dirty="0">
                <a:ln>
                  <a:noFill/>
                </a:ln>
                <a:solidFill>
                  <a:srgbClr val="FF0000"/>
                </a:solidFill>
                <a:effectLst/>
                <a:uLnTx/>
                <a:uFillTx/>
                <a:latin typeface="Calibri" panose="020F0502020204030204" pitchFamily="34" charset="0"/>
                <a:ea typeface="Calibri" panose="020F0502020204030204" pitchFamily="34" charset="0"/>
                <a:cs typeface="Times New Roman" panose="02020603050405020304" pitchFamily="18" charset="0"/>
              </a:rPr>
              <a:t>N109 Akut tubulo-interstitiell nefrit</a:t>
            </a: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sv-SE" sz="1350" b="0" i="0" u="none" strike="noStrike" kern="1200" cap="none" spc="0" normalizeH="0" baseline="0" noProof="0" dirty="0">
              <a:ln>
                <a:noFill/>
              </a:ln>
              <a:solidFill>
                <a:prstClr val="black"/>
              </a:solidFill>
              <a:effectLst/>
              <a:uLnTx/>
              <a:uFillTx/>
              <a:latin typeface="Verdana"/>
              <a:ea typeface="+mn-ea"/>
              <a:cs typeface="+mn-cs"/>
            </a:endParaRPr>
          </a:p>
        </p:txBody>
      </p:sp>
    </p:spTree>
    <p:extLst>
      <p:ext uri="{BB962C8B-B14F-4D97-AF65-F5344CB8AC3E}">
        <p14:creationId xmlns:p14="http://schemas.microsoft.com/office/powerpoint/2010/main" val="10926678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xEl>
                                              <p:pRg st="0" end="0"/>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7" name="Bildobjekt 6">
            <a:extLst>
              <a:ext uri="{FF2B5EF4-FFF2-40B4-BE49-F238E27FC236}">
                <a16:creationId xmlns:a16="http://schemas.microsoft.com/office/drawing/2014/main" id="{42EA8689-F349-00C7-05CC-0EFEB6BCEF2C}"/>
              </a:ext>
            </a:extLst>
          </p:cNvPr>
          <p:cNvPicPr>
            <a:picLocks noChangeAspect="1"/>
          </p:cNvPicPr>
          <p:nvPr/>
        </p:nvPicPr>
        <p:blipFill rotWithShape="1">
          <a:blip r:embed="rId3"/>
          <a:srcRect l="23052" t="-1132" r="50061" b="1132"/>
          <a:stretch/>
        </p:blipFill>
        <p:spPr>
          <a:xfrm>
            <a:off x="3923471" y="1970314"/>
            <a:ext cx="1175657" cy="3173186"/>
          </a:xfrm>
          <a:prstGeom prst="rect">
            <a:avLst/>
          </a:prstGeom>
        </p:spPr>
      </p:pic>
      <p:pic>
        <p:nvPicPr>
          <p:cNvPr id="3" name="Bildobjekt 2">
            <a:extLst>
              <a:ext uri="{FF2B5EF4-FFF2-40B4-BE49-F238E27FC236}">
                <a16:creationId xmlns:a16="http://schemas.microsoft.com/office/drawing/2014/main" id="{D934BD0B-1AC0-131F-A45F-339DE60190D1}"/>
              </a:ext>
            </a:extLst>
          </p:cNvPr>
          <p:cNvPicPr>
            <a:picLocks noChangeAspect="1"/>
          </p:cNvPicPr>
          <p:nvPr/>
        </p:nvPicPr>
        <p:blipFill>
          <a:blip r:embed="rId4"/>
          <a:stretch>
            <a:fillRect/>
          </a:stretch>
        </p:blipFill>
        <p:spPr>
          <a:xfrm>
            <a:off x="0" y="0"/>
            <a:ext cx="5099128" cy="2350380"/>
          </a:xfrm>
          <a:prstGeom prst="rect">
            <a:avLst/>
          </a:prstGeom>
        </p:spPr>
      </p:pic>
      <p:pic>
        <p:nvPicPr>
          <p:cNvPr id="5" name="Bildobjekt 4">
            <a:extLst>
              <a:ext uri="{FF2B5EF4-FFF2-40B4-BE49-F238E27FC236}">
                <a16:creationId xmlns:a16="http://schemas.microsoft.com/office/drawing/2014/main" id="{D9DB2060-6532-1FAC-EED2-1B91945EC556}"/>
              </a:ext>
            </a:extLst>
          </p:cNvPr>
          <p:cNvPicPr>
            <a:picLocks noChangeAspect="1"/>
          </p:cNvPicPr>
          <p:nvPr/>
        </p:nvPicPr>
        <p:blipFill rotWithShape="1">
          <a:blip r:embed="rId5"/>
          <a:srcRect l="15195" r="17925"/>
          <a:stretch/>
        </p:blipFill>
        <p:spPr>
          <a:xfrm>
            <a:off x="5099128" y="0"/>
            <a:ext cx="4044872" cy="4536000"/>
          </a:xfrm>
          <a:prstGeom prst="rect">
            <a:avLst/>
          </a:prstGeom>
        </p:spPr>
      </p:pic>
      <p:sp>
        <p:nvSpPr>
          <p:cNvPr id="8" name="textruta 7">
            <a:extLst>
              <a:ext uri="{FF2B5EF4-FFF2-40B4-BE49-F238E27FC236}">
                <a16:creationId xmlns:a16="http://schemas.microsoft.com/office/drawing/2014/main" id="{2142FF80-EE1C-DB11-6593-BFD7FC75F8E4}"/>
              </a:ext>
            </a:extLst>
          </p:cNvPr>
          <p:cNvSpPr txBox="1"/>
          <p:nvPr/>
        </p:nvSpPr>
        <p:spPr>
          <a:xfrm>
            <a:off x="83016" y="3386615"/>
            <a:ext cx="3757439" cy="1015663"/>
          </a:xfrm>
          <a:prstGeom prst="rect">
            <a:avLst/>
          </a:prstGeom>
          <a:noFill/>
        </p:spPr>
        <p:txBody>
          <a:bodyPr wrap="none" lIns="0" tIns="0" rIns="0" bIns="0"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sv-SE" sz="2200" b="0" i="0" u="none" strike="noStrike" kern="1200" cap="none" spc="0" normalizeH="0" baseline="0" noProof="0" dirty="0">
                <a:ln>
                  <a:noFill/>
                </a:ln>
                <a:solidFill>
                  <a:srgbClr val="FF0000"/>
                </a:solidFill>
                <a:effectLst/>
                <a:uLnTx/>
                <a:uFillTx/>
                <a:latin typeface="Verdana"/>
                <a:ea typeface="+mn-ea"/>
                <a:cs typeface="+mn-cs"/>
              </a:rPr>
              <a:t>Hälften av alla kvinnor får</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sv-SE" sz="2200" b="0" i="0" u="none" strike="noStrike" kern="1200" cap="none" spc="0" normalizeH="0" baseline="0" noProof="0" dirty="0">
                <a:ln>
                  <a:noFill/>
                </a:ln>
                <a:solidFill>
                  <a:srgbClr val="FF0000"/>
                </a:solidFill>
                <a:effectLst/>
                <a:uLnTx/>
                <a:uFillTx/>
                <a:latin typeface="Verdana"/>
                <a:ea typeface="+mn-ea"/>
                <a:cs typeface="+mn-cs"/>
              </a:rPr>
              <a:t> någon gång under sitt liv </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sv-SE" sz="2200" b="0" i="0" u="none" strike="noStrike" kern="1200" cap="none" spc="0" normalizeH="0" baseline="0" noProof="0" dirty="0">
                <a:ln>
                  <a:noFill/>
                </a:ln>
                <a:solidFill>
                  <a:srgbClr val="FF0000"/>
                </a:solidFill>
                <a:effectLst/>
                <a:uLnTx/>
                <a:uFillTx/>
                <a:latin typeface="Verdana"/>
                <a:ea typeface="+mn-ea"/>
                <a:cs typeface="+mn-cs"/>
              </a:rPr>
              <a:t>en urinvägsinfektion.</a:t>
            </a:r>
          </a:p>
        </p:txBody>
      </p:sp>
    </p:spTree>
    <p:extLst>
      <p:ext uri="{BB962C8B-B14F-4D97-AF65-F5344CB8AC3E}">
        <p14:creationId xmlns:p14="http://schemas.microsoft.com/office/powerpoint/2010/main" val="34447518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tshållare för innehåll 2">
            <a:extLst>
              <a:ext uri="{FF2B5EF4-FFF2-40B4-BE49-F238E27FC236}">
                <a16:creationId xmlns:a16="http://schemas.microsoft.com/office/drawing/2014/main" id="{DA5AA504-ADF1-C7A6-E926-93BD095551B9}"/>
              </a:ext>
            </a:extLst>
          </p:cNvPr>
          <p:cNvSpPr txBox="1">
            <a:spLocks/>
          </p:cNvSpPr>
          <p:nvPr/>
        </p:nvSpPr>
        <p:spPr>
          <a:xfrm>
            <a:off x="622253" y="1481948"/>
            <a:ext cx="8183818" cy="2700000"/>
          </a:xfrm>
          <a:prstGeom prst="rect">
            <a:avLst/>
          </a:prstGeom>
        </p:spPr>
        <p:txBody>
          <a:bodyPr/>
          <a:lstStyle>
            <a:lvl1pPr marL="202406" indent="-202406" algn="l" defTabSz="685800" rtl="0" eaLnBrk="1" latinLnBrk="0" hangingPunct="1">
              <a:lnSpc>
                <a:spcPct val="130000"/>
              </a:lnSpc>
              <a:spcBef>
                <a:spcPts val="750"/>
              </a:spcBef>
              <a:buFont typeface="Verdana" panose="020B0604030504040204" pitchFamily="34" charset="0"/>
              <a:buChar char="•"/>
              <a:defRPr sz="1650" kern="1200">
                <a:solidFill>
                  <a:schemeClr val="tx1"/>
                </a:solidFill>
                <a:latin typeface="+mn-lt"/>
                <a:ea typeface="+mn-ea"/>
                <a:cs typeface="+mn-cs"/>
              </a:defRPr>
            </a:lvl1pPr>
            <a:lvl2pPr marL="400050" indent="-200025" algn="l" defTabSz="685800" rtl="0" eaLnBrk="1" latinLnBrk="0" hangingPunct="1">
              <a:lnSpc>
                <a:spcPct val="130000"/>
              </a:lnSpc>
              <a:spcBef>
                <a:spcPts val="375"/>
              </a:spcBef>
              <a:buFont typeface="Verdana" panose="020B0604030504040204" pitchFamily="34" charset="0"/>
              <a:buChar char="–"/>
              <a:defRPr sz="1500" kern="1200">
                <a:solidFill>
                  <a:schemeClr val="tx1"/>
                </a:solidFill>
                <a:latin typeface="+mn-lt"/>
                <a:ea typeface="+mn-ea"/>
                <a:cs typeface="+mn-cs"/>
              </a:defRPr>
            </a:lvl2pPr>
            <a:lvl3pPr marL="609600" indent="-209550" algn="l" defTabSz="685800" rtl="0" eaLnBrk="1" latinLnBrk="0" hangingPunct="1">
              <a:lnSpc>
                <a:spcPct val="130000"/>
              </a:lnSpc>
              <a:spcBef>
                <a:spcPts val="375"/>
              </a:spcBef>
              <a:buFont typeface="Verdana" panose="020B0604030504040204" pitchFamily="34" charset="0"/>
              <a:buChar char="–"/>
              <a:defRPr sz="1350" kern="1200">
                <a:solidFill>
                  <a:schemeClr val="tx1"/>
                </a:solidFill>
                <a:latin typeface="+mn-lt"/>
                <a:ea typeface="+mn-ea"/>
                <a:cs typeface="+mn-cs"/>
              </a:defRPr>
            </a:lvl3pPr>
            <a:lvl4pPr marL="809625" indent="-200025" algn="l" defTabSz="685800" rtl="0" eaLnBrk="1" latinLnBrk="0" hangingPunct="1">
              <a:lnSpc>
                <a:spcPct val="130000"/>
              </a:lnSpc>
              <a:spcBef>
                <a:spcPts val="375"/>
              </a:spcBef>
              <a:buFont typeface="Verdana" panose="020B0604030504040204" pitchFamily="34" charset="0"/>
              <a:buChar char="–"/>
              <a:tabLst>
                <a:tab pos="609600" algn="l"/>
              </a:tabLst>
              <a:defRPr sz="1200" kern="1200">
                <a:solidFill>
                  <a:schemeClr val="tx1"/>
                </a:solidFill>
                <a:latin typeface="+mn-lt"/>
                <a:ea typeface="+mn-ea"/>
                <a:cs typeface="+mn-cs"/>
              </a:defRPr>
            </a:lvl4pPr>
            <a:lvl5pPr marL="1009650" indent="-200025" algn="l" defTabSz="685800" rtl="0" eaLnBrk="1" latinLnBrk="0" hangingPunct="1">
              <a:lnSpc>
                <a:spcPct val="130000"/>
              </a:lnSpc>
              <a:spcBef>
                <a:spcPts val="375"/>
              </a:spcBef>
              <a:buFont typeface="Verdana" panose="020B0604030504040204" pitchFamily="34" charset="0"/>
              <a:buChar char="–"/>
              <a:defRPr sz="10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9pPr>
          </a:lstStyle>
          <a:p>
            <a:endParaRPr lang="sv-SE" sz="2000" dirty="0"/>
          </a:p>
          <a:p>
            <a:r>
              <a:rPr lang="sv-SE" sz="2000" dirty="0"/>
              <a:t>Kissar 9 gånger/dygn sedan 2 dagar (normalt 5 gånger)</a:t>
            </a:r>
          </a:p>
          <a:p>
            <a:r>
              <a:rPr lang="sv-SE" sz="2000" dirty="0"/>
              <a:t>Måttlig sveda vid miktion</a:t>
            </a:r>
          </a:p>
          <a:p>
            <a:r>
              <a:rPr lang="sv-SE" sz="2000" dirty="0"/>
              <a:t>Urinträngningar 6-7 gånger/dygn</a:t>
            </a:r>
          </a:p>
          <a:p>
            <a:r>
              <a:rPr lang="sv-SE" sz="2000" dirty="0"/>
              <a:t>Ingen feber, inga genitala symtom, ingen ryggvärk</a:t>
            </a:r>
          </a:p>
          <a:p>
            <a:r>
              <a:rPr lang="sv-SE" sz="2000" dirty="0"/>
              <a:t>Inte varit utomlands eller på sjukhus, inget känt bärarskap</a:t>
            </a:r>
          </a:p>
          <a:p>
            <a:pPr marL="0" indent="0" defTabSz="685783">
              <a:lnSpc>
                <a:spcPct val="100000"/>
              </a:lnSpc>
              <a:buSzPct val="100000"/>
              <a:buNone/>
              <a:defRPr/>
            </a:pPr>
            <a:endParaRPr lang="sv-SE" sz="2000" dirty="0">
              <a:solidFill>
                <a:prstClr val="black"/>
              </a:solidFill>
              <a:ea typeface="Calibri" panose="020F0502020204030204" pitchFamily="34" charset="0"/>
              <a:cs typeface="Times New Roman" panose="02020603050405020304" pitchFamily="18" charset="0"/>
            </a:endParaRPr>
          </a:p>
          <a:p>
            <a:pPr marL="0" indent="0" defTabSz="685783">
              <a:lnSpc>
                <a:spcPct val="100000"/>
              </a:lnSpc>
              <a:buSzPct val="100000"/>
              <a:buNone/>
              <a:defRPr/>
            </a:pPr>
            <a:r>
              <a:rPr lang="sv-SE" sz="2000" dirty="0">
                <a:solidFill>
                  <a:prstClr val="black"/>
                </a:solidFill>
                <a:ea typeface="Calibri" panose="020F0502020204030204" pitchFamily="34" charset="0"/>
                <a:cs typeface="Times New Roman" panose="02020603050405020304" pitchFamily="18" charset="0"/>
              </a:rPr>
              <a:t> </a:t>
            </a:r>
            <a:endParaRPr lang="sv-SE" sz="2000" dirty="0">
              <a:solidFill>
                <a:prstClr val="black"/>
              </a:solidFill>
              <a:ea typeface="Times New Roman" panose="02020603050405020304" pitchFamily="18" charset="0"/>
            </a:endParaRPr>
          </a:p>
          <a:p>
            <a:pPr marL="0" indent="0" defTabSz="685783">
              <a:lnSpc>
                <a:spcPct val="100000"/>
              </a:lnSpc>
              <a:buSzPct val="100000"/>
              <a:buNone/>
              <a:defRPr/>
            </a:pPr>
            <a:endParaRPr lang="sv-SE" sz="2000" dirty="0">
              <a:solidFill>
                <a:prstClr val="black"/>
              </a:solidFill>
              <a:ea typeface="Verdana" panose="020B0604030504040204" pitchFamily="34" charset="0"/>
              <a:cs typeface="Times New Roman" panose="02020603050405020304" pitchFamily="18" charset="0"/>
            </a:endParaRPr>
          </a:p>
          <a:p>
            <a:pPr marL="0" indent="0" defTabSz="685783">
              <a:lnSpc>
                <a:spcPct val="100000"/>
              </a:lnSpc>
              <a:buSzPct val="100000"/>
              <a:buNone/>
              <a:defRPr/>
            </a:pPr>
            <a:endParaRPr lang="sv-SE" sz="2000" dirty="0">
              <a:solidFill>
                <a:prstClr val="black"/>
              </a:solidFill>
              <a:ea typeface="Verdana" panose="020B0604030504040204" pitchFamily="34" charset="0"/>
              <a:cs typeface="Times New Roman" panose="02020603050405020304" pitchFamily="18" charset="0"/>
            </a:endParaRPr>
          </a:p>
          <a:p>
            <a:pPr marL="0" indent="0" defTabSz="685783">
              <a:lnSpc>
                <a:spcPct val="100000"/>
              </a:lnSpc>
              <a:buSzPct val="100000"/>
              <a:buNone/>
              <a:defRPr/>
            </a:pPr>
            <a:endParaRPr lang="sv-SE" sz="2000" dirty="0">
              <a:solidFill>
                <a:srgbClr val="000000"/>
              </a:solidFill>
              <a:ea typeface="Verdana" panose="020B0604030504040204" pitchFamily="34" charset="0"/>
              <a:cs typeface="Times New Roman" panose="02020603050405020304" pitchFamily="18" charset="0"/>
            </a:endParaRPr>
          </a:p>
          <a:p>
            <a:pPr marL="202401" indent="-202401" defTabSz="685783">
              <a:defRPr/>
            </a:pPr>
            <a:endParaRPr lang="sv-SE" sz="2400" dirty="0">
              <a:solidFill>
                <a:prstClr val="black"/>
              </a:solidFill>
              <a:latin typeface="Verdana"/>
            </a:endParaRPr>
          </a:p>
          <a:p>
            <a:pPr marL="0" indent="0" defTabSz="685783">
              <a:buNone/>
              <a:defRPr/>
            </a:pPr>
            <a:r>
              <a:rPr lang="sv-SE" dirty="0">
                <a:solidFill>
                  <a:prstClr val="black"/>
                </a:solidFill>
                <a:latin typeface="Verdana"/>
              </a:rPr>
              <a:t> </a:t>
            </a:r>
          </a:p>
        </p:txBody>
      </p:sp>
      <p:sp>
        <p:nvSpPr>
          <p:cNvPr id="4" name="Rubrik 1">
            <a:extLst>
              <a:ext uri="{FF2B5EF4-FFF2-40B4-BE49-F238E27FC236}">
                <a16:creationId xmlns:a16="http://schemas.microsoft.com/office/drawing/2014/main" id="{7496300E-672B-CD80-6BE9-7CED442387D8}"/>
              </a:ext>
            </a:extLst>
          </p:cNvPr>
          <p:cNvSpPr txBox="1">
            <a:spLocks/>
          </p:cNvSpPr>
          <p:nvPr/>
        </p:nvSpPr>
        <p:spPr>
          <a:xfrm>
            <a:off x="532799" y="720000"/>
            <a:ext cx="8419611" cy="1036800"/>
          </a:xfrm>
          <a:prstGeom prst="rect">
            <a:avLst/>
          </a:prstGeom>
        </p:spPr>
        <p:txBody>
          <a:bodyPr/>
          <a:lstStyle>
            <a:lvl1pPr algn="l" defTabSz="685800" rtl="0" eaLnBrk="1" latinLnBrk="0" hangingPunct="1">
              <a:lnSpc>
                <a:spcPct val="100000"/>
              </a:lnSpc>
              <a:spcBef>
                <a:spcPct val="0"/>
              </a:spcBef>
              <a:buNone/>
              <a:defRPr sz="2475" kern="1200">
                <a:solidFill>
                  <a:schemeClr val="tx1"/>
                </a:solidFill>
                <a:latin typeface="+mj-lt"/>
                <a:ea typeface="+mj-ea"/>
                <a:cs typeface="+mj-cs"/>
              </a:defRPr>
            </a:lvl1pPr>
          </a:lstStyle>
          <a:p>
            <a:pPr defTabSz="685783">
              <a:defRPr/>
            </a:pPr>
            <a:r>
              <a:rPr lang="sv-SE" sz="3200" dirty="0">
                <a:solidFill>
                  <a:prstClr val="black"/>
                </a:solidFill>
                <a:latin typeface="Verdana"/>
              </a:rPr>
              <a:t>Jonna 41 år</a:t>
            </a:r>
          </a:p>
        </p:txBody>
      </p:sp>
      <p:pic>
        <p:nvPicPr>
          <p:cNvPr id="2" name="Bildobjekt 1" descr="En bild som visar inomhus, sitter, bord, telefon&#10;&#10;Automatiskt genererad beskrivning">
            <a:extLst>
              <a:ext uri="{FF2B5EF4-FFF2-40B4-BE49-F238E27FC236}">
                <a16:creationId xmlns:a16="http://schemas.microsoft.com/office/drawing/2014/main" id="{0D20DA73-F0FF-11FF-7916-EDC9DEA75137}"/>
              </a:ext>
            </a:extLst>
          </p:cNvPr>
          <p:cNvPicPr>
            <a:picLocks noChangeAspect="1"/>
          </p:cNvPicPr>
          <p:nvPr/>
        </p:nvPicPr>
        <p:blipFill>
          <a:blip r:embed="rId3" cstate="print">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5440656" y="714779"/>
            <a:ext cx="1549345" cy="1036800"/>
          </a:xfrm>
          <a:prstGeom prst="rect">
            <a:avLst/>
          </a:prstGeom>
        </p:spPr>
      </p:pic>
      <p:sp>
        <p:nvSpPr>
          <p:cNvPr id="3" name="textruta 2">
            <a:extLst>
              <a:ext uri="{FF2B5EF4-FFF2-40B4-BE49-F238E27FC236}">
                <a16:creationId xmlns:a16="http://schemas.microsoft.com/office/drawing/2014/main" id="{A1499165-742E-2FC7-B14F-154AF045AB34}"/>
              </a:ext>
            </a:extLst>
          </p:cNvPr>
          <p:cNvSpPr txBox="1"/>
          <p:nvPr/>
        </p:nvSpPr>
        <p:spPr>
          <a:xfrm>
            <a:off x="5440656" y="1805559"/>
            <a:ext cx="1988598" cy="123111"/>
          </a:xfrm>
          <a:prstGeom prst="rect">
            <a:avLst/>
          </a:prstGeom>
          <a:noFill/>
        </p:spPr>
        <p:txBody>
          <a:bodyPr wrap="square" rtlCol="0">
            <a:spAutoFit/>
          </a:bodyPr>
          <a:lstStyle/>
          <a:p>
            <a:r>
              <a:rPr lang="sv-SE" sz="200" dirty="0">
                <a:hlinkClick r:id="rId4" tooltip="https://ro.wikipedia.org/wiki/Telefon_ro%C8%99u"/>
              </a:rPr>
              <a:t>Det här fotot</a:t>
            </a:r>
            <a:r>
              <a:rPr lang="sv-SE" sz="200" dirty="0"/>
              <a:t> av Okänd författare licensieras enligt </a:t>
            </a:r>
            <a:r>
              <a:rPr lang="sv-SE" sz="200" dirty="0">
                <a:hlinkClick r:id="rId5" tooltip="https://creativecommons.org/licenses/by-sa/3.0/"/>
              </a:rPr>
              <a:t>CC BY-SA</a:t>
            </a:r>
            <a:endParaRPr lang="sv-SE" sz="200" dirty="0"/>
          </a:p>
        </p:txBody>
      </p:sp>
      <p:pic>
        <p:nvPicPr>
          <p:cNvPr id="7" name="Bildobjekt 6">
            <a:extLst>
              <a:ext uri="{FF2B5EF4-FFF2-40B4-BE49-F238E27FC236}">
                <a16:creationId xmlns:a16="http://schemas.microsoft.com/office/drawing/2014/main" id="{BB4278E4-DFAE-0719-BDB1-ADB2B00FD185}"/>
              </a:ext>
            </a:extLst>
          </p:cNvPr>
          <p:cNvPicPr>
            <a:picLocks noChangeAspect="1"/>
          </p:cNvPicPr>
          <p:nvPr/>
        </p:nvPicPr>
        <p:blipFill>
          <a:blip r:embed="rId6"/>
          <a:stretch>
            <a:fillRect/>
          </a:stretch>
        </p:blipFill>
        <p:spPr>
          <a:xfrm>
            <a:off x="3491096" y="230980"/>
            <a:ext cx="1682836" cy="1739989"/>
          </a:xfrm>
          <a:prstGeom prst="rect">
            <a:avLst/>
          </a:prstGeom>
        </p:spPr>
      </p:pic>
    </p:spTree>
    <p:extLst>
      <p:ext uri="{BB962C8B-B14F-4D97-AF65-F5344CB8AC3E}">
        <p14:creationId xmlns:p14="http://schemas.microsoft.com/office/powerpoint/2010/main" val="25252185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nvGraphicFramePr>
        <p:xfrm>
          <a:off x="772160" y="678498"/>
          <a:ext cx="7599680" cy="334602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Rubrik 1"/>
          <p:cNvSpPr txBox="1">
            <a:spLocks/>
          </p:cNvSpPr>
          <p:nvPr/>
        </p:nvSpPr>
        <p:spPr>
          <a:xfrm>
            <a:off x="914443" y="3612125"/>
            <a:ext cx="7025551" cy="1948772"/>
          </a:xfrm>
          <a:prstGeom prst="rect">
            <a:avLst/>
          </a:prstGeom>
        </p:spPr>
        <p:txBody>
          <a:bodyPr>
            <a:normAutofit fontScale="975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sv-SE" sz="2400" b="0" i="0" u="none" strike="noStrike" kern="1200" cap="none" spc="0" normalizeH="0" baseline="0" noProof="0">
                <a:ln>
                  <a:noFill/>
                </a:ln>
                <a:solidFill>
                  <a:srgbClr val="000000"/>
                </a:solidFill>
                <a:effectLst/>
                <a:uLnTx/>
                <a:uFillTx/>
                <a:latin typeface="Verdana"/>
                <a:ea typeface="+mj-ea"/>
                <a:cs typeface="+mj-cs"/>
              </a:rPr>
              <a:t>Behandling ges i första hand för att förkorta tiden med symtom, inte för att det är farligt. </a:t>
            </a:r>
          </a:p>
        </p:txBody>
      </p:sp>
    </p:spTree>
    <p:extLst>
      <p:ext uri="{BB962C8B-B14F-4D97-AF65-F5344CB8AC3E}">
        <p14:creationId xmlns:p14="http://schemas.microsoft.com/office/powerpoint/2010/main" val="24524354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a:extLst>
              <a:ext uri="{FF2B5EF4-FFF2-40B4-BE49-F238E27FC236}">
                <a16:creationId xmlns:a16="http://schemas.microsoft.com/office/drawing/2014/main" id="{CA3647A9-F7AB-53BB-1A2B-0C108414BD4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7092" y="168237"/>
            <a:ext cx="3643313" cy="3033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26A62936-0BBA-E074-A72F-89D8C64A4EFF}"/>
              </a:ext>
            </a:extLst>
          </p:cNvPr>
          <p:cNvSpPr txBox="1">
            <a:spLocks noChangeArrowheads="1"/>
          </p:cNvSpPr>
          <p:nvPr/>
        </p:nvSpPr>
        <p:spPr bwMode="auto">
          <a:xfrm>
            <a:off x="518616" y="3647452"/>
            <a:ext cx="8052178" cy="5941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lgn="l" rtl="0" eaLnBrk="0" fontAlgn="base" hangingPunct="0">
              <a:spcBef>
                <a:spcPct val="0"/>
              </a:spcBef>
              <a:spcAft>
                <a:spcPct val="0"/>
              </a:spcAft>
              <a:defRPr sz="4400">
                <a:solidFill>
                  <a:schemeClr val="tx2"/>
                </a:solidFill>
                <a:latin typeface="+mj-lt"/>
                <a:ea typeface="+mj-ea"/>
                <a:cs typeface="ヒラギノ角ゴ Pro W3"/>
              </a:defRPr>
            </a:lvl1pPr>
            <a:lvl2pPr algn="l" rtl="0" eaLnBrk="0" fontAlgn="base" hangingPunct="0">
              <a:spcBef>
                <a:spcPct val="0"/>
              </a:spcBef>
              <a:spcAft>
                <a:spcPct val="0"/>
              </a:spcAft>
              <a:defRPr sz="4400">
                <a:solidFill>
                  <a:schemeClr val="tx2"/>
                </a:solidFill>
                <a:latin typeface="Arial" charset="0"/>
                <a:ea typeface="ヒラギノ角ゴ Pro W3" pitchFamily="28" charset="-128"/>
                <a:cs typeface="ヒラギノ角ゴ Pro W3"/>
              </a:defRPr>
            </a:lvl2pPr>
            <a:lvl3pPr algn="l" rtl="0" eaLnBrk="0" fontAlgn="base" hangingPunct="0">
              <a:spcBef>
                <a:spcPct val="0"/>
              </a:spcBef>
              <a:spcAft>
                <a:spcPct val="0"/>
              </a:spcAft>
              <a:defRPr sz="4400">
                <a:solidFill>
                  <a:schemeClr val="tx2"/>
                </a:solidFill>
                <a:latin typeface="Arial" charset="0"/>
                <a:ea typeface="ヒラギノ角ゴ Pro W3" pitchFamily="28" charset="-128"/>
                <a:cs typeface="ヒラギノ角ゴ Pro W3"/>
              </a:defRPr>
            </a:lvl3pPr>
            <a:lvl4pPr algn="l" rtl="0" eaLnBrk="0" fontAlgn="base" hangingPunct="0">
              <a:spcBef>
                <a:spcPct val="0"/>
              </a:spcBef>
              <a:spcAft>
                <a:spcPct val="0"/>
              </a:spcAft>
              <a:defRPr sz="4400">
                <a:solidFill>
                  <a:schemeClr val="tx2"/>
                </a:solidFill>
                <a:latin typeface="Arial" charset="0"/>
                <a:ea typeface="ヒラギノ角ゴ Pro W3" pitchFamily="28" charset="-128"/>
                <a:cs typeface="ヒラギノ角ゴ Pro W3"/>
              </a:defRPr>
            </a:lvl4pPr>
            <a:lvl5pPr algn="l" rtl="0" eaLnBrk="0" fontAlgn="base" hangingPunct="0">
              <a:spcBef>
                <a:spcPct val="0"/>
              </a:spcBef>
              <a:spcAft>
                <a:spcPct val="0"/>
              </a:spcAft>
              <a:defRPr sz="4400">
                <a:solidFill>
                  <a:schemeClr val="tx2"/>
                </a:solidFill>
                <a:latin typeface="Arial" charset="0"/>
                <a:ea typeface="ヒラギノ角ゴ Pro W3" pitchFamily="28" charset="-128"/>
                <a:cs typeface="ヒラギノ角ゴ Pro W3"/>
              </a:defRPr>
            </a:lvl5pPr>
            <a:lvl6pPr marL="457200" algn="l" rtl="0" fontAlgn="base">
              <a:spcBef>
                <a:spcPct val="0"/>
              </a:spcBef>
              <a:spcAft>
                <a:spcPct val="0"/>
              </a:spcAft>
              <a:defRPr sz="4400">
                <a:solidFill>
                  <a:schemeClr val="tx2"/>
                </a:solidFill>
                <a:latin typeface="Arial" charset="0"/>
                <a:ea typeface="ヒラギノ角ゴ Pro W3" pitchFamily="28" charset="-128"/>
              </a:defRPr>
            </a:lvl6pPr>
            <a:lvl7pPr marL="914400" algn="l" rtl="0" fontAlgn="base">
              <a:spcBef>
                <a:spcPct val="0"/>
              </a:spcBef>
              <a:spcAft>
                <a:spcPct val="0"/>
              </a:spcAft>
              <a:defRPr sz="4400">
                <a:solidFill>
                  <a:schemeClr val="tx2"/>
                </a:solidFill>
                <a:latin typeface="Arial" charset="0"/>
                <a:ea typeface="ヒラギノ角ゴ Pro W3" pitchFamily="28" charset="-128"/>
              </a:defRPr>
            </a:lvl7pPr>
            <a:lvl8pPr marL="1371600" algn="l" rtl="0" fontAlgn="base">
              <a:spcBef>
                <a:spcPct val="0"/>
              </a:spcBef>
              <a:spcAft>
                <a:spcPct val="0"/>
              </a:spcAft>
              <a:defRPr sz="4400">
                <a:solidFill>
                  <a:schemeClr val="tx2"/>
                </a:solidFill>
                <a:latin typeface="Arial" charset="0"/>
                <a:ea typeface="ヒラギノ角ゴ Pro W3" pitchFamily="28" charset="-128"/>
              </a:defRPr>
            </a:lvl8pPr>
            <a:lvl9pPr marL="1828800" algn="l" rtl="0" fontAlgn="base">
              <a:spcBef>
                <a:spcPct val="0"/>
              </a:spcBef>
              <a:spcAft>
                <a:spcPct val="0"/>
              </a:spcAft>
              <a:defRPr sz="4400">
                <a:solidFill>
                  <a:schemeClr val="tx2"/>
                </a:solidFill>
                <a:latin typeface="Arial" charset="0"/>
                <a:ea typeface="ヒラギノ角ゴ Pro W3" pitchFamily="28" charset="-128"/>
              </a:defRPr>
            </a:lvl9pPr>
          </a:lstStyle>
          <a:p>
            <a:pPr marL="0" marR="0" lvl="0" indent="0" algn="l" defTabSz="685800" rtl="0" eaLnBrk="0" fontAlgn="base" latinLnBrk="0" hangingPunct="0">
              <a:lnSpc>
                <a:spcPct val="100000"/>
              </a:lnSpc>
              <a:spcBef>
                <a:spcPct val="0"/>
              </a:spcBef>
              <a:spcAft>
                <a:spcPct val="0"/>
              </a:spcAft>
              <a:buClrTx/>
              <a:buSzTx/>
              <a:buFontTx/>
              <a:buNone/>
              <a:tabLst/>
              <a:defRPr/>
            </a:pPr>
            <a:r>
              <a:rPr kumimoji="0" lang="sv-SE" altLang="sv-SE" sz="2480" b="0"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rPr>
              <a:t>Urinprov behöver i allmänhet inte tas hos kvinnor</a:t>
            </a:r>
          </a:p>
          <a:p>
            <a:pPr marL="0" marR="0" lvl="0" indent="0" algn="l" defTabSz="685800" rtl="0" eaLnBrk="0" fontAlgn="base" latinLnBrk="0" hangingPunct="0">
              <a:lnSpc>
                <a:spcPct val="100000"/>
              </a:lnSpc>
              <a:spcBef>
                <a:spcPct val="0"/>
              </a:spcBef>
              <a:spcAft>
                <a:spcPct val="0"/>
              </a:spcAft>
              <a:buClrTx/>
              <a:buSzTx/>
              <a:buFontTx/>
              <a:buNone/>
              <a:tabLst/>
              <a:defRPr/>
            </a:pPr>
            <a:r>
              <a:rPr kumimoji="0" lang="sv-SE" altLang="sv-SE" sz="3300" b="0" i="0" u="none" strike="noStrike" kern="0" cap="none" spc="0" normalizeH="0" baseline="0" noProof="0" dirty="0">
                <a:ln>
                  <a:noFill/>
                </a:ln>
                <a:solidFill>
                  <a:srgbClr val="000000"/>
                </a:solidFill>
                <a:effectLst/>
                <a:uLnTx/>
                <a:uFillTx/>
                <a:latin typeface="Arial"/>
                <a:ea typeface="ヒラギノ角ゴ Pro W3"/>
              </a:rPr>
              <a:t> </a:t>
            </a:r>
            <a:br>
              <a:rPr kumimoji="0" lang="sv-SE" altLang="sv-SE" sz="3300" b="0" i="0" u="none" strike="noStrike" kern="0" cap="none" spc="0" normalizeH="0" baseline="0" noProof="0" dirty="0">
                <a:ln>
                  <a:noFill/>
                </a:ln>
                <a:solidFill>
                  <a:srgbClr val="000000"/>
                </a:solidFill>
                <a:effectLst/>
                <a:uLnTx/>
                <a:uFillTx/>
                <a:latin typeface="Arial"/>
                <a:ea typeface="ヒラギノ角ゴ Pro W3"/>
              </a:rPr>
            </a:br>
            <a:endParaRPr kumimoji="0" lang="sv-SE" altLang="sv-SE" sz="3300" b="0" i="0" u="none" strike="noStrike" kern="0" cap="none" spc="0" normalizeH="0" baseline="0" noProof="0" dirty="0">
              <a:ln>
                <a:noFill/>
              </a:ln>
              <a:solidFill>
                <a:srgbClr val="333399"/>
              </a:solidFill>
              <a:effectLst/>
              <a:uLnTx/>
              <a:uFillTx/>
              <a:latin typeface="Arial"/>
              <a:ea typeface="ヒラギノ角ゴ Pro W3"/>
            </a:endParaRPr>
          </a:p>
        </p:txBody>
      </p:sp>
      <p:sp>
        <p:nvSpPr>
          <p:cNvPr id="5" name="textruta 4">
            <a:extLst>
              <a:ext uri="{FF2B5EF4-FFF2-40B4-BE49-F238E27FC236}">
                <a16:creationId xmlns:a16="http://schemas.microsoft.com/office/drawing/2014/main" id="{553D4184-9AEA-79C3-2FD8-356F867B8264}"/>
              </a:ext>
            </a:extLst>
          </p:cNvPr>
          <p:cNvSpPr txBox="1"/>
          <p:nvPr/>
        </p:nvSpPr>
        <p:spPr>
          <a:xfrm>
            <a:off x="4093535" y="1385237"/>
            <a:ext cx="4793373" cy="1292662"/>
          </a:xfrm>
          <a:prstGeom prst="rect">
            <a:avLst/>
          </a:prstGeom>
          <a:noFill/>
        </p:spPr>
        <p:txBody>
          <a:bodyPr wrap="square">
            <a:spAutoFit/>
          </a:bodyPr>
          <a:lstStyle/>
          <a:p>
            <a:r>
              <a:rPr lang="sv-SE" dirty="0"/>
              <a:t>Vanligaste patogenerna hos kvinnor</a:t>
            </a:r>
          </a:p>
          <a:p>
            <a:pPr marL="0" indent="0">
              <a:buNone/>
            </a:pPr>
            <a:r>
              <a:rPr lang="sv-SE" sz="2400" dirty="0"/>
              <a:t>E. coli</a:t>
            </a:r>
          </a:p>
          <a:p>
            <a:pPr marL="0" indent="0">
              <a:buNone/>
            </a:pPr>
            <a:r>
              <a:rPr lang="sv-SE" dirty="0"/>
              <a:t>Staphylococcus saprophyticus</a:t>
            </a:r>
          </a:p>
          <a:p>
            <a:pPr marL="0" indent="0">
              <a:buNone/>
            </a:pPr>
            <a:r>
              <a:rPr lang="sv-SE" dirty="0"/>
              <a:t>    (yngre kvinnor, sommaren, ej positiv nitrit)</a:t>
            </a:r>
          </a:p>
          <a:p>
            <a:endParaRPr lang="sv-SE" dirty="0"/>
          </a:p>
        </p:txBody>
      </p:sp>
    </p:spTree>
    <p:extLst>
      <p:ext uri="{BB962C8B-B14F-4D97-AF65-F5344CB8AC3E}">
        <p14:creationId xmlns:p14="http://schemas.microsoft.com/office/powerpoint/2010/main" val="20553049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bg>
      <p:bgPr>
        <a:solidFill>
          <a:srgbClr val="0E0906"/>
        </a:solidFill>
        <a:effectLst/>
      </p:bgPr>
    </p:bg>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BF2D9215-B49E-1305-663C-0EF2A4817106}"/>
              </a:ext>
            </a:extLst>
          </p:cNvPr>
          <p:cNvPicPr>
            <a:picLocks noChangeAspect="1"/>
          </p:cNvPicPr>
          <p:nvPr/>
        </p:nvPicPr>
        <p:blipFill>
          <a:blip r:embed="rId3"/>
          <a:stretch>
            <a:fillRect/>
          </a:stretch>
        </p:blipFill>
        <p:spPr>
          <a:xfrm>
            <a:off x="1913119" y="87168"/>
            <a:ext cx="7149661" cy="4969163"/>
          </a:xfrm>
          <a:prstGeom prst="rect">
            <a:avLst/>
          </a:prstGeom>
        </p:spPr>
      </p:pic>
      <p:sp>
        <p:nvSpPr>
          <p:cNvPr id="2" name="textruta 1">
            <a:extLst>
              <a:ext uri="{FF2B5EF4-FFF2-40B4-BE49-F238E27FC236}">
                <a16:creationId xmlns:a16="http://schemas.microsoft.com/office/drawing/2014/main" id="{A3F3DF25-76CC-F357-8776-8C9EF7E40DB3}"/>
              </a:ext>
            </a:extLst>
          </p:cNvPr>
          <p:cNvSpPr txBox="1"/>
          <p:nvPr/>
        </p:nvSpPr>
        <p:spPr>
          <a:xfrm>
            <a:off x="318499" y="431515"/>
            <a:ext cx="1357936" cy="415498"/>
          </a:xfrm>
          <a:prstGeom prst="rect">
            <a:avLst/>
          </a:prstGeom>
          <a:noFill/>
        </p:spPr>
        <p:txBody>
          <a:bodyPr wrap="none" lIns="0" tIns="0" rIns="0" bIns="0" rtlCol="0">
            <a:spAutoFit/>
          </a:bodyPr>
          <a:lstStyle/>
          <a:p>
            <a:pPr algn="l"/>
            <a:r>
              <a:rPr lang="sv-SE" dirty="0">
                <a:hlinkClick r:id="rId4"/>
              </a:rPr>
              <a:t>Checklista UVI </a:t>
            </a:r>
          </a:p>
          <a:p>
            <a:pPr algn="l"/>
            <a:r>
              <a:rPr lang="sv-SE" dirty="0">
                <a:hlinkClick r:id="rId4"/>
              </a:rPr>
              <a:t>från Strama VG</a:t>
            </a:r>
            <a:endParaRPr lang="sv-SE" dirty="0"/>
          </a:p>
        </p:txBody>
      </p:sp>
    </p:spTree>
    <p:extLst>
      <p:ext uri="{BB962C8B-B14F-4D97-AF65-F5344CB8AC3E}">
        <p14:creationId xmlns:p14="http://schemas.microsoft.com/office/powerpoint/2010/main" val="9442287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4" name="Rubrik 1">
            <a:extLst>
              <a:ext uri="{FF2B5EF4-FFF2-40B4-BE49-F238E27FC236}">
                <a16:creationId xmlns:a16="http://schemas.microsoft.com/office/drawing/2014/main" id="{7496300E-672B-CD80-6BE9-7CED442387D8}"/>
              </a:ext>
            </a:extLst>
          </p:cNvPr>
          <p:cNvSpPr txBox="1">
            <a:spLocks/>
          </p:cNvSpPr>
          <p:nvPr/>
        </p:nvSpPr>
        <p:spPr>
          <a:xfrm>
            <a:off x="532799" y="720000"/>
            <a:ext cx="8419611" cy="1036800"/>
          </a:xfrm>
          <a:prstGeom prst="rect">
            <a:avLst/>
          </a:prstGeom>
        </p:spPr>
        <p:txBody>
          <a:bodyPr/>
          <a:lstStyle>
            <a:lvl1pPr algn="l" defTabSz="685800" rtl="0" eaLnBrk="1" latinLnBrk="0" hangingPunct="1">
              <a:lnSpc>
                <a:spcPct val="100000"/>
              </a:lnSpc>
              <a:spcBef>
                <a:spcPct val="0"/>
              </a:spcBef>
              <a:buNone/>
              <a:defRPr sz="2475" kern="1200">
                <a:solidFill>
                  <a:schemeClr val="tx1"/>
                </a:solidFill>
                <a:latin typeface="+mj-lt"/>
                <a:ea typeface="+mj-ea"/>
                <a:cs typeface="+mj-cs"/>
              </a:defRPr>
            </a:lvl1pPr>
          </a:lstStyle>
          <a:p>
            <a:pPr marL="0" marR="0" lvl="0" indent="0" algn="l" defTabSz="685783" rtl="0" eaLnBrk="1" fontAlgn="auto" latinLnBrk="0" hangingPunct="1">
              <a:lnSpc>
                <a:spcPct val="100000"/>
              </a:lnSpc>
              <a:spcBef>
                <a:spcPct val="0"/>
              </a:spcBef>
              <a:spcAft>
                <a:spcPts val="0"/>
              </a:spcAft>
              <a:buClrTx/>
              <a:buSzTx/>
              <a:buFontTx/>
              <a:buNone/>
              <a:tabLst/>
              <a:defRPr/>
            </a:pPr>
            <a:r>
              <a:rPr kumimoji="0" lang="sv-SE" sz="3200" b="0" i="0" u="none" strike="noStrike" kern="1200" cap="none" spc="0" normalizeH="0" baseline="0" noProof="0">
                <a:ln>
                  <a:noFill/>
                </a:ln>
                <a:solidFill>
                  <a:prstClr val="white"/>
                </a:solidFill>
                <a:effectLst/>
                <a:uLnTx/>
                <a:uFillTx/>
                <a:latin typeface="Verdana"/>
                <a:ea typeface="+mj-ea"/>
                <a:cs typeface="+mj-cs"/>
              </a:rPr>
              <a:t>Checklista akut cystit </a:t>
            </a:r>
            <a:r>
              <a:rPr kumimoji="0" lang="sv-SE" sz="2000" b="0" i="0" u="none" strike="noStrike" kern="1200" cap="none" spc="0" normalizeH="0" baseline="0" noProof="0">
                <a:ln>
                  <a:noFill/>
                </a:ln>
                <a:solidFill>
                  <a:srgbClr val="0070C0"/>
                </a:solidFill>
                <a:effectLst/>
                <a:uLnTx/>
                <a:uFillTx/>
                <a:latin typeface="Verdana"/>
                <a:ea typeface="+mj-ea"/>
                <a:cs typeface="+mj-cs"/>
              </a:rPr>
              <a:t>(del 1 av 4)</a:t>
            </a:r>
          </a:p>
        </p:txBody>
      </p:sp>
      <p:pic>
        <p:nvPicPr>
          <p:cNvPr id="5" name="Bildobjekt 4">
            <a:extLst>
              <a:ext uri="{FF2B5EF4-FFF2-40B4-BE49-F238E27FC236}">
                <a16:creationId xmlns:a16="http://schemas.microsoft.com/office/drawing/2014/main" id="{F7DB88C0-143F-9827-163D-F8CF646CD0AE}"/>
              </a:ext>
            </a:extLst>
          </p:cNvPr>
          <p:cNvPicPr>
            <a:picLocks noChangeAspect="1"/>
          </p:cNvPicPr>
          <p:nvPr/>
        </p:nvPicPr>
        <p:blipFill>
          <a:blip r:embed="rId3"/>
          <a:stretch>
            <a:fillRect/>
          </a:stretch>
        </p:blipFill>
        <p:spPr>
          <a:xfrm>
            <a:off x="1504792" y="1370235"/>
            <a:ext cx="6134415" cy="3683189"/>
          </a:xfrm>
          <a:prstGeom prst="rect">
            <a:avLst/>
          </a:prstGeom>
        </p:spPr>
      </p:pic>
    </p:spTree>
    <p:extLst>
      <p:ext uri="{BB962C8B-B14F-4D97-AF65-F5344CB8AC3E}">
        <p14:creationId xmlns:p14="http://schemas.microsoft.com/office/powerpoint/2010/main" val="785340886"/>
      </p:ext>
    </p:extLst>
  </p:cSld>
  <p:clrMapOvr>
    <a:masterClrMapping/>
  </p:clrMapOvr>
</p:sld>
</file>

<file path=ppt/theme/theme1.xml><?xml version="1.0" encoding="utf-8"?>
<a:theme xmlns:a="http://schemas.openxmlformats.org/drawingml/2006/main" name="VGR_vitt_blue">
  <a:themeElements>
    <a:clrScheme name="VG">
      <a:dk1>
        <a:srgbClr val="000000"/>
      </a:dk1>
      <a:lt1>
        <a:srgbClr val="FFFFFF"/>
      </a:lt1>
      <a:dk2>
        <a:srgbClr val="000000"/>
      </a:dk2>
      <a:lt2>
        <a:srgbClr val="808080"/>
      </a:lt2>
      <a:accent1>
        <a:srgbClr val="006298"/>
      </a:accent1>
      <a:accent2>
        <a:srgbClr val="367B1E"/>
      </a:accent2>
      <a:accent3>
        <a:srgbClr val="F2A900"/>
      </a:accent3>
      <a:accent4>
        <a:srgbClr val="9EA2A2"/>
      </a:accent4>
      <a:accent5>
        <a:srgbClr val="9D2235"/>
      </a:accent5>
      <a:accent6>
        <a:srgbClr val="71B2C9"/>
      </a:accent6>
      <a:hlink>
        <a:srgbClr val="006298"/>
      </a:hlink>
      <a:folHlink>
        <a:srgbClr val="9EA2A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none" rtlCol="0">
        <a:spAutoFit/>
      </a:bodyPr>
      <a:lstStyle>
        <a:defPPr>
          <a:defRPr dirty="0" smtClean="0"/>
        </a:defPPr>
      </a:lstStyle>
    </a:txDef>
  </a:objectDefaults>
  <a:extraClrSchemeLst/>
  <a:custClrLst>
    <a:custClr name="VG Komplement 1">
      <a:srgbClr val="008755"/>
    </a:custClr>
    <a:custClr name="VG Komplement 2">
      <a:srgbClr val="71B2C9"/>
    </a:custClr>
    <a:custClr name="VG Komplement 3">
      <a:srgbClr val="A8AD00"/>
    </a:custClr>
    <a:custClr name="VG Komplement 4">
      <a:srgbClr val="C8102E"/>
    </a:custClr>
    <a:custClr name="VG Komplement 5">
      <a:srgbClr val="FF6600"/>
    </a:custClr>
    <a:custClr name="VG Komplement 6">
      <a:srgbClr val="91966E"/>
    </a:custClr>
    <a:custClr name="VG Komplement 7">
      <a:srgbClr val="582C83"/>
    </a:custClr>
    <a:custClr name="VG Komplement 8">
      <a:srgbClr val="AF1685"/>
    </a:custClr>
    <a:custClr name="VG Diagram 1">
      <a:srgbClr val="71B2C9"/>
    </a:custClr>
    <a:custClr name="VG Diagram 2">
      <a:srgbClr val="F2A900"/>
    </a:custClr>
    <a:custClr name="VG Diagram 3">
      <a:srgbClr val="C8102E"/>
    </a:custClr>
    <a:custClr name="VG Diagram 4">
      <a:srgbClr val="006298"/>
    </a:custClr>
    <a:custClr name="VG Diagram 5">
      <a:srgbClr val="A8AD00"/>
    </a:custClr>
  </a:custClrLst>
  <a:extLst>
    <a:ext uri="{05A4C25C-085E-4340-85A3-A5531E510DB2}">
      <thm15:themeFamily xmlns:thm15="http://schemas.microsoft.com/office/thememl/2012/main" name="Mall Presentation ppt Strama" id="{2A53EE4E-187D-498F-BD29-3F394023AB90}" vid="{C044054D-A8E0-4A65-B82D-DC895514CFCD}"/>
    </a:ext>
  </a:extLst>
</a:theme>
</file>

<file path=ppt/theme/theme2.xml><?xml version="1.0" encoding="utf-8"?>
<a:theme xmlns:a="http://schemas.openxmlformats.org/drawingml/2006/main" name="1_VGR">
  <a:themeElements>
    <a:clrScheme name="VGR | Sjukvård | Färger">
      <a:dk1>
        <a:sysClr val="windowText" lastClr="000000"/>
      </a:dk1>
      <a:lt1>
        <a:sysClr val="window" lastClr="FFFFFF"/>
      </a:lt1>
      <a:dk2>
        <a:srgbClr val="000000"/>
      </a:dk2>
      <a:lt2>
        <a:srgbClr val="E7E1DF"/>
      </a:lt2>
      <a:accent1>
        <a:srgbClr val="005B89"/>
      </a:accent1>
      <a:accent2>
        <a:srgbClr val="1A9FB3"/>
      </a:accent2>
      <a:accent3>
        <a:srgbClr val="ED5F8C"/>
      </a:accent3>
      <a:accent4>
        <a:srgbClr val="A1887F"/>
      </a:accent4>
      <a:accent5>
        <a:srgbClr val="43A447"/>
      </a:accent5>
      <a:accent6>
        <a:srgbClr val="9575CD"/>
      </a:accent6>
      <a:hlink>
        <a:srgbClr val="1A9FB3"/>
      </a:hlink>
      <a:folHlink>
        <a:srgbClr val="919191"/>
      </a:folHlink>
    </a:clrScheme>
    <a:fontScheme name="VGR Typsnit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dirty="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lgn="l">
          <a:defRPr dirty="0"/>
        </a:defPPr>
      </a:lstStyle>
    </a:txDef>
  </a:objectDefaults>
  <a:extraClrSchemeLst/>
  <a:custClrLst>
    <a:custClr>
      <a:srgbClr val="FFC107"/>
    </a:custClr>
    <a:custClr>
      <a:srgbClr val="CCDB49"/>
    </a:custClr>
    <a:custClr>
      <a:srgbClr val="FD5930"/>
    </a:custClr>
    <a:custClr>
      <a:srgbClr val="FFECB3"/>
    </a:custClr>
    <a:custClr>
      <a:srgbClr val="F7BBD0"/>
    </a:custClr>
    <a:custClr>
      <a:srgbClr val="D1C4E9"/>
    </a:custClr>
    <a:custClr>
      <a:srgbClr val="EFF4C6"/>
    </a:custClr>
    <a:custClr>
      <a:srgbClr val="C0EEC2"/>
    </a:custClr>
    <a:custClr>
      <a:srgbClr val="FECCBF"/>
    </a:custClr>
    <a:custClr>
      <a:srgbClr val="B3EBF2"/>
    </a:custClr>
    <a:custClr>
      <a:srgbClr val="E7E1DF"/>
    </a:custClr>
  </a:custClrLst>
  <a:extLst>
    <a:ext uri="{05A4C25C-085E-4340-85A3-A5531E510DB2}">
      <thm15:themeFamily xmlns:thm15="http://schemas.microsoft.com/office/thememl/2012/main" name="PPT-Presentation Hälso- och sjukvård.potx" id="{5567BE7E-460C-4565-BA92-C7C6C68D83E5}" vid="{81AEDF5B-CB3B-4087-978A-A9D995EC0AC9}"/>
    </a:ext>
  </a:extLst>
</a:theme>
</file>

<file path=ppt/theme/theme3.xml><?xml version="1.0" encoding="utf-8"?>
<a:theme xmlns:a="http://schemas.openxmlformats.org/drawingml/2006/main" name="VGR">
  <a:themeElements>
    <a:clrScheme name="VGR | Sjukvård | Färger">
      <a:dk1>
        <a:sysClr val="windowText" lastClr="000000"/>
      </a:dk1>
      <a:lt1>
        <a:sysClr val="window" lastClr="FFFFFF"/>
      </a:lt1>
      <a:dk2>
        <a:srgbClr val="000000"/>
      </a:dk2>
      <a:lt2>
        <a:srgbClr val="E7E1DF"/>
      </a:lt2>
      <a:accent1>
        <a:srgbClr val="005B89"/>
      </a:accent1>
      <a:accent2>
        <a:srgbClr val="1A9FB3"/>
      </a:accent2>
      <a:accent3>
        <a:srgbClr val="ED5F8C"/>
      </a:accent3>
      <a:accent4>
        <a:srgbClr val="A1887F"/>
      </a:accent4>
      <a:accent5>
        <a:srgbClr val="43A447"/>
      </a:accent5>
      <a:accent6>
        <a:srgbClr val="9575CD"/>
      </a:accent6>
      <a:hlink>
        <a:srgbClr val="1A9FB3"/>
      </a:hlink>
      <a:folHlink>
        <a:srgbClr val="919191"/>
      </a:folHlink>
    </a:clrScheme>
    <a:fontScheme name="VGR Typsnit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dirty="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lgn="l">
          <a:defRPr dirty="0"/>
        </a:defPPr>
      </a:lstStyle>
    </a:txDef>
  </a:objectDefaults>
  <a:extraClrSchemeLst/>
  <a:custClrLst>
    <a:custClr>
      <a:srgbClr val="FFC107"/>
    </a:custClr>
    <a:custClr>
      <a:srgbClr val="CCDB49"/>
    </a:custClr>
    <a:custClr>
      <a:srgbClr val="FD5930"/>
    </a:custClr>
    <a:custClr>
      <a:srgbClr val="FFECB3"/>
    </a:custClr>
    <a:custClr>
      <a:srgbClr val="F7BBD0"/>
    </a:custClr>
    <a:custClr>
      <a:srgbClr val="D1C4E9"/>
    </a:custClr>
    <a:custClr>
      <a:srgbClr val="EFF4C6"/>
    </a:custClr>
    <a:custClr>
      <a:srgbClr val="C0EEC2"/>
    </a:custClr>
    <a:custClr>
      <a:srgbClr val="FECCBF"/>
    </a:custClr>
    <a:custClr>
      <a:srgbClr val="B3EBF2"/>
    </a:custClr>
    <a:custClr>
      <a:srgbClr val="E7E1DF"/>
    </a:custClr>
  </a:custClrLst>
  <a:extLst>
    <a:ext uri="{05A4C25C-085E-4340-85A3-A5531E510DB2}">
      <thm15:themeFamily xmlns:thm15="http://schemas.microsoft.com/office/thememl/2012/main" name="PPT-Presentation Hälso- och sjukvård.potx" id="{5567BE7E-460C-4565-BA92-C7C6C68D83E5}" vid="{81AEDF5B-CB3B-4087-978A-A9D995EC0AC9}"/>
    </a:ext>
  </a:extLst>
</a:theme>
</file>

<file path=ppt/theme/theme4.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VGR_vit_blue (1)</Template>
  <TotalTime>16316</TotalTime>
  <Words>2389</Words>
  <Application>Microsoft Office PowerPoint</Application>
  <PresentationFormat>Bildspel på skärmen (16:9)</PresentationFormat>
  <Paragraphs>219</Paragraphs>
  <Slides>19</Slides>
  <Notes>19</Notes>
  <HiddenSlides>0</HiddenSlides>
  <MMClips>0</MMClips>
  <ScaleCrop>false</ScaleCrop>
  <HeadingPairs>
    <vt:vector size="6" baseType="variant">
      <vt:variant>
        <vt:lpstr>Använt teckensnitt</vt:lpstr>
      </vt:variant>
      <vt:variant>
        <vt:i4>5</vt:i4>
      </vt:variant>
      <vt:variant>
        <vt:lpstr>Tema</vt:lpstr>
      </vt:variant>
      <vt:variant>
        <vt:i4>3</vt:i4>
      </vt:variant>
      <vt:variant>
        <vt:lpstr>Bildrubriker</vt:lpstr>
      </vt:variant>
      <vt:variant>
        <vt:i4>19</vt:i4>
      </vt:variant>
    </vt:vector>
  </HeadingPairs>
  <TitlesOfParts>
    <vt:vector size="27" baseType="lpstr">
      <vt:lpstr>Arial</vt:lpstr>
      <vt:lpstr>Calibri</vt:lpstr>
      <vt:lpstr>Calibri Light</vt:lpstr>
      <vt:lpstr>Times New Roman</vt:lpstr>
      <vt:lpstr>Verdana</vt:lpstr>
      <vt:lpstr>VGR_vitt_blue</vt:lpstr>
      <vt:lpstr>1_VGR</vt:lpstr>
      <vt:lpstr>VGR</vt:lpstr>
      <vt:lpstr>Akut cystit kvinnor och män  </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vector>
  </TitlesOfParts>
  <Company>Västra Götalandsregionen</Company>
  <LinksUpToDate>false</LinksUpToDate>
  <SharedDoc>false</SharedDoc>
  <HyperlinksChanged>false</HyperlinksChanged>
  <AppVersion>16.0000</AppVersion>
</Properties>
</file>

<file path=docProps/core.xml><?xml version="1.0" encoding="utf-8"?>
<coreProperties xmlns:dc="http://purl.org/dc/elements/1.1/" xmlns:dcterms="http://purl.org/dc/terms/" xmlns:xsi="http://www.w3.org/2001/XMLSchema-instance" xmlns="http://schemas.openxmlformats.org/package/2006/metadata/core-properties">
  <dc:title>Akut cystit kvinnor och män</dc:title>
  <dc:creator>Pär-Daniel Sundvall</dc:creator>
  <keywords/>
  <lastModifiedBy>Maria Hess-Wargbaner</lastModifiedBy>
  <revision>193</revision>
  <dcterms:created xsi:type="dcterms:W3CDTF">2018-03-21T08:59:59.0000000Z</dcterms:created>
  <dcterms:modified xsi:type="dcterms:W3CDTF">2025-03-14T17:46:38.0000000Z</dcterms:modified>
</coreProperties>
</file>