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package/2006/relationships/metadata/core-properties" Target="docProps/core.xml" Id="rId2" /><Relationship Type="http://schemas.openxmlformats.org/officeDocument/2006/relationships/officeDocument" Target="ppt/presentation.xml" Id="rId1"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5"/>
    <p:sldMasterId id="2147483693" r:id="rId6"/>
    <p:sldMasterId id="2147483704" r:id="rId7"/>
    <p:sldMasterId id="2147483715" r:id="rId8"/>
    <p:sldMasterId id="2147483726" r:id="rId9"/>
  </p:sldMasterIdLst>
  <p:notesMasterIdLst>
    <p:notesMasterId r:id="rId25"/>
  </p:notesMasterIdLst>
  <p:handoutMasterIdLst>
    <p:handoutMasterId r:id="rId26"/>
  </p:handoutMasterIdLst>
  <p:sldIdLst>
    <p:sldId id="6317" r:id="rId10"/>
    <p:sldId id="6382" r:id="rId11"/>
    <p:sldId id="6470" r:id="rId12"/>
    <p:sldId id="6471" r:id="rId13"/>
    <p:sldId id="2086" r:id="rId14"/>
    <p:sldId id="257" r:id="rId15"/>
    <p:sldId id="2033" r:id="rId16"/>
    <p:sldId id="6472" r:id="rId17"/>
    <p:sldId id="6473" r:id="rId18"/>
    <p:sldId id="6474" r:id="rId19"/>
    <p:sldId id="1487" r:id="rId20"/>
    <p:sldId id="6475" r:id="rId21"/>
    <p:sldId id="6476" r:id="rId22"/>
    <p:sldId id="6477" r:id="rId23"/>
    <p:sldId id="6478" r:id="rId24"/>
  </p:sldIdLst>
  <p:sldSz cx="9144000" cy="5143500" type="screen16x9"/>
  <p:notesSz cx="6858000" cy="9144000"/>
  <p:defaultText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595">
          <p15:clr>
            <a:srgbClr val="A4A3A4"/>
          </p15:clr>
        </p15:guide>
        <p15:guide id="4" pos="366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3B66655-8CC4-3D27-EE9D-A2B46C9895C4}" name="Susanna Petrén" initials="SP" userId="S::suspe23@vgregion.se::14d38a93-3519-472a-a304-2b714ad01e7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sanna Petrén" initials="SP" lastIdx="8" clrIdx="0">
    <p:extLst>
      <p:ext uri="{19B8F6BF-5375-455C-9EA6-DF929625EA0E}">
        <p15:presenceInfo xmlns:p15="http://schemas.microsoft.com/office/powerpoint/2012/main" userId="S::suspe23@vgregion.se::14d38a93-3519-472a-a304-2b714ad01e76" providerId="AD"/>
      </p:ext>
    </p:extLst>
  </p:cmAuthor>
  <p:cmAuthor id="2" name="Maria Hess-Wargbaner" initials="MH" lastIdx="3" clrIdx="1">
    <p:extLst>
      <p:ext uri="{19B8F6BF-5375-455C-9EA6-DF929625EA0E}">
        <p15:presenceInfo xmlns:p15="http://schemas.microsoft.com/office/powerpoint/2012/main" userId="S::mahes@vgregion.se::e2d3e8a9-af92-45f3-9168-0cf674309a97" providerId="AD"/>
      </p:ext>
    </p:extLst>
  </p:cmAuthor>
  <p:cmAuthor id="3" name="Gunnar Jacobsson" initials="GJ" lastIdx="4" clrIdx="2">
    <p:extLst>
      <p:ext uri="{19B8F6BF-5375-455C-9EA6-DF929625EA0E}">
        <p15:presenceInfo xmlns:p15="http://schemas.microsoft.com/office/powerpoint/2012/main" userId="S::gunja4@vgregion.se::b8af2a71-e212-4d2c-ac7c-cb2afb13ffe9" providerId="AD"/>
      </p:ext>
    </p:extLst>
  </p:cmAuthor>
  <p:cmAuthor id="4" name="Christina" initials="C" lastIdx="7" clrIdx="3">
    <p:extLst>
      <p:ext uri="{19B8F6BF-5375-455C-9EA6-DF929625EA0E}">
        <p15:presenceInfo xmlns:p15="http://schemas.microsoft.com/office/powerpoint/2012/main" userId="S::chrah1@vgregion.se::650954da-9258-42ed-bb56-809ebabd374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E60F84-2E8F-4BEA-9A11-F16309BBD79D}" v="93" dt="2025-01-18T16:57:50.4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66918" autoAdjust="0"/>
  </p:normalViewPr>
  <p:slideViewPr>
    <p:cSldViewPr snapToGrid="0">
      <p:cViewPr varScale="1">
        <p:scale>
          <a:sx n="58" d="100"/>
          <a:sy n="58" d="100"/>
        </p:scale>
        <p:origin x="1352" y="40"/>
      </p:cViewPr>
      <p:guideLst>
        <p:guide orient="horz" pos="1620"/>
        <p:guide pos="2880"/>
        <p:guide orient="horz" pos="1595"/>
        <p:guide pos="3661"/>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48" d="100"/>
          <a:sy n="48" d="100"/>
        </p:scale>
        <p:origin x="2684" y="44"/>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Master" Target="slideMasters/slideMaster4.xml" Id="rId8" /><Relationship Type="http://schemas.openxmlformats.org/officeDocument/2006/relationships/slide" Target="slides/slide4.xml" Id="rId13" /><Relationship Type="http://schemas.openxmlformats.org/officeDocument/2006/relationships/slide" Target="slides/slide9.xml" Id="rId18" /><Relationship Type="http://schemas.openxmlformats.org/officeDocument/2006/relationships/handoutMaster" Target="handoutMasters/handoutMaster1.xml" Id="rId26" /><Relationship Type="http://schemas.openxmlformats.org/officeDocument/2006/relationships/slide" Target="slides/slide12.xml" Id="rId21" /><Relationship Type="http://schemas.microsoft.com/office/2018/10/relationships/authors" Target="authors.xml" Id="rId34" /><Relationship Type="http://schemas.openxmlformats.org/officeDocument/2006/relationships/slideMaster" Target="slideMasters/slideMaster3.xml" Id="rId7" /><Relationship Type="http://schemas.openxmlformats.org/officeDocument/2006/relationships/slide" Target="slides/slide3.xml" Id="rId12" /><Relationship Type="http://schemas.openxmlformats.org/officeDocument/2006/relationships/slide" Target="slides/slide8.xml" Id="rId17" /><Relationship Type="http://schemas.openxmlformats.org/officeDocument/2006/relationships/notesMaster" Target="notesMasters/notesMaster1.xml" Id="rId25" /><Relationship Type="http://schemas.microsoft.com/office/2015/10/relationships/revisionInfo" Target="revisionInfo.xml" Id="rId33" /><Relationship Type="http://schemas.openxmlformats.org/officeDocument/2006/relationships/slide" Target="slides/slide7.xml" Id="rId16" /><Relationship Type="http://schemas.openxmlformats.org/officeDocument/2006/relationships/slide" Target="slides/slide11.xml" Id="rId20" /><Relationship Type="http://schemas.openxmlformats.org/officeDocument/2006/relationships/viewProps" Target="viewProps.xml" Id="rId29" /><Relationship Type="http://schemas.openxmlformats.org/officeDocument/2006/relationships/slideMaster" Target="slideMasters/slideMaster2.xml" Id="rId6" /><Relationship Type="http://schemas.openxmlformats.org/officeDocument/2006/relationships/slide" Target="slides/slide2.xml" Id="rId11" /><Relationship Type="http://schemas.openxmlformats.org/officeDocument/2006/relationships/slide" Target="slides/slide15.xml" Id="rId24" /><Relationship Type="http://schemas.microsoft.com/office/2016/11/relationships/changesInfo" Target="changesInfos/changesInfo1.xml" Id="rId32" /><Relationship Type="http://schemas.openxmlformats.org/officeDocument/2006/relationships/slideMaster" Target="slideMasters/slideMaster1.xml" Id="rId5" /><Relationship Type="http://schemas.openxmlformats.org/officeDocument/2006/relationships/slide" Target="slides/slide6.xml" Id="rId15" /><Relationship Type="http://schemas.openxmlformats.org/officeDocument/2006/relationships/slide" Target="slides/slide14.xml" Id="rId23" /><Relationship Type="http://schemas.openxmlformats.org/officeDocument/2006/relationships/presProps" Target="presProps.xml" Id="rId28" /><Relationship Type="http://schemas.openxmlformats.org/officeDocument/2006/relationships/slide" Target="slides/slide1.xml" Id="rId10" /><Relationship Type="http://schemas.openxmlformats.org/officeDocument/2006/relationships/slide" Target="slides/slide10.xml" Id="rId19" /><Relationship Type="http://schemas.openxmlformats.org/officeDocument/2006/relationships/tableStyles" Target="tableStyles.xml" Id="rId31" /><Relationship Type="http://schemas.openxmlformats.org/officeDocument/2006/relationships/slideMaster" Target="slideMasters/slideMaster5.xml" Id="rId9" /><Relationship Type="http://schemas.openxmlformats.org/officeDocument/2006/relationships/slide" Target="slides/slide5.xml" Id="rId14" /><Relationship Type="http://schemas.openxmlformats.org/officeDocument/2006/relationships/slide" Target="slides/slide13.xml" Id="rId22" /><Relationship Type="http://schemas.openxmlformats.org/officeDocument/2006/relationships/commentAuthors" Target="commentAuthors.xml" Id="rId27" /><Relationship Type="http://schemas.openxmlformats.org/officeDocument/2006/relationships/theme" Target="theme/theme1.xml" Id="rId30"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sanna Petrén" userId="14d38a93-3519-472a-a304-2b714ad01e76" providerId="ADAL" clId="{21C970D8-EE59-463F-A24C-5E079F82E97D}"/>
    <pc:docChg chg="">
      <pc:chgData name="Susanna Petrén" userId="14d38a93-3519-472a-a304-2b714ad01e76" providerId="ADAL" clId="{21C970D8-EE59-463F-A24C-5E079F82E97D}" dt="2023-03-01T09:13:33.546" v="2"/>
      <pc:docMkLst>
        <pc:docMk/>
      </pc:docMkLst>
      <pc:sldChg chg="addCm">
        <pc:chgData name="Susanna Petrén" userId="14d38a93-3519-472a-a304-2b714ad01e76" providerId="ADAL" clId="{21C970D8-EE59-463F-A24C-5E079F82E97D}" dt="2023-02-28T13:05:31.432" v="0"/>
        <pc:sldMkLst>
          <pc:docMk/>
          <pc:sldMk cId="3042911945" sldId="267"/>
        </pc:sldMkLst>
      </pc:sldChg>
      <pc:sldChg chg="addCm">
        <pc:chgData name="Susanna Petrén" userId="14d38a93-3519-472a-a304-2b714ad01e76" providerId="ADAL" clId="{21C970D8-EE59-463F-A24C-5E079F82E97D}" dt="2023-03-01T09:13:33.546" v="2"/>
        <pc:sldMkLst>
          <pc:docMk/>
          <pc:sldMk cId="3554477687" sldId="1324"/>
        </pc:sldMkLst>
      </pc:sldChg>
      <pc:sldChg chg="addCm">
        <pc:chgData name="Susanna Petrén" userId="14d38a93-3519-472a-a304-2b714ad01e76" providerId="ADAL" clId="{21C970D8-EE59-463F-A24C-5E079F82E97D}" dt="2023-02-28T13:05:58.218" v="1"/>
        <pc:sldMkLst>
          <pc:docMk/>
          <pc:sldMk cId="116261443" sldId="2200"/>
        </pc:sldMkLst>
      </pc:sldChg>
    </pc:docChg>
  </pc:docChgLst>
  <pc:docChgLst>
    <pc:chgData name="Christina" userId="650954da-9258-42ed-bb56-809ebabd374f" providerId="ADAL" clId="{8E41E0CE-E383-4198-B8CF-791FB5B4A19A}"/>
    <pc:docChg chg="undo custSel modSld">
      <pc:chgData name="Christina" userId="650954da-9258-42ed-bb56-809ebabd374f" providerId="ADAL" clId="{8E41E0CE-E383-4198-B8CF-791FB5B4A19A}" dt="2021-03-24T10:37:01.057" v="154"/>
      <pc:docMkLst>
        <pc:docMk/>
      </pc:docMkLst>
      <pc:sldChg chg="addCm modCm">
        <pc:chgData name="Christina" userId="650954da-9258-42ed-bb56-809ebabd374f" providerId="ADAL" clId="{8E41E0CE-E383-4198-B8CF-791FB5B4A19A}" dt="2021-03-24T10:28:23.286" v="102"/>
        <pc:sldMkLst>
          <pc:docMk/>
          <pc:sldMk cId="1482247683" sldId="1487"/>
        </pc:sldMkLst>
      </pc:sldChg>
      <pc:sldChg chg="addCm modCm modNotesTx">
        <pc:chgData name="Christina" userId="650954da-9258-42ed-bb56-809ebabd374f" providerId="ADAL" clId="{8E41E0CE-E383-4198-B8CF-791FB5B4A19A}" dt="2021-03-24T10:29:59.818" v="108"/>
        <pc:sldMkLst>
          <pc:docMk/>
          <pc:sldMk cId="2667932089" sldId="2033"/>
        </pc:sldMkLst>
      </pc:sldChg>
      <pc:sldChg chg="modSp mod modAnim addCm modCm">
        <pc:chgData name="Christina" userId="650954da-9258-42ed-bb56-809ebabd374f" providerId="ADAL" clId="{8E41E0CE-E383-4198-B8CF-791FB5B4A19A}" dt="2021-03-24T10:30:49.034" v="111" actId="1589"/>
        <pc:sldMkLst>
          <pc:docMk/>
          <pc:sldMk cId="1112140689" sldId="2084"/>
        </pc:sldMkLst>
        <pc:spChg chg="mod">
          <ac:chgData name="Christina" userId="650954da-9258-42ed-bb56-809ebabd374f" providerId="ADAL" clId="{8E41E0CE-E383-4198-B8CF-791FB5B4A19A}" dt="2021-03-24T10:22:49.200" v="17" actId="120"/>
          <ac:spMkLst>
            <pc:docMk/>
            <pc:sldMk cId="1112140689" sldId="2084"/>
            <ac:spMk id="6" creationId="{BEA879EA-8718-4A98-97D0-B4E35DB03203}"/>
          </ac:spMkLst>
        </pc:spChg>
      </pc:sldChg>
      <pc:sldChg chg="modSp mod addCm modCm">
        <pc:chgData name="Christina" userId="650954da-9258-42ed-bb56-809ebabd374f" providerId="ADAL" clId="{8E41E0CE-E383-4198-B8CF-791FB5B4A19A}" dt="2021-03-24T10:37:01.057" v="154"/>
        <pc:sldMkLst>
          <pc:docMk/>
          <pc:sldMk cId="4281662581" sldId="2091"/>
        </pc:sldMkLst>
        <pc:spChg chg="mod">
          <ac:chgData name="Christina" userId="650954da-9258-42ed-bb56-809ebabd374f" providerId="ADAL" clId="{8E41E0CE-E383-4198-B8CF-791FB5B4A19A}" dt="2021-03-24T10:35:10.041" v="152" actId="400"/>
          <ac:spMkLst>
            <pc:docMk/>
            <pc:sldMk cId="4281662581" sldId="2091"/>
            <ac:spMk id="3" creationId="{141F6B35-5A0B-4C7B-9F3F-4F7B70DBF8D8}"/>
          </ac:spMkLst>
        </pc:spChg>
      </pc:sldChg>
      <pc:sldChg chg="addCm modCm modNotesTx">
        <pc:chgData name="Christina" userId="650954da-9258-42ed-bb56-809ebabd374f" providerId="ADAL" clId="{8E41E0CE-E383-4198-B8CF-791FB5B4A19A}" dt="2021-03-24T10:29:37.594" v="106"/>
        <pc:sldMkLst>
          <pc:docMk/>
          <pc:sldMk cId="1324500237" sldId="2179"/>
        </pc:sldMkLst>
      </pc:sldChg>
    </pc:docChg>
  </pc:docChgLst>
  <pc:docChgLst>
    <pc:chgData name="Maria Hess-Wargbaner" userId="e2d3e8a9-af92-45f3-9168-0cf674309a97" providerId="ADAL" clId="{D0AB8C17-A4B1-4EE3-BF52-58B77E8200B2}"/>
    <pc:docChg chg="custSel modSld">
      <pc:chgData name="Maria Hess-Wargbaner" userId="e2d3e8a9-af92-45f3-9168-0cf674309a97" providerId="ADAL" clId="{D0AB8C17-A4B1-4EE3-BF52-58B77E8200B2}" dt="2021-03-25T11:34:32.035" v="249" actId="20577"/>
      <pc:docMkLst>
        <pc:docMk/>
      </pc:docMkLst>
      <pc:sldChg chg="delSp modSp mod delCm modNotesTx">
        <pc:chgData name="Maria Hess-Wargbaner" userId="e2d3e8a9-af92-45f3-9168-0cf674309a97" providerId="ADAL" clId="{D0AB8C17-A4B1-4EE3-BF52-58B77E8200B2}" dt="2021-03-25T11:32:36.962" v="248" actId="20577"/>
        <pc:sldMkLst>
          <pc:docMk/>
          <pc:sldMk cId="1482247683" sldId="1487"/>
        </pc:sldMkLst>
        <pc:spChg chg="mod">
          <ac:chgData name="Maria Hess-Wargbaner" userId="e2d3e8a9-af92-45f3-9168-0cf674309a97" providerId="ADAL" clId="{D0AB8C17-A4B1-4EE3-BF52-58B77E8200B2}" dt="2021-03-24T12:07:32.299" v="13" actId="1076"/>
          <ac:spMkLst>
            <pc:docMk/>
            <pc:sldMk cId="1482247683" sldId="1487"/>
            <ac:spMk id="4" creationId="{66901784-9071-4A9F-925E-B748D3B49024}"/>
          </ac:spMkLst>
        </pc:spChg>
        <pc:picChg chg="del">
          <ac:chgData name="Maria Hess-Wargbaner" userId="e2d3e8a9-af92-45f3-9168-0cf674309a97" providerId="ADAL" clId="{D0AB8C17-A4B1-4EE3-BF52-58B77E8200B2}" dt="2021-03-24T12:07:20.656" v="11" actId="478"/>
          <ac:picMkLst>
            <pc:docMk/>
            <pc:sldMk cId="1482247683" sldId="1487"/>
            <ac:picMk id="3" creationId="{00000000-0000-0000-0000-000000000000}"/>
          </ac:picMkLst>
        </pc:picChg>
        <pc:cxnChg chg="del">
          <ac:chgData name="Maria Hess-Wargbaner" userId="e2d3e8a9-af92-45f3-9168-0cf674309a97" providerId="ADAL" clId="{D0AB8C17-A4B1-4EE3-BF52-58B77E8200B2}" dt="2021-03-24T12:07:24.681" v="12" actId="478"/>
          <ac:cxnSpMkLst>
            <pc:docMk/>
            <pc:sldMk cId="1482247683" sldId="1487"/>
            <ac:cxnSpMk id="5" creationId="{00000000-0000-0000-0000-000000000000}"/>
          </ac:cxnSpMkLst>
        </pc:cxnChg>
      </pc:sldChg>
      <pc:sldChg chg="delCm modNotesTx">
        <pc:chgData name="Maria Hess-Wargbaner" userId="e2d3e8a9-af92-45f3-9168-0cf674309a97" providerId="ADAL" clId="{D0AB8C17-A4B1-4EE3-BF52-58B77E8200B2}" dt="2021-03-25T11:21:40.346" v="241" actId="1592"/>
        <pc:sldMkLst>
          <pc:docMk/>
          <pc:sldMk cId="2667932089" sldId="2033"/>
        </pc:sldMkLst>
      </pc:sldChg>
      <pc:sldChg chg="modSp mod delCm modCm">
        <pc:chgData name="Maria Hess-Wargbaner" userId="e2d3e8a9-af92-45f3-9168-0cf674309a97" providerId="ADAL" clId="{D0AB8C17-A4B1-4EE3-BF52-58B77E8200B2}" dt="2021-03-25T11:20:28.104" v="237" actId="1592"/>
        <pc:sldMkLst>
          <pc:docMk/>
          <pc:sldMk cId="1112140689" sldId="2084"/>
        </pc:sldMkLst>
        <pc:spChg chg="mod">
          <ac:chgData name="Maria Hess-Wargbaner" userId="e2d3e8a9-af92-45f3-9168-0cf674309a97" providerId="ADAL" clId="{D0AB8C17-A4B1-4EE3-BF52-58B77E8200B2}" dt="2021-03-24T11:54:26.951" v="2" actId="1076"/>
          <ac:spMkLst>
            <pc:docMk/>
            <pc:sldMk cId="1112140689" sldId="2084"/>
            <ac:spMk id="6" creationId="{BEA879EA-8718-4A98-97D0-B4E35DB03203}"/>
          </ac:spMkLst>
        </pc:spChg>
      </pc:sldChg>
      <pc:sldChg chg="modNotesTx">
        <pc:chgData name="Maria Hess-Wargbaner" userId="e2d3e8a9-af92-45f3-9168-0cf674309a97" providerId="ADAL" clId="{D0AB8C17-A4B1-4EE3-BF52-58B77E8200B2}" dt="2021-03-25T11:30:54.217" v="247" actId="20577"/>
        <pc:sldMkLst>
          <pc:docMk/>
          <pc:sldMk cId="427619221" sldId="2086"/>
        </pc:sldMkLst>
      </pc:sldChg>
      <pc:sldChg chg="modSp mod delCm modNotesTx">
        <pc:chgData name="Maria Hess-Wargbaner" userId="e2d3e8a9-af92-45f3-9168-0cf674309a97" providerId="ADAL" clId="{D0AB8C17-A4B1-4EE3-BF52-58B77E8200B2}" dt="2021-03-25T11:24:34.903" v="245" actId="1592"/>
        <pc:sldMkLst>
          <pc:docMk/>
          <pc:sldMk cId="4281662581" sldId="2091"/>
        </pc:sldMkLst>
        <pc:spChg chg="mod">
          <ac:chgData name="Maria Hess-Wargbaner" userId="e2d3e8a9-af92-45f3-9168-0cf674309a97" providerId="ADAL" clId="{D0AB8C17-A4B1-4EE3-BF52-58B77E8200B2}" dt="2021-03-24T12:08:59.111" v="128" actId="6549"/>
          <ac:spMkLst>
            <pc:docMk/>
            <pc:sldMk cId="4281662581" sldId="2091"/>
            <ac:spMk id="3" creationId="{141F6B35-5A0B-4C7B-9F3F-4F7B70DBF8D8}"/>
          </ac:spMkLst>
        </pc:spChg>
      </pc:sldChg>
      <pc:sldChg chg="delCm modNotesTx">
        <pc:chgData name="Maria Hess-Wargbaner" userId="e2d3e8a9-af92-45f3-9168-0cf674309a97" providerId="ADAL" clId="{D0AB8C17-A4B1-4EE3-BF52-58B77E8200B2}" dt="2021-03-25T11:23:40.763" v="242" actId="1592"/>
        <pc:sldMkLst>
          <pc:docMk/>
          <pc:sldMk cId="1324500237" sldId="2179"/>
        </pc:sldMkLst>
      </pc:sldChg>
      <pc:sldChg chg="modSp mod">
        <pc:chgData name="Maria Hess-Wargbaner" userId="e2d3e8a9-af92-45f3-9168-0cf674309a97" providerId="ADAL" clId="{D0AB8C17-A4B1-4EE3-BF52-58B77E8200B2}" dt="2021-03-25T11:34:32.035" v="249" actId="20577"/>
        <pc:sldMkLst>
          <pc:docMk/>
          <pc:sldMk cId="116261443" sldId="2200"/>
        </pc:sldMkLst>
        <pc:spChg chg="mod">
          <ac:chgData name="Maria Hess-Wargbaner" userId="e2d3e8a9-af92-45f3-9168-0cf674309a97" providerId="ADAL" clId="{D0AB8C17-A4B1-4EE3-BF52-58B77E8200B2}" dt="2021-03-25T11:34:32.035" v="249" actId="20577"/>
          <ac:spMkLst>
            <pc:docMk/>
            <pc:sldMk cId="116261443" sldId="2200"/>
            <ac:spMk id="4" creationId="{8ED3C0BB-DC8A-4E37-AC5A-3DBB20535E3A}"/>
          </ac:spMkLst>
        </pc:spChg>
      </pc:sldChg>
      <pc:sldChg chg="delSp mod">
        <pc:chgData name="Maria Hess-Wargbaner" userId="e2d3e8a9-af92-45f3-9168-0cf674309a97" providerId="ADAL" clId="{D0AB8C17-A4B1-4EE3-BF52-58B77E8200B2}" dt="2021-03-25T11:25:58.815" v="246" actId="478"/>
        <pc:sldMkLst>
          <pc:docMk/>
          <pc:sldMk cId="1800075683" sldId="2211"/>
        </pc:sldMkLst>
        <pc:picChg chg="del">
          <ac:chgData name="Maria Hess-Wargbaner" userId="e2d3e8a9-af92-45f3-9168-0cf674309a97" providerId="ADAL" clId="{D0AB8C17-A4B1-4EE3-BF52-58B77E8200B2}" dt="2021-03-25T11:25:58.815" v="246" actId="478"/>
          <ac:picMkLst>
            <pc:docMk/>
            <pc:sldMk cId="1800075683" sldId="2211"/>
            <ac:picMk id="6" creationId="{32FF5E43-BE62-4138-91D3-5E07DB691C9C}"/>
          </ac:picMkLst>
        </pc:picChg>
      </pc:sldChg>
    </pc:docChg>
  </pc:docChgLst>
  <pc:docChgLst>
    <pc:chgData name="Maria Hess-Wargbaner" userId="e2d3e8a9-af92-45f3-9168-0cf674309a97" providerId="ADAL" clId="{A6AEDCD7-40F2-4C88-9262-E1C495A53893}"/>
    <pc:docChg chg="custSel modSld">
      <pc:chgData name="Maria Hess-Wargbaner" userId="e2d3e8a9-af92-45f3-9168-0cf674309a97" providerId="ADAL" clId="{A6AEDCD7-40F2-4C88-9262-E1C495A53893}" dt="2023-03-13T17:50:48.540" v="92" actId="14100"/>
      <pc:docMkLst>
        <pc:docMk/>
      </pc:docMkLst>
      <pc:sldChg chg="modSp mod delCm modNotesTx">
        <pc:chgData name="Maria Hess-Wargbaner" userId="e2d3e8a9-af92-45f3-9168-0cf674309a97" providerId="ADAL" clId="{A6AEDCD7-40F2-4C88-9262-E1C495A53893}" dt="2023-03-13T17:45:59.010" v="52"/>
        <pc:sldMkLst>
          <pc:docMk/>
          <pc:sldMk cId="3042911945" sldId="267"/>
        </pc:sldMkLst>
        <pc:spChg chg="mod">
          <ac:chgData name="Maria Hess-Wargbaner" userId="e2d3e8a9-af92-45f3-9168-0cf674309a97" providerId="ADAL" clId="{A6AEDCD7-40F2-4C88-9262-E1C495A53893}" dt="2023-03-13T17:45:39.761" v="28" actId="20577"/>
          <ac:spMkLst>
            <pc:docMk/>
            <pc:sldMk cId="3042911945" sldId="267"/>
            <ac:spMk id="3" creationId="{31C15488-611D-4D06-BF28-96D0DCB05743}"/>
          </ac:spMkLst>
        </pc:spChg>
      </pc:sldChg>
      <pc:sldChg chg="addSp delSp modSp mod delCm">
        <pc:chgData name="Maria Hess-Wargbaner" userId="e2d3e8a9-af92-45f3-9168-0cf674309a97" providerId="ADAL" clId="{A6AEDCD7-40F2-4C88-9262-E1C495A53893}" dt="2023-03-13T17:50:48.540" v="92" actId="14100"/>
        <pc:sldMkLst>
          <pc:docMk/>
          <pc:sldMk cId="3554477687" sldId="1324"/>
        </pc:sldMkLst>
        <pc:spChg chg="mod">
          <ac:chgData name="Maria Hess-Wargbaner" userId="e2d3e8a9-af92-45f3-9168-0cf674309a97" providerId="ADAL" clId="{A6AEDCD7-40F2-4C88-9262-E1C495A53893}" dt="2023-03-13T17:50:48.540" v="92" actId="14100"/>
          <ac:spMkLst>
            <pc:docMk/>
            <pc:sldMk cId="3554477687" sldId="1324"/>
            <ac:spMk id="3" creationId="{AB4EFE17-0149-4E4C-A995-0035B54B988F}"/>
          </ac:spMkLst>
        </pc:spChg>
        <pc:spChg chg="mod">
          <ac:chgData name="Maria Hess-Wargbaner" userId="e2d3e8a9-af92-45f3-9168-0cf674309a97" providerId="ADAL" clId="{A6AEDCD7-40F2-4C88-9262-E1C495A53893}" dt="2023-03-13T17:49:45.214" v="83" actId="20577"/>
          <ac:spMkLst>
            <pc:docMk/>
            <pc:sldMk cId="3554477687" sldId="1324"/>
            <ac:spMk id="7" creationId="{3345581C-FA61-458B-9783-485F82B29AA1}"/>
          </ac:spMkLst>
        </pc:spChg>
        <pc:picChg chg="add mod ord">
          <ac:chgData name="Maria Hess-Wargbaner" userId="e2d3e8a9-af92-45f3-9168-0cf674309a97" providerId="ADAL" clId="{A6AEDCD7-40F2-4C88-9262-E1C495A53893}" dt="2023-03-13T17:50:37.352" v="89" actId="167"/>
          <ac:picMkLst>
            <pc:docMk/>
            <pc:sldMk cId="3554477687" sldId="1324"/>
            <ac:picMk id="10" creationId="{F1D9EF80-265F-F819-341B-D438B8571170}"/>
          </ac:picMkLst>
        </pc:picChg>
        <pc:picChg chg="del">
          <ac:chgData name="Maria Hess-Wargbaner" userId="e2d3e8a9-af92-45f3-9168-0cf674309a97" providerId="ADAL" clId="{A6AEDCD7-40F2-4C88-9262-E1C495A53893}" dt="2023-03-13T17:49:51.975" v="84" actId="478"/>
          <ac:picMkLst>
            <pc:docMk/>
            <pc:sldMk cId="3554477687" sldId="1324"/>
            <ac:picMk id="13" creationId="{E5C25062-C669-4406-9441-DA59C9F3B5A5}"/>
          </ac:picMkLst>
        </pc:picChg>
      </pc:sldChg>
      <pc:sldChg chg="modNotesTx">
        <pc:chgData name="Maria Hess-Wargbaner" userId="e2d3e8a9-af92-45f3-9168-0cf674309a97" providerId="ADAL" clId="{A6AEDCD7-40F2-4C88-9262-E1C495A53893}" dt="2023-03-13T17:48:36.273" v="74" actId="20577"/>
        <pc:sldMkLst>
          <pc:docMk/>
          <pc:sldMk cId="1324500237" sldId="2179"/>
        </pc:sldMkLst>
      </pc:sldChg>
      <pc:sldChg chg="modSp delCm">
        <pc:chgData name="Maria Hess-Wargbaner" userId="e2d3e8a9-af92-45f3-9168-0cf674309a97" providerId="ADAL" clId="{A6AEDCD7-40F2-4C88-9262-E1C495A53893}" dt="2023-03-13T17:46:47.337" v="54"/>
        <pc:sldMkLst>
          <pc:docMk/>
          <pc:sldMk cId="116261443" sldId="2200"/>
        </pc:sldMkLst>
        <pc:spChg chg="mod">
          <ac:chgData name="Maria Hess-Wargbaner" userId="e2d3e8a9-af92-45f3-9168-0cf674309a97" providerId="ADAL" clId="{A6AEDCD7-40F2-4C88-9262-E1C495A53893}" dt="2023-03-13T17:46:18.883" v="53" actId="6549"/>
          <ac:spMkLst>
            <pc:docMk/>
            <pc:sldMk cId="116261443" sldId="2200"/>
            <ac:spMk id="6" creationId="{51AF7B84-D72C-4469-A6A6-E6AA28B6BAEE}"/>
          </ac:spMkLst>
        </pc:spChg>
      </pc:sldChg>
    </pc:docChg>
  </pc:docChgLst>
  <pc:docChgLst>
    <pc:chgData name="Maria Hess-Wargbaner" userId="e2d3e8a9-af92-45f3-9168-0cf674309a97" providerId="ADAL" clId="{A3E60F84-2E8F-4BEA-9A11-F16309BBD79D}"/>
    <pc:docChg chg="undo custSel delSld modSld sldOrd delMainMaster">
      <pc:chgData name="Maria Hess-Wargbaner" userId="e2d3e8a9-af92-45f3-9168-0cf674309a97" providerId="ADAL" clId="{A3E60F84-2E8F-4BEA-9A11-F16309BBD79D}" dt="2025-01-21T07:43:12.053" v="802" actId="6549"/>
      <pc:docMkLst>
        <pc:docMk/>
      </pc:docMkLst>
      <pc:sldChg chg="addSp delSp modSp del mod modAnim modNotesTx">
        <pc:chgData name="Maria Hess-Wargbaner" userId="e2d3e8a9-af92-45f3-9168-0cf674309a97" providerId="ADAL" clId="{A3E60F84-2E8F-4BEA-9A11-F16309BBD79D}" dt="2025-01-18T17:58:37.990" v="730" actId="6549"/>
        <pc:sldMkLst>
          <pc:docMk/>
          <pc:sldMk cId="2995065971" sldId="257"/>
        </pc:sldMkLst>
        <pc:spChg chg="mod">
          <ac:chgData name="Maria Hess-Wargbaner" userId="e2d3e8a9-af92-45f3-9168-0cf674309a97" providerId="ADAL" clId="{A3E60F84-2E8F-4BEA-9A11-F16309BBD79D}" dt="2025-01-18T16:11:29.216" v="121" actId="403"/>
          <ac:spMkLst>
            <pc:docMk/>
            <pc:sldMk cId="2995065971" sldId="257"/>
            <ac:spMk id="2" creationId="{BB5E896D-28A3-6182-3D0A-D65C7182F365}"/>
          </ac:spMkLst>
        </pc:spChg>
        <pc:spChg chg="del mod">
          <ac:chgData name="Maria Hess-Wargbaner" userId="e2d3e8a9-af92-45f3-9168-0cf674309a97" providerId="ADAL" clId="{A3E60F84-2E8F-4BEA-9A11-F16309BBD79D}" dt="2025-01-18T16:13:42.556" v="148" actId="1076"/>
          <ac:spMkLst>
            <pc:docMk/>
            <pc:sldMk cId="2995065971" sldId="257"/>
            <ac:spMk id="3" creationId="{8791C2C7-81B4-80D2-4344-08A08955B434}"/>
          </ac:spMkLst>
        </pc:spChg>
        <pc:spChg chg="add mod">
          <ac:chgData name="Maria Hess-Wargbaner" userId="e2d3e8a9-af92-45f3-9168-0cf674309a97" providerId="ADAL" clId="{A3E60F84-2E8F-4BEA-9A11-F16309BBD79D}" dt="2025-01-18T16:17:17.966" v="173" actId="20577"/>
          <ac:spMkLst>
            <pc:docMk/>
            <pc:sldMk cId="2995065971" sldId="257"/>
            <ac:spMk id="6" creationId="{B8A9747A-A878-A32B-85F6-BB16D81370BB}"/>
          </ac:spMkLst>
        </pc:spChg>
      </pc:sldChg>
      <pc:sldChg chg="del">
        <pc:chgData name="Maria Hess-Wargbaner" userId="e2d3e8a9-af92-45f3-9168-0cf674309a97" providerId="ADAL" clId="{A3E60F84-2E8F-4BEA-9A11-F16309BBD79D}" dt="2025-01-18T15:53:01.726" v="67" actId="47"/>
        <pc:sldMkLst>
          <pc:docMk/>
          <pc:sldMk cId="3042911945" sldId="267"/>
        </pc:sldMkLst>
      </pc:sldChg>
      <pc:sldChg chg="del">
        <pc:chgData name="Maria Hess-Wargbaner" userId="e2d3e8a9-af92-45f3-9168-0cf674309a97" providerId="ADAL" clId="{A3E60F84-2E8F-4BEA-9A11-F16309BBD79D}" dt="2025-01-18T16:58:05.897" v="656" actId="47"/>
        <pc:sldMkLst>
          <pc:docMk/>
          <pc:sldMk cId="3554477687" sldId="1324"/>
        </pc:sldMkLst>
      </pc:sldChg>
      <pc:sldChg chg="modNotesTx">
        <pc:chgData name="Maria Hess-Wargbaner" userId="e2d3e8a9-af92-45f3-9168-0cf674309a97" providerId="ADAL" clId="{A3E60F84-2E8F-4BEA-9A11-F16309BBD79D}" dt="2025-01-18T16:33:33.745" v="458" actId="2711"/>
        <pc:sldMkLst>
          <pc:docMk/>
          <pc:sldMk cId="1482247683" sldId="1487"/>
        </pc:sldMkLst>
      </pc:sldChg>
      <pc:sldChg chg="del modNotesTx">
        <pc:chgData name="Maria Hess-Wargbaner" userId="e2d3e8a9-af92-45f3-9168-0cf674309a97" providerId="ADAL" clId="{A3E60F84-2E8F-4BEA-9A11-F16309BBD79D}" dt="2025-01-18T15:54:34.856" v="75" actId="47"/>
        <pc:sldMkLst>
          <pc:docMk/>
          <pc:sldMk cId="3872552360" sldId="2029"/>
        </pc:sldMkLst>
      </pc:sldChg>
      <pc:sldChg chg="modNotesTx">
        <pc:chgData name="Maria Hess-Wargbaner" userId="e2d3e8a9-af92-45f3-9168-0cf674309a97" providerId="ADAL" clId="{A3E60F84-2E8F-4BEA-9A11-F16309BBD79D}" dt="2025-01-18T16:18:01.658" v="175" actId="2711"/>
        <pc:sldMkLst>
          <pc:docMk/>
          <pc:sldMk cId="2667932089" sldId="2033"/>
        </pc:sldMkLst>
      </pc:sldChg>
      <pc:sldChg chg="del">
        <pc:chgData name="Maria Hess-Wargbaner" userId="e2d3e8a9-af92-45f3-9168-0cf674309a97" providerId="ADAL" clId="{A3E60F84-2E8F-4BEA-9A11-F16309BBD79D}" dt="2025-01-18T15:58:54.723" v="89" actId="47"/>
        <pc:sldMkLst>
          <pc:docMk/>
          <pc:sldMk cId="4044364153" sldId="2082"/>
        </pc:sldMkLst>
      </pc:sldChg>
      <pc:sldChg chg="del">
        <pc:chgData name="Maria Hess-Wargbaner" userId="e2d3e8a9-af92-45f3-9168-0cf674309a97" providerId="ADAL" clId="{A3E60F84-2E8F-4BEA-9A11-F16309BBD79D}" dt="2025-01-18T16:17:40.887" v="174" actId="47"/>
        <pc:sldMkLst>
          <pc:docMk/>
          <pc:sldMk cId="1112140689" sldId="2084"/>
        </pc:sldMkLst>
      </pc:sldChg>
      <pc:sldChg chg="modSp mod modClrScheme chgLayout modNotesTx">
        <pc:chgData name="Maria Hess-Wargbaner" userId="e2d3e8a9-af92-45f3-9168-0cf674309a97" providerId="ADAL" clId="{A3E60F84-2E8F-4BEA-9A11-F16309BBD79D}" dt="2025-01-18T16:03:59.765" v="114" actId="2711"/>
        <pc:sldMkLst>
          <pc:docMk/>
          <pc:sldMk cId="427619221" sldId="2086"/>
        </pc:sldMkLst>
        <pc:spChg chg="mod">
          <ac:chgData name="Maria Hess-Wargbaner" userId="e2d3e8a9-af92-45f3-9168-0cf674309a97" providerId="ADAL" clId="{A3E60F84-2E8F-4BEA-9A11-F16309BBD79D}" dt="2025-01-18T16:01:46.615" v="101" actId="2711"/>
          <ac:spMkLst>
            <pc:docMk/>
            <pc:sldMk cId="427619221" sldId="2086"/>
            <ac:spMk id="3" creationId="{AFBC7566-D68F-4858-A3C5-F8652CE94885}"/>
          </ac:spMkLst>
        </pc:spChg>
        <pc:spChg chg="mod">
          <ac:chgData name="Maria Hess-Wargbaner" userId="e2d3e8a9-af92-45f3-9168-0cf674309a97" providerId="ADAL" clId="{A3E60F84-2E8F-4BEA-9A11-F16309BBD79D}" dt="2025-01-18T16:02:24.862" v="105" actId="1076"/>
          <ac:spMkLst>
            <pc:docMk/>
            <pc:sldMk cId="427619221" sldId="2086"/>
            <ac:spMk id="4" creationId="{7D7BB07B-567E-4053-A42D-D9AD5923FFD0}"/>
          </ac:spMkLst>
        </pc:spChg>
        <pc:spChg chg="mod ord">
          <ac:chgData name="Maria Hess-Wargbaner" userId="e2d3e8a9-af92-45f3-9168-0cf674309a97" providerId="ADAL" clId="{A3E60F84-2E8F-4BEA-9A11-F16309BBD79D}" dt="2025-01-18T16:01:34.641" v="100" actId="1076"/>
          <ac:spMkLst>
            <pc:docMk/>
            <pc:sldMk cId="427619221" sldId="2086"/>
            <ac:spMk id="420866" creationId="{00000000-0000-0000-0000-000000000000}"/>
          </ac:spMkLst>
        </pc:spChg>
        <pc:graphicFrameChg chg="mod ord modGraphic">
          <ac:chgData name="Maria Hess-Wargbaner" userId="e2d3e8a9-af92-45f3-9168-0cf674309a97" providerId="ADAL" clId="{A3E60F84-2E8F-4BEA-9A11-F16309BBD79D}" dt="2025-01-18T16:03:30.083" v="113" actId="255"/>
          <ac:graphicFrameMkLst>
            <pc:docMk/>
            <pc:sldMk cId="427619221" sldId="2086"/>
            <ac:graphicFrameMk id="420869" creationId="{637137C2-6572-4A92-8BA4-F57AF18A8BE6}"/>
          </ac:graphicFrameMkLst>
        </pc:graphicFrameChg>
      </pc:sldChg>
      <pc:sldChg chg="del">
        <pc:chgData name="Maria Hess-Wargbaner" userId="e2d3e8a9-af92-45f3-9168-0cf674309a97" providerId="ADAL" clId="{A3E60F84-2E8F-4BEA-9A11-F16309BBD79D}" dt="2025-01-18T16:41:33.758" v="512" actId="47"/>
        <pc:sldMkLst>
          <pc:docMk/>
          <pc:sldMk cId="4281662581" sldId="2091"/>
        </pc:sldMkLst>
      </pc:sldChg>
      <pc:sldChg chg="del">
        <pc:chgData name="Maria Hess-Wargbaner" userId="e2d3e8a9-af92-45f3-9168-0cf674309a97" providerId="ADAL" clId="{A3E60F84-2E8F-4BEA-9A11-F16309BBD79D}" dt="2025-01-18T16:26:06.581" v="208" actId="47"/>
        <pc:sldMkLst>
          <pc:docMk/>
          <pc:sldMk cId="1324500237" sldId="2179"/>
        </pc:sldMkLst>
      </pc:sldChg>
      <pc:sldChg chg="del">
        <pc:chgData name="Maria Hess-Wargbaner" userId="e2d3e8a9-af92-45f3-9168-0cf674309a97" providerId="ADAL" clId="{A3E60F84-2E8F-4BEA-9A11-F16309BBD79D}" dt="2025-01-18T15:57:58.952" v="86" actId="47"/>
        <pc:sldMkLst>
          <pc:docMk/>
          <pc:sldMk cId="116261443" sldId="2200"/>
        </pc:sldMkLst>
      </pc:sldChg>
      <pc:sldChg chg="del">
        <pc:chgData name="Maria Hess-Wargbaner" userId="e2d3e8a9-af92-45f3-9168-0cf674309a97" providerId="ADAL" clId="{A3E60F84-2E8F-4BEA-9A11-F16309BBD79D}" dt="2025-01-18T17:06:47.399" v="661" actId="47"/>
        <pc:sldMkLst>
          <pc:docMk/>
          <pc:sldMk cId="1800075683" sldId="2211"/>
        </pc:sldMkLst>
      </pc:sldChg>
      <pc:sldChg chg="del ord">
        <pc:chgData name="Maria Hess-Wargbaner" userId="e2d3e8a9-af92-45f3-9168-0cf674309a97" providerId="ADAL" clId="{A3E60F84-2E8F-4BEA-9A11-F16309BBD79D}" dt="2025-01-18T16:22:12.316" v="195" actId="47"/>
        <pc:sldMkLst>
          <pc:docMk/>
          <pc:sldMk cId="2689066549" sldId="2212"/>
        </pc:sldMkLst>
      </pc:sldChg>
      <pc:sldChg chg="del">
        <pc:chgData name="Maria Hess-Wargbaner" userId="e2d3e8a9-af92-45f3-9168-0cf674309a97" providerId="ADAL" clId="{A3E60F84-2E8F-4BEA-9A11-F16309BBD79D}" dt="2025-01-18T16:25:48.114" v="207" actId="47"/>
        <pc:sldMkLst>
          <pc:docMk/>
          <pc:sldMk cId="2262847093" sldId="6311"/>
        </pc:sldMkLst>
      </pc:sldChg>
      <pc:sldChg chg="modSp mod modNotesTx">
        <pc:chgData name="Maria Hess-Wargbaner" userId="e2d3e8a9-af92-45f3-9168-0cf674309a97" providerId="ADAL" clId="{A3E60F84-2E8F-4BEA-9A11-F16309BBD79D}" dt="2025-01-18T15:52:31.401" v="65" actId="2711"/>
        <pc:sldMkLst>
          <pc:docMk/>
          <pc:sldMk cId="572559083" sldId="6317"/>
        </pc:sldMkLst>
        <pc:spChg chg="mod">
          <ac:chgData name="Maria Hess-Wargbaner" userId="e2d3e8a9-af92-45f3-9168-0cf674309a97" providerId="ADAL" clId="{A3E60F84-2E8F-4BEA-9A11-F16309BBD79D}" dt="2025-01-18T15:52:11.484" v="64" actId="1076"/>
          <ac:spMkLst>
            <pc:docMk/>
            <pc:sldMk cId="572559083" sldId="6317"/>
            <ac:spMk id="6" creationId="{D25F6333-9DDC-D2C3-A515-CC786077982D}"/>
          </ac:spMkLst>
        </pc:spChg>
        <pc:spChg chg="mod">
          <ac:chgData name="Maria Hess-Wargbaner" userId="e2d3e8a9-af92-45f3-9168-0cf674309a97" providerId="ADAL" clId="{A3E60F84-2E8F-4BEA-9A11-F16309BBD79D}" dt="2025-01-18T15:52:07.728" v="63" actId="1076"/>
          <ac:spMkLst>
            <pc:docMk/>
            <pc:sldMk cId="572559083" sldId="6317"/>
            <ac:spMk id="13" creationId="{330FB508-892D-2BAC-2239-3D28F351C408}"/>
          </ac:spMkLst>
        </pc:spChg>
      </pc:sldChg>
      <pc:sldChg chg="del">
        <pc:chgData name="Maria Hess-Wargbaner" userId="e2d3e8a9-af92-45f3-9168-0cf674309a97" providerId="ADAL" clId="{A3E60F84-2E8F-4BEA-9A11-F16309BBD79D}" dt="2025-01-18T16:32:51.603" v="457" actId="47"/>
        <pc:sldMkLst>
          <pc:docMk/>
          <pc:sldMk cId="4066160870" sldId="6319"/>
        </pc:sldMkLst>
      </pc:sldChg>
      <pc:sldChg chg="del">
        <pc:chgData name="Maria Hess-Wargbaner" userId="e2d3e8a9-af92-45f3-9168-0cf674309a97" providerId="ADAL" clId="{A3E60F84-2E8F-4BEA-9A11-F16309BBD79D}" dt="2025-01-18T16:43:03.953" v="524" actId="47"/>
        <pc:sldMkLst>
          <pc:docMk/>
          <pc:sldMk cId="2554122294" sldId="6320"/>
        </pc:sldMkLst>
      </pc:sldChg>
      <pc:sldChg chg="addSp modSp setBg modNotesTx">
        <pc:chgData name="Maria Hess-Wargbaner" userId="e2d3e8a9-af92-45f3-9168-0cf674309a97" providerId="ADAL" clId="{A3E60F84-2E8F-4BEA-9A11-F16309BBD79D}" dt="2025-01-18T15:54:29.808" v="74"/>
        <pc:sldMkLst>
          <pc:docMk/>
          <pc:sldMk cId="84421253" sldId="6382"/>
        </pc:sldMkLst>
        <pc:picChg chg="add mod">
          <ac:chgData name="Maria Hess-Wargbaner" userId="e2d3e8a9-af92-45f3-9168-0cf674309a97" providerId="ADAL" clId="{A3E60F84-2E8F-4BEA-9A11-F16309BBD79D}" dt="2025-01-18T15:54:18.613" v="73"/>
          <ac:picMkLst>
            <pc:docMk/>
            <pc:sldMk cId="84421253" sldId="6382"/>
            <ac:picMk id="2" creationId="{A8361D98-28E1-7A87-3034-B0663A129D6B}"/>
          </ac:picMkLst>
        </pc:picChg>
      </pc:sldChg>
      <pc:sldChg chg="modSp mod modAnim modNotesTx">
        <pc:chgData name="Maria Hess-Wargbaner" userId="e2d3e8a9-af92-45f3-9168-0cf674309a97" providerId="ADAL" clId="{A3E60F84-2E8F-4BEA-9A11-F16309BBD79D}" dt="2025-01-18T15:57:39.945" v="85" actId="404"/>
        <pc:sldMkLst>
          <pc:docMk/>
          <pc:sldMk cId="1173760621" sldId="6470"/>
        </pc:sldMkLst>
        <pc:spChg chg="mod">
          <ac:chgData name="Maria Hess-Wargbaner" userId="e2d3e8a9-af92-45f3-9168-0cf674309a97" providerId="ADAL" clId="{A3E60F84-2E8F-4BEA-9A11-F16309BBD79D}" dt="2025-01-18T15:56:59.540" v="81" actId="1076"/>
          <ac:spMkLst>
            <pc:docMk/>
            <pc:sldMk cId="1173760621" sldId="6470"/>
            <ac:spMk id="5" creationId="{DA5AA504-ADF1-C7A6-E926-93BD095551B9}"/>
          </ac:spMkLst>
        </pc:spChg>
      </pc:sldChg>
      <pc:sldChg chg="modNotesTx">
        <pc:chgData name="Maria Hess-Wargbaner" userId="e2d3e8a9-af92-45f3-9168-0cf674309a97" providerId="ADAL" clId="{A3E60F84-2E8F-4BEA-9A11-F16309BBD79D}" dt="2025-01-18T17:05:56.376" v="660" actId="404"/>
        <pc:sldMkLst>
          <pc:docMk/>
          <pc:sldMk cId="1744507355" sldId="6471"/>
        </pc:sldMkLst>
      </pc:sldChg>
      <pc:sldChg chg="addSp modSp mod modNotesTx">
        <pc:chgData name="Maria Hess-Wargbaner" userId="e2d3e8a9-af92-45f3-9168-0cf674309a97" providerId="ADAL" clId="{A3E60F84-2E8F-4BEA-9A11-F16309BBD79D}" dt="2025-01-21T07:43:12.053" v="802" actId="6549"/>
        <pc:sldMkLst>
          <pc:docMk/>
          <pc:sldMk cId="1020033956" sldId="6472"/>
        </pc:sldMkLst>
        <pc:spChg chg="mod">
          <ac:chgData name="Maria Hess-Wargbaner" userId="e2d3e8a9-af92-45f3-9168-0cf674309a97" providerId="ADAL" clId="{A3E60F84-2E8F-4BEA-9A11-F16309BBD79D}" dt="2025-01-18T16:21:04.287" v="185" actId="403"/>
          <ac:spMkLst>
            <pc:docMk/>
            <pc:sldMk cId="1020033956" sldId="6472"/>
            <ac:spMk id="2" creationId="{BB5E896D-28A3-6182-3D0A-D65C7182F365}"/>
          </ac:spMkLst>
        </pc:spChg>
        <pc:spChg chg="mod">
          <ac:chgData name="Maria Hess-Wargbaner" userId="e2d3e8a9-af92-45f3-9168-0cf674309a97" providerId="ADAL" clId="{A3E60F84-2E8F-4BEA-9A11-F16309BBD79D}" dt="2025-01-21T07:42:48.069" v="764" actId="6549"/>
          <ac:spMkLst>
            <pc:docMk/>
            <pc:sldMk cId="1020033956" sldId="6472"/>
            <ac:spMk id="3" creationId="{8791C2C7-81B4-80D2-4344-08A08955B434}"/>
          </ac:spMkLst>
        </pc:spChg>
        <pc:picChg chg="add mod">
          <ac:chgData name="Maria Hess-Wargbaner" userId="e2d3e8a9-af92-45f3-9168-0cf674309a97" providerId="ADAL" clId="{A3E60F84-2E8F-4BEA-9A11-F16309BBD79D}" dt="2025-01-18T16:22:00.622" v="194" actId="1076"/>
          <ac:picMkLst>
            <pc:docMk/>
            <pc:sldMk cId="1020033956" sldId="6472"/>
            <ac:picMk id="6" creationId="{000E8750-8E84-D868-C1B2-0A4C6109F14D}"/>
          </ac:picMkLst>
        </pc:picChg>
      </pc:sldChg>
      <pc:sldChg chg="addSp modSp mod modAnim modNotesTx">
        <pc:chgData name="Maria Hess-Wargbaner" userId="e2d3e8a9-af92-45f3-9168-0cf674309a97" providerId="ADAL" clId="{A3E60F84-2E8F-4BEA-9A11-F16309BBD79D}" dt="2025-01-18T16:28:28.578" v="362" actId="20577"/>
        <pc:sldMkLst>
          <pc:docMk/>
          <pc:sldMk cId="2559354636" sldId="6473"/>
        </pc:sldMkLst>
        <pc:spChg chg="mod">
          <ac:chgData name="Maria Hess-Wargbaner" userId="e2d3e8a9-af92-45f3-9168-0cf674309a97" providerId="ADAL" clId="{A3E60F84-2E8F-4BEA-9A11-F16309BBD79D}" dt="2025-01-18T16:23:29.777" v="202" actId="27636"/>
          <ac:spMkLst>
            <pc:docMk/>
            <pc:sldMk cId="2559354636" sldId="6473"/>
            <ac:spMk id="2" creationId="{BB5E896D-28A3-6182-3D0A-D65C7182F365}"/>
          </ac:spMkLst>
        </pc:spChg>
        <pc:spChg chg="mod">
          <ac:chgData name="Maria Hess-Wargbaner" userId="e2d3e8a9-af92-45f3-9168-0cf674309a97" providerId="ADAL" clId="{A3E60F84-2E8F-4BEA-9A11-F16309BBD79D}" dt="2025-01-18T16:25:18.703" v="204" actId="2711"/>
          <ac:spMkLst>
            <pc:docMk/>
            <pc:sldMk cId="2559354636" sldId="6473"/>
            <ac:spMk id="3" creationId="{8791C2C7-81B4-80D2-4344-08A08955B434}"/>
          </ac:spMkLst>
        </pc:spChg>
        <pc:picChg chg="add mod">
          <ac:chgData name="Maria Hess-Wargbaner" userId="e2d3e8a9-af92-45f3-9168-0cf674309a97" providerId="ADAL" clId="{A3E60F84-2E8F-4BEA-9A11-F16309BBD79D}" dt="2025-01-18T16:25:38.326" v="206" actId="1076"/>
          <ac:picMkLst>
            <pc:docMk/>
            <pc:sldMk cId="2559354636" sldId="6473"/>
            <ac:picMk id="6" creationId="{6DC78094-C0A1-BF07-B32B-AB1D6CB9BE95}"/>
          </ac:picMkLst>
        </pc:picChg>
      </pc:sldChg>
      <pc:sldChg chg="addSp delSp modSp mod modNotesTx">
        <pc:chgData name="Maria Hess-Wargbaner" userId="e2d3e8a9-af92-45f3-9168-0cf674309a97" providerId="ADAL" clId="{A3E60F84-2E8F-4BEA-9A11-F16309BBD79D}" dt="2025-01-18T16:32:45" v="456" actId="2711"/>
        <pc:sldMkLst>
          <pc:docMk/>
          <pc:sldMk cId="3781443094" sldId="6474"/>
        </pc:sldMkLst>
        <pc:spChg chg="mod">
          <ac:chgData name="Maria Hess-Wargbaner" userId="e2d3e8a9-af92-45f3-9168-0cf674309a97" providerId="ADAL" clId="{A3E60F84-2E8F-4BEA-9A11-F16309BBD79D}" dt="2025-01-18T16:32:01.579" v="412" actId="27636"/>
          <ac:spMkLst>
            <pc:docMk/>
            <pc:sldMk cId="3781443094" sldId="6474"/>
            <ac:spMk id="2" creationId="{BB5E896D-28A3-6182-3D0A-D65C7182F365}"/>
          </ac:spMkLst>
        </pc:spChg>
        <pc:spChg chg="del">
          <ac:chgData name="Maria Hess-Wargbaner" userId="e2d3e8a9-af92-45f3-9168-0cf674309a97" providerId="ADAL" clId="{A3E60F84-2E8F-4BEA-9A11-F16309BBD79D}" dt="2025-01-18T16:32:15.571" v="413" actId="478"/>
          <ac:spMkLst>
            <pc:docMk/>
            <pc:sldMk cId="3781443094" sldId="6474"/>
            <ac:spMk id="3" creationId="{8791C2C7-81B4-80D2-4344-08A08955B434}"/>
          </ac:spMkLst>
        </pc:spChg>
        <pc:picChg chg="add mod">
          <ac:chgData name="Maria Hess-Wargbaner" userId="e2d3e8a9-af92-45f3-9168-0cf674309a97" providerId="ADAL" clId="{A3E60F84-2E8F-4BEA-9A11-F16309BBD79D}" dt="2025-01-18T16:32:24.195" v="415" actId="1076"/>
          <ac:picMkLst>
            <pc:docMk/>
            <pc:sldMk cId="3781443094" sldId="6474"/>
            <ac:picMk id="6" creationId="{CDA3A0D7-1507-ED9E-748A-CE65CA6A5ABA}"/>
          </ac:picMkLst>
        </pc:picChg>
      </pc:sldChg>
      <pc:sldChg chg="addSp modSp mod modNotesTx">
        <pc:chgData name="Maria Hess-Wargbaner" userId="e2d3e8a9-af92-45f3-9168-0cf674309a97" providerId="ADAL" clId="{A3E60F84-2E8F-4BEA-9A11-F16309BBD79D}" dt="2025-01-18T16:38:11.344" v="511" actId="2711"/>
        <pc:sldMkLst>
          <pc:docMk/>
          <pc:sldMk cId="4240317967" sldId="6475"/>
        </pc:sldMkLst>
        <pc:spChg chg="mod">
          <ac:chgData name="Maria Hess-Wargbaner" userId="e2d3e8a9-af92-45f3-9168-0cf674309a97" providerId="ADAL" clId="{A3E60F84-2E8F-4BEA-9A11-F16309BBD79D}" dt="2025-01-18T16:36:20.806" v="498" actId="403"/>
          <ac:spMkLst>
            <pc:docMk/>
            <pc:sldMk cId="4240317967" sldId="6475"/>
            <ac:spMk id="2" creationId="{BB5E896D-28A3-6182-3D0A-D65C7182F365}"/>
          </ac:spMkLst>
        </pc:spChg>
        <pc:spChg chg="mod">
          <ac:chgData name="Maria Hess-Wargbaner" userId="e2d3e8a9-af92-45f3-9168-0cf674309a97" providerId="ADAL" clId="{A3E60F84-2E8F-4BEA-9A11-F16309BBD79D}" dt="2025-01-18T16:37:30.327" v="504" actId="14100"/>
          <ac:spMkLst>
            <pc:docMk/>
            <pc:sldMk cId="4240317967" sldId="6475"/>
            <ac:spMk id="3" creationId="{8791C2C7-81B4-80D2-4344-08A08955B434}"/>
          </ac:spMkLst>
        </pc:spChg>
        <pc:picChg chg="add mod">
          <ac:chgData name="Maria Hess-Wargbaner" userId="e2d3e8a9-af92-45f3-9168-0cf674309a97" providerId="ADAL" clId="{A3E60F84-2E8F-4BEA-9A11-F16309BBD79D}" dt="2025-01-18T16:37:53.346" v="509" actId="1076"/>
          <ac:picMkLst>
            <pc:docMk/>
            <pc:sldMk cId="4240317967" sldId="6475"/>
            <ac:picMk id="6" creationId="{16270266-B9E3-90E5-5ABC-66372FAADC82}"/>
          </ac:picMkLst>
        </pc:picChg>
      </pc:sldChg>
      <pc:sldChg chg="addSp modSp mod modAnim modNotesTx">
        <pc:chgData name="Maria Hess-Wargbaner" userId="e2d3e8a9-af92-45f3-9168-0cf674309a97" providerId="ADAL" clId="{A3E60F84-2E8F-4BEA-9A11-F16309BBD79D}" dt="2025-01-18T16:47:49.350" v="555" actId="1076"/>
        <pc:sldMkLst>
          <pc:docMk/>
          <pc:sldMk cId="1564196319" sldId="6476"/>
        </pc:sldMkLst>
        <pc:spChg chg="mod">
          <ac:chgData name="Maria Hess-Wargbaner" userId="e2d3e8a9-af92-45f3-9168-0cf674309a97" providerId="ADAL" clId="{A3E60F84-2E8F-4BEA-9A11-F16309BBD79D}" dt="2025-01-18T16:41:56.004" v="516" actId="403"/>
          <ac:spMkLst>
            <pc:docMk/>
            <pc:sldMk cId="1564196319" sldId="6476"/>
            <ac:spMk id="2" creationId="{BB5E896D-28A3-6182-3D0A-D65C7182F365}"/>
          </ac:spMkLst>
        </pc:spChg>
        <pc:spChg chg="mod">
          <ac:chgData name="Maria Hess-Wargbaner" userId="e2d3e8a9-af92-45f3-9168-0cf674309a97" providerId="ADAL" clId="{A3E60F84-2E8F-4BEA-9A11-F16309BBD79D}" dt="2025-01-18T16:42:26.853" v="521" actId="27636"/>
          <ac:spMkLst>
            <pc:docMk/>
            <pc:sldMk cId="1564196319" sldId="6476"/>
            <ac:spMk id="3" creationId="{8791C2C7-81B4-80D2-4344-08A08955B434}"/>
          </ac:spMkLst>
        </pc:spChg>
        <pc:picChg chg="add mod">
          <ac:chgData name="Maria Hess-Wargbaner" userId="e2d3e8a9-af92-45f3-9168-0cf674309a97" providerId="ADAL" clId="{A3E60F84-2E8F-4BEA-9A11-F16309BBD79D}" dt="2025-01-18T16:47:49.350" v="555" actId="1076"/>
          <ac:picMkLst>
            <pc:docMk/>
            <pc:sldMk cId="1564196319" sldId="6476"/>
            <ac:picMk id="6" creationId="{C3F9E476-960C-C3DC-369F-2DF6A6924226}"/>
          </ac:picMkLst>
        </pc:picChg>
      </pc:sldChg>
      <pc:sldChg chg="modSp mod modAnim modNotesTx">
        <pc:chgData name="Maria Hess-Wargbaner" userId="e2d3e8a9-af92-45f3-9168-0cf674309a97" providerId="ADAL" clId="{A3E60F84-2E8F-4BEA-9A11-F16309BBD79D}" dt="2025-01-18T17:08:49.376" v="706" actId="20577"/>
        <pc:sldMkLst>
          <pc:docMk/>
          <pc:sldMk cId="1565590595" sldId="6477"/>
        </pc:sldMkLst>
        <pc:spChg chg="mod">
          <ac:chgData name="Maria Hess-Wargbaner" userId="e2d3e8a9-af92-45f3-9168-0cf674309a97" providerId="ADAL" clId="{A3E60F84-2E8F-4BEA-9A11-F16309BBD79D}" dt="2025-01-18T16:50:30.874" v="561" actId="403"/>
          <ac:spMkLst>
            <pc:docMk/>
            <pc:sldMk cId="1565590595" sldId="6477"/>
            <ac:spMk id="2" creationId="{BB5E896D-28A3-6182-3D0A-D65C7182F365}"/>
          </ac:spMkLst>
        </pc:spChg>
        <pc:spChg chg="mod">
          <ac:chgData name="Maria Hess-Wargbaner" userId="e2d3e8a9-af92-45f3-9168-0cf674309a97" providerId="ADAL" clId="{A3E60F84-2E8F-4BEA-9A11-F16309BBD79D}" dt="2025-01-18T16:51:41.352" v="574" actId="1076"/>
          <ac:spMkLst>
            <pc:docMk/>
            <pc:sldMk cId="1565590595" sldId="6477"/>
            <ac:spMk id="3" creationId="{8791C2C7-81B4-80D2-4344-08A08955B434}"/>
          </ac:spMkLst>
        </pc:spChg>
      </pc:sldChg>
      <pc:sldChg chg="addSp modSp mod modNotesTx">
        <pc:chgData name="Maria Hess-Wargbaner" userId="e2d3e8a9-af92-45f3-9168-0cf674309a97" providerId="ADAL" clId="{A3E60F84-2E8F-4BEA-9A11-F16309BBD79D}" dt="2025-01-18T16:57:03.476" v="655" actId="20577"/>
        <pc:sldMkLst>
          <pc:docMk/>
          <pc:sldMk cId="1714787263" sldId="6478"/>
        </pc:sldMkLst>
        <pc:spChg chg="add mod">
          <ac:chgData name="Maria Hess-Wargbaner" userId="e2d3e8a9-af92-45f3-9168-0cf674309a97" providerId="ADAL" clId="{A3E60F84-2E8F-4BEA-9A11-F16309BBD79D}" dt="2025-01-18T16:54:57.047" v="591" actId="404"/>
          <ac:spMkLst>
            <pc:docMk/>
            <pc:sldMk cId="1714787263" sldId="6478"/>
            <ac:spMk id="9" creationId="{43C49B9A-E4C0-AF0D-D2ED-20DBA3FFA3AF}"/>
          </ac:spMkLst>
        </pc:spChg>
        <pc:spChg chg="add mod">
          <ac:chgData name="Maria Hess-Wargbaner" userId="e2d3e8a9-af92-45f3-9168-0cf674309a97" providerId="ADAL" clId="{A3E60F84-2E8F-4BEA-9A11-F16309BBD79D}" dt="2025-01-18T16:55:43.003" v="596" actId="1076"/>
          <ac:spMkLst>
            <pc:docMk/>
            <pc:sldMk cId="1714787263" sldId="6478"/>
            <ac:spMk id="10" creationId="{AEF8660F-5E62-B5DA-60BF-FE3A1A727455}"/>
          </ac:spMkLst>
        </pc:spChg>
        <pc:spChg chg="add mod">
          <ac:chgData name="Maria Hess-Wargbaner" userId="e2d3e8a9-af92-45f3-9168-0cf674309a97" providerId="ADAL" clId="{A3E60F84-2E8F-4BEA-9A11-F16309BBD79D}" dt="2025-01-18T16:57:03.476" v="655" actId="20577"/>
          <ac:spMkLst>
            <pc:docMk/>
            <pc:sldMk cId="1714787263" sldId="6478"/>
            <ac:spMk id="11" creationId="{7C863EFA-F750-13BE-168B-27043D754C31}"/>
          </ac:spMkLst>
        </pc:spChg>
        <pc:spChg chg="add mod">
          <ac:chgData name="Maria Hess-Wargbaner" userId="e2d3e8a9-af92-45f3-9168-0cf674309a97" providerId="ADAL" clId="{A3E60F84-2E8F-4BEA-9A11-F16309BBD79D}" dt="2025-01-18T16:56:44.820" v="652" actId="1076"/>
          <ac:spMkLst>
            <pc:docMk/>
            <pc:sldMk cId="1714787263" sldId="6478"/>
            <ac:spMk id="12" creationId="{101B8138-5ADE-A7CA-8F50-D61B71470E81}"/>
          </ac:spMkLst>
        </pc:spChg>
        <pc:picChg chg="add mod">
          <ac:chgData name="Maria Hess-Wargbaner" userId="e2d3e8a9-af92-45f3-9168-0cf674309a97" providerId="ADAL" clId="{A3E60F84-2E8F-4BEA-9A11-F16309BBD79D}" dt="2025-01-18T16:54:01.448" v="583"/>
          <ac:picMkLst>
            <pc:docMk/>
            <pc:sldMk cId="1714787263" sldId="6478"/>
            <ac:picMk id="2" creationId="{D0FC2C23-D7C2-B27E-3782-B39DC243A2F4}"/>
          </ac:picMkLst>
        </pc:picChg>
        <pc:picChg chg="add mod">
          <ac:chgData name="Maria Hess-Wargbaner" userId="e2d3e8a9-af92-45f3-9168-0cf674309a97" providerId="ADAL" clId="{A3E60F84-2E8F-4BEA-9A11-F16309BBD79D}" dt="2025-01-18T16:54:10.238" v="584"/>
          <ac:picMkLst>
            <pc:docMk/>
            <pc:sldMk cId="1714787263" sldId="6478"/>
            <ac:picMk id="3" creationId="{7FB5EDB6-1EE2-DFCE-80E1-83EDE5FF84EB}"/>
          </ac:picMkLst>
        </pc:picChg>
        <pc:picChg chg="add mod">
          <ac:chgData name="Maria Hess-Wargbaner" userId="e2d3e8a9-af92-45f3-9168-0cf674309a97" providerId="ADAL" clId="{A3E60F84-2E8F-4BEA-9A11-F16309BBD79D}" dt="2025-01-18T16:55:34.816" v="595" actId="1076"/>
          <ac:picMkLst>
            <pc:docMk/>
            <pc:sldMk cId="1714787263" sldId="6478"/>
            <ac:picMk id="6" creationId="{B3700AC3-7B46-0958-9A25-768A24636A32}"/>
          </ac:picMkLst>
        </pc:picChg>
        <pc:picChg chg="add mod">
          <ac:chgData name="Maria Hess-Wargbaner" userId="e2d3e8a9-af92-45f3-9168-0cf674309a97" providerId="ADAL" clId="{A3E60F84-2E8F-4BEA-9A11-F16309BBD79D}" dt="2025-01-18T16:54:24.420" v="586"/>
          <ac:picMkLst>
            <pc:docMk/>
            <pc:sldMk cId="1714787263" sldId="6478"/>
            <ac:picMk id="7" creationId="{AE0DC654-AE99-3ADD-6B39-DA1966884C2E}"/>
          </ac:picMkLst>
        </pc:picChg>
        <pc:picChg chg="add mod">
          <ac:chgData name="Maria Hess-Wargbaner" userId="e2d3e8a9-af92-45f3-9168-0cf674309a97" providerId="ADAL" clId="{A3E60F84-2E8F-4BEA-9A11-F16309BBD79D}" dt="2025-01-18T16:54:30.303" v="587"/>
          <ac:picMkLst>
            <pc:docMk/>
            <pc:sldMk cId="1714787263" sldId="6478"/>
            <ac:picMk id="8" creationId="{FA6DA304-E79C-7D32-DCD6-C6E0B6F470C7}"/>
          </ac:picMkLst>
        </pc:picChg>
      </pc:sldChg>
      <pc:sldMasterChg chg="del delSldLayout">
        <pc:chgData name="Maria Hess-Wargbaner" userId="e2d3e8a9-af92-45f3-9168-0cf674309a97" providerId="ADAL" clId="{A3E60F84-2E8F-4BEA-9A11-F16309BBD79D}" dt="2025-01-18T17:06:47.399" v="661" actId="47"/>
        <pc:sldMasterMkLst>
          <pc:docMk/>
          <pc:sldMasterMk cId="2367071769" sldId="2147483648"/>
        </pc:sldMasterMkLst>
        <pc:sldLayoutChg chg="del">
          <pc:chgData name="Maria Hess-Wargbaner" userId="e2d3e8a9-af92-45f3-9168-0cf674309a97" providerId="ADAL" clId="{A3E60F84-2E8F-4BEA-9A11-F16309BBD79D}" dt="2025-01-18T17:06:47.399" v="661" actId="47"/>
          <pc:sldLayoutMkLst>
            <pc:docMk/>
            <pc:sldMasterMk cId="2367071769" sldId="2147483648"/>
            <pc:sldLayoutMk cId="2821208561" sldId="2147483649"/>
          </pc:sldLayoutMkLst>
        </pc:sldLayoutChg>
        <pc:sldLayoutChg chg="del">
          <pc:chgData name="Maria Hess-Wargbaner" userId="e2d3e8a9-af92-45f3-9168-0cf674309a97" providerId="ADAL" clId="{A3E60F84-2E8F-4BEA-9A11-F16309BBD79D}" dt="2025-01-18T17:06:47.399" v="661" actId="47"/>
          <pc:sldLayoutMkLst>
            <pc:docMk/>
            <pc:sldMasterMk cId="2367071769" sldId="2147483648"/>
            <pc:sldLayoutMk cId="1411494608" sldId="2147483650"/>
          </pc:sldLayoutMkLst>
        </pc:sldLayoutChg>
        <pc:sldLayoutChg chg="del">
          <pc:chgData name="Maria Hess-Wargbaner" userId="e2d3e8a9-af92-45f3-9168-0cf674309a97" providerId="ADAL" clId="{A3E60F84-2E8F-4BEA-9A11-F16309BBD79D}" dt="2025-01-18T17:06:47.399" v="661" actId="47"/>
          <pc:sldLayoutMkLst>
            <pc:docMk/>
            <pc:sldMasterMk cId="2367071769" sldId="2147483648"/>
            <pc:sldLayoutMk cId="324419662" sldId="2147483654"/>
          </pc:sldLayoutMkLst>
        </pc:sldLayoutChg>
        <pc:sldLayoutChg chg="del">
          <pc:chgData name="Maria Hess-Wargbaner" userId="e2d3e8a9-af92-45f3-9168-0cf674309a97" providerId="ADAL" clId="{A3E60F84-2E8F-4BEA-9A11-F16309BBD79D}" dt="2025-01-18T17:06:47.399" v="661" actId="47"/>
          <pc:sldLayoutMkLst>
            <pc:docMk/>
            <pc:sldMasterMk cId="2367071769" sldId="2147483648"/>
            <pc:sldLayoutMk cId="703932080" sldId="2147483655"/>
          </pc:sldLayoutMkLst>
        </pc:sldLayoutChg>
        <pc:sldLayoutChg chg="del">
          <pc:chgData name="Maria Hess-Wargbaner" userId="e2d3e8a9-af92-45f3-9168-0cf674309a97" providerId="ADAL" clId="{A3E60F84-2E8F-4BEA-9A11-F16309BBD79D}" dt="2025-01-18T17:06:47.399" v="661" actId="47"/>
          <pc:sldLayoutMkLst>
            <pc:docMk/>
            <pc:sldMasterMk cId="2367071769" sldId="2147483648"/>
            <pc:sldLayoutMk cId="4206905976" sldId="2147483662"/>
          </pc:sldLayoutMkLst>
        </pc:sldLayoutChg>
        <pc:sldLayoutChg chg="del">
          <pc:chgData name="Maria Hess-Wargbaner" userId="e2d3e8a9-af92-45f3-9168-0cf674309a97" providerId="ADAL" clId="{A3E60F84-2E8F-4BEA-9A11-F16309BBD79D}" dt="2025-01-18T17:06:47.399" v="661" actId="47"/>
          <pc:sldLayoutMkLst>
            <pc:docMk/>
            <pc:sldMasterMk cId="2367071769" sldId="2147483648"/>
            <pc:sldLayoutMk cId="3121253430" sldId="2147483663"/>
          </pc:sldLayoutMkLst>
        </pc:sldLayoutChg>
        <pc:sldLayoutChg chg="del">
          <pc:chgData name="Maria Hess-Wargbaner" userId="e2d3e8a9-af92-45f3-9168-0cf674309a97" providerId="ADAL" clId="{A3E60F84-2E8F-4BEA-9A11-F16309BBD79D}" dt="2025-01-18T17:06:47.399" v="661" actId="47"/>
          <pc:sldLayoutMkLst>
            <pc:docMk/>
            <pc:sldMasterMk cId="2367071769" sldId="2147483648"/>
            <pc:sldLayoutMk cId="1778318685" sldId="2147483664"/>
          </pc:sldLayoutMkLst>
        </pc:sldLayoutChg>
        <pc:sldLayoutChg chg="del">
          <pc:chgData name="Maria Hess-Wargbaner" userId="e2d3e8a9-af92-45f3-9168-0cf674309a97" providerId="ADAL" clId="{A3E60F84-2E8F-4BEA-9A11-F16309BBD79D}" dt="2025-01-18T17:06:47.399" v="661" actId="47"/>
          <pc:sldLayoutMkLst>
            <pc:docMk/>
            <pc:sldMasterMk cId="2367071769" sldId="2147483648"/>
            <pc:sldLayoutMk cId="691266811" sldId="2147483665"/>
          </pc:sldLayoutMkLst>
        </pc:sldLayoutChg>
        <pc:sldLayoutChg chg="del">
          <pc:chgData name="Maria Hess-Wargbaner" userId="e2d3e8a9-af92-45f3-9168-0cf674309a97" providerId="ADAL" clId="{A3E60F84-2E8F-4BEA-9A11-F16309BBD79D}" dt="2025-01-18T17:06:47.399" v="661" actId="47"/>
          <pc:sldLayoutMkLst>
            <pc:docMk/>
            <pc:sldMasterMk cId="2367071769" sldId="2147483648"/>
            <pc:sldLayoutMk cId="912731776" sldId="2147483666"/>
          </pc:sldLayoutMkLst>
        </pc:sldLayoutChg>
        <pc:sldLayoutChg chg="del">
          <pc:chgData name="Maria Hess-Wargbaner" userId="e2d3e8a9-af92-45f3-9168-0cf674309a97" providerId="ADAL" clId="{A3E60F84-2E8F-4BEA-9A11-F16309BBD79D}" dt="2025-01-18T17:06:47.399" v="661" actId="47"/>
          <pc:sldLayoutMkLst>
            <pc:docMk/>
            <pc:sldMasterMk cId="2367071769" sldId="2147483648"/>
            <pc:sldLayoutMk cId="3905832059" sldId="2147483667"/>
          </pc:sldLayoutMkLst>
        </pc:sldLayoutChg>
        <pc:sldLayoutChg chg="del">
          <pc:chgData name="Maria Hess-Wargbaner" userId="e2d3e8a9-af92-45f3-9168-0cf674309a97" providerId="ADAL" clId="{A3E60F84-2E8F-4BEA-9A11-F16309BBD79D}" dt="2025-01-18T17:06:47.399" v="661" actId="47"/>
          <pc:sldLayoutMkLst>
            <pc:docMk/>
            <pc:sldMasterMk cId="2367071769" sldId="2147483648"/>
            <pc:sldLayoutMk cId="2544853231" sldId="2147483668"/>
          </pc:sldLayoutMkLst>
        </pc:sldLayoutChg>
        <pc:sldLayoutChg chg="del">
          <pc:chgData name="Maria Hess-Wargbaner" userId="e2d3e8a9-af92-45f3-9168-0cf674309a97" providerId="ADAL" clId="{A3E60F84-2E8F-4BEA-9A11-F16309BBD79D}" dt="2025-01-18T17:06:47.399" v="661" actId="47"/>
          <pc:sldLayoutMkLst>
            <pc:docMk/>
            <pc:sldMasterMk cId="2367071769" sldId="2147483648"/>
            <pc:sldLayoutMk cId="3972081439" sldId="2147483669"/>
          </pc:sldLayoutMkLst>
        </pc:sldLayoutChg>
        <pc:sldLayoutChg chg="del">
          <pc:chgData name="Maria Hess-Wargbaner" userId="e2d3e8a9-af92-45f3-9168-0cf674309a97" providerId="ADAL" clId="{A3E60F84-2E8F-4BEA-9A11-F16309BBD79D}" dt="2025-01-18T17:06:47.399" v="661" actId="47"/>
          <pc:sldLayoutMkLst>
            <pc:docMk/>
            <pc:sldMasterMk cId="2367071769" sldId="2147483648"/>
            <pc:sldLayoutMk cId="268142059" sldId="2147483670"/>
          </pc:sldLayoutMkLst>
        </pc:sldLayoutChg>
        <pc:sldLayoutChg chg="del">
          <pc:chgData name="Maria Hess-Wargbaner" userId="e2d3e8a9-af92-45f3-9168-0cf674309a97" providerId="ADAL" clId="{A3E60F84-2E8F-4BEA-9A11-F16309BBD79D}" dt="2025-01-18T16:58:05.897" v="656" actId="47"/>
          <pc:sldLayoutMkLst>
            <pc:docMk/>
            <pc:sldMasterMk cId="2367071769" sldId="2147483648"/>
            <pc:sldLayoutMk cId="1432799380" sldId="2147483671"/>
          </pc:sldLayoutMkLst>
        </pc:sldLayoutChg>
      </pc:sldMasterChg>
      <pc:sldMasterChg chg="del delSldLayout">
        <pc:chgData name="Maria Hess-Wargbaner" userId="e2d3e8a9-af92-45f3-9168-0cf674309a97" providerId="ADAL" clId="{A3E60F84-2E8F-4BEA-9A11-F16309BBD79D}" dt="2025-01-18T16:04:05.985" v="115" actId="47"/>
        <pc:sldMasterMkLst>
          <pc:docMk/>
          <pc:sldMasterMk cId="1463795783" sldId="2147483726"/>
        </pc:sldMasterMkLst>
        <pc:sldLayoutChg chg="del">
          <pc:chgData name="Maria Hess-Wargbaner" userId="e2d3e8a9-af92-45f3-9168-0cf674309a97" providerId="ADAL" clId="{A3E60F84-2E8F-4BEA-9A11-F16309BBD79D}" dt="2025-01-18T16:04:05.985" v="115" actId="47"/>
          <pc:sldLayoutMkLst>
            <pc:docMk/>
            <pc:sldMasterMk cId="1463795783" sldId="2147483726"/>
            <pc:sldLayoutMk cId="3990674356" sldId="2147483727"/>
          </pc:sldLayoutMkLst>
        </pc:sldLayoutChg>
        <pc:sldLayoutChg chg="del">
          <pc:chgData name="Maria Hess-Wargbaner" userId="e2d3e8a9-af92-45f3-9168-0cf674309a97" providerId="ADAL" clId="{A3E60F84-2E8F-4BEA-9A11-F16309BBD79D}" dt="2025-01-18T16:04:05.985" v="115" actId="47"/>
          <pc:sldLayoutMkLst>
            <pc:docMk/>
            <pc:sldMasterMk cId="1463795783" sldId="2147483726"/>
            <pc:sldLayoutMk cId="1881567708" sldId="2147483728"/>
          </pc:sldLayoutMkLst>
        </pc:sldLayoutChg>
        <pc:sldLayoutChg chg="del">
          <pc:chgData name="Maria Hess-Wargbaner" userId="e2d3e8a9-af92-45f3-9168-0cf674309a97" providerId="ADAL" clId="{A3E60F84-2E8F-4BEA-9A11-F16309BBD79D}" dt="2025-01-18T16:04:05.985" v="115" actId="47"/>
          <pc:sldLayoutMkLst>
            <pc:docMk/>
            <pc:sldMasterMk cId="1463795783" sldId="2147483726"/>
            <pc:sldLayoutMk cId="61990372" sldId="2147483729"/>
          </pc:sldLayoutMkLst>
        </pc:sldLayoutChg>
        <pc:sldLayoutChg chg="del">
          <pc:chgData name="Maria Hess-Wargbaner" userId="e2d3e8a9-af92-45f3-9168-0cf674309a97" providerId="ADAL" clId="{A3E60F84-2E8F-4BEA-9A11-F16309BBD79D}" dt="2025-01-18T16:04:05.985" v="115" actId="47"/>
          <pc:sldLayoutMkLst>
            <pc:docMk/>
            <pc:sldMasterMk cId="1463795783" sldId="2147483726"/>
            <pc:sldLayoutMk cId="4211388633" sldId="2147483730"/>
          </pc:sldLayoutMkLst>
        </pc:sldLayoutChg>
        <pc:sldLayoutChg chg="del">
          <pc:chgData name="Maria Hess-Wargbaner" userId="e2d3e8a9-af92-45f3-9168-0cf674309a97" providerId="ADAL" clId="{A3E60F84-2E8F-4BEA-9A11-F16309BBD79D}" dt="2025-01-18T16:04:05.985" v="115" actId="47"/>
          <pc:sldLayoutMkLst>
            <pc:docMk/>
            <pc:sldMasterMk cId="1463795783" sldId="2147483726"/>
            <pc:sldLayoutMk cId="878146815" sldId="2147483731"/>
          </pc:sldLayoutMkLst>
        </pc:sldLayoutChg>
        <pc:sldLayoutChg chg="del">
          <pc:chgData name="Maria Hess-Wargbaner" userId="e2d3e8a9-af92-45f3-9168-0cf674309a97" providerId="ADAL" clId="{A3E60F84-2E8F-4BEA-9A11-F16309BBD79D}" dt="2025-01-18T16:04:05.985" v="115" actId="47"/>
          <pc:sldLayoutMkLst>
            <pc:docMk/>
            <pc:sldMasterMk cId="1463795783" sldId="2147483726"/>
            <pc:sldLayoutMk cId="1700356926" sldId="2147483732"/>
          </pc:sldLayoutMkLst>
        </pc:sldLayoutChg>
        <pc:sldLayoutChg chg="del">
          <pc:chgData name="Maria Hess-Wargbaner" userId="e2d3e8a9-af92-45f3-9168-0cf674309a97" providerId="ADAL" clId="{A3E60F84-2E8F-4BEA-9A11-F16309BBD79D}" dt="2025-01-18T16:04:05.985" v="115" actId="47"/>
          <pc:sldLayoutMkLst>
            <pc:docMk/>
            <pc:sldMasterMk cId="1463795783" sldId="2147483726"/>
            <pc:sldLayoutMk cId="787320277" sldId="2147483733"/>
          </pc:sldLayoutMkLst>
        </pc:sldLayoutChg>
        <pc:sldLayoutChg chg="del">
          <pc:chgData name="Maria Hess-Wargbaner" userId="e2d3e8a9-af92-45f3-9168-0cf674309a97" providerId="ADAL" clId="{A3E60F84-2E8F-4BEA-9A11-F16309BBD79D}" dt="2025-01-18T16:04:05.985" v="115" actId="47"/>
          <pc:sldLayoutMkLst>
            <pc:docMk/>
            <pc:sldMasterMk cId="1463795783" sldId="2147483726"/>
            <pc:sldLayoutMk cId="2490848483" sldId="2147483734"/>
          </pc:sldLayoutMkLst>
        </pc:sldLayoutChg>
        <pc:sldLayoutChg chg="del">
          <pc:chgData name="Maria Hess-Wargbaner" userId="e2d3e8a9-af92-45f3-9168-0cf674309a97" providerId="ADAL" clId="{A3E60F84-2E8F-4BEA-9A11-F16309BBD79D}" dt="2025-01-18T16:04:05.985" v="115" actId="47"/>
          <pc:sldLayoutMkLst>
            <pc:docMk/>
            <pc:sldMasterMk cId="1463795783" sldId="2147483726"/>
            <pc:sldLayoutMk cId="2534834878" sldId="2147483735"/>
          </pc:sldLayoutMkLst>
        </pc:sldLayoutChg>
        <pc:sldLayoutChg chg="del">
          <pc:chgData name="Maria Hess-Wargbaner" userId="e2d3e8a9-af92-45f3-9168-0cf674309a97" providerId="ADAL" clId="{A3E60F84-2E8F-4BEA-9A11-F16309BBD79D}" dt="2025-01-18T16:04:05.985" v="115" actId="47"/>
          <pc:sldLayoutMkLst>
            <pc:docMk/>
            <pc:sldMasterMk cId="1463795783" sldId="2147483726"/>
            <pc:sldLayoutMk cId="3649942258" sldId="2147483736"/>
          </pc:sldLayoutMkLst>
        </pc:sldLayoutChg>
        <pc:sldLayoutChg chg="del">
          <pc:chgData name="Maria Hess-Wargbaner" userId="e2d3e8a9-af92-45f3-9168-0cf674309a97" providerId="ADAL" clId="{A3E60F84-2E8F-4BEA-9A11-F16309BBD79D}" dt="2025-01-18T16:04:05.985" v="115" actId="47"/>
          <pc:sldLayoutMkLst>
            <pc:docMk/>
            <pc:sldMasterMk cId="1463795783" sldId="2147483726"/>
            <pc:sldLayoutMk cId="3731893297" sldId="2147483737"/>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7B60C9-0338-463C-B027-9858AF4FFEAD}" type="doc">
      <dgm:prSet loTypeId="urn:microsoft.com/office/officeart/2005/8/layout/default" loCatId="list" qsTypeId="urn:microsoft.com/office/officeart/2005/8/quickstyle/simple2" qsCatId="simple" csTypeId="urn:microsoft.com/office/officeart/2005/8/colors/accent1_2" csCatId="accent1" phldr="1"/>
      <dgm:spPr/>
      <dgm:t>
        <a:bodyPr/>
        <a:lstStyle/>
        <a:p>
          <a:endParaRPr lang="en-US"/>
        </a:p>
      </dgm:t>
    </dgm:pt>
    <dgm:pt modelId="{0B373049-25F2-4E85-8E07-BD35D9027A72}">
      <dgm:prSet custT="1"/>
      <dgm:spPr>
        <a:solidFill>
          <a:schemeClr val="accent2">
            <a:lumMod val="60000"/>
            <a:lumOff val="40000"/>
          </a:schemeClr>
        </a:solidFill>
      </dgm:spPr>
      <dgm:t>
        <a:bodyPr/>
        <a:lstStyle/>
        <a:p>
          <a:r>
            <a:rPr lang="en-US" sz="3000" b="1" dirty="0">
              <a:latin typeface="Verdana" panose="020B0604030504040204" pitchFamily="34" charset="0"/>
              <a:ea typeface="Verdana" panose="020B0604030504040204" pitchFamily="34" charset="0"/>
            </a:rPr>
            <a:t>Akut viral rinosinuit</a:t>
          </a:r>
          <a:endParaRPr lang="en-US" sz="3000" dirty="0">
            <a:latin typeface="Verdana" panose="020B0604030504040204" pitchFamily="34" charset="0"/>
            <a:ea typeface="Verdana" panose="020B0604030504040204" pitchFamily="34" charset="0"/>
          </a:endParaRPr>
        </a:p>
      </dgm:t>
    </dgm:pt>
    <dgm:pt modelId="{DEE95DB1-A0CD-4C85-A996-450F6D5BF11F}" type="parTrans" cxnId="{E51E0F77-010A-444A-91CA-D00A0FF52039}">
      <dgm:prSet/>
      <dgm:spPr/>
      <dgm:t>
        <a:bodyPr/>
        <a:lstStyle/>
        <a:p>
          <a:endParaRPr lang="en-US"/>
        </a:p>
      </dgm:t>
    </dgm:pt>
    <dgm:pt modelId="{094940B4-AB3B-4D7D-9322-097084AFDCD5}" type="sibTrans" cxnId="{E51E0F77-010A-444A-91CA-D00A0FF52039}">
      <dgm:prSet/>
      <dgm:spPr/>
      <dgm:t>
        <a:bodyPr/>
        <a:lstStyle/>
        <a:p>
          <a:endParaRPr lang="en-US"/>
        </a:p>
      </dgm:t>
    </dgm:pt>
    <dgm:pt modelId="{B97068D4-7ABE-445C-BE85-491324315D07}">
      <dgm:prSet custT="1"/>
      <dgm:spPr>
        <a:solidFill>
          <a:schemeClr val="accent2">
            <a:lumMod val="60000"/>
            <a:lumOff val="40000"/>
          </a:schemeClr>
        </a:solidFill>
      </dgm:spPr>
      <dgm:t>
        <a:bodyPr/>
        <a:lstStyle/>
        <a:p>
          <a:r>
            <a:rPr lang="en-US" sz="3000" b="1" dirty="0">
              <a:latin typeface="Verdana" panose="020B0604030504040204" pitchFamily="34" charset="0"/>
              <a:ea typeface="Verdana" panose="020B0604030504040204" pitchFamily="34" charset="0"/>
            </a:rPr>
            <a:t>Akut postviral rinosinuit</a:t>
          </a:r>
          <a:endParaRPr lang="en-US" sz="3000" dirty="0">
            <a:latin typeface="Verdana" panose="020B0604030504040204" pitchFamily="34" charset="0"/>
            <a:ea typeface="Verdana" panose="020B0604030504040204" pitchFamily="34" charset="0"/>
          </a:endParaRPr>
        </a:p>
      </dgm:t>
    </dgm:pt>
    <dgm:pt modelId="{F8C6C27A-0352-4E19-B222-1B1E2670E067}" type="parTrans" cxnId="{F0E6BEF3-09C0-448F-A86F-0560FF8F155A}">
      <dgm:prSet/>
      <dgm:spPr/>
      <dgm:t>
        <a:bodyPr/>
        <a:lstStyle/>
        <a:p>
          <a:endParaRPr lang="en-US"/>
        </a:p>
      </dgm:t>
    </dgm:pt>
    <dgm:pt modelId="{B289C1F0-8BB4-46C7-9DD5-897DCDFED2B0}" type="sibTrans" cxnId="{F0E6BEF3-09C0-448F-A86F-0560FF8F155A}">
      <dgm:prSet/>
      <dgm:spPr/>
      <dgm:t>
        <a:bodyPr/>
        <a:lstStyle/>
        <a:p>
          <a:endParaRPr lang="en-US"/>
        </a:p>
      </dgm:t>
    </dgm:pt>
    <dgm:pt modelId="{28EBF9AB-E9E9-49FD-AD4C-3E43C401E1D9}">
      <dgm:prSet custT="1"/>
      <dgm:spPr>
        <a:solidFill>
          <a:schemeClr val="accent2">
            <a:lumMod val="60000"/>
            <a:lumOff val="40000"/>
          </a:schemeClr>
        </a:solidFill>
      </dgm:spPr>
      <dgm:t>
        <a:bodyPr/>
        <a:lstStyle/>
        <a:p>
          <a:r>
            <a:rPr lang="en-US" sz="3000" b="1" dirty="0">
              <a:latin typeface="Verdana" panose="020B0604030504040204" pitchFamily="34" charset="0"/>
              <a:ea typeface="Verdana" panose="020B0604030504040204" pitchFamily="34" charset="0"/>
            </a:rPr>
            <a:t>Akut bakteriell rinosinuit</a:t>
          </a:r>
          <a:endParaRPr lang="en-US" sz="3000" dirty="0">
            <a:latin typeface="Verdana" panose="020B0604030504040204" pitchFamily="34" charset="0"/>
            <a:ea typeface="Verdana" panose="020B0604030504040204" pitchFamily="34" charset="0"/>
          </a:endParaRPr>
        </a:p>
      </dgm:t>
    </dgm:pt>
    <dgm:pt modelId="{EF4CDD33-E0D0-4A2E-ABB5-1BFA104D420C}" type="parTrans" cxnId="{48437E32-4040-4577-91D2-0AE2AF54B79A}">
      <dgm:prSet/>
      <dgm:spPr/>
      <dgm:t>
        <a:bodyPr/>
        <a:lstStyle/>
        <a:p>
          <a:endParaRPr lang="en-US"/>
        </a:p>
      </dgm:t>
    </dgm:pt>
    <dgm:pt modelId="{5721F4A0-E44C-4BBF-9219-345B367B4C95}" type="sibTrans" cxnId="{48437E32-4040-4577-91D2-0AE2AF54B79A}">
      <dgm:prSet/>
      <dgm:spPr/>
      <dgm:t>
        <a:bodyPr/>
        <a:lstStyle/>
        <a:p>
          <a:endParaRPr lang="en-US"/>
        </a:p>
      </dgm:t>
    </dgm:pt>
    <dgm:pt modelId="{EEDDC346-DFB3-46B9-9CB3-4D14ABA6DF95}" type="pres">
      <dgm:prSet presAssocID="{397B60C9-0338-463C-B027-9858AF4FFEAD}" presName="diagram" presStyleCnt="0">
        <dgm:presLayoutVars>
          <dgm:dir/>
          <dgm:resizeHandles val="exact"/>
        </dgm:presLayoutVars>
      </dgm:prSet>
      <dgm:spPr/>
    </dgm:pt>
    <dgm:pt modelId="{0A2D0B71-8893-460E-85CE-33C97974FA93}" type="pres">
      <dgm:prSet presAssocID="{0B373049-25F2-4E85-8E07-BD35D9027A72}" presName="node" presStyleLbl="node1" presStyleIdx="0" presStyleCnt="3" custLinFactNeighborX="48433" custLinFactNeighborY="-19394">
        <dgm:presLayoutVars>
          <dgm:bulletEnabled val="1"/>
        </dgm:presLayoutVars>
      </dgm:prSet>
      <dgm:spPr/>
    </dgm:pt>
    <dgm:pt modelId="{A341A3AF-C22F-4A76-96C0-FFE171AC3F48}" type="pres">
      <dgm:prSet presAssocID="{094940B4-AB3B-4D7D-9322-097084AFDCD5}" presName="sibTrans" presStyleCnt="0"/>
      <dgm:spPr/>
    </dgm:pt>
    <dgm:pt modelId="{93C720CE-C6AB-48BD-991F-93351762919C}" type="pres">
      <dgm:prSet presAssocID="{B97068D4-7ABE-445C-BE85-491324315D07}" presName="node" presStyleLbl="node1" presStyleIdx="1" presStyleCnt="3" custLinFactX="-8333" custLinFactY="24871" custLinFactNeighborX="-100000" custLinFactNeighborY="100000">
        <dgm:presLayoutVars>
          <dgm:bulletEnabled val="1"/>
        </dgm:presLayoutVars>
      </dgm:prSet>
      <dgm:spPr/>
    </dgm:pt>
    <dgm:pt modelId="{058D6900-F14D-4ADD-BD6E-7658CA3F3C43}" type="pres">
      <dgm:prSet presAssocID="{B289C1F0-8BB4-46C7-9DD5-897DCDFED2B0}" presName="sibTrans" presStyleCnt="0"/>
      <dgm:spPr/>
    </dgm:pt>
    <dgm:pt modelId="{47EF7F14-53EA-44CE-B4EE-88FE3900F2E6}" type="pres">
      <dgm:prSet presAssocID="{28EBF9AB-E9E9-49FD-AD4C-3E43C401E1D9}" presName="node" presStyleLbl="node1" presStyleIdx="2" presStyleCnt="3" custLinFactNeighborX="49871" custLinFactNeighborY="8022">
        <dgm:presLayoutVars>
          <dgm:bulletEnabled val="1"/>
        </dgm:presLayoutVars>
      </dgm:prSet>
      <dgm:spPr/>
    </dgm:pt>
  </dgm:ptLst>
  <dgm:cxnLst>
    <dgm:cxn modelId="{48437E32-4040-4577-91D2-0AE2AF54B79A}" srcId="{397B60C9-0338-463C-B027-9858AF4FFEAD}" destId="{28EBF9AB-E9E9-49FD-AD4C-3E43C401E1D9}" srcOrd="2" destOrd="0" parTransId="{EF4CDD33-E0D0-4A2E-ABB5-1BFA104D420C}" sibTransId="{5721F4A0-E44C-4BBF-9219-345B367B4C95}"/>
    <dgm:cxn modelId="{6A1ED95B-6254-47F2-9FE6-B3517C184A3B}" type="presOf" srcId="{0B373049-25F2-4E85-8E07-BD35D9027A72}" destId="{0A2D0B71-8893-460E-85CE-33C97974FA93}" srcOrd="0" destOrd="0" presId="urn:microsoft.com/office/officeart/2005/8/layout/default"/>
    <dgm:cxn modelId="{E51E0F77-010A-444A-91CA-D00A0FF52039}" srcId="{397B60C9-0338-463C-B027-9858AF4FFEAD}" destId="{0B373049-25F2-4E85-8E07-BD35D9027A72}" srcOrd="0" destOrd="0" parTransId="{DEE95DB1-A0CD-4C85-A996-450F6D5BF11F}" sibTransId="{094940B4-AB3B-4D7D-9322-097084AFDCD5}"/>
    <dgm:cxn modelId="{709A5C8C-5937-4E4B-A23C-B4DA6E0C99F8}" type="presOf" srcId="{B97068D4-7ABE-445C-BE85-491324315D07}" destId="{93C720CE-C6AB-48BD-991F-93351762919C}" srcOrd="0" destOrd="0" presId="urn:microsoft.com/office/officeart/2005/8/layout/default"/>
    <dgm:cxn modelId="{DB6DFAA7-6B97-454D-B6A3-847C1FACFF6E}" type="presOf" srcId="{28EBF9AB-E9E9-49FD-AD4C-3E43C401E1D9}" destId="{47EF7F14-53EA-44CE-B4EE-88FE3900F2E6}" srcOrd="0" destOrd="0" presId="urn:microsoft.com/office/officeart/2005/8/layout/default"/>
    <dgm:cxn modelId="{4F0678D1-1B6D-460C-99A5-9DAFCF03E9A4}" type="presOf" srcId="{397B60C9-0338-463C-B027-9858AF4FFEAD}" destId="{EEDDC346-DFB3-46B9-9CB3-4D14ABA6DF95}" srcOrd="0" destOrd="0" presId="urn:microsoft.com/office/officeart/2005/8/layout/default"/>
    <dgm:cxn modelId="{F0E6BEF3-09C0-448F-A86F-0560FF8F155A}" srcId="{397B60C9-0338-463C-B027-9858AF4FFEAD}" destId="{B97068D4-7ABE-445C-BE85-491324315D07}" srcOrd="1" destOrd="0" parTransId="{F8C6C27A-0352-4E19-B222-1B1E2670E067}" sibTransId="{B289C1F0-8BB4-46C7-9DD5-897DCDFED2B0}"/>
    <dgm:cxn modelId="{F234FC5F-AD68-4D46-A059-3DB73B3BAB85}" type="presParOf" srcId="{EEDDC346-DFB3-46B9-9CB3-4D14ABA6DF95}" destId="{0A2D0B71-8893-460E-85CE-33C97974FA93}" srcOrd="0" destOrd="0" presId="urn:microsoft.com/office/officeart/2005/8/layout/default"/>
    <dgm:cxn modelId="{DD4D30AE-5AB0-4A84-A065-0E1A42766480}" type="presParOf" srcId="{EEDDC346-DFB3-46B9-9CB3-4D14ABA6DF95}" destId="{A341A3AF-C22F-4A76-96C0-FFE171AC3F48}" srcOrd="1" destOrd="0" presId="urn:microsoft.com/office/officeart/2005/8/layout/default"/>
    <dgm:cxn modelId="{4490FBB1-F9EE-4916-8AA1-43B225BFDABA}" type="presParOf" srcId="{EEDDC346-DFB3-46B9-9CB3-4D14ABA6DF95}" destId="{93C720CE-C6AB-48BD-991F-93351762919C}" srcOrd="2" destOrd="0" presId="urn:microsoft.com/office/officeart/2005/8/layout/default"/>
    <dgm:cxn modelId="{CCD187EF-3B22-4FDF-8458-42469FD27B7B}" type="presParOf" srcId="{EEDDC346-DFB3-46B9-9CB3-4D14ABA6DF95}" destId="{058D6900-F14D-4ADD-BD6E-7658CA3F3C43}" srcOrd="3" destOrd="0" presId="urn:microsoft.com/office/officeart/2005/8/layout/default"/>
    <dgm:cxn modelId="{DE1F7FDB-16D5-46FF-B089-4F25B3982CA6}" type="presParOf" srcId="{EEDDC346-DFB3-46B9-9CB3-4D14ABA6DF95}" destId="{47EF7F14-53EA-44CE-B4EE-88FE3900F2E6}" srcOrd="4" destOrd="0" presId="urn:microsoft.com/office/officeart/2005/8/layout/default"/>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2D0B71-8893-460E-85CE-33C97974FA93}">
      <dsp:nvSpPr>
        <dsp:cNvPr id="0" name=""/>
        <dsp:cNvSpPr/>
      </dsp:nvSpPr>
      <dsp:spPr>
        <a:xfrm>
          <a:off x="1179276" y="17382"/>
          <a:ext cx="2433572" cy="1460143"/>
        </a:xfrm>
        <a:prstGeom prst="rect">
          <a:avLst/>
        </a:prstGeom>
        <a:solidFill>
          <a:schemeClr val="accent2">
            <a:lumMod val="60000"/>
            <a:lumOff val="4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b="1" kern="1200" dirty="0">
              <a:latin typeface="Verdana" panose="020B0604030504040204" pitchFamily="34" charset="0"/>
              <a:ea typeface="Verdana" panose="020B0604030504040204" pitchFamily="34" charset="0"/>
            </a:rPr>
            <a:t>Akut viral rinosinuit</a:t>
          </a:r>
          <a:endParaRPr lang="en-US" sz="3000" kern="1200" dirty="0">
            <a:latin typeface="Verdana" panose="020B0604030504040204" pitchFamily="34" charset="0"/>
            <a:ea typeface="Verdana" panose="020B0604030504040204" pitchFamily="34" charset="0"/>
          </a:endParaRPr>
        </a:p>
      </dsp:txBody>
      <dsp:txXfrm>
        <a:off x="1179276" y="17382"/>
        <a:ext cx="2433572" cy="1460143"/>
      </dsp:txXfrm>
    </dsp:sp>
    <dsp:sp modelId="{93C720CE-C6AB-48BD-991F-93351762919C}">
      <dsp:nvSpPr>
        <dsp:cNvPr id="0" name=""/>
        <dsp:cNvSpPr/>
      </dsp:nvSpPr>
      <dsp:spPr>
        <a:xfrm>
          <a:off x="41191" y="2123858"/>
          <a:ext cx="2433572" cy="1460143"/>
        </a:xfrm>
        <a:prstGeom prst="rect">
          <a:avLst/>
        </a:prstGeom>
        <a:solidFill>
          <a:schemeClr val="accent2">
            <a:lumMod val="60000"/>
            <a:lumOff val="4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b="1" kern="1200" dirty="0">
              <a:latin typeface="Verdana" panose="020B0604030504040204" pitchFamily="34" charset="0"/>
              <a:ea typeface="Verdana" panose="020B0604030504040204" pitchFamily="34" charset="0"/>
            </a:rPr>
            <a:t>Akut postviral rinosinuit</a:t>
          </a:r>
          <a:endParaRPr lang="en-US" sz="3000" kern="1200" dirty="0">
            <a:latin typeface="Verdana" panose="020B0604030504040204" pitchFamily="34" charset="0"/>
            <a:ea typeface="Verdana" panose="020B0604030504040204" pitchFamily="34" charset="0"/>
          </a:endParaRPr>
        </a:p>
      </dsp:txBody>
      <dsp:txXfrm>
        <a:off x="41191" y="2123858"/>
        <a:ext cx="2433572" cy="1460143"/>
      </dsp:txXfrm>
    </dsp:sp>
    <dsp:sp modelId="{47EF7F14-53EA-44CE-B4EE-88FE3900F2E6}">
      <dsp:nvSpPr>
        <dsp:cNvPr id="0" name=""/>
        <dsp:cNvSpPr/>
      </dsp:nvSpPr>
      <dsp:spPr>
        <a:xfrm>
          <a:off x="2552735" y="2121195"/>
          <a:ext cx="2433572" cy="1460143"/>
        </a:xfrm>
        <a:prstGeom prst="rect">
          <a:avLst/>
        </a:prstGeom>
        <a:solidFill>
          <a:schemeClr val="accent2">
            <a:lumMod val="60000"/>
            <a:lumOff val="4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b="1" kern="1200" dirty="0">
              <a:latin typeface="Verdana" panose="020B0604030504040204" pitchFamily="34" charset="0"/>
              <a:ea typeface="Verdana" panose="020B0604030504040204" pitchFamily="34" charset="0"/>
            </a:rPr>
            <a:t>Akut bakteriell rinosinuit</a:t>
          </a:r>
          <a:endParaRPr lang="en-US" sz="3000" kern="1200" dirty="0">
            <a:latin typeface="Verdana" panose="020B0604030504040204" pitchFamily="34" charset="0"/>
            <a:ea typeface="Verdana" panose="020B0604030504040204" pitchFamily="34" charset="0"/>
          </a:endParaRPr>
        </a:p>
      </dsp:txBody>
      <dsp:txXfrm>
        <a:off x="2552735" y="2121195"/>
        <a:ext cx="2433572" cy="146014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CCA91C-0401-3E42-B13F-98F8D13CBA2D}" type="datetimeFigureOut">
              <a:rPr lang="sv-SE" smtClean="0"/>
              <a:t>2025-01-21</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36A3B8-DDC8-EB47-954C-1015D3CA7DBE}" type="slidenum">
              <a:rPr lang="sv-SE" smtClean="0"/>
              <a:t>‹#›</a:t>
            </a:fld>
            <a:endParaRPr lang="sv-SE"/>
          </a:p>
        </p:txBody>
      </p:sp>
    </p:spTree>
    <p:extLst>
      <p:ext uri="{BB962C8B-B14F-4D97-AF65-F5344CB8AC3E}">
        <p14:creationId xmlns:p14="http://schemas.microsoft.com/office/powerpoint/2010/main" val="26408650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28BF5-D6B6-EE4D-9D45-1FFBBDD3C6B6}" type="datetimeFigureOut">
              <a:rPr lang="sv-SE" smtClean="0"/>
              <a:t>2025-01-21</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60D78-0732-444B-B0D5-1543BC9666EF}" type="slidenum">
              <a:rPr lang="sv-SE" smtClean="0"/>
              <a:t>‹#›</a:t>
            </a:fld>
            <a:endParaRPr lang="sv-SE"/>
          </a:p>
        </p:txBody>
      </p:sp>
    </p:spTree>
    <p:extLst>
      <p:ext uri="{BB962C8B-B14F-4D97-AF65-F5344CB8AC3E}">
        <p14:creationId xmlns:p14="http://schemas.microsoft.com/office/powerpoint/2010/main" val="41837942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2021-03-10, uppdaterad 2025-01-18</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Powerpointpresentation som kan användas vid fortbildning av vårdcentralens personal. Anteckningarna under bilderna är ett stöd för den som håller i presentationen, exempelvis Stramas kontaktläkare. Denna presentation handlar om handläggning av akut rinosinuit på vårdcentralen. </a:t>
            </a:r>
          </a:p>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Faktaruta från Läkemedelsverket.</a:t>
            </a:r>
          </a:p>
        </p:txBody>
      </p:sp>
      <p:sp>
        <p:nvSpPr>
          <p:cNvPr id="4" name="Platshållare för bildnummer 3"/>
          <p:cNvSpPr>
            <a:spLocks noGrp="1"/>
          </p:cNvSpPr>
          <p:nvPr>
            <p:ph type="sldNum" sz="quarter" idx="5"/>
          </p:nvPr>
        </p:nvSpPr>
        <p:spPr/>
        <p:txBody>
          <a:bodyPr/>
          <a:lstStyle/>
          <a:p>
            <a:fld id="{2E060D78-0732-444B-B0D5-1543BC9666EF}" type="slidenum">
              <a:rPr lang="sv-SE" smtClean="0"/>
              <a:t>10</a:t>
            </a:fld>
            <a:endParaRPr lang="sv-SE"/>
          </a:p>
        </p:txBody>
      </p:sp>
    </p:spTree>
    <p:extLst>
      <p:ext uri="{BB962C8B-B14F-4D97-AF65-F5344CB8AC3E}">
        <p14:creationId xmlns:p14="http://schemas.microsoft.com/office/powerpoint/2010/main" val="30009272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23813" y="744538"/>
            <a:ext cx="6616700" cy="3722687"/>
          </a:xfrm>
        </p:spPr>
      </p:sp>
      <p:sp>
        <p:nvSpPr>
          <p:cNvPr id="3" name="Platshållare för anteckningar 2"/>
          <p:cNvSpPr>
            <a:spLocks noGrp="1"/>
          </p:cNvSpPr>
          <p:nvPr>
            <p:ph type="body" idx="1"/>
          </p:nvPr>
        </p:nvSpPr>
        <p:spPr/>
        <p:txBody>
          <a:bodyPr/>
          <a:lstStyle/>
          <a:p>
            <a:endParaRPr lang="sv-SE" b="0" dirty="0"/>
          </a:p>
          <a:p>
            <a:r>
              <a:rPr lang="sv-SE" b="0" dirty="0">
                <a:latin typeface="Verdana" panose="020B0604030504040204" pitchFamily="34" charset="0"/>
                <a:ea typeface="Verdana" panose="020B0604030504040204" pitchFamily="34" charset="0"/>
              </a:rPr>
              <a:t>Patientinformation från Folkhälsomyndigheten. Länk finns i bilden. </a:t>
            </a:r>
          </a:p>
          <a:p>
            <a:r>
              <a:rPr lang="sv-SE" b="0" dirty="0">
                <a:latin typeface="Verdana" panose="020B0604030504040204" pitchFamily="34" charset="0"/>
                <a:ea typeface="Verdana" panose="020B0604030504040204" pitchFamily="34" charset="0"/>
              </a:rPr>
              <a:t>Se nästa bild.</a:t>
            </a:r>
          </a:p>
        </p:txBody>
      </p:sp>
      <p:sp>
        <p:nvSpPr>
          <p:cNvPr id="4" name="Platshållare för bildnumm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BF9E50C-AD05-48DC-B3D7-CD984E6E61E8}"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008394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Det är viktigt att informera patienten att besvären ofta är långvariga.</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12</a:t>
            </a:fld>
            <a:endParaRPr lang="sv-SE"/>
          </a:p>
        </p:txBody>
      </p:sp>
    </p:spTree>
    <p:extLst>
      <p:ext uri="{BB962C8B-B14F-4D97-AF65-F5344CB8AC3E}">
        <p14:creationId xmlns:p14="http://schemas.microsoft.com/office/powerpoint/2010/main" val="32852983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Verdana" panose="020B0604030504040204" pitchFamily="34" charset="0"/>
                <a:ea typeface="Verdana" panose="020B0604030504040204" pitchFamily="34" charset="0"/>
                <a:cs typeface="+mn-cs"/>
              </a:rPr>
              <a:t>Vid terapisvikt bör diagnosen omprövas</a:t>
            </a:r>
            <a:r>
              <a:rPr lang="sv-SE" sz="1200" kern="1200" dirty="0">
                <a:solidFill>
                  <a:schemeClr val="tx1"/>
                </a:solidFill>
                <a:effectLst/>
                <a:latin typeface="Verdana" panose="020B0604030504040204" pitchFamily="34" charset="0"/>
                <a:ea typeface="Verdana" panose="020B0604030504040204" pitchFamily="34" charset="0"/>
                <a:cs typeface="+mn-cs"/>
              </a:rPr>
              <a:t>. Överväg datortomografisk undersökning.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Byt antibiotika till doxycyklin eller amoxicillin med klavulansyra </a:t>
            </a:r>
            <a:r>
              <a:rPr lang="sv-SE" sz="1200" b="1" kern="1200" dirty="0">
                <a:solidFill>
                  <a:schemeClr val="tx1"/>
                </a:solidFill>
                <a:effectLst/>
                <a:latin typeface="Verdana" panose="020B0604030504040204" pitchFamily="34" charset="0"/>
                <a:ea typeface="Verdana" panose="020B0604030504040204" pitchFamily="34" charset="0"/>
                <a:cs typeface="+mn-cs"/>
              </a:rPr>
              <a:t>endast</a:t>
            </a:r>
            <a:r>
              <a:rPr lang="sv-SE" sz="1200" kern="1200" dirty="0">
                <a:solidFill>
                  <a:schemeClr val="tx1"/>
                </a:solidFill>
                <a:effectLst/>
                <a:latin typeface="Verdana" panose="020B0604030504040204" pitchFamily="34" charset="0"/>
                <a:ea typeface="Verdana" panose="020B0604030504040204" pitchFamily="34" charset="0"/>
                <a:cs typeface="+mn-cs"/>
              </a:rPr>
              <a:t> om diagnosen akut bakteriell rinosinuit är säker. Bytet ska alltid föregås av en odling från mellersta näsgången efter avsvällning </a:t>
            </a:r>
            <a:r>
              <a:rPr lang="sv-SE" dirty="0">
                <a:latin typeface="Verdana" panose="020B0604030504040204" pitchFamily="34" charset="0"/>
                <a:ea typeface="Verdana" panose="020B0604030504040204" pitchFamily="34" charset="0"/>
              </a:rPr>
              <a:t>och kräver kunskap om provtagningsteknik. Nasofarynxodling har inget värde vid misstanke om akut viral eller akut bakteriell rinosinuit.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Vid fortsatta besvär, trots byte av antibiotika, kontaktas ÖNH-specialist för ställningstagande till spolning av bihålorna. Överväg också dental genes.</a:t>
            </a:r>
            <a:br>
              <a:rPr lang="sv-SE" sz="1200" kern="1200" dirty="0">
                <a:solidFill>
                  <a:schemeClr val="tx1"/>
                </a:solidFill>
                <a:effectLst/>
                <a:latin typeface="Verdana" panose="020B0604030504040204" pitchFamily="34" charset="0"/>
                <a:ea typeface="Verdana" panose="020B0604030504040204" pitchFamily="34" charset="0"/>
                <a:cs typeface="+mn-cs"/>
              </a:rPr>
            </a:br>
            <a:endParaRPr lang="sv-SE" sz="1200" kern="1200" dirty="0">
              <a:solidFill>
                <a:schemeClr val="tx1"/>
              </a:solidFill>
              <a:effectLst/>
              <a:latin typeface="Verdana" panose="020B0604030504040204" pitchFamily="34" charset="0"/>
              <a:ea typeface="Verdana" panose="020B0604030504040204" pitchFamily="34" charset="0"/>
              <a:cs typeface="+mn-cs"/>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13</a:t>
            </a:fld>
            <a:endParaRPr lang="sv-SE"/>
          </a:p>
        </p:txBody>
      </p:sp>
    </p:spTree>
    <p:extLst>
      <p:ext uri="{BB962C8B-B14F-4D97-AF65-F5344CB8AC3E}">
        <p14:creationId xmlns:p14="http://schemas.microsoft.com/office/powerpoint/2010/main" val="5129908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Maxillarsinus och </a:t>
            </a:r>
            <a:r>
              <a:rPr lang="sv-SE" dirty="0" err="1">
                <a:latin typeface="Verdana" panose="020B0604030504040204" pitchFamily="34" charset="0"/>
                <a:ea typeface="Verdana" panose="020B0604030504040204" pitchFamily="34" charset="0"/>
              </a:rPr>
              <a:t>ethmoidalsinus</a:t>
            </a:r>
            <a:r>
              <a:rPr lang="sv-SE" dirty="0">
                <a:latin typeface="Verdana" panose="020B0604030504040204" pitchFamily="34" charset="0"/>
                <a:ea typeface="Verdana" panose="020B0604030504040204" pitchFamily="34" charset="0"/>
              </a:rPr>
              <a:t> finns vid födseln. </a:t>
            </a:r>
            <a:r>
              <a:rPr lang="sv-SE" dirty="0" err="1">
                <a:latin typeface="Verdana" panose="020B0604030504040204" pitchFamily="34" charset="0"/>
                <a:ea typeface="Verdana" panose="020B0604030504040204" pitchFamily="34" charset="0"/>
              </a:rPr>
              <a:t>Sphenoidalsinus</a:t>
            </a:r>
            <a:r>
              <a:rPr lang="sv-SE" dirty="0">
                <a:latin typeface="Verdana" panose="020B0604030504040204" pitchFamily="34" charset="0"/>
                <a:ea typeface="Verdana" panose="020B0604030504040204" pitchFamily="34" charset="0"/>
              </a:rPr>
              <a:t> och frontalsinus börjar utvecklas vid 4–8 års ålder. Samtliga sinus är inte fullt utvecklade förrän efter puberteten och det finns stora individuella variationer. Symtombilden beror på vilket sinus som är engagerat. Från skolåldern börjar symtom, diagnostik och behandling att likna den vuxnes. </a:t>
            </a:r>
          </a:p>
          <a:p>
            <a:r>
              <a:rPr lang="sv-SE" dirty="0">
                <a:latin typeface="Verdana" panose="020B0604030504040204" pitchFamily="34" charset="0"/>
                <a:ea typeface="Verdana" panose="020B0604030504040204" pitchFamily="34" charset="0"/>
              </a:rPr>
              <a:t>KLICKA</a:t>
            </a:r>
          </a:p>
          <a:p>
            <a:r>
              <a:rPr lang="sv-SE" dirty="0">
                <a:latin typeface="Verdana" panose="020B0604030504040204" pitchFamily="34" charset="0"/>
                <a:ea typeface="Verdana" panose="020B0604030504040204" pitchFamily="34" charset="0"/>
              </a:rPr>
              <a:t>Antibiotikabehandling rekommenderas inte vid okomplicerad sjukdom. Ge råd om symtomlindrande behandling.</a:t>
            </a:r>
          </a:p>
          <a:p>
            <a:r>
              <a:rPr lang="sv-SE" dirty="0">
                <a:latin typeface="Verdana" panose="020B0604030504040204" pitchFamily="34" charset="0"/>
                <a:ea typeface="Verdana" panose="020B0604030504040204" pitchFamily="34" charset="0"/>
              </a:rPr>
              <a:t>KLICKA</a:t>
            </a:r>
          </a:p>
          <a:p>
            <a:r>
              <a:rPr lang="sv-SE" dirty="0">
                <a:latin typeface="Verdana" panose="020B0604030504040204" pitchFamily="34" charset="0"/>
                <a:ea typeface="Verdana" panose="020B0604030504040204" pitchFamily="34" charset="0"/>
              </a:rPr>
              <a:t>Barn med tecken på allvarlig infektion så som uttalad smärta, allmänpåverkan, hög feber, takykardi, takypné eller tecken på komplikationer (t.ex. vid </a:t>
            </a:r>
            <a:r>
              <a:rPr lang="sv-SE" dirty="0" err="1">
                <a:latin typeface="Verdana" panose="020B0604030504040204" pitchFamily="34" charset="0"/>
                <a:ea typeface="Verdana" panose="020B0604030504040204" pitchFamily="34" charset="0"/>
              </a:rPr>
              <a:t>orbitala</a:t>
            </a:r>
            <a:r>
              <a:rPr lang="sv-SE" dirty="0">
                <a:latin typeface="Verdana" panose="020B0604030504040204" pitchFamily="34" charset="0"/>
                <a:ea typeface="Verdana" panose="020B0604030504040204" pitchFamily="34" charset="0"/>
              </a:rPr>
              <a:t> symtom som svullnad/rodnad kring ögat, vilket inger misstanke om ethmoidit) ska remitteras akut. Långvarig bilateral nästäppa med eller utan snuva kan vara orsakad av förstorad adenoid eller allergisk rinit. Vid ensidig snuva ska i första hand främmande kropp uteslutas. </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14</a:t>
            </a:fld>
            <a:endParaRPr lang="sv-SE"/>
          </a:p>
        </p:txBody>
      </p:sp>
    </p:spTree>
    <p:extLst>
      <p:ext uri="{BB962C8B-B14F-4D97-AF65-F5344CB8AC3E}">
        <p14:creationId xmlns:p14="http://schemas.microsoft.com/office/powerpoint/2010/main" val="3613150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Lästips och länkar.</a:t>
            </a:r>
          </a:p>
          <a:p>
            <a:endParaRPr lang="sv-SE" sz="1800" dirty="0">
              <a:effectLst/>
              <a:latin typeface="Times New Roman" panose="02020603050405020304" pitchFamily="18" charset="0"/>
              <a:ea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15</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5380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latin typeface="Verdana" panose="020B0604030504040204" pitchFamily="34" charset="0"/>
                <a:ea typeface="Verdana" panose="020B0604030504040204" pitchFamily="34" charset="0"/>
              </a:rPr>
              <a:t>I juni 2020 publicerade Läkemedelsverket en ny behandlingsrekommendation om rinosinuit med budskapet att akut bakteriell rinosinuit sällan behöver antibiotikabehandlas.</a:t>
            </a:r>
          </a:p>
          <a:p>
            <a:endParaRPr lang="sv-SE" sz="1200" dirty="0">
              <a:latin typeface="Verdana" panose="020B0604030504040204" pitchFamily="34" charset="0"/>
              <a:ea typeface="Verdana" panose="020B0604030504040204" pitchFamily="34" charset="0"/>
            </a:endParaRPr>
          </a:p>
          <a:p>
            <a:r>
              <a:rPr lang="sv-SE" sz="1200" dirty="0">
                <a:latin typeface="Verdana" panose="020B0604030504040204" pitchFamily="34" charset="0"/>
                <a:ea typeface="Verdana" panose="020B0604030504040204" pitchFamily="34" charset="0"/>
              </a:rPr>
              <a:t>Friska personer, både barn och vuxna, med akut bakteriell rinosinuit utan svåra symtom har sällan nytta av antibiotikabehandling och antibiotika minskar inte risken för komplikationer.</a:t>
            </a:r>
          </a:p>
          <a:p>
            <a:endParaRPr lang="sv-SE" sz="1800" dirty="0">
              <a:effectLst/>
              <a:latin typeface="Times New Roman" panose="02020603050405020304" pitchFamily="18" charset="0"/>
              <a:ea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5380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Mattias 36 år ringer till vårdcentralen. Han brukar få rinokonjunktivitbesvär i april-maj men är i övrigt frisk.</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Anamnes enligt ovan.</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Har det någon betydelse att besvären ökar när han böjer sig framåt?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Nej, det är ospecifikt.</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Är det några uppgifter som saknas? Diskutera.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Mattias har inte dålig lukt i näsan och inte någon smärta i tänderna. Besvären är inte ensidiga.</a:t>
            </a:r>
          </a:p>
          <a:p>
            <a:r>
              <a:rPr lang="sv-SE" sz="1200" dirty="0">
                <a:latin typeface="Verdana" panose="020B0604030504040204" pitchFamily="34" charset="0"/>
                <a:ea typeface="Verdana" panose="020B0604030504040204" pitchFamily="34" charset="0"/>
              </a:rPr>
              <a:t>Hur handlägger ni denna patient på vårdcentralen? Diskutera.</a:t>
            </a:r>
          </a:p>
          <a:p>
            <a:endParaRPr lang="sv-SE" sz="1800" dirty="0">
              <a:effectLst/>
              <a:latin typeface="Times New Roman" panose="02020603050405020304" pitchFamily="18" charset="0"/>
              <a:ea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59363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latin typeface="Verdana" panose="020B0604030504040204" pitchFamily="34" charset="0"/>
                <a:ea typeface="Verdana" panose="020B0604030504040204" pitchFamily="34" charset="0"/>
              </a:rPr>
              <a:t>Mattias behöver inte något läkarbesök utan i hans fall förordas exspektans och egenvård. Han har en akut viral rinosinuit. Vad innebär det begreppet?</a:t>
            </a:r>
          </a:p>
          <a:p>
            <a:r>
              <a:rPr lang="sv-SE" sz="1200" dirty="0">
                <a:latin typeface="Verdana" panose="020B0604030504040204" pitchFamily="34" charset="0"/>
                <a:ea typeface="Verdana" panose="020B0604030504040204" pitchFamily="34" charset="0"/>
              </a:rPr>
              <a:t>Det är samma sak som förkylning. En vanlig förkylning ger en akut inflammatorisk reaktion i näsa och sinus och är därför definitionsmässigt en akut viral rinosinuit. </a:t>
            </a:r>
          </a:p>
          <a:p>
            <a:endParaRPr lang="sv-SE" sz="1800" dirty="0">
              <a:effectLst/>
              <a:latin typeface="Times New Roman" panose="02020603050405020304" pitchFamily="18" charset="0"/>
              <a:ea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80589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2"/>
          <p:cNvSpPr>
            <a:spLocks noGrp="1" noRot="1" noChangeAspect="1" noChangeArrowheads="1" noTextEdit="1"/>
          </p:cNvSpPr>
          <p:nvPr>
            <p:ph type="sldImg"/>
          </p:nvPr>
        </p:nvSpPr>
        <p:spPr bwMode="auto">
          <a:xfrm>
            <a:off x="23813" y="744538"/>
            <a:ext cx="6616700"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2189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v-SE" altLang="sv-SE" dirty="0"/>
          </a:p>
          <a:p>
            <a:r>
              <a:rPr lang="sv-SE" altLang="sv-SE" dirty="0">
                <a:latin typeface="Verdana" panose="020B0604030504040204" pitchFamily="34" charset="0"/>
                <a:ea typeface="Verdana" panose="020B0604030504040204" pitchFamily="34" charset="0"/>
              </a:rPr>
              <a:t>Akuta infektionssymtom från näsa och bihålor delas in i:</a:t>
            </a:r>
          </a:p>
          <a:p>
            <a:r>
              <a:rPr lang="sv-SE" altLang="sv-SE" dirty="0">
                <a:latin typeface="Verdana" panose="020B0604030504040204" pitchFamily="34" charset="0"/>
                <a:ea typeface="Verdana" panose="020B0604030504040204" pitchFamily="34" charset="0"/>
              </a:rPr>
              <a:t>KLICKA</a:t>
            </a:r>
          </a:p>
          <a:p>
            <a:r>
              <a:rPr lang="sv-SE" altLang="sv-SE" b="1" dirty="0">
                <a:latin typeface="Verdana" panose="020B0604030504040204" pitchFamily="34" charset="0"/>
                <a:ea typeface="Verdana" panose="020B0604030504040204" pitchFamily="34" charset="0"/>
              </a:rPr>
              <a:t>Akut viral rinosinuit </a:t>
            </a:r>
            <a:r>
              <a:rPr lang="sv-SE" altLang="sv-SE" dirty="0">
                <a:latin typeface="Verdana" panose="020B0604030504040204" pitchFamily="34" charset="0"/>
                <a:ea typeface="Verdana" panose="020B0604030504040204" pitchFamily="34" charset="0"/>
              </a:rPr>
              <a:t>= Förkylning. Symtomen försvinner på mindre än 10 dagar.</a:t>
            </a:r>
          </a:p>
          <a:p>
            <a:r>
              <a:rPr lang="sv-SE" altLang="sv-SE" dirty="0">
                <a:latin typeface="Verdana" panose="020B0604030504040204" pitchFamily="34" charset="0"/>
                <a:ea typeface="Verdana" panose="020B0604030504040204" pitchFamily="34" charset="0"/>
              </a:rPr>
              <a:t>KLICKA</a:t>
            </a:r>
          </a:p>
          <a:p>
            <a:r>
              <a:rPr lang="sv-SE" altLang="sv-SE" dirty="0">
                <a:latin typeface="Verdana" panose="020B0604030504040204" pitchFamily="34" charset="0"/>
                <a:ea typeface="Verdana" panose="020B0604030504040204" pitchFamily="34" charset="0"/>
              </a:rPr>
              <a:t>Om symtomen kvarstår mer än 10 dagar eller vid en försämring efter 5 dagar, har patienten en akut postviral rinosinuit eller en akut bakteriell rinosinuit.</a:t>
            </a:r>
          </a:p>
          <a:p>
            <a:endParaRPr lang="sv-SE" altLang="sv-SE" dirty="0">
              <a:latin typeface="Verdana" panose="020B0604030504040204" pitchFamily="34" charset="0"/>
              <a:ea typeface="Verdana" panose="020B0604030504040204" pitchFamily="34" charset="0"/>
            </a:endParaRPr>
          </a:p>
          <a:p>
            <a:r>
              <a:rPr lang="sv-SE" altLang="sv-SE" b="1" dirty="0">
                <a:latin typeface="Verdana" panose="020B0604030504040204" pitchFamily="34" charset="0"/>
                <a:ea typeface="Verdana" panose="020B0604030504040204" pitchFamily="34" charset="0"/>
              </a:rPr>
              <a:t>Akut postviral rinosinuit</a:t>
            </a:r>
            <a:r>
              <a:rPr lang="sv-SE" altLang="sv-SE" dirty="0">
                <a:latin typeface="Verdana" panose="020B0604030504040204" pitchFamily="34" charset="0"/>
                <a:ea typeface="Verdana" panose="020B0604030504040204" pitchFamily="34" charset="0"/>
              </a:rPr>
              <a:t> - </a:t>
            </a:r>
            <a:r>
              <a:rPr lang="sv-SE" sz="1200" b="0" i="0" kern="1200" dirty="0">
                <a:solidFill>
                  <a:schemeClr val="tx1"/>
                </a:solidFill>
                <a:effectLst/>
                <a:latin typeface="Verdana" panose="020B0604030504040204" pitchFamily="34" charset="0"/>
                <a:ea typeface="Verdana" panose="020B0604030504040204" pitchFamily="34" charset="0"/>
                <a:cs typeface="+mn-cs"/>
              </a:rPr>
              <a:t>Efterföljande rinosinuitbesvär efter en förkylning är vanligt förekommande och oftast behövs inget utöver symtomatisk behandling. </a:t>
            </a:r>
          </a:p>
          <a:p>
            <a:endParaRPr lang="sv-SE" sz="1200" b="0" i="0" kern="1200" dirty="0">
              <a:solidFill>
                <a:schemeClr val="tx1"/>
              </a:solidFill>
              <a:effectLst/>
              <a:latin typeface="Verdana" panose="020B0604030504040204" pitchFamily="34" charset="0"/>
              <a:ea typeface="Verdana" panose="020B0604030504040204" pitchFamily="34" charset="0"/>
              <a:cs typeface="+mn-cs"/>
            </a:endParaRPr>
          </a:p>
          <a:p>
            <a:r>
              <a:rPr lang="sv-SE" sz="1200" b="1" i="0" kern="1200" dirty="0">
                <a:solidFill>
                  <a:schemeClr val="tx1"/>
                </a:solidFill>
                <a:effectLst/>
                <a:latin typeface="Verdana" panose="020B0604030504040204" pitchFamily="34" charset="0"/>
                <a:ea typeface="Verdana" panose="020B0604030504040204" pitchFamily="34" charset="0"/>
                <a:cs typeface="+mn-cs"/>
              </a:rPr>
              <a:t>Akut bakteriell rinosinuit </a:t>
            </a:r>
            <a:r>
              <a:rPr lang="sv-SE" sz="1200" b="0" i="0" kern="1200" dirty="0">
                <a:solidFill>
                  <a:schemeClr val="tx1"/>
                </a:solidFill>
                <a:effectLst/>
                <a:latin typeface="Verdana" panose="020B0604030504040204" pitchFamily="34" charset="0"/>
                <a:ea typeface="Verdana" panose="020B0604030504040204" pitchFamily="34" charset="0"/>
                <a:cs typeface="+mn-cs"/>
              </a:rPr>
              <a:t>- I vissa fall utvecklas en bakteriell rinosinuit och även då är symtomatisk behandling oftast tillräckligt.</a:t>
            </a:r>
          </a:p>
          <a:p>
            <a:endParaRPr lang="sv-SE" altLang="sv-SE" sz="1200" b="0" i="0" kern="1200" dirty="0">
              <a:solidFill>
                <a:schemeClr val="tx1"/>
              </a:solidFill>
              <a:effectLst/>
              <a:latin typeface="Verdana" panose="020B0604030504040204" pitchFamily="34" charset="0"/>
              <a:ea typeface="Verdana" panose="020B0604030504040204" pitchFamily="34" charset="0"/>
              <a:cs typeface="+mn-cs"/>
            </a:endParaRPr>
          </a:p>
          <a:p>
            <a:r>
              <a:rPr lang="sv-SE" altLang="sv-SE" sz="1200" b="0" i="0" kern="1200" dirty="0">
                <a:solidFill>
                  <a:schemeClr val="tx1"/>
                </a:solidFill>
                <a:effectLst/>
                <a:latin typeface="Verdana" panose="020B0604030504040204" pitchFamily="34" charset="0"/>
                <a:ea typeface="Verdana" panose="020B0604030504040204" pitchFamily="34" charset="0"/>
                <a:cs typeface="+mn-cs"/>
              </a:rPr>
              <a:t>Hur skiljer man på de två sistnämnda tillstånden? </a:t>
            </a:r>
          </a:p>
          <a:p>
            <a:r>
              <a:rPr lang="sv-SE" sz="1200" kern="1200" dirty="0">
                <a:solidFill>
                  <a:schemeClr val="tx1"/>
                </a:solidFill>
                <a:effectLst/>
                <a:latin typeface="Verdana" panose="020B0604030504040204" pitchFamily="34" charset="0"/>
                <a:ea typeface="Verdana" panose="020B0604030504040204" pitchFamily="34" charset="0"/>
                <a:cs typeface="+mn-cs"/>
              </a:rPr>
              <a:t>Man får göra en sammanlagd bedömning för det finns inte något symtom eller fynd som är</a:t>
            </a:r>
            <a:r>
              <a:rPr lang="sv-SE" dirty="0">
                <a:latin typeface="Verdana" panose="020B0604030504040204" pitchFamily="34" charset="0"/>
                <a:ea typeface="Verdana" panose="020B0604030504040204" pitchFamily="34" charset="0"/>
              </a:rPr>
              <a:t> enskilt diagnostiskt, men förekomst av flera symtom och kliniska fynd stärker diagnosen. Vilka dessa symtom/fynd är kommer på nästa bild.</a:t>
            </a:r>
            <a:endParaRPr lang="sv-SE" altLang="sv-SE"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935621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Verdana" panose="020B0604030504040204" pitchFamily="34" charset="0"/>
                <a:ea typeface="Verdana" panose="020B0604030504040204" pitchFamily="34" charset="0"/>
                <a:cs typeface="+mn-cs"/>
              </a:rPr>
              <a:t>Följande anamnestiska uppgifter och kliniska fynd talar för akut bakteriell rinosinuit:</a:t>
            </a:r>
          </a:p>
          <a:p>
            <a:r>
              <a:rPr lang="sv-SE" sz="1200" kern="1200" dirty="0">
                <a:solidFill>
                  <a:schemeClr val="tx1"/>
                </a:solidFill>
                <a:effectLst/>
                <a:latin typeface="Verdana" panose="020B0604030504040204" pitchFamily="34" charset="0"/>
                <a:ea typeface="Verdana" panose="020B0604030504040204" pitchFamily="34" charset="0"/>
                <a:cs typeface="+mn-cs"/>
              </a:rPr>
              <a:t>KLICKA Ensidig smärta i ansiktet (över sinus) - Smärta i tänder</a:t>
            </a:r>
          </a:p>
          <a:p>
            <a:pPr lvl="0"/>
            <a:r>
              <a:rPr lang="sv-SE" sz="1200" kern="1200" dirty="0">
                <a:solidFill>
                  <a:schemeClr val="tx1"/>
                </a:solidFill>
                <a:effectLst/>
                <a:latin typeface="Verdana" panose="020B0604030504040204" pitchFamily="34" charset="0"/>
                <a:ea typeface="Verdana" panose="020B0604030504040204" pitchFamily="34" charset="0"/>
                <a:cs typeface="+mn-cs"/>
              </a:rPr>
              <a:t>KLICKA Dålig lukt i näsan - Purulent snuva</a:t>
            </a:r>
          </a:p>
          <a:p>
            <a:pPr lvl="0"/>
            <a:r>
              <a:rPr lang="sv-SE" sz="1200" kern="1200" dirty="0">
                <a:solidFill>
                  <a:schemeClr val="tx1"/>
                </a:solidFill>
                <a:effectLst/>
                <a:latin typeface="Verdana" panose="020B0604030504040204" pitchFamily="34" charset="0"/>
                <a:ea typeface="Verdana" panose="020B0604030504040204" pitchFamily="34" charset="0"/>
                <a:cs typeface="+mn-cs"/>
              </a:rPr>
              <a:t>KLICKA Temp &gt; 38°</a:t>
            </a:r>
          </a:p>
          <a:p>
            <a:pPr lvl="0"/>
            <a:r>
              <a:rPr lang="sv-SE" sz="1200" kern="1200" dirty="0">
                <a:solidFill>
                  <a:schemeClr val="tx1"/>
                </a:solidFill>
                <a:effectLst/>
                <a:latin typeface="Verdana" panose="020B0604030504040204" pitchFamily="34" charset="0"/>
                <a:ea typeface="Verdana" panose="020B0604030504040204" pitchFamily="34" charset="0"/>
                <a:cs typeface="+mn-cs"/>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Vargata i mellersta näsgången (störst klinisk signifikans) eller på bakre svalgväggen</a:t>
            </a:r>
          </a:p>
          <a:p>
            <a:r>
              <a:rPr lang="sv-SE" sz="1200" kern="1200" dirty="0">
                <a:solidFill>
                  <a:schemeClr val="tx1"/>
                </a:solidFill>
                <a:effectLst/>
                <a:latin typeface="Verdana" panose="020B0604030504040204" pitchFamily="34" charset="0"/>
                <a:ea typeface="Verdana" panose="020B0604030504040204" pitchFamily="34" charset="0"/>
                <a:cs typeface="+mn-cs"/>
              </a:rPr>
              <a:t>Främre rinoskopi är följaktligen viktig. Sväll av med lokala vasokonstriktorer inför undersökning, då har du störst chans att se en eventuell vargata i mellersta näsgången. Vilka möjligheter har ni på vårdcentralen att genomföra slemhinne-avsvällning i näsan? Diskutera.</a:t>
            </a:r>
          </a:p>
          <a:p>
            <a:endParaRPr lang="sv-SE" sz="1200" kern="1200" dirty="0">
              <a:solidFill>
                <a:schemeClr val="tx1"/>
              </a:solidFill>
              <a:effectLst/>
              <a:latin typeface="Verdana" panose="020B0604030504040204" pitchFamily="34" charset="0"/>
              <a:ea typeface="Verdana" panose="020B0604030504040204" pitchFamily="34" charset="0"/>
              <a:cs typeface="+mn-cs"/>
            </a:endParaRPr>
          </a:p>
          <a:p>
            <a:r>
              <a:rPr lang="sv-SE" sz="1200" kern="1200" dirty="0">
                <a:solidFill>
                  <a:schemeClr val="tx1"/>
                </a:solidFill>
                <a:effectLst/>
                <a:latin typeface="Verdana" panose="020B0604030504040204" pitchFamily="34" charset="0"/>
                <a:ea typeface="Verdana" panose="020B0604030504040204" pitchFamily="34" charset="0"/>
                <a:cs typeface="+mn-cs"/>
              </a:rPr>
              <a:t>Gör en sammanlagd bedömning. F</a:t>
            </a:r>
            <a:r>
              <a:rPr lang="sv-SE" sz="1200" dirty="0">
                <a:latin typeface="Verdana" panose="020B0604030504040204" pitchFamily="34" charset="0"/>
                <a:ea typeface="Verdana" panose="020B0604030504040204" pitchFamily="34" charset="0"/>
              </a:rPr>
              <a:t>örekomst av flera symtom och kliniska fynd stärker diagnosen. </a:t>
            </a:r>
          </a:p>
          <a:p>
            <a:r>
              <a:rPr lang="sv-SE" sz="1200" kern="1200" dirty="0">
                <a:solidFill>
                  <a:schemeClr val="tx1"/>
                </a:solidFill>
                <a:effectLst/>
                <a:latin typeface="Verdana" panose="020B0604030504040204" pitchFamily="34" charset="0"/>
                <a:ea typeface="Verdana" panose="020B0604030504040204" pitchFamily="34" charset="0"/>
                <a:cs typeface="+mn-cs"/>
              </a:rPr>
              <a:t>Om du kommer fram till att patienten har en akut bakteriell rinosinuit, följer nästa steg: Gradera symtomen! Hur sjuk är patienten?</a:t>
            </a:r>
          </a:p>
          <a:p>
            <a:r>
              <a:rPr lang="sv-SE" sz="1200" kern="1200" dirty="0">
                <a:solidFill>
                  <a:schemeClr val="tx1"/>
                </a:solidFill>
                <a:effectLst/>
                <a:latin typeface="Verdana" panose="020B0604030504040204" pitchFamily="34" charset="0"/>
                <a:ea typeface="Verdana" panose="020B0604030504040204" pitchFamily="34" charset="0"/>
                <a:cs typeface="+mn-cs"/>
              </a:rPr>
              <a:t>Friska personer med akut bakteriell rinosinuit utan svåra symtom har sällan nytta av antibiotikabehandling och antibiotika minskar inte risken för komplikationer. </a:t>
            </a:r>
          </a:p>
          <a:p>
            <a:r>
              <a:rPr lang="sv-SE" sz="1200" kern="1200" dirty="0">
                <a:solidFill>
                  <a:schemeClr val="tx1"/>
                </a:solidFill>
                <a:effectLst/>
                <a:latin typeface="Verdana" panose="020B0604030504040204" pitchFamily="34" charset="0"/>
                <a:ea typeface="Verdana" panose="020B0604030504040204" pitchFamily="34" charset="0"/>
                <a:cs typeface="+mn-cs"/>
              </a:rPr>
              <a:t>KLICKA</a:t>
            </a:r>
          </a:p>
          <a:p>
            <a:r>
              <a:rPr lang="sv-SE" sz="1200" kern="1200" dirty="0">
                <a:solidFill>
                  <a:schemeClr val="tx1"/>
                </a:solidFill>
                <a:effectLst/>
                <a:latin typeface="Verdana" panose="020B0604030504040204" pitchFamily="34" charset="0"/>
                <a:ea typeface="Verdana" panose="020B0604030504040204" pitchFamily="34" charset="0"/>
                <a:cs typeface="+mn-cs"/>
              </a:rPr>
              <a:t>Antibiotikabehandling av akut bakteriell rinosinuit hos friska vuxna kan övervägas vid anamnes på svåra symtom såsom: </a:t>
            </a:r>
          </a:p>
          <a:p>
            <a:pPr marL="171450" indent="-171450">
              <a:buFont typeface="Wingdings" panose="05000000000000000000" pitchFamily="2" charset="2"/>
              <a:buChar char="Ø"/>
            </a:pPr>
            <a:r>
              <a:rPr lang="sv-SE" sz="1200" kern="1200" dirty="0">
                <a:solidFill>
                  <a:schemeClr val="tx1"/>
                </a:solidFill>
                <a:effectLst/>
                <a:latin typeface="Verdana" panose="020B0604030504040204" pitchFamily="34" charset="0"/>
                <a:ea typeface="Verdana" panose="020B0604030504040204" pitchFamily="34" charset="0"/>
                <a:cs typeface="+mn-cs"/>
              </a:rPr>
              <a:t>hög feber eller </a:t>
            </a:r>
          </a:p>
          <a:p>
            <a:pPr marL="171450" indent="-171450">
              <a:buFont typeface="Wingdings" panose="05000000000000000000" pitchFamily="2" charset="2"/>
              <a:buChar char="Ø"/>
            </a:pPr>
            <a:r>
              <a:rPr lang="sv-SE" sz="1200" kern="1200" dirty="0">
                <a:solidFill>
                  <a:schemeClr val="tx1"/>
                </a:solidFill>
                <a:effectLst/>
                <a:latin typeface="Verdana" panose="020B0604030504040204" pitchFamily="34" charset="0"/>
                <a:ea typeface="Verdana" panose="020B0604030504040204" pitchFamily="34" charset="0"/>
                <a:cs typeface="+mn-cs"/>
              </a:rPr>
              <a:t>svår smärta eller </a:t>
            </a:r>
          </a:p>
          <a:p>
            <a:pPr marL="171450" indent="-171450">
              <a:buFont typeface="Wingdings" panose="05000000000000000000" pitchFamily="2" charset="2"/>
              <a:buChar char="Ø"/>
            </a:pPr>
            <a:r>
              <a:rPr lang="sv-SE" sz="1200" kern="1200" dirty="0">
                <a:solidFill>
                  <a:schemeClr val="tx1"/>
                </a:solidFill>
                <a:effectLst/>
                <a:latin typeface="Verdana" panose="020B0604030504040204" pitchFamily="34" charset="0"/>
                <a:ea typeface="Verdana" panose="020B0604030504040204" pitchFamily="34" charset="0"/>
                <a:cs typeface="+mn-cs"/>
              </a:rPr>
              <a:t>tydlig försämring efter 10 dagar. </a:t>
            </a:r>
          </a:p>
          <a:p>
            <a:pPr marL="0" indent="0">
              <a:buFont typeface="Wingdings" panose="05000000000000000000" pitchFamily="2" charset="2"/>
              <a:buNone/>
            </a:pPr>
            <a:endParaRPr lang="sv-SE" sz="1200" kern="1200" dirty="0">
              <a:solidFill>
                <a:schemeClr val="tx1"/>
              </a:solidFill>
              <a:effectLst/>
              <a:latin typeface="Verdana" panose="020B0604030504040204" pitchFamily="34" charset="0"/>
              <a:ea typeface="Verdana" panose="020B0604030504040204" pitchFamily="34" charset="0"/>
              <a:cs typeface="+mn-cs"/>
            </a:endParaRPr>
          </a:p>
          <a:p>
            <a:pPr marL="0" indent="0">
              <a:buFont typeface="Wingdings" panose="05000000000000000000" pitchFamily="2" charset="2"/>
              <a:buNone/>
            </a:pPr>
            <a:r>
              <a:rPr lang="sv-SE" sz="1200" kern="1200" dirty="0">
                <a:solidFill>
                  <a:schemeClr val="tx1"/>
                </a:solidFill>
                <a:effectLst/>
                <a:latin typeface="Verdana" panose="020B0604030504040204" pitchFamily="34" charset="0"/>
                <a:ea typeface="Verdana" panose="020B0604030504040204" pitchFamily="34" charset="0"/>
                <a:cs typeface="+mn-cs"/>
              </a:rPr>
              <a:t>Slutsats: A</a:t>
            </a:r>
            <a:r>
              <a:rPr lang="sv-SE" sz="1200" dirty="0">
                <a:latin typeface="Verdana" panose="020B0604030504040204" pitchFamily="34" charset="0"/>
                <a:ea typeface="Verdana" panose="020B0604030504040204" pitchFamily="34" charset="0"/>
              </a:rPr>
              <a:t>kut bakteriell rinosinuit som kräver antibiotikabehandling är mycket ovanlig.</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6</a:t>
            </a:fld>
            <a:endParaRPr lang="sv-SE"/>
          </a:p>
        </p:txBody>
      </p:sp>
    </p:spTree>
    <p:extLst>
      <p:ext uri="{BB962C8B-B14F-4D97-AF65-F5344CB8AC3E}">
        <p14:creationId xmlns:p14="http://schemas.microsoft.com/office/powerpoint/2010/main" val="2579325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Läkemedelsverket sammanfattar handläggningen av patienter med akuta rinosinuitbesvär i denna algoritm som gäller patienter med normalt immunförsvar.</a:t>
            </a:r>
          </a:p>
          <a:p>
            <a:endParaRPr lang="sv-SE" dirty="0">
              <a:latin typeface="Verdana" panose="020B0604030504040204" pitchFamily="34" charset="0"/>
              <a:ea typeface="Verdana" panose="020B0604030504040204" pitchFamily="34" charset="0"/>
            </a:endParaRPr>
          </a:p>
          <a:p>
            <a:r>
              <a:rPr lang="sv-SE" sz="1200" kern="1200" dirty="0">
                <a:solidFill>
                  <a:schemeClr val="tx1"/>
                </a:solidFill>
                <a:effectLst/>
                <a:latin typeface="Verdana" panose="020B0604030504040204" pitchFamily="34" charset="0"/>
                <a:ea typeface="Verdana" panose="020B0604030504040204" pitchFamily="34" charset="0"/>
                <a:cs typeface="+mn-cs"/>
              </a:rPr>
              <a:t>Individer med nedsatt infektionsförsvar rekommenderas alltid antibiotikabehandling vid akut bakteriell rinosinuit oavsett infektionens svårighetsgrad. Exempel på orsaker till nedsatt immunförsvar, se Strama VG:s Rinosinuit fallbeskrivning på vår webbsida. Länk finns i sista bilden i denna presentation.</a:t>
            </a:r>
            <a:endParaRPr lang="sv-SE" dirty="0">
              <a:latin typeface="Verdana" panose="020B0604030504040204" pitchFamily="34" charset="0"/>
              <a:ea typeface="Verdana" panose="020B0604030504040204" pitchFamily="34" charset="0"/>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7</a:t>
            </a:fld>
            <a:endParaRPr lang="sv-SE"/>
          </a:p>
        </p:txBody>
      </p:sp>
    </p:spTree>
    <p:extLst>
      <p:ext uri="{BB962C8B-B14F-4D97-AF65-F5344CB8AC3E}">
        <p14:creationId xmlns:p14="http://schemas.microsoft.com/office/powerpoint/2010/main" val="751836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Vid alla typer av akut rinosinuit rekommenderas egenvård i form av symtomatisk behandling med koksaltsköljningar, lokala vasokonstriktorer och analgetika.</a:t>
            </a:r>
          </a:p>
          <a:p>
            <a:endParaRPr lang="sv-SE" dirty="0">
              <a:latin typeface="Verdana" panose="020B0604030504040204" pitchFamily="34" charset="0"/>
              <a:ea typeface="Verdana" panose="020B0604030504040204" pitchFamily="34" charset="0"/>
            </a:endParaRPr>
          </a:p>
          <a:p>
            <a:r>
              <a:rPr lang="sv-SE" sz="1200" kern="1200">
                <a:solidFill>
                  <a:schemeClr val="tx1"/>
                </a:solidFill>
                <a:effectLst/>
                <a:latin typeface="Verdana" panose="020B0604030504040204" pitchFamily="34" charset="0"/>
                <a:ea typeface="Verdana" panose="020B0604030504040204" pitchFamily="34" charset="0"/>
                <a:cs typeface="+mn-cs"/>
              </a:rPr>
              <a:t>Kortisonnässpray </a:t>
            </a:r>
            <a:r>
              <a:rPr lang="sv-SE" sz="1200" kern="1200" dirty="0">
                <a:solidFill>
                  <a:schemeClr val="tx1"/>
                </a:solidFill>
                <a:effectLst/>
                <a:latin typeface="Verdana" panose="020B0604030504040204" pitchFamily="34" charset="0"/>
                <a:ea typeface="Verdana" panose="020B0604030504040204" pitchFamily="34" charset="0"/>
                <a:cs typeface="+mn-cs"/>
              </a:rPr>
              <a:t>kan vara av värde som symtomlindrande behandling vid akut rinosinuit med samtidig säsongsbunden eller perenn allergisk rinit. Beprövad erfarenhet talar för att även patienter utan allergisk rinit har nytta av nasala steroider vid rinosinuit men studier saknas för denna indikation. </a:t>
            </a:r>
            <a:endParaRPr lang="sv-SE" dirty="0">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8</a:t>
            </a:fld>
            <a:endParaRPr lang="sv-SE"/>
          </a:p>
        </p:txBody>
      </p:sp>
    </p:spTree>
    <p:extLst>
      <p:ext uri="{BB962C8B-B14F-4D97-AF65-F5344CB8AC3E}">
        <p14:creationId xmlns:p14="http://schemas.microsoft.com/office/powerpoint/2010/main" val="3240641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ltLang="sv-SE" dirty="0">
                <a:latin typeface="Verdana" panose="020B0604030504040204" pitchFamily="34" charset="0"/>
                <a:ea typeface="Verdana" panose="020B0604030504040204" pitchFamily="34" charset="0"/>
              </a:rPr>
              <a:t>Pneumokocker och Grupp A-streptokocker orsakar de mest aggressiva infektionerna, varför pcV är förstahandsalternativ.</a:t>
            </a:r>
            <a:endParaRPr lang="sv-SE" sz="1200" kern="1200" dirty="0">
              <a:solidFill>
                <a:schemeClr val="tx1"/>
              </a:solidFill>
              <a:effectLst/>
              <a:latin typeface="Verdana" panose="020B0604030504040204" pitchFamily="34" charset="0"/>
              <a:ea typeface="Verdana" panose="020B0604030504040204" pitchFamily="34" charset="0"/>
              <a:cs typeface="+mn-cs"/>
            </a:endParaRPr>
          </a:p>
          <a:p>
            <a:r>
              <a:rPr lang="sv-SE" sz="1200" kern="1200" dirty="0">
                <a:solidFill>
                  <a:schemeClr val="tx1"/>
                </a:solidFill>
                <a:effectLst/>
                <a:latin typeface="Verdana" panose="020B0604030504040204" pitchFamily="34" charset="0"/>
                <a:ea typeface="Verdana" panose="020B0604030504040204" pitchFamily="34" charset="0"/>
                <a:cs typeface="+mn-cs"/>
              </a:rPr>
              <a:t>Den rekommenderade behandlingstidens längd är nu 7 dagar, inte som tidigare 7-10 dagar.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KLICKA</a:t>
            </a:r>
          </a:p>
          <a:p>
            <a:r>
              <a:rPr lang="sv-SE" altLang="sv-SE" dirty="0">
                <a:latin typeface="Verdana" panose="020B0604030504040204" pitchFamily="34" charset="0"/>
                <a:ea typeface="Verdana" panose="020B0604030504040204" pitchFamily="34" charset="0"/>
              </a:rPr>
              <a:t>Utvärdera behandlingseffekten tidigast efter 5 dagar eftersom </a:t>
            </a:r>
            <a:r>
              <a:rPr lang="sv-SE" sz="1200" kern="1200" dirty="0">
                <a:solidFill>
                  <a:schemeClr val="tx1"/>
                </a:solidFill>
                <a:effectLst/>
                <a:latin typeface="Verdana" panose="020B0604030504040204" pitchFamily="34" charset="0"/>
                <a:ea typeface="Verdana" panose="020B0604030504040204" pitchFamily="34" charset="0"/>
                <a:cs typeface="+mn-cs"/>
              </a:rPr>
              <a:t>läkningsförloppet vid rinosinuit är långsammare än vid t.ex. tonsillit och otit.</a:t>
            </a:r>
          </a:p>
          <a:p>
            <a:r>
              <a:rPr lang="sv-SE" sz="1200" kern="1200" dirty="0">
                <a:solidFill>
                  <a:schemeClr val="tx1"/>
                </a:solidFill>
                <a:effectLst/>
                <a:latin typeface="Verdana" panose="020B0604030504040204" pitchFamily="34" charset="0"/>
                <a:ea typeface="Verdana" panose="020B0604030504040204" pitchFamily="34" charset="0"/>
                <a:cs typeface="+mn-cs"/>
              </a:rPr>
              <a:t>Kom ihåg att antibiotika minskar inte risken för komplikationer. </a:t>
            </a:r>
          </a:p>
          <a:p>
            <a:endParaRPr lang="sv-SE" sz="1200" kern="1200" dirty="0">
              <a:solidFill>
                <a:schemeClr val="tx1"/>
              </a:solidFill>
              <a:effectLst/>
              <a:latin typeface="Verdana" panose="020B0604030504040204" pitchFamily="34" charset="0"/>
              <a:ea typeface="Verdana" panose="020B0604030504040204" pitchFamily="34" charset="0"/>
              <a:cs typeface="+mn-cs"/>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9</a:t>
            </a:fld>
            <a:endParaRPr lang="sv-SE"/>
          </a:p>
        </p:txBody>
      </p:sp>
    </p:spTree>
    <p:extLst>
      <p:ext uri="{BB962C8B-B14F-4D97-AF65-F5344CB8AC3E}">
        <p14:creationId xmlns:p14="http://schemas.microsoft.com/office/powerpoint/2010/main" val="1654141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1.png" TargetMode="External"/><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_blue_4.png" TargetMode="External"/><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1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5.png" TargetMode="External"/><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16.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6.png" TargetMode="External"/><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15.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6.jpeg"/><Relationship Id="rId1" Type="http://schemas.openxmlformats.org/officeDocument/2006/relationships/slideMaster" Target="../slideMasters/slideMaster3.xml"/><Relationship Id="rId4" Type="http://schemas.openxmlformats.org/officeDocument/2006/relationships/image" Target="../media/image12.sv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4" Type="http://schemas.openxmlformats.org/officeDocument/2006/relationships/image" Target="../media/image15.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6.jpeg"/><Relationship Id="rId1" Type="http://schemas.openxmlformats.org/officeDocument/2006/relationships/slideMaster" Target="../slideMasters/slideMaster4.xml"/><Relationship Id="rId4" Type="http://schemas.openxmlformats.org/officeDocument/2006/relationships/image" Target="../media/image12.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539750" y="1597819"/>
            <a:ext cx="8064500" cy="1102519"/>
          </a:xfrm>
        </p:spPr>
        <p:txBody>
          <a:bodyPr/>
          <a:lstStyle/>
          <a:p>
            <a:r>
              <a:rPr lang="sv-SE"/>
              <a:t>Klicka här för att ändra format</a:t>
            </a:r>
          </a:p>
        </p:txBody>
      </p:sp>
      <p:sp>
        <p:nvSpPr>
          <p:cNvPr id="3" name="Underrubrik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sv-SE"/>
              <a:t>Klicka här för att ändra format på underrubrik i bakgrunden</a:t>
            </a:r>
          </a:p>
        </p:txBody>
      </p:sp>
    </p:spTree>
    <p:extLst>
      <p:ext uri="{BB962C8B-B14F-4D97-AF65-F5344CB8AC3E}">
        <p14:creationId xmlns:p14="http://schemas.microsoft.com/office/powerpoint/2010/main" val="4236164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Rubrik och innehåll och 2 bilder">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5279038" cy="1036800"/>
          </a:xfrm>
        </p:spPr>
        <p:txBody>
          <a:bodyPr/>
          <a:lstStyle/>
          <a:p>
            <a:r>
              <a:rPr lang="sv-SE"/>
              <a:t>Klicka här för att ändra format</a:t>
            </a:r>
            <a:endParaRPr lang="sv-SE" dirty="0"/>
          </a:p>
        </p:txBody>
      </p:sp>
      <p:sp>
        <p:nvSpPr>
          <p:cNvPr id="3" name="Platshållare för innehåll 2"/>
          <p:cNvSpPr>
            <a:spLocks noGrp="1"/>
          </p:cNvSpPr>
          <p:nvPr>
            <p:ph idx="1"/>
          </p:nvPr>
        </p:nvSpPr>
        <p:spPr>
          <a:xfrm>
            <a:off x="532800" y="1800000"/>
            <a:ext cx="5279038"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6156000" y="331200"/>
            <a:ext cx="2988000" cy="2016000"/>
          </a:xfrm>
        </p:spPr>
        <p:txBody>
          <a:bodyPr/>
          <a:lstStyle>
            <a:lvl1pPr marL="0" indent="0">
              <a:buFontTx/>
              <a:buNone/>
              <a:defRPr/>
            </a:lvl1pPr>
          </a:lstStyle>
          <a:p>
            <a:r>
              <a:rPr lang="sv-SE"/>
              <a:t>Klicka på ikonen för att lägga till en bild</a:t>
            </a:r>
            <a:endParaRPr lang="sv-SE" dirty="0"/>
          </a:p>
        </p:txBody>
      </p:sp>
      <p:sp>
        <p:nvSpPr>
          <p:cNvPr id="10" name="Platshållare för bild 7"/>
          <p:cNvSpPr>
            <a:spLocks noGrp="1"/>
          </p:cNvSpPr>
          <p:nvPr>
            <p:ph type="pic" sz="quarter" idx="14"/>
          </p:nvPr>
        </p:nvSpPr>
        <p:spPr>
          <a:xfrm>
            <a:off x="6156000" y="2498362"/>
            <a:ext cx="2988000" cy="2016000"/>
          </a:xfrm>
        </p:spPr>
        <p:txBody>
          <a:bodyPr/>
          <a:lstStyle>
            <a:lvl1pPr marL="0" indent="0">
              <a:buFontTx/>
              <a:buNone/>
              <a:defRPr/>
            </a:lvl1pPr>
          </a:lstStyle>
          <a:p>
            <a:r>
              <a:rPr lang="sv-SE"/>
              <a:t>Klicka på ikonen för att lägga till en bild</a:t>
            </a:r>
            <a:endParaRPr lang="sv-SE" dirty="0"/>
          </a:p>
        </p:txBody>
      </p:sp>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3AD79FB0-4281-44CC-BF00-978D61FFAECC}" type="datetime1">
              <a:rPr lang="sv-SE" smtClean="0"/>
              <a:pPr/>
              <a:t>2025-01-21</a:t>
            </a:fld>
            <a:endParaRPr lang="sv-SE" dirty="0"/>
          </a:p>
        </p:txBody>
      </p:sp>
      <p:sp>
        <p:nvSpPr>
          <p:cNvPr id="13"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3704157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_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72999"/>
            <a:ext cx="9141316" cy="1760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innehåll 2"/>
          <p:cNvSpPr>
            <a:spLocks noGrp="1"/>
          </p:cNvSpPr>
          <p:nvPr>
            <p:ph idx="1"/>
          </p:nvPr>
        </p:nvSpPr>
        <p:spPr>
          <a:xfrm>
            <a:off x="0" y="0"/>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1113210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tartbild_Alt 1">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0"/>
            <a:ext cx="9144000" cy="3725863"/>
          </a:xfrm>
          <a:noFill/>
        </p:spPr>
        <p:txBody>
          <a:bodyPr>
            <a:noAutofit/>
          </a:bodyPr>
          <a:lstStyle>
            <a:lvl1pPr marL="0" indent="0">
              <a:buFontTx/>
              <a:buNone/>
              <a:defRPr/>
            </a:lvl1pPr>
          </a:lstStyle>
          <a:p>
            <a:r>
              <a:rPr lang="sv-SE"/>
              <a:t>Klicka på ikonen för att lägga till en bild</a:t>
            </a:r>
          </a:p>
        </p:txBody>
      </p:sp>
      <p:pic>
        <p:nvPicPr>
          <p:cNvPr id="10"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 y="3726152"/>
            <a:ext cx="9147596" cy="143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8" descr="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804025" y="4440238"/>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ubrik 1"/>
          <p:cNvSpPr>
            <a:spLocks noGrp="1"/>
          </p:cNvSpPr>
          <p:nvPr>
            <p:ph type="ctrTitle" hasCustomPrompt="1"/>
          </p:nvPr>
        </p:nvSpPr>
        <p:spPr>
          <a:xfrm>
            <a:off x="539999" y="4017600"/>
            <a:ext cx="5956237" cy="856800"/>
          </a:xfrm>
        </p:spPr>
        <p:txBody>
          <a:bodyPr lIns="0" tIns="0" rIns="0" bIns="0" anchor="ctr" anchorCtr="0"/>
          <a:lstStyle>
            <a:lvl1pPr algn="l">
              <a:defRPr sz="4000" baseline="0">
                <a:solidFill>
                  <a:schemeClr val="bg1"/>
                </a:solidFill>
              </a:defRPr>
            </a:lvl1pPr>
          </a:lstStyle>
          <a:p>
            <a:r>
              <a:rPr lang="sv-SE" dirty="0"/>
              <a:t>Klicka här för att lägga till rubrik</a:t>
            </a:r>
          </a:p>
        </p:txBody>
      </p:sp>
    </p:spTree>
    <p:extLst>
      <p:ext uri="{BB962C8B-B14F-4D97-AF65-F5344CB8AC3E}">
        <p14:creationId xmlns:p14="http://schemas.microsoft.com/office/powerpoint/2010/main" val="6340206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tartbild_Alt 2">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1"/>
            <a:ext cx="9144000" cy="4968000"/>
          </a:xfrm>
          <a:noFill/>
        </p:spPr>
        <p:txBody>
          <a:bodyPr>
            <a:noAutofit/>
          </a:bodyPr>
          <a:lstStyle>
            <a:lvl1pPr marL="0" indent="0">
              <a:buFontTx/>
              <a:buNone/>
              <a:defRPr/>
            </a:lvl1pPr>
          </a:lstStyle>
          <a:p>
            <a:r>
              <a:rPr lang="sv-SE"/>
              <a:t>Klicka på ikonen för att lägga till en bild</a:t>
            </a:r>
          </a:p>
        </p:txBody>
      </p:sp>
      <p:sp>
        <p:nvSpPr>
          <p:cNvPr id="9" name="Rubrik 1"/>
          <p:cNvSpPr>
            <a:spLocks noGrp="1"/>
          </p:cNvSpPr>
          <p:nvPr>
            <p:ph type="ctrTitle" hasCustomPrompt="1"/>
          </p:nvPr>
        </p:nvSpPr>
        <p:spPr>
          <a:xfrm>
            <a:off x="590400" y="788400"/>
            <a:ext cx="8229600" cy="856800"/>
          </a:xfrm>
        </p:spPr>
        <p:txBody>
          <a:bodyPr lIns="0" tIns="0" rIns="0" bIns="0" anchor="ctr" anchorCtr="0"/>
          <a:lstStyle>
            <a:lvl1pPr algn="l">
              <a:defRPr sz="4000" baseline="0"/>
            </a:lvl1pPr>
          </a:lstStyle>
          <a:p>
            <a:r>
              <a:rPr lang="sv-SE" dirty="0"/>
              <a:t>Välj vit eller svart text för kontrast</a:t>
            </a:r>
          </a:p>
        </p:txBody>
      </p:sp>
      <p:sp>
        <p:nvSpPr>
          <p:cNvPr id="4" name="Platshållare för text 6"/>
          <p:cNvSpPr>
            <a:spLocks noGrp="1"/>
          </p:cNvSpPr>
          <p:nvPr>
            <p:ph type="body" sz="quarter" idx="14" hasCustomPrompt="1"/>
          </p:nvPr>
        </p:nvSpPr>
        <p:spPr>
          <a:xfrm>
            <a:off x="6804000" y="4438800"/>
            <a:ext cx="1782000" cy="363600"/>
          </a:xfrm>
          <a:blipFill>
            <a:blip r:embed="rId2"/>
            <a:stretch>
              <a:fillRect/>
            </a:stretch>
          </a:blipFill>
        </p:spPr>
        <p:txBody>
          <a:bodyPr/>
          <a:lstStyle>
            <a:lvl1pPr marL="0" indent="0">
              <a:buFontTx/>
              <a:buNone/>
              <a:defRPr/>
            </a:lvl1pPr>
          </a:lstStyle>
          <a:p>
            <a:pPr lvl="0"/>
            <a:r>
              <a:rPr lang="sv-SE" dirty="0"/>
              <a:t> </a:t>
            </a:r>
          </a:p>
        </p:txBody>
      </p:sp>
    </p:spTree>
    <p:extLst>
      <p:ext uri="{BB962C8B-B14F-4D97-AF65-F5344CB8AC3E}">
        <p14:creationId xmlns:p14="http://schemas.microsoft.com/office/powerpoint/2010/main" val="21174693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rtbild_Alt 3">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1" y="1525"/>
            <a:ext cx="9147598" cy="5147049"/>
          </a:xfrm>
          <a:prstGeom prst="rect">
            <a:avLst/>
          </a:prstGeom>
        </p:spPr>
      </p:pic>
      <p:sp>
        <p:nvSpPr>
          <p:cNvPr id="2" name="Rubrik 1"/>
          <p:cNvSpPr>
            <a:spLocks noGrp="1"/>
          </p:cNvSpPr>
          <p:nvPr>
            <p:ph type="ctrTitle" hasCustomPrompt="1"/>
          </p:nvPr>
        </p:nvSpPr>
        <p:spPr>
          <a:xfrm>
            <a:off x="539999" y="3222000"/>
            <a:ext cx="8094885" cy="1008000"/>
          </a:xfrm>
        </p:spPr>
        <p:txBody>
          <a:bodyPr lIns="0" tIns="0" rIns="0" bIns="0" anchor="ctr" anchorCtr="0"/>
          <a:lstStyle>
            <a:lvl1pPr algn="l">
              <a:defRPr sz="4000" baseline="0">
                <a:solidFill>
                  <a:srgbClr val="FFFFFF"/>
                </a:solidFill>
              </a:defRPr>
            </a:lvl1pPr>
          </a:lstStyle>
          <a:p>
            <a:r>
              <a:rPr lang="sv-SE" dirty="0"/>
              <a:t>Klicka här för att lägga till rubrik</a:t>
            </a:r>
          </a:p>
        </p:txBody>
      </p:sp>
      <p:sp>
        <p:nvSpPr>
          <p:cNvPr id="10" name="Platshållare för bild 9"/>
          <p:cNvSpPr>
            <a:spLocks noGrp="1"/>
          </p:cNvSpPr>
          <p:nvPr>
            <p:ph type="pic" sz="quarter" idx="15"/>
          </p:nvPr>
        </p:nvSpPr>
        <p:spPr>
          <a:xfrm>
            <a:off x="-2" y="1371114"/>
            <a:ext cx="9144000" cy="1584000"/>
          </a:xfrm>
        </p:spPr>
        <p:txBody>
          <a:bodyPr/>
          <a:lstStyle>
            <a:lvl1pPr marL="0" indent="0">
              <a:buFontTx/>
              <a:buNone/>
              <a:defRPr/>
            </a:lvl1pPr>
          </a:lstStyle>
          <a:p>
            <a:r>
              <a:rPr lang="sv-SE"/>
              <a:t>Klicka på ikonen för att lägga till en bild</a:t>
            </a:r>
          </a:p>
        </p:txBody>
      </p:sp>
      <p:pic>
        <p:nvPicPr>
          <p:cNvPr id="11"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28108" y="4440238"/>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398887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374960"/>
            <a:ext cx="9147599" cy="2423723"/>
          </a:xfrm>
          <a:prstGeom prst="rect">
            <a:avLst/>
          </a:prstGeom>
        </p:spPr>
      </p:pic>
      <p:sp>
        <p:nvSpPr>
          <p:cNvPr id="2" name="Rubrik 1"/>
          <p:cNvSpPr>
            <a:spLocks noGrp="1"/>
          </p:cNvSpPr>
          <p:nvPr>
            <p:ph type="ctrTitle" hasCustomPrompt="1"/>
          </p:nvPr>
        </p:nvSpPr>
        <p:spPr>
          <a:xfrm>
            <a:off x="628650" y="1915628"/>
            <a:ext cx="8093825" cy="1152000"/>
          </a:xfrm>
        </p:spPr>
        <p:txBody>
          <a:bodyPr lIns="0" tIns="0" rIns="0" bIns="0" anchor="ctr" anchorCtr="0"/>
          <a:lstStyle>
            <a:lvl1pPr algn="l">
              <a:defRPr sz="4000" baseline="0">
                <a:solidFill>
                  <a:srgbClr val="FFFFFF"/>
                </a:solidFill>
              </a:defRPr>
            </a:lvl1pPr>
          </a:lstStyle>
          <a:p>
            <a:r>
              <a:rPr lang="sv-SE" dirty="0"/>
              <a:t>Klicka här för att lägga till rubrik</a:t>
            </a:r>
          </a:p>
        </p:txBody>
      </p:sp>
      <p:pic>
        <p:nvPicPr>
          <p:cNvPr id="5"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89879" y="3225995"/>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5142332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artbild_Alt 5">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3129223"/>
            <a:ext cx="9179296" cy="543153"/>
          </a:xfrm>
          <a:prstGeom prst="rect">
            <a:avLst/>
          </a:prstGeom>
        </p:spPr>
      </p:pic>
      <p:sp>
        <p:nvSpPr>
          <p:cNvPr id="8" name="Platshållare för bild 9"/>
          <p:cNvSpPr>
            <a:spLocks noGrp="1"/>
          </p:cNvSpPr>
          <p:nvPr>
            <p:ph type="pic" sz="quarter" idx="15"/>
          </p:nvPr>
        </p:nvSpPr>
        <p:spPr>
          <a:xfrm>
            <a:off x="0" y="1371114"/>
            <a:ext cx="2916000" cy="1584000"/>
          </a:xfrm>
        </p:spPr>
        <p:txBody>
          <a:bodyPr/>
          <a:lstStyle>
            <a:lvl1pPr marL="0" indent="0">
              <a:buFontTx/>
              <a:buNone/>
              <a:defRPr/>
            </a:lvl1pPr>
          </a:lstStyle>
          <a:p>
            <a:r>
              <a:rPr lang="sv-SE"/>
              <a:t>Klicka på ikonen för att lägga till en bild</a:t>
            </a:r>
          </a:p>
        </p:txBody>
      </p:sp>
      <p:sp>
        <p:nvSpPr>
          <p:cNvPr id="9" name="Platshållare för bild 9"/>
          <p:cNvSpPr>
            <a:spLocks noGrp="1"/>
          </p:cNvSpPr>
          <p:nvPr>
            <p:ph type="pic" sz="quarter" idx="16"/>
          </p:nvPr>
        </p:nvSpPr>
        <p:spPr>
          <a:xfrm>
            <a:off x="3114000" y="1371114"/>
            <a:ext cx="2916000" cy="1584000"/>
          </a:xfrm>
        </p:spPr>
        <p:txBody>
          <a:bodyPr/>
          <a:lstStyle>
            <a:lvl1pPr marL="0" indent="0">
              <a:buFontTx/>
              <a:buNone/>
              <a:defRPr/>
            </a:lvl1pPr>
          </a:lstStyle>
          <a:p>
            <a:r>
              <a:rPr lang="sv-SE"/>
              <a:t>Klicka på ikonen för att lägga till en bild</a:t>
            </a:r>
          </a:p>
        </p:txBody>
      </p:sp>
      <p:sp>
        <p:nvSpPr>
          <p:cNvPr id="10" name="Platshållare för bild 9"/>
          <p:cNvSpPr>
            <a:spLocks noGrp="1"/>
          </p:cNvSpPr>
          <p:nvPr>
            <p:ph type="pic" sz="quarter" idx="17"/>
          </p:nvPr>
        </p:nvSpPr>
        <p:spPr>
          <a:xfrm>
            <a:off x="6228000" y="1371114"/>
            <a:ext cx="2916000" cy="1584000"/>
          </a:xfrm>
        </p:spPr>
        <p:txBody>
          <a:bodyPr/>
          <a:lstStyle>
            <a:lvl1pPr marL="0" indent="0">
              <a:buFontTx/>
              <a:buNone/>
              <a:defRPr/>
            </a:lvl1pPr>
          </a:lstStyle>
          <a:p>
            <a:r>
              <a:rPr lang="sv-SE"/>
              <a:t>Klicka på ikonen för att lägga till en bild</a:t>
            </a:r>
          </a:p>
        </p:txBody>
      </p:sp>
      <p:sp>
        <p:nvSpPr>
          <p:cNvPr id="11" name="Rubrik 1"/>
          <p:cNvSpPr>
            <a:spLocks noGrp="1"/>
          </p:cNvSpPr>
          <p:nvPr>
            <p:ph type="ctrTitle" hasCustomPrompt="1"/>
          </p:nvPr>
        </p:nvSpPr>
        <p:spPr>
          <a:xfrm>
            <a:off x="534260" y="3166552"/>
            <a:ext cx="6283139" cy="626445"/>
          </a:xfrm>
        </p:spPr>
        <p:txBody>
          <a:bodyPr lIns="0" tIns="0" rIns="0" bIns="0" anchor="t" anchorCtr="0">
            <a:normAutofit/>
          </a:bodyPr>
          <a:lstStyle>
            <a:lvl1pPr algn="l">
              <a:defRPr sz="3200" baseline="0">
                <a:solidFill>
                  <a:srgbClr val="FFFFFF"/>
                </a:solidFill>
              </a:defRPr>
            </a:lvl1pPr>
          </a:lstStyle>
          <a:p>
            <a:r>
              <a:rPr lang="sv-SE" dirty="0"/>
              <a:t>Klicka här för att lägga till rubrik</a:t>
            </a:r>
          </a:p>
        </p:txBody>
      </p:sp>
      <p:pic>
        <p:nvPicPr>
          <p:cNvPr id="12"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045634" y="3232190"/>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5246156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a:xfrm>
            <a:off x="488175" y="4643360"/>
            <a:ext cx="1221679" cy="274637"/>
          </a:xfrm>
          <a:prstGeom prst="rect">
            <a:avLst/>
          </a:prstGeom>
        </p:spPr>
        <p:txBody>
          <a:bodyPr/>
          <a:lstStyle/>
          <a:p>
            <a:fld id="{39AA8E2A-763A-4C01-AFE4-323F5773762F}" type="datetime1">
              <a:rPr lang="sv-SE" smtClean="0">
                <a:solidFill>
                  <a:srgbClr val="000000"/>
                </a:solidFill>
              </a:rPr>
              <a:pPr/>
              <a:t>2025-01-21</a:t>
            </a:fld>
            <a:endParaRPr lang="sv-SE" dirty="0">
              <a:solidFill>
                <a:srgbClr val="000000"/>
              </a:solidFill>
            </a:endParaRPr>
          </a:p>
        </p:txBody>
      </p:sp>
      <p:sp>
        <p:nvSpPr>
          <p:cNvPr id="4" name="Platshållare för sidfot 3"/>
          <p:cNvSpPr>
            <a:spLocks noGrp="1"/>
          </p:cNvSpPr>
          <p:nvPr>
            <p:ph type="ftr" sz="quarter" idx="11"/>
          </p:nvPr>
        </p:nvSpPr>
        <p:spPr>
          <a:xfrm>
            <a:off x="1740829" y="4643360"/>
            <a:ext cx="4466683" cy="274637"/>
          </a:xfrm>
          <a:prstGeom prst="rect">
            <a:avLst/>
          </a:prstGeom>
        </p:spPr>
        <p:txBody>
          <a:bodyPr/>
          <a:lstStyle/>
          <a:p>
            <a:r>
              <a:rPr lang="sv-SE"/>
              <a:t>Här skriver du in sidfot</a:t>
            </a:r>
            <a:endParaRPr lang="sv-SE" dirty="0"/>
          </a:p>
        </p:txBody>
      </p:sp>
      <p:sp>
        <p:nvSpPr>
          <p:cNvPr id="5" name="Platshållare för innehåll 2"/>
          <p:cNvSpPr>
            <a:spLocks noGrp="1"/>
          </p:cNvSpPr>
          <p:nvPr>
            <p:ph idx="1"/>
          </p:nvPr>
        </p:nvSpPr>
        <p:spPr>
          <a:xfrm>
            <a:off x="532800" y="1800000"/>
            <a:ext cx="8078400" cy="2700000"/>
          </a:xfrm>
        </p:spPr>
        <p:txBody>
          <a:bodyPr numCol="2" spcCol="18000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37337071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759200" cy="1036800"/>
          </a:xfrm>
        </p:spPr>
        <p:txBody>
          <a:bodyPr/>
          <a:lstStyle/>
          <a:p>
            <a:r>
              <a:rPr lang="sv-SE"/>
              <a:t>Klicka här för att ändra format</a:t>
            </a:r>
          </a:p>
        </p:txBody>
      </p:sp>
      <p:sp>
        <p:nvSpPr>
          <p:cNvPr id="3" name="Platshållare för innehåll 2"/>
          <p:cNvSpPr>
            <a:spLocks noGrp="1"/>
          </p:cNvSpPr>
          <p:nvPr>
            <p:ph idx="1"/>
          </p:nvPr>
        </p:nvSpPr>
        <p:spPr>
          <a:xfrm>
            <a:off x="532800" y="1800000"/>
            <a:ext cx="4759200" cy="27144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5616000" y="0"/>
            <a:ext cx="3528000" cy="4968000"/>
          </a:xfrm>
        </p:spPr>
        <p:txBody>
          <a:bodyPr/>
          <a:lstStyle>
            <a:lvl1pPr marL="0" indent="0">
              <a:buFontTx/>
              <a:buNone/>
              <a:defRPr/>
            </a:lvl1pPr>
          </a:lstStyle>
          <a:p>
            <a:r>
              <a:rPr lang="sv-SE"/>
              <a:t>Klicka på ikonen för att lägga till en bild</a:t>
            </a:r>
            <a:endParaRPr lang="sv-SE" dirty="0"/>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542987D6-F02D-4CEE-812F-3D2CD6F9F7CB}" type="datetime1">
              <a:rPr lang="sv-SE" smtClean="0"/>
              <a:pPr/>
              <a:t>2025-01-21</a:t>
            </a:fld>
            <a:endParaRPr lang="sv-SE" dirty="0"/>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1790446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299232" cy="1036800"/>
          </a:xfrm>
        </p:spPr>
        <p:txBody>
          <a:bodyPr/>
          <a:lstStyle/>
          <a:p>
            <a:r>
              <a:rPr lang="sv-SE"/>
              <a:t>Klicka här för att ändra format</a:t>
            </a:r>
            <a:endParaRPr lang="sv-SE" dirty="0"/>
          </a:p>
        </p:txBody>
      </p:sp>
      <p:sp>
        <p:nvSpPr>
          <p:cNvPr id="3" name="Platshållare för innehåll 2"/>
          <p:cNvSpPr>
            <a:spLocks noGrp="1"/>
          </p:cNvSpPr>
          <p:nvPr>
            <p:ph idx="1"/>
          </p:nvPr>
        </p:nvSpPr>
        <p:spPr>
          <a:xfrm>
            <a:off x="532800" y="1800000"/>
            <a:ext cx="4299232"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5148000" y="986400"/>
            <a:ext cx="3996000" cy="2736000"/>
          </a:xfrm>
        </p:spPr>
        <p:txBody>
          <a:bodyPr/>
          <a:lstStyle>
            <a:lvl1pPr marL="0" indent="0">
              <a:buFontTx/>
              <a:buNone/>
              <a:defRPr/>
            </a:lvl1pPr>
          </a:lstStyle>
          <a:p>
            <a:r>
              <a:rPr lang="sv-SE"/>
              <a:t>Klicka på ikonen för att lägga till en bild</a:t>
            </a:r>
            <a:endParaRPr lang="sv-SE" dirty="0"/>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93D747B8-F0E1-4374-83C3-26BD686B2F66}" type="datetime1">
              <a:rPr lang="sv-SE" smtClean="0"/>
              <a:pPr/>
              <a:t>2025-01-21</a:t>
            </a:fld>
            <a:endParaRPr lang="sv-SE" dirty="0"/>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2441620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3205872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Avslutningsbild">
    <p:spTree>
      <p:nvGrpSpPr>
        <p:cNvPr id="1" name=""/>
        <p:cNvGrpSpPr/>
        <p:nvPr/>
      </p:nvGrpSpPr>
      <p:grpSpPr>
        <a:xfrm>
          <a:off x="0" y="0"/>
          <a:ext cx="0" cy="0"/>
          <a:chOff x="0" y="0"/>
          <a:chExt cx="0" cy="0"/>
        </a:xfrm>
      </p:grpSpPr>
      <p:pic>
        <p:nvPicPr>
          <p:cNvPr id="5" name="Platshållare för innehåll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0800" y="2948183"/>
            <a:ext cx="3962400" cy="802170"/>
          </a:xfrm>
          <a:prstGeom prst="rect">
            <a:avLst/>
          </a:prstGeom>
        </p:spPr>
      </p:pic>
      <p:sp>
        <p:nvSpPr>
          <p:cNvPr id="6" name="Rubrik 5"/>
          <p:cNvSpPr>
            <a:spLocks noGrp="1"/>
          </p:cNvSpPr>
          <p:nvPr>
            <p:ph type="title"/>
          </p:nvPr>
        </p:nvSpPr>
        <p:spPr>
          <a:xfrm>
            <a:off x="427463" y="1748700"/>
            <a:ext cx="8289074" cy="1036800"/>
          </a:xfrm>
        </p:spPr>
        <p:txBody>
          <a:bodyPr/>
          <a:lstStyle>
            <a:lvl1pPr algn="ctr">
              <a:defRPr/>
            </a:lvl1pPr>
          </a:lstStyle>
          <a:p>
            <a:r>
              <a:rPr lang="sv-SE"/>
              <a:t>Klicka här för att ändra format</a:t>
            </a:r>
            <a:endParaRPr lang="sv-SE" dirty="0"/>
          </a:p>
        </p:txBody>
      </p:sp>
    </p:spTree>
    <p:extLst>
      <p:ext uri="{BB962C8B-B14F-4D97-AF65-F5344CB8AC3E}">
        <p14:creationId xmlns:p14="http://schemas.microsoft.com/office/powerpoint/2010/main" val="27842068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5" y="807482"/>
            <a:ext cx="4302896"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7522"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5"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4"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2025-01-21</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1869432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2897"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4"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0" y="4099316"/>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1" y="4849506"/>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2025-01-21</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288207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0" y="1585291"/>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2025-01-21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1076372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2025-01-21</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3191808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7"/>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1"/>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2"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2025-01-21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9359846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4"/>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2025-01-21</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1426123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2025-01-21</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7488430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2025-01-21</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825182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2025-01-21</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0"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3994597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533400" y="789385"/>
            <a:ext cx="8077200" cy="1039415"/>
          </a:xfrm>
        </p:spPr>
        <p:txBody>
          <a:bodyPr/>
          <a:lstStyle/>
          <a:p>
            <a:r>
              <a:rPr lang="sv-SE" dirty="0"/>
              <a:t>Klicka här för att ändra format</a:t>
            </a:r>
          </a:p>
        </p:txBody>
      </p:sp>
      <p:sp>
        <p:nvSpPr>
          <p:cNvPr id="3" name="Platshållare för innehåll 2"/>
          <p:cNvSpPr>
            <a:spLocks noGrp="1"/>
          </p:cNvSpPr>
          <p:nvPr>
            <p:ph sz="half" idx="1"/>
          </p:nvPr>
        </p:nvSpPr>
        <p:spPr>
          <a:xfrm>
            <a:off x="533400" y="1828800"/>
            <a:ext cx="3962400" cy="271343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828800"/>
            <a:ext cx="3962400" cy="271343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165302100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2025-01-21</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0" y="-1057582"/>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38308666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30" y="2821270"/>
            <a:ext cx="4307522" cy="1262575"/>
          </a:xfrm>
        </p:spPr>
        <p:txBody>
          <a:bodyPr/>
          <a:lstStyle>
            <a:lvl1pPr marL="0" indent="0" algn="l">
              <a:buNone/>
              <a:defRPr sz="165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6"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2"/>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50"/>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8"/>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6" y="4099318"/>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9"/>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6"/>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50"/>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4" y="4099317"/>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5"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2025-01-21</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pic>
        <p:nvPicPr>
          <p:cNvPr id="4" name="Bildobjekt 3">
            <a:extLst>
              <a:ext uri="{FF2B5EF4-FFF2-40B4-BE49-F238E27FC236}">
                <a16:creationId xmlns:a16="http://schemas.microsoft.com/office/drawing/2014/main" id="{C5E743D4-6D4F-7B93-474D-365D40C2868F}"/>
              </a:ext>
            </a:extLst>
          </p:cNvPr>
          <p:cNvPicPr>
            <a:picLocks noChangeAspect="1"/>
          </p:cNvPicPr>
          <p:nvPr userDrawn="1"/>
        </p:nvPicPr>
        <p:blipFill>
          <a:blip r:embed="rId4"/>
          <a:stretch>
            <a:fillRect/>
          </a:stretch>
        </p:blipFill>
        <p:spPr>
          <a:xfrm>
            <a:off x="236963" y="102394"/>
            <a:ext cx="1377093" cy="494042"/>
          </a:xfrm>
          <a:prstGeom prst="rect">
            <a:avLst/>
          </a:prstGeom>
        </p:spPr>
      </p:pic>
    </p:spTree>
    <p:extLst>
      <p:ext uri="{BB962C8B-B14F-4D97-AF65-F5344CB8AC3E}">
        <p14:creationId xmlns:p14="http://schemas.microsoft.com/office/powerpoint/2010/main" val="23083500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30" y="2821270"/>
            <a:ext cx="4302897" cy="1262575"/>
          </a:xfrm>
        </p:spPr>
        <p:txBody>
          <a:bodyPr/>
          <a:lstStyle>
            <a:lvl1pPr marL="0" indent="0" algn="l">
              <a:buNone/>
              <a:defRPr sz="165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5"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6"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2"/>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50"/>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8"/>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1"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9"/>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6"/>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50"/>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4" y="4099317"/>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2" y="4849507"/>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2025-01-21</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8966295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1" y="1585292"/>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2025-01-21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1"/>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8"/>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1531010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2025-01-21</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3286432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8"/>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2"/>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3"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2025-01-21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89052730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5"/>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1"/>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8"/>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2025-01-21</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3015160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2025-01-21</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7272366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2025-01-21</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pic>
        <p:nvPicPr>
          <p:cNvPr id="2" name="Bildobjekt 1" descr="En bild som visar kniv&#10;&#10;Automatiskt genererad beskrivning">
            <a:extLst>
              <a:ext uri="{FF2B5EF4-FFF2-40B4-BE49-F238E27FC236}">
                <a16:creationId xmlns:a16="http://schemas.microsoft.com/office/drawing/2014/main" id="{9C65853F-EE0C-B6CE-0F5C-919EA334EA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67577" y="208660"/>
            <a:ext cx="1239062" cy="444605"/>
          </a:xfrm>
          <a:prstGeom prst="rect">
            <a:avLst/>
          </a:prstGeom>
        </p:spPr>
      </p:pic>
      <p:pic>
        <p:nvPicPr>
          <p:cNvPr id="3" name="Logo" descr="Logo: Västra Götalandsregionen">
            <a:extLst>
              <a:ext uri="{FF2B5EF4-FFF2-40B4-BE49-F238E27FC236}">
                <a16:creationId xmlns:a16="http://schemas.microsoft.com/office/drawing/2014/main" id="{E776D22A-CBAC-5754-AEDE-C19EB6DC2636}"/>
              </a:ext>
            </a:extLst>
          </p:cNvPr>
          <p:cNvPicPr/>
          <p:nvPr userDrawn="1"/>
        </p:nvPicPr>
        <p:blipFill>
          <a:blip r:embed="rId3">
            <a:extLst>
              <a:ext uri="{96DAC541-7B7A-43D3-8B79-37D633B846F1}">
                <asvg:svgBlip xmlns:asvg="http://schemas.microsoft.com/office/drawing/2016/SVG/main" r:embed="rId4"/>
              </a:ext>
            </a:extLst>
          </a:blip>
          <a:stretch>
            <a:fillRect/>
          </a:stretch>
        </p:blipFill>
        <p:spPr>
          <a:xfrm>
            <a:off x="161549" y="4704003"/>
            <a:ext cx="1610915" cy="326320"/>
          </a:xfrm>
          <a:prstGeom prst="rect">
            <a:avLst/>
          </a:prstGeom>
        </p:spPr>
      </p:pic>
    </p:spTree>
    <p:extLst>
      <p:ext uri="{BB962C8B-B14F-4D97-AF65-F5344CB8AC3E}">
        <p14:creationId xmlns:p14="http://schemas.microsoft.com/office/powerpoint/2010/main" val="298550418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2025-01-21</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1"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61795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539750" y="789385"/>
            <a:ext cx="8064500" cy="876318"/>
          </a:xfrm>
        </p:spPr>
        <p:txBody>
          <a:bodyPr/>
          <a:lstStyle>
            <a:lvl1pPr>
              <a:defRPr/>
            </a:lvl1pPr>
          </a:lstStyle>
          <a:p>
            <a:r>
              <a:rPr lang="sv-SE" dirty="0"/>
              <a:t>Klicka här för att ändra format</a:t>
            </a:r>
          </a:p>
        </p:txBody>
      </p:sp>
      <p:sp>
        <p:nvSpPr>
          <p:cNvPr id="3" name="Platshållare för text 2"/>
          <p:cNvSpPr>
            <a:spLocks noGrp="1"/>
          </p:cNvSpPr>
          <p:nvPr>
            <p:ph type="body" idx="1"/>
          </p:nvPr>
        </p:nvSpPr>
        <p:spPr>
          <a:xfrm>
            <a:off x="539750" y="1753809"/>
            <a:ext cx="395763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dirty="0"/>
              <a:t>Klicka här för att ändra format på bakgrundstexten</a:t>
            </a:r>
          </a:p>
        </p:txBody>
      </p:sp>
      <p:sp>
        <p:nvSpPr>
          <p:cNvPr id="4" name="Platshållare för innehåll 3"/>
          <p:cNvSpPr>
            <a:spLocks noGrp="1"/>
          </p:cNvSpPr>
          <p:nvPr>
            <p:ph sz="half" idx="2"/>
          </p:nvPr>
        </p:nvSpPr>
        <p:spPr>
          <a:xfrm>
            <a:off x="539750" y="2233631"/>
            <a:ext cx="3957638" cy="232052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5" name="Platshållare för text 4"/>
          <p:cNvSpPr>
            <a:spLocks noGrp="1"/>
          </p:cNvSpPr>
          <p:nvPr>
            <p:ph type="body" sz="quarter" idx="3"/>
          </p:nvPr>
        </p:nvSpPr>
        <p:spPr>
          <a:xfrm>
            <a:off x="4645026" y="1753809"/>
            <a:ext cx="395922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dirty="0"/>
              <a:t>Klicka här för att ändra format på bakgrundstexten</a:t>
            </a:r>
          </a:p>
        </p:txBody>
      </p:sp>
      <p:sp>
        <p:nvSpPr>
          <p:cNvPr id="6" name="Platshållare för innehåll 5"/>
          <p:cNvSpPr>
            <a:spLocks noGrp="1"/>
          </p:cNvSpPr>
          <p:nvPr>
            <p:ph sz="quarter" idx="4"/>
          </p:nvPr>
        </p:nvSpPr>
        <p:spPr>
          <a:xfrm>
            <a:off x="4645026" y="2233631"/>
            <a:ext cx="3959225" cy="232052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Tree>
    <p:extLst>
      <p:ext uri="{BB962C8B-B14F-4D97-AF65-F5344CB8AC3E}">
        <p14:creationId xmlns:p14="http://schemas.microsoft.com/office/powerpoint/2010/main" val="30060648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2025-01-21</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1" y="-1057581"/>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33687055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7522"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5"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4"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2025-01-21</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pic>
        <p:nvPicPr>
          <p:cNvPr id="4" name="Bildobjekt 3">
            <a:extLst>
              <a:ext uri="{FF2B5EF4-FFF2-40B4-BE49-F238E27FC236}">
                <a16:creationId xmlns:a16="http://schemas.microsoft.com/office/drawing/2014/main" id="{C5E743D4-6D4F-7B93-474D-365D40C2868F}"/>
              </a:ext>
            </a:extLst>
          </p:cNvPr>
          <p:cNvPicPr>
            <a:picLocks noChangeAspect="1"/>
          </p:cNvPicPr>
          <p:nvPr userDrawn="1"/>
        </p:nvPicPr>
        <p:blipFill>
          <a:blip r:embed="rId4"/>
          <a:stretch>
            <a:fillRect/>
          </a:stretch>
        </p:blipFill>
        <p:spPr>
          <a:xfrm>
            <a:off x="236963" y="102394"/>
            <a:ext cx="1377093" cy="494042"/>
          </a:xfrm>
          <a:prstGeom prst="rect">
            <a:avLst/>
          </a:prstGeom>
        </p:spPr>
      </p:pic>
    </p:spTree>
    <p:extLst>
      <p:ext uri="{BB962C8B-B14F-4D97-AF65-F5344CB8AC3E}">
        <p14:creationId xmlns:p14="http://schemas.microsoft.com/office/powerpoint/2010/main" val="42861943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2897"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4"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0" y="4099316"/>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1" y="4849506"/>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2025-01-21</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1400976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0" y="1585291"/>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2025-01-21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33931894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2025-01-21</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1917823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7"/>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1"/>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2"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2025-01-21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66308686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4"/>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2025-01-21</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9968946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2025-01-21</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36756216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2025-01-21</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pic>
        <p:nvPicPr>
          <p:cNvPr id="2" name="Bildobjekt 1" descr="En bild som visar kniv&#10;&#10;Automatiskt genererad beskrivning">
            <a:extLst>
              <a:ext uri="{FF2B5EF4-FFF2-40B4-BE49-F238E27FC236}">
                <a16:creationId xmlns:a16="http://schemas.microsoft.com/office/drawing/2014/main" id="{9C65853F-EE0C-B6CE-0F5C-919EA334EA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67576" y="208659"/>
            <a:ext cx="1239062" cy="444605"/>
          </a:xfrm>
          <a:prstGeom prst="rect">
            <a:avLst/>
          </a:prstGeom>
        </p:spPr>
      </p:pic>
      <p:pic>
        <p:nvPicPr>
          <p:cNvPr id="3" name="Logo" descr="Logo: Västra Götalandsregionen">
            <a:extLst>
              <a:ext uri="{FF2B5EF4-FFF2-40B4-BE49-F238E27FC236}">
                <a16:creationId xmlns:a16="http://schemas.microsoft.com/office/drawing/2014/main" id="{E776D22A-CBAC-5754-AEDE-C19EB6DC2636}"/>
              </a:ext>
            </a:extLst>
          </p:cNvPr>
          <p:cNvPicPr/>
          <p:nvPr userDrawn="1"/>
        </p:nvPicPr>
        <p:blipFill>
          <a:blip r:embed="rId3">
            <a:extLst>
              <a:ext uri="{96DAC541-7B7A-43D3-8B79-37D633B846F1}">
                <asvg:svgBlip xmlns:asvg="http://schemas.microsoft.com/office/drawing/2016/SVG/main" r:embed="rId4"/>
              </a:ext>
            </a:extLst>
          </a:blip>
          <a:stretch>
            <a:fillRect/>
          </a:stretch>
        </p:blipFill>
        <p:spPr>
          <a:xfrm>
            <a:off x="161548" y="4704003"/>
            <a:ext cx="1610915" cy="326320"/>
          </a:xfrm>
          <a:prstGeom prst="rect">
            <a:avLst/>
          </a:prstGeom>
        </p:spPr>
      </p:pic>
    </p:spTree>
    <p:extLst>
      <p:ext uri="{BB962C8B-B14F-4D97-AF65-F5344CB8AC3E}">
        <p14:creationId xmlns:p14="http://schemas.microsoft.com/office/powerpoint/2010/main" val="296395741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2025-01-21</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0"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1143085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533400" y="789385"/>
            <a:ext cx="8077200" cy="1039415"/>
          </a:xfrm>
        </p:spPr>
        <p:txBody>
          <a:bodyPr/>
          <a:lstStyle/>
          <a:p>
            <a:r>
              <a:rPr lang="sv-SE"/>
              <a:t>Klicka här för att ändra format</a:t>
            </a:r>
          </a:p>
        </p:txBody>
      </p:sp>
    </p:spTree>
    <p:extLst>
      <p:ext uri="{BB962C8B-B14F-4D97-AF65-F5344CB8AC3E}">
        <p14:creationId xmlns:p14="http://schemas.microsoft.com/office/powerpoint/2010/main" val="30266705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2025-01-21</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0" y="-1057582"/>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165264578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DD2FDF-B83A-EBFD-D9BC-33EC3EBAF1A8}"/>
              </a:ext>
            </a:extLst>
          </p:cNvPr>
          <p:cNvSpPr>
            <a:spLocks noGrp="1"/>
          </p:cNvSpPr>
          <p:nvPr>
            <p:ph type="ctrTitle"/>
          </p:nvPr>
        </p:nvSpPr>
        <p:spPr>
          <a:xfrm>
            <a:off x="1143000" y="841772"/>
            <a:ext cx="6858000" cy="1790700"/>
          </a:xfrm>
        </p:spPr>
        <p:txBody>
          <a:bodyPr anchor="b"/>
          <a:lstStyle>
            <a:lvl1pPr algn="ctr">
              <a:defRPr sz="4500"/>
            </a:lvl1pPr>
          </a:lstStyle>
          <a:p>
            <a:r>
              <a:rPr lang="sv-SE"/>
              <a:t>Klicka här för att ändra mall för rubrikformat</a:t>
            </a:r>
          </a:p>
        </p:txBody>
      </p:sp>
      <p:sp>
        <p:nvSpPr>
          <p:cNvPr id="3" name="Underrubrik 2">
            <a:extLst>
              <a:ext uri="{FF2B5EF4-FFF2-40B4-BE49-F238E27FC236}">
                <a16:creationId xmlns:a16="http://schemas.microsoft.com/office/drawing/2014/main" id="{37078477-88C0-6DDF-E04B-7F80F28A3565}"/>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FEEEF20B-BDFA-8657-C743-2239473DE834}"/>
              </a:ext>
            </a:extLst>
          </p:cNvPr>
          <p:cNvSpPr>
            <a:spLocks noGrp="1"/>
          </p:cNvSpPr>
          <p:nvPr>
            <p:ph type="dt" sz="half" idx="10"/>
          </p:nvPr>
        </p:nvSpPr>
        <p:spPr/>
        <p:txBody>
          <a:bodyPr/>
          <a:lstStyle/>
          <a:p>
            <a:fld id="{953F3B91-9A3F-4426-8171-4663CD76199E}" type="datetimeFigureOut">
              <a:rPr lang="sv-SE" smtClean="0"/>
              <a:t>2025-01-21</a:t>
            </a:fld>
            <a:endParaRPr lang="sv-SE"/>
          </a:p>
        </p:txBody>
      </p:sp>
      <p:sp>
        <p:nvSpPr>
          <p:cNvPr id="5" name="Platshållare för sidfot 4">
            <a:extLst>
              <a:ext uri="{FF2B5EF4-FFF2-40B4-BE49-F238E27FC236}">
                <a16:creationId xmlns:a16="http://schemas.microsoft.com/office/drawing/2014/main" id="{84996D32-9FCA-8B5F-EE9D-93FE6559ECB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F844182-8A7A-325E-84CF-E153D72771DE}"/>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69947468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A02650-2403-6BAC-C2F9-B57949E09C29}"/>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8378201F-54D8-9ADF-950A-60236655D0D3}"/>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47BF3CE-E621-EA6D-FF0D-95DFA9AE3812}"/>
              </a:ext>
            </a:extLst>
          </p:cNvPr>
          <p:cNvSpPr>
            <a:spLocks noGrp="1"/>
          </p:cNvSpPr>
          <p:nvPr>
            <p:ph type="dt" sz="half" idx="10"/>
          </p:nvPr>
        </p:nvSpPr>
        <p:spPr/>
        <p:txBody>
          <a:bodyPr/>
          <a:lstStyle/>
          <a:p>
            <a:fld id="{953F3B91-9A3F-4426-8171-4663CD76199E}" type="datetimeFigureOut">
              <a:rPr lang="sv-SE" smtClean="0"/>
              <a:t>2025-01-21</a:t>
            </a:fld>
            <a:endParaRPr lang="sv-SE"/>
          </a:p>
        </p:txBody>
      </p:sp>
      <p:sp>
        <p:nvSpPr>
          <p:cNvPr id="5" name="Platshållare för sidfot 4">
            <a:extLst>
              <a:ext uri="{FF2B5EF4-FFF2-40B4-BE49-F238E27FC236}">
                <a16:creationId xmlns:a16="http://schemas.microsoft.com/office/drawing/2014/main" id="{C6BAE8E1-ABFD-8425-E783-A3C9239E60B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AC2EDEC6-D3A3-4E6C-6FC0-4567759BEE0D}"/>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4563280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A1650BE-27DA-7005-8B00-AA15393538CC}"/>
              </a:ext>
            </a:extLst>
          </p:cNvPr>
          <p:cNvSpPr>
            <a:spLocks noGrp="1"/>
          </p:cNvSpPr>
          <p:nvPr>
            <p:ph type="title"/>
          </p:nvPr>
        </p:nvSpPr>
        <p:spPr>
          <a:xfrm>
            <a:off x="623888" y="1282304"/>
            <a:ext cx="7886700" cy="2139553"/>
          </a:xfrm>
        </p:spPr>
        <p:txBody>
          <a:bodyPr anchor="b"/>
          <a:lstStyle>
            <a:lvl1pPr>
              <a:defRPr sz="45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BDEA0890-A30B-4F0D-2F97-4BAB76C7C458}"/>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CBF6D434-6E19-5155-0287-B7B5639C0955}"/>
              </a:ext>
            </a:extLst>
          </p:cNvPr>
          <p:cNvSpPr>
            <a:spLocks noGrp="1"/>
          </p:cNvSpPr>
          <p:nvPr>
            <p:ph type="dt" sz="half" idx="10"/>
          </p:nvPr>
        </p:nvSpPr>
        <p:spPr/>
        <p:txBody>
          <a:bodyPr/>
          <a:lstStyle/>
          <a:p>
            <a:fld id="{953F3B91-9A3F-4426-8171-4663CD76199E}" type="datetimeFigureOut">
              <a:rPr lang="sv-SE" smtClean="0"/>
              <a:t>2025-01-21</a:t>
            </a:fld>
            <a:endParaRPr lang="sv-SE"/>
          </a:p>
        </p:txBody>
      </p:sp>
      <p:sp>
        <p:nvSpPr>
          <p:cNvPr id="5" name="Platshållare för sidfot 4">
            <a:extLst>
              <a:ext uri="{FF2B5EF4-FFF2-40B4-BE49-F238E27FC236}">
                <a16:creationId xmlns:a16="http://schemas.microsoft.com/office/drawing/2014/main" id="{CDDE13D5-3423-09B8-2DD9-5F0A5277F64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C588F25-B333-4D8F-3A04-9FCDCD1F9FC5}"/>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91488517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F0F8BCB-3607-DF5C-84E9-7EA65213E9C8}"/>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9A277CD8-CB25-5D26-9842-C2EB8012ADD8}"/>
              </a:ext>
            </a:extLst>
          </p:cNvPr>
          <p:cNvSpPr>
            <a:spLocks noGrp="1"/>
          </p:cNvSpPr>
          <p:nvPr>
            <p:ph sz="half" idx="1"/>
          </p:nvPr>
        </p:nvSpPr>
        <p:spPr>
          <a:xfrm>
            <a:off x="628650" y="1369219"/>
            <a:ext cx="3886200" cy="326350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0CF44487-F50C-8E88-3450-7462CC3D265F}"/>
              </a:ext>
            </a:extLst>
          </p:cNvPr>
          <p:cNvSpPr>
            <a:spLocks noGrp="1"/>
          </p:cNvSpPr>
          <p:nvPr>
            <p:ph sz="half" idx="2"/>
          </p:nvPr>
        </p:nvSpPr>
        <p:spPr>
          <a:xfrm>
            <a:off x="4629150" y="1369219"/>
            <a:ext cx="3886200" cy="326350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FF7D650D-93E4-DE96-F07A-11294885F7F4}"/>
              </a:ext>
            </a:extLst>
          </p:cNvPr>
          <p:cNvSpPr>
            <a:spLocks noGrp="1"/>
          </p:cNvSpPr>
          <p:nvPr>
            <p:ph type="dt" sz="half" idx="10"/>
          </p:nvPr>
        </p:nvSpPr>
        <p:spPr/>
        <p:txBody>
          <a:bodyPr/>
          <a:lstStyle/>
          <a:p>
            <a:fld id="{953F3B91-9A3F-4426-8171-4663CD76199E}" type="datetimeFigureOut">
              <a:rPr lang="sv-SE" smtClean="0"/>
              <a:t>2025-01-21</a:t>
            </a:fld>
            <a:endParaRPr lang="sv-SE"/>
          </a:p>
        </p:txBody>
      </p:sp>
      <p:sp>
        <p:nvSpPr>
          <p:cNvPr id="6" name="Platshållare för sidfot 5">
            <a:extLst>
              <a:ext uri="{FF2B5EF4-FFF2-40B4-BE49-F238E27FC236}">
                <a16:creationId xmlns:a16="http://schemas.microsoft.com/office/drawing/2014/main" id="{B5EBAB2E-F2D2-072C-D6B2-8317BF745929}"/>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E90A4369-92C6-6239-101E-A3C454B45945}"/>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98535297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F92F8F-D46B-665E-CE81-475C4E24000C}"/>
              </a:ext>
            </a:extLst>
          </p:cNvPr>
          <p:cNvSpPr>
            <a:spLocks noGrp="1"/>
          </p:cNvSpPr>
          <p:nvPr>
            <p:ph type="title"/>
          </p:nvPr>
        </p:nvSpPr>
        <p:spPr>
          <a:xfrm>
            <a:off x="629841" y="273844"/>
            <a:ext cx="7886700" cy="994172"/>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A9D6B30B-5EB1-86EB-D794-FEBAF2B57C03}"/>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1C7CBD7C-02D3-AA3B-9AB7-71A6BB597776}"/>
              </a:ext>
            </a:extLst>
          </p:cNvPr>
          <p:cNvSpPr>
            <a:spLocks noGrp="1"/>
          </p:cNvSpPr>
          <p:nvPr>
            <p:ph sz="half" idx="2"/>
          </p:nvPr>
        </p:nvSpPr>
        <p:spPr>
          <a:xfrm>
            <a:off x="629842" y="1878806"/>
            <a:ext cx="3868340" cy="2763441"/>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40063FC3-D02B-8138-F785-015597FC6AB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0BEED18B-E04A-0F4C-5E69-487076B36127}"/>
              </a:ext>
            </a:extLst>
          </p:cNvPr>
          <p:cNvSpPr>
            <a:spLocks noGrp="1"/>
          </p:cNvSpPr>
          <p:nvPr>
            <p:ph sz="quarter" idx="4"/>
          </p:nvPr>
        </p:nvSpPr>
        <p:spPr>
          <a:xfrm>
            <a:off x="4629150" y="1878806"/>
            <a:ext cx="3887391" cy="2763441"/>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DAA65725-2589-52E8-4BF2-D447546843E3}"/>
              </a:ext>
            </a:extLst>
          </p:cNvPr>
          <p:cNvSpPr>
            <a:spLocks noGrp="1"/>
          </p:cNvSpPr>
          <p:nvPr>
            <p:ph type="dt" sz="half" idx="10"/>
          </p:nvPr>
        </p:nvSpPr>
        <p:spPr/>
        <p:txBody>
          <a:bodyPr/>
          <a:lstStyle/>
          <a:p>
            <a:fld id="{953F3B91-9A3F-4426-8171-4663CD76199E}" type="datetimeFigureOut">
              <a:rPr lang="sv-SE" smtClean="0"/>
              <a:t>2025-01-21</a:t>
            </a:fld>
            <a:endParaRPr lang="sv-SE"/>
          </a:p>
        </p:txBody>
      </p:sp>
      <p:sp>
        <p:nvSpPr>
          <p:cNvPr id="8" name="Platshållare för sidfot 7">
            <a:extLst>
              <a:ext uri="{FF2B5EF4-FFF2-40B4-BE49-F238E27FC236}">
                <a16:creationId xmlns:a16="http://schemas.microsoft.com/office/drawing/2014/main" id="{55A7BC29-B322-104A-DA6F-F2FEF8D59F18}"/>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F091A506-ABE6-5AE7-D22C-8C1EE1CD9E81}"/>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9875573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9D93DD8-D117-AFD9-3210-4E1065E908FB}"/>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85938A7E-5889-B688-AE05-1ACEA27D3920}"/>
              </a:ext>
            </a:extLst>
          </p:cNvPr>
          <p:cNvSpPr>
            <a:spLocks noGrp="1"/>
          </p:cNvSpPr>
          <p:nvPr>
            <p:ph type="dt" sz="half" idx="10"/>
          </p:nvPr>
        </p:nvSpPr>
        <p:spPr/>
        <p:txBody>
          <a:bodyPr/>
          <a:lstStyle/>
          <a:p>
            <a:fld id="{953F3B91-9A3F-4426-8171-4663CD76199E}" type="datetimeFigureOut">
              <a:rPr lang="sv-SE" smtClean="0"/>
              <a:t>2025-01-21</a:t>
            </a:fld>
            <a:endParaRPr lang="sv-SE"/>
          </a:p>
        </p:txBody>
      </p:sp>
      <p:sp>
        <p:nvSpPr>
          <p:cNvPr id="4" name="Platshållare för sidfot 3">
            <a:extLst>
              <a:ext uri="{FF2B5EF4-FFF2-40B4-BE49-F238E27FC236}">
                <a16:creationId xmlns:a16="http://schemas.microsoft.com/office/drawing/2014/main" id="{6F1F888B-2821-0BB4-C467-EFA54A525349}"/>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CEE43BB0-9E0F-C2B4-AC2D-B1940D166074}"/>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5908726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32FF450B-DC30-B2B1-72D3-6C7F78C02394}"/>
              </a:ext>
            </a:extLst>
          </p:cNvPr>
          <p:cNvSpPr>
            <a:spLocks noGrp="1"/>
          </p:cNvSpPr>
          <p:nvPr>
            <p:ph type="dt" sz="half" idx="10"/>
          </p:nvPr>
        </p:nvSpPr>
        <p:spPr/>
        <p:txBody>
          <a:bodyPr/>
          <a:lstStyle/>
          <a:p>
            <a:fld id="{953F3B91-9A3F-4426-8171-4663CD76199E}" type="datetimeFigureOut">
              <a:rPr lang="sv-SE" smtClean="0"/>
              <a:t>2025-01-21</a:t>
            </a:fld>
            <a:endParaRPr lang="sv-SE"/>
          </a:p>
        </p:txBody>
      </p:sp>
      <p:sp>
        <p:nvSpPr>
          <p:cNvPr id="3" name="Platshållare för sidfot 2">
            <a:extLst>
              <a:ext uri="{FF2B5EF4-FFF2-40B4-BE49-F238E27FC236}">
                <a16:creationId xmlns:a16="http://schemas.microsoft.com/office/drawing/2014/main" id="{EC2D4B76-E95A-30C5-2415-A2D139DF0769}"/>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88A5539B-1507-6B93-7F00-E1683B6ED85C}"/>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30198086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33C956-9965-539E-696A-931DF82FF956}"/>
              </a:ext>
            </a:extLst>
          </p:cNvPr>
          <p:cNvSpPr>
            <a:spLocks noGrp="1"/>
          </p:cNvSpPr>
          <p:nvPr>
            <p:ph type="title"/>
          </p:nvPr>
        </p:nvSpPr>
        <p:spPr>
          <a:xfrm>
            <a:off x="629841" y="342900"/>
            <a:ext cx="2949178" cy="1200150"/>
          </a:xfrm>
        </p:spPr>
        <p:txBody>
          <a:bodyPr anchor="b"/>
          <a:lstStyle>
            <a:lvl1pPr>
              <a:defRPr sz="24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3C2C508E-2364-868E-F194-992D2E7C40D6}"/>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AF15866D-20D8-AEC9-ABEA-1125B431D7BA}"/>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ECDF3D96-C7AC-549E-7760-4E9D15ECB5C5}"/>
              </a:ext>
            </a:extLst>
          </p:cNvPr>
          <p:cNvSpPr>
            <a:spLocks noGrp="1"/>
          </p:cNvSpPr>
          <p:nvPr>
            <p:ph type="dt" sz="half" idx="10"/>
          </p:nvPr>
        </p:nvSpPr>
        <p:spPr/>
        <p:txBody>
          <a:bodyPr/>
          <a:lstStyle/>
          <a:p>
            <a:fld id="{953F3B91-9A3F-4426-8171-4663CD76199E}" type="datetimeFigureOut">
              <a:rPr lang="sv-SE" smtClean="0"/>
              <a:t>2025-01-21</a:t>
            </a:fld>
            <a:endParaRPr lang="sv-SE"/>
          </a:p>
        </p:txBody>
      </p:sp>
      <p:sp>
        <p:nvSpPr>
          <p:cNvPr id="6" name="Platshållare för sidfot 5">
            <a:extLst>
              <a:ext uri="{FF2B5EF4-FFF2-40B4-BE49-F238E27FC236}">
                <a16:creationId xmlns:a16="http://schemas.microsoft.com/office/drawing/2014/main" id="{77913F36-3690-69DE-49D9-5637AAE5123E}"/>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BE4AC71-4A24-2332-8C4B-608F3B8AE297}"/>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1736470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903D8C-D997-65E8-E35A-7E46AE8633C3}"/>
              </a:ext>
            </a:extLst>
          </p:cNvPr>
          <p:cNvSpPr>
            <a:spLocks noGrp="1"/>
          </p:cNvSpPr>
          <p:nvPr>
            <p:ph type="title"/>
          </p:nvPr>
        </p:nvSpPr>
        <p:spPr>
          <a:xfrm>
            <a:off x="629841" y="342900"/>
            <a:ext cx="2949178" cy="1200150"/>
          </a:xfrm>
        </p:spPr>
        <p:txBody>
          <a:bodyPr anchor="b"/>
          <a:lstStyle>
            <a:lvl1pPr>
              <a:defRPr sz="24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A3B89AEE-7FD0-BDD2-6EBC-ADB808EDB924}"/>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5157616F-165E-7946-9AC4-F0E22772405D}"/>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24DA855D-AC10-05E2-DF5C-DDAECFC7C7BA}"/>
              </a:ext>
            </a:extLst>
          </p:cNvPr>
          <p:cNvSpPr>
            <a:spLocks noGrp="1"/>
          </p:cNvSpPr>
          <p:nvPr>
            <p:ph type="dt" sz="half" idx="10"/>
          </p:nvPr>
        </p:nvSpPr>
        <p:spPr/>
        <p:txBody>
          <a:bodyPr/>
          <a:lstStyle/>
          <a:p>
            <a:fld id="{953F3B91-9A3F-4426-8171-4663CD76199E}" type="datetimeFigureOut">
              <a:rPr lang="sv-SE" smtClean="0"/>
              <a:t>2025-01-21</a:t>
            </a:fld>
            <a:endParaRPr lang="sv-SE"/>
          </a:p>
        </p:txBody>
      </p:sp>
      <p:sp>
        <p:nvSpPr>
          <p:cNvPr id="6" name="Platshållare för sidfot 5">
            <a:extLst>
              <a:ext uri="{FF2B5EF4-FFF2-40B4-BE49-F238E27FC236}">
                <a16:creationId xmlns:a16="http://schemas.microsoft.com/office/drawing/2014/main" id="{3D6E68F0-C956-0EC2-73BC-1D6B56F7E610}"/>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DA6B0A6D-B46D-970C-39B0-EECD914B6D2E}"/>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070818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1258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23AF0DA-AC05-3C9B-67E5-8D827BD582C9}"/>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299A72D0-8ADA-DD5E-DB7A-CE3A5EC95831}"/>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6932736-95EB-10F2-BF25-3A776DCF187D}"/>
              </a:ext>
            </a:extLst>
          </p:cNvPr>
          <p:cNvSpPr>
            <a:spLocks noGrp="1"/>
          </p:cNvSpPr>
          <p:nvPr>
            <p:ph type="dt" sz="half" idx="10"/>
          </p:nvPr>
        </p:nvSpPr>
        <p:spPr/>
        <p:txBody>
          <a:bodyPr/>
          <a:lstStyle/>
          <a:p>
            <a:fld id="{953F3B91-9A3F-4426-8171-4663CD76199E}" type="datetimeFigureOut">
              <a:rPr lang="sv-SE" smtClean="0"/>
              <a:t>2025-01-21</a:t>
            </a:fld>
            <a:endParaRPr lang="sv-SE"/>
          </a:p>
        </p:txBody>
      </p:sp>
      <p:sp>
        <p:nvSpPr>
          <p:cNvPr id="5" name="Platshållare för sidfot 4">
            <a:extLst>
              <a:ext uri="{FF2B5EF4-FFF2-40B4-BE49-F238E27FC236}">
                <a16:creationId xmlns:a16="http://schemas.microsoft.com/office/drawing/2014/main" id="{9CABB909-36CA-EEEB-6685-91FB17EA5B0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56E73EE4-B9B7-02CD-0A9B-42C0D4824DF8}"/>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57220390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31FCA9E4-A24B-3DD4-C2E0-01DF6A6B6F65}"/>
              </a:ext>
            </a:extLst>
          </p:cNvPr>
          <p:cNvSpPr>
            <a:spLocks noGrp="1"/>
          </p:cNvSpPr>
          <p:nvPr>
            <p:ph type="title" orient="vert"/>
          </p:nvPr>
        </p:nvSpPr>
        <p:spPr>
          <a:xfrm>
            <a:off x="6543675" y="273844"/>
            <a:ext cx="1971675" cy="4358879"/>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17EB0A47-C65D-0E78-E1CD-988A40EB4D48}"/>
              </a:ext>
            </a:extLst>
          </p:cNvPr>
          <p:cNvSpPr>
            <a:spLocks noGrp="1"/>
          </p:cNvSpPr>
          <p:nvPr>
            <p:ph type="body" orient="vert" idx="1"/>
          </p:nvPr>
        </p:nvSpPr>
        <p:spPr>
          <a:xfrm>
            <a:off x="628650" y="273844"/>
            <a:ext cx="5800725" cy="4358879"/>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66D53088-CCAE-42C3-8B38-15FAB487550E}"/>
              </a:ext>
            </a:extLst>
          </p:cNvPr>
          <p:cNvSpPr>
            <a:spLocks noGrp="1"/>
          </p:cNvSpPr>
          <p:nvPr>
            <p:ph type="dt" sz="half" idx="10"/>
          </p:nvPr>
        </p:nvSpPr>
        <p:spPr/>
        <p:txBody>
          <a:bodyPr/>
          <a:lstStyle/>
          <a:p>
            <a:fld id="{953F3B91-9A3F-4426-8171-4663CD76199E}" type="datetimeFigureOut">
              <a:rPr lang="sv-SE" smtClean="0"/>
              <a:t>2025-01-21</a:t>
            </a:fld>
            <a:endParaRPr lang="sv-SE"/>
          </a:p>
        </p:txBody>
      </p:sp>
      <p:sp>
        <p:nvSpPr>
          <p:cNvPr id="5" name="Platshållare för sidfot 4">
            <a:extLst>
              <a:ext uri="{FF2B5EF4-FFF2-40B4-BE49-F238E27FC236}">
                <a16:creationId xmlns:a16="http://schemas.microsoft.com/office/drawing/2014/main" id="{FE16B703-3C1E-F0EF-6D25-976D1A9637F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DFA6062-31F7-E2E4-A30F-34355E90E67D}"/>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861450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1" y="789385"/>
            <a:ext cx="3008313" cy="716699"/>
          </a:xfrm>
        </p:spPr>
        <p:txBody>
          <a:bodyPr anchor="b"/>
          <a:lstStyle>
            <a:lvl1pPr algn="l">
              <a:defRPr sz="1500" b="1"/>
            </a:lvl1pPr>
          </a:lstStyle>
          <a:p>
            <a:r>
              <a:rPr lang="sv-SE"/>
              <a:t>Klicka här för att ändra format</a:t>
            </a:r>
          </a:p>
        </p:txBody>
      </p:sp>
      <p:sp>
        <p:nvSpPr>
          <p:cNvPr id="3" name="Platshållare för innehåll 2"/>
          <p:cNvSpPr>
            <a:spLocks noGrp="1"/>
          </p:cNvSpPr>
          <p:nvPr>
            <p:ph idx="1"/>
          </p:nvPr>
        </p:nvSpPr>
        <p:spPr>
          <a:xfrm>
            <a:off x="3575050" y="789386"/>
            <a:ext cx="5111750" cy="376476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text 3"/>
          <p:cNvSpPr>
            <a:spLocks noGrp="1"/>
          </p:cNvSpPr>
          <p:nvPr>
            <p:ph type="body" sz="half" idx="2"/>
          </p:nvPr>
        </p:nvSpPr>
        <p:spPr>
          <a:xfrm>
            <a:off x="457201" y="1660923"/>
            <a:ext cx="3008313" cy="289323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sv-SE"/>
              <a:t>Klicka här för att ändra format på bakgrundstexten</a:t>
            </a:r>
          </a:p>
        </p:txBody>
      </p:sp>
    </p:spTree>
    <p:extLst>
      <p:ext uri="{BB962C8B-B14F-4D97-AF65-F5344CB8AC3E}">
        <p14:creationId xmlns:p14="http://schemas.microsoft.com/office/powerpoint/2010/main" val="1748447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3600450"/>
            <a:ext cx="5486400" cy="425054"/>
          </a:xfrm>
        </p:spPr>
        <p:txBody>
          <a:bodyPr anchor="b"/>
          <a:lstStyle>
            <a:lvl1pPr algn="l">
              <a:defRPr sz="1500" b="1"/>
            </a:lvl1pPr>
          </a:lstStyle>
          <a:p>
            <a:r>
              <a:rPr lang="sv-SE"/>
              <a:t>Klicka här för att ändra format</a:t>
            </a:r>
          </a:p>
        </p:txBody>
      </p:sp>
      <p:sp>
        <p:nvSpPr>
          <p:cNvPr id="3" name="Platshållare för bild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sv-SE" noProof="0"/>
          </a:p>
        </p:txBody>
      </p:sp>
      <p:sp>
        <p:nvSpPr>
          <p:cNvPr id="4" name="Platshållare för text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sv-SE"/>
              <a:t>Klicka här för att ändra format på bakgrundstexten</a:t>
            </a:r>
          </a:p>
        </p:txBody>
      </p:sp>
    </p:spTree>
    <p:extLst>
      <p:ext uri="{BB962C8B-B14F-4D97-AF65-F5344CB8AC3E}">
        <p14:creationId xmlns:p14="http://schemas.microsoft.com/office/powerpoint/2010/main" val="599949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 preserve="1">
  <p:cSld name="Rubrik och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text 2"/>
          <p:cNvSpPr>
            <a:spLocks noGrp="1"/>
          </p:cNvSpPr>
          <p:nvPr>
            <p:ph type="body"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259911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w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theme" Target="../theme/theme2.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theme" Target="../theme/theme3.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theme" Target="../theme/theme4.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4" name="Picture 18" descr="ppt_bildstripe_blue2"/>
          <p:cNvPicPr>
            <a:picLocks noChangeAspect="1" noChangeArrowheads="1"/>
          </p:cNvPicPr>
          <p:nvPr userDrawn="1"/>
        </p:nvPicPr>
        <p:blipFill>
          <a:blip r:embed="rId22">
            <a:extLst>
              <a:ext uri="{28A0092B-C50C-407E-A947-70E740481C1C}">
                <a14:useLocalDpi xmlns:a14="http://schemas.microsoft.com/office/drawing/2010/main" val="0"/>
              </a:ext>
            </a:extLst>
          </a:blip>
          <a:srcRect/>
          <a:stretch>
            <a:fillRect/>
          </a:stretch>
        </p:blipFill>
        <p:spPr bwMode="auto">
          <a:xfrm>
            <a:off x="-1588" y="4549378"/>
            <a:ext cx="9145588" cy="594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2"/>
          <p:cNvSpPr>
            <a:spLocks noGrp="1" noChangeArrowheads="1"/>
          </p:cNvSpPr>
          <p:nvPr>
            <p:ph type="title"/>
          </p:nvPr>
        </p:nvSpPr>
        <p:spPr bwMode="auto">
          <a:xfrm>
            <a:off x="971550" y="519113"/>
            <a:ext cx="7200900" cy="594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sv-SE" altLang="sv-SE"/>
              <a:t>Klicka här för att ändra format</a:t>
            </a:r>
          </a:p>
        </p:txBody>
      </p:sp>
      <p:sp>
        <p:nvSpPr>
          <p:cNvPr id="13316" name="Rectangle 3"/>
          <p:cNvSpPr>
            <a:spLocks noGrp="1" noChangeArrowheads="1"/>
          </p:cNvSpPr>
          <p:nvPr>
            <p:ph type="body" idx="1"/>
          </p:nvPr>
        </p:nvSpPr>
        <p:spPr bwMode="auto">
          <a:xfrm>
            <a:off x="971550" y="1168004"/>
            <a:ext cx="7200900" cy="315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sv-SE" altLang="sv-SE"/>
              <a:t>Klicka här för att ändra format på bakgrundstexten</a:t>
            </a:r>
          </a:p>
          <a:p>
            <a:pPr lvl="1"/>
            <a:r>
              <a:rPr lang="sv-SE" altLang="sv-SE"/>
              <a:t>Nivå två</a:t>
            </a:r>
          </a:p>
          <a:p>
            <a:pPr lvl="2"/>
            <a:r>
              <a:rPr lang="sv-SE" altLang="sv-SE"/>
              <a:t>Nivå tre</a:t>
            </a:r>
          </a:p>
          <a:p>
            <a:pPr lvl="3"/>
            <a:r>
              <a:rPr lang="sv-SE" altLang="sv-SE"/>
              <a:t>Nivå fyra</a:t>
            </a:r>
          </a:p>
          <a:p>
            <a:pPr lvl="4"/>
            <a:r>
              <a:rPr lang="sv-SE" altLang="sv-SE"/>
              <a:t>Nivå fem</a:t>
            </a:r>
          </a:p>
        </p:txBody>
      </p:sp>
      <p:pic>
        <p:nvPicPr>
          <p:cNvPr id="13317" name="Picture 8" descr="VG_neg"/>
          <p:cNvPicPr>
            <a:picLocks noChangeAspect="1" noChangeArrowheads="1"/>
          </p:cNvPicPr>
          <p:nvPr userDrawn="1"/>
        </p:nvPicPr>
        <p:blipFill>
          <a:blip r:embed="rId23" cstate="print">
            <a:extLst>
              <a:ext uri="{28A0092B-C50C-407E-A947-70E740481C1C}">
                <a14:useLocalDpi xmlns:a14="http://schemas.microsoft.com/office/drawing/2010/main" val="0"/>
              </a:ext>
            </a:extLst>
          </a:blip>
          <a:srcRect/>
          <a:stretch>
            <a:fillRect/>
          </a:stretch>
        </p:blipFill>
        <p:spPr bwMode="auto">
          <a:xfrm>
            <a:off x="6443663" y="4677966"/>
            <a:ext cx="215900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8" descr="StramaVG_340x123px"/>
          <p:cNvPicPr>
            <a:picLocks noChangeAspect="1" noChangeArrowheads="1"/>
          </p:cNvPicPr>
          <p:nvPr userDrawn="1"/>
        </p:nvPicPr>
        <p:blipFill>
          <a:blip r:embed="rId24">
            <a:extLst>
              <a:ext uri="{28A0092B-C50C-407E-A947-70E740481C1C}">
                <a14:useLocalDpi xmlns:a14="http://schemas.microsoft.com/office/drawing/2010/main" val="0"/>
              </a:ext>
            </a:extLst>
          </a:blip>
          <a:srcRect/>
          <a:stretch>
            <a:fillRect/>
          </a:stretch>
        </p:blipFill>
        <p:spPr bwMode="auto">
          <a:xfrm>
            <a:off x="7451726" y="66676"/>
            <a:ext cx="1584325" cy="43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64123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Lst>
  <p:txStyles>
    <p:titleStyle>
      <a:lvl1pPr algn="l" rtl="0" eaLnBrk="0" fontAlgn="base" hangingPunct="0">
        <a:spcBef>
          <a:spcPct val="0"/>
        </a:spcBef>
        <a:spcAft>
          <a:spcPct val="0"/>
        </a:spcAft>
        <a:defRPr sz="3000">
          <a:solidFill>
            <a:schemeClr val="tx2"/>
          </a:solidFill>
          <a:latin typeface="+mj-lt"/>
          <a:ea typeface="+mj-ea"/>
          <a:cs typeface="ヒラギノ角ゴ Pro W3"/>
        </a:defRPr>
      </a:lvl1pPr>
      <a:lvl2pPr algn="l" rtl="0" eaLnBrk="0" fontAlgn="base" hangingPunct="0">
        <a:spcBef>
          <a:spcPct val="0"/>
        </a:spcBef>
        <a:spcAft>
          <a:spcPct val="0"/>
        </a:spcAft>
        <a:defRPr sz="3000">
          <a:solidFill>
            <a:schemeClr val="tx2"/>
          </a:solidFill>
          <a:latin typeface="Arial" charset="0"/>
          <a:ea typeface="ヒラギノ角ゴ Pro W3" pitchFamily="28" charset="-128"/>
          <a:cs typeface="ヒラギノ角ゴ Pro W3"/>
        </a:defRPr>
      </a:lvl2pPr>
      <a:lvl3pPr algn="l" rtl="0" eaLnBrk="0" fontAlgn="base" hangingPunct="0">
        <a:spcBef>
          <a:spcPct val="0"/>
        </a:spcBef>
        <a:spcAft>
          <a:spcPct val="0"/>
        </a:spcAft>
        <a:defRPr sz="3000">
          <a:solidFill>
            <a:schemeClr val="tx2"/>
          </a:solidFill>
          <a:latin typeface="Arial" charset="0"/>
          <a:ea typeface="ヒラギノ角ゴ Pro W3" pitchFamily="28" charset="-128"/>
          <a:cs typeface="ヒラギノ角ゴ Pro W3"/>
        </a:defRPr>
      </a:lvl3pPr>
      <a:lvl4pPr algn="l" rtl="0" eaLnBrk="0" fontAlgn="base" hangingPunct="0">
        <a:spcBef>
          <a:spcPct val="0"/>
        </a:spcBef>
        <a:spcAft>
          <a:spcPct val="0"/>
        </a:spcAft>
        <a:defRPr sz="3000">
          <a:solidFill>
            <a:schemeClr val="tx2"/>
          </a:solidFill>
          <a:latin typeface="Arial" charset="0"/>
          <a:ea typeface="ヒラギノ角ゴ Pro W3" pitchFamily="28" charset="-128"/>
          <a:cs typeface="ヒラギノ角ゴ Pro W3"/>
        </a:defRPr>
      </a:lvl4pPr>
      <a:lvl5pPr algn="l" rtl="0" eaLnBrk="0" fontAlgn="base" hangingPunct="0">
        <a:spcBef>
          <a:spcPct val="0"/>
        </a:spcBef>
        <a:spcAft>
          <a:spcPct val="0"/>
        </a:spcAft>
        <a:defRPr sz="3000">
          <a:solidFill>
            <a:schemeClr val="tx2"/>
          </a:solidFill>
          <a:latin typeface="Arial" charset="0"/>
          <a:ea typeface="ヒラギノ角ゴ Pro W3" pitchFamily="28" charset="-128"/>
          <a:cs typeface="ヒラギノ角ゴ Pro W3"/>
        </a:defRPr>
      </a:lvl5pPr>
      <a:lvl6pPr marL="342900" algn="l" rtl="0" fontAlgn="base">
        <a:spcBef>
          <a:spcPct val="0"/>
        </a:spcBef>
        <a:spcAft>
          <a:spcPct val="0"/>
        </a:spcAft>
        <a:defRPr sz="3300">
          <a:solidFill>
            <a:schemeClr val="tx2"/>
          </a:solidFill>
          <a:latin typeface="Arial" charset="0"/>
          <a:ea typeface="ヒラギノ角ゴ Pro W3" pitchFamily="28" charset="-128"/>
        </a:defRPr>
      </a:lvl6pPr>
      <a:lvl7pPr marL="685800" algn="l" rtl="0" fontAlgn="base">
        <a:spcBef>
          <a:spcPct val="0"/>
        </a:spcBef>
        <a:spcAft>
          <a:spcPct val="0"/>
        </a:spcAft>
        <a:defRPr sz="3300">
          <a:solidFill>
            <a:schemeClr val="tx2"/>
          </a:solidFill>
          <a:latin typeface="Arial" charset="0"/>
          <a:ea typeface="ヒラギノ角ゴ Pro W3" pitchFamily="28" charset="-128"/>
        </a:defRPr>
      </a:lvl7pPr>
      <a:lvl8pPr marL="1028700" algn="l" rtl="0" fontAlgn="base">
        <a:spcBef>
          <a:spcPct val="0"/>
        </a:spcBef>
        <a:spcAft>
          <a:spcPct val="0"/>
        </a:spcAft>
        <a:defRPr sz="3300">
          <a:solidFill>
            <a:schemeClr val="tx2"/>
          </a:solidFill>
          <a:latin typeface="Arial" charset="0"/>
          <a:ea typeface="ヒラギノ角ゴ Pro W3" pitchFamily="28" charset="-128"/>
        </a:defRPr>
      </a:lvl8pPr>
      <a:lvl9pPr marL="1371600" algn="l" rtl="0" fontAlgn="base">
        <a:spcBef>
          <a:spcPct val="0"/>
        </a:spcBef>
        <a:spcAft>
          <a:spcPct val="0"/>
        </a:spcAft>
        <a:defRPr sz="3300">
          <a:solidFill>
            <a:schemeClr val="tx2"/>
          </a:solidFill>
          <a:latin typeface="Arial" charset="0"/>
          <a:ea typeface="ヒラギノ角ゴ Pro W3" pitchFamily="28" charset="-128"/>
        </a:defRPr>
      </a:lvl9pPr>
    </p:titleStyle>
    <p:bodyStyle>
      <a:lvl1pPr marL="201216" indent="-201216" algn="l" rtl="0" eaLnBrk="0" fontAlgn="base" hangingPunct="0">
        <a:spcBef>
          <a:spcPct val="20000"/>
        </a:spcBef>
        <a:spcAft>
          <a:spcPct val="0"/>
        </a:spcAft>
        <a:buFont typeface="Arial" panose="020B0604020202020204" pitchFamily="34" charset="0"/>
        <a:defRPr sz="2400">
          <a:solidFill>
            <a:schemeClr val="tx1"/>
          </a:solidFill>
          <a:latin typeface="+mn-lt"/>
          <a:ea typeface="+mn-ea"/>
          <a:cs typeface="ヒラギノ角ゴ Pro W3"/>
        </a:defRPr>
      </a:lvl1pPr>
      <a:lvl2pPr marL="201216" indent="-201216"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cs typeface="ヒラギノ角ゴ Pro W3"/>
        </a:defRPr>
      </a:lvl2pPr>
      <a:lvl3pPr marL="201216" indent="-201216"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cs typeface="ヒラギノ角ゴ Pro W3"/>
        </a:defRPr>
      </a:lvl3pPr>
      <a:lvl4pPr marL="201216" indent="-201216"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cs typeface="ヒラギノ角ゴ Pro W3"/>
        </a:defRPr>
      </a:lvl4pPr>
      <a:lvl5pPr marL="201216" indent="-201216"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cs typeface="ヒラギノ角ゴ Pro W3"/>
        </a:defRPr>
      </a:lvl5pPr>
      <a:lvl6pPr marL="1628775" indent="-142875" algn="l" rtl="0" fontAlgn="base">
        <a:spcBef>
          <a:spcPct val="20000"/>
        </a:spcBef>
        <a:spcAft>
          <a:spcPct val="0"/>
        </a:spcAft>
        <a:buChar char="»"/>
        <a:defRPr sz="1800">
          <a:solidFill>
            <a:schemeClr val="tx1"/>
          </a:solidFill>
          <a:latin typeface="+mn-lt"/>
          <a:ea typeface="+mn-ea"/>
        </a:defRPr>
      </a:lvl6pPr>
      <a:lvl7pPr marL="1971675" indent="-142875" algn="l" rtl="0" fontAlgn="base">
        <a:spcBef>
          <a:spcPct val="20000"/>
        </a:spcBef>
        <a:spcAft>
          <a:spcPct val="0"/>
        </a:spcAft>
        <a:buChar char="»"/>
        <a:defRPr sz="1800">
          <a:solidFill>
            <a:schemeClr val="tx1"/>
          </a:solidFill>
          <a:latin typeface="+mn-lt"/>
          <a:ea typeface="+mn-ea"/>
        </a:defRPr>
      </a:lvl7pPr>
      <a:lvl8pPr marL="2314575" indent="-142875" algn="l" rtl="0" fontAlgn="base">
        <a:spcBef>
          <a:spcPct val="20000"/>
        </a:spcBef>
        <a:spcAft>
          <a:spcPct val="0"/>
        </a:spcAft>
        <a:buChar char="»"/>
        <a:defRPr sz="1800">
          <a:solidFill>
            <a:schemeClr val="tx1"/>
          </a:solidFill>
          <a:latin typeface="+mn-lt"/>
          <a:ea typeface="+mn-ea"/>
        </a:defRPr>
      </a:lvl8pPr>
      <a:lvl9pPr marL="2657475" indent="-142875" algn="l" rtl="0" fontAlgn="base">
        <a:spcBef>
          <a:spcPct val="20000"/>
        </a:spcBef>
        <a:spcAft>
          <a:spcPct val="0"/>
        </a:spcAft>
        <a:buChar char="»"/>
        <a:defRPr sz="1800">
          <a:solidFill>
            <a:schemeClr val="tx1"/>
          </a:solidFill>
          <a:latin typeface="+mn-lt"/>
          <a:ea typeface="+mn-ea"/>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0" y="319287"/>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7"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2" y="102394"/>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2025-01-21</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0" y="102394"/>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1100537181"/>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hf sldNum="0" hdr="0" ftr="0"/>
  <p:txStyles>
    <p:title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1" y="319288"/>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8"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3" y="102395"/>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2025-01-21</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1" y="102395"/>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2446003889"/>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Lst>
  <p:hf sldNum="0" hdr="0" ftr="0"/>
  <p:txStyles>
    <p:titleStyle>
      <a:lvl1pPr algn="l" defTabSz="685783"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1" indent="-202401" algn="l" defTabSz="685783"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40" indent="-200020" algn="l" defTabSz="685783"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585" indent="-209545" algn="l" defTabSz="685783"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05" indent="-200020" algn="l" defTabSz="685783" rtl="0" eaLnBrk="1" latinLnBrk="0" hangingPunct="1">
        <a:lnSpc>
          <a:spcPct val="130000"/>
        </a:lnSpc>
        <a:spcBef>
          <a:spcPts val="375"/>
        </a:spcBef>
        <a:buFont typeface="Verdana" panose="020B0604030504040204" pitchFamily="34" charset="0"/>
        <a:buChar char="–"/>
        <a:tabLst>
          <a:tab pos="609585" algn="l"/>
        </a:tabLst>
        <a:defRPr sz="1200" kern="1200">
          <a:solidFill>
            <a:schemeClr val="tx1"/>
          </a:solidFill>
          <a:latin typeface="+mn-lt"/>
          <a:ea typeface="+mn-ea"/>
          <a:cs typeface="+mn-cs"/>
        </a:defRPr>
      </a:lvl4pPr>
      <a:lvl5pPr marL="1009625" indent="-200020" algn="l" defTabSz="685783"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0" y="319287"/>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7"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2" y="102394"/>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2025-01-21</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0" y="102394"/>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4126605672"/>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Lst>
  <p:hf sldNum="0" hdr="0" ftr="0"/>
  <p:txStyles>
    <p:title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A3593B24-2246-677A-81A5-F3850F5BB63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4B91C534-2C82-D889-EC46-AC5F5E08F270}"/>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7F40D157-EB96-53C7-56EC-D9C56F992E9A}"/>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53F3B91-9A3F-4426-8171-4663CD76199E}" type="datetimeFigureOut">
              <a:rPr lang="sv-SE" smtClean="0"/>
              <a:t>2025-01-21</a:t>
            </a:fld>
            <a:endParaRPr lang="sv-SE"/>
          </a:p>
        </p:txBody>
      </p:sp>
      <p:sp>
        <p:nvSpPr>
          <p:cNvPr id="5" name="Platshållare för sidfot 4">
            <a:extLst>
              <a:ext uri="{FF2B5EF4-FFF2-40B4-BE49-F238E27FC236}">
                <a16:creationId xmlns:a16="http://schemas.microsoft.com/office/drawing/2014/main" id="{48FF0E79-EA2D-9C25-5942-FB852CDF0874}"/>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3B43AFC3-30C7-D376-8DD2-A30806D109A6}"/>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E56448E-6380-4E1F-BCC9-683CC4805957}" type="slidenum">
              <a:rPr lang="sv-SE" smtClean="0"/>
              <a:t>‹#›</a:t>
            </a:fld>
            <a:endParaRPr lang="sv-SE"/>
          </a:p>
        </p:txBody>
      </p:sp>
    </p:spTree>
    <p:extLst>
      <p:ext uri="{BB962C8B-B14F-4D97-AF65-F5344CB8AC3E}">
        <p14:creationId xmlns:p14="http://schemas.microsoft.com/office/powerpoint/2010/main" val="289825905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1.xml"/><Relationship Id="rId6" Type="http://schemas.openxmlformats.org/officeDocument/2006/relationships/hyperlink" Target="mailto:maria.hess@vgregion.se" TargetMode="External"/><Relationship Id="rId5" Type="http://schemas.openxmlformats.org/officeDocument/2006/relationships/image" Target="../media/image17.png"/><Relationship Id="rId4" Type="http://schemas.openxmlformats.org/officeDocument/2006/relationships/image" Target="../media/image12.sv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52.xml"/><Relationship Id="rId6" Type="http://schemas.openxmlformats.org/officeDocument/2006/relationships/image" Target="../media/image24.png"/><Relationship Id="rId5" Type="http://schemas.openxmlformats.org/officeDocument/2006/relationships/image" Target="../media/image21.jpeg"/><Relationship Id="rId4" Type="http://schemas.openxmlformats.org/officeDocument/2006/relationships/image" Target="../media/image12.sv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hyperlink" Target="https://www.folkhalsomyndigheten.se/publicerat-material/publikationsarkiv/r/rad-och-fakta-om-antibiotikaanvandning-antibiotika-och-ont-i-bihalorna/"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52.xml"/><Relationship Id="rId6" Type="http://schemas.openxmlformats.org/officeDocument/2006/relationships/image" Target="../media/image25.PNG"/><Relationship Id="rId5" Type="http://schemas.openxmlformats.org/officeDocument/2006/relationships/image" Target="../media/image21.jpeg"/><Relationship Id="rId4" Type="http://schemas.openxmlformats.org/officeDocument/2006/relationships/image" Target="../media/image12.sv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52.xml"/><Relationship Id="rId6" Type="http://schemas.openxmlformats.org/officeDocument/2006/relationships/image" Target="../media/image20.png"/><Relationship Id="rId5" Type="http://schemas.openxmlformats.org/officeDocument/2006/relationships/image" Target="../media/image21.jpeg"/><Relationship Id="rId4" Type="http://schemas.openxmlformats.org/officeDocument/2006/relationships/image" Target="../media/image12.sv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52.xml"/><Relationship Id="rId5" Type="http://schemas.openxmlformats.org/officeDocument/2006/relationships/image" Target="../media/image21.jpeg"/><Relationship Id="rId4" Type="http://schemas.openxmlformats.org/officeDocument/2006/relationships/image" Target="../media/image12.svg"/></Relationships>
</file>

<file path=ppt/slides/_rels/slide15.xml.rels><?xml version="1.0" encoding="UTF-8" standalone="yes"?>
<Relationships xmlns="http://schemas.openxmlformats.org/package/2006/relationships"><Relationship Id="rId8" Type="http://schemas.openxmlformats.org/officeDocument/2006/relationships/hyperlink" Target="https://reklistan.vgregion.se/#/advice/Infektion/Vuxna_-_Luftvagsinfektioner" TargetMode="External"/><Relationship Id="rId3" Type="http://schemas.openxmlformats.org/officeDocument/2006/relationships/image" Target="../media/image23.png"/><Relationship Id="rId7"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38.xml"/><Relationship Id="rId6" Type="http://schemas.openxmlformats.org/officeDocument/2006/relationships/image" Target="../media/image28.png"/><Relationship Id="rId11" Type="http://schemas.openxmlformats.org/officeDocument/2006/relationships/hyperlink" Target="https://strama-nationell.infosynk.se/category/primarvard" TargetMode="External"/><Relationship Id="rId5" Type="http://schemas.openxmlformats.org/officeDocument/2006/relationships/image" Target="../media/image27.png"/><Relationship Id="rId10" Type="http://schemas.openxmlformats.org/officeDocument/2006/relationships/hyperlink" Target="https://www.folkhalsomyndigheten.se/contentassets/246aa17721b44c5380a0117f6d0aba40/behandlingsrekommendationer-oppenvard.pdf" TargetMode="External"/><Relationship Id="rId4" Type="http://schemas.openxmlformats.org/officeDocument/2006/relationships/image" Target="../media/image26.png"/><Relationship Id="rId9" Type="http://schemas.openxmlformats.org/officeDocument/2006/relationships/hyperlink" Target="https://www.lakemedelsverket.se/sv/behandling-och-forskrivning/behandlingsrekommendationer/sok-behandlingsrekommendationer/lakemedel-vid-rinosinuit--behandlingsrekommendatio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48.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48.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52.xml"/><Relationship Id="rId5" Type="http://schemas.openxmlformats.org/officeDocument/2006/relationships/image" Target="../media/image21.jpeg"/><Relationship Id="rId4" Type="http://schemas.openxmlformats.org/officeDocument/2006/relationships/image" Target="../media/image12.sv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2.xml"/><Relationship Id="rId6" Type="http://schemas.openxmlformats.org/officeDocument/2006/relationships/image" Target="../media/image18.png"/><Relationship Id="rId5" Type="http://schemas.openxmlformats.org/officeDocument/2006/relationships/image" Target="../media/image21.jpeg"/><Relationship Id="rId4" Type="http://schemas.openxmlformats.org/officeDocument/2006/relationships/image" Target="../media/image12.sv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52.xml"/><Relationship Id="rId6" Type="http://schemas.openxmlformats.org/officeDocument/2006/relationships/image" Target="../media/image23.png"/><Relationship Id="rId5" Type="http://schemas.openxmlformats.org/officeDocument/2006/relationships/image" Target="../media/image21.jpeg"/><Relationship Id="rId4"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a:xfrm>
            <a:off x="664029" y="1617466"/>
            <a:ext cx="4302896" cy="1790700"/>
          </a:xfrm>
        </p:spPr>
        <p:txBody>
          <a:bodyPr/>
          <a:lstStyle/>
          <a:p>
            <a:r>
              <a:rPr lang="sv-SE" sz="3200" dirty="0"/>
              <a:t>Rinosinuit </a:t>
            </a:r>
            <a:r>
              <a:rPr lang="sv-SE" sz="2000" dirty="0"/>
              <a:t>Handläggning på vårdcentral</a:t>
            </a:r>
            <a:br>
              <a:rPr lang="sv-SE" sz="3200" dirty="0"/>
            </a:br>
            <a:br>
              <a:rPr lang="sv-SE" sz="3200" dirty="0"/>
            </a:br>
            <a:endParaRPr lang="sv-SE" sz="3200" dirty="0"/>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FA2736A-5A47-45C7-BEAA-C23E1FD1FE5A}" type="datetime1">
              <a:rPr kumimoji="0" lang="sv-SE" sz="675" b="0" i="0" u="none" strike="noStrike" kern="1200" cap="none" spc="0" normalizeH="0" baseline="0" noProof="0">
                <a:ln>
                  <a:noFill/>
                </a:ln>
                <a:solidFill>
                  <a:prstClr val="black"/>
                </a:solidFill>
                <a:effectLst/>
                <a:uLnTx/>
                <a:uFillTx/>
                <a:latin typeface="Verdana"/>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2025-01-21</a:t>
            </a:fld>
            <a:endParaRPr kumimoji="0" lang="sv-SE" sz="675" b="0" i="0" u="none" strike="noStrike" kern="1200" cap="none" spc="0" normalizeH="0" baseline="0" noProof="0">
              <a:ln>
                <a:noFill/>
              </a:ln>
              <a:solidFill>
                <a:prstClr val="black"/>
              </a:solidFill>
              <a:effectLst/>
              <a:uLnTx/>
              <a:uFillTx/>
              <a:latin typeface="Verdana"/>
              <a:ea typeface="+mn-ea"/>
              <a:cs typeface="+mn-cs"/>
            </a:endParaRPr>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244675" y="4523187"/>
            <a:ext cx="1610915" cy="326320"/>
          </a:xfrm>
          <a:prstGeom prst="rect">
            <a:avLst/>
          </a:prstGeom>
        </p:spPr>
      </p:pic>
      <p:pic>
        <p:nvPicPr>
          <p:cNvPr id="5" name="Bildobjekt 4">
            <a:extLst>
              <a:ext uri="{FF2B5EF4-FFF2-40B4-BE49-F238E27FC236}">
                <a16:creationId xmlns:a16="http://schemas.microsoft.com/office/drawing/2014/main" id="{1196FCC3-F547-06FB-6307-61F7D677FCDB}"/>
              </a:ext>
            </a:extLst>
          </p:cNvPr>
          <p:cNvPicPr>
            <a:picLocks noChangeAspect="1"/>
          </p:cNvPicPr>
          <p:nvPr/>
        </p:nvPicPr>
        <p:blipFill>
          <a:blip r:embed="rId5"/>
          <a:stretch>
            <a:fillRect/>
          </a:stretch>
        </p:blipFill>
        <p:spPr>
          <a:xfrm>
            <a:off x="244675" y="252055"/>
            <a:ext cx="1500188" cy="671513"/>
          </a:xfrm>
          <a:prstGeom prst="rect">
            <a:avLst/>
          </a:prstGeom>
        </p:spPr>
      </p:pic>
      <p:sp>
        <p:nvSpPr>
          <p:cNvPr id="6" name="Underrubrik 5">
            <a:extLst>
              <a:ext uri="{FF2B5EF4-FFF2-40B4-BE49-F238E27FC236}">
                <a16:creationId xmlns:a16="http://schemas.microsoft.com/office/drawing/2014/main" id="{D25F6333-9DDC-D2C3-A515-CC786077982D}"/>
              </a:ext>
            </a:extLst>
          </p:cNvPr>
          <p:cNvSpPr>
            <a:spLocks noGrp="1"/>
          </p:cNvSpPr>
          <p:nvPr>
            <p:ph type="subTitle" idx="1"/>
          </p:nvPr>
        </p:nvSpPr>
        <p:spPr>
          <a:xfrm>
            <a:off x="664029" y="3085674"/>
            <a:ext cx="4307522" cy="1262575"/>
          </a:xfrm>
        </p:spPr>
        <p:txBody>
          <a:bodyPr/>
          <a:lstStyle/>
          <a:p>
            <a:r>
              <a:rPr lang="sv-SE" sz="1800" dirty="0"/>
              <a:t>Senast uppdaterad 2025-01-18</a:t>
            </a:r>
          </a:p>
          <a:p>
            <a:r>
              <a:rPr lang="sv-SE" sz="1800" dirty="0"/>
              <a:t>Strama Västra Götaland</a:t>
            </a:r>
            <a:br>
              <a:rPr lang="sv-SE" sz="1800" dirty="0"/>
            </a:br>
            <a:r>
              <a:rPr lang="sv-SE" sz="1800" dirty="0">
                <a:solidFill>
                  <a:schemeClr val="bg1"/>
                </a:solidFill>
                <a:hlinkClick r:id="rId6">
                  <a:extLst>
                    <a:ext uri="{A12FA001-AC4F-418D-AE19-62706E023703}">
                      <ahyp:hlinkClr xmlns:ahyp="http://schemas.microsoft.com/office/drawing/2018/hyperlinkcolor" val="tx"/>
                    </a:ext>
                  </a:extLst>
                </a:hlinkClick>
              </a:rPr>
              <a:t>maria.hess@vgregion.se</a:t>
            </a:r>
            <a:br>
              <a:rPr lang="sv-SE" sz="1800" dirty="0"/>
            </a:br>
            <a:endParaRPr lang="sv-SE" dirty="0"/>
          </a:p>
        </p:txBody>
      </p:sp>
    </p:spTree>
    <p:extLst>
      <p:ext uri="{BB962C8B-B14F-4D97-AF65-F5344CB8AC3E}">
        <p14:creationId xmlns:p14="http://schemas.microsoft.com/office/powerpoint/2010/main" val="5725590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fontScale="90000"/>
          </a:bodyPr>
          <a:lstStyle/>
          <a:p>
            <a:r>
              <a:rPr lang="sv-SE" sz="3200" dirty="0">
                <a:latin typeface="Verdana" panose="020B0604030504040204" pitchFamily="34" charset="0"/>
                <a:ea typeface="Verdana" panose="020B0604030504040204" pitchFamily="34" charset="0"/>
              </a:rPr>
              <a:t>Komplikationer är mycket ovanliga</a:t>
            </a: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Platshållare för innehåll 6">
            <a:extLst>
              <a:ext uri="{FF2B5EF4-FFF2-40B4-BE49-F238E27FC236}">
                <a16:creationId xmlns:a16="http://schemas.microsoft.com/office/drawing/2014/main" id="{CDA3A0D7-1507-ED9E-748A-CE65CA6A5ABA}"/>
              </a:ext>
            </a:extLst>
          </p:cNvPr>
          <p:cNvPicPr>
            <a:picLocks noGrp="1" noChangeAspect="1"/>
          </p:cNvPicPr>
          <p:nvPr>
            <p:ph idx="1"/>
          </p:nvPr>
        </p:nvPicPr>
        <p:blipFill>
          <a:blip r:embed="rId6"/>
          <a:stretch>
            <a:fillRect/>
          </a:stretch>
        </p:blipFill>
        <p:spPr>
          <a:xfrm>
            <a:off x="2126807" y="1200266"/>
            <a:ext cx="4576881" cy="3288048"/>
          </a:xfrm>
        </p:spPr>
      </p:pic>
    </p:spTree>
    <p:extLst>
      <p:ext uri="{BB962C8B-B14F-4D97-AF65-F5344CB8AC3E}">
        <p14:creationId xmlns:p14="http://schemas.microsoft.com/office/powerpoint/2010/main" val="3781443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Bildobjekt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7634" y="519522"/>
            <a:ext cx="2966296" cy="4191930"/>
          </a:xfrm>
          <a:prstGeom prst="rect">
            <a:avLst/>
          </a:prstGeom>
        </p:spPr>
      </p:pic>
      <p:sp>
        <p:nvSpPr>
          <p:cNvPr id="7" name="textruta 6"/>
          <p:cNvSpPr txBox="1"/>
          <p:nvPr/>
        </p:nvSpPr>
        <p:spPr>
          <a:xfrm>
            <a:off x="5053282" y="1059583"/>
            <a:ext cx="1981633" cy="5078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2700" b="0" i="0" u="none" strike="noStrike" kern="1200" cap="none" spc="0" normalizeH="0" baseline="0" noProof="0" dirty="0">
                <a:ln>
                  <a:noFill/>
                </a:ln>
                <a:solidFill>
                  <a:srgbClr val="000000"/>
                </a:solidFill>
                <a:effectLst/>
                <a:uLnTx/>
                <a:uFillTx/>
                <a:latin typeface="Arial"/>
                <a:ea typeface="ヒラギノ角ゴ Pro W3"/>
                <a:cs typeface="+mn-cs"/>
              </a:rPr>
              <a:t>Sinuit, vuxna</a:t>
            </a:r>
          </a:p>
        </p:txBody>
      </p:sp>
      <p:sp>
        <p:nvSpPr>
          <p:cNvPr id="6" name="textruta 5"/>
          <p:cNvSpPr txBox="1"/>
          <p:nvPr/>
        </p:nvSpPr>
        <p:spPr>
          <a:xfrm>
            <a:off x="4355976" y="4623978"/>
            <a:ext cx="1826141" cy="24820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013" b="0" i="0" u="none" strike="noStrike" kern="1200" cap="none" spc="0" normalizeH="0" baseline="0" noProof="0" dirty="0">
                <a:ln>
                  <a:noFill/>
                </a:ln>
                <a:solidFill>
                  <a:srgbClr val="000000"/>
                </a:solidFill>
                <a:effectLst/>
                <a:uLnTx/>
                <a:uFillTx/>
                <a:latin typeface="Arial"/>
                <a:ea typeface="ヒラギノ角ゴ Pro W3"/>
                <a:cs typeface="+mn-cs"/>
              </a:rPr>
              <a:t>www.folkhalsomyndigheten.se</a:t>
            </a:r>
          </a:p>
        </p:txBody>
      </p:sp>
      <p:sp>
        <p:nvSpPr>
          <p:cNvPr id="4" name="textruta 3">
            <a:extLst>
              <a:ext uri="{FF2B5EF4-FFF2-40B4-BE49-F238E27FC236}">
                <a16:creationId xmlns:a16="http://schemas.microsoft.com/office/drawing/2014/main" id="{66901784-9071-4A9F-925E-B748D3B49024}"/>
              </a:ext>
            </a:extLst>
          </p:cNvPr>
          <p:cNvSpPr txBox="1"/>
          <p:nvPr/>
        </p:nvSpPr>
        <p:spPr>
          <a:xfrm>
            <a:off x="4710019" y="2472449"/>
            <a:ext cx="3501984" cy="415498"/>
          </a:xfrm>
          <a:prstGeom prst="rect">
            <a:avLst/>
          </a:prstGeom>
          <a:noFill/>
        </p:spPr>
        <p:txBody>
          <a:bodyPr wrap="none" rtlCol="0">
            <a:spAutoFit/>
          </a:bodyPr>
          <a:lstStyle/>
          <a:p>
            <a:r>
              <a:rPr lang="sv-SE" sz="2100" dirty="0">
                <a:solidFill>
                  <a:srgbClr val="FF0000"/>
                </a:solidFill>
                <a:latin typeface="Calibri" panose="020F0502020204030204" pitchFamily="34" charset="0"/>
                <a:cs typeface="Calibri" panose="020F0502020204030204" pitchFamily="34" charset="0"/>
                <a:hlinkClick r:id="rId4"/>
              </a:rPr>
              <a:t>Till dig som har ont i bihålorna</a:t>
            </a:r>
            <a:endParaRPr lang="sv-SE" sz="2100" dirty="0">
              <a:solidFill>
                <a:srgbClr val="FF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82247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Patientinformation om rinosinuit</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6223841" cy="2854411"/>
          </a:xfrm>
        </p:spPr>
        <p:txBody>
          <a:bodyPr>
            <a:normAutofit fontScale="92500" lnSpcReduction="10000"/>
          </a:bodyPr>
          <a:lstStyle/>
          <a:p>
            <a:pPr>
              <a:lnSpc>
                <a:spcPct val="150000"/>
              </a:lnSpc>
              <a:buFont typeface="Arial" panose="020B0604020202020204" pitchFamily="34" charset="0"/>
              <a:buChar char="•"/>
            </a:pPr>
            <a:r>
              <a:rPr lang="sv-SE" dirty="0">
                <a:solidFill>
                  <a:srgbClr val="000000"/>
                </a:solidFill>
                <a:latin typeface="Verdana" panose="020B0604030504040204" pitchFamily="34" charset="0"/>
                <a:ea typeface="Verdana" panose="020B0604030504040204" pitchFamily="34" charset="0"/>
              </a:rPr>
              <a:t>Vid </a:t>
            </a:r>
            <a:r>
              <a:rPr lang="sv-SE" b="1" dirty="0">
                <a:latin typeface="Verdana" panose="020B0604030504040204" pitchFamily="34" charset="0"/>
                <a:ea typeface="Verdana" panose="020B0604030504040204" pitchFamily="34" charset="0"/>
              </a:rPr>
              <a:t>måttlig</a:t>
            </a:r>
            <a:r>
              <a:rPr lang="sv-SE" dirty="0">
                <a:solidFill>
                  <a:srgbClr val="000000"/>
                </a:solidFill>
                <a:latin typeface="Verdana" panose="020B0604030504040204" pitchFamily="34" charset="0"/>
                <a:ea typeface="Verdana" panose="020B0604030504040204" pitchFamily="34" charset="0"/>
              </a:rPr>
              <a:t> bihåleinflammation har antibiotika i regel </a:t>
            </a:r>
            <a:r>
              <a:rPr lang="sv-SE" b="1" dirty="0">
                <a:latin typeface="Verdana" panose="020B0604030504040204" pitchFamily="34" charset="0"/>
                <a:ea typeface="Verdana" panose="020B0604030504040204" pitchFamily="34" charset="0"/>
              </a:rPr>
              <a:t>ingen effekt</a:t>
            </a:r>
            <a:r>
              <a:rPr lang="sv-SE" dirty="0">
                <a:solidFill>
                  <a:srgbClr val="000000"/>
                </a:solidFill>
                <a:latin typeface="Verdana" panose="020B0604030504040204" pitchFamily="34" charset="0"/>
                <a:ea typeface="Verdana" panose="020B0604030504040204" pitchFamily="34" charset="0"/>
              </a:rPr>
              <a:t>. </a:t>
            </a:r>
          </a:p>
          <a:p>
            <a:pPr>
              <a:lnSpc>
                <a:spcPct val="150000"/>
              </a:lnSpc>
              <a:buFont typeface="Arial" panose="020B0604020202020204" pitchFamily="34" charset="0"/>
              <a:buChar char="•"/>
            </a:pPr>
            <a:r>
              <a:rPr lang="sv-SE" dirty="0">
                <a:solidFill>
                  <a:srgbClr val="000000"/>
                </a:solidFill>
                <a:latin typeface="Verdana" panose="020B0604030504040204" pitchFamily="34" charset="0"/>
                <a:ea typeface="Verdana" panose="020B0604030504040204" pitchFamily="34" charset="0"/>
              </a:rPr>
              <a:t>Vid </a:t>
            </a:r>
            <a:r>
              <a:rPr lang="sv-SE" b="1" dirty="0">
                <a:latin typeface="Verdana" panose="020B0604030504040204" pitchFamily="34" charset="0"/>
                <a:ea typeface="Verdana" panose="020B0604030504040204" pitchFamily="34" charset="0"/>
              </a:rPr>
              <a:t>svår</a:t>
            </a:r>
            <a:r>
              <a:rPr lang="sv-SE" dirty="0">
                <a:solidFill>
                  <a:srgbClr val="000000"/>
                </a:solidFill>
                <a:latin typeface="Verdana" panose="020B0604030504040204" pitchFamily="34" charset="0"/>
                <a:ea typeface="Verdana" panose="020B0604030504040204" pitchFamily="34" charset="0"/>
              </a:rPr>
              <a:t> bihåleinflammation kan antibiotika korta utläkningstiden </a:t>
            </a:r>
            <a:r>
              <a:rPr lang="sv-SE" b="1" dirty="0">
                <a:solidFill>
                  <a:srgbClr val="000000"/>
                </a:solidFill>
                <a:latin typeface="Verdana" panose="020B0604030504040204" pitchFamily="34" charset="0"/>
                <a:ea typeface="Verdana" panose="020B0604030504040204" pitchFamily="34" charset="0"/>
              </a:rPr>
              <a:t>med </a:t>
            </a:r>
            <a:r>
              <a:rPr lang="sv-SE" b="1" dirty="0">
                <a:latin typeface="Verdana" panose="020B0604030504040204" pitchFamily="34" charset="0"/>
                <a:ea typeface="Verdana" panose="020B0604030504040204" pitchFamily="34" charset="0"/>
              </a:rPr>
              <a:t>fyra till fem dagar. </a:t>
            </a:r>
          </a:p>
          <a:p>
            <a:pPr>
              <a:lnSpc>
                <a:spcPct val="150000"/>
              </a:lnSpc>
              <a:buFont typeface="Arial" panose="020B0604020202020204" pitchFamily="34" charset="0"/>
              <a:buChar char="•"/>
            </a:pPr>
            <a:r>
              <a:rPr lang="sv-SE" dirty="0">
                <a:solidFill>
                  <a:srgbClr val="000000"/>
                </a:solidFill>
                <a:latin typeface="Verdana" panose="020B0604030504040204" pitchFamily="34" charset="0"/>
                <a:ea typeface="Verdana" panose="020B0604030504040204" pitchFamily="34" charset="0"/>
              </a:rPr>
              <a:t>Besvären är ofta </a:t>
            </a:r>
            <a:r>
              <a:rPr lang="sv-SE" b="1" dirty="0">
                <a:solidFill>
                  <a:srgbClr val="000000"/>
                </a:solidFill>
                <a:latin typeface="Verdana" panose="020B0604030504040204" pitchFamily="34" charset="0"/>
                <a:ea typeface="Verdana" panose="020B0604030504040204" pitchFamily="34" charset="0"/>
              </a:rPr>
              <a:t>långvariga, två till tre veckor</a:t>
            </a:r>
            <a:r>
              <a:rPr lang="sv-SE" dirty="0">
                <a:solidFill>
                  <a:srgbClr val="000000"/>
                </a:solidFill>
                <a:latin typeface="Verdana" panose="020B0604030504040204" pitchFamily="34" charset="0"/>
                <a:ea typeface="Verdana" panose="020B0604030504040204" pitchFamily="34" charset="0"/>
              </a:rPr>
              <a:t>, oavsett om antibiotika ges eller inte.  </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Bildobjekt 5">
            <a:extLst>
              <a:ext uri="{FF2B5EF4-FFF2-40B4-BE49-F238E27FC236}">
                <a16:creationId xmlns:a16="http://schemas.microsoft.com/office/drawing/2014/main" id="{16270266-B9E3-90E5-5ABC-66372FAADC8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52602" y="1716953"/>
            <a:ext cx="1739644" cy="2458440"/>
          </a:xfrm>
          <a:prstGeom prst="rect">
            <a:avLst/>
          </a:prstGeom>
          <a:ln w="12700">
            <a:solidFill>
              <a:schemeClr val="tx1"/>
            </a:solidFill>
          </a:ln>
        </p:spPr>
      </p:pic>
    </p:spTree>
    <p:extLst>
      <p:ext uri="{BB962C8B-B14F-4D97-AF65-F5344CB8AC3E}">
        <p14:creationId xmlns:p14="http://schemas.microsoft.com/office/powerpoint/2010/main" val="4240317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Terapisvikt?</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733151" cy="2854411"/>
          </a:xfrm>
        </p:spPr>
        <p:txBody>
          <a:bodyPr>
            <a:normAutofit lnSpcReduction="10000"/>
          </a:bodyPr>
          <a:lstStyle/>
          <a:p>
            <a:pPr>
              <a:lnSpc>
                <a:spcPct val="150000"/>
              </a:lnSpc>
            </a:pPr>
            <a:r>
              <a:rPr lang="sv-SE" dirty="0">
                <a:latin typeface="Verdana" panose="020B0604030504040204" pitchFamily="34" charset="0"/>
                <a:ea typeface="Verdana" panose="020B0604030504040204" pitchFamily="34" charset="0"/>
              </a:rPr>
              <a:t>Ompröva diagnosen!</a:t>
            </a:r>
          </a:p>
          <a:p>
            <a:pPr>
              <a:lnSpc>
                <a:spcPct val="150000"/>
              </a:lnSpc>
            </a:pPr>
            <a:r>
              <a:rPr lang="sv-SE" dirty="0">
                <a:latin typeface="Verdana" panose="020B0604030504040204" pitchFamily="34" charset="0"/>
                <a:ea typeface="Verdana" panose="020B0604030504040204" pitchFamily="34" charset="0"/>
              </a:rPr>
              <a:t>Ev CT sinus</a:t>
            </a:r>
          </a:p>
          <a:p>
            <a:pPr>
              <a:lnSpc>
                <a:spcPct val="150000"/>
              </a:lnSpc>
            </a:pPr>
            <a:r>
              <a:rPr lang="sv-SE" dirty="0">
                <a:latin typeface="Verdana" panose="020B0604030504040204" pitchFamily="34" charset="0"/>
                <a:ea typeface="Verdana" panose="020B0604030504040204" pitchFamily="34" charset="0"/>
              </a:rPr>
              <a:t>Odling</a:t>
            </a:r>
          </a:p>
          <a:p>
            <a:pPr>
              <a:lnSpc>
                <a:spcPct val="150000"/>
              </a:lnSpc>
            </a:pPr>
            <a:r>
              <a:rPr lang="sv-SE" dirty="0">
                <a:latin typeface="Verdana" panose="020B0604030504040204" pitchFamily="34" charset="0"/>
                <a:ea typeface="Verdana" panose="020B0604030504040204" pitchFamily="34" charset="0"/>
              </a:rPr>
              <a:t>Byte till doxycyklin eller amoxicillin med klavulansyra</a:t>
            </a:r>
          </a:p>
          <a:p>
            <a:pPr>
              <a:lnSpc>
                <a:spcPct val="150000"/>
              </a:lnSpc>
            </a:pPr>
            <a:r>
              <a:rPr lang="sv-SE" dirty="0">
                <a:latin typeface="Verdana" panose="020B0604030504040204" pitchFamily="34" charset="0"/>
                <a:ea typeface="Verdana" panose="020B0604030504040204" pitchFamily="34" charset="0"/>
              </a:rPr>
              <a:t>Om fortsatta besvär: Remittera för spolning</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Bildobjekt 1">
            <a:extLst>
              <a:ext uri="{FF2B5EF4-FFF2-40B4-BE49-F238E27FC236}">
                <a16:creationId xmlns:a16="http://schemas.microsoft.com/office/drawing/2014/main" id="{C3F9E476-960C-C3DC-369F-2DF6A6924226}"/>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68747" y="1200266"/>
            <a:ext cx="2433871" cy="2012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4196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Akut rinosinuit hos barn</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466605" y="1492078"/>
            <a:ext cx="8438231" cy="3651422"/>
          </a:xfrm>
        </p:spPr>
        <p:txBody>
          <a:bodyPr>
            <a:normAutofit fontScale="85000" lnSpcReduction="10000"/>
          </a:bodyPr>
          <a:lstStyle/>
          <a:p>
            <a:pPr>
              <a:lnSpc>
                <a:spcPct val="160000"/>
              </a:lnSpc>
            </a:pPr>
            <a:r>
              <a:rPr lang="sv-SE" dirty="0">
                <a:latin typeface="Verdana" panose="020B0604030504040204" pitchFamily="34" charset="0"/>
                <a:ea typeface="Verdana" panose="020B0604030504040204" pitchFamily="34" charset="0"/>
              </a:rPr>
              <a:t>Bihålorna är mycket små vid födelsen och utvecklas sen olika snabbt</a:t>
            </a:r>
          </a:p>
          <a:p>
            <a:pPr>
              <a:lnSpc>
                <a:spcPct val="160000"/>
              </a:lnSpc>
            </a:pPr>
            <a:r>
              <a:rPr lang="sv-SE" dirty="0">
                <a:latin typeface="Verdana" panose="020B0604030504040204" pitchFamily="34" charset="0"/>
                <a:ea typeface="Verdana" panose="020B0604030504040204" pitchFamily="34" charset="0"/>
              </a:rPr>
              <a:t>Antibiotikabehandling rekommenderas inte vid okomplicerad sjukdom</a:t>
            </a:r>
          </a:p>
          <a:p>
            <a:pPr>
              <a:lnSpc>
                <a:spcPct val="160000"/>
              </a:lnSpc>
            </a:pPr>
            <a:r>
              <a:rPr lang="sv-SE" dirty="0">
                <a:latin typeface="Verdana" panose="020B0604030504040204" pitchFamily="34" charset="0"/>
                <a:ea typeface="Verdana" panose="020B0604030504040204" pitchFamily="34" charset="0"/>
              </a:rPr>
              <a:t>Symtomlindrande behandling: koksaltsköljningar, lokala vasokonstriktorer, högläge</a:t>
            </a:r>
          </a:p>
          <a:p>
            <a:pPr>
              <a:lnSpc>
                <a:spcPct val="160000"/>
              </a:lnSpc>
            </a:pPr>
            <a:r>
              <a:rPr lang="sv-SE" dirty="0">
                <a:latin typeface="Verdana" panose="020B0604030504040204" pitchFamily="34" charset="0"/>
                <a:ea typeface="Verdana" panose="020B0604030504040204" pitchFamily="34" charset="0"/>
              </a:rPr>
              <a:t>Barn med tecken på allvarlig infektion och/eller tecken på begynnande komplikationer kopplade till sinus ska remitteras akut</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Tree>
    <p:extLst>
      <p:ext uri="{BB962C8B-B14F-4D97-AF65-F5344CB8AC3E}">
        <p14:creationId xmlns:p14="http://schemas.microsoft.com/office/powerpoint/2010/main" val="1565590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defTabSz="685783">
              <a:defRPr/>
            </a:pPr>
            <a:endParaRPr lang="sv-SE" sz="3200" dirty="0">
              <a:solidFill>
                <a:prstClr val="black"/>
              </a:solidFill>
              <a:latin typeface="Verdana"/>
            </a:endParaRP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3"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indent="0" defTabSz="685783">
              <a:lnSpc>
                <a:spcPct val="100000"/>
              </a:lnSpc>
              <a:buSzPct val="100000"/>
              <a:buNone/>
              <a:defRPr/>
            </a:pPr>
            <a:r>
              <a:rPr lang="sv-SE" sz="2000" dirty="0">
                <a:solidFill>
                  <a:prstClr val="black"/>
                </a:solidFill>
                <a:latin typeface="Verdana"/>
                <a:ea typeface="Calibri" panose="020F0502020204030204" pitchFamily="34" charset="0"/>
                <a:cs typeface="Times New Roman" panose="02020603050405020304" pitchFamily="18" charset="0"/>
              </a:rPr>
              <a:t> </a:t>
            </a:r>
            <a:endParaRPr lang="sv-SE" sz="2000" dirty="0">
              <a:solidFill>
                <a:prstClr val="black"/>
              </a:solidFill>
              <a:latin typeface="Verdana"/>
              <a:ea typeface="Times New Roman" panose="02020603050405020304" pitchFamily="18" charset="0"/>
            </a:endParaRPr>
          </a:p>
          <a:p>
            <a:pPr marL="0" indent="0" defTabSz="685783">
              <a:lnSpc>
                <a:spcPct val="100000"/>
              </a:lnSpc>
              <a:buSzPct val="100000"/>
              <a:buNone/>
              <a:defRPr/>
            </a:pPr>
            <a:endParaRPr lang="sv-SE" sz="2400" dirty="0">
              <a:solidFill>
                <a:prstClr val="black"/>
              </a:solidFill>
              <a:latin typeface="Verdana"/>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400" dirty="0">
              <a:solidFill>
                <a:prstClr val="black"/>
              </a:solidFill>
              <a:latin typeface="Verdana" panose="020B0604030504040204" pitchFamily="34" charset="0"/>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4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a:p>
            <a:pPr marL="202401" indent="-202401" defTabSz="685783">
              <a:defRPr/>
            </a:pPr>
            <a:endParaRPr lang="sv-SE" sz="2400" dirty="0">
              <a:solidFill>
                <a:prstClr val="black"/>
              </a:solidFill>
              <a:latin typeface="Verdana"/>
            </a:endParaRPr>
          </a:p>
          <a:p>
            <a:pPr marL="0" indent="0" defTabSz="685783">
              <a:buNone/>
              <a:defRPr/>
            </a:pPr>
            <a:r>
              <a:rPr lang="sv-SE" dirty="0">
                <a:solidFill>
                  <a:prstClr val="black"/>
                </a:solidFill>
                <a:latin typeface="Verdana"/>
              </a:rPr>
              <a:t> </a:t>
            </a:r>
          </a:p>
        </p:txBody>
      </p:sp>
      <p:pic>
        <p:nvPicPr>
          <p:cNvPr id="2" name="Bildobjekt 1">
            <a:extLst>
              <a:ext uri="{FF2B5EF4-FFF2-40B4-BE49-F238E27FC236}">
                <a16:creationId xmlns:a16="http://schemas.microsoft.com/office/drawing/2014/main" id="{D0FC2C23-D7C2-B27E-3782-B39DC243A2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883" y="109312"/>
            <a:ext cx="2025754" cy="1587582"/>
          </a:xfrm>
          <a:prstGeom prst="rect">
            <a:avLst/>
          </a:prstGeom>
          <a:ln>
            <a:solidFill>
              <a:schemeClr val="accent1"/>
            </a:solidFill>
          </a:ln>
        </p:spPr>
      </p:pic>
      <p:pic>
        <p:nvPicPr>
          <p:cNvPr id="3" name="Bildobjekt 2">
            <a:extLst>
              <a:ext uri="{FF2B5EF4-FFF2-40B4-BE49-F238E27FC236}">
                <a16:creationId xmlns:a16="http://schemas.microsoft.com/office/drawing/2014/main" id="{7FB5EDB6-1EE2-DFCE-80E1-83EDE5FF84EB}"/>
              </a:ext>
            </a:extLst>
          </p:cNvPr>
          <p:cNvPicPr>
            <a:picLocks noChangeAspect="1"/>
          </p:cNvPicPr>
          <p:nvPr/>
        </p:nvPicPr>
        <p:blipFill>
          <a:blip r:embed="rId4"/>
          <a:stretch>
            <a:fillRect/>
          </a:stretch>
        </p:blipFill>
        <p:spPr>
          <a:xfrm>
            <a:off x="2545708" y="171038"/>
            <a:ext cx="1506379" cy="2151529"/>
          </a:xfrm>
          <a:prstGeom prst="rect">
            <a:avLst/>
          </a:prstGeom>
          <a:ln>
            <a:solidFill>
              <a:schemeClr val="accent1">
                <a:shade val="50000"/>
              </a:schemeClr>
            </a:solidFill>
          </a:ln>
        </p:spPr>
      </p:pic>
      <p:pic>
        <p:nvPicPr>
          <p:cNvPr id="6" name="Bildobjekt 5">
            <a:extLst>
              <a:ext uri="{FF2B5EF4-FFF2-40B4-BE49-F238E27FC236}">
                <a16:creationId xmlns:a16="http://schemas.microsoft.com/office/drawing/2014/main" id="{B3700AC3-7B46-0958-9A25-768A24636A32}"/>
              </a:ext>
            </a:extLst>
          </p:cNvPr>
          <p:cNvPicPr>
            <a:picLocks noChangeAspect="1"/>
          </p:cNvPicPr>
          <p:nvPr/>
        </p:nvPicPr>
        <p:blipFill>
          <a:blip r:embed="rId5"/>
          <a:stretch>
            <a:fillRect/>
          </a:stretch>
        </p:blipFill>
        <p:spPr>
          <a:xfrm>
            <a:off x="314041" y="1756800"/>
            <a:ext cx="3411960" cy="2568143"/>
          </a:xfrm>
          <a:prstGeom prst="rect">
            <a:avLst/>
          </a:prstGeom>
          <a:ln>
            <a:solidFill>
              <a:schemeClr val="accent1"/>
            </a:solidFill>
          </a:ln>
        </p:spPr>
      </p:pic>
      <p:pic>
        <p:nvPicPr>
          <p:cNvPr id="7" name="Bildobjekt 6">
            <a:extLst>
              <a:ext uri="{FF2B5EF4-FFF2-40B4-BE49-F238E27FC236}">
                <a16:creationId xmlns:a16="http://schemas.microsoft.com/office/drawing/2014/main" id="{AE0DC654-AE99-3ADD-6B39-DA1966884C2E}"/>
              </a:ext>
            </a:extLst>
          </p:cNvPr>
          <p:cNvPicPr>
            <a:picLocks noChangeAspect="1"/>
          </p:cNvPicPr>
          <p:nvPr/>
        </p:nvPicPr>
        <p:blipFill>
          <a:blip r:embed="rId6"/>
          <a:stretch>
            <a:fillRect/>
          </a:stretch>
        </p:blipFill>
        <p:spPr>
          <a:xfrm>
            <a:off x="4872476" y="1254482"/>
            <a:ext cx="1739752" cy="2448336"/>
          </a:xfrm>
          <a:prstGeom prst="rect">
            <a:avLst/>
          </a:prstGeom>
          <a:ln w="9525">
            <a:solidFill>
              <a:srgbClr val="0070C0"/>
            </a:solidFill>
          </a:ln>
        </p:spPr>
      </p:pic>
      <p:pic>
        <p:nvPicPr>
          <p:cNvPr id="8" name="Bildobjekt 2">
            <a:extLst>
              <a:ext uri="{FF2B5EF4-FFF2-40B4-BE49-F238E27FC236}">
                <a16:creationId xmlns:a16="http://schemas.microsoft.com/office/drawing/2014/main" id="{FA6DA304-E79C-7D32-DCD6-C6E0B6F470C7}"/>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264144" y="1254482"/>
            <a:ext cx="1498997" cy="1713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ruta 8">
            <a:extLst>
              <a:ext uri="{FF2B5EF4-FFF2-40B4-BE49-F238E27FC236}">
                <a16:creationId xmlns:a16="http://schemas.microsoft.com/office/drawing/2014/main" id="{43C49B9A-E4C0-AF0D-D2ED-20DBA3FFA3AF}"/>
              </a:ext>
            </a:extLst>
          </p:cNvPr>
          <p:cNvSpPr txBox="1"/>
          <p:nvPr/>
        </p:nvSpPr>
        <p:spPr>
          <a:xfrm>
            <a:off x="596328" y="1382486"/>
            <a:ext cx="1023152" cy="276999"/>
          </a:xfrm>
          <a:prstGeom prst="rect">
            <a:avLst/>
          </a:prstGeom>
          <a:noFill/>
        </p:spPr>
        <p:txBody>
          <a:bodyPr wrap="square" rtlCol="0">
            <a:spAutoFit/>
          </a:bodyPr>
          <a:lstStyle/>
          <a:p>
            <a:r>
              <a:rPr lang="sv-SE" sz="1200" dirty="0">
                <a:hlinkClick r:id="rId8"/>
              </a:rPr>
              <a:t>REKlistan</a:t>
            </a:r>
            <a:endParaRPr lang="sv-SE" sz="1200" dirty="0"/>
          </a:p>
        </p:txBody>
      </p:sp>
      <p:sp>
        <p:nvSpPr>
          <p:cNvPr id="10" name="textruta 9">
            <a:extLst>
              <a:ext uri="{FF2B5EF4-FFF2-40B4-BE49-F238E27FC236}">
                <a16:creationId xmlns:a16="http://schemas.microsoft.com/office/drawing/2014/main" id="{AEF8660F-5E62-B5DA-60BF-FE3A1A727455}"/>
              </a:ext>
            </a:extLst>
          </p:cNvPr>
          <p:cNvSpPr txBox="1"/>
          <p:nvPr/>
        </p:nvSpPr>
        <p:spPr>
          <a:xfrm>
            <a:off x="1072397" y="4384849"/>
            <a:ext cx="3800079" cy="461665"/>
          </a:xfrm>
          <a:prstGeom prst="rect">
            <a:avLst/>
          </a:prstGeom>
          <a:noFill/>
        </p:spPr>
        <p:txBody>
          <a:bodyPr wrap="none" rtlCol="0">
            <a:spAutoFit/>
          </a:bodyPr>
          <a:lstStyle/>
          <a:p>
            <a:r>
              <a:rPr lang="sv-SE" sz="1200" dirty="0">
                <a:hlinkClick r:id="rId9"/>
              </a:rPr>
              <a:t>Läkemedelsverket: Läkemedel vid rinosinuit – </a:t>
            </a:r>
          </a:p>
          <a:p>
            <a:r>
              <a:rPr lang="sv-SE" sz="1200" dirty="0">
                <a:hlinkClick r:id="rId9"/>
              </a:rPr>
              <a:t>behandlingsrekommendation</a:t>
            </a:r>
            <a:endParaRPr lang="sv-SE" sz="1200" dirty="0"/>
          </a:p>
        </p:txBody>
      </p:sp>
      <p:sp>
        <p:nvSpPr>
          <p:cNvPr id="11" name="textruta 10">
            <a:extLst>
              <a:ext uri="{FF2B5EF4-FFF2-40B4-BE49-F238E27FC236}">
                <a16:creationId xmlns:a16="http://schemas.microsoft.com/office/drawing/2014/main" id="{7C863EFA-F750-13BE-168B-27043D754C31}"/>
              </a:ext>
            </a:extLst>
          </p:cNvPr>
          <p:cNvSpPr txBox="1"/>
          <p:nvPr/>
        </p:nvSpPr>
        <p:spPr>
          <a:xfrm>
            <a:off x="4771776" y="4058939"/>
            <a:ext cx="4223658" cy="646331"/>
          </a:xfrm>
          <a:prstGeom prst="rect">
            <a:avLst/>
          </a:prstGeom>
          <a:noFill/>
        </p:spPr>
        <p:txBody>
          <a:bodyPr wrap="square" rtlCol="0">
            <a:spAutoFit/>
          </a:bodyPr>
          <a:lstStyle/>
          <a:p>
            <a:r>
              <a:rPr lang="sv-SE" sz="1200" u="sng" dirty="0">
                <a:hlinkClick r:id="rId10"/>
              </a:rPr>
              <a:t>Regnbågshäftet: Behandlings-</a:t>
            </a:r>
          </a:p>
          <a:p>
            <a:r>
              <a:rPr lang="sv-SE" sz="1200" u="sng" dirty="0">
                <a:hlinkClick r:id="rId10"/>
              </a:rPr>
              <a:t>rekommendationer för vanliga </a:t>
            </a:r>
          </a:p>
          <a:p>
            <a:r>
              <a:rPr lang="sv-SE" sz="1200" u="sng" dirty="0">
                <a:hlinkClick r:id="rId10"/>
              </a:rPr>
              <a:t>infektioner i öppenvård</a:t>
            </a:r>
            <a:endParaRPr lang="sv-SE" sz="1200" dirty="0"/>
          </a:p>
        </p:txBody>
      </p:sp>
      <p:sp>
        <p:nvSpPr>
          <p:cNvPr id="12" name="textruta 11">
            <a:extLst>
              <a:ext uri="{FF2B5EF4-FFF2-40B4-BE49-F238E27FC236}">
                <a16:creationId xmlns:a16="http://schemas.microsoft.com/office/drawing/2014/main" id="{101B8138-5ADE-A7CA-8F50-D61B71470E81}"/>
              </a:ext>
            </a:extLst>
          </p:cNvPr>
          <p:cNvSpPr txBox="1"/>
          <p:nvPr/>
        </p:nvSpPr>
        <p:spPr>
          <a:xfrm>
            <a:off x="7103057" y="3009216"/>
            <a:ext cx="2040943" cy="1061829"/>
          </a:xfrm>
          <a:prstGeom prst="rect">
            <a:avLst/>
          </a:prstGeom>
          <a:noFill/>
        </p:spPr>
        <p:txBody>
          <a:bodyPr wrap="none" rtlCol="0">
            <a:spAutoFit/>
          </a:bodyPr>
          <a:lstStyle/>
          <a:p>
            <a:pPr lvl="0">
              <a:defRPr/>
            </a:pPr>
            <a:r>
              <a:rPr lang="sv-SE" sz="1200" dirty="0">
                <a:solidFill>
                  <a:srgbClr val="000000"/>
                </a:solidFill>
              </a:rPr>
              <a:t>Ladda gärna ner appen </a:t>
            </a:r>
          </a:p>
          <a:p>
            <a:pPr lvl="0">
              <a:defRPr/>
            </a:pPr>
            <a:r>
              <a:rPr lang="sv-SE" sz="1200" dirty="0">
                <a:solidFill>
                  <a:srgbClr val="000000"/>
                </a:solidFill>
              </a:rPr>
              <a:t>Strama Nationell </a:t>
            </a:r>
          </a:p>
          <a:p>
            <a:pPr lvl="0">
              <a:defRPr/>
            </a:pPr>
            <a:r>
              <a:rPr lang="sv-SE" sz="1200" dirty="0">
                <a:solidFill>
                  <a:srgbClr val="000000"/>
                </a:solidFill>
              </a:rPr>
              <a:t>som även finns som </a:t>
            </a:r>
          </a:p>
          <a:p>
            <a:pPr lvl="0">
              <a:defRPr/>
            </a:pPr>
            <a:r>
              <a:rPr lang="sv-SE" sz="1200" u="sng" dirty="0">
                <a:solidFill>
                  <a:srgbClr val="000000"/>
                </a:solidFill>
                <a:hlinkClick r:id="rId11"/>
              </a:rPr>
              <a:t>webbsida</a:t>
            </a:r>
            <a:endParaRPr lang="sv-SE" sz="1200" dirty="0">
              <a:solidFill>
                <a:srgbClr val="000000"/>
              </a:solidFill>
            </a:endParaRPr>
          </a:p>
          <a:p>
            <a:endParaRPr lang="sv-SE" dirty="0"/>
          </a:p>
        </p:txBody>
      </p:sp>
    </p:spTree>
    <p:extLst>
      <p:ext uri="{BB962C8B-B14F-4D97-AF65-F5344CB8AC3E}">
        <p14:creationId xmlns:p14="http://schemas.microsoft.com/office/powerpoint/2010/main" val="1714787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defTabSz="685783">
              <a:defRPr/>
            </a:pPr>
            <a:endParaRPr lang="sv-SE" sz="3200" dirty="0">
              <a:solidFill>
                <a:prstClr val="black"/>
              </a:solidFill>
              <a:latin typeface="Verdana"/>
            </a:endParaRP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3"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indent="0" defTabSz="685783">
              <a:lnSpc>
                <a:spcPct val="100000"/>
              </a:lnSpc>
              <a:buSzPct val="100000"/>
              <a:buNone/>
              <a:defRPr/>
            </a:pPr>
            <a:r>
              <a:rPr lang="sv-SE" sz="2000" dirty="0">
                <a:solidFill>
                  <a:prstClr val="black"/>
                </a:solidFill>
                <a:latin typeface="Verdana"/>
                <a:ea typeface="Calibri" panose="020F0502020204030204" pitchFamily="34" charset="0"/>
                <a:cs typeface="Times New Roman" panose="02020603050405020304" pitchFamily="18" charset="0"/>
              </a:rPr>
              <a:t> </a:t>
            </a:r>
            <a:endParaRPr lang="sv-SE" sz="2000" dirty="0">
              <a:solidFill>
                <a:prstClr val="black"/>
              </a:solidFill>
              <a:latin typeface="Verdana"/>
              <a:ea typeface="Times New Roman" panose="02020603050405020304" pitchFamily="18" charset="0"/>
            </a:endParaRPr>
          </a:p>
          <a:p>
            <a:pPr marL="0" indent="0" defTabSz="685783">
              <a:lnSpc>
                <a:spcPct val="100000"/>
              </a:lnSpc>
              <a:buSzPct val="100000"/>
              <a:buNone/>
              <a:defRPr/>
            </a:pPr>
            <a:endParaRPr lang="sv-SE" sz="2400" dirty="0">
              <a:solidFill>
                <a:prstClr val="black"/>
              </a:solidFill>
              <a:latin typeface="Verdana"/>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400" dirty="0">
              <a:solidFill>
                <a:prstClr val="black"/>
              </a:solidFill>
              <a:latin typeface="Verdana" panose="020B0604030504040204" pitchFamily="34" charset="0"/>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4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a:p>
            <a:pPr marL="202401" indent="-202401" defTabSz="685783">
              <a:defRPr/>
            </a:pPr>
            <a:endParaRPr lang="sv-SE" sz="2400" dirty="0">
              <a:solidFill>
                <a:prstClr val="black"/>
              </a:solidFill>
              <a:latin typeface="Verdana"/>
            </a:endParaRPr>
          </a:p>
          <a:p>
            <a:pPr marL="0" indent="0" defTabSz="685783">
              <a:buNone/>
              <a:defRPr/>
            </a:pPr>
            <a:r>
              <a:rPr lang="sv-SE" dirty="0">
                <a:solidFill>
                  <a:prstClr val="black"/>
                </a:solidFill>
                <a:latin typeface="Verdana"/>
              </a:rPr>
              <a:t> </a:t>
            </a:r>
          </a:p>
        </p:txBody>
      </p:sp>
      <p:pic>
        <p:nvPicPr>
          <p:cNvPr id="2" name="Bildobjekt 1">
            <a:extLst>
              <a:ext uri="{FF2B5EF4-FFF2-40B4-BE49-F238E27FC236}">
                <a16:creationId xmlns:a16="http://schemas.microsoft.com/office/drawing/2014/main" id="{A8361D98-28E1-7A87-3034-B0663A129D6B}"/>
              </a:ext>
            </a:extLst>
          </p:cNvPr>
          <p:cNvPicPr>
            <a:picLocks noChangeAspect="1"/>
          </p:cNvPicPr>
          <p:nvPr/>
        </p:nvPicPr>
        <p:blipFill>
          <a:blip r:embed="rId3"/>
          <a:stretch>
            <a:fillRect/>
          </a:stretch>
        </p:blipFill>
        <p:spPr>
          <a:xfrm>
            <a:off x="2637342" y="0"/>
            <a:ext cx="3869315" cy="5143500"/>
          </a:xfrm>
          <a:prstGeom prst="rect">
            <a:avLst/>
          </a:prstGeom>
        </p:spPr>
      </p:pic>
    </p:spTree>
    <p:extLst>
      <p:ext uri="{BB962C8B-B14F-4D97-AF65-F5344CB8AC3E}">
        <p14:creationId xmlns:p14="http://schemas.microsoft.com/office/powerpoint/2010/main" val="84421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dirty="0">
                <a:ln>
                  <a:noFill/>
                </a:ln>
                <a:solidFill>
                  <a:prstClr val="black"/>
                </a:solidFill>
                <a:effectLst/>
                <a:uLnTx/>
                <a:uFillTx/>
                <a:latin typeface="Verdana"/>
                <a:ea typeface="+mj-ea"/>
                <a:cs typeface="+mj-cs"/>
              </a:rPr>
              <a:t>Mattias 36 år, pollenallergi </a:t>
            </a: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532799" y="1603895"/>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Förkyld i en vecka</a:t>
            </a: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rPr>
              <a:t>Gul, tjock snuva</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rPr>
              <a:t>Tryckkänsla över båda kinderna</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rPr>
              <a:t>Ökar när han böjer sig framåt</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rPr>
              <a:t>Temp 37,5°</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rPr>
              <a:t>Tagit paracetamol några gånger</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endParaRPr kumimoji="0" lang="sv-SE" sz="2000" b="0"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4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pic>
        <p:nvPicPr>
          <p:cNvPr id="2" name="Bildobjekt 1" descr="En bild som visar person, person, inomhus, mobiltelefon&#10;&#10;Automatiskt genererad beskrivning">
            <a:extLst>
              <a:ext uri="{FF2B5EF4-FFF2-40B4-BE49-F238E27FC236}">
                <a16:creationId xmlns:a16="http://schemas.microsoft.com/office/drawing/2014/main" id="{E283BE8C-F431-53B7-C2A4-E6A335FD587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319"/>
          <a:stretch/>
        </p:blipFill>
        <p:spPr>
          <a:xfrm>
            <a:off x="5029580" y="1445948"/>
            <a:ext cx="3996000" cy="2736000"/>
          </a:xfrm>
          <a:prstGeom prst="rect">
            <a:avLst/>
          </a:prstGeom>
          <a:noFill/>
        </p:spPr>
      </p:pic>
    </p:spTree>
    <p:extLst>
      <p:ext uri="{BB962C8B-B14F-4D97-AF65-F5344CB8AC3E}">
        <p14:creationId xmlns:p14="http://schemas.microsoft.com/office/powerpoint/2010/main" val="117376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dirty="0">
                <a:ln>
                  <a:noFill/>
                </a:ln>
                <a:solidFill>
                  <a:prstClr val="black"/>
                </a:solidFill>
                <a:effectLst/>
                <a:uLnTx/>
                <a:uFillTx/>
                <a:latin typeface="Verdana"/>
                <a:ea typeface="+mj-ea"/>
                <a:cs typeface="+mj-cs"/>
              </a:rPr>
              <a:t>Bihåleinflammation hos vuxna </a:t>
            </a: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2"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Egenvård!</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Läkarbesök behövs INTE:</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16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Förkylning &lt; 10 dagar med färgad snuva</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16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och lätt/måttlig värk över käkbihålorna</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endParaRPr kumimoji="0" lang="sv-SE" sz="2000" b="0"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4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pic>
        <p:nvPicPr>
          <p:cNvPr id="3" name="Bildobjekt 1">
            <a:extLst>
              <a:ext uri="{FF2B5EF4-FFF2-40B4-BE49-F238E27FC236}">
                <a16:creationId xmlns:a16="http://schemas.microsoft.com/office/drawing/2014/main" id="{9509B0F1-3F2D-EC9A-7D67-1B156D8F162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5734" y="1418939"/>
            <a:ext cx="3749789" cy="3100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4507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a:xfrm>
            <a:off x="278376" y="167339"/>
            <a:ext cx="8865624" cy="646331"/>
          </a:xfrm>
          <a:solidFill>
            <a:schemeClr val="bg1"/>
          </a:solidFill>
        </p:spPr>
        <p:txBody>
          <a:bodyPr vert="horz" wrap="square" lIns="0" tIns="0" rIns="0" bIns="0" numCol="1" anchor="b" anchorCtr="0" compatLnSpc="1">
            <a:prstTxWarp prst="textNoShape">
              <a:avLst/>
            </a:prstTxWarp>
            <a:noAutofit/>
          </a:bodyPr>
          <a:lstStyle/>
          <a:p>
            <a:r>
              <a:rPr lang="sv-SE" altLang="sv-SE" sz="2400" b="0" dirty="0">
                <a:latin typeface="Verdana" panose="020B0604030504040204" pitchFamily="34" charset="0"/>
                <a:ea typeface="Verdana" panose="020B0604030504040204" pitchFamily="34" charset="0"/>
                <a:cs typeface="Calibri Light" panose="020F0302020204030204" pitchFamily="34" charset="0"/>
              </a:rPr>
              <a:t>Akuta infektionssymtom från näsa och bihålor delas in i:</a:t>
            </a:r>
          </a:p>
        </p:txBody>
      </p:sp>
      <p:graphicFrame>
        <p:nvGraphicFramePr>
          <p:cNvPr id="420869" name="Rectangle 3">
            <a:extLst>
              <a:ext uri="{FF2B5EF4-FFF2-40B4-BE49-F238E27FC236}">
                <a16:creationId xmlns:a16="http://schemas.microsoft.com/office/drawing/2014/main" id="{637137C2-6572-4A92-8BA4-F57AF18A8BE6}"/>
              </a:ext>
            </a:extLst>
          </p:cNvPr>
          <p:cNvGraphicFramePr>
            <a:graphicFrameLocks noGrp="1"/>
          </p:cNvGraphicFramePr>
          <p:nvPr>
            <p:ph idx="1"/>
            <p:extLst>
              <p:ext uri="{D42A27DB-BD31-4B8C-83A1-F6EECF244321}">
                <p14:modId xmlns:p14="http://schemas.microsoft.com/office/powerpoint/2010/main" val="584484513"/>
              </p:ext>
            </p:extLst>
          </p:nvPr>
        </p:nvGraphicFramePr>
        <p:xfrm>
          <a:off x="2139149" y="888226"/>
          <a:ext cx="5111750" cy="37647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ruta 2">
            <a:extLst>
              <a:ext uri="{FF2B5EF4-FFF2-40B4-BE49-F238E27FC236}">
                <a16:creationId xmlns:a16="http://schemas.microsoft.com/office/drawing/2014/main" id="{AFBC7566-D68F-4858-A3C5-F8652CE94885}"/>
              </a:ext>
            </a:extLst>
          </p:cNvPr>
          <p:cNvSpPr txBox="1"/>
          <p:nvPr/>
        </p:nvSpPr>
        <p:spPr>
          <a:xfrm>
            <a:off x="3235438" y="2435903"/>
            <a:ext cx="2800767" cy="66941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ヒラギノ角ゴ Pro W3"/>
              </a:rPr>
              <a:t>Förkylning, symtomen försvinner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ヒラギノ角ゴ Pro W3"/>
              </a:rPr>
              <a:t>på &lt;10 dagar</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dirty="0">
              <a:ln>
                <a:noFill/>
              </a:ln>
              <a:solidFill>
                <a:srgbClr val="000000"/>
              </a:solidFill>
              <a:effectLst/>
              <a:uLnTx/>
              <a:uFillTx/>
              <a:latin typeface="Arial"/>
              <a:ea typeface="ヒラギノ角ゴ Pro W3"/>
              <a:cs typeface="+mn-cs"/>
            </a:endParaRPr>
          </a:p>
        </p:txBody>
      </p:sp>
      <p:sp>
        <p:nvSpPr>
          <p:cNvPr id="4" name="textruta 3">
            <a:extLst>
              <a:ext uri="{FF2B5EF4-FFF2-40B4-BE49-F238E27FC236}">
                <a16:creationId xmlns:a16="http://schemas.microsoft.com/office/drawing/2014/main" id="{7D7BB07B-567E-4053-A42D-D9AD5923FFD0}"/>
              </a:ext>
            </a:extLst>
          </p:cNvPr>
          <p:cNvSpPr txBox="1"/>
          <p:nvPr/>
        </p:nvSpPr>
        <p:spPr>
          <a:xfrm>
            <a:off x="1995199" y="4627497"/>
            <a:ext cx="5431978" cy="46166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ヒラギノ角ゴ Pro W3"/>
              </a:rPr>
              <a:t>Försämring efter 5 dagar eller symtom &gt;10 dagar men &lt;12 veckor</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dirty="0">
              <a:ln>
                <a:noFill/>
              </a:ln>
              <a:solidFill>
                <a:srgbClr val="000000"/>
              </a:solidFill>
              <a:effectLst/>
              <a:uLnTx/>
              <a:uFillTx/>
              <a:latin typeface="Arial"/>
              <a:ea typeface="ヒラギノ角ゴ Pro W3"/>
              <a:cs typeface="+mn-cs"/>
            </a:endParaRPr>
          </a:p>
        </p:txBody>
      </p:sp>
    </p:spTree>
    <p:extLst>
      <p:ext uri="{BB962C8B-B14F-4D97-AF65-F5344CB8AC3E}">
        <p14:creationId xmlns:p14="http://schemas.microsoft.com/office/powerpoint/2010/main" val="427619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Akut bakteriell rinosinuit</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0" y="1218234"/>
            <a:ext cx="8515349" cy="3651422"/>
          </a:xfrm>
        </p:spPr>
        <p:txBody>
          <a:bodyPr>
            <a:normAutofit fontScale="25000" lnSpcReduction="20000"/>
          </a:bodyPr>
          <a:lstStyle/>
          <a:p>
            <a:pPr>
              <a:lnSpc>
                <a:spcPct val="160000"/>
              </a:lnSpc>
            </a:pPr>
            <a:r>
              <a:rPr lang="sv-SE" sz="7200" dirty="0">
                <a:latin typeface="Verdana" panose="020B0604030504040204" pitchFamily="34" charset="0"/>
                <a:ea typeface="Verdana" panose="020B0604030504040204" pitchFamily="34" charset="0"/>
              </a:rPr>
              <a:t>Rinosinuitsymtom i &gt; 10 dagar eller försämring efter 5 dagar</a:t>
            </a:r>
          </a:p>
          <a:p>
            <a:pPr>
              <a:lnSpc>
                <a:spcPct val="160000"/>
              </a:lnSpc>
            </a:pPr>
            <a:r>
              <a:rPr lang="sv-SE" sz="7200" dirty="0">
                <a:latin typeface="Verdana" panose="020B0604030504040204" pitchFamily="34" charset="0"/>
                <a:ea typeface="Verdana" panose="020B0604030504040204" pitchFamily="34" charset="0"/>
              </a:rPr>
              <a:t>Ensidig smärta i ansiktet (över sinus)</a:t>
            </a:r>
          </a:p>
          <a:p>
            <a:pPr>
              <a:lnSpc>
                <a:spcPct val="160000"/>
              </a:lnSpc>
            </a:pPr>
            <a:r>
              <a:rPr lang="sv-SE" sz="7200" dirty="0">
                <a:latin typeface="Verdana" panose="020B0604030504040204" pitchFamily="34" charset="0"/>
                <a:ea typeface="Verdana" panose="020B0604030504040204" pitchFamily="34" charset="0"/>
              </a:rPr>
              <a:t>Smärta i tänder</a:t>
            </a:r>
          </a:p>
          <a:p>
            <a:pPr>
              <a:lnSpc>
                <a:spcPct val="160000"/>
              </a:lnSpc>
            </a:pPr>
            <a:r>
              <a:rPr lang="sv-SE" sz="7200" dirty="0">
                <a:latin typeface="Verdana" panose="020B0604030504040204" pitchFamily="34" charset="0"/>
                <a:ea typeface="Verdana" panose="020B0604030504040204" pitchFamily="34" charset="0"/>
              </a:rPr>
              <a:t>Dålig lukt i näsan</a:t>
            </a:r>
          </a:p>
          <a:p>
            <a:pPr>
              <a:lnSpc>
                <a:spcPct val="160000"/>
              </a:lnSpc>
            </a:pPr>
            <a:r>
              <a:rPr lang="sv-SE" sz="7200" dirty="0">
                <a:latin typeface="Verdana" panose="020B0604030504040204" pitchFamily="34" charset="0"/>
                <a:ea typeface="Verdana" panose="020B0604030504040204" pitchFamily="34" charset="0"/>
              </a:rPr>
              <a:t>Purulent snuva</a:t>
            </a:r>
          </a:p>
          <a:p>
            <a:pPr>
              <a:lnSpc>
                <a:spcPct val="160000"/>
              </a:lnSpc>
            </a:pPr>
            <a:r>
              <a:rPr lang="sv-SE" sz="7200" dirty="0">
                <a:latin typeface="Verdana" panose="020B0604030504040204" pitchFamily="34" charset="0"/>
                <a:ea typeface="Verdana" panose="020B0604030504040204" pitchFamily="34" charset="0"/>
              </a:rPr>
              <a:t>Temp &gt; 38°</a:t>
            </a:r>
          </a:p>
          <a:p>
            <a:pPr>
              <a:lnSpc>
                <a:spcPct val="160000"/>
              </a:lnSpc>
            </a:pPr>
            <a:r>
              <a:rPr lang="sv-SE" sz="7200" dirty="0">
                <a:latin typeface="Verdana" panose="020B0604030504040204" pitchFamily="34" charset="0"/>
                <a:ea typeface="Verdana" panose="020B0604030504040204" pitchFamily="34" charset="0"/>
              </a:rPr>
              <a:t>Vargata i mellersta näsgången eller på bakre svalgväggen </a:t>
            </a:r>
            <a:r>
              <a:rPr lang="sv-SE" sz="7200" b="1" dirty="0">
                <a:solidFill>
                  <a:srgbClr val="FF0000"/>
                </a:solidFill>
                <a:latin typeface="Verdana" panose="020B0604030504040204" pitchFamily="34" charset="0"/>
                <a:ea typeface="Verdana" panose="020B0604030504040204" pitchFamily="34" charset="0"/>
              </a:rPr>
              <a:t>SVÄLL AV!</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
        <p:nvSpPr>
          <p:cNvPr id="6" name="textruta 5">
            <a:extLst>
              <a:ext uri="{FF2B5EF4-FFF2-40B4-BE49-F238E27FC236}">
                <a16:creationId xmlns:a16="http://schemas.microsoft.com/office/drawing/2014/main" id="{B8A9747A-A878-A32B-85F6-BB16D81370BB}"/>
              </a:ext>
            </a:extLst>
          </p:cNvPr>
          <p:cNvSpPr txBox="1"/>
          <p:nvPr/>
        </p:nvSpPr>
        <p:spPr>
          <a:xfrm>
            <a:off x="4886324" y="2382225"/>
            <a:ext cx="3922004" cy="1323439"/>
          </a:xfrm>
          <a:prstGeom prst="rect">
            <a:avLst/>
          </a:prstGeom>
          <a:solidFill>
            <a:srgbClr val="0070C0"/>
          </a:solidFill>
        </p:spPr>
        <p:txBody>
          <a:bodyPr wrap="square" rtlCol="0">
            <a:spAutoFit/>
          </a:bodyPr>
          <a:lstStyle/>
          <a:p>
            <a:pPr marL="0" marR="0" lvl="0" indent="0" defTabSz="6858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Antibiotikaindikation</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Svåra symtom såsom:</a:t>
            </a:r>
          </a:p>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60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Hög feber eller</a:t>
            </a:r>
          </a:p>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60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Svår smärta eller</a:t>
            </a:r>
            <a:endParaRPr lang="sv-SE" sz="1600" dirty="0">
              <a:solidFill>
                <a:schemeClr val="bg1"/>
              </a:solidFill>
              <a:latin typeface="Verdana" panose="020B0604030504040204" pitchFamily="34" charset="0"/>
              <a:ea typeface="Verdana" panose="020B0604030504040204" pitchFamily="34" charset="0"/>
            </a:endParaRPr>
          </a:p>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60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Tydlig försämring efter 10 dagar</a:t>
            </a:r>
            <a:endParaRPr kumimoji="0" lang="sv-SE" sz="120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95065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Bildobjekt 1">
            <a:extLst>
              <a:ext uri="{FF2B5EF4-FFF2-40B4-BE49-F238E27FC236}">
                <a16:creationId xmlns:a16="http://schemas.microsoft.com/office/drawing/2014/main" id="{42A12544-C2BC-4D48-8A00-76223A1EF2D2}"/>
              </a:ext>
            </a:extLst>
          </p:cNvPr>
          <p:cNvPicPr>
            <a:picLocks noChangeAspect="1"/>
          </p:cNvPicPr>
          <p:nvPr/>
        </p:nvPicPr>
        <p:blipFill>
          <a:blip r:embed="rId3"/>
          <a:stretch>
            <a:fillRect/>
          </a:stretch>
        </p:blipFill>
        <p:spPr>
          <a:xfrm>
            <a:off x="2746781" y="0"/>
            <a:ext cx="3650438" cy="5143500"/>
          </a:xfrm>
          <a:prstGeom prst="rect">
            <a:avLst/>
          </a:prstGeom>
        </p:spPr>
      </p:pic>
    </p:spTree>
    <p:extLst>
      <p:ext uri="{BB962C8B-B14F-4D97-AF65-F5344CB8AC3E}">
        <p14:creationId xmlns:p14="http://schemas.microsoft.com/office/powerpoint/2010/main" val="2667932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Symtomlindrande behandling</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523831" cy="2854411"/>
          </a:xfrm>
        </p:spPr>
        <p:txBody>
          <a:bodyPr>
            <a:normAutofit/>
          </a:bodyPr>
          <a:lstStyle/>
          <a:p>
            <a:r>
              <a:rPr lang="sv-SE" dirty="0">
                <a:latin typeface="Verdana" panose="020B0604030504040204" pitchFamily="34" charset="0"/>
                <a:ea typeface="Verdana" panose="020B0604030504040204" pitchFamily="34" charset="0"/>
              </a:rPr>
              <a:t>Koksaltsköljningar</a:t>
            </a:r>
          </a:p>
          <a:p>
            <a:endParaRPr lang="sv-SE" dirty="0">
              <a:latin typeface="Verdana" panose="020B0604030504040204" pitchFamily="34" charset="0"/>
              <a:ea typeface="Verdana" panose="020B0604030504040204" pitchFamily="34" charset="0"/>
            </a:endParaRPr>
          </a:p>
          <a:p>
            <a:r>
              <a:rPr lang="sv-SE" dirty="0">
                <a:latin typeface="Verdana" panose="020B0604030504040204" pitchFamily="34" charset="0"/>
                <a:ea typeface="Verdana" panose="020B0604030504040204" pitchFamily="34" charset="0"/>
              </a:rPr>
              <a:t>Lokala vasokonstriktorer</a:t>
            </a:r>
          </a:p>
          <a:p>
            <a:endParaRPr lang="sv-SE" dirty="0">
              <a:latin typeface="Verdana" panose="020B0604030504040204" pitchFamily="34" charset="0"/>
              <a:ea typeface="Verdana" panose="020B0604030504040204" pitchFamily="34" charset="0"/>
            </a:endParaRPr>
          </a:p>
          <a:p>
            <a:r>
              <a:rPr lang="sv-SE" dirty="0">
                <a:latin typeface="Verdana" panose="020B0604030504040204" pitchFamily="34" charset="0"/>
                <a:ea typeface="Verdana" panose="020B0604030504040204" pitchFamily="34" charset="0"/>
              </a:rPr>
              <a:t>Analgetika</a:t>
            </a:r>
          </a:p>
          <a:p>
            <a:endParaRPr lang="sv-SE" dirty="0">
              <a:latin typeface="Verdana" panose="020B0604030504040204" pitchFamily="34" charset="0"/>
              <a:ea typeface="Verdana" panose="020B0604030504040204" pitchFamily="34" charset="0"/>
            </a:endParaRPr>
          </a:p>
          <a:p>
            <a:r>
              <a:rPr lang="sv-SE" dirty="0">
                <a:latin typeface="Verdana" panose="020B0604030504040204" pitchFamily="34" charset="0"/>
                <a:ea typeface="Verdana" panose="020B0604030504040204" pitchFamily="34" charset="0"/>
              </a:rPr>
              <a:t>Kortisonnässpray, särskilt vid samtidig allergisk rinit</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Bildobjekt 5" descr="En bild som visar person&#10;&#10;Automatiskt genererad beskrivning">
            <a:extLst>
              <a:ext uri="{FF2B5EF4-FFF2-40B4-BE49-F238E27FC236}">
                <a16:creationId xmlns:a16="http://schemas.microsoft.com/office/drawing/2014/main" id="{000E8750-8E84-D868-C1B2-0A4C6109F14D}"/>
              </a:ext>
            </a:extLst>
          </p:cNvPr>
          <p:cNvPicPr>
            <a:picLocks noChangeAspect="1"/>
          </p:cNvPicPr>
          <p:nvPr/>
        </p:nvPicPr>
        <p:blipFill>
          <a:blip r:embed="rId6"/>
          <a:stretch>
            <a:fillRect/>
          </a:stretch>
        </p:blipFill>
        <p:spPr>
          <a:xfrm>
            <a:off x="5686019" y="1200266"/>
            <a:ext cx="1850815" cy="2459556"/>
          </a:xfrm>
          <a:prstGeom prst="rect">
            <a:avLst/>
          </a:prstGeom>
          <a:noFill/>
        </p:spPr>
      </p:pic>
    </p:spTree>
    <p:extLst>
      <p:ext uri="{BB962C8B-B14F-4D97-AF65-F5344CB8AC3E}">
        <p14:creationId xmlns:p14="http://schemas.microsoft.com/office/powerpoint/2010/main" val="1020033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fontScale="90000"/>
          </a:bodyPr>
          <a:lstStyle/>
          <a:p>
            <a:r>
              <a:rPr lang="sv-SE" sz="3200" dirty="0">
                <a:latin typeface="Verdana" panose="020B0604030504040204" pitchFamily="34" charset="0"/>
                <a:ea typeface="Verdana" panose="020B0604030504040204" pitchFamily="34" charset="0"/>
              </a:rPr>
              <a:t>Rinosinuit – om antibiotika behövs</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054163" cy="2854411"/>
          </a:xfrm>
        </p:spPr>
        <p:txBody>
          <a:bodyPr>
            <a:normAutofit/>
          </a:bodyPr>
          <a:lstStyle/>
          <a:p>
            <a:r>
              <a:rPr lang="sv-SE" dirty="0">
                <a:latin typeface="Verdana" panose="020B0604030504040204" pitchFamily="34" charset="0"/>
                <a:ea typeface="Verdana" panose="020B0604030504040204" pitchFamily="34" charset="0"/>
              </a:rPr>
              <a:t>Förstahandsval: PcV 800 mg 2x3</a:t>
            </a:r>
          </a:p>
          <a:p>
            <a:endParaRPr lang="sv-SE" dirty="0">
              <a:latin typeface="Verdana" panose="020B0604030504040204" pitchFamily="34" charset="0"/>
              <a:ea typeface="Verdana" panose="020B0604030504040204" pitchFamily="34" charset="0"/>
            </a:endParaRPr>
          </a:p>
          <a:p>
            <a:r>
              <a:rPr lang="sv-SE" dirty="0">
                <a:latin typeface="Verdana" panose="020B0604030504040204" pitchFamily="34" charset="0"/>
                <a:ea typeface="Verdana" panose="020B0604030504040204" pitchFamily="34" charset="0"/>
              </a:rPr>
              <a:t>Behandlingstid 7 dagar</a:t>
            </a:r>
          </a:p>
          <a:p>
            <a:endParaRPr lang="sv-SE" dirty="0">
              <a:latin typeface="Verdana" panose="020B0604030504040204" pitchFamily="34" charset="0"/>
              <a:ea typeface="Verdana" panose="020B0604030504040204" pitchFamily="34" charset="0"/>
            </a:endParaRPr>
          </a:p>
          <a:p>
            <a:r>
              <a:rPr lang="sv-SE" dirty="0">
                <a:latin typeface="Verdana" panose="020B0604030504040204" pitchFamily="34" charset="0"/>
                <a:ea typeface="Verdana" panose="020B0604030504040204" pitchFamily="34" charset="0"/>
              </a:rPr>
              <a:t>Utvärdera tidigast efter 5 dagar</a:t>
            </a:r>
          </a:p>
          <a:p>
            <a:pPr marL="0" indent="0">
              <a:buNone/>
            </a:pPr>
            <a:endParaRPr lang="sv-SE" dirty="0">
              <a:latin typeface="Verdana" panose="020B0604030504040204" pitchFamily="34" charset="0"/>
              <a:ea typeface="Verdana" panose="020B0604030504040204" pitchFamily="34" charset="0"/>
            </a:endParaRPr>
          </a:p>
          <a:p>
            <a:r>
              <a:rPr lang="sv-SE" dirty="0">
                <a:latin typeface="Verdana" panose="020B0604030504040204" pitchFamily="34" charset="0"/>
                <a:ea typeface="Verdana" panose="020B0604030504040204" pitchFamily="34" charset="0"/>
              </a:rPr>
              <a:t>Antibiotika minskar inte risken för komplikationer</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Bildobjekt 5">
            <a:extLst>
              <a:ext uri="{FF2B5EF4-FFF2-40B4-BE49-F238E27FC236}">
                <a16:creationId xmlns:a16="http://schemas.microsoft.com/office/drawing/2014/main" id="{6DC78094-C0A1-BF07-B32B-AB1D6CB9BE9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06914" y="1633117"/>
            <a:ext cx="2395389" cy="1877265"/>
          </a:xfrm>
          <a:prstGeom prst="rect">
            <a:avLst/>
          </a:prstGeom>
          <a:ln w="12700">
            <a:solidFill>
              <a:schemeClr val="accent1"/>
            </a:solidFill>
          </a:ln>
        </p:spPr>
      </p:pic>
    </p:spTree>
    <p:extLst>
      <p:ext uri="{BB962C8B-B14F-4D97-AF65-F5344CB8AC3E}">
        <p14:creationId xmlns:p14="http://schemas.microsoft.com/office/powerpoint/2010/main" val="2559354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4_Tom presentation">
  <a:themeElements>
    <a:clrScheme name="To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om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smtClean="0">
            <a:ln>
              <a:noFill/>
            </a:ln>
            <a:solidFill>
              <a:schemeClr val="tx1"/>
            </a:solidFill>
            <a:effectLst/>
            <a:latin typeface="Arial" charset="0"/>
            <a:ea typeface="ヒラギノ角ゴ Pro W3" pitchFamily="2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smtClean="0">
            <a:ln>
              <a:noFill/>
            </a:ln>
            <a:solidFill>
              <a:schemeClr val="tx1"/>
            </a:solidFill>
            <a:effectLst/>
            <a:latin typeface="Arial" charset="0"/>
            <a:ea typeface="ヒラギノ角ゴ Pro W3" pitchFamily="28" charset="-128"/>
          </a:defRPr>
        </a:defPPr>
      </a:lstStyle>
    </a:lnDef>
  </a:objectDefaults>
  <a:extraClrSchemeLst>
    <a:extraClrScheme>
      <a:clrScheme name="To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om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om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om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om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om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om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om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om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om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om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om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3.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owerpointmall Strama 2024-09-18" id="{FBE437EC-8DE6-460F-8ED1-FEA0AD4DBFBC}" vid="{F9D5D666-D1A1-4BB1-9252-B6CD6630E43D}"/>
    </a:ext>
  </a:extLst>
</a:theme>
</file>

<file path=ppt/theme/theme4.xml><?xml version="1.0" encoding="utf-8"?>
<a:theme xmlns:a="http://schemas.openxmlformats.org/drawingml/2006/main" name="2_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mall Strama 2024-09-18" id="{FBE437EC-8DE6-460F-8ED1-FEA0AD4DBFBC}" vid="{BBA2B006-C7BD-44B6-B952-96218156FBC1}"/>
    </a:ext>
  </a:extLst>
</a:theme>
</file>

<file path=ppt/theme/theme6.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8457</TotalTime>
  <Words>1416</Words>
  <Application>Microsoft Office PowerPoint</Application>
  <PresentationFormat>Bildspel på skärmen (16:9)</PresentationFormat>
  <Paragraphs>204</Paragraphs>
  <Slides>15</Slides>
  <Notes>15</Notes>
  <HiddenSlides>0</HiddenSlides>
  <MMClips>0</MMClips>
  <ScaleCrop>false</ScaleCrop>
  <HeadingPairs>
    <vt:vector size="6" baseType="variant">
      <vt:variant>
        <vt:lpstr>Använt teckensnitt</vt:lpstr>
      </vt:variant>
      <vt:variant>
        <vt:i4>6</vt:i4>
      </vt:variant>
      <vt:variant>
        <vt:lpstr>Tema</vt:lpstr>
      </vt:variant>
      <vt:variant>
        <vt:i4>5</vt:i4>
      </vt:variant>
      <vt:variant>
        <vt:lpstr>Bildrubriker</vt:lpstr>
      </vt:variant>
      <vt:variant>
        <vt:i4>15</vt:i4>
      </vt:variant>
    </vt:vector>
  </HeadingPairs>
  <TitlesOfParts>
    <vt:vector size="26" baseType="lpstr">
      <vt:lpstr>Arial</vt:lpstr>
      <vt:lpstr>Calibri</vt:lpstr>
      <vt:lpstr>Calibri Light</vt:lpstr>
      <vt:lpstr>Times New Roman</vt:lpstr>
      <vt:lpstr>Verdana</vt:lpstr>
      <vt:lpstr>Wingdings</vt:lpstr>
      <vt:lpstr>14_Tom presentation</vt:lpstr>
      <vt:lpstr>1_VGR</vt:lpstr>
      <vt:lpstr>VGR</vt:lpstr>
      <vt:lpstr>2_VGR</vt:lpstr>
      <vt:lpstr>Office-tema</vt:lpstr>
      <vt:lpstr>Rinosinuit Handläggning på vårdcentral  </vt:lpstr>
      <vt:lpstr>PowerPoint-presentation</vt:lpstr>
      <vt:lpstr>PowerPoint-presentation</vt:lpstr>
      <vt:lpstr>PowerPoint-presentation</vt:lpstr>
      <vt:lpstr>Akuta infektionssymtom från näsa och bihålor delas in i:</vt:lpstr>
      <vt:lpstr>Akut bakteriell rinosinuit</vt:lpstr>
      <vt:lpstr>PowerPoint-presentation</vt:lpstr>
      <vt:lpstr>Symtomlindrande behandling</vt:lpstr>
      <vt:lpstr>Rinosinuit – om antibiotika behövs</vt:lpstr>
      <vt:lpstr>Komplikationer är mycket ovanliga</vt:lpstr>
      <vt:lpstr>PowerPoint-presentation</vt:lpstr>
      <vt:lpstr>Patientinformation om rinosinuit</vt:lpstr>
      <vt:lpstr>Terapisvikt?</vt:lpstr>
      <vt:lpstr>Akut rinosinuit hos barn</vt:lpstr>
      <vt:lpstr>PowerPoint-presentation</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Rinosinuit</dc:title>
  <dc:creator>Maria Hess-Wargbaner</dc:creator>
  <keywords/>
  <lastModifiedBy>Maria Hess-Wargbaner</lastModifiedBy>
  <revision>95</revision>
  <dcterms:created xsi:type="dcterms:W3CDTF">2020-08-22T11:51:34.0000000Z</dcterms:created>
  <dcterms:modified xsi:type="dcterms:W3CDTF">2025-01-21T07:43:12.0000000Z</dcterms:modified>
</coreProperties>
</file>